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m4v" ContentType="video/mp4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Default Extension="xx&amp;_nc_gid=ORv1HwPZTHYD64hhWlQxIA&amp;_nc_ss=7b2a8&amp;oh=00_AQO1fAYSzB9N5ORtaqd9AGv4XOdM7pe3EAu_creg3nM3dg&amp;oe=6AE55CA0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8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96" r:id="rId2"/>
    <p:sldMasterId id="2147483720" r:id="rId3"/>
  </p:sldMasterIdLst>
  <p:notesMasterIdLst>
    <p:notesMasterId r:id="rId61"/>
  </p:notesMasterIdLst>
  <p:sldIdLst>
    <p:sldId id="915" r:id="rId4"/>
    <p:sldId id="784" r:id="rId5"/>
    <p:sldId id="916" r:id="rId6"/>
    <p:sldId id="839" r:id="rId7"/>
    <p:sldId id="917" r:id="rId8"/>
    <p:sldId id="285" r:id="rId9"/>
    <p:sldId id="919" r:id="rId10"/>
    <p:sldId id="914" r:id="rId11"/>
    <p:sldId id="912" r:id="rId12"/>
    <p:sldId id="257" r:id="rId13"/>
    <p:sldId id="261" r:id="rId14"/>
    <p:sldId id="262" r:id="rId15"/>
    <p:sldId id="263" r:id="rId16"/>
    <p:sldId id="913" r:id="rId17"/>
    <p:sldId id="837" r:id="rId18"/>
    <p:sldId id="838" r:id="rId19"/>
    <p:sldId id="842" r:id="rId20"/>
    <p:sldId id="841" r:id="rId21"/>
    <p:sldId id="920" r:id="rId22"/>
    <p:sldId id="923" r:id="rId23"/>
    <p:sldId id="904" r:id="rId24"/>
    <p:sldId id="924" r:id="rId25"/>
    <p:sldId id="922" r:id="rId26"/>
    <p:sldId id="905" r:id="rId27"/>
    <p:sldId id="843" r:id="rId28"/>
    <p:sldId id="844" r:id="rId29"/>
    <p:sldId id="294" r:id="rId30"/>
    <p:sldId id="845" r:id="rId31"/>
    <p:sldId id="435" r:id="rId32"/>
    <p:sldId id="892" r:id="rId33"/>
    <p:sldId id="870" r:id="rId34"/>
    <p:sldId id="901" r:id="rId35"/>
    <p:sldId id="869" r:id="rId36"/>
    <p:sldId id="889" r:id="rId37"/>
    <p:sldId id="863" r:id="rId38"/>
    <p:sldId id="911" r:id="rId39"/>
    <p:sldId id="910" r:id="rId40"/>
    <p:sldId id="860" r:id="rId41"/>
    <p:sldId id="864" r:id="rId42"/>
    <p:sldId id="861" r:id="rId43"/>
    <p:sldId id="851" r:id="rId44"/>
    <p:sldId id="847" r:id="rId45"/>
    <p:sldId id="848" r:id="rId46"/>
    <p:sldId id="908" r:id="rId47"/>
    <p:sldId id="909" r:id="rId48"/>
    <p:sldId id="907" r:id="rId49"/>
    <p:sldId id="877" r:id="rId50"/>
    <p:sldId id="926" r:id="rId51"/>
    <p:sldId id="906" r:id="rId52"/>
    <p:sldId id="876" r:id="rId53"/>
    <p:sldId id="893" r:id="rId54"/>
    <p:sldId id="831" r:id="rId55"/>
    <p:sldId id="258" r:id="rId56"/>
    <p:sldId id="830" r:id="rId57"/>
    <p:sldId id="925" r:id="rId58"/>
    <p:sldId id="622" r:id="rId59"/>
    <p:sldId id="283" r:id="rId60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156082"/>
    <a:srgbClr val="CC00CC"/>
    <a:srgbClr val="66FFFF"/>
    <a:srgbClr val="CC0099"/>
    <a:srgbClr val="FF00FF"/>
    <a:srgbClr val="00FF00"/>
    <a:srgbClr val="FF9900"/>
    <a:srgbClr val="000000"/>
    <a:srgbClr val="0E284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86" autoAdjust="0"/>
    <p:restoredTop sz="94316" autoAdjust="0"/>
  </p:normalViewPr>
  <p:slideViewPr>
    <p:cSldViewPr snapToGrid="0">
      <p:cViewPr>
        <p:scale>
          <a:sx n="74" d="100"/>
          <a:sy n="74" d="100"/>
        </p:scale>
        <p:origin x="776" y="528"/>
      </p:cViewPr>
      <p:guideLst/>
    </p:cSldViewPr>
  </p:slideViewPr>
  <p:notesTextViewPr>
    <p:cViewPr>
      <p:scale>
        <a:sx n="400" d="100"/>
        <a:sy n="4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63" Type="http://schemas.openxmlformats.org/officeDocument/2006/relationships/viewProps" Target="viewProps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5" Type="http://schemas.openxmlformats.org/officeDocument/2006/relationships/slide" Target="slides/slide2.xml"/><Relationship Id="rId61" Type="http://schemas.openxmlformats.org/officeDocument/2006/relationships/notesMaster" Target="notesMasters/notesMaster1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theme" Target="theme/theme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ym901336\Documents\MikeStuff\solankilockwood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ym901336\Documents\MikeStuff\solankilockwood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ym901336\Documents\MikeStuff\solankilockwood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Neutraface Text Bold" panose="02000800040000020004" pitchFamily="50" charset="0"/>
                <a:ea typeface="+mn-ea"/>
                <a:cs typeface="+mn-cs"/>
              </a:defRPr>
            </a:pPr>
            <a:r>
              <a:rPr lang="en-US" sz="2400">
                <a:latin typeface="Neutraface Text Bold" panose="02000800040000020004" pitchFamily="50" charset="0"/>
              </a:rPr>
              <a:t>BOTH</a:t>
            </a:r>
            <a:r>
              <a:rPr lang="en-US" sz="2400" baseline="0">
                <a:latin typeface="Neutraface Text Bold" panose="02000800040000020004" pitchFamily="50" charset="0"/>
              </a:rPr>
              <a:t> PAPERS</a:t>
            </a:r>
            <a:endParaRPr lang="en-US" sz="2400">
              <a:latin typeface="Neutraface Text Bold" panose="02000800040000020004" pitchFamily="50" charset="0"/>
            </a:endParaRPr>
          </a:p>
        </c:rich>
      </c:tx>
      <c:layout>
        <c:manualLayout>
          <c:xMode val="edge"/>
          <c:yMode val="edge"/>
          <c:x val="0.24663194444444445"/>
          <c:y val="1.815208877657780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ld" panose="02000800040000020004" pitchFamily="50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number of citing papers x50</c:v>
          </c:tx>
          <c:spPr>
            <a:solidFill>
              <a:srgbClr val="FFC000"/>
            </a:solidFill>
            <a:ln>
              <a:noFill/>
            </a:ln>
            <a:effectLst/>
          </c:spPr>
          <c:invertIfNegative val="0"/>
          <c:cat>
            <c:numRef>
              <c:f>Both!$W$1:$AW$1</c:f>
              <c:numCache>
                <c:formatCode>General</c:formatCode>
                <c:ptCount val="27"/>
                <c:pt idx="0">
                  <c:v>2000</c:v>
                </c:pt>
                <c:pt idx="1">
                  <c:v>2001</c:v>
                </c:pt>
                <c:pt idx="2">
                  <c:v>2002</c:v>
                </c:pt>
                <c:pt idx="3">
                  <c:v>2003</c:v>
                </c:pt>
                <c:pt idx="4">
                  <c:v>2004</c:v>
                </c:pt>
                <c:pt idx="5">
                  <c:v>2005</c:v>
                </c:pt>
                <c:pt idx="6">
                  <c:v>2006</c:v>
                </c:pt>
                <c:pt idx="7">
                  <c:v>2007</c:v>
                </c:pt>
                <c:pt idx="8">
                  <c:v>2008</c:v>
                </c:pt>
                <c:pt idx="9">
                  <c:v>2009</c:v>
                </c:pt>
                <c:pt idx="10">
                  <c:v>2010</c:v>
                </c:pt>
                <c:pt idx="11">
                  <c:v>2011</c:v>
                </c:pt>
                <c:pt idx="12">
                  <c:v>2012</c:v>
                </c:pt>
                <c:pt idx="13">
                  <c:v>2013</c:v>
                </c:pt>
                <c:pt idx="14">
                  <c:v>2014</c:v>
                </c:pt>
                <c:pt idx="15">
                  <c:v>2015</c:v>
                </c:pt>
                <c:pt idx="16">
                  <c:v>2016</c:v>
                </c:pt>
                <c:pt idx="17">
                  <c:v>2017</c:v>
                </c:pt>
                <c:pt idx="18">
                  <c:v>2018</c:v>
                </c:pt>
                <c:pt idx="19">
                  <c:v>2019</c:v>
                </c:pt>
                <c:pt idx="20">
                  <c:v>2020</c:v>
                </c:pt>
                <c:pt idx="21">
                  <c:v>2021</c:v>
                </c:pt>
                <c:pt idx="22">
                  <c:v>2022</c:v>
                </c:pt>
                <c:pt idx="23">
                  <c:v>2023</c:v>
                </c:pt>
                <c:pt idx="24">
                  <c:v>2024</c:v>
                </c:pt>
                <c:pt idx="25">
                  <c:v>2025</c:v>
                </c:pt>
                <c:pt idx="26">
                  <c:v>2026</c:v>
                </c:pt>
              </c:numCache>
            </c:numRef>
          </c:cat>
          <c:val>
            <c:numRef>
              <c:f>Both!$W$135:$AW$135</c:f>
              <c:numCache>
                <c:formatCode>General</c:formatCode>
                <c:ptCount val="27"/>
                <c:pt idx="0">
                  <c:v>0</c:v>
                </c:pt>
                <c:pt idx="1">
                  <c:v>50</c:v>
                </c:pt>
                <c:pt idx="2">
                  <c:v>700</c:v>
                </c:pt>
                <c:pt idx="3">
                  <c:v>1050</c:v>
                </c:pt>
                <c:pt idx="4">
                  <c:v>1800</c:v>
                </c:pt>
                <c:pt idx="5">
                  <c:v>2000</c:v>
                </c:pt>
                <c:pt idx="6">
                  <c:v>2450</c:v>
                </c:pt>
                <c:pt idx="7">
                  <c:v>2900</c:v>
                </c:pt>
                <c:pt idx="8">
                  <c:v>3150</c:v>
                </c:pt>
                <c:pt idx="9">
                  <c:v>3600</c:v>
                </c:pt>
                <c:pt idx="10">
                  <c:v>3850</c:v>
                </c:pt>
                <c:pt idx="11">
                  <c:v>4150</c:v>
                </c:pt>
                <c:pt idx="12">
                  <c:v>4350</c:v>
                </c:pt>
                <c:pt idx="13">
                  <c:v>4600</c:v>
                </c:pt>
                <c:pt idx="14">
                  <c:v>4850</c:v>
                </c:pt>
                <c:pt idx="15">
                  <c:v>5050</c:v>
                </c:pt>
                <c:pt idx="16">
                  <c:v>5250</c:v>
                </c:pt>
                <c:pt idx="17">
                  <c:v>5500</c:v>
                </c:pt>
                <c:pt idx="18">
                  <c:v>5650</c:v>
                </c:pt>
                <c:pt idx="19">
                  <c:v>5750</c:v>
                </c:pt>
                <c:pt idx="20">
                  <c:v>5800</c:v>
                </c:pt>
                <c:pt idx="21">
                  <c:v>5950</c:v>
                </c:pt>
                <c:pt idx="22">
                  <c:v>6100</c:v>
                </c:pt>
                <c:pt idx="23">
                  <c:v>6200</c:v>
                </c:pt>
                <c:pt idx="24">
                  <c:v>6300</c:v>
                </c:pt>
                <c:pt idx="25">
                  <c:v>6350</c:v>
                </c:pt>
                <c:pt idx="26">
                  <c:v>6400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362-48DB-B772-1161EC8AA315}"/>
            </c:ext>
          </c:extLst>
        </c:ser>
        <c:ser>
          <c:idx val="1"/>
          <c:order val="1"/>
          <c:tx>
            <c:v>number of cites</c:v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val>
            <c:numRef>
              <c:f>Both!$W$134:$AW$134</c:f>
              <c:numCache>
                <c:formatCode>General</c:formatCode>
                <c:ptCount val="27"/>
                <c:pt idx="0">
                  <c:v>0</c:v>
                </c:pt>
                <c:pt idx="1">
                  <c:v>0</c:v>
                </c:pt>
                <c:pt idx="2">
                  <c:v>21</c:v>
                </c:pt>
                <c:pt idx="3">
                  <c:v>57</c:v>
                </c:pt>
                <c:pt idx="4">
                  <c:v>139</c:v>
                </c:pt>
                <c:pt idx="5">
                  <c:v>227</c:v>
                </c:pt>
                <c:pt idx="6">
                  <c:v>382</c:v>
                </c:pt>
                <c:pt idx="7">
                  <c:v>539</c:v>
                </c:pt>
                <c:pt idx="8">
                  <c:v>706</c:v>
                </c:pt>
                <c:pt idx="9">
                  <c:v>910</c:v>
                </c:pt>
                <c:pt idx="10">
                  <c:v>1202</c:v>
                </c:pt>
                <c:pt idx="11">
                  <c:v>1552</c:v>
                </c:pt>
                <c:pt idx="12">
                  <c:v>1886</c:v>
                </c:pt>
                <c:pt idx="13">
                  <c:v>2264</c:v>
                </c:pt>
                <c:pt idx="14">
                  <c:v>2700</c:v>
                </c:pt>
                <c:pt idx="15">
                  <c:v>3025</c:v>
                </c:pt>
                <c:pt idx="16">
                  <c:v>3487</c:v>
                </c:pt>
                <c:pt idx="17">
                  <c:v>3960</c:v>
                </c:pt>
                <c:pt idx="18">
                  <c:v>4403</c:v>
                </c:pt>
                <c:pt idx="19">
                  <c:v>4900</c:v>
                </c:pt>
                <c:pt idx="20">
                  <c:v>5375</c:v>
                </c:pt>
                <c:pt idx="21">
                  <c:v>5988</c:v>
                </c:pt>
                <c:pt idx="22">
                  <c:v>6479</c:v>
                </c:pt>
                <c:pt idx="23">
                  <c:v>6989</c:v>
                </c:pt>
                <c:pt idx="24">
                  <c:v>7544</c:v>
                </c:pt>
                <c:pt idx="25">
                  <c:v>8040</c:v>
                </c:pt>
                <c:pt idx="26">
                  <c:v>8504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362-48DB-B772-1161EC8AA3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axId val="1144535072"/>
        <c:axId val="1144535552"/>
      </c:barChart>
      <c:catAx>
        <c:axId val="11445350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552"/>
        <c:crosses val="autoZero"/>
        <c:auto val="1"/>
        <c:lblAlgn val="ctr"/>
        <c:lblOffset val="100"/>
        <c:noMultiLvlLbl val="0"/>
      </c:catAx>
      <c:valAx>
        <c:axId val="11445355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0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1127604166666667"/>
          <c:y val="0.14657502005781989"/>
          <c:w val="0.66278078703703702"/>
          <c:h val="0.19151032536027332"/>
        </c:manualLayout>
      </c:layout>
      <c:overlay val="1"/>
      <c:spPr>
        <a:gradFill>
          <a:gsLst>
            <a:gs pos="0">
              <a:schemeClr val="accent1">
                <a:lumMod val="5000"/>
                <a:lumOff val="9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ok" panose="02000600030000020004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gradFill flip="none" rotWithShape="1">
      <a:gsLst>
        <a:gs pos="0">
          <a:srgbClr val="009999"/>
        </a:gs>
        <a:gs pos="100000">
          <a:srgbClr val="F8FCC0"/>
        </a:gs>
      </a:gsLst>
      <a:lin ang="16200000" scaled="1"/>
      <a:tileRect/>
    </a:gra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Neutraface Text Bold" panose="02000800040000020004" pitchFamily="50" charset="0"/>
                <a:ea typeface="+mn-ea"/>
                <a:cs typeface="+mn-cs"/>
              </a:defRPr>
            </a:pPr>
            <a:r>
              <a:rPr lang="en-US" sz="2400">
                <a:latin typeface="Neutraface Text Bold" panose="02000800040000020004" pitchFamily="50" charset="0"/>
              </a:rPr>
              <a:t>BOTH</a:t>
            </a:r>
            <a:r>
              <a:rPr lang="en-US" sz="2400" baseline="0">
                <a:latin typeface="Neutraface Text Bold" panose="02000800040000020004" pitchFamily="50" charset="0"/>
              </a:rPr>
              <a:t> PAPERS</a:t>
            </a:r>
            <a:endParaRPr lang="en-US" sz="2400">
              <a:latin typeface="Neutraface Text Bold" panose="02000800040000020004" pitchFamily="50" charset="0"/>
            </a:endParaRPr>
          </a:p>
        </c:rich>
      </c:tx>
      <c:layout>
        <c:manualLayout>
          <c:xMode val="edge"/>
          <c:yMode val="edge"/>
          <c:x val="0.24663194444444445"/>
          <c:y val="1.815208877657780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ld" panose="02000800040000020004" pitchFamily="50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number of citing papers x50</c:v>
          </c:tx>
          <c:spPr>
            <a:solidFill>
              <a:srgbClr val="FFC000"/>
            </a:solidFill>
            <a:ln>
              <a:noFill/>
            </a:ln>
            <a:effectLst/>
          </c:spPr>
          <c:invertIfNegative val="0"/>
          <c:cat>
            <c:numRef>
              <c:f>Both!$W$1:$AW$1</c:f>
              <c:numCache>
                <c:formatCode>General</c:formatCode>
                <c:ptCount val="27"/>
                <c:pt idx="0">
                  <c:v>2000</c:v>
                </c:pt>
                <c:pt idx="1">
                  <c:v>2001</c:v>
                </c:pt>
                <c:pt idx="2">
                  <c:v>2002</c:v>
                </c:pt>
                <c:pt idx="3">
                  <c:v>2003</c:v>
                </c:pt>
                <c:pt idx="4">
                  <c:v>2004</c:v>
                </c:pt>
                <c:pt idx="5">
                  <c:v>2005</c:v>
                </c:pt>
                <c:pt idx="6">
                  <c:v>2006</c:v>
                </c:pt>
                <c:pt idx="7">
                  <c:v>2007</c:v>
                </c:pt>
                <c:pt idx="8">
                  <c:v>2008</c:v>
                </c:pt>
                <c:pt idx="9">
                  <c:v>2009</c:v>
                </c:pt>
                <c:pt idx="10">
                  <c:v>2010</c:v>
                </c:pt>
                <c:pt idx="11">
                  <c:v>2011</c:v>
                </c:pt>
                <c:pt idx="12">
                  <c:v>2012</c:v>
                </c:pt>
                <c:pt idx="13">
                  <c:v>2013</c:v>
                </c:pt>
                <c:pt idx="14">
                  <c:v>2014</c:v>
                </c:pt>
                <c:pt idx="15">
                  <c:v>2015</c:v>
                </c:pt>
                <c:pt idx="16">
                  <c:v>2016</c:v>
                </c:pt>
                <c:pt idx="17">
                  <c:v>2017</c:v>
                </c:pt>
                <c:pt idx="18">
                  <c:v>2018</c:v>
                </c:pt>
                <c:pt idx="19">
                  <c:v>2019</c:v>
                </c:pt>
                <c:pt idx="20">
                  <c:v>2020</c:v>
                </c:pt>
                <c:pt idx="21">
                  <c:v>2021</c:v>
                </c:pt>
                <c:pt idx="22">
                  <c:v>2022</c:v>
                </c:pt>
                <c:pt idx="23">
                  <c:v>2023</c:v>
                </c:pt>
                <c:pt idx="24">
                  <c:v>2024</c:v>
                </c:pt>
                <c:pt idx="25">
                  <c:v>2025</c:v>
                </c:pt>
                <c:pt idx="26">
                  <c:v>2026</c:v>
                </c:pt>
              </c:numCache>
            </c:numRef>
          </c:cat>
          <c:val>
            <c:numRef>
              <c:f>Both!$W$135:$AW$135</c:f>
              <c:numCache>
                <c:formatCode>General</c:formatCode>
                <c:ptCount val="27"/>
                <c:pt idx="0">
                  <c:v>0</c:v>
                </c:pt>
                <c:pt idx="1">
                  <c:v>50</c:v>
                </c:pt>
                <c:pt idx="2">
                  <c:v>700</c:v>
                </c:pt>
                <c:pt idx="3">
                  <c:v>1050</c:v>
                </c:pt>
                <c:pt idx="4">
                  <c:v>1800</c:v>
                </c:pt>
                <c:pt idx="5">
                  <c:v>2000</c:v>
                </c:pt>
                <c:pt idx="6">
                  <c:v>2450</c:v>
                </c:pt>
                <c:pt idx="7">
                  <c:v>2900</c:v>
                </c:pt>
                <c:pt idx="8">
                  <c:v>3150</c:v>
                </c:pt>
                <c:pt idx="9">
                  <c:v>3600</c:v>
                </c:pt>
                <c:pt idx="10">
                  <c:v>3850</c:v>
                </c:pt>
                <c:pt idx="11">
                  <c:v>4150</c:v>
                </c:pt>
                <c:pt idx="12">
                  <c:v>4350</c:v>
                </c:pt>
                <c:pt idx="13">
                  <c:v>4600</c:v>
                </c:pt>
                <c:pt idx="14">
                  <c:v>4850</c:v>
                </c:pt>
                <c:pt idx="15">
                  <c:v>5050</c:v>
                </c:pt>
                <c:pt idx="16">
                  <c:v>5250</c:v>
                </c:pt>
                <c:pt idx="17">
                  <c:v>5500</c:v>
                </c:pt>
                <c:pt idx="18">
                  <c:v>5650</c:v>
                </c:pt>
                <c:pt idx="19">
                  <c:v>5750</c:v>
                </c:pt>
                <c:pt idx="20">
                  <c:v>5800</c:v>
                </c:pt>
                <c:pt idx="21">
                  <c:v>5950</c:v>
                </c:pt>
                <c:pt idx="22">
                  <c:v>6100</c:v>
                </c:pt>
                <c:pt idx="23">
                  <c:v>6200</c:v>
                </c:pt>
                <c:pt idx="24">
                  <c:v>6300</c:v>
                </c:pt>
                <c:pt idx="25">
                  <c:v>6350</c:v>
                </c:pt>
                <c:pt idx="26">
                  <c:v>6400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362-48DB-B772-1161EC8AA315}"/>
            </c:ext>
          </c:extLst>
        </c:ser>
        <c:ser>
          <c:idx val="1"/>
          <c:order val="1"/>
          <c:tx>
            <c:v>number of cites</c:v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val>
            <c:numRef>
              <c:f>Both!$W$134:$AW$134</c:f>
              <c:numCache>
                <c:formatCode>General</c:formatCode>
                <c:ptCount val="27"/>
                <c:pt idx="0">
                  <c:v>0</c:v>
                </c:pt>
                <c:pt idx="1">
                  <c:v>0</c:v>
                </c:pt>
                <c:pt idx="2">
                  <c:v>21</c:v>
                </c:pt>
                <c:pt idx="3">
                  <c:v>57</c:v>
                </c:pt>
                <c:pt idx="4">
                  <c:v>139</c:v>
                </c:pt>
                <c:pt idx="5">
                  <c:v>227</c:v>
                </c:pt>
                <c:pt idx="6">
                  <c:v>382</c:v>
                </c:pt>
                <c:pt idx="7">
                  <c:v>539</c:v>
                </c:pt>
                <c:pt idx="8">
                  <c:v>706</c:v>
                </c:pt>
                <c:pt idx="9">
                  <c:v>910</c:v>
                </c:pt>
                <c:pt idx="10">
                  <c:v>1202</c:v>
                </c:pt>
                <c:pt idx="11">
                  <c:v>1552</c:v>
                </c:pt>
                <c:pt idx="12">
                  <c:v>1886</c:v>
                </c:pt>
                <c:pt idx="13">
                  <c:v>2264</c:v>
                </c:pt>
                <c:pt idx="14">
                  <c:v>2700</c:v>
                </c:pt>
                <c:pt idx="15">
                  <c:v>3025</c:v>
                </c:pt>
                <c:pt idx="16">
                  <c:v>3487</c:v>
                </c:pt>
                <c:pt idx="17">
                  <c:v>3960</c:v>
                </c:pt>
                <c:pt idx="18">
                  <c:v>4403</c:v>
                </c:pt>
                <c:pt idx="19">
                  <c:v>4900</c:v>
                </c:pt>
                <c:pt idx="20">
                  <c:v>5375</c:v>
                </c:pt>
                <c:pt idx="21">
                  <c:v>5988</c:v>
                </c:pt>
                <c:pt idx="22">
                  <c:v>6479</c:v>
                </c:pt>
                <c:pt idx="23">
                  <c:v>6989</c:v>
                </c:pt>
                <c:pt idx="24">
                  <c:v>7544</c:v>
                </c:pt>
                <c:pt idx="25">
                  <c:v>8040</c:v>
                </c:pt>
                <c:pt idx="26">
                  <c:v>8504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362-48DB-B772-1161EC8AA3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axId val="1144535072"/>
        <c:axId val="1144535552"/>
      </c:barChart>
      <c:catAx>
        <c:axId val="11445350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552"/>
        <c:crosses val="autoZero"/>
        <c:auto val="1"/>
        <c:lblAlgn val="ctr"/>
        <c:lblOffset val="100"/>
        <c:noMultiLvlLbl val="0"/>
      </c:catAx>
      <c:valAx>
        <c:axId val="11445355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0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1127604166666667"/>
          <c:y val="0.14657502005781989"/>
          <c:w val="0.66278078703703702"/>
          <c:h val="0.19151032536027332"/>
        </c:manualLayout>
      </c:layout>
      <c:overlay val="1"/>
      <c:spPr>
        <a:gradFill>
          <a:gsLst>
            <a:gs pos="0">
              <a:schemeClr val="accent1">
                <a:lumMod val="5000"/>
                <a:lumOff val="9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ok" panose="02000600030000020004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gradFill flip="none" rotWithShape="1">
      <a:gsLst>
        <a:gs pos="0">
          <a:srgbClr val="009999"/>
        </a:gs>
        <a:gs pos="100000">
          <a:srgbClr val="F8FCC0"/>
        </a:gs>
      </a:gsLst>
      <a:lin ang="16200000" scaled="1"/>
      <a:tileRect/>
    </a:gra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Neutraface Text Bold" panose="02000800040000020004" pitchFamily="50" charset="0"/>
                <a:ea typeface="+mn-ea"/>
                <a:cs typeface="+mn-cs"/>
              </a:defRPr>
            </a:pPr>
            <a:r>
              <a:rPr lang="en-US" sz="2400" dirty="0">
                <a:latin typeface="Neutraface Text Bold" panose="02000800040000020004" pitchFamily="50" charset="0"/>
              </a:rPr>
              <a:t>EITHER or BOTH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ld" panose="02000800040000020004" pitchFamily="50" charset="0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number of citing papers x50</c:v>
          </c:tx>
          <c:spPr>
            <a:solidFill>
              <a:srgbClr val="FFC000"/>
            </a:solidFill>
            <a:ln>
              <a:noFill/>
            </a:ln>
            <a:effectLst/>
          </c:spPr>
          <c:invertIfNegative val="0"/>
          <c:cat>
            <c:numRef>
              <c:f>Both!$W$1:$AW$1</c:f>
              <c:numCache>
                <c:formatCode>General</c:formatCode>
                <c:ptCount val="27"/>
                <c:pt idx="0">
                  <c:v>2000</c:v>
                </c:pt>
                <c:pt idx="1">
                  <c:v>2001</c:v>
                </c:pt>
                <c:pt idx="2">
                  <c:v>2002</c:v>
                </c:pt>
                <c:pt idx="3">
                  <c:v>2003</c:v>
                </c:pt>
                <c:pt idx="4">
                  <c:v>2004</c:v>
                </c:pt>
                <c:pt idx="5">
                  <c:v>2005</c:v>
                </c:pt>
                <c:pt idx="6">
                  <c:v>2006</c:v>
                </c:pt>
                <c:pt idx="7">
                  <c:v>2007</c:v>
                </c:pt>
                <c:pt idx="8">
                  <c:v>2008</c:v>
                </c:pt>
                <c:pt idx="9">
                  <c:v>2009</c:v>
                </c:pt>
                <c:pt idx="10">
                  <c:v>2010</c:v>
                </c:pt>
                <c:pt idx="11">
                  <c:v>2011</c:v>
                </c:pt>
                <c:pt idx="12">
                  <c:v>2012</c:v>
                </c:pt>
                <c:pt idx="13">
                  <c:v>2013</c:v>
                </c:pt>
                <c:pt idx="14">
                  <c:v>2014</c:v>
                </c:pt>
                <c:pt idx="15">
                  <c:v>2015</c:v>
                </c:pt>
                <c:pt idx="16">
                  <c:v>2016</c:v>
                </c:pt>
                <c:pt idx="17">
                  <c:v>2017</c:v>
                </c:pt>
                <c:pt idx="18">
                  <c:v>2018</c:v>
                </c:pt>
                <c:pt idx="19">
                  <c:v>2019</c:v>
                </c:pt>
                <c:pt idx="20">
                  <c:v>2020</c:v>
                </c:pt>
                <c:pt idx="21">
                  <c:v>2021</c:v>
                </c:pt>
                <c:pt idx="22">
                  <c:v>2022</c:v>
                </c:pt>
                <c:pt idx="23">
                  <c:v>2023</c:v>
                </c:pt>
                <c:pt idx="24">
                  <c:v>2024</c:v>
                </c:pt>
                <c:pt idx="25">
                  <c:v>2025</c:v>
                </c:pt>
                <c:pt idx="26">
                  <c:v>2026</c:v>
                </c:pt>
              </c:numCache>
            </c:numRef>
          </c:cat>
          <c:val>
            <c:numRef>
              <c:f>either!$W$583:$AW$583</c:f>
              <c:numCache>
                <c:formatCode>General</c:formatCode>
                <c:ptCount val="27"/>
                <c:pt idx="0">
                  <c:v>1350</c:v>
                </c:pt>
                <c:pt idx="1">
                  <c:v>2650</c:v>
                </c:pt>
                <c:pt idx="2">
                  <c:v>5500</c:v>
                </c:pt>
                <c:pt idx="3">
                  <c:v>6850</c:v>
                </c:pt>
                <c:pt idx="4">
                  <c:v>9000</c:v>
                </c:pt>
                <c:pt idx="5">
                  <c:v>10100</c:v>
                </c:pt>
                <c:pt idx="6">
                  <c:v>12100</c:v>
                </c:pt>
                <c:pt idx="7">
                  <c:v>13800</c:v>
                </c:pt>
                <c:pt idx="8">
                  <c:v>14700</c:v>
                </c:pt>
                <c:pt idx="9">
                  <c:v>15950</c:v>
                </c:pt>
                <c:pt idx="10">
                  <c:v>17250</c:v>
                </c:pt>
                <c:pt idx="11">
                  <c:v>19000</c:v>
                </c:pt>
                <c:pt idx="12">
                  <c:v>19800</c:v>
                </c:pt>
                <c:pt idx="13">
                  <c:v>20700</c:v>
                </c:pt>
                <c:pt idx="14">
                  <c:v>21750</c:v>
                </c:pt>
                <c:pt idx="15">
                  <c:v>22400</c:v>
                </c:pt>
                <c:pt idx="16">
                  <c:v>23300</c:v>
                </c:pt>
                <c:pt idx="17">
                  <c:v>24100</c:v>
                </c:pt>
                <c:pt idx="18">
                  <c:v>24600</c:v>
                </c:pt>
                <c:pt idx="19">
                  <c:v>25100</c:v>
                </c:pt>
                <c:pt idx="20">
                  <c:v>25700</c:v>
                </c:pt>
                <c:pt idx="21">
                  <c:v>26350</c:v>
                </c:pt>
                <c:pt idx="22">
                  <c:v>26900</c:v>
                </c:pt>
                <c:pt idx="23">
                  <c:v>27400</c:v>
                </c:pt>
                <c:pt idx="24">
                  <c:v>28050</c:v>
                </c:pt>
                <c:pt idx="25">
                  <c:v>28300</c:v>
                </c:pt>
                <c:pt idx="26">
                  <c:v>28800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630-4C4C-B57E-7E43E42F9B7D}"/>
            </c:ext>
          </c:extLst>
        </c:ser>
        <c:ser>
          <c:idx val="1"/>
          <c:order val="1"/>
          <c:tx>
            <c:v>number of cites</c:v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val>
            <c:numRef>
              <c:f>either!$W$579:$AW$579</c:f>
              <c:numCache>
                <c:formatCode>General</c:formatCode>
                <c:ptCount val="27"/>
                <c:pt idx="0">
                  <c:v>18</c:v>
                </c:pt>
                <c:pt idx="1">
                  <c:v>102</c:v>
                </c:pt>
                <c:pt idx="2">
                  <c:v>299</c:v>
                </c:pt>
                <c:pt idx="3">
                  <c:v>600</c:v>
                </c:pt>
                <c:pt idx="4">
                  <c:v>1060</c:v>
                </c:pt>
                <c:pt idx="5">
                  <c:v>1554</c:v>
                </c:pt>
                <c:pt idx="6">
                  <c:v>2316</c:v>
                </c:pt>
                <c:pt idx="7">
                  <c:v>3092</c:v>
                </c:pt>
                <c:pt idx="8">
                  <c:v>3946</c:v>
                </c:pt>
                <c:pt idx="9">
                  <c:v>4944</c:v>
                </c:pt>
                <c:pt idx="10">
                  <c:v>6149</c:v>
                </c:pt>
                <c:pt idx="11">
                  <c:v>7512</c:v>
                </c:pt>
                <c:pt idx="12">
                  <c:v>8891</c:v>
                </c:pt>
                <c:pt idx="13">
                  <c:v>10388</c:v>
                </c:pt>
                <c:pt idx="14">
                  <c:v>12075</c:v>
                </c:pt>
                <c:pt idx="15">
                  <c:v>13467</c:v>
                </c:pt>
                <c:pt idx="16">
                  <c:v>15050</c:v>
                </c:pt>
                <c:pt idx="17">
                  <c:v>16621</c:v>
                </c:pt>
                <c:pt idx="18">
                  <c:v>18131</c:v>
                </c:pt>
                <c:pt idx="19">
                  <c:v>19650</c:v>
                </c:pt>
                <c:pt idx="20">
                  <c:v>21149</c:v>
                </c:pt>
                <c:pt idx="21">
                  <c:v>23109</c:v>
                </c:pt>
                <c:pt idx="22">
                  <c:v>24765</c:v>
                </c:pt>
                <c:pt idx="23">
                  <c:v>26590</c:v>
                </c:pt>
                <c:pt idx="24">
                  <c:v>28428</c:v>
                </c:pt>
                <c:pt idx="25">
                  <c:v>30194</c:v>
                </c:pt>
                <c:pt idx="26">
                  <c:v>31680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630-4C4C-B57E-7E43E42F9B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axId val="1144535072"/>
        <c:axId val="1144535552"/>
      </c:barChart>
      <c:catAx>
        <c:axId val="11445350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552"/>
        <c:crosses val="autoZero"/>
        <c:auto val="1"/>
        <c:lblAlgn val="ctr"/>
        <c:lblOffset val="100"/>
        <c:noMultiLvlLbl val="0"/>
      </c:catAx>
      <c:valAx>
        <c:axId val="11445355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445350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13333912037037041"/>
          <c:y val="0.13749900842404816"/>
          <c:w val="0.63239699074074074"/>
          <c:h val="0.19151032536027332"/>
        </c:manualLayout>
      </c:layout>
      <c:overlay val="1"/>
      <c:spPr>
        <a:gradFill>
          <a:gsLst>
            <a:gs pos="0">
              <a:schemeClr val="accent1">
                <a:lumMod val="5000"/>
                <a:lumOff val="9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Neutraface Text Book" panose="02000600030000020004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gradFill flip="none" rotWithShape="1">
      <a:gsLst>
        <a:gs pos="0">
          <a:srgbClr val="009999"/>
        </a:gs>
        <a:gs pos="100000">
          <a:srgbClr val="F8FCC0">
            <a:shade val="100000"/>
            <a:satMod val="115000"/>
          </a:srgbClr>
        </a:gs>
      </a:gsLst>
      <a:lin ang="16200000" scaled="1"/>
      <a:tileRect/>
    </a:gra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5FB216E-04C9-454E-93B4-C099B33CB891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6AFAD84-1E94-4325-9BF2-E71965D7F6B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455874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A540911-F18E-4A04-ABA1-6EE873CC64E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313357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A540911-F18E-4A04-ABA1-6EE873CC64E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313357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C93E93-3860-F2EA-FC71-EC4D6CAA7A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DB4BDC7-8F1B-A26D-F537-FBC5ABAF49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A2E7872-2A8E-379E-608B-3C4AEE88E3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787C89-605C-7A66-CF4D-1C07A43AD7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342641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BE5F9C-9B01-FF66-990C-B1493E1A3E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108848-53AF-E13B-3140-C22D153985F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102136-139D-7944-BA34-75A3AF484C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7EECC1-F4C0-2055-BB3B-FC57B0BF37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166684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26BA06-0F68-2F50-B279-9FBD56999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E2BEE49-D8AB-6F2F-5C7F-0B71C1E01F9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97E843E-8172-DDC6-65A8-DEA12C78917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F04CB96-8474-8697-396B-CD2713398F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329415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8ADADA-3BA9-18D2-5164-A9FD93740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7B00591-9366-030E-5B33-BA40CAB924B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32E3D7A-495D-92E1-6341-C0843BB885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DDD6D6-F057-4BC6-35D8-E4E6578EE06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53969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395EA9-CC6E-0BCC-F5E2-2ECEB16F65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8B6F77-F4CC-9A69-E53B-90E5BCC0659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F3219F-30B8-AD6B-8E80-6722D6BFE9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5EE9EF6-90FF-0CF0-51AC-09D8788B74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44983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4CEB59-C187-BBBA-9AE1-A7A1E69269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B60BCE6-6380-0B46-E0BE-AD3875CF41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9C630E0-6ABD-0E3C-FBC1-63E15F03322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BF49FA-977D-8748-5487-629E948961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548387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054EB3-BA08-A0E4-237F-CE67C4B1CC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C9DF587-D0AA-7479-89E0-077FD026F73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00838D0-D439-198D-0E27-BF24157FCFB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04DD1DD-5A0F-5115-0903-626B377357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429506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CA1956-13CC-3616-703B-50213CBB22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2793C4A-01E5-6313-0FDF-F4F2A52BCD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EC0225-9428-BDBA-4D2D-FA8723658AA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3859039-1281-EA92-63C0-71C057778A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92579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2A6A5C-93A9-5536-F5A8-DFF1D6339B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0D8E609-D26C-0BDA-EE74-9F20898ABF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751B0F-0F9A-BA48-42C6-E1A5010139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7EEF16-A9E0-E87C-42D0-66AD914598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630860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DBF9D9-DE36-EFE1-4DBB-BC5276358B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18A5DD9-D6F3-B637-CE5D-D834E5BE73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7A946D8-0FBF-FA1A-01BC-2D6C36C89B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70B134-4AE6-3B68-39CB-2B0C1C3AFF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917369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99F0EB-B757-BF9C-5071-0A4196E8BA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30C7D53-D7E2-EED3-1DED-A14AC9C1D0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8266BA3-716C-D35C-C111-83CB56092D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57B9EF-8FED-C66D-94DA-3C62C86CD14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83698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B20A01-D79C-03B9-79D9-2F1361A32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FD04FA1-82DC-EACF-C2E4-A2BEAD4B72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8B7A57F-A9CA-40FF-A0D2-3C65D9A915C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7BF529-A704-A628-990C-2B03E1F6B15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700481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2ED644-A9CE-4A11-B619-B608040497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8913B0B-3045-2EA9-48F4-D4532FFB73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EE9441F-E5A8-CBB3-F74B-8DF401A9C7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BEECEA-8E62-62C6-7514-DCB074F612B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015032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DE0CBB-59EA-77CF-C302-EE3755179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1818423-C84A-B257-CE5E-86449083B3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3D8588B-D4F3-EF10-5136-B80D75FE3E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8A9C8E6-2094-1E5C-1D88-3B54040FB4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192484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D98823-F047-F626-9817-9E892F21A1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B4B2ED8-BA0D-4110-7579-55BE902A82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069923E-4FFE-4C54-7DCD-A3A4F36286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E622FE5-3945-B1EE-FCF9-FABC8EBB938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795717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A17E5D-583A-933A-A89E-086D174772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A0E8E42-D809-5D25-DF63-F906D277E5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319CEAA-A12F-A61E-73AC-F4DF6B35465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7E8433-4325-A2B9-5FEA-A714737CCF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746727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0E2C24-C2BB-8B74-126F-C2F17FB16B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E036139-BE16-6673-5EF8-2435D0DC51D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04F847-189F-A14C-D58A-5A5FAD7333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5EE762-46EC-94CA-CBD5-F2E1FA7CC46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379892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65F4B4-768D-5D05-90C2-23ABE8C030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7E4782D-EE0B-4E1E-93BC-211A3B94825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6884430-CB6B-C8CE-00C7-5E79416EA86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0B7C89-63F1-2FC9-58F3-7E4E15F2D4E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571739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96ECDE-C6B7-24B9-4FF4-4D4B1941E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2E5EE89-5931-E34F-DA1F-DCC2B773B8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A1BDE97-972A-B889-3FD1-176F076E28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F1D52CD-6044-F601-51C6-160D1700552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251522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75308E-CCAB-C0B0-7393-17337C6C0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86ECA6A-7C25-B698-7D08-A87FAD1E674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A0B2D46-2B6D-89A6-E71A-D58B773891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B13743F-9052-7672-A7F7-06427316AB9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89273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6AFAD84-1E94-4325-9BF2-E71965D7F6B1}" type="slidenum">
              <a:rPr lang="en-GB" smtClean="0"/>
              <a:t>29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528100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B88F3B-9A97-8AAD-2165-453A703B64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16A3DA4-A09F-F803-ECD7-AB251CF113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2BA6E2D-3C08-3EE2-D2C5-AFA1741BFC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A67F654-B393-13D3-8C04-F20A83652AE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464446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4301E0-EEA3-4DDD-4E93-9FBE94E085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D12CB5B-E6A8-9460-9596-B98C45CB2D4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6916015-1D0B-0032-2A21-BE30776311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5EB1D9-2ADF-512A-F57A-3E3CA7BF512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6AFAD84-1E94-4325-9BF2-E71965D7F6B1}" type="slidenum">
              <a:rPr lang="en-GB" smtClean="0"/>
              <a:t>31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18927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6B0E69-8541-53A1-5F8D-F5E921CB7C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1693262-19D1-7DAE-F15E-537688489F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C526103-3D3D-8F8D-1CC6-76D666373E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0740C9-D5D2-B338-F2AE-EC789B1522C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6AFAD84-1E94-4325-9BF2-E71965D7F6B1}" type="slidenum">
              <a:rPr lang="en-GB" smtClean="0"/>
              <a:t>32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38473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9075E7-7229-3591-1687-68268425C2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F0923A-E3B2-5048-B8E8-B10ED9CC90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17A0843-F83C-9AA2-93C6-2AB8B389887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071E7B-BC74-70DF-2598-E260B74474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6AFAD84-1E94-4325-9BF2-E71965D7F6B1}" type="slidenum">
              <a:rPr lang="en-GB" smtClean="0"/>
              <a:t>33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4585813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B5C55A-1B3F-A47C-04BD-9BCED93114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0F745E3-FB5E-3BC9-D5A2-3A1FFC57AA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019FB1B-0168-04B6-4095-AF84677282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830DE8-27DE-6C87-FE77-BCA95D83D5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923840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077AE6-8295-2DA3-5FF4-A05D3A7FA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0B7E5BF-D9FD-A396-510C-D09BC460BB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09A80E9-CB1E-9E59-BA79-5601FE3D25E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3F9B17E-16C6-B360-3DC6-5DDF253180D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165057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63AE07-9D00-A74A-AFCE-78E1A8F649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27DA82E-9548-6575-D727-B2B5DDAB65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E92C659-6F60-7101-01CD-503526B0236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0447DD6-1A66-E28B-AB13-AE20DD3E95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7592807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1B661A-C4AB-E5EE-0E68-E59E213BA9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FB4EF29-9105-067D-71C8-C75FBD843C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F2BA335-E3A0-A4CC-15D3-501A5DB043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1F83C1-F340-66F9-96B2-6827410A07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13819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61D1B5-3B85-5C27-8634-5B5568CAC3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44584F4-D548-5552-5DC5-1B7D22CF81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CED751D-D105-34BC-D497-788D6E7798E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59C660-8D8F-3D50-D291-35B4F1A52F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64869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6AFAD84-1E94-4325-9BF2-E71965D7F6B1}" type="slidenum">
              <a:rPr lang="en-GB" smtClean="0"/>
              <a:t>41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079142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91790D-1E0E-8EA2-25E6-1382CF0B57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D449069-203B-AF25-F5DF-569BC31DBF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5B78865-7359-B892-78BA-4D60ECAFE9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854F449-7079-1B3D-C26D-FFDE3256AC8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676255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72936E-9D7F-381B-784E-48860ED80D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447EBA6-F80E-5A8B-B7E1-FE17E7F6F72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2784E3-7604-0AEA-DEE8-F83B408514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BE2B860-CB04-98A1-7ECE-B83D4C0D87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411667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987FF3-F441-E5A6-F0D5-5C4247019F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90C27E2-D537-B819-6D2E-D238809C0FC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9CFE9A3-0923-6E61-E538-59C2E2E35B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91AB64-8222-88F5-966B-13702A90475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372765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68E0BE-D200-099C-ECC4-642E726841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C6D1CAE-D0F2-4CF0-E5FE-B74D1D9CB26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DF6BF2F-0DF0-4AF8-A0BB-89F5B74BA1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1703910-EAAD-3810-E3E3-FD3FC15DE9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213812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06921F-6F46-58EE-CD9D-434DF3139F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4A35D30-1124-E2C1-B96C-22C794DD6C2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6308FB1-A773-A63C-7A53-CF193A0F94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7F19913-8E54-79AE-C5DD-5B367F099D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028195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9EC3F3-E149-DD67-E763-277B4000D4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2781A51-5361-4A74-5FC0-FB22256123F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A811E20-E186-4A80-C473-3FF1610EFB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4F6A603-CB2C-3C7C-E8EE-6B749D62FD8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339215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EF8561-E9FF-3480-0906-D40E056031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C20B8C1-13F4-C280-FB74-791E0C4DB7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35DE621-AADA-596E-DA4A-D4A1977A33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A27AFD-4884-7FBB-9161-3922CEF2463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273020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33152-0E8E-2F93-F9F0-D45A67196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157ABF8-58C1-6F9C-9F4E-3468FB2A000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10BF402-E867-4431-1459-5CAB8A7CC13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55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ACB5CE-8528-B9F2-E32B-922CA1282DC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1789ED4-2C2D-47BB-B1D1-E798B3736DF5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258330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E9644-A0A2-63C5-5D4C-0CDF600043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44924B-2226-1541-B440-C4FB85DF24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826275B-A844-5D78-852A-D2707B9124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AF739F2-B45A-F722-71D9-242C0B0CBA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A540911-F18E-4A04-ABA1-6EE873CC64E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804629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A6C15-1629-AD53-DDE8-91DFCC56B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BDF6028-307B-4529-E5A9-CC55064FD0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15AB65C-D997-796F-7AEC-747826F7D88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70025C-80C2-B21D-C9EF-70C27070D5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F50D8A-9254-4947-A3A7-BCEA2A606891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7907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F50D8A-9254-4947-A3A7-BCEA2A606891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830645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F432AF-A5B6-FEA4-8D21-2ECEC88BA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94E069-6093-8F7F-EAFE-ED1A89D2581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CF55982-930D-638D-5DC8-59CBC65A55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F8E8E8C-7ADF-BAD8-83A6-64E8529662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F50D8A-9254-4947-A3A7-BCEA2A606891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404117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8F0A1B6-5C42-4059-AEDF-E20B8E93E059}" type="slidenum">
              <a:rPr lang="en-GB" smtClean="0"/>
              <a:t>57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187226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045022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8222932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653295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740547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799843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33730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138448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8221222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dirty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7979083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919858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282646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9FA7C0-D74E-DCB5-C5BC-943B762B495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63F8A5D-7761-CD3B-EBBA-4D63A8A9D20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D575FB7-0835-36FD-10DC-EFE89E319A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D5BFBD-1296-6095-F8B7-86D4D87671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6588547-A988-71A1-2FD8-47659F993B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951587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5150C3-CDD8-D546-C622-8E3D6881DE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847B73-7963-0404-46AB-FE00A85877C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1D10AEE-F4BE-56EF-70E7-BF7877984F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9C01EAF-1670-B0A1-DA74-42DB6DA3CD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86A082-229B-45A5-973F-8946023E09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871326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65D00A-0693-4E0F-927F-DE023861A8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B563FA0-ECAE-CBF8-2088-E3EE459F07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82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82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2F4204A-40E5-60E2-BCBF-4F14908456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5B6391E-5A47-947A-493F-45048A3DCF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AF928C-6805-1CCB-67D1-75BBC47B39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2694745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E33FBF-9306-20FB-3E8F-7684F0F79B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801178-A2B1-6E72-F060-318E64495ED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B4F6ADB-85CA-1F4C-AE62-902FD824BC9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DD04B56-BD66-223A-8AC1-55D845BF33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1BA9D5-A6B8-E84D-C696-27F5366B24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DE8AD0-0424-BB23-48C1-32B3CDDCEA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33793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29F9B9-CD1F-4A0A-31C8-EAF0912A95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29C1C22-9DAA-9027-CC36-545540851A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131F68-EC68-AA5E-85D5-73C2C7EFBEB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365240E-2BAD-CA6D-FCD8-4950837D1E0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72C8F48-D5F1-E165-9C92-9A49B0847C6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E4385E6-52F2-7940-8CD5-A1EB4BEFD0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603DF64-2BFF-D64F-604B-937C0EEA85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339B3BA-F821-221A-2875-6DA3D1E4CC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4790002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1433C0-DE76-CF33-8421-A155BACFDB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7D3D855-9CF5-C152-8F10-C4462BBE24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0F68638-84E6-7074-88A7-A227939DB6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660224F-96C5-F716-2F0B-8A8704E118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16271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17FA17D-7550-1DFE-4F71-BFA9C7C877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CF0022F-0A55-34B2-2197-9680089558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CACF812-5C91-5D25-C370-CAB8870C78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471198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665A01-B4E2-9A5B-1700-5C291359AB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D46E986-7B5D-D5BC-DE51-388D81E1DB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82F2558-02FF-09ED-927E-86738F0657D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351D08B-2244-2CE0-AFD2-3B4816AC3D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CD9F227-F4B6-9BA0-6E86-DDC7A4B5AB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0535E42-2F7B-5495-1AFA-5235EE3E2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1115824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A42467-3C44-FA62-97AF-012345A20D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14C11E3-871B-EDC3-0EFE-C2CF59DF87B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556CAC-7429-E093-25A5-1666E571019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EBD03DA-8AE3-C8C2-B90C-C1EAD2FD73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4EEEAB0-A481-4FF9-AF97-474B7EAB35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E91D77C-56FA-680D-694E-337F7284A8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387129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89C54C-6DC7-5AD2-A803-C70B6F1150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972B972-37FE-321B-E6AE-EDD7F4141B3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58158C3-4ABA-B639-AB04-A933A31222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D6ABCE5-A6E2-3C96-E8C1-9F664E0305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F1F4D48-7003-AE6A-9E63-EE67FAEFA3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513455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57C6228-6248-CF34-C44B-AA020CFCFD4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8933BE6-863C-00D0-3E6F-496A4BB5DFB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14494E-DEF9-CFC0-AC9E-B71364DB0D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CBF5BD-EA89-8618-D128-4409AF16A0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29458B-1575-4250-38C9-82CF527E1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401148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9A8A42-CDD3-483B-A525-DE73108F9D72}" type="slidenum">
              <a:rPr kumimoji="0" lang="en-GB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Content Placeholder 2"/>
          <p:cNvSpPr>
            <a:spLocks noGrp="1"/>
          </p:cNvSpPr>
          <p:nvPr>
            <p:ph idx="11"/>
          </p:nvPr>
        </p:nvSpPr>
        <p:spPr>
          <a:xfrm>
            <a:off x="424800" y="2214000"/>
            <a:ext cx="3888000" cy="4320000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Content Placeholder 2"/>
          <p:cNvSpPr>
            <a:spLocks noGrp="1"/>
          </p:cNvSpPr>
          <p:nvPr>
            <p:ph idx="12"/>
          </p:nvPr>
        </p:nvSpPr>
        <p:spPr>
          <a:xfrm>
            <a:off x="4581327" y="2214000"/>
            <a:ext cx="3888000" cy="4320000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12293401"/>
      </p:ext>
    </p:extLst>
  </p:cSld>
  <p:clrMapOvr>
    <a:masterClrMapping/>
  </p:clrMapOvr>
  <p:transition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96456" y="188640"/>
            <a:ext cx="8280000" cy="828000"/>
          </a:xfrm>
        </p:spPr>
        <p:txBody>
          <a:bodyPr/>
          <a:lstStyle>
            <a:lvl1pPr>
              <a:defRPr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4800" y="1196752"/>
            <a:ext cx="8280000" cy="4977248"/>
          </a:xfrm>
        </p:spPr>
        <p:txBody>
          <a:bodyPr/>
          <a:lstStyle>
            <a:lvl1pPr>
              <a:buClr>
                <a:schemeClr val="accent1"/>
              </a:buCl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CF6A46F-80AB-49F3-8C7E-9717ED945456}" type="slidenum">
              <a:rPr kumimoji="0" lang="en-GB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740518"/>
      </p:ext>
    </p:extLst>
  </p:cSld>
  <p:clrMapOvr>
    <a:masterClrMapping/>
  </p:clrMapOvr>
  <p:transition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userDrawn="1">
  <p:cSld name="Title Slide (Grey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/>
        </p:nvSpPr>
        <p:spPr bwMode="hidden">
          <a:xfrm>
            <a:off x="0" y="4572000"/>
            <a:ext cx="9144000" cy="2286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3" name="Rectangle 22"/>
          <p:cNvSpPr/>
          <p:nvPr/>
        </p:nvSpPr>
        <p:spPr bwMode="hidden">
          <a:xfrm>
            <a:off x="0" y="0"/>
            <a:ext cx="9144000" cy="2286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083" name="Rectangle 11"/>
          <p:cNvSpPr>
            <a:spLocks noGrp="1" noChangeArrowheads="1"/>
          </p:cNvSpPr>
          <p:nvPr>
            <p:ph type="ctrTitle"/>
          </p:nvPr>
        </p:nvSpPr>
        <p:spPr>
          <a:xfrm>
            <a:off x="424800" y="1143000"/>
            <a:ext cx="8280000" cy="919800"/>
          </a:xfrm>
        </p:spPr>
        <p:txBody>
          <a:bodyPr wrap="square"/>
          <a:lstStyle>
            <a:lvl1pPr>
              <a:lnSpc>
                <a:spcPct val="90000"/>
              </a:lnSpc>
              <a:tabLst>
                <a:tab pos="4038600" algn="l"/>
              </a:tabLst>
              <a:defRPr sz="4000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title style</a:t>
            </a:r>
            <a:endParaRPr lang="en-GB" altLang="en-US" noProof="0" dirty="0"/>
          </a:p>
        </p:txBody>
      </p:sp>
      <p:sp>
        <p:nvSpPr>
          <p:cNvPr id="3084" name="Rectangle 12"/>
          <p:cNvSpPr>
            <a:spLocks noGrp="1" noChangeArrowheads="1"/>
          </p:cNvSpPr>
          <p:nvPr>
            <p:ph type="subTitle" idx="1"/>
          </p:nvPr>
        </p:nvSpPr>
        <p:spPr>
          <a:xfrm>
            <a:off x="424800" y="4653136"/>
            <a:ext cx="8280000" cy="925512"/>
          </a:xfrm>
        </p:spPr>
        <p:txBody>
          <a:bodyPr/>
          <a:lstStyle>
            <a:lvl1pPr marL="0" indent="0">
              <a:buFontTx/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subtitle style</a:t>
            </a:r>
            <a:endParaRPr lang="en-GB" altLang="en-US" noProof="0" dirty="0"/>
          </a:p>
        </p:txBody>
      </p:sp>
      <p:sp>
        <p:nvSpPr>
          <p:cNvPr id="2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C01B32-D1A0-401C-8867-70456BBB1E87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E0E0E1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8" name="TextBox 27"/>
          <p:cNvSpPr txBox="1">
            <a:spLocks noChangeArrowheads="1"/>
          </p:cNvSpPr>
          <p:nvPr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POTENTIAL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OPPORTUNITIES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IMPACT</a:t>
            </a:r>
          </a:p>
        </p:txBody>
      </p:sp>
      <p:sp>
        <p:nvSpPr>
          <p:cNvPr id="29" name="Date Placeholder 1"/>
          <p:cNvSpPr>
            <a:spLocks noGrp="1"/>
          </p:cNvSpPr>
          <p:nvPr>
            <p:ph type="dt" sz="half" idx="2"/>
          </p:nvPr>
        </p:nvSpPr>
        <p:spPr>
          <a:xfrm>
            <a:off x="424800" y="6237312"/>
            <a:ext cx="2133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t>Wednesday, 11 June 2014</a:t>
            </a:r>
          </a:p>
        </p:txBody>
      </p:sp>
      <p:pic>
        <p:nvPicPr>
          <p:cNvPr id="32" name="Picture 5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7524750" y="439662"/>
            <a:ext cx="1184275" cy="3843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Picture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58" t="424" r="7953" b="22234"/>
          <a:stretch>
            <a:fillRect/>
          </a:stretch>
        </p:blipFill>
        <p:spPr bwMode="auto">
          <a:xfrm>
            <a:off x="0" y="2286000"/>
            <a:ext cx="91440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417512" y="0"/>
            <a:ext cx="2858344" cy="867106"/>
          </a:xfrm>
          <a:solidFill>
            <a:schemeClr val="accent1"/>
          </a:solidFill>
        </p:spPr>
        <p:txBody>
          <a:bodyPr wrap="square" lIns="72000" tIns="396000" rIns="72000" bIns="36000">
            <a:sp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Unit name here, max 2 line, adjust width of box if required</a:t>
            </a:r>
            <a:endParaRPr lang="en-GB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 hasCustomPrompt="1"/>
          </p:nvPr>
        </p:nvSpPr>
        <p:spPr>
          <a:xfrm>
            <a:off x="0" y="2286000"/>
            <a:ext cx="9144000" cy="2286000"/>
          </a:xfrm>
        </p:spPr>
        <p:txBody>
          <a:bodyPr/>
          <a:lstStyle>
            <a:lvl1pPr marL="0" indent="0">
              <a:buNone/>
              <a:defRPr sz="1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picture. Visit www.reading.ac.uk/imagebank for more.</a:t>
            </a:r>
          </a:p>
        </p:txBody>
      </p:sp>
      <p:sp>
        <p:nvSpPr>
          <p:cNvPr id="17" name="TextBox 16"/>
          <p:cNvSpPr txBox="1"/>
          <p:nvPr userDrawn="1"/>
        </p:nvSpPr>
        <p:spPr>
          <a:xfrm>
            <a:off x="424800" y="6646907"/>
            <a:ext cx="201622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None/>
              <a:tabLst/>
              <a:defRPr/>
            </a:pPr>
            <a:r>
              <a:rPr kumimoji="0" lang="en-GB" sz="800" b="0" i="0" u="none" strike="noStrike" kern="0" cap="none" spc="0" normalizeH="0" baseline="0" noProof="0" dirty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t>Copyright University of Reading</a:t>
            </a:r>
          </a:p>
        </p:txBody>
      </p:sp>
    </p:spTree>
    <p:extLst>
      <p:ext uri="{BB962C8B-B14F-4D97-AF65-F5344CB8AC3E}">
        <p14:creationId xmlns:p14="http://schemas.microsoft.com/office/powerpoint/2010/main" val="579849662"/>
      </p:ext>
    </p:extLst>
  </p:cSld>
  <p:clrMapOvr>
    <a:masterClrMapping/>
  </p:clrMapOvr>
  <p:transition spd="med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tle Slide (Colou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5"/>
          <p:cNvSpPr/>
          <p:nvPr userDrawn="1"/>
        </p:nvSpPr>
        <p:spPr bwMode="hidden">
          <a:xfrm>
            <a:off x="0" y="4572000"/>
            <a:ext cx="9144000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22" name="Picture 4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58" t="424" r="7953" b="22234"/>
          <a:stretch>
            <a:fillRect/>
          </a:stretch>
        </p:blipFill>
        <p:spPr bwMode="auto">
          <a:xfrm>
            <a:off x="0" y="2286000"/>
            <a:ext cx="91440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tangle 22"/>
          <p:cNvSpPr/>
          <p:nvPr userDrawn="1"/>
        </p:nvSpPr>
        <p:spPr bwMode="hidden">
          <a:xfrm>
            <a:off x="0" y="0"/>
            <a:ext cx="9144000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084" name="Rectangle 12"/>
          <p:cNvSpPr>
            <a:spLocks noGrp="1" noChangeArrowheads="1"/>
          </p:cNvSpPr>
          <p:nvPr>
            <p:ph type="subTitle" idx="1"/>
          </p:nvPr>
        </p:nvSpPr>
        <p:spPr>
          <a:xfrm>
            <a:off x="424800" y="4653136"/>
            <a:ext cx="7920038" cy="925512"/>
          </a:xfrm>
        </p:spPr>
        <p:txBody>
          <a:bodyPr/>
          <a:lstStyle>
            <a:lvl1pPr marL="0" indent="0">
              <a:buFontTx/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subtitle style</a:t>
            </a:r>
            <a:endParaRPr lang="en-GB" altLang="en-US" noProof="0" dirty="0"/>
          </a:p>
        </p:txBody>
      </p:sp>
      <p:sp>
        <p:nvSpPr>
          <p:cNvPr id="2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C01B32-D1A0-401C-8867-70456BBB1E87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E0E0E1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8" name="TextBox 2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POTENTIAL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OPPORTUNITIES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IMPACT</a:t>
            </a:r>
          </a:p>
        </p:txBody>
      </p:sp>
      <p:pic>
        <p:nvPicPr>
          <p:cNvPr id="32" name="Picture 55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hidden">
          <a:xfrm>
            <a:off x="7524750" y="439662"/>
            <a:ext cx="1184275" cy="384326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Rectangle 11"/>
          <p:cNvSpPr>
            <a:spLocks noGrp="1" noChangeArrowheads="1"/>
          </p:cNvSpPr>
          <p:nvPr>
            <p:ph type="ctrTitle"/>
          </p:nvPr>
        </p:nvSpPr>
        <p:spPr>
          <a:xfrm>
            <a:off x="424800" y="1143000"/>
            <a:ext cx="8280000" cy="919800"/>
          </a:xfrm>
        </p:spPr>
        <p:txBody>
          <a:bodyPr wrap="square"/>
          <a:lstStyle>
            <a:lvl1pPr>
              <a:lnSpc>
                <a:spcPct val="90000"/>
              </a:lnSpc>
              <a:tabLst>
                <a:tab pos="4038600" algn="l"/>
              </a:tabLst>
              <a:defRPr sz="4000" cap="all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altLang="en-US" noProof="0"/>
              <a:t>Click to edit Master title style</a:t>
            </a:r>
            <a:endParaRPr lang="en-GB" altLang="en-US" noProof="0" dirty="0"/>
          </a:p>
        </p:txBody>
      </p:sp>
      <p:sp>
        <p:nvSpPr>
          <p:cNvPr id="15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417512" y="0"/>
            <a:ext cx="2858344" cy="867106"/>
          </a:xfrm>
          <a:solidFill>
            <a:schemeClr val="accent1"/>
          </a:solidFill>
        </p:spPr>
        <p:txBody>
          <a:bodyPr wrap="square" lIns="72000" tIns="396000" rIns="72000" bIns="36000">
            <a:spAutoFit/>
          </a:bodyPr>
          <a:lstStyle>
            <a:lvl1pPr marL="0" indent="0">
              <a:buNone/>
              <a:defRPr sz="1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Unit name here, max 2 line, adjust width of box if required</a:t>
            </a:r>
            <a:endParaRPr lang="en-GB" dirty="0"/>
          </a:p>
        </p:txBody>
      </p:sp>
      <p:sp>
        <p:nvSpPr>
          <p:cNvPr id="16" name="Footer Placeholder 2"/>
          <p:cNvSpPr>
            <a:spLocks noGrp="1"/>
          </p:cNvSpPr>
          <p:nvPr>
            <p:ph type="ftr" sz="quarter" idx="3"/>
          </p:nvPr>
        </p:nvSpPr>
        <p:spPr>
          <a:xfrm>
            <a:off x="3124200" y="6237312"/>
            <a:ext cx="2895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ctr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t>Copyright University of Reading</a:t>
            </a:r>
          </a:p>
        </p:txBody>
      </p:sp>
      <p:sp>
        <p:nvSpPr>
          <p:cNvPr id="17" name="Date Placeholder 1"/>
          <p:cNvSpPr>
            <a:spLocks noGrp="1"/>
          </p:cNvSpPr>
          <p:nvPr>
            <p:ph type="dt" sz="half" idx="2"/>
          </p:nvPr>
        </p:nvSpPr>
        <p:spPr>
          <a:xfrm>
            <a:off x="424800" y="6237312"/>
            <a:ext cx="2133600" cy="2520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l">
              <a:defRPr sz="1200">
                <a:solidFill>
                  <a:schemeClr val="bg2"/>
                </a:solidFill>
                <a:latin typeface="+mn-lt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t>Wednesday, 11 June 2014</a:t>
            </a:r>
          </a:p>
        </p:txBody>
      </p:sp>
      <p:sp>
        <p:nvSpPr>
          <p:cNvPr id="19" name="TextBox 18"/>
          <p:cNvSpPr txBox="1"/>
          <p:nvPr userDrawn="1"/>
        </p:nvSpPr>
        <p:spPr>
          <a:xfrm>
            <a:off x="424800" y="6646907"/>
            <a:ext cx="201622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None/>
              <a:tabLst/>
              <a:defRPr/>
            </a:pPr>
            <a:r>
              <a:rPr kumimoji="0" lang="en-GB" sz="800" b="0" i="0" u="none" strike="noStrike" kern="0" cap="none" spc="0" normalizeH="0" baseline="0" noProof="0" dirty="0">
                <a:ln>
                  <a:noFill/>
                </a:ln>
                <a:solidFill>
                  <a:srgbClr val="E0E0E1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t>Copyright University of Reading</a:t>
            </a:r>
          </a:p>
        </p:txBody>
      </p:sp>
      <p:sp>
        <p:nvSpPr>
          <p:cNvPr id="20" name="Picture Placeholder 7"/>
          <p:cNvSpPr>
            <a:spLocks noGrp="1"/>
          </p:cNvSpPr>
          <p:nvPr>
            <p:ph type="pic" sz="quarter" idx="16" hasCustomPrompt="1"/>
          </p:nvPr>
        </p:nvSpPr>
        <p:spPr>
          <a:xfrm>
            <a:off x="0" y="2286000"/>
            <a:ext cx="9144000" cy="2286000"/>
          </a:xfrm>
        </p:spPr>
        <p:txBody>
          <a:bodyPr/>
          <a:lstStyle>
            <a:lvl1pPr marL="0" indent="0">
              <a:buNone/>
              <a:defRPr sz="10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icon to add picture. Visit www.reading.ac.uk/imagebank for more.</a:t>
            </a:r>
          </a:p>
        </p:txBody>
      </p:sp>
    </p:spTree>
    <p:extLst>
      <p:ext uri="{BB962C8B-B14F-4D97-AF65-F5344CB8AC3E}">
        <p14:creationId xmlns:p14="http://schemas.microsoft.com/office/powerpoint/2010/main" val="3466487851"/>
      </p:ext>
    </p:extLst>
  </p:cSld>
  <p:clrMapOvr>
    <a:masterClrMapping/>
  </p:clrMapOvr>
  <p:transition spd="med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CF6A46F-80AB-49F3-8C7E-9717ED945456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6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POTENTIAL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OPPORTUNITIES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IMPACT</a:t>
            </a:r>
          </a:p>
        </p:txBody>
      </p:sp>
    </p:spTree>
    <p:extLst>
      <p:ext uri="{BB962C8B-B14F-4D97-AF65-F5344CB8AC3E}">
        <p14:creationId xmlns:p14="http://schemas.microsoft.com/office/powerpoint/2010/main" val="3229767900"/>
      </p:ext>
    </p:extLst>
  </p:cSld>
  <p:clrMapOvr>
    <a:masterClrMapping/>
  </p:clrMapOvr>
  <p:transition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9A8A42-CDD3-483B-A525-DE73108F9D72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" name="TextBox 7"/>
          <p:cNvSpPr txBox="1">
            <a:spLocks noChangeArrowheads="1"/>
          </p:cNvSpPr>
          <p:nvPr userDrawn="1"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POTENTIAL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OPPORTUNITIES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IMPACT</a:t>
            </a:r>
          </a:p>
        </p:txBody>
      </p:sp>
      <p:sp>
        <p:nvSpPr>
          <p:cNvPr id="9" name="Content Placeholder 2"/>
          <p:cNvSpPr>
            <a:spLocks noGrp="1"/>
          </p:cNvSpPr>
          <p:nvPr>
            <p:ph idx="11"/>
          </p:nvPr>
        </p:nvSpPr>
        <p:spPr>
          <a:xfrm>
            <a:off x="424800" y="2214000"/>
            <a:ext cx="3888000" cy="432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idx="12"/>
          </p:nvPr>
        </p:nvSpPr>
        <p:spPr>
          <a:xfrm>
            <a:off x="4581327" y="2214000"/>
            <a:ext cx="3888000" cy="432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31492245"/>
      </p:ext>
    </p:extLst>
  </p:cSld>
  <p:clrMapOvr>
    <a:masterClrMapping/>
  </p:clrMapOvr>
  <p:transition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1"/>
          </p:nvPr>
        </p:nvSpPr>
        <p:spPr>
          <a:xfrm>
            <a:off x="424800" y="476672"/>
            <a:ext cx="8280000" cy="5904656"/>
          </a:xfrm>
        </p:spPr>
        <p:txBody>
          <a:bodyPr/>
          <a:lstStyle>
            <a:lvl1pPr>
              <a:buClr>
                <a:schemeClr val="accent1"/>
              </a:buClr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81316413"/>
      </p:ext>
    </p:extLst>
  </p:cSld>
  <p:clrMapOvr>
    <a:masterClrMapping/>
  </p:clrMapOvr>
  <p:transition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" name="Content Placeholder 5"/>
          <p:cNvSpPr>
            <a:spLocks noGrp="1"/>
          </p:cNvSpPr>
          <p:nvPr>
            <p:ph sz="quarter" idx="11"/>
          </p:nvPr>
        </p:nvSpPr>
        <p:spPr>
          <a:xfrm>
            <a:off x="424800" y="476672"/>
            <a:ext cx="8280000" cy="5904656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52544547"/>
      </p:ext>
    </p:extLst>
  </p:cSld>
  <p:clrMapOvr>
    <a:masterClrMapping/>
  </p:clrMapOvr>
  <p:transition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Section splash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" name="TextBox 4"/>
          <p:cNvSpPr txBox="1">
            <a:spLocks noChangeArrowheads="1"/>
          </p:cNvSpPr>
          <p:nvPr userDrawn="1"/>
        </p:nvSpPr>
        <p:spPr bwMode="auto">
          <a:xfrm>
            <a:off x="-252536" y="3841456"/>
            <a:ext cx="10202863" cy="2478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5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 Bold"/>
                <a:ea typeface="+mn-ea"/>
                <a:cs typeface="+mn-cs"/>
              </a:rPr>
              <a:t>LIMITLESS</a:t>
            </a: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4437112"/>
          </a:xfrm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8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251520" y="3794864"/>
            <a:ext cx="2304000" cy="464400"/>
          </a:xfrm>
          <a:solidFill>
            <a:schemeClr val="bg1"/>
          </a:solidFill>
        </p:spPr>
        <p:txBody>
          <a:bodyPr lIns="90000" tIns="46800" rIns="90000" bIns="46800">
            <a:noAutofit/>
          </a:bodyPr>
          <a:lstStyle>
            <a:lvl1pPr marL="0" indent="0">
              <a:buNone/>
              <a:defRPr sz="2400" cap="all" baseline="0">
                <a:solidFill>
                  <a:schemeClr val="tx1"/>
                </a:solidFill>
                <a:latin typeface="+mj-lt"/>
                <a:cs typeface="AngsanaUPC" panose="02020603050405020304" pitchFamily="18" charset="-34"/>
              </a:defRPr>
            </a:lvl1pPr>
          </a:lstStyle>
          <a:p>
            <a:pPr lvl="0"/>
            <a:r>
              <a:rPr lang="en-US" dirty="0"/>
              <a:t>Education is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51520" y="5857878"/>
            <a:ext cx="6984776" cy="464400"/>
          </a:xfrm>
          <a:solidFill>
            <a:schemeClr val="bg1"/>
          </a:solidFill>
        </p:spPr>
        <p:txBody>
          <a:bodyPr lIns="90000" tIns="46800" rIns="90000" bIns="46800"/>
          <a:lstStyle>
            <a:lvl1pPr marL="0" indent="0">
              <a:buNone/>
              <a:defRPr sz="2400"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Make the box longer for longer phrases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58995826"/>
      </p:ext>
    </p:extLst>
  </p:cSld>
  <p:clrMapOvr>
    <a:masterClrMapping/>
  </p:clrMapOvr>
  <p:transition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splash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" name="TextBox 4"/>
          <p:cNvSpPr txBox="1">
            <a:spLocks noChangeArrowheads="1"/>
          </p:cNvSpPr>
          <p:nvPr userDrawn="1"/>
        </p:nvSpPr>
        <p:spPr bwMode="auto">
          <a:xfrm>
            <a:off x="-238125" y="3841456"/>
            <a:ext cx="10202863" cy="2478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50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Bold"/>
                <a:ea typeface="+mn-ea"/>
                <a:cs typeface="+mn-cs"/>
              </a:rPr>
              <a:t>LIMITLESS</a:t>
            </a: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4437112"/>
          </a:xfrm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251520" y="3794864"/>
            <a:ext cx="2304000" cy="464400"/>
          </a:xfrm>
          <a:solidFill>
            <a:schemeClr val="accent1"/>
          </a:solidFill>
        </p:spPr>
        <p:txBody>
          <a:bodyPr lIns="90000" tIns="46800" rIns="90000" bIns="46800">
            <a:noAutofit/>
          </a:bodyPr>
          <a:lstStyle>
            <a:lvl1pPr marL="0" indent="0">
              <a:buNone/>
              <a:defRPr sz="2400" cap="all" baseline="0">
                <a:solidFill>
                  <a:schemeClr val="bg1"/>
                </a:solidFill>
                <a:latin typeface="+mj-lt"/>
                <a:cs typeface="AngsanaUPC" panose="02020603050405020304" pitchFamily="18" charset="-34"/>
              </a:defRPr>
            </a:lvl1pPr>
          </a:lstStyle>
          <a:p>
            <a:pPr lvl="0"/>
            <a:r>
              <a:rPr lang="en-US" dirty="0"/>
              <a:t>Education is</a:t>
            </a:r>
            <a:endParaRPr lang="en-GB" dirty="0"/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51520" y="5857878"/>
            <a:ext cx="6984776" cy="464400"/>
          </a:xfrm>
          <a:solidFill>
            <a:schemeClr val="accent1"/>
          </a:solidFill>
        </p:spPr>
        <p:txBody>
          <a:bodyPr lIns="90000" tIns="46800" rIns="90000" bIns="46800"/>
          <a:lstStyle>
            <a:lvl1pPr marL="0" indent="0">
              <a:buNone/>
              <a:defRPr sz="2400"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Make the box longer for longer phrases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22950276"/>
      </p:ext>
    </p:extLst>
  </p:cSld>
  <p:clrMapOvr>
    <a:masterClrMapping/>
  </p:clrMapOvr>
  <p:transition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79480809"/>
      </p:ext>
    </p:extLst>
  </p:cSld>
  <p:clrMapOvr>
    <a:masterClrMapping/>
  </p:clrMapOvr>
  <p:transition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59666175"/>
      </p:ext>
    </p:extLst>
  </p:cSld>
  <p:clrMapOvr>
    <a:masterClrMapping/>
  </p:clrMapOvr>
  <p:transition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ubtitle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9144000" cy="56642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5785870"/>
            <a:ext cx="8568952" cy="955498"/>
          </a:xfrm>
        </p:spPr>
        <p:txBody>
          <a:bodyPr wrap="square" anchor="t" anchorCtr="0"/>
          <a:lstStyle>
            <a:lvl1pPr>
              <a:lnSpc>
                <a:spcPct val="80000"/>
              </a:lnSpc>
              <a:defRPr sz="3600"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Click to edit Master title style on two lines maximum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36586514"/>
      </p:ext>
    </p:extLst>
  </p:cSld>
  <p:clrMapOvr>
    <a:masterClrMapping/>
  </p:clrMapOvr>
  <p:transition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Red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accent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8746202"/>
      </p:ext>
    </p:extLst>
  </p:cSld>
  <p:clrMapOvr>
    <a:masterClrMapping/>
  </p:clrMapOvr>
  <p:transition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tx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>
              <a:buClr>
                <a:schemeClr val="bg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70930255"/>
      </p:ext>
    </p:extLst>
  </p:cSld>
  <p:clrMapOvr>
    <a:masterClrMapping/>
  </p:clrMapOvr>
  <p:transition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Image and sidebar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CAE96E1-FE19-476C-9CF0-3BB4903735D9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5769" cy="6877404"/>
          </a:xfrm>
          <a:solidFill>
            <a:schemeClr val="bg1"/>
          </a:solidFill>
          <a:ln>
            <a:noFill/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6095769" y="0"/>
            <a:ext cx="3045600" cy="6877404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300192" y="332656"/>
            <a:ext cx="2592288" cy="1730144"/>
          </a:xfrm>
        </p:spPr>
        <p:txBody>
          <a:bodyPr wrap="square"/>
          <a:lstStyle>
            <a:lvl1pPr>
              <a:lnSpc>
                <a:spcPct val="80000"/>
              </a:lnSpc>
              <a:defRPr sz="32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idx="1"/>
          </p:nvPr>
        </p:nvSpPr>
        <p:spPr>
          <a:xfrm>
            <a:off x="6300192" y="2214000"/>
            <a:ext cx="2592288" cy="3960000"/>
          </a:xfrm>
        </p:spPr>
        <p:txBody>
          <a:bodyPr/>
          <a:lstStyle>
            <a:lvl1pPr marL="18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 typeface="Arial" charset="0"/>
              <a:buChar char="•"/>
              <a:tabLst/>
              <a:defRPr>
                <a:solidFill>
                  <a:schemeClr val="tx2"/>
                </a:solidFill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>
                <a:solidFill>
                  <a:schemeClr val="tx2"/>
                </a:solidFill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>
                <a:solidFill>
                  <a:schemeClr val="tx2"/>
                </a:solidFill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>
                <a:solidFill>
                  <a:schemeClr val="tx2"/>
                </a:solidFill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>
                <a:solidFill>
                  <a:schemeClr val="tx2"/>
                </a:solidFill>
              </a:defRPr>
            </a:lvl5pPr>
          </a:lstStyle>
          <a:p>
            <a:pPr marL="180000" marR="0" lvl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Click to edit Master text styles</a:t>
            </a:r>
          </a:p>
          <a:p>
            <a:pPr marL="180000" marR="0" lvl="1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Second level</a:t>
            </a:r>
          </a:p>
          <a:p>
            <a:pPr marL="180000" marR="0" lvl="2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Third level</a:t>
            </a:r>
          </a:p>
          <a:p>
            <a:pPr marL="180000" marR="0" lvl="3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Fourth level</a:t>
            </a:r>
          </a:p>
          <a:p>
            <a:pPr marL="180000" marR="0" lvl="4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 typeface="Arial" charset="0"/>
              <a:buChar char="•"/>
              <a:tabLst/>
              <a:defRPr/>
            </a:pPr>
            <a:r>
              <a: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</a:rPr>
              <a:t>Fifth level</a:t>
            </a:r>
            <a:endParaRPr kumimoji="0" lang="en-GB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569170640"/>
      </p:ext>
    </p:extLst>
  </p:cSld>
  <p:clrMapOvr>
    <a:masterClrMapping/>
  </p:clrMapOvr>
  <p:transition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Colo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 dirty="0"/>
              <a:t>Click icon to add table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31393304"/>
      </p:ext>
    </p:extLst>
  </p:cSld>
  <p:clrMapOvr>
    <a:masterClrMapping/>
  </p:clrMapOvr>
  <p:transition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Grey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 dirty="0"/>
              <a:t>Click icon to add table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32127256"/>
      </p:ext>
    </p:extLst>
  </p:cSld>
  <p:clrMapOvr>
    <a:masterClrMapping/>
  </p:clrMapOvr>
  <p:transition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preserve="1" userDrawn="1">
  <p:cSld name="Timetable (Whit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hidden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0" y="1196752"/>
            <a:ext cx="9144000" cy="5661248"/>
          </a:xfrm>
          <a:prstGeom prst="rect">
            <a:avLst/>
          </a:prstGeom>
          <a:solidFill>
            <a:schemeClr val="bg1"/>
          </a:solidFill>
          <a:ln w="38100"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4" name="Title 1"/>
          <p:cNvSpPr>
            <a:spLocks noGrp="1"/>
          </p:cNvSpPr>
          <p:nvPr>
            <p:ph type="title" hasCustomPrompt="1"/>
          </p:nvPr>
        </p:nvSpPr>
        <p:spPr>
          <a:xfrm>
            <a:off x="251520" y="188640"/>
            <a:ext cx="8568952" cy="955498"/>
          </a:xfrm>
        </p:spPr>
        <p:txBody>
          <a:bodyPr wrap="square" anchor="b" anchorCtr="0"/>
          <a:lstStyle>
            <a:lvl1pPr>
              <a:lnSpc>
                <a:spcPct val="80000"/>
              </a:lnSpc>
              <a:defRPr sz="3600" baseline="0"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Timetable (suggest three columns – event, Location, time)</a:t>
            </a:r>
            <a:endParaRPr lang="en-GB" dirty="0"/>
          </a:p>
        </p:txBody>
      </p:sp>
      <p:sp>
        <p:nvSpPr>
          <p:cNvPr id="5" name="Table Placeholder 4"/>
          <p:cNvSpPr>
            <a:spLocks noGrp="1"/>
          </p:cNvSpPr>
          <p:nvPr>
            <p:ph type="tbl" sz="quarter" idx="11"/>
          </p:nvPr>
        </p:nvSpPr>
        <p:spPr>
          <a:xfrm>
            <a:off x="251520" y="1484784"/>
            <a:ext cx="8568952" cy="5134186"/>
          </a:xfrm>
        </p:spPr>
        <p:txBody>
          <a:bodyPr/>
          <a:lstStyle/>
          <a:p>
            <a:r>
              <a:rPr lang="en-US" dirty="0"/>
              <a:t>Click icon to add table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52611069"/>
      </p:ext>
    </p:extLst>
  </p:cSld>
  <p:clrMapOvr>
    <a:masterClrMapping/>
  </p:clrMapOvr>
  <p:transition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2276475" y="6489312"/>
            <a:ext cx="6867525" cy="368688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262785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D0E0A4-322D-4718-A11E-576422B385F2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9FD06C-8B5F-480F-9523-72411FDFD03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28957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" Type="http://schemas.openxmlformats.org/officeDocument/2006/relationships/slideLayout" Target="../slideLayouts/slideLayout25.xml"/><Relationship Id="rId21" Type="http://schemas.openxmlformats.org/officeDocument/2006/relationships/slideLayout" Target="../slideLayouts/slideLayout43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24" Type="http://schemas.openxmlformats.org/officeDocument/2006/relationships/image" Target="../media/image2.png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23" Type="http://schemas.openxmlformats.org/officeDocument/2006/relationships/image" Target="../media/image1.png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Relationship Id="rId2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bg1">
                <a:lumMod val="65000"/>
              </a:schemeClr>
            </a:gs>
            <a:gs pos="38000">
              <a:srgbClr val="BDBDBD"/>
            </a:gs>
            <a:gs pos="88000">
              <a:schemeClr val="bg1"/>
            </a:gs>
          </a:gsLst>
          <a:lin ang="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C58E65D-B77F-4F96-97DC-8689E43666A0}" type="datetimeFigureOut">
              <a:rPr lang="en-GB" smtClean="0"/>
              <a:t>27/10/2026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10476359-69F1-41EA-AC4B-719A9720AA84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26195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CC6A5FE-3296-0F3F-243C-6D343851225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AA54E7C-651D-6109-1BD1-076713706A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74345BA-8F1C-3F03-5FBD-11E5F1F5B1B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B2EA148-6692-43A2-B617-36C4018BCE44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DD5341F-1A8B-6CB0-26FB-1A3055DD65C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39C701-82E5-1E8F-350B-E7D9BDDBE1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47A8128F-4835-4CD9-987A-65D46083D1A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6839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7" name="Picture 53" descr="Device-black"/>
          <p:cNvPicPr>
            <a:picLocks noChangeAspect="1" noChangeArrowheads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438150"/>
            <a:ext cx="1184275" cy="387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24800" y="872808"/>
            <a:ext cx="8280000" cy="82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GB" alt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24800" y="1844824"/>
            <a:ext cx="8280000" cy="43291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37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028525" y="6237312"/>
            <a:ext cx="676275" cy="25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4C01B32-D1A0-401C-8867-70456BBB1E87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1074" name="Picture 50" descr="Device-wine"/>
          <p:cNvPicPr>
            <a:picLocks noChangeAspect="1" noChangeArrowheads="1"/>
          </p:cNvPicPr>
          <p:nvPr/>
        </p:nvPicPr>
        <p:blipFill>
          <a:blip r:embed="rId2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524750" y="438150"/>
            <a:ext cx="1184275" cy="385763"/>
          </a:xfrm>
          <a:prstGeom prst="rect">
            <a:avLst/>
          </a:prstGeom>
          <a:solidFill>
            <a:schemeClr val="accent1"/>
          </a:solidFill>
        </p:spPr>
      </p:pic>
      <p:sp>
        <p:nvSpPr>
          <p:cNvPr id="9" name="TextBox 8"/>
          <p:cNvSpPr txBox="1">
            <a:spLocks noChangeArrowheads="1"/>
          </p:cNvSpPr>
          <p:nvPr/>
        </p:nvSpPr>
        <p:spPr bwMode="auto">
          <a:xfrm>
            <a:off x="1928500" y="6573838"/>
            <a:ext cx="676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POTENTIAL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OPPORTUNITIES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Light" pitchFamily="34" charset="0"/>
                <a:ea typeface="+mn-ea"/>
                <a:cs typeface="+mn-cs"/>
              </a:rPr>
              <a:t> | LIMITLESS </a:t>
            </a:r>
            <a:r>
              <a:rPr kumimoji="0" lang="en-GB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Effra Heavy" pitchFamily="34" charset="0"/>
                <a:ea typeface="+mn-ea"/>
                <a:cs typeface="+mn-cs"/>
              </a:rPr>
              <a:t>IMPACT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7248525" y="304800"/>
            <a:ext cx="1733550" cy="733425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94233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  <p:sldLayoutId id="2147483738" r:id="rId18"/>
    <p:sldLayoutId id="2147483739" r:id="rId19"/>
    <p:sldLayoutId id="2147483740" r:id="rId20"/>
    <p:sldLayoutId id="2147483741" r:id="rId21"/>
  </p:sldLayoutIdLst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0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" grpId="0"/>
      <p:bldP spid="1027" grpId="0" build="p" bldLvl="5">
        <p:tmplLst>
          <p:tmpl lvl="1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10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4000" b="1" cap="all" baseline="0">
          <a:solidFill>
            <a:schemeClr val="accent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2"/>
          </a:solidFill>
          <a:latin typeface="+mn-lt"/>
        </a:defRPr>
      </a:lvl9pPr>
    </p:titleStyle>
    <p:bodyStyle>
      <a:lvl1pPr marL="18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chemeClr val="accent1"/>
        </a:buClr>
        <a:buSzTx/>
        <a:buFont typeface="Arial" charset="0"/>
        <a:buChar char="•"/>
        <a:tabLst/>
        <a:defRPr sz="2000" baseline="0">
          <a:solidFill>
            <a:schemeClr val="tx2"/>
          </a:solidFill>
          <a:latin typeface="+mn-lt"/>
          <a:ea typeface="+mn-ea"/>
          <a:cs typeface="+mn-cs"/>
        </a:defRPr>
      </a:lvl1pPr>
      <a:lvl2pPr marL="54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>
          <a:srgbClr val="63656A"/>
        </a:buClr>
        <a:buSzTx/>
        <a:buFont typeface="Effra" panose="020B0603020203020204" pitchFamily="34" charset="0"/>
        <a:buChar char="•"/>
        <a:tabLst/>
        <a:defRPr sz="2000" baseline="0">
          <a:solidFill>
            <a:schemeClr val="tx2"/>
          </a:solidFill>
          <a:latin typeface="+mn-lt"/>
        </a:defRPr>
      </a:lvl2pPr>
      <a:lvl3pPr marL="90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•"/>
        <a:tabLst/>
        <a:defRPr sz="2000" baseline="0">
          <a:solidFill>
            <a:schemeClr val="tx2"/>
          </a:solidFill>
          <a:latin typeface="+mn-lt"/>
        </a:defRPr>
      </a:lvl3pPr>
      <a:lvl4pPr marL="126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&gt;"/>
        <a:tabLst/>
        <a:defRPr sz="2000" baseline="0">
          <a:solidFill>
            <a:schemeClr val="tx2"/>
          </a:solidFill>
          <a:latin typeface="+mn-lt"/>
        </a:defRPr>
      </a:lvl4pPr>
      <a:lvl5pPr marL="1620000" marR="0" indent="-180000" algn="l" defTabSz="914400" rtl="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lrTx/>
        <a:buSzTx/>
        <a:buFont typeface="Effra" panose="020B0603020203020204" pitchFamily="34" charset="0"/>
        <a:buChar char="-"/>
        <a:tabLst/>
        <a:defRPr sz="2000" baseline="0">
          <a:solidFill>
            <a:schemeClr val="tx2"/>
          </a:solidFill>
          <a:latin typeface="+mn-lt"/>
        </a:defRPr>
      </a:lvl5pPr>
      <a:lvl6pPr marL="25146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1" fontAlgn="base" hangingPunct="1">
        <a:lnSpc>
          <a:spcPct val="110000"/>
        </a:lnSpc>
        <a:spcBef>
          <a:spcPct val="10000"/>
        </a:spcBef>
        <a:spcAft>
          <a:spcPct val="0"/>
        </a:spcAft>
        <a:buClr>
          <a:schemeClr val="tx2"/>
        </a:buClr>
        <a:buFont typeface="Effra" pitchFamily="2" charset="0"/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5" Type="http://schemas.openxmlformats.org/officeDocument/2006/relationships/image" Target="../media/image7.jpeg"/><Relationship Id="rId4" Type="http://schemas.openxmlformats.org/officeDocument/2006/relationships/image" Target="../media/image6.png"/><Relationship Id="rId9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5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5" Type="http://schemas.openxmlformats.org/officeDocument/2006/relationships/image" Target="../media/image10.png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png"/><Relationship Id="rId5" Type="http://schemas.openxmlformats.org/officeDocument/2006/relationships/image" Target="../media/image12.emf"/><Relationship Id="rId4" Type="http://schemas.openxmlformats.org/officeDocument/2006/relationships/image" Target="../media/image11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xx&amp;_nc_gid=ORv1HwPZTHYD64hhWlQxIA&amp;_nc_ss=7b2a8&amp;oh=00_AQO1fAYSzB9N5ORtaqd9AGv4XOdM7pe3EAu_creg3nM3dg&amp;oe=6AE55CA0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2.emf"/><Relationship Id="rId4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1.xml"/><Relationship Id="rId4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jpeg"/><Relationship Id="rId5" Type="http://schemas.openxmlformats.org/officeDocument/2006/relationships/image" Target="../media/image22.jpeg"/><Relationship Id="rId4" Type="http://schemas.openxmlformats.org/officeDocument/2006/relationships/image" Target="../media/image21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jpeg"/><Relationship Id="rId5" Type="http://schemas.openxmlformats.org/officeDocument/2006/relationships/image" Target="../media/image23.jpeg"/><Relationship Id="rId4" Type="http://schemas.openxmlformats.org/officeDocument/2006/relationships/image" Target="../media/image21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jpeg"/><Relationship Id="rId4" Type="http://schemas.openxmlformats.org/officeDocument/2006/relationships/image" Target="../media/image21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2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2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4.png"/><Relationship Id="rId4" Type="http://schemas.openxmlformats.org/officeDocument/2006/relationships/image" Target="../media/image11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5.png"/><Relationship Id="rId7" Type="http://schemas.openxmlformats.org/officeDocument/2006/relationships/image" Target="../media/image28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0.png"/><Relationship Id="rId4" Type="http://schemas.openxmlformats.org/officeDocument/2006/relationships/image" Target="../media/image1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1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2.png"/><Relationship Id="rId4" Type="http://schemas.openxmlformats.org/officeDocument/2006/relationships/image" Target="../media/image1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3.png"/><Relationship Id="rId4" Type="http://schemas.openxmlformats.org/officeDocument/2006/relationships/image" Target="../media/image1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4.png"/><Relationship Id="rId4" Type="http://schemas.openxmlformats.org/officeDocument/2006/relationships/image" Target="../media/image1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5" Type="http://schemas.openxmlformats.org/officeDocument/2006/relationships/image" Target="../media/image35.png"/><Relationship Id="rId4" Type="http://schemas.openxmlformats.org/officeDocument/2006/relationships/image" Target="../media/image11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24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8.jpeg"/><Relationship Id="rId4" Type="http://schemas.openxmlformats.org/officeDocument/2006/relationships/image" Target="../media/image11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6.jpg"/><Relationship Id="rId4" Type="http://schemas.openxmlformats.org/officeDocument/2006/relationships/image" Target="../media/image11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0.jpg"/><Relationship Id="rId4" Type="http://schemas.openxmlformats.org/officeDocument/2006/relationships/image" Target="../media/image1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image" Target="../media/image5.png"/><Relationship Id="rId7" Type="http://schemas.openxmlformats.org/officeDocument/2006/relationships/image" Target="../media/image44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png"/><Relationship Id="rId5" Type="http://schemas.openxmlformats.org/officeDocument/2006/relationships/image" Target="../media/image42.jpeg"/><Relationship Id="rId4" Type="http://schemas.openxmlformats.org/officeDocument/2006/relationships/image" Target="../media/image11.png"/><Relationship Id="rId9" Type="http://schemas.openxmlformats.org/officeDocument/2006/relationships/image" Target="../media/image4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5" Type="http://schemas.microsoft.com/office/2007/relationships/hdphoto" Target="../media/hdphoto1.wdp"/><Relationship Id="rId4" Type="http://schemas.openxmlformats.org/officeDocument/2006/relationships/image" Target="../media/image10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.wdp"/><Relationship Id="rId5" Type="http://schemas.openxmlformats.org/officeDocument/2006/relationships/image" Target="../media/image10.png"/><Relationship Id="rId4" Type="http://schemas.microsoft.com/office/2007/relationships/hdphoto" Target="../media/hdphoto2.wdp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48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5" Type="http://schemas.openxmlformats.org/officeDocument/2006/relationships/image" Target="../media/image11.png"/><Relationship Id="rId4" Type="http://schemas.microsoft.com/office/2007/relationships/hdphoto" Target="../media/hdphoto3.wdp"/><Relationship Id="rId9" Type="http://schemas.openxmlformats.org/officeDocument/2006/relationships/image" Target="../media/image49.png"/></Relationships>
</file>

<file path=ppt/slides/_rels/slide35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5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emf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emf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5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11.png"/><Relationship Id="rId9" Type="http://schemas.openxmlformats.org/officeDocument/2006/relationships/image" Target="../media/image52.png"/></Relationships>
</file>

<file path=ppt/slides/_rels/slide39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5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11.png"/><Relationship Id="rId9" Type="http://schemas.openxmlformats.org/officeDocument/2006/relationships/image" Target="../media/image53.png"/></Relationships>
</file>

<file path=ppt/slides/_rels/slide40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5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11.png"/><Relationship Id="rId9" Type="http://schemas.openxmlformats.org/officeDocument/2006/relationships/image" Target="../media/image5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.wdp"/><Relationship Id="rId5" Type="http://schemas.openxmlformats.org/officeDocument/2006/relationships/image" Target="../media/image10.png"/><Relationship Id="rId4" Type="http://schemas.microsoft.com/office/2007/relationships/hdphoto" Target="../media/hdphoto2.wdp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11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7.jpeg"/><Relationship Id="rId4" Type="http://schemas.openxmlformats.org/officeDocument/2006/relationships/image" Target="../media/image11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8.png"/><Relationship Id="rId4" Type="http://schemas.openxmlformats.org/officeDocument/2006/relationships/image" Target="../media/image11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9.png"/><Relationship Id="rId4" Type="http://schemas.openxmlformats.org/officeDocument/2006/relationships/image" Target="../media/image11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0.png"/><Relationship Id="rId4" Type="http://schemas.openxmlformats.org/officeDocument/2006/relationships/image" Target="../media/image11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5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4.jpeg"/><Relationship Id="rId5" Type="http://schemas.openxmlformats.org/officeDocument/2006/relationships/image" Target="../media/image63.jpg"/><Relationship Id="rId4" Type="http://schemas.openxmlformats.org/officeDocument/2006/relationships/image" Target="../media/image62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png"/><Relationship Id="rId3" Type="http://schemas.openxmlformats.org/officeDocument/2006/relationships/image" Target="../media/image5.png"/><Relationship Id="rId7" Type="http://schemas.openxmlformats.org/officeDocument/2006/relationships/image" Target="../media/image66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4.jpeg"/><Relationship Id="rId5" Type="http://schemas.openxmlformats.org/officeDocument/2006/relationships/image" Target="../media/image63.jpg"/><Relationship Id="rId4" Type="http://schemas.openxmlformats.org/officeDocument/2006/relationships/image" Target="../media/image62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5.png"/><Relationship Id="rId7" Type="http://schemas.openxmlformats.org/officeDocument/2006/relationships/image" Target="../media/image6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9.jpeg"/><Relationship Id="rId5" Type="http://schemas.openxmlformats.org/officeDocument/2006/relationships/image" Target="../media/image68.jpeg"/><Relationship Id="rId4" Type="http://schemas.openxmlformats.org/officeDocument/2006/relationships/image" Target="../media/image6.png"/><Relationship Id="rId9" Type="http://schemas.openxmlformats.org/officeDocument/2006/relationships/image" Target="../media/image71.jpe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gif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gif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png"/><Relationship Id="rId3" Type="http://schemas.openxmlformats.org/officeDocument/2006/relationships/image" Target="../media/image73.gif"/><Relationship Id="rId7" Type="http://schemas.openxmlformats.org/officeDocument/2006/relationships/image" Target="../media/image7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7.png"/><Relationship Id="rId5" Type="http://schemas.openxmlformats.org/officeDocument/2006/relationships/image" Target="../media/image75.png"/><Relationship Id="rId4" Type="http://schemas.openxmlformats.org/officeDocument/2006/relationships/image" Target="../media/image74.gif"/><Relationship Id="rId9" Type="http://schemas.openxmlformats.org/officeDocument/2006/relationships/image" Target="../media/image5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73.gif"/><Relationship Id="rId7" Type="http://schemas.openxmlformats.org/officeDocument/2006/relationships/image" Target="../media/image77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6.png"/><Relationship Id="rId5" Type="http://schemas.openxmlformats.org/officeDocument/2006/relationships/image" Target="../media/image75.png"/><Relationship Id="rId4" Type="http://schemas.openxmlformats.org/officeDocument/2006/relationships/image" Target="../media/image74.gif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xx&amp;_nc_gid=ORv1HwPZTHYD64hhWlQxIA&amp;_nc_ss=7b2a8&amp;oh=00_AQO1fAYSzB9N5ORtaqd9AGv4XOdM7pe3EAu_creg3nM3dg&amp;oe=6AE55CA0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18.jpe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3.xml"/><Relationship Id="rId2" Type="http://schemas.openxmlformats.org/officeDocument/2006/relationships/video" Target="../media/media1.m4v"/><Relationship Id="rId1" Type="http://schemas.microsoft.com/office/2007/relationships/media" Target="../media/media1.m4v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76A02479-CFC6-AECF-64B7-53F084A79F3B}"/>
              </a:ext>
            </a:extLst>
          </p:cNvPr>
          <p:cNvGrpSpPr/>
          <p:nvPr/>
        </p:nvGrpSpPr>
        <p:grpSpPr>
          <a:xfrm>
            <a:off x="2667" y="-15876"/>
            <a:ext cx="3633902" cy="2246338"/>
            <a:chOff x="2186218" y="197471"/>
            <a:chExt cx="2541557" cy="1308052"/>
          </a:xfrm>
        </p:grpSpPr>
        <p:sp>
          <p:nvSpPr>
            <p:cNvPr id="6" name="Oval 13">
              <a:extLst>
                <a:ext uri="{FF2B5EF4-FFF2-40B4-BE49-F238E27FC236}">
                  <a16:creationId xmlns:a16="http://schemas.microsoft.com/office/drawing/2014/main" id="{DA17C27B-6524-7BFB-9159-BCBF0815E22E}"/>
                </a:ext>
              </a:extLst>
            </p:cNvPr>
            <p:cNvSpPr/>
            <p:nvPr/>
          </p:nvSpPr>
          <p:spPr>
            <a:xfrm>
              <a:off x="2987475" y="694596"/>
              <a:ext cx="892662" cy="801822"/>
            </a:xfrm>
            <a:custGeom>
              <a:avLst/>
              <a:gdLst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554533"/>
                <a:gd name="connsiteY0" fmla="*/ 271476 h 532674"/>
                <a:gd name="connsiteX1" fmla="*/ 492919 w 554533"/>
                <a:gd name="connsiteY1" fmla="*/ 10278 h 532674"/>
                <a:gd name="connsiteX2" fmla="*/ 492919 w 554533"/>
                <a:gd name="connsiteY2" fmla="*/ 532674 h 532674"/>
                <a:gd name="connsiteX3" fmla="*/ 0 w 554533"/>
                <a:gd name="connsiteY3" fmla="*/ 271476 h 532674"/>
                <a:gd name="connsiteX0" fmla="*/ 0 w 492919"/>
                <a:gd name="connsiteY0" fmla="*/ 271476 h 532674"/>
                <a:gd name="connsiteX1" fmla="*/ 492919 w 492919"/>
                <a:gd name="connsiteY1" fmla="*/ 10278 h 532674"/>
                <a:gd name="connsiteX2" fmla="*/ 492919 w 492919"/>
                <a:gd name="connsiteY2" fmla="*/ 532674 h 532674"/>
                <a:gd name="connsiteX3" fmla="*/ 0 w 492919"/>
                <a:gd name="connsiteY3" fmla="*/ 271476 h 532674"/>
                <a:gd name="connsiteX0" fmla="*/ 0 w 541602"/>
                <a:gd name="connsiteY0" fmla="*/ 261541 h 522739"/>
                <a:gd name="connsiteX1" fmla="*/ 492919 w 541602"/>
                <a:gd name="connsiteY1" fmla="*/ 343 h 522739"/>
                <a:gd name="connsiteX2" fmla="*/ 492919 w 541602"/>
                <a:gd name="connsiteY2" fmla="*/ 522739 h 522739"/>
                <a:gd name="connsiteX3" fmla="*/ 0 w 541602"/>
                <a:gd name="connsiteY3" fmla="*/ 261541 h 522739"/>
                <a:gd name="connsiteX0" fmla="*/ 0 w 492919"/>
                <a:gd name="connsiteY0" fmla="*/ 261541 h 522739"/>
                <a:gd name="connsiteX1" fmla="*/ 492919 w 492919"/>
                <a:gd name="connsiteY1" fmla="*/ 343 h 522739"/>
                <a:gd name="connsiteX2" fmla="*/ 492919 w 492919"/>
                <a:gd name="connsiteY2" fmla="*/ 522739 h 522739"/>
                <a:gd name="connsiteX3" fmla="*/ 0 w 492919"/>
                <a:gd name="connsiteY3" fmla="*/ 261541 h 522739"/>
                <a:gd name="connsiteX0" fmla="*/ 0 w 492919"/>
                <a:gd name="connsiteY0" fmla="*/ 261297 h 522495"/>
                <a:gd name="connsiteX1" fmla="*/ 492919 w 492919"/>
                <a:gd name="connsiteY1" fmla="*/ 99 h 522495"/>
                <a:gd name="connsiteX2" fmla="*/ 492919 w 492919"/>
                <a:gd name="connsiteY2" fmla="*/ 522495 h 522495"/>
                <a:gd name="connsiteX3" fmla="*/ 0 w 492919"/>
                <a:gd name="connsiteY3" fmla="*/ 261297 h 522495"/>
                <a:gd name="connsiteX0" fmla="*/ 90 w 493009"/>
                <a:gd name="connsiteY0" fmla="*/ 261297 h 527400"/>
                <a:gd name="connsiteX1" fmla="*/ 493009 w 493009"/>
                <a:gd name="connsiteY1" fmla="*/ 99 h 527400"/>
                <a:gd name="connsiteX2" fmla="*/ 493009 w 493009"/>
                <a:gd name="connsiteY2" fmla="*/ 522495 h 527400"/>
                <a:gd name="connsiteX3" fmla="*/ 90 w 493009"/>
                <a:gd name="connsiteY3" fmla="*/ 261297 h 527400"/>
                <a:gd name="connsiteX0" fmla="*/ 11 w 492930"/>
                <a:gd name="connsiteY0" fmla="*/ 261295 h 527340"/>
                <a:gd name="connsiteX1" fmla="*/ 492930 w 492930"/>
                <a:gd name="connsiteY1" fmla="*/ 97 h 527340"/>
                <a:gd name="connsiteX2" fmla="*/ 492930 w 492930"/>
                <a:gd name="connsiteY2" fmla="*/ 522493 h 527340"/>
                <a:gd name="connsiteX3" fmla="*/ 11 w 492930"/>
                <a:gd name="connsiteY3" fmla="*/ 261295 h 527340"/>
                <a:gd name="connsiteX0" fmla="*/ 11 w 638450"/>
                <a:gd name="connsiteY0" fmla="*/ 261258 h 527303"/>
                <a:gd name="connsiteX1" fmla="*/ 492930 w 638450"/>
                <a:gd name="connsiteY1" fmla="*/ 60 h 527303"/>
                <a:gd name="connsiteX2" fmla="*/ 492930 w 638450"/>
                <a:gd name="connsiteY2" fmla="*/ 522456 h 527303"/>
                <a:gd name="connsiteX3" fmla="*/ 11 w 63845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198 h 527243"/>
                <a:gd name="connsiteX1" fmla="*/ 492930 w 492930"/>
                <a:gd name="connsiteY1" fmla="*/ 0 h 527243"/>
                <a:gd name="connsiteX2" fmla="*/ 492930 w 492930"/>
                <a:gd name="connsiteY2" fmla="*/ 522396 h 527243"/>
                <a:gd name="connsiteX3" fmla="*/ 11 w 492930"/>
                <a:gd name="connsiteY3" fmla="*/ 261198 h 527243"/>
                <a:gd name="connsiteX0" fmla="*/ 3 w 492922"/>
                <a:gd name="connsiteY0" fmla="*/ 261198 h 527504"/>
                <a:gd name="connsiteX1" fmla="*/ 492922 w 492922"/>
                <a:gd name="connsiteY1" fmla="*/ 0 h 527504"/>
                <a:gd name="connsiteX2" fmla="*/ 492922 w 492922"/>
                <a:gd name="connsiteY2" fmla="*/ 522396 h 527504"/>
                <a:gd name="connsiteX3" fmla="*/ 3 w 492922"/>
                <a:gd name="connsiteY3" fmla="*/ 261198 h 527504"/>
                <a:gd name="connsiteX0" fmla="*/ 4 w 492923"/>
                <a:gd name="connsiteY0" fmla="*/ 261198 h 522396"/>
                <a:gd name="connsiteX1" fmla="*/ 492923 w 492923"/>
                <a:gd name="connsiteY1" fmla="*/ 0 h 522396"/>
                <a:gd name="connsiteX2" fmla="*/ 492923 w 492923"/>
                <a:gd name="connsiteY2" fmla="*/ 522396 h 522396"/>
                <a:gd name="connsiteX3" fmla="*/ 4 w 492923"/>
                <a:gd name="connsiteY3" fmla="*/ 261198 h 522396"/>
                <a:gd name="connsiteX0" fmla="*/ 23 w 492942"/>
                <a:gd name="connsiteY0" fmla="*/ 261198 h 522451"/>
                <a:gd name="connsiteX1" fmla="*/ 492942 w 492942"/>
                <a:gd name="connsiteY1" fmla="*/ 0 h 522451"/>
                <a:gd name="connsiteX2" fmla="*/ 492942 w 492942"/>
                <a:gd name="connsiteY2" fmla="*/ 522396 h 522451"/>
                <a:gd name="connsiteX3" fmla="*/ 23 w 492942"/>
                <a:gd name="connsiteY3" fmla="*/ 261198 h 522451"/>
                <a:gd name="connsiteX0" fmla="*/ 23 w 492942"/>
                <a:gd name="connsiteY0" fmla="*/ 261198 h 522458"/>
                <a:gd name="connsiteX1" fmla="*/ 492942 w 492942"/>
                <a:gd name="connsiteY1" fmla="*/ 0 h 522458"/>
                <a:gd name="connsiteX2" fmla="*/ 492942 w 492942"/>
                <a:gd name="connsiteY2" fmla="*/ 522396 h 522458"/>
                <a:gd name="connsiteX3" fmla="*/ 23 w 492942"/>
                <a:gd name="connsiteY3" fmla="*/ 261198 h 522458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932 w 492932"/>
                <a:gd name="connsiteY2" fmla="*/ 522396 h 522396"/>
                <a:gd name="connsiteX3" fmla="*/ 13 w 492932"/>
                <a:gd name="connsiteY3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4308"/>
                <a:gd name="connsiteY0" fmla="*/ 261198 h 522396"/>
                <a:gd name="connsiteX1" fmla="*/ 492932 w 494308"/>
                <a:gd name="connsiteY1" fmla="*/ 0 h 522396"/>
                <a:gd name="connsiteX2" fmla="*/ 492612 w 494308"/>
                <a:gd name="connsiteY2" fmla="*/ 167281 h 522396"/>
                <a:gd name="connsiteX3" fmla="*/ 492932 w 494308"/>
                <a:gd name="connsiteY3" fmla="*/ 522396 h 522396"/>
                <a:gd name="connsiteX4" fmla="*/ 13 w 494308"/>
                <a:gd name="connsiteY4" fmla="*/ 261198 h 522396"/>
                <a:gd name="connsiteX0" fmla="*/ 13 w 529349"/>
                <a:gd name="connsiteY0" fmla="*/ 261198 h 523990"/>
                <a:gd name="connsiteX1" fmla="*/ 492932 w 529349"/>
                <a:gd name="connsiteY1" fmla="*/ 0 h 523990"/>
                <a:gd name="connsiteX2" fmla="*/ 492612 w 529349"/>
                <a:gd name="connsiteY2" fmla="*/ 167281 h 523990"/>
                <a:gd name="connsiteX3" fmla="*/ 492612 w 529349"/>
                <a:gd name="connsiteY3" fmla="*/ 361352 h 523990"/>
                <a:gd name="connsiteX4" fmla="*/ 492932 w 529349"/>
                <a:gd name="connsiteY4" fmla="*/ 522396 h 523990"/>
                <a:gd name="connsiteX5" fmla="*/ 13 w 529349"/>
                <a:gd name="connsiteY5" fmla="*/ 261198 h 523990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989102"/>
                <a:gd name="connsiteY0" fmla="*/ 263835 h 525033"/>
                <a:gd name="connsiteX1" fmla="*/ 492932 w 989102"/>
                <a:gd name="connsiteY1" fmla="*/ 2637 h 525033"/>
                <a:gd name="connsiteX2" fmla="*/ 989102 w 989102"/>
                <a:gd name="connsiteY2" fmla="*/ 267252 h 525033"/>
                <a:gd name="connsiteX3" fmla="*/ 492612 w 989102"/>
                <a:gd name="connsiteY3" fmla="*/ 169918 h 525033"/>
                <a:gd name="connsiteX4" fmla="*/ 285443 w 989102"/>
                <a:gd name="connsiteY4" fmla="*/ 267549 h 525033"/>
                <a:gd name="connsiteX5" fmla="*/ 492612 w 989102"/>
                <a:gd name="connsiteY5" fmla="*/ 363989 h 525033"/>
                <a:gd name="connsiteX6" fmla="*/ 492932 w 989102"/>
                <a:gd name="connsiteY6" fmla="*/ 525033 h 525033"/>
                <a:gd name="connsiteX7" fmla="*/ 13 w 989102"/>
                <a:gd name="connsiteY7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3117"/>
                <a:gd name="connsiteY0" fmla="*/ 263835 h 525033"/>
                <a:gd name="connsiteX1" fmla="*/ 492932 w 993117"/>
                <a:gd name="connsiteY1" fmla="*/ 2637 h 525033"/>
                <a:gd name="connsiteX2" fmla="*/ 989102 w 993117"/>
                <a:gd name="connsiteY2" fmla="*/ 267252 h 525033"/>
                <a:gd name="connsiteX3" fmla="*/ 700971 w 993117"/>
                <a:gd name="connsiteY3" fmla="*/ 268444 h 525033"/>
                <a:gd name="connsiteX4" fmla="*/ 492612 w 993117"/>
                <a:gd name="connsiteY4" fmla="*/ 169918 h 525033"/>
                <a:gd name="connsiteX5" fmla="*/ 285443 w 993117"/>
                <a:gd name="connsiteY5" fmla="*/ 267549 h 525033"/>
                <a:gd name="connsiteX6" fmla="*/ 492612 w 993117"/>
                <a:gd name="connsiteY6" fmla="*/ 363989 h 525033"/>
                <a:gd name="connsiteX7" fmla="*/ 492932 w 993117"/>
                <a:gd name="connsiteY7" fmla="*/ 525033 h 525033"/>
                <a:gd name="connsiteX8" fmla="*/ 13 w 993117"/>
                <a:gd name="connsiteY8" fmla="*/ 263835 h 525033"/>
                <a:gd name="connsiteX0" fmla="*/ 13 w 993039"/>
                <a:gd name="connsiteY0" fmla="*/ 263835 h 525033"/>
                <a:gd name="connsiteX1" fmla="*/ 492932 w 993039"/>
                <a:gd name="connsiteY1" fmla="*/ 2637 h 525033"/>
                <a:gd name="connsiteX2" fmla="*/ 989102 w 993039"/>
                <a:gd name="connsiteY2" fmla="*/ 267252 h 525033"/>
                <a:gd name="connsiteX3" fmla="*/ 700971 w 993039"/>
                <a:gd name="connsiteY3" fmla="*/ 268444 h 525033"/>
                <a:gd name="connsiteX4" fmla="*/ 492612 w 993039"/>
                <a:gd name="connsiteY4" fmla="*/ 169918 h 525033"/>
                <a:gd name="connsiteX5" fmla="*/ 285443 w 993039"/>
                <a:gd name="connsiteY5" fmla="*/ 267549 h 525033"/>
                <a:gd name="connsiteX6" fmla="*/ 492612 w 993039"/>
                <a:gd name="connsiteY6" fmla="*/ 363989 h 525033"/>
                <a:gd name="connsiteX7" fmla="*/ 492932 w 993039"/>
                <a:gd name="connsiteY7" fmla="*/ 525033 h 525033"/>
                <a:gd name="connsiteX8" fmla="*/ 13 w 993039"/>
                <a:gd name="connsiteY8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85370"/>
                <a:gd name="connsiteY0" fmla="*/ 263815 h 525599"/>
                <a:gd name="connsiteX1" fmla="*/ 492932 w 985370"/>
                <a:gd name="connsiteY1" fmla="*/ 2617 h 525599"/>
                <a:gd name="connsiteX2" fmla="*/ 983149 w 985370"/>
                <a:gd name="connsiteY2" fmla="*/ 269614 h 525599"/>
                <a:gd name="connsiteX3" fmla="*/ 533093 w 985370"/>
                <a:gd name="connsiteY3" fmla="*/ 525599 h 525599"/>
                <a:gd name="connsiteX4" fmla="*/ 528331 w 985370"/>
                <a:gd name="connsiteY4" fmla="*/ 364864 h 525599"/>
                <a:gd name="connsiteX5" fmla="*/ 700971 w 985370"/>
                <a:gd name="connsiteY5" fmla="*/ 268424 h 525599"/>
                <a:gd name="connsiteX6" fmla="*/ 492612 w 985370"/>
                <a:gd name="connsiteY6" fmla="*/ 169898 h 525599"/>
                <a:gd name="connsiteX7" fmla="*/ 285443 w 985370"/>
                <a:gd name="connsiteY7" fmla="*/ 267529 h 525599"/>
                <a:gd name="connsiteX8" fmla="*/ 492612 w 985370"/>
                <a:gd name="connsiteY8" fmla="*/ 363969 h 525599"/>
                <a:gd name="connsiteX9" fmla="*/ 492932 w 985370"/>
                <a:gd name="connsiteY9" fmla="*/ 525013 h 525599"/>
                <a:gd name="connsiteX10" fmla="*/ 13 w 985370"/>
                <a:gd name="connsiteY10" fmla="*/ 263815 h 525599"/>
                <a:gd name="connsiteX0" fmla="*/ 13 w 985370"/>
                <a:gd name="connsiteY0" fmla="*/ 264095 h 525879"/>
                <a:gd name="connsiteX1" fmla="*/ 492932 w 985370"/>
                <a:gd name="connsiteY1" fmla="*/ 2897 h 525879"/>
                <a:gd name="connsiteX2" fmla="*/ 983149 w 985370"/>
                <a:gd name="connsiteY2" fmla="*/ 269894 h 525879"/>
                <a:gd name="connsiteX3" fmla="*/ 533093 w 985370"/>
                <a:gd name="connsiteY3" fmla="*/ 525879 h 525879"/>
                <a:gd name="connsiteX4" fmla="*/ 528331 w 985370"/>
                <a:gd name="connsiteY4" fmla="*/ 365144 h 525879"/>
                <a:gd name="connsiteX5" fmla="*/ 700971 w 985370"/>
                <a:gd name="connsiteY5" fmla="*/ 268704 h 525879"/>
                <a:gd name="connsiteX6" fmla="*/ 492612 w 985370"/>
                <a:gd name="connsiteY6" fmla="*/ 170178 h 525879"/>
                <a:gd name="connsiteX7" fmla="*/ 285443 w 985370"/>
                <a:gd name="connsiteY7" fmla="*/ 267809 h 525879"/>
                <a:gd name="connsiteX8" fmla="*/ 492612 w 985370"/>
                <a:gd name="connsiteY8" fmla="*/ 364249 h 525879"/>
                <a:gd name="connsiteX9" fmla="*/ 492932 w 985370"/>
                <a:gd name="connsiteY9" fmla="*/ 525293 h 525879"/>
                <a:gd name="connsiteX10" fmla="*/ 13 w 985370"/>
                <a:gd name="connsiteY10" fmla="*/ 264095 h 525879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1415 h 523199"/>
                <a:gd name="connsiteX1" fmla="*/ 492932 w 983176"/>
                <a:gd name="connsiteY1" fmla="*/ 217 h 523199"/>
                <a:gd name="connsiteX2" fmla="*/ 983149 w 983176"/>
                <a:gd name="connsiteY2" fmla="*/ 267214 h 523199"/>
                <a:gd name="connsiteX3" fmla="*/ 533093 w 983176"/>
                <a:gd name="connsiteY3" fmla="*/ 523199 h 523199"/>
                <a:gd name="connsiteX4" fmla="*/ 528331 w 983176"/>
                <a:gd name="connsiteY4" fmla="*/ 362464 h 523199"/>
                <a:gd name="connsiteX5" fmla="*/ 700971 w 983176"/>
                <a:gd name="connsiteY5" fmla="*/ 266024 h 523199"/>
                <a:gd name="connsiteX6" fmla="*/ 492612 w 983176"/>
                <a:gd name="connsiteY6" fmla="*/ 167498 h 523199"/>
                <a:gd name="connsiteX7" fmla="*/ 285443 w 983176"/>
                <a:gd name="connsiteY7" fmla="*/ 265129 h 523199"/>
                <a:gd name="connsiteX8" fmla="*/ 492612 w 983176"/>
                <a:gd name="connsiteY8" fmla="*/ 361569 h 523199"/>
                <a:gd name="connsiteX9" fmla="*/ 492932 w 983176"/>
                <a:gd name="connsiteY9" fmla="*/ 522613 h 523199"/>
                <a:gd name="connsiteX10" fmla="*/ 13 w 983176"/>
                <a:gd name="connsiteY10" fmla="*/ 261415 h 523199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1421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50"/>
                <a:gd name="connsiteY0" fmla="*/ 261454 h 522652"/>
                <a:gd name="connsiteX1" fmla="*/ 492932 w 983150"/>
                <a:gd name="connsiteY1" fmla="*/ 256 h 522652"/>
                <a:gd name="connsiteX2" fmla="*/ 983149 w 983150"/>
                <a:gd name="connsiteY2" fmla="*/ 267253 h 522652"/>
                <a:gd name="connsiteX3" fmla="*/ 497374 w 983150"/>
                <a:gd name="connsiteY3" fmla="*/ 518475 h 522652"/>
                <a:gd name="connsiteX4" fmla="*/ 491421 w 983150"/>
                <a:gd name="connsiteY4" fmla="*/ 363693 h 522652"/>
                <a:gd name="connsiteX5" fmla="*/ 700971 w 983150"/>
                <a:gd name="connsiteY5" fmla="*/ 266063 h 522652"/>
                <a:gd name="connsiteX6" fmla="*/ 492612 w 983150"/>
                <a:gd name="connsiteY6" fmla="*/ 167537 h 522652"/>
                <a:gd name="connsiteX7" fmla="*/ 285443 w 983150"/>
                <a:gd name="connsiteY7" fmla="*/ 265168 h 522652"/>
                <a:gd name="connsiteX8" fmla="*/ 492612 w 983150"/>
                <a:gd name="connsiteY8" fmla="*/ 361608 h 522652"/>
                <a:gd name="connsiteX9" fmla="*/ 492932 w 983150"/>
                <a:gd name="connsiteY9" fmla="*/ 522652 h 522652"/>
                <a:gd name="connsiteX10" fmla="*/ 13 w 983150"/>
                <a:gd name="connsiteY10" fmla="*/ 261454 h 522652"/>
                <a:gd name="connsiteX0" fmla="*/ 13 w 983152"/>
                <a:gd name="connsiteY0" fmla="*/ 261454 h 522652"/>
                <a:gd name="connsiteX1" fmla="*/ 492932 w 983152"/>
                <a:gd name="connsiteY1" fmla="*/ 256 h 522652"/>
                <a:gd name="connsiteX2" fmla="*/ 983149 w 983152"/>
                <a:gd name="connsiteY2" fmla="*/ 267253 h 522652"/>
                <a:gd name="connsiteX3" fmla="*/ 497374 w 983152"/>
                <a:gd name="connsiteY3" fmla="*/ 518475 h 522652"/>
                <a:gd name="connsiteX4" fmla="*/ 491421 w 983152"/>
                <a:gd name="connsiteY4" fmla="*/ 363693 h 522652"/>
                <a:gd name="connsiteX5" fmla="*/ 700971 w 983152"/>
                <a:gd name="connsiteY5" fmla="*/ 266063 h 522652"/>
                <a:gd name="connsiteX6" fmla="*/ 492612 w 983152"/>
                <a:gd name="connsiteY6" fmla="*/ 167537 h 522652"/>
                <a:gd name="connsiteX7" fmla="*/ 285443 w 983152"/>
                <a:gd name="connsiteY7" fmla="*/ 265168 h 522652"/>
                <a:gd name="connsiteX8" fmla="*/ 492612 w 983152"/>
                <a:gd name="connsiteY8" fmla="*/ 361608 h 522652"/>
                <a:gd name="connsiteX9" fmla="*/ 492932 w 983152"/>
                <a:gd name="connsiteY9" fmla="*/ 522652 h 522652"/>
                <a:gd name="connsiteX10" fmla="*/ 13 w 983152"/>
                <a:gd name="connsiteY10" fmla="*/ 261454 h 522652"/>
                <a:gd name="connsiteX0" fmla="*/ 13 w 983149"/>
                <a:gd name="connsiteY0" fmla="*/ 261425 h 522623"/>
                <a:gd name="connsiteX1" fmla="*/ 492932 w 983149"/>
                <a:gd name="connsiteY1" fmla="*/ 227 h 522623"/>
                <a:gd name="connsiteX2" fmla="*/ 983149 w 983149"/>
                <a:gd name="connsiteY2" fmla="*/ 267224 h 522623"/>
                <a:gd name="connsiteX3" fmla="*/ 497374 w 983149"/>
                <a:gd name="connsiteY3" fmla="*/ 518446 h 522623"/>
                <a:gd name="connsiteX4" fmla="*/ 491421 w 983149"/>
                <a:gd name="connsiteY4" fmla="*/ 363664 h 522623"/>
                <a:gd name="connsiteX5" fmla="*/ 700971 w 983149"/>
                <a:gd name="connsiteY5" fmla="*/ 266034 h 522623"/>
                <a:gd name="connsiteX6" fmla="*/ 492612 w 983149"/>
                <a:gd name="connsiteY6" fmla="*/ 167508 h 522623"/>
                <a:gd name="connsiteX7" fmla="*/ 285443 w 983149"/>
                <a:gd name="connsiteY7" fmla="*/ 265139 h 522623"/>
                <a:gd name="connsiteX8" fmla="*/ 492612 w 983149"/>
                <a:gd name="connsiteY8" fmla="*/ 361579 h 522623"/>
                <a:gd name="connsiteX9" fmla="*/ 492932 w 983149"/>
                <a:gd name="connsiteY9" fmla="*/ 522623 h 522623"/>
                <a:gd name="connsiteX10" fmla="*/ 13 w 983149"/>
                <a:gd name="connsiteY10" fmla="*/ 261425 h 522623"/>
                <a:gd name="connsiteX0" fmla="*/ 13 w 983152"/>
                <a:gd name="connsiteY0" fmla="*/ 261424 h 522622"/>
                <a:gd name="connsiteX1" fmla="*/ 492932 w 983152"/>
                <a:gd name="connsiteY1" fmla="*/ 226 h 522622"/>
                <a:gd name="connsiteX2" fmla="*/ 983149 w 983152"/>
                <a:gd name="connsiteY2" fmla="*/ 267223 h 522622"/>
                <a:gd name="connsiteX3" fmla="*/ 497374 w 983152"/>
                <a:gd name="connsiteY3" fmla="*/ 518445 h 522622"/>
                <a:gd name="connsiteX4" fmla="*/ 491421 w 983152"/>
                <a:gd name="connsiteY4" fmla="*/ 363663 h 522622"/>
                <a:gd name="connsiteX5" fmla="*/ 700971 w 983152"/>
                <a:gd name="connsiteY5" fmla="*/ 266033 h 522622"/>
                <a:gd name="connsiteX6" fmla="*/ 492612 w 983152"/>
                <a:gd name="connsiteY6" fmla="*/ 167507 h 522622"/>
                <a:gd name="connsiteX7" fmla="*/ 285443 w 983152"/>
                <a:gd name="connsiteY7" fmla="*/ 265138 h 522622"/>
                <a:gd name="connsiteX8" fmla="*/ 492612 w 983152"/>
                <a:gd name="connsiteY8" fmla="*/ 361578 h 522622"/>
                <a:gd name="connsiteX9" fmla="*/ 492932 w 983152"/>
                <a:gd name="connsiteY9" fmla="*/ 522622 h 522622"/>
                <a:gd name="connsiteX10" fmla="*/ 13 w 983152"/>
                <a:gd name="connsiteY10" fmla="*/ 261424 h 522622"/>
                <a:gd name="connsiteX0" fmla="*/ 13 w 983173"/>
                <a:gd name="connsiteY0" fmla="*/ 261420 h 522618"/>
                <a:gd name="connsiteX1" fmla="*/ 492932 w 983173"/>
                <a:gd name="connsiteY1" fmla="*/ 222 h 522618"/>
                <a:gd name="connsiteX2" fmla="*/ 983149 w 983173"/>
                <a:gd name="connsiteY2" fmla="*/ 267219 h 522618"/>
                <a:gd name="connsiteX3" fmla="*/ 497374 w 983173"/>
                <a:gd name="connsiteY3" fmla="*/ 518441 h 522618"/>
                <a:gd name="connsiteX4" fmla="*/ 491421 w 983173"/>
                <a:gd name="connsiteY4" fmla="*/ 363659 h 522618"/>
                <a:gd name="connsiteX5" fmla="*/ 700971 w 983173"/>
                <a:gd name="connsiteY5" fmla="*/ 266029 h 522618"/>
                <a:gd name="connsiteX6" fmla="*/ 492612 w 983173"/>
                <a:gd name="connsiteY6" fmla="*/ 167503 h 522618"/>
                <a:gd name="connsiteX7" fmla="*/ 285443 w 983173"/>
                <a:gd name="connsiteY7" fmla="*/ 265134 h 522618"/>
                <a:gd name="connsiteX8" fmla="*/ 492612 w 983173"/>
                <a:gd name="connsiteY8" fmla="*/ 361574 h 522618"/>
                <a:gd name="connsiteX9" fmla="*/ 492932 w 983173"/>
                <a:gd name="connsiteY9" fmla="*/ 522618 h 522618"/>
                <a:gd name="connsiteX10" fmla="*/ 13 w 983173"/>
                <a:gd name="connsiteY10" fmla="*/ 261420 h 522618"/>
                <a:gd name="connsiteX0" fmla="*/ 13 w 983210"/>
                <a:gd name="connsiteY0" fmla="*/ 261434 h 522632"/>
                <a:gd name="connsiteX1" fmla="*/ 492932 w 983210"/>
                <a:gd name="connsiteY1" fmla="*/ 236 h 522632"/>
                <a:gd name="connsiteX2" fmla="*/ 983149 w 983210"/>
                <a:gd name="connsiteY2" fmla="*/ 267233 h 522632"/>
                <a:gd name="connsiteX3" fmla="*/ 497374 w 983210"/>
                <a:gd name="connsiteY3" fmla="*/ 518455 h 522632"/>
                <a:gd name="connsiteX4" fmla="*/ 491421 w 983210"/>
                <a:gd name="connsiteY4" fmla="*/ 363673 h 522632"/>
                <a:gd name="connsiteX5" fmla="*/ 700971 w 983210"/>
                <a:gd name="connsiteY5" fmla="*/ 266043 h 522632"/>
                <a:gd name="connsiteX6" fmla="*/ 492612 w 983210"/>
                <a:gd name="connsiteY6" fmla="*/ 167517 h 522632"/>
                <a:gd name="connsiteX7" fmla="*/ 285443 w 983210"/>
                <a:gd name="connsiteY7" fmla="*/ 265148 h 522632"/>
                <a:gd name="connsiteX8" fmla="*/ 492612 w 983210"/>
                <a:gd name="connsiteY8" fmla="*/ 361588 h 522632"/>
                <a:gd name="connsiteX9" fmla="*/ 492932 w 983210"/>
                <a:gd name="connsiteY9" fmla="*/ 522632 h 522632"/>
                <a:gd name="connsiteX10" fmla="*/ 13 w 983210"/>
                <a:gd name="connsiteY10" fmla="*/ 261434 h 522632"/>
                <a:gd name="connsiteX0" fmla="*/ 13 w 983149"/>
                <a:gd name="connsiteY0" fmla="*/ 261435 h 522633"/>
                <a:gd name="connsiteX1" fmla="*/ 492932 w 983149"/>
                <a:gd name="connsiteY1" fmla="*/ 237 h 522633"/>
                <a:gd name="connsiteX2" fmla="*/ 983149 w 983149"/>
                <a:gd name="connsiteY2" fmla="*/ 267234 h 522633"/>
                <a:gd name="connsiteX3" fmla="*/ 497374 w 983149"/>
                <a:gd name="connsiteY3" fmla="*/ 518456 h 522633"/>
                <a:gd name="connsiteX4" fmla="*/ 491421 w 983149"/>
                <a:gd name="connsiteY4" fmla="*/ 363674 h 522633"/>
                <a:gd name="connsiteX5" fmla="*/ 700971 w 983149"/>
                <a:gd name="connsiteY5" fmla="*/ 266044 h 522633"/>
                <a:gd name="connsiteX6" fmla="*/ 492612 w 983149"/>
                <a:gd name="connsiteY6" fmla="*/ 167518 h 522633"/>
                <a:gd name="connsiteX7" fmla="*/ 285443 w 983149"/>
                <a:gd name="connsiteY7" fmla="*/ 265149 h 522633"/>
                <a:gd name="connsiteX8" fmla="*/ 492612 w 983149"/>
                <a:gd name="connsiteY8" fmla="*/ 361589 h 522633"/>
                <a:gd name="connsiteX9" fmla="*/ 492932 w 983149"/>
                <a:gd name="connsiteY9" fmla="*/ 522633 h 522633"/>
                <a:gd name="connsiteX10" fmla="*/ 13 w 983149"/>
                <a:gd name="connsiteY10" fmla="*/ 261435 h 52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149" h="522633">
                  <a:moveTo>
                    <a:pt x="13" y="261435"/>
                  </a:moveTo>
                  <a:cubicBezTo>
                    <a:pt x="1202" y="210049"/>
                    <a:pt x="168540" y="8398"/>
                    <a:pt x="492932" y="237"/>
                  </a:cubicBezTo>
                  <a:cubicBezTo>
                    <a:pt x="817324" y="-7924"/>
                    <a:pt x="983601" y="196342"/>
                    <a:pt x="983149" y="267234"/>
                  </a:cubicBezTo>
                  <a:cubicBezTo>
                    <a:pt x="982697" y="338126"/>
                    <a:pt x="871825" y="512900"/>
                    <a:pt x="497374" y="518456"/>
                  </a:cubicBezTo>
                  <a:lnTo>
                    <a:pt x="491421" y="363674"/>
                  </a:lnTo>
                  <a:cubicBezTo>
                    <a:pt x="655727" y="352165"/>
                    <a:pt x="700773" y="298737"/>
                    <a:pt x="700971" y="266044"/>
                  </a:cubicBezTo>
                  <a:cubicBezTo>
                    <a:pt x="701169" y="233351"/>
                    <a:pt x="607363" y="165039"/>
                    <a:pt x="492612" y="167518"/>
                  </a:cubicBezTo>
                  <a:cubicBezTo>
                    <a:pt x="377861" y="169997"/>
                    <a:pt x="285443" y="232804"/>
                    <a:pt x="285443" y="265149"/>
                  </a:cubicBezTo>
                  <a:cubicBezTo>
                    <a:pt x="285443" y="297494"/>
                    <a:pt x="343333" y="362728"/>
                    <a:pt x="492612" y="361589"/>
                  </a:cubicBezTo>
                  <a:cubicBezTo>
                    <a:pt x="492719" y="415270"/>
                    <a:pt x="492825" y="468952"/>
                    <a:pt x="492932" y="522633"/>
                  </a:cubicBezTo>
                  <a:cubicBezTo>
                    <a:pt x="78594" y="521813"/>
                    <a:pt x="-1176" y="312821"/>
                    <a:pt x="13" y="261435"/>
                  </a:cubicBezTo>
                  <a:close/>
                </a:path>
              </a:pathLst>
            </a:custGeom>
            <a:gradFill flip="none" rotWithShape="1">
              <a:gsLst>
                <a:gs pos="29000">
                  <a:srgbClr val="E1E1E1"/>
                </a:gs>
                <a:gs pos="0">
                  <a:schemeClr val="bg1"/>
                </a:gs>
                <a:gs pos="97000">
                  <a:srgbClr val="969696"/>
                </a:gs>
              </a:gsLst>
              <a:lin ang="5400000" scaled="0"/>
              <a:tileRect/>
            </a:gra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3750C86A-0850-E8C1-81AC-7C55E07442E6}"/>
                </a:ext>
              </a:extLst>
            </p:cNvPr>
            <p:cNvSpPr/>
            <p:nvPr/>
          </p:nvSpPr>
          <p:spPr bwMode="auto">
            <a:xfrm rot="5400000">
              <a:off x="2095671" y="288018"/>
              <a:ext cx="1308052" cy="1126958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920355"/>
                <a:gd name="connsiteX1" fmla="*/ 2078182 w 5860473"/>
                <a:gd name="connsiteY1" fmla="*/ 1496290 h 6920355"/>
                <a:gd name="connsiteX2" fmla="*/ 0 w 5860473"/>
                <a:gd name="connsiteY2" fmla="*/ 3034145 h 6920355"/>
                <a:gd name="connsiteX3" fmla="*/ 1 w 5860473"/>
                <a:gd name="connsiteY3" fmla="*/ 3463635 h 6920355"/>
                <a:gd name="connsiteX4" fmla="*/ 1330035 w 5860473"/>
                <a:gd name="connsiteY4" fmla="*/ 4959927 h 6920355"/>
                <a:gd name="connsiteX5" fmla="*/ 5860473 w 5860473"/>
                <a:gd name="connsiteY5" fmla="*/ 6885709 h 6920355"/>
                <a:gd name="connsiteX6" fmla="*/ 2133600 w 5860473"/>
                <a:gd name="connsiteY6" fmla="*/ 3200399 h 6920355"/>
                <a:gd name="connsiteX7" fmla="*/ 4253345 w 5860473"/>
                <a:gd name="connsiteY7" fmla="*/ 1690254 h 6920355"/>
                <a:gd name="connsiteX8" fmla="*/ 3380509 w 5860473"/>
                <a:gd name="connsiteY8" fmla="*/ 0 h 6920355"/>
                <a:gd name="connsiteX0" fmla="*/ 1052942 w 4268745"/>
                <a:gd name="connsiteY0" fmla="*/ 13855 h 4960822"/>
                <a:gd name="connsiteX1" fmla="*/ 2078182 w 4268745"/>
                <a:gd name="connsiteY1" fmla="*/ 1496290 h 4960822"/>
                <a:gd name="connsiteX2" fmla="*/ 0 w 4268745"/>
                <a:gd name="connsiteY2" fmla="*/ 3034145 h 4960822"/>
                <a:gd name="connsiteX3" fmla="*/ 1 w 4268745"/>
                <a:gd name="connsiteY3" fmla="*/ 3463635 h 4960822"/>
                <a:gd name="connsiteX4" fmla="*/ 1330035 w 4268745"/>
                <a:gd name="connsiteY4" fmla="*/ 4959927 h 4960822"/>
                <a:gd name="connsiteX5" fmla="*/ 2133600 w 4268745"/>
                <a:gd name="connsiteY5" fmla="*/ 3200399 h 4960822"/>
                <a:gd name="connsiteX6" fmla="*/ 4253345 w 4268745"/>
                <a:gd name="connsiteY6" fmla="*/ 1690254 h 4960822"/>
                <a:gd name="connsiteX7" fmla="*/ 3380509 w 4268745"/>
                <a:gd name="connsiteY7" fmla="*/ 0 h 4960822"/>
                <a:gd name="connsiteX0" fmla="*/ 1052942 w 4268745"/>
                <a:gd name="connsiteY0" fmla="*/ 13855 h 3475770"/>
                <a:gd name="connsiteX1" fmla="*/ 2078182 w 4268745"/>
                <a:gd name="connsiteY1" fmla="*/ 1496290 h 3475770"/>
                <a:gd name="connsiteX2" fmla="*/ 0 w 4268745"/>
                <a:gd name="connsiteY2" fmla="*/ 3034145 h 3475770"/>
                <a:gd name="connsiteX3" fmla="*/ 1 w 4268745"/>
                <a:gd name="connsiteY3" fmla="*/ 3463635 h 3475770"/>
                <a:gd name="connsiteX4" fmla="*/ 2133600 w 4268745"/>
                <a:gd name="connsiteY4" fmla="*/ 3200399 h 3475770"/>
                <a:gd name="connsiteX5" fmla="*/ 4253345 w 4268745"/>
                <a:gd name="connsiteY5" fmla="*/ 1690254 h 3475770"/>
                <a:gd name="connsiteX6" fmla="*/ 3380509 w 4268745"/>
                <a:gd name="connsiteY6" fmla="*/ 0 h 3475770"/>
                <a:gd name="connsiteX0" fmla="*/ 1052942 w 4268745"/>
                <a:gd name="connsiteY0" fmla="*/ 13855 h 3466260"/>
                <a:gd name="connsiteX1" fmla="*/ 2078182 w 4268745"/>
                <a:gd name="connsiteY1" fmla="*/ 1496290 h 3466260"/>
                <a:gd name="connsiteX2" fmla="*/ 0 w 4268745"/>
                <a:gd name="connsiteY2" fmla="*/ 3034145 h 3466260"/>
                <a:gd name="connsiteX3" fmla="*/ 1 w 4268745"/>
                <a:gd name="connsiteY3" fmla="*/ 3463635 h 3466260"/>
                <a:gd name="connsiteX4" fmla="*/ 2133600 w 4268745"/>
                <a:gd name="connsiteY4" fmla="*/ 3200399 h 3466260"/>
                <a:gd name="connsiteX5" fmla="*/ 4253345 w 4268745"/>
                <a:gd name="connsiteY5" fmla="*/ 1690254 h 3466260"/>
                <a:gd name="connsiteX6" fmla="*/ 3380509 w 4268745"/>
                <a:gd name="connsiteY6" fmla="*/ 0 h 3466260"/>
                <a:gd name="connsiteX0" fmla="*/ 1052942 w 4268745"/>
                <a:gd name="connsiteY0" fmla="*/ 13855 h 3467439"/>
                <a:gd name="connsiteX1" fmla="*/ 2078182 w 4268745"/>
                <a:gd name="connsiteY1" fmla="*/ 1496290 h 3467439"/>
                <a:gd name="connsiteX2" fmla="*/ 0 w 4268745"/>
                <a:gd name="connsiteY2" fmla="*/ 3034145 h 3467439"/>
                <a:gd name="connsiteX3" fmla="*/ 1 w 4268745"/>
                <a:gd name="connsiteY3" fmla="*/ 3463635 h 3467439"/>
                <a:gd name="connsiteX4" fmla="*/ 2133600 w 4268745"/>
                <a:gd name="connsiteY4" fmla="*/ 3200399 h 3467439"/>
                <a:gd name="connsiteX5" fmla="*/ 4253345 w 4268745"/>
                <a:gd name="connsiteY5" fmla="*/ 1690254 h 3467439"/>
                <a:gd name="connsiteX6" fmla="*/ 3380509 w 4268745"/>
                <a:gd name="connsiteY6" fmla="*/ 0 h 3467439"/>
                <a:gd name="connsiteX0" fmla="*/ 1052942 w 4268745"/>
                <a:gd name="connsiteY0" fmla="*/ 13855 h 3466368"/>
                <a:gd name="connsiteX1" fmla="*/ 2078182 w 4268745"/>
                <a:gd name="connsiteY1" fmla="*/ 1496290 h 3466368"/>
                <a:gd name="connsiteX2" fmla="*/ 0 w 4268745"/>
                <a:gd name="connsiteY2" fmla="*/ 3034145 h 3466368"/>
                <a:gd name="connsiteX3" fmla="*/ 1 w 4268745"/>
                <a:gd name="connsiteY3" fmla="*/ 3463635 h 3466368"/>
                <a:gd name="connsiteX4" fmla="*/ 2133600 w 4268745"/>
                <a:gd name="connsiteY4" fmla="*/ 3200399 h 3466368"/>
                <a:gd name="connsiteX5" fmla="*/ 4253345 w 4268745"/>
                <a:gd name="connsiteY5" fmla="*/ 1690254 h 3466368"/>
                <a:gd name="connsiteX6" fmla="*/ 3380509 w 4268745"/>
                <a:gd name="connsiteY6" fmla="*/ 0 h 3466368"/>
                <a:gd name="connsiteX0" fmla="*/ 1052942 w 4268745"/>
                <a:gd name="connsiteY0" fmla="*/ 13855 h 3467731"/>
                <a:gd name="connsiteX1" fmla="*/ 2078182 w 4268745"/>
                <a:gd name="connsiteY1" fmla="*/ 1496290 h 3467731"/>
                <a:gd name="connsiteX2" fmla="*/ 0 w 4268745"/>
                <a:gd name="connsiteY2" fmla="*/ 3034145 h 3467731"/>
                <a:gd name="connsiteX3" fmla="*/ 1 w 4268745"/>
                <a:gd name="connsiteY3" fmla="*/ 3463635 h 3467731"/>
                <a:gd name="connsiteX4" fmla="*/ 2138275 w 4268745"/>
                <a:gd name="connsiteY4" fmla="*/ 3271720 h 3467731"/>
                <a:gd name="connsiteX5" fmla="*/ 4253345 w 4268745"/>
                <a:gd name="connsiteY5" fmla="*/ 1690254 h 3467731"/>
                <a:gd name="connsiteX6" fmla="*/ 3380509 w 4268745"/>
                <a:gd name="connsiteY6" fmla="*/ 0 h 3467731"/>
                <a:gd name="connsiteX0" fmla="*/ 1052942 w 4268745"/>
                <a:gd name="connsiteY0" fmla="*/ 13855 h 3467390"/>
                <a:gd name="connsiteX1" fmla="*/ 2078182 w 4268745"/>
                <a:gd name="connsiteY1" fmla="*/ 1496290 h 3467390"/>
                <a:gd name="connsiteX2" fmla="*/ 0 w 4268745"/>
                <a:gd name="connsiteY2" fmla="*/ 3034145 h 3467390"/>
                <a:gd name="connsiteX3" fmla="*/ 1 w 4268745"/>
                <a:gd name="connsiteY3" fmla="*/ 3463635 h 3467390"/>
                <a:gd name="connsiteX4" fmla="*/ 2138275 w 4268745"/>
                <a:gd name="connsiteY4" fmla="*/ 3271720 h 3467390"/>
                <a:gd name="connsiteX5" fmla="*/ 4253345 w 4268745"/>
                <a:gd name="connsiteY5" fmla="*/ 1690254 h 3467390"/>
                <a:gd name="connsiteX6" fmla="*/ 3380509 w 4268745"/>
                <a:gd name="connsiteY6" fmla="*/ 0 h 3467390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332335"/>
                <a:gd name="connsiteY0" fmla="*/ 13855 h 3463635"/>
                <a:gd name="connsiteX1" fmla="*/ 2078182 w 4332335"/>
                <a:gd name="connsiteY1" fmla="*/ 1496290 h 3463635"/>
                <a:gd name="connsiteX2" fmla="*/ 0 w 4332335"/>
                <a:gd name="connsiteY2" fmla="*/ 3034145 h 3463635"/>
                <a:gd name="connsiteX3" fmla="*/ 1 w 4332335"/>
                <a:gd name="connsiteY3" fmla="*/ 3463635 h 3463635"/>
                <a:gd name="connsiteX4" fmla="*/ 4318783 w 4332335"/>
                <a:gd name="connsiteY4" fmla="*/ 1641221 h 3463635"/>
                <a:gd name="connsiteX5" fmla="*/ 3380509 w 4332335"/>
                <a:gd name="connsiteY5" fmla="*/ 0 h 3463635"/>
                <a:gd name="connsiteX0" fmla="*/ 1052942 w 4332339"/>
                <a:gd name="connsiteY0" fmla="*/ 13855 h 3463635"/>
                <a:gd name="connsiteX1" fmla="*/ 2078182 w 4332339"/>
                <a:gd name="connsiteY1" fmla="*/ 1496290 h 3463635"/>
                <a:gd name="connsiteX2" fmla="*/ 0 w 4332339"/>
                <a:gd name="connsiteY2" fmla="*/ 3034145 h 3463635"/>
                <a:gd name="connsiteX3" fmla="*/ 1 w 4332339"/>
                <a:gd name="connsiteY3" fmla="*/ 3463635 h 3463635"/>
                <a:gd name="connsiteX4" fmla="*/ 4318783 w 4332339"/>
                <a:gd name="connsiteY4" fmla="*/ 1641221 h 3463635"/>
                <a:gd name="connsiteX5" fmla="*/ 3380509 w 4332339"/>
                <a:gd name="connsiteY5" fmla="*/ 0 h 3463635"/>
                <a:gd name="connsiteX0" fmla="*/ 1052942 w 4319784"/>
                <a:gd name="connsiteY0" fmla="*/ 13855 h 3463635"/>
                <a:gd name="connsiteX1" fmla="*/ 2078182 w 4319784"/>
                <a:gd name="connsiteY1" fmla="*/ 1496290 h 3463635"/>
                <a:gd name="connsiteX2" fmla="*/ 0 w 4319784"/>
                <a:gd name="connsiteY2" fmla="*/ 3034145 h 3463635"/>
                <a:gd name="connsiteX3" fmla="*/ 1 w 4319784"/>
                <a:gd name="connsiteY3" fmla="*/ 3463635 h 3463635"/>
                <a:gd name="connsiteX4" fmla="*/ 4318783 w 4319784"/>
                <a:gd name="connsiteY4" fmla="*/ 1641221 h 3463635"/>
                <a:gd name="connsiteX5" fmla="*/ 3380509 w 4319784"/>
                <a:gd name="connsiteY5" fmla="*/ 0 h 3463635"/>
                <a:gd name="connsiteX0" fmla="*/ 1052942 w 4319788"/>
                <a:gd name="connsiteY0" fmla="*/ 13855 h 3463635"/>
                <a:gd name="connsiteX1" fmla="*/ 2078182 w 4319788"/>
                <a:gd name="connsiteY1" fmla="*/ 1496290 h 3463635"/>
                <a:gd name="connsiteX2" fmla="*/ 0 w 4319788"/>
                <a:gd name="connsiteY2" fmla="*/ 3034145 h 3463635"/>
                <a:gd name="connsiteX3" fmla="*/ 1 w 4319788"/>
                <a:gd name="connsiteY3" fmla="*/ 3463635 h 3463635"/>
                <a:gd name="connsiteX4" fmla="*/ 4318783 w 4319788"/>
                <a:gd name="connsiteY4" fmla="*/ 1641221 h 3463635"/>
                <a:gd name="connsiteX5" fmla="*/ 3380509 w 4319788"/>
                <a:gd name="connsiteY5" fmla="*/ 0 h 3463635"/>
                <a:gd name="connsiteX0" fmla="*/ 1052942 w 4319431"/>
                <a:gd name="connsiteY0" fmla="*/ 13855 h 3463635"/>
                <a:gd name="connsiteX1" fmla="*/ 2078182 w 4319431"/>
                <a:gd name="connsiteY1" fmla="*/ 1496290 h 3463635"/>
                <a:gd name="connsiteX2" fmla="*/ 0 w 4319431"/>
                <a:gd name="connsiteY2" fmla="*/ 3034145 h 3463635"/>
                <a:gd name="connsiteX3" fmla="*/ 1 w 4319431"/>
                <a:gd name="connsiteY3" fmla="*/ 3463635 h 3463635"/>
                <a:gd name="connsiteX4" fmla="*/ 4318783 w 4319431"/>
                <a:gd name="connsiteY4" fmla="*/ 1641221 h 3463635"/>
                <a:gd name="connsiteX5" fmla="*/ 3380509 w 4319431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496290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0 w 4320699"/>
                <a:gd name="connsiteY2" fmla="*/ 3034145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470869"/>
                <a:gd name="connsiteY0" fmla="*/ 0 h 2451409"/>
                <a:gd name="connsiteX1" fmla="*/ 2269824 w 4470869"/>
                <a:gd name="connsiteY1" fmla="*/ 595363 h 2451409"/>
                <a:gd name="connsiteX2" fmla="*/ 4672 w 4470869"/>
                <a:gd name="connsiteY2" fmla="*/ 1772147 h 2451409"/>
                <a:gd name="connsiteX3" fmla="*/ 1 w 4470869"/>
                <a:gd name="connsiteY3" fmla="*/ 2451266 h 2451409"/>
                <a:gd name="connsiteX4" fmla="*/ 4318783 w 4470869"/>
                <a:gd name="connsiteY4" fmla="*/ 628852 h 2451409"/>
                <a:gd name="connsiteX5" fmla="*/ 3235607 w 4470869"/>
                <a:gd name="connsiteY5" fmla="*/ 75294 h 2451409"/>
                <a:gd name="connsiteX0" fmla="*/ 2815103 w 4318846"/>
                <a:gd name="connsiteY0" fmla="*/ 0 h 2451473"/>
                <a:gd name="connsiteX1" fmla="*/ 2269824 w 4318846"/>
                <a:gd name="connsiteY1" fmla="*/ 595363 h 2451473"/>
                <a:gd name="connsiteX2" fmla="*/ 4672 w 4318846"/>
                <a:gd name="connsiteY2" fmla="*/ 1772147 h 2451473"/>
                <a:gd name="connsiteX3" fmla="*/ 1 w 4318846"/>
                <a:gd name="connsiteY3" fmla="*/ 2451266 h 2451473"/>
                <a:gd name="connsiteX4" fmla="*/ 4318783 w 4318846"/>
                <a:gd name="connsiteY4" fmla="*/ 628852 h 2451473"/>
                <a:gd name="connsiteX5" fmla="*/ 3235607 w 4318846"/>
                <a:gd name="connsiteY5" fmla="*/ 75294 h 2451473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452724"/>
                <a:gd name="connsiteY0" fmla="*/ 0 h 2241897"/>
                <a:gd name="connsiteX1" fmla="*/ 2269824 w 4452724"/>
                <a:gd name="connsiteY1" fmla="*/ 385855 h 2241897"/>
                <a:gd name="connsiteX2" fmla="*/ 4672 w 4452724"/>
                <a:gd name="connsiteY2" fmla="*/ 1562639 h 2241897"/>
                <a:gd name="connsiteX3" fmla="*/ 1 w 4452724"/>
                <a:gd name="connsiteY3" fmla="*/ 2241758 h 2241897"/>
                <a:gd name="connsiteX4" fmla="*/ 4318783 w 4452724"/>
                <a:gd name="connsiteY4" fmla="*/ 419344 h 2241897"/>
                <a:gd name="connsiteX5" fmla="*/ 3118765 w 4452724"/>
                <a:gd name="connsiteY5" fmla="*/ 213482 h 2241897"/>
                <a:gd name="connsiteX0" fmla="*/ 3175012 w 4426653"/>
                <a:gd name="connsiteY0" fmla="*/ 0 h 2241897"/>
                <a:gd name="connsiteX1" fmla="*/ 2269824 w 4426653"/>
                <a:gd name="connsiteY1" fmla="*/ 385855 h 2241897"/>
                <a:gd name="connsiteX2" fmla="*/ 4672 w 4426653"/>
                <a:gd name="connsiteY2" fmla="*/ 1562639 h 2241897"/>
                <a:gd name="connsiteX3" fmla="*/ 1 w 4426653"/>
                <a:gd name="connsiteY3" fmla="*/ 2241758 h 2241897"/>
                <a:gd name="connsiteX4" fmla="*/ 4318783 w 4426653"/>
                <a:gd name="connsiteY4" fmla="*/ 419344 h 2241897"/>
                <a:gd name="connsiteX5" fmla="*/ 3118765 w 4426653"/>
                <a:gd name="connsiteY5" fmla="*/ 213482 h 224189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15293 w 4318866"/>
                <a:gd name="connsiteY0" fmla="*/ -2 h 3035412"/>
                <a:gd name="connsiteX1" fmla="*/ 2269824 w 4318866"/>
                <a:gd name="connsiteY1" fmla="*/ 1179318 h 3035412"/>
                <a:gd name="connsiteX2" fmla="*/ 4672 w 4318866"/>
                <a:gd name="connsiteY2" fmla="*/ 2356102 h 3035412"/>
                <a:gd name="connsiteX3" fmla="*/ 1 w 4318866"/>
                <a:gd name="connsiteY3" fmla="*/ 3035221 h 3035412"/>
                <a:gd name="connsiteX4" fmla="*/ 4318783 w 4318866"/>
                <a:gd name="connsiteY4" fmla="*/ 1212807 h 3035412"/>
                <a:gd name="connsiteX5" fmla="*/ 3118765 w 4318866"/>
                <a:gd name="connsiteY5" fmla="*/ 1006945 h 3035412"/>
                <a:gd name="connsiteX0" fmla="*/ 15293 w 4318866"/>
                <a:gd name="connsiteY0" fmla="*/ 179408 h 3214822"/>
                <a:gd name="connsiteX1" fmla="*/ 2269824 w 4318866"/>
                <a:gd name="connsiteY1" fmla="*/ 1358728 h 3214822"/>
                <a:gd name="connsiteX2" fmla="*/ 4672 w 4318866"/>
                <a:gd name="connsiteY2" fmla="*/ 2535512 h 3214822"/>
                <a:gd name="connsiteX3" fmla="*/ 1 w 4318866"/>
                <a:gd name="connsiteY3" fmla="*/ 3214631 h 3214822"/>
                <a:gd name="connsiteX4" fmla="*/ 4318783 w 4318866"/>
                <a:gd name="connsiteY4" fmla="*/ 1392217 h 3214822"/>
                <a:gd name="connsiteX5" fmla="*/ 3118765 w 4318866"/>
                <a:gd name="connsiteY5" fmla="*/ 1186355 h 3214822"/>
                <a:gd name="connsiteX0" fmla="*/ 15293 w 4318866"/>
                <a:gd name="connsiteY0" fmla="*/ 185518 h 3220932"/>
                <a:gd name="connsiteX1" fmla="*/ 2269824 w 4318866"/>
                <a:gd name="connsiteY1" fmla="*/ 1364838 h 3220932"/>
                <a:gd name="connsiteX2" fmla="*/ 4672 w 4318866"/>
                <a:gd name="connsiteY2" fmla="*/ 2541622 h 3220932"/>
                <a:gd name="connsiteX3" fmla="*/ 1 w 4318866"/>
                <a:gd name="connsiteY3" fmla="*/ 3220741 h 3220932"/>
                <a:gd name="connsiteX4" fmla="*/ 4318783 w 4318866"/>
                <a:gd name="connsiteY4" fmla="*/ 1398327 h 3220932"/>
                <a:gd name="connsiteX5" fmla="*/ 3118765 w 4318866"/>
                <a:gd name="connsiteY5" fmla="*/ 1192465 h 3220932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07679 w 4411283"/>
                <a:gd name="connsiteY0" fmla="*/ 198959 h 3234339"/>
                <a:gd name="connsiteX1" fmla="*/ 2362210 w 4411283"/>
                <a:gd name="connsiteY1" fmla="*/ 1378279 h 3234339"/>
                <a:gd name="connsiteX2" fmla="*/ 97058 w 4411283"/>
                <a:gd name="connsiteY2" fmla="*/ 2555063 h 3234339"/>
                <a:gd name="connsiteX3" fmla="*/ 92387 w 4411283"/>
                <a:gd name="connsiteY3" fmla="*/ 3234182 h 3234339"/>
                <a:gd name="connsiteX4" fmla="*/ 4411169 w 4411283"/>
                <a:gd name="connsiteY4" fmla="*/ 1411768 h 3234339"/>
                <a:gd name="connsiteX5" fmla="*/ 0 w 4411283"/>
                <a:gd name="connsiteY5" fmla="*/ 38005 h 3234339"/>
                <a:gd name="connsiteX0" fmla="*/ 340491 w 4643981"/>
                <a:gd name="connsiteY0" fmla="*/ 696508 h 3731899"/>
                <a:gd name="connsiteX1" fmla="*/ 2595022 w 4643981"/>
                <a:gd name="connsiteY1" fmla="*/ 1875828 h 3731899"/>
                <a:gd name="connsiteX2" fmla="*/ 329870 w 4643981"/>
                <a:gd name="connsiteY2" fmla="*/ 3052612 h 3731899"/>
                <a:gd name="connsiteX3" fmla="*/ 325199 w 4643981"/>
                <a:gd name="connsiteY3" fmla="*/ 3731731 h 3731899"/>
                <a:gd name="connsiteX4" fmla="*/ 4643981 w 4643981"/>
                <a:gd name="connsiteY4" fmla="*/ 1909317 h 3731899"/>
                <a:gd name="connsiteX5" fmla="*/ 339001 w 4643981"/>
                <a:gd name="connsiteY5" fmla="*/ 45216 h 3731899"/>
                <a:gd name="connsiteX6" fmla="*/ 232812 w 4643981"/>
                <a:gd name="connsiteY6" fmla="*/ 535554 h 3731899"/>
                <a:gd name="connsiteX0" fmla="*/ 107679 w 4411169"/>
                <a:gd name="connsiteY0" fmla="*/ 651292 h 3686683"/>
                <a:gd name="connsiteX1" fmla="*/ 2362210 w 4411169"/>
                <a:gd name="connsiteY1" fmla="*/ 1830612 h 3686683"/>
                <a:gd name="connsiteX2" fmla="*/ 97058 w 4411169"/>
                <a:gd name="connsiteY2" fmla="*/ 3007396 h 3686683"/>
                <a:gd name="connsiteX3" fmla="*/ 92387 w 4411169"/>
                <a:gd name="connsiteY3" fmla="*/ 3686515 h 3686683"/>
                <a:gd name="connsiteX4" fmla="*/ 4411169 w 4411169"/>
                <a:gd name="connsiteY4" fmla="*/ 1864101 h 3686683"/>
                <a:gd name="connsiteX5" fmla="*/ 106189 w 4411169"/>
                <a:gd name="connsiteY5" fmla="*/ 0 h 3686683"/>
                <a:gd name="connsiteX6" fmla="*/ 0 w 4411169"/>
                <a:gd name="connsiteY6" fmla="*/ 490338 h 3686683"/>
                <a:gd name="connsiteX0" fmla="*/ 107679 w 4411173"/>
                <a:gd name="connsiteY0" fmla="*/ 651543 h 3686934"/>
                <a:gd name="connsiteX1" fmla="*/ 2362210 w 4411173"/>
                <a:gd name="connsiteY1" fmla="*/ 1830863 h 3686934"/>
                <a:gd name="connsiteX2" fmla="*/ 97058 w 4411173"/>
                <a:gd name="connsiteY2" fmla="*/ 3007647 h 3686934"/>
                <a:gd name="connsiteX3" fmla="*/ 92387 w 4411173"/>
                <a:gd name="connsiteY3" fmla="*/ 3686766 h 3686934"/>
                <a:gd name="connsiteX4" fmla="*/ 4411169 w 4411173"/>
                <a:gd name="connsiteY4" fmla="*/ 1864352 h 3686934"/>
                <a:gd name="connsiteX5" fmla="*/ 106189 w 4411173"/>
                <a:gd name="connsiteY5" fmla="*/ 251 h 3686934"/>
                <a:gd name="connsiteX6" fmla="*/ 0 w 4411173"/>
                <a:gd name="connsiteY6" fmla="*/ 490589 h 3686934"/>
                <a:gd name="connsiteX0" fmla="*/ 107679 w 4411381"/>
                <a:gd name="connsiteY0" fmla="*/ 651592 h 3687020"/>
                <a:gd name="connsiteX1" fmla="*/ 2362210 w 4411381"/>
                <a:gd name="connsiteY1" fmla="*/ 1830912 h 3687020"/>
                <a:gd name="connsiteX2" fmla="*/ 97058 w 4411381"/>
                <a:gd name="connsiteY2" fmla="*/ 3007696 h 3687020"/>
                <a:gd name="connsiteX3" fmla="*/ 92387 w 4411381"/>
                <a:gd name="connsiteY3" fmla="*/ 3686815 h 3687020"/>
                <a:gd name="connsiteX4" fmla="*/ 4411169 w 4411381"/>
                <a:gd name="connsiteY4" fmla="*/ 1864401 h 3687020"/>
                <a:gd name="connsiteX5" fmla="*/ 106189 w 4411381"/>
                <a:gd name="connsiteY5" fmla="*/ 300 h 3687020"/>
                <a:gd name="connsiteX6" fmla="*/ 0 w 4411381"/>
                <a:gd name="connsiteY6" fmla="*/ 490638 h 3687020"/>
                <a:gd name="connsiteX0" fmla="*/ 107679 w 4411196"/>
                <a:gd name="connsiteY0" fmla="*/ 651570 h 3686979"/>
                <a:gd name="connsiteX1" fmla="*/ 2362210 w 4411196"/>
                <a:gd name="connsiteY1" fmla="*/ 1830890 h 3686979"/>
                <a:gd name="connsiteX2" fmla="*/ 97058 w 4411196"/>
                <a:gd name="connsiteY2" fmla="*/ 3007674 h 3686979"/>
                <a:gd name="connsiteX3" fmla="*/ 92387 w 4411196"/>
                <a:gd name="connsiteY3" fmla="*/ 3686793 h 3686979"/>
                <a:gd name="connsiteX4" fmla="*/ 4411169 w 4411196"/>
                <a:gd name="connsiteY4" fmla="*/ 1864379 h 3686979"/>
                <a:gd name="connsiteX5" fmla="*/ 106189 w 4411196"/>
                <a:gd name="connsiteY5" fmla="*/ 278 h 3686979"/>
                <a:gd name="connsiteX6" fmla="*/ 0 w 4411196"/>
                <a:gd name="connsiteY6" fmla="*/ 490616 h 3686979"/>
                <a:gd name="connsiteX0" fmla="*/ 154412 w 4457929"/>
                <a:gd name="connsiteY0" fmla="*/ 651566 h 3686979"/>
                <a:gd name="connsiteX1" fmla="*/ 2408943 w 4457929"/>
                <a:gd name="connsiteY1" fmla="*/ 1830886 h 3686979"/>
                <a:gd name="connsiteX2" fmla="*/ 143791 w 4457929"/>
                <a:gd name="connsiteY2" fmla="*/ 3007670 h 3686979"/>
                <a:gd name="connsiteX3" fmla="*/ 139120 w 4457929"/>
                <a:gd name="connsiteY3" fmla="*/ 3686789 h 3686979"/>
                <a:gd name="connsiteX4" fmla="*/ 4457902 w 4457929"/>
                <a:gd name="connsiteY4" fmla="*/ 1864375 h 3686979"/>
                <a:gd name="connsiteX5" fmla="*/ 152922 w 4457929"/>
                <a:gd name="connsiteY5" fmla="*/ 274 h 3686979"/>
                <a:gd name="connsiteX6" fmla="*/ 2 w 4457929"/>
                <a:gd name="connsiteY6" fmla="*/ 490609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0" fmla="*/ 15293 w 4318810"/>
                <a:gd name="connsiteY0" fmla="*/ 651566 h 3686979"/>
                <a:gd name="connsiteX1" fmla="*/ 2269824 w 4318810"/>
                <a:gd name="connsiteY1" fmla="*/ 1830886 h 3686979"/>
                <a:gd name="connsiteX2" fmla="*/ 4672 w 4318810"/>
                <a:gd name="connsiteY2" fmla="*/ 3007670 h 3686979"/>
                <a:gd name="connsiteX3" fmla="*/ 1 w 4318810"/>
                <a:gd name="connsiteY3" fmla="*/ 3686789 h 3686979"/>
                <a:gd name="connsiteX4" fmla="*/ 4318783 w 4318810"/>
                <a:gd name="connsiteY4" fmla="*/ 1864375 h 3686979"/>
                <a:gd name="connsiteX5" fmla="*/ 13803 w 4318810"/>
                <a:gd name="connsiteY5" fmla="*/ 274 h 3686979"/>
                <a:gd name="connsiteX6" fmla="*/ 15293 w 4318810"/>
                <a:gd name="connsiteY6" fmla="*/ 651566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15293 w 4318810"/>
                <a:gd name="connsiteY6" fmla="*/ 651566 h 3686975"/>
                <a:gd name="connsiteX0" fmla="*/ 6 w 4331557"/>
                <a:gd name="connsiteY0" fmla="*/ 647110 h 3686979"/>
                <a:gd name="connsiteX1" fmla="*/ 2282571 w 4331557"/>
                <a:gd name="connsiteY1" fmla="*/ 1830886 h 3686979"/>
                <a:gd name="connsiteX2" fmla="*/ 17419 w 4331557"/>
                <a:gd name="connsiteY2" fmla="*/ 3007670 h 3686979"/>
                <a:gd name="connsiteX3" fmla="*/ 12748 w 4331557"/>
                <a:gd name="connsiteY3" fmla="*/ 3686789 h 3686979"/>
                <a:gd name="connsiteX4" fmla="*/ 4331530 w 4331557"/>
                <a:gd name="connsiteY4" fmla="*/ 1864375 h 3686979"/>
                <a:gd name="connsiteX5" fmla="*/ 26550 w 4331557"/>
                <a:gd name="connsiteY5" fmla="*/ 274 h 3686979"/>
                <a:gd name="connsiteX6" fmla="*/ 6 w 4331557"/>
                <a:gd name="connsiteY6" fmla="*/ 647110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07670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29957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5977 w 4318810"/>
                <a:gd name="connsiteY0" fmla="*/ 642644 h 3686975"/>
                <a:gd name="connsiteX1" fmla="*/ 2269824 w 4318810"/>
                <a:gd name="connsiteY1" fmla="*/ 1830886 h 3686975"/>
                <a:gd name="connsiteX2" fmla="*/ 4672 w 4318810"/>
                <a:gd name="connsiteY2" fmla="*/ 3029957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5977 w 4318810"/>
                <a:gd name="connsiteY6" fmla="*/ 642644 h 368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8810" h="3686975">
                  <a:moveTo>
                    <a:pt x="5977" y="642644"/>
                  </a:moveTo>
                  <a:cubicBezTo>
                    <a:pt x="782338" y="-74040"/>
                    <a:pt x="2270041" y="1433001"/>
                    <a:pt x="2269824" y="1830886"/>
                  </a:cubicBezTo>
                  <a:cubicBezTo>
                    <a:pt x="2269607" y="2228771"/>
                    <a:pt x="847426" y="3756711"/>
                    <a:pt x="4672" y="3029957"/>
                  </a:cubicBezTo>
                  <a:cubicBezTo>
                    <a:pt x="4672" y="3173120"/>
                    <a:pt x="1" y="3543626"/>
                    <a:pt x="1" y="3686789"/>
                  </a:cubicBezTo>
                  <a:cubicBezTo>
                    <a:pt x="2802917" y="3703524"/>
                    <a:pt x="4311809" y="2603609"/>
                    <a:pt x="4318783" y="1864375"/>
                  </a:cubicBezTo>
                  <a:cubicBezTo>
                    <a:pt x="4325757" y="1125141"/>
                    <a:pt x="2978583" y="-20394"/>
                    <a:pt x="13803" y="274"/>
                  </a:cubicBezTo>
                  <a:cubicBezTo>
                    <a:pt x="14300" y="217371"/>
                    <a:pt x="5480" y="425547"/>
                    <a:pt x="5977" y="642644"/>
                  </a:cubicBezTo>
                  <a:close/>
                </a:path>
              </a:pathLst>
            </a:custGeom>
            <a:gradFill flip="none" rotWithShape="1">
              <a:gsLst>
                <a:gs pos="5000">
                  <a:schemeClr val="bg1"/>
                </a:gs>
                <a:gs pos="33000">
                  <a:srgbClr val="DDDDDD"/>
                </a:gs>
                <a:gs pos="58000">
                  <a:srgbClr val="B5B5B5"/>
                </a:gs>
                <a:gs pos="100000">
                  <a:srgbClr val="969696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B016B96-3125-AD4A-1A2E-029947F629C7}"/>
                </a:ext>
              </a:extLst>
            </p:cNvPr>
            <p:cNvSpPr/>
            <p:nvPr/>
          </p:nvSpPr>
          <p:spPr bwMode="auto">
            <a:xfrm>
              <a:off x="3501663" y="197471"/>
              <a:ext cx="1226112" cy="1306621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60473" h="6885709">
                  <a:moveTo>
                    <a:pt x="1052942" y="13855"/>
                  </a:moveTo>
                  <a:cubicBezTo>
                    <a:pt x="1595578" y="170873"/>
                    <a:pt x="2075141" y="657903"/>
                    <a:pt x="2078182" y="1496290"/>
                  </a:cubicBezTo>
                  <a:cubicBezTo>
                    <a:pt x="2082619" y="2719463"/>
                    <a:pt x="1427017" y="3038763"/>
                    <a:pt x="0" y="3034145"/>
                  </a:cubicBezTo>
                  <a:cubicBezTo>
                    <a:pt x="0" y="3177308"/>
                    <a:pt x="1" y="3320472"/>
                    <a:pt x="1" y="3463635"/>
                  </a:cubicBezTo>
                  <a:cubicBezTo>
                    <a:pt x="415637" y="3424380"/>
                    <a:pt x="840507" y="4389581"/>
                    <a:pt x="1330035" y="4959927"/>
                  </a:cubicBezTo>
                  <a:cubicBezTo>
                    <a:pt x="1819563" y="5530273"/>
                    <a:pt x="2403765" y="6661726"/>
                    <a:pt x="2937166" y="6885708"/>
                  </a:cubicBezTo>
                  <a:lnTo>
                    <a:pt x="5860473" y="6885709"/>
                  </a:lnTo>
                  <a:cubicBezTo>
                    <a:pt x="5377873" y="6740237"/>
                    <a:pt x="5241635" y="6703290"/>
                    <a:pt x="4627417" y="6095999"/>
                  </a:cubicBezTo>
                  <a:lnTo>
                    <a:pt x="2133600" y="3200399"/>
                  </a:lnTo>
                  <a:cubicBezTo>
                    <a:pt x="3442854" y="3108035"/>
                    <a:pt x="4045527" y="2223654"/>
                    <a:pt x="4253345" y="1690254"/>
                  </a:cubicBezTo>
                  <a:cubicBezTo>
                    <a:pt x="4350327" y="949036"/>
                    <a:pt x="3980873" y="217054"/>
                    <a:pt x="3380509" y="0"/>
                  </a:cubicBezTo>
                </a:path>
              </a:pathLst>
            </a:custGeom>
            <a:gradFill flip="none" rotWithShape="1">
              <a:gsLst>
                <a:gs pos="45000">
                  <a:srgbClr val="CFCFCF"/>
                </a:gs>
                <a:gs pos="100000">
                  <a:srgbClr val="969696"/>
                </a:gs>
                <a:gs pos="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2E2F03D2-E64E-7B78-EC4E-4461ADD3BB7E}"/>
              </a:ext>
            </a:extLst>
          </p:cNvPr>
          <p:cNvSpPr/>
          <p:nvPr/>
        </p:nvSpPr>
        <p:spPr>
          <a:xfrm>
            <a:off x="0" y="-22481"/>
            <a:ext cx="3704492" cy="2362479"/>
          </a:xfrm>
          <a:prstGeom prst="rect">
            <a:avLst/>
          </a:prstGeom>
          <a:solidFill>
            <a:srgbClr val="000000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7C641E4-DA98-A9B6-549F-2EA297BB9D90}"/>
              </a:ext>
            </a:extLst>
          </p:cNvPr>
          <p:cNvSpPr/>
          <p:nvPr/>
        </p:nvSpPr>
        <p:spPr>
          <a:xfrm>
            <a:off x="7300759" y="223104"/>
            <a:ext cx="1720605" cy="79927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755D19F-D1D7-316E-178F-6A991C3B8336}"/>
              </a:ext>
            </a:extLst>
          </p:cNvPr>
          <p:cNvGrpSpPr/>
          <p:nvPr/>
        </p:nvGrpSpPr>
        <p:grpSpPr>
          <a:xfrm>
            <a:off x="8047458" y="0"/>
            <a:ext cx="1053163" cy="1442149"/>
            <a:chOff x="7698581" y="108617"/>
            <a:chExt cx="1096219" cy="1501108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0E551525-E09A-DBD6-2EBE-636F4F286889}"/>
                </a:ext>
              </a:extLst>
            </p:cNvPr>
            <p:cNvGrpSpPr/>
            <p:nvPr/>
          </p:nvGrpSpPr>
          <p:grpSpPr>
            <a:xfrm>
              <a:off x="7698581" y="108617"/>
              <a:ext cx="1096219" cy="1501108"/>
              <a:chOff x="7698581" y="108617"/>
              <a:chExt cx="1216899" cy="1673252"/>
            </a:xfrm>
          </p:grpSpPr>
          <p:pic>
            <p:nvPicPr>
              <p:cNvPr id="11" name="Picture 55" descr="Device-white">
                <a:extLst>
                  <a:ext uri="{FF2B5EF4-FFF2-40B4-BE49-F238E27FC236}">
                    <a16:creationId xmlns:a16="http://schemas.microsoft.com/office/drawing/2014/main" id="{308BD83C-0E08-45E0-B4CD-DC32D712D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14" t="890" r="76079" b="-890"/>
              <a:stretch/>
            </p:blipFill>
            <p:spPr bwMode="hidden">
              <a:xfrm>
                <a:off x="7825960" y="254888"/>
                <a:ext cx="1006807" cy="138369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2EBC71A-65D1-EFBA-B232-56DBD2AF1BBE}"/>
                  </a:ext>
                </a:extLst>
              </p:cNvPr>
              <p:cNvSpPr/>
              <p:nvPr/>
            </p:nvSpPr>
            <p:spPr>
              <a:xfrm>
                <a:off x="7698581" y="108617"/>
                <a:ext cx="1216899" cy="1673252"/>
              </a:xfrm>
              <a:custGeom>
                <a:avLst/>
                <a:gdLst>
                  <a:gd name="connsiteX0" fmla="*/ 0 w 1209511"/>
                  <a:gd name="connsiteY0" fmla="*/ 0 h 1673252"/>
                  <a:gd name="connsiteX1" fmla="*/ 1209511 w 1209511"/>
                  <a:gd name="connsiteY1" fmla="*/ 0 h 1673252"/>
                  <a:gd name="connsiteX2" fmla="*/ 1209511 w 1209511"/>
                  <a:gd name="connsiteY2" fmla="*/ 1673252 h 1673252"/>
                  <a:gd name="connsiteX3" fmla="*/ 0 w 1209511"/>
                  <a:gd name="connsiteY3" fmla="*/ 1673252 h 1673252"/>
                  <a:gd name="connsiteX4" fmla="*/ 0 w 1209511"/>
                  <a:gd name="connsiteY4" fmla="*/ 0 h 1673252"/>
                  <a:gd name="connsiteX0" fmla="*/ 244 w 1209755"/>
                  <a:gd name="connsiteY0" fmla="*/ 0 h 1673252"/>
                  <a:gd name="connsiteX1" fmla="*/ 1209755 w 1209755"/>
                  <a:gd name="connsiteY1" fmla="*/ 0 h 1673252"/>
                  <a:gd name="connsiteX2" fmla="*/ 1209755 w 1209755"/>
                  <a:gd name="connsiteY2" fmla="*/ 1673252 h 1673252"/>
                  <a:gd name="connsiteX3" fmla="*/ 244 w 1209755"/>
                  <a:gd name="connsiteY3" fmla="*/ 1673252 h 1673252"/>
                  <a:gd name="connsiteX4" fmla="*/ 0 w 1209755"/>
                  <a:gd name="connsiteY4" fmla="*/ 356917 h 1673252"/>
                  <a:gd name="connsiteX5" fmla="*/ 244 w 1209755"/>
                  <a:gd name="connsiteY5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21554 w 1231309"/>
                  <a:gd name="connsiteY5" fmla="*/ 356917 h 1673252"/>
                  <a:gd name="connsiteX6" fmla="*/ 21798 w 1231309"/>
                  <a:gd name="connsiteY6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4477 w 1233988"/>
                  <a:gd name="connsiteY0" fmla="*/ 0 h 1673252"/>
                  <a:gd name="connsiteX1" fmla="*/ 1233988 w 1233988"/>
                  <a:gd name="connsiteY1" fmla="*/ 0 h 1673252"/>
                  <a:gd name="connsiteX2" fmla="*/ 1233988 w 1233988"/>
                  <a:gd name="connsiteY2" fmla="*/ 1673252 h 1673252"/>
                  <a:gd name="connsiteX3" fmla="*/ 24477 w 1233988"/>
                  <a:gd name="connsiteY3" fmla="*/ 1673252 h 1673252"/>
                  <a:gd name="connsiteX4" fmla="*/ 624308 w 1233988"/>
                  <a:gd name="connsiteY4" fmla="*/ 1371330 h 1673252"/>
                  <a:gd name="connsiteX5" fmla="*/ 1088652 w 1233988"/>
                  <a:gd name="connsiteY5" fmla="*/ 190230 h 1673252"/>
                  <a:gd name="connsiteX6" fmla="*/ 610021 w 1233988"/>
                  <a:gd name="connsiteY6" fmla="*/ 172371 h 1673252"/>
                  <a:gd name="connsiteX7" fmla="*/ 155202 w 1233988"/>
                  <a:gd name="connsiteY7" fmla="*/ 187849 h 1673252"/>
                  <a:gd name="connsiteX8" fmla="*/ 24233 w 1233988"/>
                  <a:gd name="connsiteY8" fmla="*/ 356917 h 1673252"/>
                  <a:gd name="connsiteX9" fmla="*/ 24477 w 1233988"/>
                  <a:gd name="connsiteY9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95765 w 1305276"/>
                  <a:gd name="connsiteY0" fmla="*/ 0 h 1673252"/>
                  <a:gd name="connsiteX1" fmla="*/ 1305276 w 1305276"/>
                  <a:gd name="connsiteY1" fmla="*/ 0 h 1673252"/>
                  <a:gd name="connsiteX2" fmla="*/ 1305276 w 1305276"/>
                  <a:gd name="connsiteY2" fmla="*/ 1673252 h 1673252"/>
                  <a:gd name="connsiteX3" fmla="*/ 95765 w 1305276"/>
                  <a:gd name="connsiteY3" fmla="*/ 1673252 h 1673252"/>
                  <a:gd name="connsiteX4" fmla="*/ 88377 w 1305276"/>
                  <a:gd name="connsiteY4" fmla="*/ 1033192 h 1673252"/>
                  <a:gd name="connsiteX5" fmla="*/ 201487 w 1305276"/>
                  <a:gd name="connsiteY5" fmla="*/ 801021 h 1673252"/>
                  <a:gd name="connsiteX6" fmla="*/ 693214 w 1305276"/>
                  <a:gd name="connsiteY6" fmla="*/ 1377282 h 1673252"/>
                  <a:gd name="connsiteX7" fmla="*/ 1163512 w 1305276"/>
                  <a:gd name="connsiteY7" fmla="*/ 930799 h 1673252"/>
                  <a:gd name="connsiteX8" fmla="*/ 1159940 w 1305276"/>
                  <a:gd name="connsiteY8" fmla="*/ 190230 h 1673252"/>
                  <a:gd name="connsiteX9" fmla="*/ 681309 w 1305276"/>
                  <a:gd name="connsiteY9" fmla="*/ 172371 h 1673252"/>
                  <a:gd name="connsiteX10" fmla="*/ 226490 w 1305276"/>
                  <a:gd name="connsiteY10" fmla="*/ 187849 h 1673252"/>
                  <a:gd name="connsiteX11" fmla="*/ 95521 w 1305276"/>
                  <a:gd name="connsiteY11" fmla="*/ 356917 h 1673252"/>
                  <a:gd name="connsiteX12" fmla="*/ 95765 w 1305276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6899" h="1673252">
                    <a:moveTo>
                      <a:pt x="7388" y="0"/>
                    </a:moveTo>
                    <a:lnTo>
                      <a:pt x="1216899" y="0"/>
                    </a:lnTo>
                    <a:lnTo>
                      <a:pt x="1216899" y="1673252"/>
                    </a:lnTo>
                    <a:lnTo>
                      <a:pt x="7388" y="1673252"/>
                    </a:lnTo>
                    <a:cubicBezTo>
                      <a:pt x="4925" y="1459899"/>
                      <a:pt x="2463" y="1246545"/>
                      <a:pt x="0" y="1033192"/>
                    </a:cubicBezTo>
                    <a:cubicBezTo>
                      <a:pt x="17620" y="887820"/>
                      <a:pt x="39687" y="785345"/>
                      <a:pt x="125016" y="791496"/>
                    </a:cubicBezTo>
                    <a:cubicBezTo>
                      <a:pt x="107115" y="1117414"/>
                      <a:pt x="405010" y="1293740"/>
                      <a:pt x="604837" y="1377282"/>
                    </a:cubicBezTo>
                    <a:cubicBezTo>
                      <a:pt x="759022" y="1316560"/>
                      <a:pt x="1010841" y="1170511"/>
                      <a:pt x="1075135" y="930799"/>
                    </a:cubicBezTo>
                    <a:cubicBezTo>
                      <a:pt x="1073944" y="683943"/>
                      <a:pt x="1072754" y="437086"/>
                      <a:pt x="1071563" y="190230"/>
                    </a:cubicBezTo>
                    <a:cubicBezTo>
                      <a:pt x="862171" y="167889"/>
                      <a:pt x="748507" y="172768"/>
                      <a:pt x="592932" y="172371"/>
                    </a:cubicBezTo>
                    <a:cubicBezTo>
                      <a:pt x="437357" y="171974"/>
                      <a:pt x="237134" y="171776"/>
                      <a:pt x="138113" y="187849"/>
                    </a:cubicBezTo>
                    <a:cubicBezTo>
                      <a:pt x="128588" y="295402"/>
                      <a:pt x="131920" y="347942"/>
                      <a:pt x="7144" y="356917"/>
                    </a:cubicBezTo>
                    <a:cubicBezTo>
                      <a:pt x="7225" y="237945"/>
                      <a:pt x="7307" y="118972"/>
                      <a:pt x="7388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9" name="Rectangle 11">
              <a:extLst>
                <a:ext uri="{FF2B5EF4-FFF2-40B4-BE49-F238E27FC236}">
                  <a16:creationId xmlns:a16="http://schemas.microsoft.com/office/drawing/2014/main" id="{B01B7904-F23F-B8FE-18D4-A73BD03D6301}"/>
                </a:ext>
              </a:extLst>
            </p:cNvPr>
            <p:cNvSpPr/>
            <p:nvPr/>
          </p:nvSpPr>
          <p:spPr>
            <a:xfrm>
              <a:off x="7821194" y="269184"/>
              <a:ext cx="838953" cy="1070257"/>
            </a:xfrm>
            <a:custGeom>
              <a:avLst/>
              <a:gdLst>
                <a:gd name="connsiteX0" fmla="*/ 0 w 1209511"/>
                <a:gd name="connsiteY0" fmla="*/ 0 h 1673252"/>
                <a:gd name="connsiteX1" fmla="*/ 1209511 w 1209511"/>
                <a:gd name="connsiteY1" fmla="*/ 0 h 1673252"/>
                <a:gd name="connsiteX2" fmla="*/ 1209511 w 1209511"/>
                <a:gd name="connsiteY2" fmla="*/ 1673252 h 1673252"/>
                <a:gd name="connsiteX3" fmla="*/ 0 w 1209511"/>
                <a:gd name="connsiteY3" fmla="*/ 1673252 h 1673252"/>
                <a:gd name="connsiteX4" fmla="*/ 0 w 1209511"/>
                <a:gd name="connsiteY4" fmla="*/ 0 h 1673252"/>
                <a:gd name="connsiteX0" fmla="*/ 244 w 1209755"/>
                <a:gd name="connsiteY0" fmla="*/ 0 h 1673252"/>
                <a:gd name="connsiteX1" fmla="*/ 1209755 w 1209755"/>
                <a:gd name="connsiteY1" fmla="*/ 0 h 1673252"/>
                <a:gd name="connsiteX2" fmla="*/ 1209755 w 1209755"/>
                <a:gd name="connsiteY2" fmla="*/ 1673252 h 1673252"/>
                <a:gd name="connsiteX3" fmla="*/ 244 w 1209755"/>
                <a:gd name="connsiteY3" fmla="*/ 1673252 h 1673252"/>
                <a:gd name="connsiteX4" fmla="*/ 0 w 1209755"/>
                <a:gd name="connsiteY4" fmla="*/ 356917 h 1673252"/>
                <a:gd name="connsiteX5" fmla="*/ 244 w 1209755"/>
                <a:gd name="connsiteY5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21554 w 1231309"/>
                <a:gd name="connsiteY5" fmla="*/ 356917 h 1673252"/>
                <a:gd name="connsiteX6" fmla="*/ 21798 w 1231309"/>
                <a:gd name="connsiteY6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4477 w 1233988"/>
                <a:gd name="connsiteY0" fmla="*/ 0 h 1673252"/>
                <a:gd name="connsiteX1" fmla="*/ 1233988 w 1233988"/>
                <a:gd name="connsiteY1" fmla="*/ 0 h 1673252"/>
                <a:gd name="connsiteX2" fmla="*/ 1233988 w 1233988"/>
                <a:gd name="connsiteY2" fmla="*/ 1673252 h 1673252"/>
                <a:gd name="connsiteX3" fmla="*/ 24477 w 1233988"/>
                <a:gd name="connsiteY3" fmla="*/ 1673252 h 1673252"/>
                <a:gd name="connsiteX4" fmla="*/ 624308 w 1233988"/>
                <a:gd name="connsiteY4" fmla="*/ 1371330 h 1673252"/>
                <a:gd name="connsiteX5" fmla="*/ 1088652 w 1233988"/>
                <a:gd name="connsiteY5" fmla="*/ 190230 h 1673252"/>
                <a:gd name="connsiteX6" fmla="*/ 610021 w 1233988"/>
                <a:gd name="connsiteY6" fmla="*/ 172371 h 1673252"/>
                <a:gd name="connsiteX7" fmla="*/ 155202 w 1233988"/>
                <a:gd name="connsiteY7" fmla="*/ 187849 h 1673252"/>
                <a:gd name="connsiteX8" fmla="*/ 24233 w 1233988"/>
                <a:gd name="connsiteY8" fmla="*/ 356917 h 1673252"/>
                <a:gd name="connsiteX9" fmla="*/ 24477 w 1233988"/>
                <a:gd name="connsiteY9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95765 w 1305276"/>
                <a:gd name="connsiteY0" fmla="*/ 0 h 1673252"/>
                <a:gd name="connsiteX1" fmla="*/ 1305276 w 1305276"/>
                <a:gd name="connsiteY1" fmla="*/ 0 h 1673252"/>
                <a:gd name="connsiteX2" fmla="*/ 1305276 w 1305276"/>
                <a:gd name="connsiteY2" fmla="*/ 1673252 h 1673252"/>
                <a:gd name="connsiteX3" fmla="*/ 95765 w 1305276"/>
                <a:gd name="connsiteY3" fmla="*/ 1673252 h 1673252"/>
                <a:gd name="connsiteX4" fmla="*/ 88377 w 1305276"/>
                <a:gd name="connsiteY4" fmla="*/ 1033192 h 1673252"/>
                <a:gd name="connsiteX5" fmla="*/ 201487 w 1305276"/>
                <a:gd name="connsiteY5" fmla="*/ 801021 h 1673252"/>
                <a:gd name="connsiteX6" fmla="*/ 693214 w 1305276"/>
                <a:gd name="connsiteY6" fmla="*/ 1377282 h 1673252"/>
                <a:gd name="connsiteX7" fmla="*/ 1163512 w 1305276"/>
                <a:gd name="connsiteY7" fmla="*/ 930799 h 1673252"/>
                <a:gd name="connsiteX8" fmla="*/ 1159940 w 1305276"/>
                <a:gd name="connsiteY8" fmla="*/ 190230 h 1673252"/>
                <a:gd name="connsiteX9" fmla="*/ 681309 w 1305276"/>
                <a:gd name="connsiteY9" fmla="*/ 172371 h 1673252"/>
                <a:gd name="connsiteX10" fmla="*/ 226490 w 1305276"/>
                <a:gd name="connsiteY10" fmla="*/ 187849 h 1673252"/>
                <a:gd name="connsiteX11" fmla="*/ 95521 w 1305276"/>
                <a:gd name="connsiteY11" fmla="*/ 356917 h 1673252"/>
                <a:gd name="connsiteX12" fmla="*/ 95765 w 1305276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69813 w 1279324"/>
                <a:gd name="connsiteY0" fmla="*/ 0 h 1673252"/>
                <a:gd name="connsiteX1" fmla="*/ 1279324 w 1279324"/>
                <a:gd name="connsiteY1" fmla="*/ 0 h 1673252"/>
                <a:gd name="connsiteX2" fmla="*/ 1279324 w 1279324"/>
                <a:gd name="connsiteY2" fmla="*/ 1673252 h 1673252"/>
                <a:gd name="connsiteX3" fmla="*/ 69813 w 1279324"/>
                <a:gd name="connsiteY3" fmla="*/ 1673252 h 1673252"/>
                <a:gd name="connsiteX4" fmla="*/ 62425 w 1279324"/>
                <a:gd name="connsiteY4" fmla="*/ 1033192 h 1673252"/>
                <a:gd name="connsiteX5" fmla="*/ 187441 w 1279324"/>
                <a:gd name="connsiteY5" fmla="*/ 791496 h 1673252"/>
                <a:gd name="connsiteX6" fmla="*/ 667262 w 1279324"/>
                <a:gd name="connsiteY6" fmla="*/ 1377282 h 1673252"/>
                <a:gd name="connsiteX7" fmla="*/ 1137560 w 1279324"/>
                <a:gd name="connsiteY7" fmla="*/ 930799 h 1673252"/>
                <a:gd name="connsiteX8" fmla="*/ 1133988 w 1279324"/>
                <a:gd name="connsiteY8" fmla="*/ 190230 h 1673252"/>
                <a:gd name="connsiteX9" fmla="*/ 655357 w 1279324"/>
                <a:gd name="connsiteY9" fmla="*/ 172371 h 1673252"/>
                <a:gd name="connsiteX10" fmla="*/ 200538 w 1279324"/>
                <a:gd name="connsiteY10" fmla="*/ 187849 h 1673252"/>
                <a:gd name="connsiteX11" fmla="*/ 69813 w 1279324"/>
                <a:gd name="connsiteY11" fmla="*/ 0 h 1673252"/>
                <a:gd name="connsiteX0" fmla="*/ 138113 w 1216899"/>
                <a:gd name="connsiteY0" fmla="*/ 267401 h 1752804"/>
                <a:gd name="connsiteX1" fmla="*/ 1216899 w 1216899"/>
                <a:gd name="connsiteY1" fmla="*/ 79552 h 1752804"/>
                <a:gd name="connsiteX2" fmla="*/ 1216899 w 1216899"/>
                <a:gd name="connsiteY2" fmla="*/ 1752804 h 1752804"/>
                <a:gd name="connsiteX3" fmla="*/ 7388 w 1216899"/>
                <a:gd name="connsiteY3" fmla="*/ 1752804 h 1752804"/>
                <a:gd name="connsiteX4" fmla="*/ 0 w 1216899"/>
                <a:gd name="connsiteY4" fmla="*/ 1112744 h 1752804"/>
                <a:gd name="connsiteX5" fmla="*/ 125016 w 1216899"/>
                <a:gd name="connsiteY5" fmla="*/ 871048 h 1752804"/>
                <a:gd name="connsiteX6" fmla="*/ 604837 w 1216899"/>
                <a:gd name="connsiteY6" fmla="*/ 1456834 h 1752804"/>
                <a:gd name="connsiteX7" fmla="*/ 1075135 w 1216899"/>
                <a:gd name="connsiteY7" fmla="*/ 1010351 h 1752804"/>
                <a:gd name="connsiteX8" fmla="*/ 1071563 w 1216899"/>
                <a:gd name="connsiteY8" fmla="*/ 269782 h 1752804"/>
                <a:gd name="connsiteX9" fmla="*/ 592932 w 1216899"/>
                <a:gd name="connsiteY9" fmla="*/ 251923 h 1752804"/>
                <a:gd name="connsiteX10" fmla="*/ 138113 w 1216899"/>
                <a:gd name="connsiteY10" fmla="*/ 267401 h 1752804"/>
                <a:gd name="connsiteX0" fmla="*/ 138113 w 1217250"/>
                <a:gd name="connsiteY0" fmla="*/ 15673 h 1501076"/>
                <a:gd name="connsiteX1" fmla="*/ 1216899 w 1217250"/>
                <a:gd name="connsiteY1" fmla="*/ 1501076 h 1501076"/>
                <a:gd name="connsiteX2" fmla="*/ 7388 w 1217250"/>
                <a:gd name="connsiteY2" fmla="*/ 1501076 h 1501076"/>
                <a:gd name="connsiteX3" fmla="*/ 0 w 1217250"/>
                <a:gd name="connsiteY3" fmla="*/ 861016 h 1501076"/>
                <a:gd name="connsiteX4" fmla="*/ 125016 w 1217250"/>
                <a:gd name="connsiteY4" fmla="*/ 619320 h 1501076"/>
                <a:gd name="connsiteX5" fmla="*/ 604837 w 1217250"/>
                <a:gd name="connsiteY5" fmla="*/ 1205106 h 1501076"/>
                <a:gd name="connsiteX6" fmla="*/ 1075135 w 1217250"/>
                <a:gd name="connsiteY6" fmla="*/ 758623 h 1501076"/>
                <a:gd name="connsiteX7" fmla="*/ 1071563 w 1217250"/>
                <a:gd name="connsiteY7" fmla="*/ 18054 h 1501076"/>
                <a:gd name="connsiteX8" fmla="*/ 592932 w 1217250"/>
                <a:gd name="connsiteY8" fmla="*/ 195 h 1501076"/>
                <a:gd name="connsiteX9" fmla="*/ 138113 w 1217250"/>
                <a:gd name="connsiteY9" fmla="*/ 15673 h 1501076"/>
                <a:gd name="connsiteX0" fmla="*/ 138113 w 1075135"/>
                <a:gd name="connsiteY0" fmla="*/ 15673 h 1501076"/>
                <a:gd name="connsiteX1" fmla="*/ 7388 w 1075135"/>
                <a:gd name="connsiteY1" fmla="*/ 1501076 h 1501076"/>
                <a:gd name="connsiteX2" fmla="*/ 0 w 1075135"/>
                <a:gd name="connsiteY2" fmla="*/ 861016 h 1501076"/>
                <a:gd name="connsiteX3" fmla="*/ 125016 w 1075135"/>
                <a:gd name="connsiteY3" fmla="*/ 619320 h 1501076"/>
                <a:gd name="connsiteX4" fmla="*/ 604837 w 1075135"/>
                <a:gd name="connsiteY4" fmla="*/ 1205106 h 1501076"/>
                <a:gd name="connsiteX5" fmla="*/ 1075135 w 1075135"/>
                <a:gd name="connsiteY5" fmla="*/ 758623 h 1501076"/>
                <a:gd name="connsiteX6" fmla="*/ 1071563 w 1075135"/>
                <a:gd name="connsiteY6" fmla="*/ 18054 h 1501076"/>
                <a:gd name="connsiteX7" fmla="*/ 592932 w 1075135"/>
                <a:gd name="connsiteY7" fmla="*/ 195 h 1501076"/>
                <a:gd name="connsiteX8" fmla="*/ 138113 w 1075135"/>
                <a:gd name="connsiteY8" fmla="*/ 15673 h 1501076"/>
                <a:gd name="connsiteX0" fmla="*/ 138113 w 1075135"/>
                <a:gd name="connsiteY0" fmla="*/ 15673 h 1205106"/>
                <a:gd name="connsiteX1" fmla="*/ 0 w 1075135"/>
                <a:gd name="connsiteY1" fmla="*/ 861016 h 1205106"/>
                <a:gd name="connsiteX2" fmla="*/ 125016 w 1075135"/>
                <a:gd name="connsiteY2" fmla="*/ 619320 h 1205106"/>
                <a:gd name="connsiteX3" fmla="*/ 604837 w 1075135"/>
                <a:gd name="connsiteY3" fmla="*/ 1205106 h 1205106"/>
                <a:gd name="connsiteX4" fmla="*/ 1075135 w 1075135"/>
                <a:gd name="connsiteY4" fmla="*/ 758623 h 1205106"/>
                <a:gd name="connsiteX5" fmla="*/ 1071563 w 1075135"/>
                <a:gd name="connsiteY5" fmla="*/ 18054 h 1205106"/>
                <a:gd name="connsiteX6" fmla="*/ 592932 w 1075135"/>
                <a:gd name="connsiteY6" fmla="*/ 195 h 1205106"/>
                <a:gd name="connsiteX7" fmla="*/ 138113 w 1075135"/>
                <a:gd name="connsiteY7" fmla="*/ 15673 h 1205106"/>
                <a:gd name="connsiteX0" fmla="*/ 65369 w 1002391"/>
                <a:gd name="connsiteY0" fmla="*/ 15673 h 1205106"/>
                <a:gd name="connsiteX1" fmla="*/ 52272 w 1002391"/>
                <a:gd name="connsiteY1" fmla="*/ 619320 h 1205106"/>
                <a:gd name="connsiteX2" fmla="*/ 532093 w 1002391"/>
                <a:gd name="connsiteY2" fmla="*/ 1205106 h 1205106"/>
                <a:gd name="connsiteX3" fmla="*/ 1002391 w 1002391"/>
                <a:gd name="connsiteY3" fmla="*/ 758623 h 1205106"/>
                <a:gd name="connsiteX4" fmla="*/ 998819 w 1002391"/>
                <a:gd name="connsiteY4" fmla="*/ 18054 h 1205106"/>
                <a:gd name="connsiteX5" fmla="*/ 520188 w 1002391"/>
                <a:gd name="connsiteY5" fmla="*/ 195 h 1205106"/>
                <a:gd name="connsiteX6" fmla="*/ 65369 w 1002391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7586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6365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965"/>
                <a:gd name="connsiteY0" fmla="*/ 15673 h 1205106"/>
                <a:gd name="connsiteX1" fmla="*/ 771 w 950965"/>
                <a:gd name="connsiteY1" fmla="*/ 619320 h 1205106"/>
                <a:gd name="connsiteX2" fmla="*/ 480592 w 950965"/>
                <a:gd name="connsiteY2" fmla="*/ 1205106 h 1205106"/>
                <a:gd name="connsiteX3" fmla="*/ 950890 w 950965"/>
                <a:gd name="connsiteY3" fmla="*/ 636523 h 1205106"/>
                <a:gd name="connsiteX4" fmla="*/ 947318 w 950965"/>
                <a:gd name="connsiteY4" fmla="*/ 18054 h 1205106"/>
                <a:gd name="connsiteX5" fmla="*/ 468687 w 950965"/>
                <a:gd name="connsiteY5" fmla="*/ 195 h 1205106"/>
                <a:gd name="connsiteX6" fmla="*/ 13868 w 950965"/>
                <a:gd name="connsiteY6" fmla="*/ 15673 h 1205106"/>
                <a:gd name="connsiteX0" fmla="*/ 8593 w 945691"/>
                <a:gd name="connsiteY0" fmla="*/ 15673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8593 w 945691"/>
                <a:gd name="connsiteY6" fmla="*/ 15673 h 1205106"/>
                <a:gd name="connsiteX0" fmla="*/ 20488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20488 w 945691"/>
                <a:gd name="connsiteY6" fmla="*/ 27617 h 1205106"/>
                <a:gd name="connsiteX0" fmla="*/ 15202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15202 w 945691"/>
                <a:gd name="connsiteY6" fmla="*/ 27617 h 1205106"/>
                <a:gd name="connsiteX0" fmla="*/ 15202 w 945691"/>
                <a:gd name="connsiteY0" fmla="*/ 27432 h 1204921"/>
                <a:gd name="connsiteX1" fmla="*/ 784 w 945691"/>
                <a:gd name="connsiteY1" fmla="*/ 616481 h 1204921"/>
                <a:gd name="connsiteX2" fmla="*/ 475317 w 945691"/>
                <a:gd name="connsiteY2" fmla="*/ 1204921 h 1204921"/>
                <a:gd name="connsiteX3" fmla="*/ 945615 w 945691"/>
                <a:gd name="connsiteY3" fmla="*/ 636338 h 1204921"/>
                <a:gd name="connsiteX4" fmla="*/ 930148 w 945691"/>
                <a:gd name="connsiteY4" fmla="*/ 27159 h 1204921"/>
                <a:gd name="connsiteX5" fmla="*/ 463412 w 945691"/>
                <a:gd name="connsiteY5" fmla="*/ 10 h 1204921"/>
                <a:gd name="connsiteX6" fmla="*/ 15202 w 945691"/>
                <a:gd name="connsiteY6" fmla="*/ 27432 h 1204921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0148 w 945691"/>
                <a:gd name="connsiteY4" fmla="*/ 27153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5435 w 945691"/>
                <a:gd name="connsiteY4" fmla="*/ 57678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946 h 1205219"/>
                <a:gd name="connsiteX1" fmla="*/ 784 w 945691"/>
                <a:gd name="connsiteY1" fmla="*/ 616779 h 1205219"/>
                <a:gd name="connsiteX2" fmla="*/ 475317 w 945691"/>
                <a:gd name="connsiteY2" fmla="*/ 1205219 h 1205219"/>
                <a:gd name="connsiteX3" fmla="*/ 945615 w 945691"/>
                <a:gd name="connsiteY3" fmla="*/ 636636 h 1205219"/>
                <a:gd name="connsiteX4" fmla="*/ 935435 w 945691"/>
                <a:gd name="connsiteY4" fmla="*/ 57982 h 1205219"/>
                <a:gd name="connsiteX5" fmla="*/ 463412 w 945691"/>
                <a:gd name="connsiteY5" fmla="*/ 308 h 1205219"/>
                <a:gd name="connsiteX6" fmla="*/ 62127 w 945691"/>
                <a:gd name="connsiteY6" fmla="*/ 16095 h 1205219"/>
                <a:gd name="connsiteX7" fmla="*/ 15202 w 945691"/>
                <a:gd name="connsiteY7" fmla="*/ 52946 h 1205219"/>
                <a:gd name="connsiteX0" fmla="*/ 15202 w 945691"/>
                <a:gd name="connsiteY0" fmla="*/ 53860 h 1206133"/>
                <a:gd name="connsiteX1" fmla="*/ 784 w 945691"/>
                <a:gd name="connsiteY1" fmla="*/ 617693 h 1206133"/>
                <a:gd name="connsiteX2" fmla="*/ 475317 w 945691"/>
                <a:gd name="connsiteY2" fmla="*/ 1206133 h 1206133"/>
                <a:gd name="connsiteX3" fmla="*/ 945615 w 945691"/>
                <a:gd name="connsiteY3" fmla="*/ 637550 h 1206133"/>
                <a:gd name="connsiteX4" fmla="*/ 935435 w 945691"/>
                <a:gd name="connsiteY4" fmla="*/ 58896 h 1206133"/>
                <a:gd name="connsiteX5" fmla="*/ 463412 w 945691"/>
                <a:gd name="connsiteY5" fmla="*/ 1222 h 1206133"/>
                <a:gd name="connsiteX6" fmla="*/ 62127 w 945691"/>
                <a:gd name="connsiteY6" fmla="*/ 17009 h 1206133"/>
                <a:gd name="connsiteX7" fmla="*/ 15202 w 945691"/>
                <a:gd name="connsiteY7" fmla="*/ 53860 h 1206133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463412 w 945691"/>
                <a:gd name="connsiteY5" fmla="*/ 309 h 1205220"/>
                <a:gd name="connsiteX6" fmla="*/ 62127 w 945691"/>
                <a:gd name="connsiteY6" fmla="*/ 16096 h 1205220"/>
                <a:gd name="connsiteX7" fmla="*/ 15202 w 945691"/>
                <a:gd name="connsiteY7" fmla="*/ 52947 h 1205220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880258 w 945691"/>
                <a:gd name="connsiteY5" fmla="*/ 21404 h 1205220"/>
                <a:gd name="connsiteX6" fmla="*/ 463412 w 945691"/>
                <a:gd name="connsiteY6" fmla="*/ 309 h 1205220"/>
                <a:gd name="connsiteX7" fmla="*/ 62127 w 945691"/>
                <a:gd name="connsiteY7" fmla="*/ 16096 h 1205220"/>
                <a:gd name="connsiteX8" fmla="*/ 15202 w 945691"/>
                <a:gd name="connsiteY8" fmla="*/ 52947 h 1205220"/>
                <a:gd name="connsiteX0" fmla="*/ 15202 w 945691"/>
                <a:gd name="connsiteY0" fmla="*/ 47258 h 1199531"/>
                <a:gd name="connsiteX1" fmla="*/ 784 w 945691"/>
                <a:gd name="connsiteY1" fmla="*/ 611091 h 1199531"/>
                <a:gd name="connsiteX2" fmla="*/ 475317 w 945691"/>
                <a:gd name="connsiteY2" fmla="*/ 1199531 h 1199531"/>
                <a:gd name="connsiteX3" fmla="*/ 945615 w 945691"/>
                <a:gd name="connsiteY3" fmla="*/ 630948 h 1199531"/>
                <a:gd name="connsiteX4" fmla="*/ 935435 w 945691"/>
                <a:gd name="connsiteY4" fmla="*/ 52294 h 1199531"/>
                <a:gd name="connsiteX5" fmla="*/ 880258 w 945691"/>
                <a:gd name="connsiteY5" fmla="*/ 15715 h 1199531"/>
                <a:gd name="connsiteX6" fmla="*/ 473986 w 945691"/>
                <a:gd name="connsiteY6" fmla="*/ 3911 h 1199531"/>
                <a:gd name="connsiteX7" fmla="*/ 62127 w 945691"/>
                <a:gd name="connsiteY7" fmla="*/ 10407 h 1199531"/>
                <a:gd name="connsiteX8" fmla="*/ 15202 w 945691"/>
                <a:gd name="connsiteY8" fmla="*/ 47258 h 1199531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2127 w 945691"/>
                <a:gd name="connsiteY7" fmla="*/ 11804 h 1200928"/>
                <a:gd name="connsiteX8" fmla="*/ 15202 w 945691"/>
                <a:gd name="connsiteY8" fmla="*/ 48655 h 1200928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5202 w 945691"/>
                <a:gd name="connsiteY8" fmla="*/ 48655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70944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7444 h 1202464"/>
                <a:gd name="connsiteX1" fmla="*/ 784 w 945691"/>
                <a:gd name="connsiteY1" fmla="*/ 614024 h 1202464"/>
                <a:gd name="connsiteX2" fmla="*/ 475317 w 945691"/>
                <a:gd name="connsiteY2" fmla="*/ 1202464 h 1202464"/>
                <a:gd name="connsiteX3" fmla="*/ 945615 w 945691"/>
                <a:gd name="connsiteY3" fmla="*/ 633881 h 1202464"/>
                <a:gd name="connsiteX4" fmla="*/ 935435 w 945691"/>
                <a:gd name="connsiteY4" fmla="*/ 72480 h 1202464"/>
                <a:gd name="connsiteX5" fmla="*/ 880258 w 945691"/>
                <a:gd name="connsiteY5" fmla="*/ 18648 h 1202464"/>
                <a:gd name="connsiteX6" fmla="*/ 476629 w 945691"/>
                <a:gd name="connsiteY6" fmla="*/ 1536 h 1202464"/>
                <a:gd name="connsiteX7" fmla="*/ 60805 w 945691"/>
                <a:gd name="connsiteY7" fmla="*/ 19976 h 1202464"/>
                <a:gd name="connsiteX8" fmla="*/ 13881 w 945691"/>
                <a:gd name="connsiteY8" fmla="*/ 67444 h 1202464"/>
                <a:gd name="connsiteX0" fmla="*/ 13881 w 945691"/>
                <a:gd name="connsiteY0" fmla="*/ 66216 h 1201236"/>
                <a:gd name="connsiteX1" fmla="*/ 784 w 945691"/>
                <a:gd name="connsiteY1" fmla="*/ 612796 h 1201236"/>
                <a:gd name="connsiteX2" fmla="*/ 475317 w 945691"/>
                <a:gd name="connsiteY2" fmla="*/ 1201236 h 1201236"/>
                <a:gd name="connsiteX3" fmla="*/ 945615 w 945691"/>
                <a:gd name="connsiteY3" fmla="*/ 632653 h 1201236"/>
                <a:gd name="connsiteX4" fmla="*/ 935435 w 945691"/>
                <a:gd name="connsiteY4" fmla="*/ 71252 h 1201236"/>
                <a:gd name="connsiteX5" fmla="*/ 880258 w 945691"/>
                <a:gd name="connsiteY5" fmla="*/ 17420 h 1201236"/>
                <a:gd name="connsiteX6" fmla="*/ 476629 w 945691"/>
                <a:gd name="connsiteY6" fmla="*/ 308 h 1201236"/>
                <a:gd name="connsiteX7" fmla="*/ 60805 w 945691"/>
                <a:gd name="connsiteY7" fmla="*/ 18748 h 1201236"/>
                <a:gd name="connsiteX8" fmla="*/ 13881 w 945691"/>
                <a:gd name="connsiteY8" fmla="*/ 66216 h 1201236"/>
                <a:gd name="connsiteX0" fmla="*/ 13881 w 945691"/>
                <a:gd name="connsiteY0" fmla="*/ 61145 h 1196165"/>
                <a:gd name="connsiteX1" fmla="*/ 784 w 945691"/>
                <a:gd name="connsiteY1" fmla="*/ 607725 h 1196165"/>
                <a:gd name="connsiteX2" fmla="*/ 475317 w 945691"/>
                <a:gd name="connsiteY2" fmla="*/ 1196165 h 1196165"/>
                <a:gd name="connsiteX3" fmla="*/ 945615 w 945691"/>
                <a:gd name="connsiteY3" fmla="*/ 627582 h 1196165"/>
                <a:gd name="connsiteX4" fmla="*/ 935435 w 945691"/>
                <a:gd name="connsiteY4" fmla="*/ 66181 h 1196165"/>
                <a:gd name="connsiteX5" fmla="*/ 880258 w 945691"/>
                <a:gd name="connsiteY5" fmla="*/ 12349 h 1196165"/>
                <a:gd name="connsiteX6" fmla="*/ 480594 w 945691"/>
                <a:gd name="connsiteY6" fmla="*/ 546 h 1196165"/>
                <a:gd name="connsiteX7" fmla="*/ 60805 w 945691"/>
                <a:gd name="connsiteY7" fmla="*/ 13677 h 1196165"/>
                <a:gd name="connsiteX8" fmla="*/ 13881 w 945691"/>
                <a:gd name="connsiteY8" fmla="*/ 61145 h 1196165"/>
                <a:gd name="connsiteX0" fmla="*/ 13881 w 945691"/>
                <a:gd name="connsiteY0" fmla="*/ 60668 h 1195688"/>
                <a:gd name="connsiteX1" fmla="*/ 784 w 945691"/>
                <a:gd name="connsiteY1" fmla="*/ 607248 h 1195688"/>
                <a:gd name="connsiteX2" fmla="*/ 475317 w 945691"/>
                <a:gd name="connsiteY2" fmla="*/ 1195688 h 1195688"/>
                <a:gd name="connsiteX3" fmla="*/ 945615 w 945691"/>
                <a:gd name="connsiteY3" fmla="*/ 627105 h 1195688"/>
                <a:gd name="connsiteX4" fmla="*/ 935435 w 945691"/>
                <a:gd name="connsiteY4" fmla="*/ 65704 h 1195688"/>
                <a:gd name="connsiteX5" fmla="*/ 880258 w 945691"/>
                <a:gd name="connsiteY5" fmla="*/ 18508 h 1195688"/>
                <a:gd name="connsiteX6" fmla="*/ 480594 w 945691"/>
                <a:gd name="connsiteY6" fmla="*/ 69 h 1195688"/>
                <a:gd name="connsiteX7" fmla="*/ 60805 w 945691"/>
                <a:gd name="connsiteY7" fmla="*/ 13200 h 1195688"/>
                <a:gd name="connsiteX8" fmla="*/ 13881 w 945691"/>
                <a:gd name="connsiteY8" fmla="*/ 60668 h 1195688"/>
                <a:gd name="connsiteX0" fmla="*/ 13881 w 945691"/>
                <a:gd name="connsiteY0" fmla="*/ 60614 h 1195634"/>
                <a:gd name="connsiteX1" fmla="*/ 784 w 945691"/>
                <a:gd name="connsiteY1" fmla="*/ 607194 h 1195634"/>
                <a:gd name="connsiteX2" fmla="*/ 475317 w 945691"/>
                <a:gd name="connsiteY2" fmla="*/ 1195634 h 1195634"/>
                <a:gd name="connsiteX3" fmla="*/ 945615 w 945691"/>
                <a:gd name="connsiteY3" fmla="*/ 627051 h 1195634"/>
                <a:gd name="connsiteX4" fmla="*/ 935435 w 945691"/>
                <a:gd name="connsiteY4" fmla="*/ 65650 h 1195634"/>
                <a:gd name="connsiteX5" fmla="*/ 880258 w 945691"/>
                <a:gd name="connsiteY5" fmla="*/ 18454 h 1195634"/>
                <a:gd name="connsiteX6" fmla="*/ 480594 w 945691"/>
                <a:gd name="connsiteY6" fmla="*/ 15 h 1195634"/>
                <a:gd name="connsiteX7" fmla="*/ 62127 w 945691"/>
                <a:gd name="connsiteY7" fmla="*/ 21108 h 1195634"/>
                <a:gd name="connsiteX8" fmla="*/ 13881 w 945691"/>
                <a:gd name="connsiteY8" fmla="*/ 60614 h 1195634"/>
                <a:gd name="connsiteX0" fmla="*/ 13881 w 945691"/>
                <a:gd name="connsiteY0" fmla="*/ 60633 h 1195653"/>
                <a:gd name="connsiteX1" fmla="*/ 784 w 945691"/>
                <a:gd name="connsiteY1" fmla="*/ 607213 h 1195653"/>
                <a:gd name="connsiteX2" fmla="*/ 475317 w 945691"/>
                <a:gd name="connsiteY2" fmla="*/ 1195653 h 1195653"/>
                <a:gd name="connsiteX3" fmla="*/ 945615 w 945691"/>
                <a:gd name="connsiteY3" fmla="*/ 627070 h 1195653"/>
                <a:gd name="connsiteX4" fmla="*/ 935435 w 945691"/>
                <a:gd name="connsiteY4" fmla="*/ 65669 h 1195653"/>
                <a:gd name="connsiteX5" fmla="*/ 880258 w 945691"/>
                <a:gd name="connsiteY5" fmla="*/ 18473 h 1195653"/>
                <a:gd name="connsiteX6" fmla="*/ 480594 w 945691"/>
                <a:gd name="connsiteY6" fmla="*/ 34 h 1195653"/>
                <a:gd name="connsiteX7" fmla="*/ 62127 w 945691"/>
                <a:gd name="connsiteY7" fmla="*/ 14491 h 1195653"/>
                <a:gd name="connsiteX8" fmla="*/ 13881 w 945691"/>
                <a:gd name="connsiteY8" fmla="*/ 60633 h 1195653"/>
                <a:gd name="connsiteX0" fmla="*/ 13881 w 945691"/>
                <a:gd name="connsiteY0" fmla="*/ 60700 h 1195720"/>
                <a:gd name="connsiteX1" fmla="*/ 784 w 945691"/>
                <a:gd name="connsiteY1" fmla="*/ 607280 h 1195720"/>
                <a:gd name="connsiteX2" fmla="*/ 475317 w 945691"/>
                <a:gd name="connsiteY2" fmla="*/ 1195720 h 1195720"/>
                <a:gd name="connsiteX3" fmla="*/ 945615 w 945691"/>
                <a:gd name="connsiteY3" fmla="*/ 627137 h 1195720"/>
                <a:gd name="connsiteX4" fmla="*/ 935435 w 945691"/>
                <a:gd name="connsiteY4" fmla="*/ 65736 h 1195720"/>
                <a:gd name="connsiteX5" fmla="*/ 880258 w 945691"/>
                <a:gd name="connsiteY5" fmla="*/ 18540 h 1195720"/>
                <a:gd name="connsiteX6" fmla="*/ 480594 w 945691"/>
                <a:gd name="connsiteY6" fmla="*/ 101 h 1195720"/>
                <a:gd name="connsiteX7" fmla="*/ 62127 w 945691"/>
                <a:gd name="connsiteY7" fmla="*/ 14558 h 1195720"/>
                <a:gd name="connsiteX8" fmla="*/ 13881 w 945691"/>
                <a:gd name="connsiteY8" fmla="*/ 60700 h 119572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7292 w 939102"/>
                <a:gd name="connsiteY0" fmla="*/ 60630 h 1195650"/>
                <a:gd name="connsiteX1" fmla="*/ 803 w 939102"/>
                <a:gd name="connsiteY1" fmla="*/ 605884 h 1195650"/>
                <a:gd name="connsiteX2" fmla="*/ 468728 w 939102"/>
                <a:gd name="connsiteY2" fmla="*/ 1195650 h 1195650"/>
                <a:gd name="connsiteX3" fmla="*/ 939026 w 939102"/>
                <a:gd name="connsiteY3" fmla="*/ 627067 h 1195650"/>
                <a:gd name="connsiteX4" fmla="*/ 928846 w 939102"/>
                <a:gd name="connsiteY4" fmla="*/ 65666 h 1195650"/>
                <a:gd name="connsiteX5" fmla="*/ 873669 w 939102"/>
                <a:gd name="connsiteY5" fmla="*/ 18470 h 1195650"/>
                <a:gd name="connsiteX6" fmla="*/ 474005 w 939102"/>
                <a:gd name="connsiteY6" fmla="*/ 31 h 1195650"/>
                <a:gd name="connsiteX7" fmla="*/ 55538 w 939102"/>
                <a:gd name="connsiteY7" fmla="*/ 14488 h 1195650"/>
                <a:gd name="connsiteX8" fmla="*/ 7292 w 939102"/>
                <a:gd name="connsiteY8" fmla="*/ 60630 h 1195650"/>
                <a:gd name="connsiteX0" fmla="*/ 7291 w 929851"/>
                <a:gd name="connsiteY0" fmla="*/ 60630 h 1195650"/>
                <a:gd name="connsiteX1" fmla="*/ 802 w 929851"/>
                <a:gd name="connsiteY1" fmla="*/ 605884 h 1195650"/>
                <a:gd name="connsiteX2" fmla="*/ 468727 w 929851"/>
                <a:gd name="connsiteY2" fmla="*/ 1195650 h 1195650"/>
                <a:gd name="connsiteX3" fmla="*/ 929773 w 929851"/>
                <a:gd name="connsiteY3" fmla="*/ 627067 h 1195650"/>
                <a:gd name="connsiteX4" fmla="*/ 928845 w 929851"/>
                <a:gd name="connsiteY4" fmla="*/ 65666 h 1195650"/>
                <a:gd name="connsiteX5" fmla="*/ 873668 w 929851"/>
                <a:gd name="connsiteY5" fmla="*/ 18470 h 1195650"/>
                <a:gd name="connsiteX6" fmla="*/ 474004 w 929851"/>
                <a:gd name="connsiteY6" fmla="*/ 31 h 1195650"/>
                <a:gd name="connsiteX7" fmla="*/ 55537 w 929851"/>
                <a:gd name="connsiteY7" fmla="*/ 14488 h 1195650"/>
                <a:gd name="connsiteX8" fmla="*/ 7291 w 929851"/>
                <a:gd name="connsiteY8" fmla="*/ 60630 h 1195650"/>
                <a:gd name="connsiteX0" fmla="*/ 7291 w 929851"/>
                <a:gd name="connsiteY0" fmla="*/ 60630 h 1190342"/>
                <a:gd name="connsiteX1" fmla="*/ 802 w 929851"/>
                <a:gd name="connsiteY1" fmla="*/ 605884 h 1190342"/>
                <a:gd name="connsiteX2" fmla="*/ 468727 w 929851"/>
                <a:gd name="connsiteY2" fmla="*/ 1190342 h 1190342"/>
                <a:gd name="connsiteX3" fmla="*/ 929773 w 929851"/>
                <a:gd name="connsiteY3" fmla="*/ 627067 h 1190342"/>
                <a:gd name="connsiteX4" fmla="*/ 928845 w 929851"/>
                <a:gd name="connsiteY4" fmla="*/ 65666 h 1190342"/>
                <a:gd name="connsiteX5" fmla="*/ 873668 w 929851"/>
                <a:gd name="connsiteY5" fmla="*/ 18470 h 1190342"/>
                <a:gd name="connsiteX6" fmla="*/ 474004 w 929851"/>
                <a:gd name="connsiteY6" fmla="*/ 31 h 1190342"/>
                <a:gd name="connsiteX7" fmla="*/ 55537 w 929851"/>
                <a:gd name="connsiteY7" fmla="*/ 14488 h 1190342"/>
                <a:gd name="connsiteX8" fmla="*/ 7291 w 929851"/>
                <a:gd name="connsiteY8" fmla="*/ 60630 h 1190342"/>
                <a:gd name="connsiteX0" fmla="*/ 7291 w 931173"/>
                <a:gd name="connsiteY0" fmla="*/ 60630 h 1190342"/>
                <a:gd name="connsiteX1" fmla="*/ 802 w 931173"/>
                <a:gd name="connsiteY1" fmla="*/ 605884 h 1190342"/>
                <a:gd name="connsiteX2" fmla="*/ 468727 w 931173"/>
                <a:gd name="connsiteY2" fmla="*/ 1190342 h 1190342"/>
                <a:gd name="connsiteX3" fmla="*/ 931095 w 931173"/>
                <a:gd name="connsiteY3" fmla="*/ 601851 h 1190342"/>
                <a:gd name="connsiteX4" fmla="*/ 928845 w 931173"/>
                <a:gd name="connsiteY4" fmla="*/ 65666 h 1190342"/>
                <a:gd name="connsiteX5" fmla="*/ 873668 w 931173"/>
                <a:gd name="connsiteY5" fmla="*/ 18470 h 1190342"/>
                <a:gd name="connsiteX6" fmla="*/ 474004 w 931173"/>
                <a:gd name="connsiteY6" fmla="*/ 31 h 1190342"/>
                <a:gd name="connsiteX7" fmla="*/ 55537 w 931173"/>
                <a:gd name="connsiteY7" fmla="*/ 14488 h 1190342"/>
                <a:gd name="connsiteX8" fmla="*/ 7291 w 931173"/>
                <a:gd name="connsiteY8" fmla="*/ 60630 h 1190342"/>
                <a:gd name="connsiteX0" fmla="*/ 7291 w 931886"/>
                <a:gd name="connsiteY0" fmla="*/ 60630 h 1190342"/>
                <a:gd name="connsiteX1" fmla="*/ 802 w 931886"/>
                <a:gd name="connsiteY1" fmla="*/ 605884 h 1190342"/>
                <a:gd name="connsiteX2" fmla="*/ 468727 w 931886"/>
                <a:gd name="connsiteY2" fmla="*/ 1190342 h 1190342"/>
                <a:gd name="connsiteX3" fmla="*/ 931095 w 931886"/>
                <a:gd name="connsiteY3" fmla="*/ 601851 h 1190342"/>
                <a:gd name="connsiteX4" fmla="*/ 928845 w 931886"/>
                <a:gd name="connsiteY4" fmla="*/ 65666 h 1190342"/>
                <a:gd name="connsiteX5" fmla="*/ 873668 w 931886"/>
                <a:gd name="connsiteY5" fmla="*/ 18470 h 1190342"/>
                <a:gd name="connsiteX6" fmla="*/ 474004 w 931886"/>
                <a:gd name="connsiteY6" fmla="*/ 31 h 1190342"/>
                <a:gd name="connsiteX7" fmla="*/ 55537 w 931886"/>
                <a:gd name="connsiteY7" fmla="*/ 14488 h 1190342"/>
                <a:gd name="connsiteX8" fmla="*/ 7291 w 931886"/>
                <a:gd name="connsiteY8" fmla="*/ 60630 h 1190342"/>
                <a:gd name="connsiteX0" fmla="*/ 7291 w 931258"/>
                <a:gd name="connsiteY0" fmla="*/ 60630 h 1190342"/>
                <a:gd name="connsiteX1" fmla="*/ 802 w 931258"/>
                <a:gd name="connsiteY1" fmla="*/ 605884 h 1190342"/>
                <a:gd name="connsiteX2" fmla="*/ 468727 w 931258"/>
                <a:gd name="connsiteY2" fmla="*/ 1190342 h 1190342"/>
                <a:gd name="connsiteX3" fmla="*/ 931095 w 931258"/>
                <a:gd name="connsiteY3" fmla="*/ 601851 h 1190342"/>
                <a:gd name="connsiteX4" fmla="*/ 928845 w 931258"/>
                <a:gd name="connsiteY4" fmla="*/ 65666 h 1190342"/>
                <a:gd name="connsiteX5" fmla="*/ 873668 w 931258"/>
                <a:gd name="connsiteY5" fmla="*/ 18470 h 1190342"/>
                <a:gd name="connsiteX6" fmla="*/ 474004 w 931258"/>
                <a:gd name="connsiteY6" fmla="*/ 31 h 1190342"/>
                <a:gd name="connsiteX7" fmla="*/ 55537 w 931258"/>
                <a:gd name="connsiteY7" fmla="*/ 14488 h 1190342"/>
                <a:gd name="connsiteX8" fmla="*/ 7291 w 931258"/>
                <a:gd name="connsiteY8" fmla="*/ 60630 h 1190342"/>
                <a:gd name="connsiteX0" fmla="*/ 7291 w 931312"/>
                <a:gd name="connsiteY0" fmla="*/ 60630 h 1190342"/>
                <a:gd name="connsiteX1" fmla="*/ 802 w 931312"/>
                <a:gd name="connsiteY1" fmla="*/ 605884 h 1190342"/>
                <a:gd name="connsiteX2" fmla="*/ 468727 w 931312"/>
                <a:gd name="connsiteY2" fmla="*/ 1190342 h 1190342"/>
                <a:gd name="connsiteX3" fmla="*/ 931095 w 931312"/>
                <a:gd name="connsiteY3" fmla="*/ 601851 h 1190342"/>
                <a:gd name="connsiteX4" fmla="*/ 928845 w 931312"/>
                <a:gd name="connsiteY4" fmla="*/ 65666 h 1190342"/>
                <a:gd name="connsiteX5" fmla="*/ 873668 w 931312"/>
                <a:gd name="connsiteY5" fmla="*/ 18470 h 1190342"/>
                <a:gd name="connsiteX6" fmla="*/ 474004 w 931312"/>
                <a:gd name="connsiteY6" fmla="*/ 31 h 1190342"/>
                <a:gd name="connsiteX7" fmla="*/ 55537 w 931312"/>
                <a:gd name="connsiteY7" fmla="*/ 14488 h 1190342"/>
                <a:gd name="connsiteX8" fmla="*/ 7291 w 931312"/>
                <a:gd name="connsiteY8" fmla="*/ 60630 h 1190342"/>
                <a:gd name="connsiteX0" fmla="*/ 7291 w 931312"/>
                <a:gd name="connsiteY0" fmla="*/ 67252 h 1196964"/>
                <a:gd name="connsiteX1" fmla="*/ 802 w 931312"/>
                <a:gd name="connsiteY1" fmla="*/ 612506 h 1196964"/>
                <a:gd name="connsiteX2" fmla="*/ 468727 w 931312"/>
                <a:gd name="connsiteY2" fmla="*/ 1196964 h 1196964"/>
                <a:gd name="connsiteX3" fmla="*/ 931095 w 931312"/>
                <a:gd name="connsiteY3" fmla="*/ 608473 h 1196964"/>
                <a:gd name="connsiteX4" fmla="*/ 928845 w 931312"/>
                <a:gd name="connsiteY4" fmla="*/ 72288 h 1196964"/>
                <a:gd name="connsiteX5" fmla="*/ 873668 w 931312"/>
                <a:gd name="connsiteY5" fmla="*/ 25092 h 1196964"/>
                <a:gd name="connsiteX6" fmla="*/ 476648 w 931312"/>
                <a:gd name="connsiteY6" fmla="*/ 18 h 1196964"/>
                <a:gd name="connsiteX7" fmla="*/ 55537 w 931312"/>
                <a:gd name="connsiteY7" fmla="*/ 21110 h 1196964"/>
                <a:gd name="connsiteX8" fmla="*/ 7291 w 931312"/>
                <a:gd name="connsiteY8" fmla="*/ 67252 h 1196964"/>
                <a:gd name="connsiteX0" fmla="*/ 7291 w 931312"/>
                <a:gd name="connsiteY0" fmla="*/ 63279 h 1192991"/>
                <a:gd name="connsiteX1" fmla="*/ 802 w 931312"/>
                <a:gd name="connsiteY1" fmla="*/ 608533 h 1192991"/>
                <a:gd name="connsiteX2" fmla="*/ 468727 w 931312"/>
                <a:gd name="connsiteY2" fmla="*/ 1192991 h 1192991"/>
                <a:gd name="connsiteX3" fmla="*/ 931095 w 931312"/>
                <a:gd name="connsiteY3" fmla="*/ 604500 h 1192991"/>
                <a:gd name="connsiteX4" fmla="*/ 928845 w 931312"/>
                <a:gd name="connsiteY4" fmla="*/ 68315 h 1192991"/>
                <a:gd name="connsiteX5" fmla="*/ 873668 w 931312"/>
                <a:gd name="connsiteY5" fmla="*/ 21119 h 1192991"/>
                <a:gd name="connsiteX6" fmla="*/ 476648 w 931312"/>
                <a:gd name="connsiteY6" fmla="*/ 25 h 1192991"/>
                <a:gd name="connsiteX7" fmla="*/ 55537 w 931312"/>
                <a:gd name="connsiteY7" fmla="*/ 17137 h 1192991"/>
                <a:gd name="connsiteX8" fmla="*/ 7291 w 931312"/>
                <a:gd name="connsiteY8" fmla="*/ 63279 h 119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1312" h="1192991">
                  <a:moveTo>
                    <a:pt x="7291" y="63279"/>
                  </a:moveTo>
                  <a:lnTo>
                    <a:pt x="802" y="608533"/>
                  </a:lnTo>
                  <a:cubicBezTo>
                    <a:pt x="-17099" y="934451"/>
                    <a:pt x="268900" y="1109449"/>
                    <a:pt x="468727" y="1192991"/>
                  </a:cubicBezTo>
                  <a:cubicBezTo>
                    <a:pt x="622912" y="1132269"/>
                    <a:pt x="940816" y="947730"/>
                    <a:pt x="931095" y="604500"/>
                  </a:cubicBezTo>
                  <a:cubicBezTo>
                    <a:pt x="929904" y="357644"/>
                    <a:pt x="930036" y="315171"/>
                    <a:pt x="928845" y="68315"/>
                  </a:cubicBezTo>
                  <a:cubicBezTo>
                    <a:pt x="926984" y="27932"/>
                    <a:pt x="904757" y="26748"/>
                    <a:pt x="873668" y="21119"/>
                  </a:cubicBezTo>
                  <a:cubicBezTo>
                    <a:pt x="794998" y="11507"/>
                    <a:pt x="613003" y="689"/>
                    <a:pt x="476648" y="25"/>
                  </a:cubicBezTo>
                  <a:cubicBezTo>
                    <a:pt x="340293" y="-639"/>
                    <a:pt x="182249" y="12318"/>
                    <a:pt x="55537" y="17137"/>
                  </a:cubicBezTo>
                  <a:cubicBezTo>
                    <a:pt x="28417" y="19275"/>
                    <a:pt x="9363" y="33062"/>
                    <a:pt x="7291" y="63279"/>
                  </a:cubicBezTo>
                  <a:close/>
                </a:path>
              </a:pathLst>
            </a:custGeom>
            <a:noFill/>
            <a:ln w="19050">
              <a:solidFill>
                <a:srgbClr val="FFFF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23" name="Picture 22" descr="A circular white object with a black background&#10;&#10;Description automatically generated">
            <a:extLst>
              <a:ext uri="{FF2B5EF4-FFF2-40B4-BE49-F238E27FC236}">
                <a16:creationId xmlns:a16="http://schemas.microsoft.com/office/drawing/2014/main" id="{108A7D14-14A4-DB57-8071-D4431EA48BE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44" r="21477"/>
          <a:stretch/>
        </p:blipFill>
        <p:spPr>
          <a:xfrm>
            <a:off x="6979094" y="91305"/>
            <a:ext cx="1136054" cy="1111342"/>
          </a:xfrm>
          <a:prstGeom prst="rect">
            <a:avLst/>
          </a:prstGeom>
        </p:spPr>
      </p:pic>
      <p:sp>
        <p:nvSpPr>
          <p:cNvPr id="14" name="Subtitle 2"/>
          <p:cNvSpPr txBox="1">
            <a:spLocks/>
          </p:cNvSpPr>
          <p:nvPr/>
        </p:nvSpPr>
        <p:spPr bwMode="auto">
          <a:xfrm>
            <a:off x="267395" y="888735"/>
            <a:ext cx="6978244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4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Mike Lockwood</a:t>
            </a:r>
          </a:p>
          <a:p>
            <a:pPr marL="0" marR="0" lvl="0" indent="0" algn="l" defTabSz="914400" rtl="0" eaLnBrk="1" fontAlgn="base" latinLnBrk="0" hangingPunct="1">
              <a:lnSpc>
                <a:spcPts val="2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</a:rPr>
              <a:t>University of Reading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09325CF-F3B9-2DB0-F296-68011CA0ABC5}"/>
              </a:ext>
            </a:extLst>
          </p:cNvPr>
          <p:cNvSpPr/>
          <p:nvPr/>
        </p:nvSpPr>
        <p:spPr>
          <a:xfrm>
            <a:off x="7123" y="2232000"/>
            <a:ext cx="9136421" cy="2340000"/>
          </a:xfrm>
          <a:prstGeom prst="rect">
            <a:avLst/>
          </a:prstGeom>
          <a:solidFill>
            <a:schemeClr val="tx2"/>
          </a:soli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33" name="Picture 4" descr="tree growth rings, AI generated">
            <a:extLst>
              <a:ext uri="{FF2B5EF4-FFF2-40B4-BE49-F238E27FC236}">
                <a16:creationId xmlns:a16="http://schemas.microsoft.com/office/drawing/2014/main" id="{E066819F-89B9-FAA4-AEA2-3CC1BC0EBD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69" b="6860"/>
          <a:stretch>
            <a:fillRect/>
          </a:stretch>
        </p:blipFill>
        <p:spPr bwMode="auto">
          <a:xfrm>
            <a:off x="31750" y="2268119"/>
            <a:ext cx="9087921" cy="2321056"/>
          </a:xfrm>
          <a:prstGeom prst="rect">
            <a:avLst/>
          </a:prstGeom>
          <a:noFill/>
          <a:ln>
            <a:solidFill>
              <a:srgbClr val="FF0066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73E7A7C7-87BD-D9F2-A660-E20FBDDCD66C}"/>
              </a:ext>
            </a:extLst>
          </p:cNvPr>
          <p:cNvGrpSpPr/>
          <p:nvPr/>
        </p:nvGrpSpPr>
        <p:grpSpPr>
          <a:xfrm>
            <a:off x="4145128" y="2958686"/>
            <a:ext cx="960273" cy="922296"/>
            <a:chOff x="3832836" y="3999839"/>
            <a:chExt cx="1358327" cy="1365250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69E7E27-A356-449F-AEB2-AD2DB4FEBB0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2836" y="3999839"/>
              <a:ext cx="1358327" cy="1365250"/>
            </a:xfrm>
            <a:prstGeom prst="rect">
              <a:avLst/>
            </a:prstGeom>
          </p:spPr>
        </p:pic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B43F3561-CDD5-AE2A-CAB9-3E3E8BD3A0F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8129" y="4640850"/>
              <a:ext cx="477370" cy="324850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F9F3A134-90FB-26C9-34C0-0F4F2835CA7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3870" b="12496"/>
            <a:stretch>
              <a:fillRect/>
            </a:stretch>
          </p:blipFill>
          <p:spPr>
            <a:xfrm rot="16200000">
              <a:off x="4119986" y="4744945"/>
              <a:ext cx="257084" cy="228693"/>
            </a:xfrm>
            <a:prstGeom prst="rect">
              <a:avLst/>
            </a:prstGeom>
          </p:spPr>
        </p:pic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07BDCDB1-843D-1AEB-A217-0EB9BFF91A9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4400419" y="4304339"/>
              <a:ext cx="355530" cy="202869"/>
            </a:xfrm>
            <a:prstGeom prst="rect">
              <a:avLst/>
            </a:prstGeom>
          </p:spPr>
        </p:pic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FFC211D-9943-5C49-B5A5-193764BAB4B1}"/>
              </a:ext>
            </a:extLst>
          </p:cNvPr>
          <p:cNvGrpSpPr>
            <a:grpSpLocks noChangeAspect="1"/>
          </p:cNvGrpSpPr>
          <p:nvPr/>
        </p:nvGrpSpPr>
        <p:grpSpPr>
          <a:xfrm>
            <a:off x="7859255" y="3045655"/>
            <a:ext cx="612000" cy="580921"/>
            <a:chOff x="3436219" y="1257300"/>
            <a:chExt cx="5236143" cy="4970245"/>
          </a:xfrm>
        </p:grpSpPr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F1C62511-571F-8351-2FF7-5E61B0C0C6D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42" name="Oval 27">
              <a:extLst>
                <a:ext uri="{FF2B5EF4-FFF2-40B4-BE49-F238E27FC236}">
                  <a16:creationId xmlns:a16="http://schemas.microsoft.com/office/drawing/2014/main" id="{9D3D9170-9B8E-364F-6716-3E1A6C4F7A7F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9E1FF27A-4D79-2580-A353-B69AC81AF812}"/>
              </a:ext>
            </a:extLst>
          </p:cNvPr>
          <p:cNvSpPr/>
          <p:nvPr/>
        </p:nvSpPr>
        <p:spPr>
          <a:xfrm>
            <a:off x="306349" y="4943852"/>
            <a:ext cx="8406330" cy="1449499"/>
          </a:xfrm>
          <a:prstGeom prst="rect">
            <a:avLst/>
          </a:prstGeom>
          <a:solidFill>
            <a:srgbClr val="0E2841"/>
          </a:solidFill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>
              <a:lnSpc>
                <a:spcPts val="3500"/>
              </a:lnSpc>
              <a:defRPr/>
            </a:pPr>
            <a:r>
              <a:rPr kumimoji="0" lang="en-GB" sz="3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     </a:t>
            </a:r>
            <a:r>
              <a:rPr lang="en-GB" sz="4000" dirty="0">
                <a:solidFill>
                  <a:prstClr val="white"/>
                </a:solidFill>
                <a:latin typeface="Neutraface Text Book" panose="02000600030000020004" pitchFamily="50" charset="0"/>
              </a:rPr>
              <a:t>Sami’s  Special</a:t>
            </a:r>
            <a:r>
              <a:rPr lang="en-GB" sz="2800" dirty="0">
                <a:solidFill>
                  <a:prstClr val="white"/>
                </a:solidFill>
                <a:latin typeface="Neutraface Text Book" panose="02000600030000020004" pitchFamily="50" charset="0"/>
              </a:rPr>
              <a:t> </a:t>
            </a:r>
          </a:p>
          <a:p>
            <a:pPr algn="ctr">
              <a:lnSpc>
                <a:spcPts val="3500"/>
              </a:lnSpc>
              <a:defRPr/>
            </a:pPr>
            <a:endParaRPr lang="en-GB" sz="2800" dirty="0">
              <a:solidFill>
                <a:prstClr val="white"/>
              </a:solidFill>
              <a:latin typeface="Neutraface Text Book" panose="02000600030000020004" pitchFamily="50" charset="0"/>
            </a:endParaRPr>
          </a:p>
          <a:p>
            <a:pPr algn="r">
              <a:lnSpc>
                <a:spcPts val="3500"/>
              </a:lnSpc>
              <a:defRPr/>
            </a:pPr>
            <a:r>
              <a:rPr kumimoji="0" lang="en-GB" sz="3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</a:t>
            </a:r>
            <a:r>
              <a:rPr lang="en-GB" sz="2000" dirty="0">
                <a:solidFill>
                  <a:prstClr val="white"/>
                </a:solidFill>
                <a:latin typeface="Neutraface Text Book" panose="02000600030000020004" pitchFamily="50" charset="0"/>
              </a:rPr>
              <a:t>Göttingen, 29 October 2026</a:t>
            </a:r>
          </a:p>
        </p:txBody>
      </p:sp>
    </p:spTree>
    <p:extLst>
      <p:ext uri="{BB962C8B-B14F-4D97-AF65-F5344CB8AC3E}">
        <p14:creationId xmlns:p14="http://schemas.microsoft.com/office/powerpoint/2010/main" val="294604127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76A02479-CFC6-AECF-64B7-53F084A79F3B}"/>
              </a:ext>
            </a:extLst>
          </p:cNvPr>
          <p:cNvGrpSpPr/>
          <p:nvPr/>
        </p:nvGrpSpPr>
        <p:grpSpPr>
          <a:xfrm>
            <a:off x="2667" y="-15876"/>
            <a:ext cx="3633902" cy="2246338"/>
            <a:chOff x="2186218" y="197471"/>
            <a:chExt cx="2541557" cy="1308052"/>
          </a:xfrm>
        </p:grpSpPr>
        <p:sp>
          <p:nvSpPr>
            <p:cNvPr id="6" name="Oval 13">
              <a:extLst>
                <a:ext uri="{FF2B5EF4-FFF2-40B4-BE49-F238E27FC236}">
                  <a16:creationId xmlns:a16="http://schemas.microsoft.com/office/drawing/2014/main" id="{DA17C27B-6524-7BFB-9159-BCBF0815E22E}"/>
                </a:ext>
              </a:extLst>
            </p:cNvPr>
            <p:cNvSpPr/>
            <p:nvPr/>
          </p:nvSpPr>
          <p:spPr>
            <a:xfrm>
              <a:off x="2987475" y="694596"/>
              <a:ext cx="892662" cy="801822"/>
            </a:xfrm>
            <a:custGeom>
              <a:avLst/>
              <a:gdLst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554533"/>
                <a:gd name="connsiteY0" fmla="*/ 271476 h 532674"/>
                <a:gd name="connsiteX1" fmla="*/ 492919 w 554533"/>
                <a:gd name="connsiteY1" fmla="*/ 10278 h 532674"/>
                <a:gd name="connsiteX2" fmla="*/ 492919 w 554533"/>
                <a:gd name="connsiteY2" fmla="*/ 532674 h 532674"/>
                <a:gd name="connsiteX3" fmla="*/ 0 w 554533"/>
                <a:gd name="connsiteY3" fmla="*/ 271476 h 532674"/>
                <a:gd name="connsiteX0" fmla="*/ 0 w 492919"/>
                <a:gd name="connsiteY0" fmla="*/ 271476 h 532674"/>
                <a:gd name="connsiteX1" fmla="*/ 492919 w 492919"/>
                <a:gd name="connsiteY1" fmla="*/ 10278 h 532674"/>
                <a:gd name="connsiteX2" fmla="*/ 492919 w 492919"/>
                <a:gd name="connsiteY2" fmla="*/ 532674 h 532674"/>
                <a:gd name="connsiteX3" fmla="*/ 0 w 492919"/>
                <a:gd name="connsiteY3" fmla="*/ 271476 h 532674"/>
                <a:gd name="connsiteX0" fmla="*/ 0 w 541602"/>
                <a:gd name="connsiteY0" fmla="*/ 261541 h 522739"/>
                <a:gd name="connsiteX1" fmla="*/ 492919 w 541602"/>
                <a:gd name="connsiteY1" fmla="*/ 343 h 522739"/>
                <a:gd name="connsiteX2" fmla="*/ 492919 w 541602"/>
                <a:gd name="connsiteY2" fmla="*/ 522739 h 522739"/>
                <a:gd name="connsiteX3" fmla="*/ 0 w 541602"/>
                <a:gd name="connsiteY3" fmla="*/ 261541 h 522739"/>
                <a:gd name="connsiteX0" fmla="*/ 0 w 492919"/>
                <a:gd name="connsiteY0" fmla="*/ 261541 h 522739"/>
                <a:gd name="connsiteX1" fmla="*/ 492919 w 492919"/>
                <a:gd name="connsiteY1" fmla="*/ 343 h 522739"/>
                <a:gd name="connsiteX2" fmla="*/ 492919 w 492919"/>
                <a:gd name="connsiteY2" fmla="*/ 522739 h 522739"/>
                <a:gd name="connsiteX3" fmla="*/ 0 w 492919"/>
                <a:gd name="connsiteY3" fmla="*/ 261541 h 522739"/>
                <a:gd name="connsiteX0" fmla="*/ 0 w 492919"/>
                <a:gd name="connsiteY0" fmla="*/ 261297 h 522495"/>
                <a:gd name="connsiteX1" fmla="*/ 492919 w 492919"/>
                <a:gd name="connsiteY1" fmla="*/ 99 h 522495"/>
                <a:gd name="connsiteX2" fmla="*/ 492919 w 492919"/>
                <a:gd name="connsiteY2" fmla="*/ 522495 h 522495"/>
                <a:gd name="connsiteX3" fmla="*/ 0 w 492919"/>
                <a:gd name="connsiteY3" fmla="*/ 261297 h 522495"/>
                <a:gd name="connsiteX0" fmla="*/ 90 w 493009"/>
                <a:gd name="connsiteY0" fmla="*/ 261297 h 527400"/>
                <a:gd name="connsiteX1" fmla="*/ 493009 w 493009"/>
                <a:gd name="connsiteY1" fmla="*/ 99 h 527400"/>
                <a:gd name="connsiteX2" fmla="*/ 493009 w 493009"/>
                <a:gd name="connsiteY2" fmla="*/ 522495 h 527400"/>
                <a:gd name="connsiteX3" fmla="*/ 90 w 493009"/>
                <a:gd name="connsiteY3" fmla="*/ 261297 h 527400"/>
                <a:gd name="connsiteX0" fmla="*/ 11 w 492930"/>
                <a:gd name="connsiteY0" fmla="*/ 261295 h 527340"/>
                <a:gd name="connsiteX1" fmla="*/ 492930 w 492930"/>
                <a:gd name="connsiteY1" fmla="*/ 97 h 527340"/>
                <a:gd name="connsiteX2" fmla="*/ 492930 w 492930"/>
                <a:gd name="connsiteY2" fmla="*/ 522493 h 527340"/>
                <a:gd name="connsiteX3" fmla="*/ 11 w 492930"/>
                <a:gd name="connsiteY3" fmla="*/ 261295 h 527340"/>
                <a:gd name="connsiteX0" fmla="*/ 11 w 638450"/>
                <a:gd name="connsiteY0" fmla="*/ 261258 h 527303"/>
                <a:gd name="connsiteX1" fmla="*/ 492930 w 638450"/>
                <a:gd name="connsiteY1" fmla="*/ 60 h 527303"/>
                <a:gd name="connsiteX2" fmla="*/ 492930 w 638450"/>
                <a:gd name="connsiteY2" fmla="*/ 522456 h 527303"/>
                <a:gd name="connsiteX3" fmla="*/ 11 w 63845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198 h 527243"/>
                <a:gd name="connsiteX1" fmla="*/ 492930 w 492930"/>
                <a:gd name="connsiteY1" fmla="*/ 0 h 527243"/>
                <a:gd name="connsiteX2" fmla="*/ 492930 w 492930"/>
                <a:gd name="connsiteY2" fmla="*/ 522396 h 527243"/>
                <a:gd name="connsiteX3" fmla="*/ 11 w 492930"/>
                <a:gd name="connsiteY3" fmla="*/ 261198 h 527243"/>
                <a:gd name="connsiteX0" fmla="*/ 3 w 492922"/>
                <a:gd name="connsiteY0" fmla="*/ 261198 h 527504"/>
                <a:gd name="connsiteX1" fmla="*/ 492922 w 492922"/>
                <a:gd name="connsiteY1" fmla="*/ 0 h 527504"/>
                <a:gd name="connsiteX2" fmla="*/ 492922 w 492922"/>
                <a:gd name="connsiteY2" fmla="*/ 522396 h 527504"/>
                <a:gd name="connsiteX3" fmla="*/ 3 w 492922"/>
                <a:gd name="connsiteY3" fmla="*/ 261198 h 527504"/>
                <a:gd name="connsiteX0" fmla="*/ 4 w 492923"/>
                <a:gd name="connsiteY0" fmla="*/ 261198 h 522396"/>
                <a:gd name="connsiteX1" fmla="*/ 492923 w 492923"/>
                <a:gd name="connsiteY1" fmla="*/ 0 h 522396"/>
                <a:gd name="connsiteX2" fmla="*/ 492923 w 492923"/>
                <a:gd name="connsiteY2" fmla="*/ 522396 h 522396"/>
                <a:gd name="connsiteX3" fmla="*/ 4 w 492923"/>
                <a:gd name="connsiteY3" fmla="*/ 261198 h 522396"/>
                <a:gd name="connsiteX0" fmla="*/ 23 w 492942"/>
                <a:gd name="connsiteY0" fmla="*/ 261198 h 522451"/>
                <a:gd name="connsiteX1" fmla="*/ 492942 w 492942"/>
                <a:gd name="connsiteY1" fmla="*/ 0 h 522451"/>
                <a:gd name="connsiteX2" fmla="*/ 492942 w 492942"/>
                <a:gd name="connsiteY2" fmla="*/ 522396 h 522451"/>
                <a:gd name="connsiteX3" fmla="*/ 23 w 492942"/>
                <a:gd name="connsiteY3" fmla="*/ 261198 h 522451"/>
                <a:gd name="connsiteX0" fmla="*/ 23 w 492942"/>
                <a:gd name="connsiteY0" fmla="*/ 261198 h 522458"/>
                <a:gd name="connsiteX1" fmla="*/ 492942 w 492942"/>
                <a:gd name="connsiteY1" fmla="*/ 0 h 522458"/>
                <a:gd name="connsiteX2" fmla="*/ 492942 w 492942"/>
                <a:gd name="connsiteY2" fmla="*/ 522396 h 522458"/>
                <a:gd name="connsiteX3" fmla="*/ 23 w 492942"/>
                <a:gd name="connsiteY3" fmla="*/ 261198 h 522458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932 w 492932"/>
                <a:gd name="connsiteY2" fmla="*/ 522396 h 522396"/>
                <a:gd name="connsiteX3" fmla="*/ 13 w 492932"/>
                <a:gd name="connsiteY3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4308"/>
                <a:gd name="connsiteY0" fmla="*/ 261198 h 522396"/>
                <a:gd name="connsiteX1" fmla="*/ 492932 w 494308"/>
                <a:gd name="connsiteY1" fmla="*/ 0 h 522396"/>
                <a:gd name="connsiteX2" fmla="*/ 492612 w 494308"/>
                <a:gd name="connsiteY2" fmla="*/ 167281 h 522396"/>
                <a:gd name="connsiteX3" fmla="*/ 492932 w 494308"/>
                <a:gd name="connsiteY3" fmla="*/ 522396 h 522396"/>
                <a:gd name="connsiteX4" fmla="*/ 13 w 494308"/>
                <a:gd name="connsiteY4" fmla="*/ 261198 h 522396"/>
                <a:gd name="connsiteX0" fmla="*/ 13 w 529349"/>
                <a:gd name="connsiteY0" fmla="*/ 261198 h 523990"/>
                <a:gd name="connsiteX1" fmla="*/ 492932 w 529349"/>
                <a:gd name="connsiteY1" fmla="*/ 0 h 523990"/>
                <a:gd name="connsiteX2" fmla="*/ 492612 w 529349"/>
                <a:gd name="connsiteY2" fmla="*/ 167281 h 523990"/>
                <a:gd name="connsiteX3" fmla="*/ 492612 w 529349"/>
                <a:gd name="connsiteY3" fmla="*/ 361352 h 523990"/>
                <a:gd name="connsiteX4" fmla="*/ 492932 w 529349"/>
                <a:gd name="connsiteY4" fmla="*/ 522396 h 523990"/>
                <a:gd name="connsiteX5" fmla="*/ 13 w 529349"/>
                <a:gd name="connsiteY5" fmla="*/ 261198 h 523990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989102"/>
                <a:gd name="connsiteY0" fmla="*/ 263835 h 525033"/>
                <a:gd name="connsiteX1" fmla="*/ 492932 w 989102"/>
                <a:gd name="connsiteY1" fmla="*/ 2637 h 525033"/>
                <a:gd name="connsiteX2" fmla="*/ 989102 w 989102"/>
                <a:gd name="connsiteY2" fmla="*/ 267252 h 525033"/>
                <a:gd name="connsiteX3" fmla="*/ 492612 w 989102"/>
                <a:gd name="connsiteY3" fmla="*/ 169918 h 525033"/>
                <a:gd name="connsiteX4" fmla="*/ 285443 w 989102"/>
                <a:gd name="connsiteY4" fmla="*/ 267549 h 525033"/>
                <a:gd name="connsiteX5" fmla="*/ 492612 w 989102"/>
                <a:gd name="connsiteY5" fmla="*/ 363989 h 525033"/>
                <a:gd name="connsiteX6" fmla="*/ 492932 w 989102"/>
                <a:gd name="connsiteY6" fmla="*/ 525033 h 525033"/>
                <a:gd name="connsiteX7" fmla="*/ 13 w 989102"/>
                <a:gd name="connsiteY7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3117"/>
                <a:gd name="connsiteY0" fmla="*/ 263835 h 525033"/>
                <a:gd name="connsiteX1" fmla="*/ 492932 w 993117"/>
                <a:gd name="connsiteY1" fmla="*/ 2637 h 525033"/>
                <a:gd name="connsiteX2" fmla="*/ 989102 w 993117"/>
                <a:gd name="connsiteY2" fmla="*/ 267252 h 525033"/>
                <a:gd name="connsiteX3" fmla="*/ 700971 w 993117"/>
                <a:gd name="connsiteY3" fmla="*/ 268444 h 525033"/>
                <a:gd name="connsiteX4" fmla="*/ 492612 w 993117"/>
                <a:gd name="connsiteY4" fmla="*/ 169918 h 525033"/>
                <a:gd name="connsiteX5" fmla="*/ 285443 w 993117"/>
                <a:gd name="connsiteY5" fmla="*/ 267549 h 525033"/>
                <a:gd name="connsiteX6" fmla="*/ 492612 w 993117"/>
                <a:gd name="connsiteY6" fmla="*/ 363989 h 525033"/>
                <a:gd name="connsiteX7" fmla="*/ 492932 w 993117"/>
                <a:gd name="connsiteY7" fmla="*/ 525033 h 525033"/>
                <a:gd name="connsiteX8" fmla="*/ 13 w 993117"/>
                <a:gd name="connsiteY8" fmla="*/ 263835 h 525033"/>
                <a:gd name="connsiteX0" fmla="*/ 13 w 993039"/>
                <a:gd name="connsiteY0" fmla="*/ 263835 h 525033"/>
                <a:gd name="connsiteX1" fmla="*/ 492932 w 993039"/>
                <a:gd name="connsiteY1" fmla="*/ 2637 h 525033"/>
                <a:gd name="connsiteX2" fmla="*/ 989102 w 993039"/>
                <a:gd name="connsiteY2" fmla="*/ 267252 h 525033"/>
                <a:gd name="connsiteX3" fmla="*/ 700971 w 993039"/>
                <a:gd name="connsiteY3" fmla="*/ 268444 h 525033"/>
                <a:gd name="connsiteX4" fmla="*/ 492612 w 993039"/>
                <a:gd name="connsiteY4" fmla="*/ 169918 h 525033"/>
                <a:gd name="connsiteX5" fmla="*/ 285443 w 993039"/>
                <a:gd name="connsiteY5" fmla="*/ 267549 h 525033"/>
                <a:gd name="connsiteX6" fmla="*/ 492612 w 993039"/>
                <a:gd name="connsiteY6" fmla="*/ 363989 h 525033"/>
                <a:gd name="connsiteX7" fmla="*/ 492932 w 993039"/>
                <a:gd name="connsiteY7" fmla="*/ 525033 h 525033"/>
                <a:gd name="connsiteX8" fmla="*/ 13 w 993039"/>
                <a:gd name="connsiteY8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85370"/>
                <a:gd name="connsiteY0" fmla="*/ 263815 h 525599"/>
                <a:gd name="connsiteX1" fmla="*/ 492932 w 985370"/>
                <a:gd name="connsiteY1" fmla="*/ 2617 h 525599"/>
                <a:gd name="connsiteX2" fmla="*/ 983149 w 985370"/>
                <a:gd name="connsiteY2" fmla="*/ 269614 h 525599"/>
                <a:gd name="connsiteX3" fmla="*/ 533093 w 985370"/>
                <a:gd name="connsiteY3" fmla="*/ 525599 h 525599"/>
                <a:gd name="connsiteX4" fmla="*/ 528331 w 985370"/>
                <a:gd name="connsiteY4" fmla="*/ 364864 h 525599"/>
                <a:gd name="connsiteX5" fmla="*/ 700971 w 985370"/>
                <a:gd name="connsiteY5" fmla="*/ 268424 h 525599"/>
                <a:gd name="connsiteX6" fmla="*/ 492612 w 985370"/>
                <a:gd name="connsiteY6" fmla="*/ 169898 h 525599"/>
                <a:gd name="connsiteX7" fmla="*/ 285443 w 985370"/>
                <a:gd name="connsiteY7" fmla="*/ 267529 h 525599"/>
                <a:gd name="connsiteX8" fmla="*/ 492612 w 985370"/>
                <a:gd name="connsiteY8" fmla="*/ 363969 h 525599"/>
                <a:gd name="connsiteX9" fmla="*/ 492932 w 985370"/>
                <a:gd name="connsiteY9" fmla="*/ 525013 h 525599"/>
                <a:gd name="connsiteX10" fmla="*/ 13 w 985370"/>
                <a:gd name="connsiteY10" fmla="*/ 263815 h 525599"/>
                <a:gd name="connsiteX0" fmla="*/ 13 w 985370"/>
                <a:gd name="connsiteY0" fmla="*/ 264095 h 525879"/>
                <a:gd name="connsiteX1" fmla="*/ 492932 w 985370"/>
                <a:gd name="connsiteY1" fmla="*/ 2897 h 525879"/>
                <a:gd name="connsiteX2" fmla="*/ 983149 w 985370"/>
                <a:gd name="connsiteY2" fmla="*/ 269894 h 525879"/>
                <a:gd name="connsiteX3" fmla="*/ 533093 w 985370"/>
                <a:gd name="connsiteY3" fmla="*/ 525879 h 525879"/>
                <a:gd name="connsiteX4" fmla="*/ 528331 w 985370"/>
                <a:gd name="connsiteY4" fmla="*/ 365144 h 525879"/>
                <a:gd name="connsiteX5" fmla="*/ 700971 w 985370"/>
                <a:gd name="connsiteY5" fmla="*/ 268704 h 525879"/>
                <a:gd name="connsiteX6" fmla="*/ 492612 w 985370"/>
                <a:gd name="connsiteY6" fmla="*/ 170178 h 525879"/>
                <a:gd name="connsiteX7" fmla="*/ 285443 w 985370"/>
                <a:gd name="connsiteY7" fmla="*/ 267809 h 525879"/>
                <a:gd name="connsiteX8" fmla="*/ 492612 w 985370"/>
                <a:gd name="connsiteY8" fmla="*/ 364249 h 525879"/>
                <a:gd name="connsiteX9" fmla="*/ 492932 w 985370"/>
                <a:gd name="connsiteY9" fmla="*/ 525293 h 525879"/>
                <a:gd name="connsiteX10" fmla="*/ 13 w 985370"/>
                <a:gd name="connsiteY10" fmla="*/ 264095 h 525879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1415 h 523199"/>
                <a:gd name="connsiteX1" fmla="*/ 492932 w 983176"/>
                <a:gd name="connsiteY1" fmla="*/ 217 h 523199"/>
                <a:gd name="connsiteX2" fmla="*/ 983149 w 983176"/>
                <a:gd name="connsiteY2" fmla="*/ 267214 h 523199"/>
                <a:gd name="connsiteX3" fmla="*/ 533093 w 983176"/>
                <a:gd name="connsiteY3" fmla="*/ 523199 h 523199"/>
                <a:gd name="connsiteX4" fmla="*/ 528331 w 983176"/>
                <a:gd name="connsiteY4" fmla="*/ 362464 h 523199"/>
                <a:gd name="connsiteX5" fmla="*/ 700971 w 983176"/>
                <a:gd name="connsiteY5" fmla="*/ 266024 h 523199"/>
                <a:gd name="connsiteX6" fmla="*/ 492612 w 983176"/>
                <a:gd name="connsiteY6" fmla="*/ 167498 h 523199"/>
                <a:gd name="connsiteX7" fmla="*/ 285443 w 983176"/>
                <a:gd name="connsiteY7" fmla="*/ 265129 h 523199"/>
                <a:gd name="connsiteX8" fmla="*/ 492612 w 983176"/>
                <a:gd name="connsiteY8" fmla="*/ 361569 h 523199"/>
                <a:gd name="connsiteX9" fmla="*/ 492932 w 983176"/>
                <a:gd name="connsiteY9" fmla="*/ 522613 h 523199"/>
                <a:gd name="connsiteX10" fmla="*/ 13 w 983176"/>
                <a:gd name="connsiteY10" fmla="*/ 261415 h 523199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1421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50"/>
                <a:gd name="connsiteY0" fmla="*/ 261454 h 522652"/>
                <a:gd name="connsiteX1" fmla="*/ 492932 w 983150"/>
                <a:gd name="connsiteY1" fmla="*/ 256 h 522652"/>
                <a:gd name="connsiteX2" fmla="*/ 983149 w 983150"/>
                <a:gd name="connsiteY2" fmla="*/ 267253 h 522652"/>
                <a:gd name="connsiteX3" fmla="*/ 497374 w 983150"/>
                <a:gd name="connsiteY3" fmla="*/ 518475 h 522652"/>
                <a:gd name="connsiteX4" fmla="*/ 491421 w 983150"/>
                <a:gd name="connsiteY4" fmla="*/ 363693 h 522652"/>
                <a:gd name="connsiteX5" fmla="*/ 700971 w 983150"/>
                <a:gd name="connsiteY5" fmla="*/ 266063 h 522652"/>
                <a:gd name="connsiteX6" fmla="*/ 492612 w 983150"/>
                <a:gd name="connsiteY6" fmla="*/ 167537 h 522652"/>
                <a:gd name="connsiteX7" fmla="*/ 285443 w 983150"/>
                <a:gd name="connsiteY7" fmla="*/ 265168 h 522652"/>
                <a:gd name="connsiteX8" fmla="*/ 492612 w 983150"/>
                <a:gd name="connsiteY8" fmla="*/ 361608 h 522652"/>
                <a:gd name="connsiteX9" fmla="*/ 492932 w 983150"/>
                <a:gd name="connsiteY9" fmla="*/ 522652 h 522652"/>
                <a:gd name="connsiteX10" fmla="*/ 13 w 983150"/>
                <a:gd name="connsiteY10" fmla="*/ 261454 h 522652"/>
                <a:gd name="connsiteX0" fmla="*/ 13 w 983152"/>
                <a:gd name="connsiteY0" fmla="*/ 261454 h 522652"/>
                <a:gd name="connsiteX1" fmla="*/ 492932 w 983152"/>
                <a:gd name="connsiteY1" fmla="*/ 256 h 522652"/>
                <a:gd name="connsiteX2" fmla="*/ 983149 w 983152"/>
                <a:gd name="connsiteY2" fmla="*/ 267253 h 522652"/>
                <a:gd name="connsiteX3" fmla="*/ 497374 w 983152"/>
                <a:gd name="connsiteY3" fmla="*/ 518475 h 522652"/>
                <a:gd name="connsiteX4" fmla="*/ 491421 w 983152"/>
                <a:gd name="connsiteY4" fmla="*/ 363693 h 522652"/>
                <a:gd name="connsiteX5" fmla="*/ 700971 w 983152"/>
                <a:gd name="connsiteY5" fmla="*/ 266063 h 522652"/>
                <a:gd name="connsiteX6" fmla="*/ 492612 w 983152"/>
                <a:gd name="connsiteY6" fmla="*/ 167537 h 522652"/>
                <a:gd name="connsiteX7" fmla="*/ 285443 w 983152"/>
                <a:gd name="connsiteY7" fmla="*/ 265168 h 522652"/>
                <a:gd name="connsiteX8" fmla="*/ 492612 w 983152"/>
                <a:gd name="connsiteY8" fmla="*/ 361608 h 522652"/>
                <a:gd name="connsiteX9" fmla="*/ 492932 w 983152"/>
                <a:gd name="connsiteY9" fmla="*/ 522652 h 522652"/>
                <a:gd name="connsiteX10" fmla="*/ 13 w 983152"/>
                <a:gd name="connsiteY10" fmla="*/ 261454 h 522652"/>
                <a:gd name="connsiteX0" fmla="*/ 13 w 983149"/>
                <a:gd name="connsiteY0" fmla="*/ 261425 h 522623"/>
                <a:gd name="connsiteX1" fmla="*/ 492932 w 983149"/>
                <a:gd name="connsiteY1" fmla="*/ 227 h 522623"/>
                <a:gd name="connsiteX2" fmla="*/ 983149 w 983149"/>
                <a:gd name="connsiteY2" fmla="*/ 267224 h 522623"/>
                <a:gd name="connsiteX3" fmla="*/ 497374 w 983149"/>
                <a:gd name="connsiteY3" fmla="*/ 518446 h 522623"/>
                <a:gd name="connsiteX4" fmla="*/ 491421 w 983149"/>
                <a:gd name="connsiteY4" fmla="*/ 363664 h 522623"/>
                <a:gd name="connsiteX5" fmla="*/ 700971 w 983149"/>
                <a:gd name="connsiteY5" fmla="*/ 266034 h 522623"/>
                <a:gd name="connsiteX6" fmla="*/ 492612 w 983149"/>
                <a:gd name="connsiteY6" fmla="*/ 167508 h 522623"/>
                <a:gd name="connsiteX7" fmla="*/ 285443 w 983149"/>
                <a:gd name="connsiteY7" fmla="*/ 265139 h 522623"/>
                <a:gd name="connsiteX8" fmla="*/ 492612 w 983149"/>
                <a:gd name="connsiteY8" fmla="*/ 361579 h 522623"/>
                <a:gd name="connsiteX9" fmla="*/ 492932 w 983149"/>
                <a:gd name="connsiteY9" fmla="*/ 522623 h 522623"/>
                <a:gd name="connsiteX10" fmla="*/ 13 w 983149"/>
                <a:gd name="connsiteY10" fmla="*/ 261425 h 522623"/>
                <a:gd name="connsiteX0" fmla="*/ 13 w 983152"/>
                <a:gd name="connsiteY0" fmla="*/ 261424 h 522622"/>
                <a:gd name="connsiteX1" fmla="*/ 492932 w 983152"/>
                <a:gd name="connsiteY1" fmla="*/ 226 h 522622"/>
                <a:gd name="connsiteX2" fmla="*/ 983149 w 983152"/>
                <a:gd name="connsiteY2" fmla="*/ 267223 h 522622"/>
                <a:gd name="connsiteX3" fmla="*/ 497374 w 983152"/>
                <a:gd name="connsiteY3" fmla="*/ 518445 h 522622"/>
                <a:gd name="connsiteX4" fmla="*/ 491421 w 983152"/>
                <a:gd name="connsiteY4" fmla="*/ 363663 h 522622"/>
                <a:gd name="connsiteX5" fmla="*/ 700971 w 983152"/>
                <a:gd name="connsiteY5" fmla="*/ 266033 h 522622"/>
                <a:gd name="connsiteX6" fmla="*/ 492612 w 983152"/>
                <a:gd name="connsiteY6" fmla="*/ 167507 h 522622"/>
                <a:gd name="connsiteX7" fmla="*/ 285443 w 983152"/>
                <a:gd name="connsiteY7" fmla="*/ 265138 h 522622"/>
                <a:gd name="connsiteX8" fmla="*/ 492612 w 983152"/>
                <a:gd name="connsiteY8" fmla="*/ 361578 h 522622"/>
                <a:gd name="connsiteX9" fmla="*/ 492932 w 983152"/>
                <a:gd name="connsiteY9" fmla="*/ 522622 h 522622"/>
                <a:gd name="connsiteX10" fmla="*/ 13 w 983152"/>
                <a:gd name="connsiteY10" fmla="*/ 261424 h 522622"/>
                <a:gd name="connsiteX0" fmla="*/ 13 w 983173"/>
                <a:gd name="connsiteY0" fmla="*/ 261420 h 522618"/>
                <a:gd name="connsiteX1" fmla="*/ 492932 w 983173"/>
                <a:gd name="connsiteY1" fmla="*/ 222 h 522618"/>
                <a:gd name="connsiteX2" fmla="*/ 983149 w 983173"/>
                <a:gd name="connsiteY2" fmla="*/ 267219 h 522618"/>
                <a:gd name="connsiteX3" fmla="*/ 497374 w 983173"/>
                <a:gd name="connsiteY3" fmla="*/ 518441 h 522618"/>
                <a:gd name="connsiteX4" fmla="*/ 491421 w 983173"/>
                <a:gd name="connsiteY4" fmla="*/ 363659 h 522618"/>
                <a:gd name="connsiteX5" fmla="*/ 700971 w 983173"/>
                <a:gd name="connsiteY5" fmla="*/ 266029 h 522618"/>
                <a:gd name="connsiteX6" fmla="*/ 492612 w 983173"/>
                <a:gd name="connsiteY6" fmla="*/ 167503 h 522618"/>
                <a:gd name="connsiteX7" fmla="*/ 285443 w 983173"/>
                <a:gd name="connsiteY7" fmla="*/ 265134 h 522618"/>
                <a:gd name="connsiteX8" fmla="*/ 492612 w 983173"/>
                <a:gd name="connsiteY8" fmla="*/ 361574 h 522618"/>
                <a:gd name="connsiteX9" fmla="*/ 492932 w 983173"/>
                <a:gd name="connsiteY9" fmla="*/ 522618 h 522618"/>
                <a:gd name="connsiteX10" fmla="*/ 13 w 983173"/>
                <a:gd name="connsiteY10" fmla="*/ 261420 h 522618"/>
                <a:gd name="connsiteX0" fmla="*/ 13 w 983210"/>
                <a:gd name="connsiteY0" fmla="*/ 261434 h 522632"/>
                <a:gd name="connsiteX1" fmla="*/ 492932 w 983210"/>
                <a:gd name="connsiteY1" fmla="*/ 236 h 522632"/>
                <a:gd name="connsiteX2" fmla="*/ 983149 w 983210"/>
                <a:gd name="connsiteY2" fmla="*/ 267233 h 522632"/>
                <a:gd name="connsiteX3" fmla="*/ 497374 w 983210"/>
                <a:gd name="connsiteY3" fmla="*/ 518455 h 522632"/>
                <a:gd name="connsiteX4" fmla="*/ 491421 w 983210"/>
                <a:gd name="connsiteY4" fmla="*/ 363673 h 522632"/>
                <a:gd name="connsiteX5" fmla="*/ 700971 w 983210"/>
                <a:gd name="connsiteY5" fmla="*/ 266043 h 522632"/>
                <a:gd name="connsiteX6" fmla="*/ 492612 w 983210"/>
                <a:gd name="connsiteY6" fmla="*/ 167517 h 522632"/>
                <a:gd name="connsiteX7" fmla="*/ 285443 w 983210"/>
                <a:gd name="connsiteY7" fmla="*/ 265148 h 522632"/>
                <a:gd name="connsiteX8" fmla="*/ 492612 w 983210"/>
                <a:gd name="connsiteY8" fmla="*/ 361588 h 522632"/>
                <a:gd name="connsiteX9" fmla="*/ 492932 w 983210"/>
                <a:gd name="connsiteY9" fmla="*/ 522632 h 522632"/>
                <a:gd name="connsiteX10" fmla="*/ 13 w 983210"/>
                <a:gd name="connsiteY10" fmla="*/ 261434 h 522632"/>
                <a:gd name="connsiteX0" fmla="*/ 13 w 983149"/>
                <a:gd name="connsiteY0" fmla="*/ 261435 h 522633"/>
                <a:gd name="connsiteX1" fmla="*/ 492932 w 983149"/>
                <a:gd name="connsiteY1" fmla="*/ 237 h 522633"/>
                <a:gd name="connsiteX2" fmla="*/ 983149 w 983149"/>
                <a:gd name="connsiteY2" fmla="*/ 267234 h 522633"/>
                <a:gd name="connsiteX3" fmla="*/ 497374 w 983149"/>
                <a:gd name="connsiteY3" fmla="*/ 518456 h 522633"/>
                <a:gd name="connsiteX4" fmla="*/ 491421 w 983149"/>
                <a:gd name="connsiteY4" fmla="*/ 363674 h 522633"/>
                <a:gd name="connsiteX5" fmla="*/ 700971 w 983149"/>
                <a:gd name="connsiteY5" fmla="*/ 266044 h 522633"/>
                <a:gd name="connsiteX6" fmla="*/ 492612 w 983149"/>
                <a:gd name="connsiteY6" fmla="*/ 167518 h 522633"/>
                <a:gd name="connsiteX7" fmla="*/ 285443 w 983149"/>
                <a:gd name="connsiteY7" fmla="*/ 265149 h 522633"/>
                <a:gd name="connsiteX8" fmla="*/ 492612 w 983149"/>
                <a:gd name="connsiteY8" fmla="*/ 361589 h 522633"/>
                <a:gd name="connsiteX9" fmla="*/ 492932 w 983149"/>
                <a:gd name="connsiteY9" fmla="*/ 522633 h 522633"/>
                <a:gd name="connsiteX10" fmla="*/ 13 w 983149"/>
                <a:gd name="connsiteY10" fmla="*/ 261435 h 52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149" h="522633">
                  <a:moveTo>
                    <a:pt x="13" y="261435"/>
                  </a:moveTo>
                  <a:cubicBezTo>
                    <a:pt x="1202" y="210049"/>
                    <a:pt x="168540" y="8398"/>
                    <a:pt x="492932" y="237"/>
                  </a:cubicBezTo>
                  <a:cubicBezTo>
                    <a:pt x="817324" y="-7924"/>
                    <a:pt x="983601" y="196342"/>
                    <a:pt x="983149" y="267234"/>
                  </a:cubicBezTo>
                  <a:cubicBezTo>
                    <a:pt x="982697" y="338126"/>
                    <a:pt x="871825" y="512900"/>
                    <a:pt x="497374" y="518456"/>
                  </a:cubicBezTo>
                  <a:lnTo>
                    <a:pt x="491421" y="363674"/>
                  </a:lnTo>
                  <a:cubicBezTo>
                    <a:pt x="655727" y="352165"/>
                    <a:pt x="700773" y="298737"/>
                    <a:pt x="700971" y="266044"/>
                  </a:cubicBezTo>
                  <a:cubicBezTo>
                    <a:pt x="701169" y="233351"/>
                    <a:pt x="607363" y="165039"/>
                    <a:pt x="492612" y="167518"/>
                  </a:cubicBezTo>
                  <a:cubicBezTo>
                    <a:pt x="377861" y="169997"/>
                    <a:pt x="285443" y="232804"/>
                    <a:pt x="285443" y="265149"/>
                  </a:cubicBezTo>
                  <a:cubicBezTo>
                    <a:pt x="285443" y="297494"/>
                    <a:pt x="343333" y="362728"/>
                    <a:pt x="492612" y="361589"/>
                  </a:cubicBezTo>
                  <a:cubicBezTo>
                    <a:pt x="492719" y="415270"/>
                    <a:pt x="492825" y="468952"/>
                    <a:pt x="492932" y="522633"/>
                  </a:cubicBezTo>
                  <a:cubicBezTo>
                    <a:pt x="78594" y="521813"/>
                    <a:pt x="-1176" y="312821"/>
                    <a:pt x="13" y="261435"/>
                  </a:cubicBezTo>
                  <a:close/>
                </a:path>
              </a:pathLst>
            </a:custGeom>
            <a:gradFill flip="none" rotWithShape="1">
              <a:gsLst>
                <a:gs pos="29000">
                  <a:srgbClr val="E1E1E1"/>
                </a:gs>
                <a:gs pos="0">
                  <a:schemeClr val="bg1"/>
                </a:gs>
                <a:gs pos="97000">
                  <a:srgbClr val="969696"/>
                </a:gs>
              </a:gsLst>
              <a:lin ang="5400000" scaled="0"/>
              <a:tileRect/>
            </a:gra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3750C86A-0850-E8C1-81AC-7C55E07442E6}"/>
                </a:ext>
              </a:extLst>
            </p:cNvPr>
            <p:cNvSpPr/>
            <p:nvPr/>
          </p:nvSpPr>
          <p:spPr bwMode="auto">
            <a:xfrm rot="5400000">
              <a:off x="2095671" y="288018"/>
              <a:ext cx="1308052" cy="1126958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920355"/>
                <a:gd name="connsiteX1" fmla="*/ 2078182 w 5860473"/>
                <a:gd name="connsiteY1" fmla="*/ 1496290 h 6920355"/>
                <a:gd name="connsiteX2" fmla="*/ 0 w 5860473"/>
                <a:gd name="connsiteY2" fmla="*/ 3034145 h 6920355"/>
                <a:gd name="connsiteX3" fmla="*/ 1 w 5860473"/>
                <a:gd name="connsiteY3" fmla="*/ 3463635 h 6920355"/>
                <a:gd name="connsiteX4" fmla="*/ 1330035 w 5860473"/>
                <a:gd name="connsiteY4" fmla="*/ 4959927 h 6920355"/>
                <a:gd name="connsiteX5" fmla="*/ 5860473 w 5860473"/>
                <a:gd name="connsiteY5" fmla="*/ 6885709 h 6920355"/>
                <a:gd name="connsiteX6" fmla="*/ 2133600 w 5860473"/>
                <a:gd name="connsiteY6" fmla="*/ 3200399 h 6920355"/>
                <a:gd name="connsiteX7" fmla="*/ 4253345 w 5860473"/>
                <a:gd name="connsiteY7" fmla="*/ 1690254 h 6920355"/>
                <a:gd name="connsiteX8" fmla="*/ 3380509 w 5860473"/>
                <a:gd name="connsiteY8" fmla="*/ 0 h 6920355"/>
                <a:gd name="connsiteX0" fmla="*/ 1052942 w 4268745"/>
                <a:gd name="connsiteY0" fmla="*/ 13855 h 4960822"/>
                <a:gd name="connsiteX1" fmla="*/ 2078182 w 4268745"/>
                <a:gd name="connsiteY1" fmla="*/ 1496290 h 4960822"/>
                <a:gd name="connsiteX2" fmla="*/ 0 w 4268745"/>
                <a:gd name="connsiteY2" fmla="*/ 3034145 h 4960822"/>
                <a:gd name="connsiteX3" fmla="*/ 1 w 4268745"/>
                <a:gd name="connsiteY3" fmla="*/ 3463635 h 4960822"/>
                <a:gd name="connsiteX4" fmla="*/ 1330035 w 4268745"/>
                <a:gd name="connsiteY4" fmla="*/ 4959927 h 4960822"/>
                <a:gd name="connsiteX5" fmla="*/ 2133600 w 4268745"/>
                <a:gd name="connsiteY5" fmla="*/ 3200399 h 4960822"/>
                <a:gd name="connsiteX6" fmla="*/ 4253345 w 4268745"/>
                <a:gd name="connsiteY6" fmla="*/ 1690254 h 4960822"/>
                <a:gd name="connsiteX7" fmla="*/ 3380509 w 4268745"/>
                <a:gd name="connsiteY7" fmla="*/ 0 h 4960822"/>
                <a:gd name="connsiteX0" fmla="*/ 1052942 w 4268745"/>
                <a:gd name="connsiteY0" fmla="*/ 13855 h 3475770"/>
                <a:gd name="connsiteX1" fmla="*/ 2078182 w 4268745"/>
                <a:gd name="connsiteY1" fmla="*/ 1496290 h 3475770"/>
                <a:gd name="connsiteX2" fmla="*/ 0 w 4268745"/>
                <a:gd name="connsiteY2" fmla="*/ 3034145 h 3475770"/>
                <a:gd name="connsiteX3" fmla="*/ 1 w 4268745"/>
                <a:gd name="connsiteY3" fmla="*/ 3463635 h 3475770"/>
                <a:gd name="connsiteX4" fmla="*/ 2133600 w 4268745"/>
                <a:gd name="connsiteY4" fmla="*/ 3200399 h 3475770"/>
                <a:gd name="connsiteX5" fmla="*/ 4253345 w 4268745"/>
                <a:gd name="connsiteY5" fmla="*/ 1690254 h 3475770"/>
                <a:gd name="connsiteX6" fmla="*/ 3380509 w 4268745"/>
                <a:gd name="connsiteY6" fmla="*/ 0 h 3475770"/>
                <a:gd name="connsiteX0" fmla="*/ 1052942 w 4268745"/>
                <a:gd name="connsiteY0" fmla="*/ 13855 h 3466260"/>
                <a:gd name="connsiteX1" fmla="*/ 2078182 w 4268745"/>
                <a:gd name="connsiteY1" fmla="*/ 1496290 h 3466260"/>
                <a:gd name="connsiteX2" fmla="*/ 0 w 4268745"/>
                <a:gd name="connsiteY2" fmla="*/ 3034145 h 3466260"/>
                <a:gd name="connsiteX3" fmla="*/ 1 w 4268745"/>
                <a:gd name="connsiteY3" fmla="*/ 3463635 h 3466260"/>
                <a:gd name="connsiteX4" fmla="*/ 2133600 w 4268745"/>
                <a:gd name="connsiteY4" fmla="*/ 3200399 h 3466260"/>
                <a:gd name="connsiteX5" fmla="*/ 4253345 w 4268745"/>
                <a:gd name="connsiteY5" fmla="*/ 1690254 h 3466260"/>
                <a:gd name="connsiteX6" fmla="*/ 3380509 w 4268745"/>
                <a:gd name="connsiteY6" fmla="*/ 0 h 3466260"/>
                <a:gd name="connsiteX0" fmla="*/ 1052942 w 4268745"/>
                <a:gd name="connsiteY0" fmla="*/ 13855 h 3467439"/>
                <a:gd name="connsiteX1" fmla="*/ 2078182 w 4268745"/>
                <a:gd name="connsiteY1" fmla="*/ 1496290 h 3467439"/>
                <a:gd name="connsiteX2" fmla="*/ 0 w 4268745"/>
                <a:gd name="connsiteY2" fmla="*/ 3034145 h 3467439"/>
                <a:gd name="connsiteX3" fmla="*/ 1 w 4268745"/>
                <a:gd name="connsiteY3" fmla="*/ 3463635 h 3467439"/>
                <a:gd name="connsiteX4" fmla="*/ 2133600 w 4268745"/>
                <a:gd name="connsiteY4" fmla="*/ 3200399 h 3467439"/>
                <a:gd name="connsiteX5" fmla="*/ 4253345 w 4268745"/>
                <a:gd name="connsiteY5" fmla="*/ 1690254 h 3467439"/>
                <a:gd name="connsiteX6" fmla="*/ 3380509 w 4268745"/>
                <a:gd name="connsiteY6" fmla="*/ 0 h 3467439"/>
                <a:gd name="connsiteX0" fmla="*/ 1052942 w 4268745"/>
                <a:gd name="connsiteY0" fmla="*/ 13855 h 3466368"/>
                <a:gd name="connsiteX1" fmla="*/ 2078182 w 4268745"/>
                <a:gd name="connsiteY1" fmla="*/ 1496290 h 3466368"/>
                <a:gd name="connsiteX2" fmla="*/ 0 w 4268745"/>
                <a:gd name="connsiteY2" fmla="*/ 3034145 h 3466368"/>
                <a:gd name="connsiteX3" fmla="*/ 1 w 4268745"/>
                <a:gd name="connsiteY3" fmla="*/ 3463635 h 3466368"/>
                <a:gd name="connsiteX4" fmla="*/ 2133600 w 4268745"/>
                <a:gd name="connsiteY4" fmla="*/ 3200399 h 3466368"/>
                <a:gd name="connsiteX5" fmla="*/ 4253345 w 4268745"/>
                <a:gd name="connsiteY5" fmla="*/ 1690254 h 3466368"/>
                <a:gd name="connsiteX6" fmla="*/ 3380509 w 4268745"/>
                <a:gd name="connsiteY6" fmla="*/ 0 h 3466368"/>
                <a:gd name="connsiteX0" fmla="*/ 1052942 w 4268745"/>
                <a:gd name="connsiteY0" fmla="*/ 13855 h 3467731"/>
                <a:gd name="connsiteX1" fmla="*/ 2078182 w 4268745"/>
                <a:gd name="connsiteY1" fmla="*/ 1496290 h 3467731"/>
                <a:gd name="connsiteX2" fmla="*/ 0 w 4268745"/>
                <a:gd name="connsiteY2" fmla="*/ 3034145 h 3467731"/>
                <a:gd name="connsiteX3" fmla="*/ 1 w 4268745"/>
                <a:gd name="connsiteY3" fmla="*/ 3463635 h 3467731"/>
                <a:gd name="connsiteX4" fmla="*/ 2138275 w 4268745"/>
                <a:gd name="connsiteY4" fmla="*/ 3271720 h 3467731"/>
                <a:gd name="connsiteX5" fmla="*/ 4253345 w 4268745"/>
                <a:gd name="connsiteY5" fmla="*/ 1690254 h 3467731"/>
                <a:gd name="connsiteX6" fmla="*/ 3380509 w 4268745"/>
                <a:gd name="connsiteY6" fmla="*/ 0 h 3467731"/>
                <a:gd name="connsiteX0" fmla="*/ 1052942 w 4268745"/>
                <a:gd name="connsiteY0" fmla="*/ 13855 h 3467390"/>
                <a:gd name="connsiteX1" fmla="*/ 2078182 w 4268745"/>
                <a:gd name="connsiteY1" fmla="*/ 1496290 h 3467390"/>
                <a:gd name="connsiteX2" fmla="*/ 0 w 4268745"/>
                <a:gd name="connsiteY2" fmla="*/ 3034145 h 3467390"/>
                <a:gd name="connsiteX3" fmla="*/ 1 w 4268745"/>
                <a:gd name="connsiteY3" fmla="*/ 3463635 h 3467390"/>
                <a:gd name="connsiteX4" fmla="*/ 2138275 w 4268745"/>
                <a:gd name="connsiteY4" fmla="*/ 3271720 h 3467390"/>
                <a:gd name="connsiteX5" fmla="*/ 4253345 w 4268745"/>
                <a:gd name="connsiteY5" fmla="*/ 1690254 h 3467390"/>
                <a:gd name="connsiteX6" fmla="*/ 3380509 w 4268745"/>
                <a:gd name="connsiteY6" fmla="*/ 0 h 3467390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332335"/>
                <a:gd name="connsiteY0" fmla="*/ 13855 h 3463635"/>
                <a:gd name="connsiteX1" fmla="*/ 2078182 w 4332335"/>
                <a:gd name="connsiteY1" fmla="*/ 1496290 h 3463635"/>
                <a:gd name="connsiteX2" fmla="*/ 0 w 4332335"/>
                <a:gd name="connsiteY2" fmla="*/ 3034145 h 3463635"/>
                <a:gd name="connsiteX3" fmla="*/ 1 w 4332335"/>
                <a:gd name="connsiteY3" fmla="*/ 3463635 h 3463635"/>
                <a:gd name="connsiteX4" fmla="*/ 4318783 w 4332335"/>
                <a:gd name="connsiteY4" fmla="*/ 1641221 h 3463635"/>
                <a:gd name="connsiteX5" fmla="*/ 3380509 w 4332335"/>
                <a:gd name="connsiteY5" fmla="*/ 0 h 3463635"/>
                <a:gd name="connsiteX0" fmla="*/ 1052942 w 4332339"/>
                <a:gd name="connsiteY0" fmla="*/ 13855 h 3463635"/>
                <a:gd name="connsiteX1" fmla="*/ 2078182 w 4332339"/>
                <a:gd name="connsiteY1" fmla="*/ 1496290 h 3463635"/>
                <a:gd name="connsiteX2" fmla="*/ 0 w 4332339"/>
                <a:gd name="connsiteY2" fmla="*/ 3034145 h 3463635"/>
                <a:gd name="connsiteX3" fmla="*/ 1 w 4332339"/>
                <a:gd name="connsiteY3" fmla="*/ 3463635 h 3463635"/>
                <a:gd name="connsiteX4" fmla="*/ 4318783 w 4332339"/>
                <a:gd name="connsiteY4" fmla="*/ 1641221 h 3463635"/>
                <a:gd name="connsiteX5" fmla="*/ 3380509 w 4332339"/>
                <a:gd name="connsiteY5" fmla="*/ 0 h 3463635"/>
                <a:gd name="connsiteX0" fmla="*/ 1052942 w 4319784"/>
                <a:gd name="connsiteY0" fmla="*/ 13855 h 3463635"/>
                <a:gd name="connsiteX1" fmla="*/ 2078182 w 4319784"/>
                <a:gd name="connsiteY1" fmla="*/ 1496290 h 3463635"/>
                <a:gd name="connsiteX2" fmla="*/ 0 w 4319784"/>
                <a:gd name="connsiteY2" fmla="*/ 3034145 h 3463635"/>
                <a:gd name="connsiteX3" fmla="*/ 1 w 4319784"/>
                <a:gd name="connsiteY3" fmla="*/ 3463635 h 3463635"/>
                <a:gd name="connsiteX4" fmla="*/ 4318783 w 4319784"/>
                <a:gd name="connsiteY4" fmla="*/ 1641221 h 3463635"/>
                <a:gd name="connsiteX5" fmla="*/ 3380509 w 4319784"/>
                <a:gd name="connsiteY5" fmla="*/ 0 h 3463635"/>
                <a:gd name="connsiteX0" fmla="*/ 1052942 w 4319788"/>
                <a:gd name="connsiteY0" fmla="*/ 13855 h 3463635"/>
                <a:gd name="connsiteX1" fmla="*/ 2078182 w 4319788"/>
                <a:gd name="connsiteY1" fmla="*/ 1496290 h 3463635"/>
                <a:gd name="connsiteX2" fmla="*/ 0 w 4319788"/>
                <a:gd name="connsiteY2" fmla="*/ 3034145 h 3463635"/>
                <a:gd name="connsiteX3" fmla="*/ 1 w 4319788"/>
                <a:gd name="connsiteY3" fmla="*/ 3463635 h 3463635"/>
                <a:gd name="connsiteX4" fmla="*/ 4318783 w 4319788"/>
                <a:gd name="connsiteY4" fmla="*/ 1641221 h 3463635"/>
                <a:gd name="connsiteX5" fmla="*/ 3380509 w 4319788"/>
                <a:gd name="connsiteY5" fmla="*/ 0 h 3463635"/>
                <a:gd name="connsiteX0" fmla="*/ 1052942 w 4319431"/>
                <a:gd name="connsiteY0" fmla="*/ 13855 h 3463635"/>
                <a:gd name="connsiteX1" fmla="*/ 2078182 w 4319431"/>
                <a:gd name="connsiteY1" fmla="*/ 1496290 h 3463635"/>
                <a:gd name="connsiteX2" fmla="*/ 0 w 4319431"/>
                <a:gd name="connsiteY2" fmla="*/ 3034145 h 3463635"/>
                <a:gd name="connsiteX3" fmla="*/ 1 w 4319431"/>
                <a:gd name="connsiteY3" fmla="*/ 3463635 h 3463635"/>
                <a:gd name="connsiteX4" fmla="*/ 4318783 w 4319431"/>
                <a:gd name="connsiteY4" fmla="*/ 1641221 h 3463635"/>
                <a:gd name="connsiteX5" fmla="*/ 3380509 w 4319431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496290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0 w 4320699"/>
                <a:gd name="connsiteY2" fmla="*/ 3034145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470869"/>
                <a:gd name="connsiteY0" fmla="*/ 0 h 2451409"/>
                <a:gd name="connsiteX1" fmla="*/ 2269824 w 4470869"/>
                <a:gd name="connsiteY1" fmla="*/ 595363 h 2451409"/>
                <a:gd name="connsiteX2" fmla="*/ 4672 w 4470869"/>
                <a:gd name="connsiteY2" fmla="*/ 1772147 h 2451409"/>
                <a:gd name="connsiteX3" fmla="*/ 1 w 4470869"/>
                <a:gd name="connsiteY3" fmla="*/ 2451266 h 2451409"/>
                <a:gd name="connsiteX4" fmla="*/ 4318783 w 4470869"/>
                <a:gd name="connsiteY4" fmla="*/ 628852 h 2451409"/>
                <a:gd name="connsiteX5" fmla="*/ 3235607 w 4470869"/>
                <a:gd name="connsiteY5" fmla="*/ 75294 h 2451409"/>
                <a:gd name="connsiteX0" fmla="*/ 2815103 w 4318846"/>
                <a:gd name="connsiteY0" fmla="*/ 0 h 2451473"/>
                <a:gd name="connsiteX1" fmla="*/ 2269824 w 4318846"/>
                <a:gd name="connsiteY1" fmla="*/ 595363 h 2451473"/>
                <a:gd name="connsiteX2" fmla="*/ 4672 w 4318846"/>
                <a:gd name="connsiteY2" fmla="*/ 1772147 h 2451473"/>
                <a:gd name="connsiteX3" fmla="*/ 1 w 4318846"/>
                <a:gd name="connsiteY3" fmla="*/ 2451266 h 2451473"/>
                <a:gd name="connsiteX4" fmla="*/ 4318783 w 4318846"/>
                <a:gd name="connsiteY4" fmla="*/ 628852 h 2451473"/>
                <a:gd name="connsiteX5" fmla="*/ 3235607 w 4318846"/>
                <a:gd name="connsiteY5" fmla="*/ 75294 h 2451473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452724"/>
                <a:gd name="connsiteY0" fmla="*/ 0 h 2241897"/>
                <a:gd name="connsiteX1" fmla="*/ 2269824 w 4452724"/>
                <a:gd name="connsiteY1" fmla="*/ 385855 h 2241897"/>
                <a:gd name="connsiteX2" fmla="*/ 4672 w 4452724"/>
                <a:gd name="connsiteY2" fmla="*/ 1562639 h 2241897"/>
                <a:gd name="connsiteX3" fmla="*/ 1 w 4452724"/>
                <a:gd name="connsiteY3" fmla="*/ 2241758 h 2241897"/>
                <a:gd name="connsiteX4" fmla="*/ 4318783 w 4452724"/>
                <a:gd name="connsiteY4" fmla="*/ 419344 h 2241897"/>
                <a:gd name="connsiteX5" fmla="*/ 3118765 w 4452724"/>
                <a:gd name="connsiteY5" fmla="*/ 213482 h 2241897"/>
                <a:gd name="connsiteX0" fmla="*/ 3175012 w 4426653"/>
                <a:gd name="connsiteY0" fmla="*/ 0 h 2241897"/>
                <a:gd name="connsiteX1" fmla="*/ 2269824 w 4426653"/>
                <a:gd name="connsiteY1" fmla="*/ 385855 h 2241897"/>
                <a:gd name="connsiteX2" fmla="*/ 4672 w 4426653"/>
                <a:gd name="connsiteY2" fmla="*/ 1562639 h 2241897"/>
                <a:gd name="connsiteX3" fmla="*/ 1 w 4426653"/>
                <a:gd name="connsiteY3" fmla="*/ 2241758 h 2241897"/>
                <a:gd name="connsiteX4" fmla="*/ 4318783 w 4426653"/>
                <a:gd name="connsiteY4" fmla="*/ 419344 h 2241897"/>
                <a:gd name="connsiteX5" fmla="*/ 3118765 w 4426653"/>
                <a:gd name="connsiteY5" fmla="*/ 213482 h 224189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15293 w 4318866"/>
                <a:gd name="connsiteY0" fmla="*/ -2 h 3035412"/>
                <a:gd name="connsiteX1" fmla="*/ 2269824 w 4318866"/>
                <a:gd name="connsiteY1" fmla="*/ 1179318 h 3035412"/>
                <a:gd name="connsiteX2" fmla="*/ 4672 w 4318866"/>
                <a:gd name="connsiteY2" fmla="*/ 2356102 h 3035412"/>
                <a:gd name="connsiteX3" fmla="*/ 1 w 4318866"/>
                <a:gd name="connsiteY3" fmla="*/ 3035221 h 3035412"/>
                <a:gd name="connsiteX4" fmla="*/ 4318783 w 4318866"/>
                <a:gd name="connsiteY4" fmla="*/ 1212807 h 3035412"/>
                <a:gd name="connsiteX5" fmla="*/ 3118765 w 4318866"/>
                <a:gd name="connsiteY5" fmla="*/ 1006945 h 3035412"/>
                <a:gd name="connsiteX0" fmla="*/ 15293 w 4318866"/>
                <a:gd name="connsiteY0" fmla="*/ 179408 h 3214822"/>
                <a:gd name="connsiteX1" fmla="*/ 2269824 w 4318866"/>
                <a:gd name="connsiteY1" fmla="*/ 1358728 h 3214822"/>
                <a:gd name="connsiteX2" fmla="*/ 4672 w 4318866"/>
                <a:gd name="connsiteY2" fmla="*/ 2535512 h 3214822"/>
                <a:gd name="connsiteX3" fmla="*/ 1 w 4318866"/>
                <a:gd name="connsiteY3" fmla="*/ 3214631 h 3214822"/>
                <a:gd name="connsiteX4" fmla="*/ 4318783 w 4318866"/>
                <a:gd name="connsiteY4" fmla="*/ 1392217 h 3214822"/>
                <a:gd name="connsiteX5" fmla="*/ 3118765 w 4318866"/>
                <a:gd name="connsiteY5" fmla="*/ 1186355 h 3214822"/>
                <a:gd name="connsiteX0" fmla="*/ 15293 w 4318866"/>
                <a:gd name="connsiteY0" fmla="*/ 185518 h 3220932"/>
                <a:gd name="connsiteX1" fmla="*/ 2269824 w 4318866"/>
                <a:gd name="connsiteY1" fmla="*/ 1364838 h 3220932"/>
                <a:gd name="connsiteX2" fmla="*/ 4672 w 4318866"/>
                <a:gd name="connsiteY2" fmla="*/ 2541622 h 3220932"/>
                <a:gd name="connsiteX3" fmla="*/ 1 w 4318866"/>
                <a:gd name="connsiteY3" fmla="*/ 3220741 h 3220932"/>
                <a:gd name="connsiteX4" fmla="*/ 4318783 w 4318866"/>
                <a:gd name="connsiteY4" fmla="*/ 1398327 h 3220932"/>
                <a:gd name="connsiteX5" fmla="*/ 3118765 w 4318866"/>
                <a:gd name="connsiteY5" fmla="*/ 1192465 h 3220932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07679 w 4411283"/>
                <a:gd name="connsiteY0" fmla="*/ 198959 h 3234339"/>
                <a:gd name="connsiteX1" fmla="*/ 2362210 w 4411283"/>
                <a:gd name="connsiteY1" fmla="*/ 1378279 h 3234339"/>
                <a:gd name="connsiteX2" fmla="*/ 97058 w 4411283"/>
                <a:gd name="connsiteY2" fmla="*/ 2555063 h 3234339"/>
                <a:gd name="connsiteX3" fmla="*/ 92387 w 4411283"/>
                <a:gd name="connsiteY3" fmla="*/ 3234182 h 3234339"/>
                <a:gd name="connsiteX4" fmla="*/ 4411169 w 4411283"/>
                <a:gd name="connsiteY4" fmla="*/ 1411768 h 3234339"/>
                <a:gd name="connsiteX5" fmla="*/ 0 w 4411283"/>
                <a:gd name="connsiteY5" fmla="*/ 38005 h 3234339"/>
                <a:gd name="connsiteX0" fmla="*/ 340491 w 4643981"/>
                <a:gd name="connsiteY0" fmla="*/ 696508 h 3731899"/>
                <a:gd name="connsiteX1" fmla="*/ 2595022 w 4643981"/>
                <a:gd name="connsiteY1" fmla="*/ 1875828 h 3731899"/>
                <a:gd name="connsiteX2" fmla="*/ 329870 w 4643981"/>
                <a:gd name="connsiteY2" fmla="*/ 3052612 h 3731899"/>
                <a:gd name="connsiteX3" fmla="*/ 325199 w 4643981"/>
                <a:gd name="connsiteY3" fmla="*/ 3731731 h 3731899"/>
                <a:gd name="connsiteX4" fmla="*/ 4643981 w 4643981"/>
                <a:gd name="connsiteY4" fmla="*/ 1909317 h 3731899"/>
                <a:gd name="connsiteX5" fmla="*/ 339001 w 4643981"/>
                <a:gd name="connsiteY5" fmla="*/ 45216 h 3731899"/>
                <a:gd name="connsiteX6" fmla="*/ 232812 w 4643981"/>
                <a:gd name="connsiteY6" fmla="*/ 535554 h 3731899"/>
                <a:gd name="connsiteX0" fmla="*/ 107679 w 4411169"/>
                <a:gd name="connsiteY0" fmla="*/ 651292 h 3686683"/>
                <a:gd name="connsiteX1" fmla="*/ 2362210 w 4411169"/>
                <a:gd name="connsiteY1" fmla="*/ 1830612 h 3686683"/>
                <a:gd name="connsiteX2" fmla="*/ 97058 w 4411169"/>
                <a:gd name="connsiteY2" fmla="*/ 3007396 h 3686683"/>
                <a:gd name="connsiteX3" fmla="*/ 92387 w 4411169"/>
                <a:gd name="connsiteY3" fmla="*/ 3686515 h 3686683"/>
                <a:gd name="connsiteX4" fmla="*/ 4411169 w 4411169"/>
                <a:gd name="connsiteY4" fmla="*/ 1864101 h 3686683"/>
                <a:gd name="connsiteX5" fmla="*/ 106189 w 4411169"/>
                <a:gd name="connsiteY5" fmla="*/ 0 h 3686683"/>
                <a:gd name="connsiteX6" fmla="*/ 0 w 4411169"/>
                <a:gd name="connsiteY6" fmla="*/ 490338 h 3686683"/>
                <a:gd name="connsiteX0" fmla="*/ 107679 w 4411173"/>
                <a:gd name="connsiteY0" fmla="*/ 651543 h 3686934"/>
                <a:gd name="connsiteX1" fmla="*/ 2362210 w 4411173"/>
                <a:gd name="connsiteY1" fmla="*/ 1830863 h 3686934"/>
                <a:gd name="connsiteX2" fmla="*/ 97058 w 4411173"/>
                <a:gd name="connsiteY2" fmla="*/ 3007647 h 3686934"/>
                <a:gd name="connsiteX3" fmla="*/ 92387 w 4411173"/>
                <a:gd name="connsiteY3" fmla="*/ 3686766 h 3686934"/>
                <a:gd name="connsiteX4" fmla="*/ 4411169 w 4411173"/>
                <a:gd name="connsiteY4" fmla="*/ 1864352 h 3686934"/>
                <a:gd name="connsiteX5" fmla="*/ 106189 w 4411173"/>
                <a:gd name="connsiteY5" fmla="*/ 251 h 3686934"/>
                <a:gd name="connsiteX6" fmla="*/ 0 w 4411173"/>
                <a:gd name="connsiteY6" fmla="*/ 490589 h 3686934"/>
                <a:gd name="connsiteX0" fmla="*/ 107679 w 4411381"/>
                <a:gd name="connsiteY0" fmla="*/ 651592 h 3687020"/>
                <a:gd name="connsiteX1" fmla="*/ 2362210 w 4411381"/>
                <a:gd name="connsiteY1" fmla="*/ 1830912 h 3687020"/>
                <a:gd name="connsiteX2" fmla="*/ 97058 w 4411381"/>
                <a:gd name="connsiteY2" fmla="*/ 3007696 h 3687020"/>
                <a:gd name="connsiteX3" fmla="*/ 92387 w 4411381"/>
                <a:gd name="connsiteY3" fmla="*/ 3686815 h 3687020"/>
                <a:gd name="connsiteX4" fmla="*/ 4411169 w 4411381"/>
                <a:gd name="connsiteY4" fmla="*/ 1864401 h 3687020"/>
                <a:gd name="connsiteX5" fmla="*/ 106189 w 4411381"/>
                <a:gd name="connsiteY5" fmla="*/ 300 h 3687020"/>
                <a:gd name="connsiteX6" fmla="*/ 0 w 4411381"/>
                <a:gd name="connsiteY6" fmla="*/ 490638 h 3687020"/>
                <a:gd name="connsiteX0" fmla="*/ 107679 w 4411196"/>
                <a:gd name="connsiteY0" fmla="*/ 651570 h 3686979"/>
                <a:gd name="connsiteX1" fmla="*/ 2362210 w 4411196"/>
                <a:gd name="connsiteY1" fmla="*/ 1830890 h 3686979"/>
                <a:gd name="connsiteX2" fmla="*/ 97058 w 4411196"/>
                <a:gd name="connsiteY2" fmla="*/ 3007674 h 3686979"/>
                <a:gd name="connsiteX3" fmla="*/ 92387 w 4411196"/>
                <a:gd name="connsiteY3" fmla="*/ 3686793 h 3686979"/>
                <a:gd name="connsiteX4" fmla="*/ 4411169 w 4411196"/>
                <a:gd name="connsiteY4" fmla="*/ 1864379 h 3686979"/>
                <a:gd name="connsiteX5" fmla="*/ 106189 w 4411196"/>
                <a:gd name="connsiteY5" fmla="*/ 278 h 3686979"/>
                <a:gd name="connsiteX6" fmla="*/ 0 w 4411196"/>
                <a:gd name="connsiteY6" fmla="*/ 490616 h 3686979"/>
                <a:gd name="connsiteX0" fmla="*/ 154412 w 4457929"/>
                <a:gd name="connsiteY0" fmla="*/ 651566 h 3686979"/>
                <a:gd name="connsiteX1" fmla="*/ 2408943 w 4457929"/>
                <a:gd name="connsiteY1" fmla="*/ 1830886 h 3686979"/>
                <a:gd name="connsiteX2" fmla="*/ 143791 w 4457929"/>
                <a:gd name="connsiteY2" fmla="*/ 3007670 h 3686979"/>
                <a:gd name="connsiteX3" fmla="*/ 139120 w 4457929"/>
                <a:gd name="connsiteY3" fmla="*/ 3686789 h 3686979"/>
                <a:gd name="connsiteX4" fmla="*/ 4457902 w 4457929"/>
                <a:gd name="connsiteY4" fmla="*/ 1864375 h 3686979"/>
                <a:gd name="connsiteX5" fmla="*/ 152922 w 4457929"/>
                <a:gd name="connsiteY5" fmla="*/ 274 h 3686979"/>
                <a:gd name="connsiteX6" fmla="*/ 2 w 4457929"/>
                <a:gd name="connsiteY6" fmla="*/ 490609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0" fmla="*/ 15293 w 4318810"/>
                <a:gd name="connsiteY0" fmla="*/ 651566 h 3686979"/>
                <a:gd name="connsiteX1" fmla="*/ 2269824 w 4318810"/>
                <a:gd name="connsiteY1" fmla="*/ 1830886 h 3686979"/>
                <a:gd name="connsiteX2" fmla="*/ 4672 w 4318810"/>
                <a:gd name="connsiteY2" fmla="*/ 3007670 h 3686979"/>
                <a:gd name="connsiteX3" fmla="*/ 1 w 4318810"/>
                <a:gd name="connsiteY3" fmla="*/ 3686789 h 3686979"/>
                <a:gd name="connsiteX4" fmla="*/ 4318783 w 4318810"/>
                <a:gd name="connsiteY4" fmla="*/ 1864375 h 3686979"/>
                <a:gd name="connsiteX5" fmla="*/ 13803 w 4318810"/>
                <a:gd name="connsiteY5" fmla="*/ 274 h 3686979"/>
                <a:gd name="connsiteX6" fmla="*/ 15293 w 4318810"/>
                <a:gd name="connsiteY6" fmla="*/ 651566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15293 w 4318810"/>
                <a:gd name="connsiteY6" fmla="*/ 651566 h 3686975"/>
                <a:gd name="connsiteX0" fmla="*/ 6 w 4331557"/>
                <a:gd name="connsiteY0" fmla="*/ 647110 h 3686979"/>
                <a:gd name="connsiteX1" fmla="*/ 2282571 w 4331557"/>
                <a:gd name="connsiteY1" fmla="*/ 1830886 h 3686979"/>
                <a:gd name="connsiteX2" fmla="*/ 17419 w 4331557"/>
                <a:gd name="connsiteY2" fmla="*/ 3007670 h 3686979"/>
                <a:gd name="connsiteX3" fmla="*/ 12748 w 4331557"/>
                <a:gd name="connsiteY3" fmla="*/ 3686789 h 3686979"/>
                <a:gd name="connsiteX4" fmla="*/ 4331530 w 4331557"/>
                <a:gd name="connsiteY4" fmla="*/ 1864375 h 3686979"/>
                <a:gd name="connsiteX5" fmla="*/ 26550 w 4331557"/>
                <a:gd name="connsiteY5" fmla="*/ 274 h 3686979"/>
                <a:gd name="connsiteX6" fmla="*/ 6 w 4331557"/>
                <a:gd name="connsiteY6" fmla="*/ 647110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07670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29957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5977 w 4318810"/>
                <a:gd name="connsiteY0" fmla="*/ 642644 h 3686975"/>
                <a:gd name="connsiteX1" fmla="*/ 2269824 w 4318810"/>
                <a:gd name="connsiteY1" fmla="*/ 1830886 h 3686975"/>
                <a:gd name="connsiteX2" fmla="*/ 4672 w 4318810"/>
                <a:gd name="connsiteY2" fmla="*/ 3029957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5977 w 4318810"/>
                <a:gd name="connsiteY6" fmla="*/ 642644 h 368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8810" h="3686975">
                  <a:moveTo>
                    <a:pt x="5977" y="642644"/>
                  </a:moveTo>
                  <a:cubicBezTo>
                    <a:pt x="782338" y="-74040"/>
                    <a:pt x="2270041" y="1433001"/>
                    <a:pt x="2269824" y="1830886"/>
                  </a:cubicBezTo>
                  <a:cubicBezTo>
                    <a:pt x="2269607" y="2228771"/>
                    <a:pt x="847426" y="3756711"/>
                    <a:pt x="4672" y="3029957"/>
                  </a:cubicBezTo>
                  <a:cubicBezTo>
                    <a:pt x="4672" y="3173120"/>
                    <a:pt x="1" y="3543626"/>
                    <a:pt x="1" y="3686789"/>
                  </a:cubicBezTo>
                  <a:cubicBezTo>
                    <a:pt x="2802917" y="3703524"/>
                    <a:pt x="4311809" y="2603609"/>
                    <a:pt x="4318783" y="1864375"/>
                  </a:cubicBezTo>
                  <a:cubicBezTo>
                    <a:pt x="4325757" y="1125141"/>
                    <a:pt x="2978583" y="-20394"/>
                    <a:pt x="13803" y="274"/>
                  </a:cubicBezTo>
                  <a:cubicBezTo>
                    <a:pt x="14300" y="217371"/>
                    <a:pt x="5480" y="425547"/>
                    <a:pt x="5977" y="642644"/>
                  </a:cubicBezTo>
                  <a:close/>
                </a:path>
              </a:pathLst>
            </a:custGeom>
            <a:gradFill flip="none" rotWithShape="1">
              <a:gsLst>
                <a:gs pos="5000">
                  <a:schemeClr val="bg1"/>
                </a:gs>
                <a:gs pos="33000">
                  <a:srgbClr val="DDDDDD"/>
                </a:gs>
                <a:gs pos="58000">
                  <a:srgbClr val="B5B5B5"/>
                </a:gs>
                <a:gs pos="100000">
                  <a:srgbClr val="969696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B016B96-3125-AD4A-1A2E-029947F629C7}"/>
                </a:ext>
              </a:extLst>
            </p:cNvPr>
            <p:cNvSpPr/>
            <p:nvPr/>
          </p:nvSpPr>
          <p:spPr bwMode="auto">
            <a:xfrm>
              <a:off x="3501663" y="197471"/>
              <a:ext cx="1226112" cy="1306621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60473" h="6885709">
                  <a:moveTo>
                    <a:pt x="1052942" y="13855"/>
                  </a:moveTo>
                  <a:cubicBezTo>
                    <a:pt x="1595578" y="170873"/>
                    <a:pt x="2075141" y="657903"/>
                    <a:pt x="2078182" y="1496290"/>
                  </a:cubicBezTo>
                  <a:cubicBezTo>
                    <a:pt x="2082619" y="2719463"/>
                    <a:pt x="1427017" y="3038763"/>
                    <a:pt x="0" y="3034145"/>
                  </a:cubicBezTo>
                  <a:cubicBezTo>
                    <a:pt x="0" y="3177308"/>
                    <a:pt x="1" y="3320472"/>
                    <a:pt x="1" y="3463635"/>
                  </a:cubicBezTo>
                  <a:cubicBezTo>
                    <a:pt x="415637" y="3424380"/>
                    <a:pt x="840507" y="4389581"/>
                    <a:pt x="1330035" y="4959927"/>
                  </a:cubicBezTo>
                  <a:cubicBezTo>
                    <a:pt x="1819563" y="5530273"/>
                    <a:pt x="2403765" y="6661726"/>
                    <a:pt x="2937166" y="6885708"/>
                  </a:cubicBezTo>
                  <a:lnTo>
                    <a:pt x="5860473" y="6885709"/>
                  </a:lnTo>
                  <a:cubicBezTo>
                    <a:pt x="5377873" y="6740237"/>
                    <a:pt x="5241635" y="6703290"/>
                    <a:pt x="4627417" y="6095999"/>
                  </a:cubicBezTo>
                  <a:lnTo>
                    <a:pt x="2133600" y="3200399"/>
                  </a:lnTo>
                  <a:cubicBezTo>
                    <a:pt x="3442854" y="3108035"/>
                    <a:pt x="4045527" y="2223654"/>
                    <a:pt x="4253345" y="1690254"/>
                  </a:cubicBezTo>
                  <a:cubicBezTo>
                    <a:pt x="4350327" y="949036"/>
                    <a:pt x="3980873" y="217054"/>
                    <a:pt x="3380509" y="0"/>
                  </a:cubicBezTo>
                </a:path>
              </a:pathLst>
            </a:custGeom>
            <a:gradFill flip="none" rotWithShape="1">
              <a:gsLst>
                <a:gs pos="45000">
                  <a:srgbClr val="CFCFCF"/>
                </a:gs>
                <a:gs pos="100000">
                  <a:srgbClr val="969696"/>
                </a:gs>
                <a:gs pos="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2E2F03D2-E64E-7B78-EC4E-4461ADD3BB7E}"/>
              </a:ext>
            </a:extLst>
          </p:cNvPr>
          <p:cNvSpPr/>
          <p:nvPr/>
        </p:nvSpPr>
        <p:spPr>
          <a:xfrm>
            <a:off x="0" y="-22481"/>
            <a:ext cx="3704492" cy="2362479"/>
          </a:xfrm>
          <a:prstGeom prst="rect">
            <a:avLst/>
          </a:prstGeom>
          <a:solidFill>
            <a:srgbClr val="000000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7C641E4-DA98-A9B6-549F-2EA297BB9D90}"/>
              </a:ext>
            </a:extLst>
          </p:cNvPr>
          <p:cNvSpPr/>
          <p:nvPr/>
        </p:nvSpPr>
        <p:spPr>
          <a:xfrm>
            <a:off x="7300759" y="223104"/>
            <a:ext cx="1720605" cy="79927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755D19F-D1D7-316E-178F-6A991C3B8336}"/>
              </a:ext>
            </a:extLst>
          </p:cNvPr>
          <p:cNvGrpSpPr/>
          <p:nvPr/>
        </p:nvGrpSpPr>
        <p:grpSpPr>
          <a:xfrm>
            <a:off x="8047458" y="0"/>
            <a:ext cx="1053163" cy="1442149"/>
            <a:chOff x="7698581" y="108617"/>
            <a:chExt cx="1096219" cy="1501108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0E551525-E09A-DBD6-2EBE-636F4F286889}"/>
                </a:ext>
              </a:extLst>
            </p:cNvPr>
            <p:cNvGrpSpPr/>
            <p:nvPr/>
          </p:nvGrpSpPr>
          <p:grpSpPr>
            <a:xfrm>
              <a:off x="7698581" y="108617"/>
              <a:ext cx="1096219" cy="1501108"/>
              <a:chOff x="7698581" y="108617"/>
              <a:chExt cx="1216899" cy="1673252"/>
            </a:xfrm>
          </p:grpSpPr>
          <p:pic>
            <p:nvPicPr>
              <p:cNvPr id="11" name="Picture 55" descr="Device-white">
                <a:extLst>
                  <a:ext uri="{FF2B5EF4-FFF2-40B4-BE49-F238E27FC236}">
                    <a16:creationId xmlns:a16="http://schemas.microsoft.com/office/drawing/2014/main" id="{308BD83C-0E08-45E0-B4CD-DC32D712D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14" t="890" r="76079" b="-890"/>
              <a:stretch/>
            </p:blipFill>
            <p:spPr bwMode="hidden">
              <a:xfrm>
                <a:off x="7825960" y="254888"/>
                <a:ext cx="1006807" cy="138369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2EBC71A-65D1-EFBA-B232-56DBD2AF1BBE}"/>
                  </a:ext>
                </a:extLst>
              </p:cNvPr>
              <p:cNvSpPr/>
              <p:nvPr/>
            </p:nvSpPr>
            <p:spPr>
              <a:xfrm>
                <a:off x="7698581" y="108617"/>
                <a:ext cx="1216899" cy="1673252"/>
              </a:xfrm>
              <a:custGeom>
                <a:avLst/>
                <a:gdLst>
                  <a:gd name="connsiteX0" fmla="*/ 0 w 1209511"/>
                  <a:gd name="connsiteY0" fmla="*/ 0 h 1673252"/>
                  <a:gd name="connsiteX1" fmla="*/ 1209511 w 1209511"/>
                  <a:gd name="connsiteY1" fmla="*/ 0 h 1673252"/>
                  <a:gd name="connsiteX2" fmla="*/ 1209511 w 1209511"/>
                  <a:gd name="connsiteY2" fmla="*/ 1673252 h 1673252"/>
                  <a:gd name="connsiteX3" fmla="*/ 0 w 1209511"/>
                  <a:gd name="connsiteY3" fmla="*/ 1673252 h 1673252"/>
                  <a:gd name="connsiteX4" fmla="*/ 0 w 1209511"/>
                  <a:gd name="connsiteY4" fmla="*/ 0 h 1673252"/>
                  <a:gd name="connsiteX0" fmla="*/ 244 w 1209755"/>
                  <a:gd name="connsiteY0" fmla="*/ 0 h 1673252"/>
                  <a:gd name="connsiteX1" fmla="*/ 1209755 w 1209755"/>
                  <a:gd name="connsiteY1" fmla="*/ 0 h 1673252"/>
                  <a:gd name="connsiteX2" fmla="*/ 1209755 w 1209755"/>
                  <a:gd name="connsiteY2" fmla="*/ 1673252 h 1673252"/>
                  <a:gd name="connsiteX3" fmla="*/ 244 w 1209755"/>
                  <a:gd name="connsiteY3" fmla="*/ 1673252 h 1673252"/>
                  <a:gd name="connsiteX4" fmla="*/ 0 w 1209755"/>
                  <a:gd name="connsiteY4" fmla="*/ 356917 h 1673252"/>
                  <a:gd name="connsiteX5" fmla="*/ 244 w 1209755"/>
                  <a:gd name="connsiteY5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21554 w 1231309"/>
                  <a:gd name="connsiteY5" fmla="*/ 356917 h 1673252"/>
                  <a:gd name="connsiteX6" fmla="*/ 21798 w 1231309"/>
                  <a:gd name="connsiteY6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4477 w 1233988"/>
                  <a:gd name="connsiteY0" fmla="*/ 0 h 1673252"/>
                  <a:gd name="connsiteX1" fmla="*/ 1233988 w 1233988"/>
                  <a:gd name="connsiteY1" fmla="*/ 0 h 1673252"/>
                  <a:gd name="connsiteX2" fmla="*/ 1233988 w 1233988"/>
                  <a:gd name="connsiteY2" fmla="*/ 1673252 h 1673252"/>
                  <a:gd name="connsiteX3" fmla="*/ 24477 w 1233988"/>
                  <a:gd name="connsiteY3" fmla="*/ 1673252 h 1673252"/>
                  <a:gd name="connsiteX4" fmla="*/ 624308 w 1233988"/>
                  <a:gd name="connsiteY4" fmla="*/ 1371330 h 1673252"/>
                  <a:gd name="connsiteX5" fmla="*/ 1088652 w 1233988"/>
                  <a:gd name="connsiteY5" fmla="*/ 190230 h 1673252"/>
                  <a:gd name="connsiteX6" fmla="*/ 610021 w 1233988"/>
                  <a:gd name="connsiteY6" fmla="*/ 172371 h 1673252"/>
                  <a:gd name="connsiteX7" fmla="*/ 155202 w 1233988"/>
                  <a:gd name="connsiteY7" fmla="*/ 187849 h 1673252"/>
                  <a:gd name="connsiteX8" fmla="*/ 24233 w 1233988"/>
                  <a:gd name="connsiteY8" fmla="*/ 356917 h 1673252"/>
                  <a:gd name="connsiteX9" fmla="*/ 24477 w 1233988"/>
                  <a:gd name="connsiteY9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95765 w 1305276"/>
                  <a:gd name="connsiteY0" fmla="*/ 0 h 1673252"/>
                  <a:gd name="connsiteX1" fmla="*/ 1305276 w 1305276"/>
                  <a:gd name="connsiteY1" fmla="*/ 0 h 1673252"/>
                  <a:gd name="connsiteX2" fmla="*/ 1305276 w 1305276"/>
                  <a:gd name="connsiteY2" fmla="*/ 1673252 h 1673252"/>
                  <a:gd name="connsiteX3" fmla="*/ 95765 w 1305276"/>
                  <a:gd name="connsiteY3" fmla="*/ 1673252 h 1673252"/>
                  <a:gd name="connsiteX4" fmla="*/ 88377 w 1305276"/>
                  <a:gd name="connsiteY4" fmla="*/ 1033192 h 1673252"/>
                  <a:gd name="connsiteX5" fmla="*/ 201487 w 1305276"/>
                  <a:gd name="connsiteY5" fmla="*/ 801021 h 1673252"/>
                  <a:gd name="connsiteX6" fmla="*/ 693214 w 1305276"/>
                  <a:gd name="connsiteY6" fmla="*/ 1377282 h 1673252"/>
                  <a:gd name="connsiteX7" fmla="*/ 1163512 w 1305276"/>
                  <a:gd name="connsiteY7" fmla="*/ 930799 h 1673252"/>
                  <a:gd name="connsiteX8" fmla="*/ 1159940 w 1305276"/>
                  <a:gd name="connsiteY8" fmla="*/ 190230 h 1673252"/>
                  <a:gd name="connsiteX9" fmla="*/ 681309 w 1305276"/>
                  <a:gd name="connsiteY9" fmla="*/ 172371 h 1673252"/>
                  <a:gd name="connsiteX10" fmla="*/ 226490 w 1305276"/>
                  <a:gd name="connsiteY10" fmla="*/ 187849 h 1673252"/>
                  <a:gd name="connsiteX11" fmla="*/ 95521 w 1305276"/>
                  <a:gd name="connsiteY11" fmla="*/ 356917 h 1673252"/>
                  <a:gd name="connsiteX12" fmla="*/ 95765 w 1305276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6899" h="1673252">
                    <a:moveTo>
                      <a:pt x="7388" y="0"/>
                    </a:moveTo>
                    <a:lnTo>
                      <a:pt x="1216899" y="0"/>
                    </a:lnTo>
                    <a:lnTo>
                      <a:pt x="1216899" y="1673252"/>
                    </a:lnTo>
                    <a:lnTo>
                      <a:pt x="7388" y="1673252"/>
                    </a:lnTo>
                    <a:cubicBezTo>
                      <a:pt x="4925" y="1459899"/>
                      <a:pt x="2463" y="1246545"/>
                      <a:pt x="0" y="1033192"/>
                    </a:cubicBezTo>
                    <a:cubicBezTo>
                      <a:pt x="17620" y="887820"/>
                      <a:pt x="39687" y="785345"/>
                      <a:pt x="125016" y="791496"/>
                    </a:cubicBezTo>
                    <a:cubicBezTo>
                      <a:pt x="107115" y="1117414"/>
                      <a:pt x="405010" y="1293740"/>
                      <a:pt x="604837" y="1377282"/>
                    </a:cubicBezTo>
                    <a:cubicBezTo>
                      <a:pt x="759022" y="1316560"/>
                      <a:pt x="1010841" y="1170511"/>
                      <a:pt x="1075135" y="930799"/>
                    </a:cubicBezTo>
                    <a:cubicBezTo>
                      <a:pt x="1073944" y="683943"/>
                      <a:pt x="1072754" y="437086"/>
                      <a:pt x="1071563" y="190230"/>
                    </a:cubicBezTo>
                    <a:cubicBezTo>
                      <a:pt x="862171" y="167889"/>
                      <a:pt x="748507" y="172768"/>
                      <a:pt x="592932" y="172371"/>
                    </a:cubicBezTo>
                    <a:cubicBezTo>
                      <a:pt x="437357" y="171974"/>
                      <a:pt x="237134" y="171776"/>
                      <a:pt x="138113" y="187849"/>
                    </a:cubicBezTo>
                    <a:cubicBezTo>
                      <a:pt x="128588" y="295402"/>
                      <a:pt x="131920" y="347942"/>
                      <a:pt x="7144" y="356917"/>
                    </a:cubicBezTo>
                    <a:cubicBezTo>
                      <a:pt x="7225" y="237945"/>
                      <a:pt x="7307" y="118972"/>
                      <a:pt x="7388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9" name="Rectangle 11">
              <a:extLst>
                <a:ext uri="{FF2B5EF4-FFF2-40B4-BE49-F238E27FC236}">
                  <a16:creationId xmlns:a16="http://schemas.microsoft.com/office/drawing/2014/main" id="{B01B7904-F23F-B8FE-18D4-A73BD03D6301}"/>
                </a:ext>
              </a:extLst>
            </p:cNvPr>
            <p:cNvSpPr/>
            <p:nvPr/>
          </p:nvSpPr>
          <p:spPr>
            <a:xfrm>
              <a:off x="7821194" y="269184"/>
              <a:ext cx="838953" cy="1070257"/>
            </a:xfrm>
            <a:custGeom>
              <a:avLst/>
              <a:gdLst>
                <a:gd name="connsiteX0" fmla="*/ 0 w 1209511"/>
                <a:gd name="connsiteY0" fmla="*/ 0 h 1673252"/>
                <a:gd name="connsiteX1" fmla="*/ 1209511 w 1209511"/>
                <a:gd name="connsiteY1" fmla="*/ 0 h 1673252"/>
                <a:gd name="connsiteX2" fmla="*/ 1209511 w 1209511"/>
                <a:gd name="connsiteY2" fmla="*/ 1673252 h 1673252"/>
                <a:gd name="connsiteX3" fmla="*/ 0 w 1209511"/>
                <a:gd name="connsiteY3" fmla="*/ 1673252 h 1673252"/>
                <a:gd name="connsiteX4" fmla="*/ 0 w 1209511"/>
                <a:gd name="connsiteY4" fmla="*/ 0 h 1673252"/>
                <a:gd name="connsiteX0" fmla="*/ 244 w 1209755"/>
                <a:gd name="connsiteY0" fmla="*/ 0 h 1673252"/>
                <a:gd name="connsiteX1" fmla="*/ 1209755 w 1209755"/>
                <a:gd name="connsiteY1" fmla="*/ 0 h 1673252"/>
                <a:gd name="connsiteX2" fmla="*/ 1209755 w 1209755"/>
                <a:gd name="connsiteY2" fmla="*/ 1673252 h 1673252"/>
                <a:gd name="connsiteX3" fmla="*/ 244 w 1209755"/>
                <a:gd name="connsiteY3" fmla="*/ 1673252 h 1673252"/>
                <a:gd name="connsiteX4" fmla="*/ 0 w 1209755"/>
                <a:gd name="connsiteY4" fmla="*/ 356917 h 1673252"/>
                <a:gd name="connsiteX5" fmla="*/ 244 w 1209755"/>
                <a:gd name="connsiteY5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21554 w 1231309"/>
                <a:gd name="connsiteY5" fmla="*/ 356917 h 1673252"/>
                <a:gd name="connsiteX6" fmla="*/ 21798 w 1231309"/>
                <a:gd name="connsiteY6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4477 w 1233988"/>
                <a:gd name="connsiteY0" fmla="*/ 0 h 1673252"/>
                <a:gd name="connsiteX1" fmla="*/ 1233988 w 1233988"/>
                <a:gd name="connsiteY1" fmla="*/ 0 h 1673252"/>
                <a:gd name="connsiteX2" fmla="*/ 1233988 w 1233988"/>
                <a:gd name="connsiteY2" fmla="*/ 1673252 h 1673252"/>
                <a:gd name="connsiteX3" fmla="*/ 24477 w 1233988"/>
                <a:gd name="connsiteY3" fmla="*/ 1673252 h 1673252"/>
                <a:gd name="connsiteX4" fmla="*/ 624308 w 1233988"/>
                <a:gd name="connsiteY4" fmla="*/ 1371330 h 1673252"/>
                <a:gd name="connsiteX5" fmla="*/ 1088652 w 1233988"/>
                <a:gd name="connsiteY5" fmla="*/ 190230 h 1673252"/>
                <a:gd name="connsiteX6" fmla="*/ 610021 w 1233988"/>
                <a:gd name="connsiteY6" fmla="*/ 172371 h 1673252"/>
                <a:gd name="connsiteX7" fmla="*/ 155202 w 1233988"/>
                <a:gd name="connsiteY7" fmla="*/ 187849 h 1673252"/>
                <a:gd name="connsiteX8" fmla="*/ 24233 w 1233988"/>
                <a:gd name="connsiteY8" fmla="*/ 356917 h 1673252"/>
                <a:gd name="connsiteX9" fmla="*/ 24477 w 1233988"/>
                <a:gd name="connsiteY9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95765 w 1305276"/>
                <a:gd name="connsiteY0" fmla="*/ 0 h 1673252"/>
                <a:gd name="connsiteX1" fmla="*/ 1305276 w 1305276"/>
                <a:gd name="connsiteY1" fmla="*/ 0 h 1673252"/>
                <a:gd name="connsiteX2" fmla="*/ 1305276 w 1305276"/>
                <a:gd name="connsiteY2" fmla="*/ 1673252 h 1673252"/>
                <a:gd name="connsiteX3" fmla="*/ 95765 w 1305276"/>
                <a:gd name="connsiteY3" fmla="*/ 1673252 h 1673252"/>
                <a:gd name="connsiteX4" fmla="*/ 88377 w 1305276"/>
                <a:gd name="connsiteY4" fmla="*/ 1033192 h 1673252"/>
                <a:gd name="connsiteX5" fmla="*/ 201487 w 1305276"/>
                <a:gd name="connsiteY5" fmla="*/ 801021 h 1673252"/>
                <a:gd name="connsiteX6" fmla="*/ 693214 w 1305276"/>
                <a:gd name="connsiteY6" fmla="*/ 1377282 h 1673252"/>
                <a:gd name="connsiteX7" fmla="*/ 1163512 w 1305276"/>
                <a:gd name="connsiteY7" fmla="*/ 930799 h 1673252"/>
                <a:gd name="connsiteX8" fmla="*/ 1159940 w 1305276"/>
                <a:gd name="connsiteY8" fmla="*/ 190230 h 1673252"/>
                <a:gd name="connsiteX9" fmla="*/ 681309 w 1305276"/>
                <a:gd name="connsiteY9" fmla="*/ 172371 h 1673252"/>
                <a:gd name="connsiteX10" fmla="*/ 226490 w 1305276"/>
                <a:gd name="connsiteY10" fmla="*/ 187849 h 1673252"/>
                <a:gd name="connsiteX11" fmla="*/ 95521 w 1305276"/>
                <a:gd name="connsiteY11" fmla="*/ 356917 h 1673252"/>
                <a:gd name="connsiteX12" fmla="*/ 95765 w 1305276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69813 w 1279324"/>
                <a:gd name="connsiteY0" fmla="*/ 0 h 1673252"/>
                <a:gd name="connsiteX1" fmla="*/ 1279324 w 1279324"/>
                <a:gd name="connsiteY1" fmla="*/ 0 h 1673252"/>
                <a:gd name="connsiteX2" fmla="*/ 1279324 w 1279324"/>
                <a:gd name="connsiteY2" fmla="*/ 1673252 h 1673252"/>
                <a:gd name="connsiteX3" fmla="*/ 69813 w 1279324"/>
                <a:gd name="connsiteY3" fmla="*/ 1673252 h 1673252"/>
                <a:gd name="connsiteX4" fmla="*/ 62425 w 1279324"/>
                <a:gd name="connsiteY4" fmla="*/ 1033192 h 1673252"/>
                <a:gd name="connsiteX5" fmla="*/ 187441 w 1279324"/>
                <a:gd name="connsiteY5" fmla="*/ 791496 h 1673252"/>
                <a:gd name="connsiteX6" fmla="*/ 667262 w 1279324"/>
                <a:gd name="connsiteY6" fmla="*/ 1377282 h 1673252"/>
                <a:gd name="connsiteX7" fmla="*/ 1137560 w 1279324"/>
                <a:gd name="connsiteY7" fmla="*/ 930799 h 1673252"/>
                <a:gd name="connsiteX8" fmla="*/ 1133988 w 1279324"/>
                <a:gd name="connsiteY8" fmla="*/ 190230 h 1673252"/>
                <a:gd name="connsiteX9" fmla="*/ 655357 w 1279324"/>
                <a:gd name="connsiteY9" fmla="*/ 172371 h 1673252"/>
                <a:gd name="connsiteX10" fmla="*/ 200538 w 1279324"/>
                <a:gd name="connsiteY10" fmla="*/ 187849 h 1673252"/>
                <a:gd name="connsiteX11" fmla="*/ 69813 w 1279324"/>
                <a:gd name="connsiteY11" fmla="*/ 0 h 1673252"/>
                <a:gd name="connsiteX0" fmla="*/ 138113 w 1216899"/>
                <a:gd name="connsiteY0" fmla="*/ 267401 h 1752804"/>
                <a:gd name="connsiteX1" fmla="*/ 1216899 w 1216899"/>
                <a:gd name="connsiteY1" fmla="*/ 79552 h 1752804"/>
                <a:gd name="connsiteX2" fmla="*/ 1216899 w 1216899"/>
                <a:gd name="connsiteY2" fmla="*/ 1752804 h 1752804"/>
                <a:gd name="connsiteX3" fmla="*/ 7388 w 1216899"/>
                <a:gd name="connsiteY3" fmla="*/ 1752804 h 1752804"/>
                <a:gd name="connsiteX4" fmla="*/ 0 w 1216899"/>
                <a:gd name="connsiteY4" fmla="*/ 1112744 h 1752804"/>
                <a:gd name="connsiteX5" fmla="*/ 125016 w 1216899"/>
                <a:gd name="connsiteY5" fmla="*/ 871048 h 1752804"/>
                <a:gd name="connsiteX6" fmla="*/ 604837 w 1216899"/>
                <a:gd name="connsiteY6" fmla="*/ 1456834 h 1752804"/>
                <a:gd name="connsiteX7" fmla="*/ 1075135 w 1216899"/>
                <a:gd name="connsiteY7" fmla="*/ 1010351 h 1752804"/>
                <a:gd name="connsiteX8" fmla="*/ 1071563 w 1216899"/>
                <a:gd name="connsiteY8" fmla="*/ 269782 h 1752804"/>
                <a:gd name="connsiteX9" fmla="*/ 592932 w 1216899"/>
                <a:gd name="connsiteY9" fmla="*/ 251923 h 1752804"/>
                <a:gd name="connsiteX10" fmla="*/ 138113 w 1216899"/>
                <a:gd name="connsiteY10" fmla="*/ 267401 h 1752804"/>
                <a:gd name="connsiteX0" fmla="*/ 138113 w 1217250"/>
                <a:gd name="connsiteY0" fmla="*/ 15673 h 1501076"/>
                <a:gd name="connsiteX1" fmla="*/ 1216899 w 1217250"/>
                <a:gd name="connsiteY1" fmla="*/ 1501076 h 1501076"/>
                <a:gd name="connsiteX2" fmla="*/ 7388 w 1217250"/>
                <a:gd name="connsiteY2" fmla="*/ 1501076 h 1501076"/>
                <a:gd name="connsiteX3" fmla="*/ 0 w 1217250"/>
                <a:gd name="connsiteY3" fmla="*/ 861016 h 1501076"/>
                <a:gd name="connsiteX4" fmla="*/ 125016 w 1217250"/>
                <a:gd name="connsiteY4" fmla="*/ 619320 h 1501076"/>
                <a:gd name="connsiteX5" fmla="*/ 604837 w 1217250"/>
                <a:gd name="connsiteY5" fmla="*/ 1205106 h 1501076"/>
                <a:gd name="connsiteX6" fmla="*/ 1075135 w 1217250"/>
                <a:gd name="connsiteY6" fmla="*/ 758623 h 1501076"/>
                <a:gd name="connsiteX7" fmla="*/ 1071563 w 1217250"/>
                <a:gd name="connsiteY7" fmla="*/ 18054 h 1501076"/>
                <a:gd name="connsiteX8" fmla="*/ 592932 w 1217250"/>
                <a:gd name="connsiteY8" fmla="*/ 195 h 1501076"/>
                <a:gd name="connsiteX9" fmla="*/ 138113 w 1217250"/>
                <a:gd name="connsiteY9" fmla="*/ 15673 h 1501076"/>
                <a:gd name="connsiteX0" fmla="*/ 138113 w 1075135"/>
                <a:gd name="connsiteY0" fmla="*/ 15673 h 1501076"/>
                <a:gd name="connsiteX1" fmla="*/ 7388 w 1075135"/>
                <a:gd name="connsiteY1" fmla="*/ 1501076 h 1501076"/>
                <a:gd name="connsiteX2" fmla="*/ 0 w 1075135"/>
                <a:gd name="connsiteY2" fmla="*/ 861016 h 1501076"/>
                <a:gd name="connsiteX3" fmla="*/ 125016 w 1075135"/>
                <a:gd name="connsiteY3" fmla="*/ 619320 h 1501076"/>
                <a:gd name="connsiteX4" fmla="*/ 604837 w 1075135"/>
                <a:gd name="connsiteY4" fmla="*/ 1205106 h 1501076"/>
                <a:gd name="connsiteX5" fmla="*/ 1075135 w 1075135"/>
                <a:gd name="connsiteY5" fmla="*/ 758623 h 1501076"/>
                <a:gd name="connsiteX6" fmla="*/ 1071563 w 1075135"/>
                <a:gd name="connsiteY6" fmla="*/ 18054 h 1501076"/>
                <a:gd name="connsiteX7" fmla="*/ 592932 w 1075135"/>
                <a:gd name="connsiteY7" fmla="*/ 195 h 1501076"/>
                <a:gd name="connsiteX8" fmla="*/ 138113 w 1075135"/>
                <a:gd name="connsiteY8" fmla="*/ 15673 h 1501076"/>
                <a:gd name="connsiteX0" fmla="*/ 138113 w 1075135"/>
                <a:gd name="connsiteY0" fmla="*/ 15673 h 1205106"/>
                <a:gd name="connsiteX1" fmla="*/ 0 w 1075135"/>
                <a:gd name="connsiteY1" fmla="*/ 861016 h 1205106"/>
                <a:gd name="connsiteX2" fmla="*/ 125016 w 1075135"/>
                <a:gd name="connsiteY2" fmla="*/ 619320 h 1205106"/>
                <a:gd name="connsiteX3" fmla="*/ 604837 w 1075135"/>
                <a:gd name="connsiteY3" fmla="*/ 1205106 h 1205106"/>
                <a:gd name="connsiteX4" fmla="*/ 1075135 w 1075135"/>
                <a:gd name="connsiteY4" fmla="*/ 758623 h 1205106"/>
                <a:gd name="connsiteX5" fmla="*/ 1071563 w 1075135"/>
                <a:gd name="connsiteY5" fmla="*/ 18054 h 1205106"/>
                <a:gd name="connsiteX6" fmla="*/ 592932 w 1075135"/>
                <a:gd name="connsiteY6" fmla="*/ 195 h 1205106"/>
                <a:gd name="connsiteX7" fmla="*/ 138113 w 1075135"/>
                <a:gd name="connsiteY7" fmla="*/ 15673 h 1205106"/>
                <a:gd name="connsiteX0" fmla="*/ 65369 w 1002391"/>
                <a:gd name="connsiteY0" fmla="*/ 15673 h 1205106"/>
                <a:gd name="connsiteX1" fmla="*/ 52272 w 1002391"/>
                <a:gd name="connsiteY1" fmla="*/ 619320 h 1205106"/>
                <a:gd name="connsiteX2" fmla="*/ 532093 w 1002391"/>
                <a:gd name="connsiteY2" fmla="*/ 1205106 h 1205106"/>
                <a:gd name="connsiteX3" fmla="*/ 1002391 w 1002391"/>
                <a:gd name="connsiteY3" fmla="*/ 758623 h 1205106"/>
                <a:gd name="connsiteX4" fmla="*/ 998819 w 1002391"/>
                <a:gd name="connsiteY4" fmla="*/ 18054 h 1205106"/>
                <a:gd name="connsiteX5" fmla="*/ 520188 w 1002391"/>
                <a:gd name="connsiteY5" fmla="*/ 195 h 1205106"/>
                <a:gd name="connsiteX6" fmla="*/ 65369 w 1002391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7586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6365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965"/>
                <a:gd name="connsiteY0" fmla="*/ 15673 h 1205106"/>
                <a:gd name="connsiteX1" fmla="*/ 771 w 950965"/>
                <a:gd name="connsiteY1" fmla="*/ 619320 h 1205106"/>
                <a:gd name="connsiteX2" fmla="*/ 480592 w 950965"/>
                <a:gd name="connsiteY2" fmla="*/ 1205106 h 1205106"/>
                <a:gd name="connsiteX3" fmla="*/ 950890 w 950965"/>
                <a:gd name="connsiteY3" fmla="*/ 636523 h 1205106"/>
                <a:gd name="connsiteX4" fmla="*/ 947318 w 950965"/>
                <a:gd name="connsiteY4" fmla="*/ 18054 h 1205106"/>
                <a:gd name="connsiteX5" fmla="*/ 468687 w 950965"/>
                <a:gd name="connsiteY5" fmla="*/ 195 h 1205106"/>
                <a:gd name="connsiteX6" fmla="*/ 13868 w 950965"/>
                <a:gd name="connsiteY6" fmla="*/ 15673 h 1205106"/>
                <a:gd name="connsiteX0" fmla="*/ 8593 w 945691"/>
                <a:gd name="connsiteY0" fmla="*/ 15673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8593 w 945691"/>
                <a:gd name="connsiteY6" fmla="*/ 15673 h 1205106"/>
                <a:gd name="connsiteX0" fmla="*/ 20488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20488 w 945691"/>
                <a:gd name="connsiteY6" fmla="*/ 27617 h 1205106"/>
                <a:gd name="connsiteX0" fmla="*/ 15202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15202 w 945691"/>
                <a:gd name="connsiteY6" fmla="*/ 27617 h 1205106"/>
                <a:gd name="connsiteX0" fmla="*/ 15202 w 945691"/>
                <a:gd name="connsiteY0" fmla="*/ 27432 h 1204921"/>
                <a:gd name="connsiteX1" fmla="*/ 784 w 945691"/>
                <a:gd name="connsiteY1" fmla="*/ 616481 h 1204921"/>
                <a:gd name="connsiteX2" fmla="*/ 475317 w 945691"/>
                <a:gd name="connsiteY2" fmla="*/ 1204921 h 1204921"/>
                <a:gd name="connsiteX3" fmla="*/ 945615 w 945691"/>
                <a:gd name="connsiteY3" fmla="*/ 636338 h 1204921"/>
                <a:gd name="connsiteX4" fmla="*/ 930148 w 945691"/>
                <a:gd name="connsiteY4" fmla="*/ 27159 h 1204921"/>
                <a:gd name="connsiteX5" fmla="*/ 463412 w 945691"/>
                <a:gd name="connsiteY5" fmla="*/ 10 h 1204921"/>
                <a:gd name="connsiteX6" fmla="*/ 15202 w 945691"/>
                <a:gd name="connsiteY6" fmla="*/ 27432 h 1204921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0148 w 945691"/>
                <a:gd name="connsiteY4" fmla="*/ 27153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5435 w 945691"/>
                <a:gd name="connsiteY4" fmla="*/ 57678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946 h 1205219"/>
                <a:gd name="connsiteX1" fmla="*/ 784 w 945691"/>
                <a:gd name="connsiteY1" fmla="*/ 616779 h 1205219"/>
                <a:gd name="connsiteX2" fmla="*/ 475317 w 945691"/>
                <a:gd name="connsiteY2" fmla="*/ 1205219 h 1205219"/>
                <a:gd name="connsiteX3" fmla="*/ 945615 w 945691"/>
                <a:gd name="connsiteY3" fmla="*/ 636636 h 1205219"/>
                <a:gd name="connsiteX4" fmla="*/ 935435 w 945691"/>
                <a:gd name="connsiteY4" fmla="*/ 57982 h 1205219"/>
                <a:gd name="connsiteX5" fmla="*/ 463412 w 945691"/>
                <a:gd name="connsiteY5" fmla="*/ 308 h 1205219"/>
                <a:gd name="connsiteX6" fmla="*/ 62127 w 945691"/>
                <a:gd name="connsiteY6" fmla="*/ 16095 h 1205219"/>
                <a:gd name="connsiteX7" fmla="*/ 15202 w 945691"/>
                <a:gd name="connsiteY7" fmla="*/ 52946 h 1205219"/>
                <a:gd name="connsiteX0" fmla="*/ 15202 w 945691"/>
                <a:gd name="connsiteY0" fmla="*/ 53860 h 1206133"/>
                <a:gd name="connsiteX1" fmla="*/ 784 w 945691"/>
                <a:gd name="connsiteY1" fmla="*/ 617693 h 1206133"/>
                <a:gd name="connsiteX2" fmla="*/ 475317 w 945691"/>
                <a:gd name="connsiteY2" fmla="*/ 1206133 h 1206133"/>
                <a:gd name="connsiteX3" fmla="*/ 945615 w 945691"/>
                <a:gd name="connsiteY3" fmla="*/ 637550 h 1206133"/>
                <a:gd name="connsiteX4" fmla="*/ 935435 w 945691"/>
                <a:gd name="connsiteY4" fmla="*/ 58896 h 1206133"/>
                <a:gd name="connsiteX5" fmla="*/ 463412 w 945691"/>
                <a:gd name="connsiteY5" fmla="*/ 1222 h 1206133"/>
                <a:gd name="connsiteX6" fmla="*/ 62127 w 945691"/>
                <a:gd name="connsiteY6" fmla="*/ 17009 h 1206133"/>
                <a:gd name="connsiteX7" fmla="*/ 15202 w 945691"/>
                <a:gd name="connsiteY7" fmla="*/ 53860 h 1206133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463412 w 945691"/>
                <a:gd name="connsiteY5" fmla="*/ 309 h 1205220"/>
                <a:gd name="connsiteX6" fmla="*/ 62127 w 945691"/>
                <a:gd name="connsiteY6" fmla="*/ 16096 h 1205220"/>
                <a:gd name="connsiteX7" fmla="*/ 15202 w 945691"/>
                <a:gd name="connsiteY7" fmla="*/ 52947 h 1205220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880258 w 945691"/>
                <a:gd name="connsiteY5" fmla="*/ 21404 h 1205220"/>
                <a:gd name="connsiteX6" fmla="*/ 463412 w 945691"/>
                <a:gd name="connsiteY6" fmla="*/ 309 h 1205220"/>
                <a:gd name="connsiteX7" fmla="*/ 62127 w 945691"/>
                <a:gd name="connsiteY7" fmla="*/ 16096 h 1205220"/>
                <a:gd name="connsiteX8" fmla="*/ 15202 w 945691"/>
                <a:gd name="connsiteY8" fmla="*/ 52947 h 1205220"/>
                <a:gd name="connsiteX0" fmla="*/ 15202 w 945691"/>
                <a:gd name="connsiteY0" fmla="*/ 47258 h 1199531"/>
                <a:gd name="connsiteX1" fmla="*/ 784 w 945691"/>
                <a:gd name="connsiteY1" fmla="*/ 611091 h 1199531"/>
                <a:gd name="connsiteX2" fmla="*/ 475317 w 945691"/>
                <a:gd name="connsiteY2" fmla="*/ 1199531 h 1199531"/>
                <a:gd name="connsiteX3" fmla="*/ 945615 w 945691"/>
                <a:gd name="connsiteY3" fmla="*/ 630948 h 1199531"/>
                <a:gd name="connsiteX4" fmla="*/ 935435 w 945691"/>
                <a:gd name="connsiteY4" fmla="*/ 52294 h 1199531"/>
                <a:gd name="connsiteX5" fmla="*/ 880258 w 945691"/>
                <a:gd name="connsiteY5" fmla="*/ 15715 h 1199531"/>
                <a:gd name="connsiteX6" fmla="*/ 473986 w 945691"/>
                <a:gd name="connsiteY6" fmla="*/ 3911 h 1199531"/>
                <a:gd name="connsiteX7" fmla="*/ 62127 w 945691"/>
                <a:gd name="connsiteY7" fmla="*/ 10407 h 1199531"/>
                <a:gd name="connsiteX8" fmla="*/ 15202 w 945691"/>
                <a:gd name="connsiteY8" fmla="*/ 47258 h 1199531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2127 w 945691"/>
                <a:gd name="connsiteY7" fmla="*/ 11804 h 1200928"/>
                <a:gd name="connsiteX8" fmla="*/ 15202 w 945691"/>
                <a:gd name="connsiteY8" fmla="*/ 48655 h 1200928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5202 w 945691"/>
                <a:gd name="connsiteY8" fmla="*/ 48655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70944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7444 h 1202464"/>
                <a:gd name="connsiteX1" fmla="*/ 784 w 945691"/>
                <a:gd name="connsiteY1" fmla="*/ 614024 h 1202464"/>
                <a:gd name="connsiteX2" fmla="*/ 475317 w 945691"/>
                <a:gd name="connsiteY2" fmla="*/ 1202464 h 1202464"/>
                <a:gd name="connsiteX3" fmla="*/ 945615 w 945691"/>
                <a:gd name="connsiteY3" fmla="*/ 633881 h 1202464"/>
                <a:gd name="connsiteX4" fmla="*/ 935435 w 945691"/>
                <a:gd name="connsiteY4" fmla="*/ 72480 h 1202464"/>
                <a:gd name="connsiteX5" fmla="*/ 880258 w 945691"/>
                <a:gd name="connsiteY5" fmla="*/ 18648 h 1202464"/>
                <a:gd name="connsiteX6" fmla="*/ 476629 w 945691"/>
                <a:gd name="connsiteY6" fmla="*/ 1536 h 1202464"/>
                <a:gd name="connsiteX7" fmla="*/ 60805 w 945691"/>
                <a:gd name="connsiteY7" fmla="*/ 19976 h 1202464"/>
                <a:gd name="connsiteX8" fmla="*/ 13881 w 945691"/>
                <a:gd name="connsiteY8" fmla="*/ 67444 h 1202464"/>
                <a:gd name="connsiteX0" fmla="*/ 13881 w 945691"/>
                <a:gd name="connsiteY0" fmla="*/ 66216 h 1201236"/>
                <a:gd name="connsiteX1" fmla="*/ 784 w 945691"/>
                <a:gd name="connsiteY1" fmla="*/ 612796 h 1201236"/>
                <a:gd name="connsiteX2" fmla="*/ 475317 w 945691"/>
                <a:gd name="connsiteY2" fmla="*/ 1201236 h 1201236"/>
                <a:gd name="connsiteX3" fmla="*/ 945615 w 945691"/>
                <a:gd name="connsiteY3" fmla="*/ 632653 h 1201236"/>
                <a:gd name="connsiteX4" fmla="*/ 935435 w 945691"/>
                <a:gd name="connsiteY4" fmla="*/ 71252 h 1201236"/>
                <a:gd name="connsiteX5" fmla="*/ 880258 w 945691"/>
                <a:gd name="connsiteY5" fmla="*/ 17420 h 1201236"/>
                <a:gd name="connsiteX6" fmla="*/ 476629 w 945691"/>
                <a:gd name="connsiteY6" fmla="*/ 308 h 1201236"/>
                <a:gd name="connsiteX7" fmla="*/ 60805 w 945691"/>
                <a:gd name="connsiteY7" fmla="*/ 18748 h 1201236"/>
                <a:gd name="connsiteX8" fmla="*/ 13881 w 945691"/>
                <a:gd name="connsiteY8" fmla="*/ 66216 h 1201236"/>
                <a:gd name="connsiteX0" fmla="*/ 13881 w 945691"/>
                <a:gd name="connsiteY0" fmla="*/ 61145 h 1196165"/>
                <a:gd name="connsiteX1" fmla="*/ 784 w 945691"/>
                <a:gd name="connsiteY1" fmla="*/ 607725 h 1196165"/>
                <a:gd name="connsiteX2" fmla="*/ 475317 w 945691"/>
                <a:gd name="connsiteY2" fmla="*/ 1196165 h 1196165"/>
                <a:gd name="connsiteX3" fmla="*/ 945615 w 945691"/>
                <a:gd name="connsiteY3" fmla="*/ 627582 h 1196165"/>
                <a:gd name="connsiteX4" fmla="*/ 935435 w 945691"/>
                <a:gd name="connsiteY4" fmla="*/ 66181 h 1196165"/>
                <a:gd name="connsiteX5" fmla="*/ 880258 w 945691"/>
                <a:gd name="connsiteY5" fmla="*/ 12349 h 1196165"/>
                <a:gd name="connsiteX6" fmla="*/ 480594 w 945691"/>
                <a:gd name="connsiteY6" fmla="*/ 546 h 1196165"/>
                <a:gd name="connsiteX7" fmla="*/ 60805 w 945691"/>
                <a:gd name="connsiteY7" fmla="*/ 13677 h 1196165"/>
                <a:gd name="connsiteX8" fmla="*/ 13881 w 945691"/>
                <a:gd name="connsiteY8" fmla="*/ 61145 h 1196165"/>
                <a:gd name="connsiteX0" fmla="*/ 13881 w 945691"/>
                <a:gd name="connsiteY0" fmla="*/ 60668 h 1195688"/>
                <a:gd name="connsiteX1" fmla="*/ 784 w 945691"/>
                <a:gd name="connsiteY1" fmla="*/ 607248 h 1195688"/>
                <a:gd name="connsiteX2" fmla="*/ 475317 w 945691"/>
                <a:gd name="connsiteY2" fmla="*/ 1195688 h 1195688"/>
                <a:gd name="connsiteX3" fmla="*/ 945615 w 945691"/>
                <a:gd name="connsiteY3" fmla="*/ 627105 h 1195688"/>
                <a:gd name="connsiteX4" fmla="*/ 935435 w 945691"/>
                <a:gd name="connsiteY4" fmla="*/ 65704 h 1195688"/>
                <a:gd name="connsiteX5" fmla="*/ 880258 w 945691"/>
                <a:gd name="connsiteY5" fmla="*/ 18508 h 1195688"/>
                <a:gd name="connsiteX6" fmla="*/ 480594 w 945691"/>
                <a:gd name="connsiteY6" fmla="*/ 69 h 1195688"/>
                <a:gd name="connsiteX7" fmla="*/ 60805 w 945691"/>
                <a:gd name="connsiteY7" fmla="*/ 13200 h 1195688"/>
                <a:gd name="connsiteX8" fmla="*/ 13881 w 945691"/>
                <a:gd name="connsiteY8" fmla="*/ 60668 h 1195688"/>
                <a:gd name="connsiteX0" fmla="*/ 13881 w 945691"/>
                <a:gd name="connsiteY0" fmla="*/ 60614 h 1195634"/>
                <a:gd name="connsiteX1" fmla="*/ 784 w 945691"/>
                <a:gd name="connsiteY1" fmla="*/ 607194 h 1195634"/>
                <a:gd name="connsiteX2" fmla="*/ 475317 w 945691"/>
                <a:gd name="connsiteY2" fmla="*/ 1195634 h 1195634"/>
                <a:gd name="connsiteX3" fmla="*/ 945615 w 945691"/>
                <a:gd name="connsiteY3" fmla="*/ 627051 h 1195634"/>
                <a:gd name="connsiteX4" fmla="*/ 935435 w 945691"/>
                <a:gd name="connsiteY4" fmla="*/ 65650 h 1195634"/>
                <a:gd name="connsiteX5" fmla="*/ 880258 w 945691"/>
                <a:gd name="connsiteY5" fmla="*/ 18454 h 1195634"/>
                <a:gd name="connsiteX6" fmla="*/ 480594 w 945691"/>
                <a:gd name="connsiteY6" fmla="*/ 15 h 1195634"/>
                <a:gd name="connsiteX7" fmla="*/ 62127 w 945691"/>
                <a:gd name="connsiteY7" fmla="*/ 21108 h 1195634"/>
                <a:gd name="connsiteX8" fmla="*/ 13881 w 945691"/>
                <a:gd name="connsiteY8" fmla="*/ 60614 h 1195634"/>
                <a:gd name="connsiteX0" fmla="*/ 13881 w 945691"/>
                <a:gd name="connsiteY0" fmla="*/ 60633 h 1195653"/>
                <a:gd name="connsiteX1" fmla="*/ 784 w 945691"/>
                <a:gd name="connsiteY1" fmla="*/ 607213 h 1195653"/>
                <a:gd name="connsiteX2" fmla="*/ 475317 w 945691"/>
                <a:gd name="connsiteY2" fmla="*/ 1195653 h 1195653"/>
                <a:gd name="connsiteX3" fmla="*/ 945615 w 945691"/>
                <a:gd name="connsiteY3" fmla="*/ 627070 h 1195653"/>
                <a:gd name="connsiteX4" fmla="*/ 935435 w 945691"/>
                <a:gd name="connsiteY4" fmla="*/ 65669 h 1195653"/>
                <a:gd name="connsiteX5" fmla="*/ 880258 w 945691"/>
                <a:gd name="connsiteY5" fmla="*/ 18473 h 1195653"/>
                <a:gd name="connsiteX6" fmla="*/ 480594 w 945691"/>
                <a:gd name="connsiteY6" fmla="*/ 34 h 1195653"/>
                <a:gd name="connsiteX7" fmla="*/ 62127 w 945691"/>
                <a:gd name="connsiteY7" fmla="*/ 14491 h 1195653"/>
                <a:gd name="connsiteX8" fmla="*/ 13881 w 945691"/>
                <a:gd name="connsiteY8" fmla="*/ 60633 h 1195653"/>
                <a:gd name="connsiteX0" fmla="*/ 13881 w 945691"/>
                <a:gd name="connsiteY0" fmla="*/ 60700 h 1195720"/>
                <a:gd name="connsiteX1" fmla="*/ 784 w 945691"/>
                <a:gd name="connsiteY1" fmla="*/ 607280 h 1195720"/>
                <a:gd name="connsiteX2" fmla="*/ 475317 w 945691"/>
                <a:gd name="connsiteY2" fmla="*/ 1195720 h 1195720"/>
                <a:gd name="connsiteX3" fmla="*/ 945615 w 945691"/>
                <a:gd name="connsiteY3" fmla="*/ 627137 h 1195720"/>
                <a:gd name="connsiteX4" fmla="*/ 935435 w 945691"/>
                <a:gd name="connsiteY4" fmla="*/ 65736 h 1195720"/>
                <a:gd name="connsiteX5" fmla="*/ 880258 w 945691"/>
                <a:gd name="connsiteY5" fmla="*/ 18540 h 1195720"/>
                <a:gd name="connsiteX6" fmla="*/ 480594 w 945691"/>
                <a:gd name="connsiteY6" fmla="*/ 101 h 1195720"/>
                <a:gd name="connsiteX7" fmla="*/ 62127 w 945691"/>
                <a:gd name="connsiteY7" fmla="*/ 14558 h 1195720"/>
                <a:gd name="connsiteX8" fmla="*/ 13881 w 945691"/>
                <a:gd name="connsiteY8" fmla="*/ 60700 h 119572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7292 w 939102"/>
                <a:gd name="connsiteY0" fmla="*/ 60630 h 1195650"/>
                <a:gd name="connsiteX1" fmla="*/ 803 w 939102"/>
                <a:gd name="connsiteY1" fmla="*/ 605884 h 1195650"/>
                <a:gd name="connsiteX2" fmla="*/ 468728 w 939102"/>
                <a:gd name="connsiteY2" fmla="*/ 1195650 h 1195650"/>
                <a:gd name="connsiteX3" fmla="*/ 939026 w 939102"/>
                <a:gd name="connsiteY3" fmla="*/ 627067 h 1195650"/>
                <a:gd name="connsiteX4" fmla="*/ 928846 w 939102"/>
                <a:gd name="connsiteY4" fmla="*/ 65666 h 1195650"/>
                <a:gd name="connsiteX5" fmla="*/ 873669 w 939102"/>
                <a:gd name="connsiteY5" fmla="*/ 18470 h 1195650"/>
                <a:gd name="connsiteX6" fmla="*/ 474005 w 939102"/>
                <a:gd name="connsiteY6" fmla="*/ 31 h 1195650"/>
                <a:gd name="connsiteX7" fmla="*/ 55538 w 939102"/>
                <a:gd name="connsiteY7" fmla="*/ 14488 h 1195650"/>
                <a:gd name="connsiteX8" fmla="*/ 7292 w 939102"/>
                <a:gd name="connsiteY8" fmla="*/ 60630 h 1195650"/>
                <a:gd name="connsiteX0" fmla="*/ 7291 w 929851"/>
                <a:gd name="connsiteY0" fmla="*/ 60630 h 1195650"/>
                <a:gd name="connsiteX1" fmla="*/ 802 w 929851"/>
                <a:gd name="connsiteY1" fmla="*/ 605884 h 1195650"/>
                <a:gd name="connsiteX2" fmla="*/ 468727 w 929851"/>
                <a:gd name="connsiteY2" fmla="*/ 1195650 h 1195650"/>
                <a:gd name="connsiteX3" fmla="*/ 929773 w 929851"/>
                <a:gd name="connsiteY3" fmla="*/ 627067 h 1195650"/>
                <a:gd name="connsiteX4" fmla="*/ 928845 w 929851"/>
                <a:gd name="connsiteY4" fmla="*/ 65666 h 1195650"/>
                <a:gd name="connsiteX5" fmla="*/ 873668 w 929851"/>
                <a:gd name="connsiteY5" fmla="*/ 18470 h 1195650"/>
                <a:gd name="connsiteX6" fmla="*/ 474004 w 929851"/>
                <a:gd name="connsiteY6" fmla="*/ 31 h 1195650"/>
                <a:gd name="connsiteX7" fmla="*/ 55537 w 929851"/>
                <a:gd name="connsiteY7" fmla="*/ 14488 h 1195650"/>
                <a:gd name="connsiteX8" fmla="*/ 7291 w 929851"/>
                <a:gd name="connsiteY8" fmla="*/ 60630 h 1195650"/>
                <a:gd name="connsiteX0" fmla="*/ 7291 w 929851"/>
                <a:gd name="connsiteY0" fmla="*/ 60630 h 1190342"/>
                <a:gd name="connsiteX1" fmla="*/ 802 w 929851"/>
                <a:gd name="connsiteY1" fmla="*/ 605884 h 1190342"/>
                <a:gd name="connsiteX2" fmla="*/ 468727 w 929851"/>
                <a:gd name="connsiteY2" fmla="*/ 1190342 h 1190342"/>
                <a:gd name="connsiteX3" fmla="*/ 929773 w 929851"/>
                <a:gd name="connsiteY3" fmla="*/ 627067 h 1190342"/>
                <a:gd name="connsiteX4" fmla="*/ 928845 w 929851"/>
                <a:gd name="connsiteY4" fmla="*/ 65666 h 1190342"/>
                <a:gd name="connsiteX5" fmla="*/ 873668 w 929851"/>
                <a:gd name="connsiteY5" fmla="*/ 18470 h 1190342"/>
                <a:gd name="connsiteX6" fmla="*/ 474004 w 929851"/>
                <a:gd name="connsiteY6" fmla="*/ 31 h 1190342"/>
                <a:gd name="connsiteX7" fmla="*/ 55537 w 929851"/>
                <a:gd name="connsiteY7" fmla="*/ 14488 h 1190342"/>
                <a:gd name="connsiteX8" fmla="*/ 7291 w 929851"/>
                <a:gd name="connsiteY8" fmla="*/ 60630 h 1190342"/>
                <a:gd name="connsiteX0" fmla="*/ 7291 w 931173"/>
                <a:gd name="connsiteY0" fmla="*/ 60630 h 1190342"/>
                <a:gd name="connsiteX1" fmla="*/ 802 w 931173"/>
                <a:gd name="connsiteY1" fmla="*/ 605884 h 1190342"/>
                <a:gd name="connsiteX2" fmla="*/ 468727 w 931173"/>
                <a:gd name="connsiteY2" fmla="*/ 1190342 h 1190342"/>
                <a:gd name="connsiteX3" fmla="*/ 931095 w 931173"/>
                <a:gd name="connsiteY3" fmla="*/ 601851 h 1190342"/>
                <a:gd name="connsiteX4" fmla="*/ 928845 w 931173"/>
                <a:gd name="connsiteY4" fmla="*/ 65666 h 1190342"/>
                <a:gd name="connsiteX5" fmla="*/ 873668 w 931173"/>
                <a:gd name="connsiteY5" fmla="*/ 18470 h 1190342"/>
                <a:gd name="connsiteX6" fmla="*/ 474004 w 931173"/>
                <a:gd name="connsiteY6" fmla="*/ 31 h 1190342"/>
                <a:gd name="connsiteX7" fmla="*/ 55537 w 931173"/>
                <a:gd name="connsiteY7" fmla="*/ 14488 h 1190342"/>
                <a:gd name="connsiteX8" fmla="*/ 7291 w 931173"/>
                <a:gd name="connsiteY8" fmla="*/ 60630 h 1190342"/>
                <a:gd name="connsiteX0" fmla="*/ 7291 w 931886"/>
                <a:gd name="connsiteY0" fmla="*/ 60630 h 1190342"/>
                <a:gd name="connsiteX1" fmla="*/ 802 w 931886"/>
                <a:gd name="connsiteY1" fmla="*/ 605884 h 1190342"/>
                <a:gd name="connsiteX2" fmla="*/ 468727 w 931886"/>
                <a:gd name="connsiteY2" fmla="*/ 1190342 h 1190342"/>
                <a:gd name="connsiteX3" fmla="*/ 931095 w 931886"/>
                <a:gd name="connsiteY3" fmla="*/ 601851 h 1190342"/>
                <a:gd name="connsiteX4" fmla="*/ 928845 w 931886"/>
                <a:gd name="connsiteY4" fmla="*/ 65666 h 1190342"/>
                <a:gd name="connsiteX5" fmla="*/ 873668 w 931886"/>
                <a:gd name="connsiteY5" fmla="*/ 18470 h 1190342"/>
                <a:gd name="connsiteX6" fmla="*/ 474004 w 931886"/>
                <a:gd name="connsiteY6" fmla="*/ 31 h 1190342"/>
                <a:gd name="connsiteX7" fmla="*/ 55537 w 931886"/>
                <a:gd name="connsiteY7" fmla="*/ 14488 h 1190342"/>
                <a:gd name="connsiteX8" fmla="*/ 7291 w 931886"/>
                <a:gd name="connsiteY8" fmla="*/ 60630 h 1190342"/>
                <a:gd name="connsiteX0" fmla="*/ 7291 w 931258"/>
                <a:gd name="connsiteY0" fmla="*/ 60630 h 1190342"/>
                <a:gd name="connsiteX1" fmla="*/ 802 w 931258"/>
                <a:gd name="connsiteY1" fmla="*/ 605884 h 1190342"/>
                <a:gd name="connsiteX2" fmla="*/ 468727 w 931258"/>
                <a:gd name="connsiteY2" fmla="*/ 1190342 h 1190342"/>
                <a:gd name="connsiteX3" fmla="*/ 931095 w 931258"/>
                <a:gd name="connsiteY3" fmla="*/ 601851 h 1190342"/>
                <a:gd name="connsiteX4" fmla="*/ 928845 w 931258"/>
                <a:gd name="connsiteY4" fmla="*/ 65666 h 1190342"/>
                <a:gd name="connsiteX5" fmla="*/ 873668 w 931258"/>
                <a:gd name="connsiteY5" fmla="*/ 18470 h 1190342"/>
                <a:gd name="connsiteX6" fmla="*/ 474004 w 931258"/>
                <a:gd name="connsiteY6" fmla="*/ 31 h 1190342"/>
                <a:gd name="connsiteX7" fmla="*/ 55537 w 931258"/>
                <a:gd name="connsiteY7" fmla="*/ 14488 h 1190342"/>
                <a:gd name="connsiteX8" fmla="*/ 7291 w 931258"/>
                <a:gd name="connsiteY8" fmla="*/ 60630 h 1190342"/>
                <a:gd name="connsiteX0" fmla="*/ 7291 w 931312"/>
                <a:gd name="connsiteY0" fmla="*/ 60630 h 1190342"/>
                <a:gd name="connsiteX1" fmla="*/ 802 w 931312"/>
                <a:gd name="connsiteY1" fmla="*/ 605884 h 1190342"/>
                <a:gd name="connsiteX2" fmla="*/ 468727 w 931312"/>
                <a:gd name="connsiteY2" fmla="*/ 1190342 h 1190342"/>
                <a:gd name="connsiteX3" fmla="*/ 931095 w 931312"/>
                <a:gd name="connsiteY3" fmla="*/ 601851 h 1190342"/>
                <a:gd name="connsiteX4" fmla="*/ 928845 w 931312"/>
                <a:gd name="connsiteY4" fmla="*/ 65666 h 1190342"/>
                <a:gd name="connsiteX5" fmla="*/ 873668 w 931312"/>
                <a:gd name="connsiteY5" fmla="*/ 18470 h 1190342"/>
                <a:gd name="connsiteX6" fmla="*/ 474004 w 931312"/>
                <a:gd name="connsiteY6" fmla="*/ 31 h 1190342"/>
                <a:gd name="connsiteX7" fmla="*/ 55537 w 931312"/>
                <a:gd name="connsiteY7" fmla="*/ 14488 h 1190342"/>
                <a:gd name="connsiteX8" fmla="*/ 7291 w 931312"/>
                <a:gd name="connsiteY8" fmla="*/ 60630 h 1190342"/>
                <a:gd name="connsiteX0" fmla="*/ 7291 w 931312"/>
                <a:gd name="connsiteY0" fmla="*/ 67252 h 1196964"/>
                <a:gd name="connsiteX1" fmla="*/ 802 w 931312"/>
                <a:gd name="connsiteY1" fmla="*/ 612506 h 1196964"/>
                <a:gd name="connsiteX2" fmla="*/ 468727 w 931312"/>
                <a:gd name="connsiteY2" fmla="*/ 1196964 h 1196964"/>
                <a:gd name="connsiteX3" fmla="*/ 931095 w 931312"/>
                <a:gd name="connsiteY3" fmla="*/ 608473 h 1196964"/>
                <a:gd name="connsiteX4" fmla="*/ 928845 w 931312"/>
                <a:gd name="connsiteY4" fmla="*/ 72288 h 1196964"/>
                <a:gd name="connsiteX5" fmla="*/ 873668 w 931312"/>
                <a:gd name="connsiteY5" fmla="*/ 25092 h 1196964"/>
                <a:gd name="connsiteX6" fmla="*/ 476648 w 931312"/>
                <a:gd name="connsiteY6" fmla="*/ 18 h 1196964"/>
                <a:gd name="connsiteX7" fmla="*/ 55537 w 931312"/>
                <a:gd name="connsiteY7" fmla="*/ 21110 h 1196964"/>
                <a:gd name="connsiteX8" fmla="*/ 7291 w 931312"/>
                <a:gd name="connsiteY8" fmla="*/ 67252 h 1196964"/>
                <a:gd name="connsiteX0" fmla="*/ 7291 w 931312"/>
                <a:gd name="connsiteY0" fmla="*/ 63279 h 1192991"/>
                <a:gd name="connsiteX1" fmla="*/ 802 w 931312"/>
                <a:gd name="connsiteY1" fmla="*/ 608533 h 1192991"/>
                <a:gd name="connsiteX2" fmla="*/ 468727 w 931312"/>
                <a:gd name="connsiteY2" fmla="*/ 1192991 h 1192991"/>
                <a:gd name="connsiteX3" fmla="*/ 931095 w 931312"/>
                <a:gd name="connsiteY3" fmla="*/ 604500 h 1192991"/>
                <a:gd name="connsiteX4" fmla="*/ 928845 w 931312"/>
                <a:gd name="connsiteY4" fmla="*/ 68315 h 1192991"/>
                <a:gd name="connsiteX5" fmla="*/ 873668 w 931312"/>
                <a:gd name="connsiteY5" fmla="*/ 21119 h 1192991"/>
                <a:gd name="connsiteX6" fmla="*/ 476648 w 931312"/>
                <a:gd name="connsiteY6" fmla="*/ 25 h 1192991"/>
                <a:gd name="connsiteX7" fmla="*/ 55537 w 931312"/>
                <a:gd name="connsiteY7" fmla="*/ 17137 h 1192991"/>
                <a:gd name="connsiteX8" fmla="*/ 7291 w 931312"/>
                <a:gd name="connsiteY8" fmla="*/ 63279 h 119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1312" h="1192991">
                  <a:moveTo>
                    <a:pt x="7291" y="63279"/>
                  </a:moveTo>
                  <a:lnTo>
                    <a:pt x="802" y="608533"/>
                  </a:lnTo>
                  <a:cubicBezTo>
                    <a:pt x="-17099" y="934451"/>
                    <a:pt x="268900" y="1109449"/>
                    <a:pt x="468727" y="1192991"/>
                  </a:cubicBezTo>
                  <a:cubicBezTo>
                    <a:pt x="622912" y="1132269"/>
                    <a:pt x="940816" y="947730"/>
                    <a:pt x="931095" y="604500"/>
                  </a:cubicBezTo>
                  <a:cubicBezTo>
                    <a:pt x="929904" y="357644"/>
                    <a:pt x="930036" y="315171"/>
                    <a:pt x="928845" y="68315"/>
                  </a:cubicBezTo>
                  <a:cubicBezTo>
                    <a:pt x="926984" y="27932"/>
                    <a:pt x="904757" y="26748"/>
                    <a:pt x="873668" y="21119"/>
                  </a:cubicBezTo>
                  <a:cubicBezTo>
                    <a:pt x="794998" y="11507"/>
                    <a:pt x="613003" y="689"/>
                    <a:pt x="476648" y="25"/>
                  </a:cubicBezTo>
                  <a:cubicBezTo>
                    <a:pt x="340293" y="-639"/>
                    <a:pt x="182249" y="12318"/>
                    <a:pt x="55537" y="17137"/>
                  </a:cubicBezTo>
                  <a:cubicBezTo>
                    <a:pt x="28417" y="19275"/>
                    <a:pt x="9363" y="33062"/>
                    <a:pt x="7291" y="63279"/>
                  </a:cubicBezTo>
                  <a:close/>
                </a:path>
              </a:pathLst>
            </a:custGeom>
            <a:noFill/>
            <a:ln w="19050">
              <a:solidFill>
                <a:srgbClr val="FFFF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23" name="Picture 22" descr="A circular white object with a black background&#10;&#10;Description automatically generated">
            <a:extLst>
              <a:ext uri="{FF2B5EF4-FFF2-40B4-BE49-F238E27FC236}">
                <a16:creationId xmlns:a16="http://schemas.microsoft.com/office/drawing/2014/main" id="{108A7D14-14A4-DB57-8071-D4431EA48BE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44" r="21477"/>
          <a:stretch/>
        </p:blipFill>
        <p:spPr>
          <a:xfrm>
            <a:off x="6979094" y="91305"/>
            <a:ext cx="1136054" cy="1111342"/>
          </a:xfrm>
          <a:prstGeom prst="rect">
            <a:avLst/>
          </a:prstGeom>
        </p:spPr>
      </p:pic>
      <p:sp>
        <p:nvSpPr>
          <p:cNvPr id="14" name="Subtitle 2"/>
          <p:cNvSpPr txBox="1">
            <a:spLocks/>
          </p:cNvSpPr>
          <p:nvPr/>
        </p:nvSpPr>
        <p:spPr bwMode="auto">
          <a:xfrm>
            <a:off x="267395" y="888735"/>
            <a:ext cx="6978244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4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Mike Lockwood</a:t>
            </a:r>
          </a:p>
          <a:p>
            <a:pPr marL="0" marR="0" lvl="0" indent="0" algn="l" defTabSz="914400" rtl="0" eaLnBrk="1" fontAlgn="base" latinLnBrk="0" hangingPunct="1">
              <a:lnSpc>
                <a:spcPts val="2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</a:rPr>
              <a:t>University of Reading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09325CF-F3B9-2DB0-F296-68011CA0ABC5}"/>
              </a:ext>
            </a:extLst>
          </p:cNvPr>
          <p:cNvSpPr/>
          <p:nvPr/>
        </p:nvSpPr>
        <p:spPr>
          <a:xfrm>
            <a:off x="7123" y="2232000"/>
            <a:ext cx="9136421" cy="2340000"/>
          </a:xfrm>
          <a:prstGeom prst="rect">
            <a:avLst/>
          </a:prstGeom>
          <a:solidFill>
            <a:schemeClr val="tx1"/>
          </a:soli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FFC211D-9943-5C49-B5A5-193764BAB4B1}"/>
              </a:ext>
            </a:extLst>
          </p:cNvPr>
          <p:cNvGrpSpPr>
            <a:grpSpLocks noChangeAspect="1"/>
          </p:cNvGrpSpPr>
          <p:nvPr/>
        </p:nvGrpSpPr>
        <p:grpSpPr>
          <a:xfrm>
            <a:off x="8135299" y="3045655"/>
            <a:ext cx="612000" cy="580921"/>
            <a:chOff x="3436219" y="1257300"/>
            <a:chExt cx="5236143" cy="4970245"/>
          </a:xfrm>
        </p:grpSpPr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F1C62511-571F-8351-2FF7-5E61B0C0C6D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42" name="Oval 27">
              <a:extLst>
                <a:ext uri="{FF2B5EF4-FFF2-40B4-BE49-F238E27FC236}">
                  <a16:creationId xmlns:a16="http://schemas.microsoft.com/office/drawing/2014/main" id="{9D3D9170-9B8E-364F-6716-3E1A6C4F7A7F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037798BB-8310-7A9A-050A-4CA26DDB230C}"/>
              </a:ext>
            </a:extLst>
          </p:cNvPr>
          <p:cNvSpPr/>
          <p:nvPr/>
        </p:nvSpPr>
        <p:spPr>
          <a:xfrm>
            <a:off x="306349" y="4943852"/>
            <a:ext cx="8406330" cy="1449499"/>
          </a:xfrm>
          <a:prstGeom prst="rect">
            <a:avLst/>
          </a:prstGeom>
          <a:solidFill>
            <a:srgbClr val="0E2841"/>
          </a:solidFill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>
              <a:lnSpc>
                <a:spcPts val="3500"/>
              </a:lnSpc>
              <a:defRPr/>
            </a:pPr>
            <a:r>
              <a:rPr kumimoji="0" lang="en-GB" sz="3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     </a:t>
            </a:r>
            <a:r>
              <a:rPr lang="en-GB" sz="4000" dirty="0">
                <a:solidFill>
                  <a:prstClr val="white"/>
                </a:solidFill>
                <a:latin typeface="Neutraface Text Book" panose="02000600030000020004" pitchFamily="50" charset="0"/>
              </a:rPr>
              <a:t>Sami’s  Special</a:t>
            </a:r>
            <a:r>
              <a:rPr lang="en-GB" sz="2800" dirty="0">
                <a:solidFill>
                  <a:prstClr val="white"/>
                </a:solidFill>
                <a:latin typeface="Neutraface Text Book" panose="02000600030000020004" pitchFamily="50" charset="0"/>
              </a:rPr>
              <a:t> </a:t>
            </a:r>
          </a:p>
          <a:p>
            <a:pPr algn="ctr">
              <a:lnSpc>
                <a:spcPts val="3500"/>
              </a:lnSpc>
              <a:defRPr/>
            </a:pPr>
            <a:endParaRPr lang="en-GB" sz="2800" dirty="0">
              <a:solidFill>
                <a:prstClr val="white"/>
              </a:solidFill>
              <a:latin typeface="Neutraface Text Book" panose="02000600030000020004" pitchFamily="50" charset="0"/>
            </a:endParaRPr>
          </a:p>
          <a:p>
            <a:pPr algn="r">
              <a:lnSpc>
                <a:spcPts val="3500"/>
              </a:lnSpc>
              <a:defRPr/>
            </a:pPr>
            <a:r>
              <a:rPr kumimoji="0" lang="en-GB" sz="3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</a:t>
            </a:r>
            <a:r>
              <a:rPr lang="en-GB" sz="2000" dirty="0">
                <a:solidFill>
                  <a:prstClr val="white"/>
                </a:solidFill>
                <a:latin typeface="Neutraface Text Book" panose="02000600030000020004" pitchFamily="50" charset="0"/>
              </a:rPr>
              <a:t>Göttingen, 29 October 2026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D37999B-B001-9A26-D6E9-5FADE01D2A59}"/>
              </a:ext>
            </a:extLst>
          </p:cNvPr>
          <p:cNvSpPr txBox="1"/>
          <p:nvPr/>
        </p:nvSpPr>
        <p:spPr>
          <a:xfrm>
            <a:off x="1067548" y="2998510"/>
            <a:ext cx="72396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chemeClr val="bg1"/>
                </a:solidFill>
              </a:rPr>
              <a:t>Possessive   apostrophe:   “the special  [conference] for Sami”</a:t>
            </a:r>
          </a:p>
          <a:p>
            <a:r>
              <a:rPr lang="en-GB" sz="2000" dirty="0">
                <a:solidFill>
                  <a:schemeClr val="bg1"/>
                </a:solidFill>
              </a:rPr>
              <a:t>Contraction  apostrophe:  “Sami is special [for us all]”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1930810-EB0B-22DF-DD84-E3855ADFEA31}"/>
              </a:ext>
            </a:extLst>
          </p:cNvPr>
          <p:cNvGrpSpPr/>
          <p:nvPr/>
        </p:nvGrpSpPr>
        <p:grpSpPr>
          <a:xfrm>
            <a:off x="188025" y="2908203"/>
            <a:ext cx="960273" cy="922296"/>
            <a:chOff x="3832836" y="3999839"/>
            <a:chExt cx="1358327" cy="1365250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164A8D49-9419-CCE1-284D-73380A0F1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2836" y="3999839"/>
              <a:ext cx="1358327" cy="1365250"/>
            </a:xfrm>
            <a:prstGeom prst="rect">
              <a:avLst/>
            </a:prstGeom>
          </p:spPr>
        </p:pic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E8DA65B3-6100-149D-967C-EE6039B01A5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8129" y="4640850"/>
              <a:ext cx="477370" cy="324850"/>
            </a:xfrm>
            <a:prstGeom prst="rect">
              <a:avLst/>
            </a:prstGeom>
          </p:spPr>
        </p:pic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D08139B4-28F6-3B11-C1E0-6AA54708FF5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3870" b="12496"/>
            <a:stretch>
              <a:fillRect/>
            </a:stretch>
          </p:blipFill>
          <p:spPr>
            <a:xfrm rot="16200000">
              <a:off x="4119986" y="4744945"/>
              <a:ext cx="257084" cy="228693"/>
            </a:xfrm>
            <a:prstGeom prst="rect">
              <a:avLst/>
            </a:pr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AF6DC58-DD43-051F-5DCA-6580EF59A34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4400419" y="4304339"/>
              <a:ext cx="355530" cy="20286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4300076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4EC2E80-B58F-6C66-ED9B-64271F9596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A6E1644-299D-9AFE-D8BE-FEAB8D909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DED1400-FA9A-CFCD-985F-880BAC6FF0E6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14474F09-C404-E305-C05B-398B703E7D61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86AF3EAE-9B0C-AF3E-B1B0-6A5A85745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E3D6E258-DCAE-4EA3-741D-F4CD42376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836682CF-91BF-D4A2-01EF-C50230F76B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E55428C5-5379-A48D-1B16-ACE035E23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16E81C40-8D8A-68C4-B926-98476EEA1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57E5D1E5-4A8E-1657-7D48-5832DFBEED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6F773D91-557C-1BC3-EB41-35B2A2227F34}"/>
              </a:ext>
            </a:extLst>
          </p:cNvPr>
          <p:cNvSpPr txBox="1">
            <a:spLocks/>
          </p:cNvSpPr>
          <p:nvPr/>
        </p:nvSpPr>
        <p:spPr bwMode="auto">
          <a:xfrm>
            <a:off x="3565976" y="629036"/>
            <a:ext cx="2015316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 tale of two papers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C7945F0A-91A7-4C9A-5068-D7ED595356C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2FE18F76-FB48-36BB-D64B-8CE9ED92EF51}"/>
              </a:ext>
            </a:extLst>
          </p:cNvPr>
          <p:cNvSpPr txBox="1"/>
          <p:nvPr/>
        </p:nvSpPr>
        <p:spPr>
          <a:xfrm>
            <a:off x="259636" y="1534126"/>
            <a:ext cx="90137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Lockwood et al, Nature June 1999 doi: 10.1038/20867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ct val="1000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Sokanki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et al, Nature, November 2000 doi: 10.1038/35044027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8B75E62F-9309-CF12-ECBF-C431899EE7C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2876" b="1016"/>
          <a:stretch/>
        </p:blipFill>
        <p:spPr>
          <a:xfrm>
            <a:off x="5816600" y="2359032"/>
            <a:ext cx="2870308" cy="4262555"/>
          </a:xfrm>
          <a:prstGeom prst="rect">
            <a:avLst/>
          </a:prstGeom>
          <a:ln w="28575">
            <a:solidFill>
              <a:srgbClr val="CC0099"/>
            </a:solidFill>
          </a:ln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EF6D6A7-C3E8-CBC9-E4B5-25968CF0F5B7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t="1113"/>
          <a:stretch>
            <a:fillRect/>
          </a:stretch>
        </p:blipFill>
        <p:spPr>
          <a:xfrm>
            <a:off x="2493619" y="2359032"/>
            <a:ext cx="3138659" cy="4262555"/>
          </a:xfrm>
          <a:prstGeom prst="rect">
            <a:avLst/>
          </a:prstGeom>
          <a:ln w="28575">
            <a:solidFill>
              <a:srgbClr val="CC0099"/>
            </a:solidFill>
          </a:ln>
        </p:spPr>
      </p:pic>
    </p:spTree>
    <p:extLst>
      <p:ext uri="{BB962C8B-B14F-4D97-AF65-F5344CB8AC3E}">
        <p14:creationId xmlns:p14="http://schemas.microsoft.com/office/powerpoint/2010/main" val="35816757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F79853D-17CD-4710-6348-D101922D1D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37AC45E-DBD1-873E-2F3D-54834CF97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0E04F34-E4F2-B6E6-A0BE-79C179AC33BA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C54F9C12-1CDD-C1C9-7D70-C46369D379AA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45FF8118-3225-9E50-8955-45217EF7F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7CE61F9D-98EB-B48F-CC80-8AB5C09D7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B996F420-6928-3B23-E925-C44F79C466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8FA27078-C48D-C90A-92C5-0EF048834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5561C5E0-E99F-5778-DA7A-5D3B9BD42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6C93806E-D26B-C1A6-FB34-46B0F650CC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D82E4114-A0B9-4CCE-A680-223B8AC4F4D0}"/>
              </a:ext>
            </a:extLst>
          </p:cNvPr>
          <p:cNvSpPr txBox="1">
            <a:spLocks/>
          </p:cNvSpPr>
          <p:nvPr/>
        </p:nvSpPr>
        <p:spPr bwMode="auto">
          <a:xfrm>
            <a:off x="3565975" y="629036"/>
            <a:ext cx="4686993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start of the tale: 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aa geomagnetic index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985C5CDE-B560-1BF9-A3CB-340F6869DAF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D05D372D-B5B1-D153-0792-53331A2030AC}"/>
              </a:ext>
            </a:extLst>
          </p:cNvPr>
          <p:cNvSpPr txBox="1"/>
          <p:nvPr/>
        </p:nvSpPr>
        <p:spPr>
          <a:xfrm>
            <a:off x="251499" y="1678513"/>
            <a:ext cx="2044447" cy="2080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Compiled for 1868-1968 by father Pierre-Noël Mayaud 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585F35F-804E-4B2E-C8D7-8C30AE09BDD7}"/>
              </a:ext>
            </a:extLst>
          </p:cNvPr>
          <p:cNvSpPr txBox="1"/>
          <p:nvPr/>
        </p:nvSpPr>
        <p:spPr>
          <a:xfrm>
            <a:off x="327332" y="5040550"/>
            <a:ext cx="9096068" cy="18876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Now uses 3 northern &amp; 3 southern hemisphere stations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Long term drift confirmed by the </a:t>
            </a:r>
            <a:r>
              <a:rPr lang="en-GB" sz="24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Neimegk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(NGK) composite</a:t>
            </a:r>
          </a:p>
          <a:p>
            <a:pPr>
              <a:lnSpc>
                <a:spcPts val="2700"/>
              </a:lnSpc>
            </a:pP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              (made from 3 nearby stations near Potsdam, Germany)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 B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ut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400" baseline="-250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N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and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400" baseline="-250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should be the same </a:t>
            </a:r>
            <a:r>
              <a:rPr lang="en-GB" dirty="0">
                <a:latin typeface="Neutraface Text Book" panose="0200060003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47E55406-C008-F444-317F-C2F98F2B8CA9}"/>
              </a:ext>
            </a:extLst>
          </p:cNvPr>
          <p:cNvGrpSpPr/>
          <p:nvPr/>
        </p:nvGrpSpPr>
        <p:grpSpPr>
          <a:xfrm>
            <a:off x="2400300" y="1689101"/>
            <a:ext cx="6658923" cy="3289300"/>
            <a:chOff x="2400300" y="1689101"/>
            <a:chExt cx="6658923" cy="328930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C43E977-E8AF-7D15-F27E-245C7300D5BB}"/>
                </a:ext>
              </a:extLst>
            </p:cNvPr>
            <p:cNvSpPr/>
            <p:nvPr/>
          </p:nvSpPr>
          <p:spPr>
            <a:xfrm>
              <a:off x="2400300" y="1689101"/>
              <a:ext cx="6658923" cy="32893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C009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1CE7AAF-B7E9-22B8-F05F-D8DD29D29B6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b="62946"/>
            <a:stretch>
              <a:fillRect/>
            </a:stretch>
          </p:blipFill>
          <p:spPr>
            <a:xfrm>
              <a:off x="2440314" y="1783057"/>
              <a:ext cx="6593509" cy="1769679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D48DD244-3F56-B371-9338-41F8D3D433B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16409"/>
            <a:stretch>
              <a:fillRect/>
            </a:stretch>
          </p:blipFill>
          <p:spPr>
            <a:xfrm>
              <a:off x="3164489" y="3435349"/>
              <a:ext cx="5679546" cy="195985"/>
            </a:xfrm>
            <a:prstGeom prst="rect">
              <a:avLst/>
            </a:prstGeom>
          </p:spPr>
        </p:pic>
        <p:sp>
          <p:nvSpPr>
            <p:cNvPr id="17" name="Arrow: Left-Right 16">
              <a:extLst>
                <a:ext uri="{FF2B5EF4-FFF2-40B4-BE49-F238E27FC236}">
                  <a16:creationId xmlns:a16="http://schemas.microsoft.com/office/drawing/2014/main" id="{8F91D328-D429-8925-5518-2AECF51CD069}"/>
                </a:ext>
              </a:extLst>
            </p:cNvPr>
            <p:cNvSpPr/>
            <p:nvPr/>
          </p:nvSpPr>
          <p:spPr>
            <a:xfrm>
              <a:off x="5285799" y="3682230"/>
              <a:ext cx="1152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00CC99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F824696-5718-06E0-6527-906C204692A6}"/>
                </a:ext>
              </a:extLst>
            </p:cNvPr>
            <p:cNvSpPr txBox="1"/>
            <p:nvPr/>
          </p:nvSpPr>
          <p:spPr>
            <a:xfrm>
              <a:off x="2692401" y="3854193"/>
              <a:ext cx="60390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aa</a:t>
              </a:r>
              <a:r>
                <a:rPr lang="en-GB" sz="1400" baseline="-250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</a:t>
              </a:r>
              <a:r>
                <a:rPr lang="en-GB" sz="14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:       </a:t>
              </a:r>
              <a:r>
                <a:rPr lang="en-GB" sz="1400" dirty="0">
                  <a:solidFill>
                    <a:srgbClr val="3333FF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Greenwich, GRW          </a:t>
              </a:r>
              <a:r>
                <a:rPr lang="en-GB" sz="1400" dirty="0">
                  <a:solidFill>
                    <a:srgbClr val="00CC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Abinger, ABN            </a:t>
              </a:r>
              <a:r>
                <a:rPr lang="en-GB" sz="1400" dirty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Hartland HAD</a:t>
              </a:r>
            </a:p>
          </p:txBody>
        </p:sp>
        <p:sp>
          <p:nvSpPr>
            <p:cNvPr id="21" name="Arrow: Left-Right 20">
              <a:extLst>
                <a:ext uri="{FF2B5EF4-FFF2-40B4-BE49-F238E27FC236}">
                  <a16:creationId xmlns:a16="http://schemas.microsoft.com/office/drawing/2014/main" id="{9567DB2F-BC71-6146-972C-FA2B4F849242}"/>
                </a:ext>
              </a:extLst>
            </p:cNvPr>
            <p:cNvSpPr/>
            <p:nvPr/>
          </p:nvSpPr>
          <p:spPr>
            <a:xfrm>
              <a:off x="3297839" y="4393944"/>
              <a:ext cx="180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" name="Arrow: Left-Right 21">
              <a:extLst>
                <a:ext uri="{FF2B5EF4-FFF2-40B4-BE49-F238E27FC236}">
                  <a16:creationId xmlns:a16="http://schemas.microsoft.com/office/drawing/2014/main" id="{76AFE2CC-D2BE-5373-6409-A3EF1EE46A30}"/>
                </a:ext>
              </a:extLst>
            </p:cNvPr>
            <p:cNvSpPr/>
            <p:nvPr/>
          </p:nvSpPr>
          <p:spPr>
            <a:xfrm>
              <a:off x="5127049" y="4386457"/>
              <a:ext cx="2088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" name="Arrow: Left-Right 22">
              <a:extLst>
                <a:ext uri="{FF2B5EF4-FFF2-40B4-BE49-F238E27FC236}">
                  <a16:creationId xmlns:a16="http://schemas.microsoft.com/office/drawing/2014/main" id="{539BB46D-F1FA-E777-DFC5-C9DB54CE2FBC}"/>
                </a:ext>
              </a:extLst>
            </p:cNvPr>
            <p:cNvSpPr/>
            <p:nvPr/>
          </p:nvSpPr>
          <p:spPr>
            <a:xfrm>
              <a:off x="7235248" y="4393944"/>
              <a:ext cx="1368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99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9EC18AC-216E-B36B-1533-4E5E4B8C9692}"/>
                </a:ext>
              </a:extLst>
            </p:cNvPr>
            <p:cNvSpPr txBox="1"/>
            <p:nvPr/>
          </p:nvSpPr>
          <p:spPr>
            <a:xfrm>
              <a:off x="2692401" y="4545720"/>
              <a:ext cx="60390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aa</a:t>
              </a:r>
              <a:r>
                <a:rPr lang="en-GB" sz="1400" baseline="-250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</a:t>
              </a:r>
              <a:r>
                <a:rPr lang="en-GB" sz="14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:       Melbourne, MEL                </a:t>
              </a:r>
              <a:r>
                <a:rPr lang="en-GB" sz="1400" dirty="0">
                  <a:solidFill>
                    <a:srgbClr val="FFFF00"/>
                  </a:solidFill>
                  <a:highlight>
                    <a:srgbClr val="808080"/>
                  </a:highlight>
                  <a:latin typeface="Arial" panose="020B0604020202020204" pitchFamily="34" charset="0"/>
                  <a:cs typeface="Arial" panose="020B0604020202020204" pitchFamily="34" charset="0"/>
                </a:rPr>
                <a:t>Toolangi, TOO </a:t>
              </a:r>
              <a:r>
                <a:rPr lang="en-GB" sz="1400" dirty="0">
                  <a:solidFill>
                    <a:srgbClr val="FF99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        Canberra CNB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F688395-4707-4880-1C8E-26C3979CB65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294416" y="2044700"/>
              <a:ext cx="0" cy="1728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5CACA232-C42C-DF86-C450-224DDDF18DFA}"/>
                </a:ext>
              </a:extLst>
            </p:cNvPr>
            <p:cNvGrpSpPr/>
            <p:nvPr/>
          </p:nvGrpSpPr>
          <p:grpSpPr>
            <a:xfrm>
              <a:off x="5109022" y="2081350"/>
              <a:ext cx="6350" cy="2412000"/>
              <a:chOff x="3073400" y="1955800"/>
              <a:chExt cx="6350" cy="1478929"/>
            </a:xfrm>
          </p:grpSpPr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2D2A5822-1DB0-E703-902F-5CE75583373D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C002C984-ACDF-A364-4DC1-956DBAB86576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166EE986-34FB-9C2B-0191-6CF95A799223}"/>
                </a:ext>
              </a:extLst>
            </p:cNvPr>
            <p:cNvGrpSpPr/>
            <p:nvPr/>
          </p:nvGrpSpPr>
          <p:grpSpPr>
            <a:xfrm>
              <a:off x="7235357" y="2110381"/>
              <a:ext cx="6350" cy="2412000"/>
              <a:chOff x="3073400" y="1955800"/>
              <a:chExt cx="6350" cy="1478929"/>
            </a:xfrm>
          </p:grpSpPr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14ACD478-BD2B-56A4-A8E4-84154AD71CC8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8710E651-9CC2-6CAB-8FA7-5B173F6108C2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Arrow: Left-Right 15">
              <a:extLst>
                <a:ext uri="{FF2B5EF4-FFF2-40B4-BE49-F238E27FC236}">
                  <a16:creationId xmlns:a16="http://schemas.microsoft.com/office/drawing/2014/main" id="{12ED0898-3912-2EAE-9AA9-5AD9B1CF202A}"/>
                </a:ext>
              </a:extLst>
            </p:cNvPr>
            <p:cNvSpPr/>
            <p:nvPr/>
          </p:nvSpPr>
          <p:spPr>
            <a:xfrm>
              <a:off x="3291489" y="3683367"/>
              <a:ext cx="198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3333FF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Arrow: Left-Right 18">
              <a:extLst>
                <a:ext uri="{FF2B5EF4-FFF2-40B4-BE49-F238E27FC236}">
                  <a16:creationId xmlns:a16="http://schemas.microsoft.com/office/drawing/2014/main" id="{3080E875-F1F4-CE65-03DB-D21BD44693CC}"/>
                </a:ext>
              </a:extLst>
            </p:cNvPr>
            <p:cNvSpPr/>
            <p:nvPr/>
          </p:nvSpPr>
          <p:spPr>
            <a:xfrm>
              <a:off x="6460548" y="3683367"/>
              <a:ext cx="216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FEC33E5-9BEE-0EF3-A0BE-40A1FB729351}"/>
                </a:ext>
              </a:extLst>
            </p:cNvPr>
            <p:cNvGrpSpPr/>
            <p:nvPr/>
          </p:nvGrpSpPr>
          <p:grpSpPr>
            <a:xfrm>
              <a:off x="5290450" y="2124895"/>
              <a:ext cx="6350" cy="1692000"/>
              <a:chOff x="3073400" y="1955800"/>
              <a:chExt cx="6350" cy="1478929"/>
            </a:xfrm>
          </p:grpSpPr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5FA8A37A-29C4-D523-FE87-5327A9E15ACC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31B0C56-90AC-3F20-E3E6-C2FF17FA53A6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5D5432B9-31F5-FCCF-ED7D-50F358C6DB19}"/>
                </a:ext>
              </a:extLst>
            </p:cNvPr>
            <p:cNvGrpSpPr/>
            <p:nvPr/>
          </p:nvGrpSpPr>
          <p:grpSpPr>
            <a:xfrm>
              <a:off x="6422563" y="2110384"/>
              <a:ext cx="6350" cy="1692000"/>
              <a:chOff x="3073400" y="1955800"/>
              <a:chExt cx="6350" cy="1478929"/>
            </a:xfrm>
          </p:grpSpPr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D8D5F8DA-231C-8C78-015B-BFCBFF520439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1DA83130-5EBC-77A2-EA5C-47C1CEF30951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889BCEE4-2BA4-DF34-F040-0A12DBFB0B5B}"/>
              </a:ext>
            </a:extLst>
          </p:cNvPr>
          <p:cNvSpPr txBox="1"/>
          <p:nvPr/>
        </p:nvSpPr>
        <p:spPr>
          <a:xfrm>
            <a:off x="4280205" y="1674174"/>
            <a:ext cx="4500400" cy="3488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Mayaud, JGR, 1972,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10.1029/ja077i034p06870 </a:t>
            </a:r>
          </a:p>
        </p:txBody>
      </p:sp>
    </p:spTree>
    <p:extLst>
      <p:ext uri="{BB962C8B-B14F-4D97-AF65-F5344CB8AC3E}">
        <p14:creationId xmlns:p14="http://schemas.microsoft.com/office/powerpoint/2010/main" val="8224983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A58D725-DD61-7635-3074-89EFBF7B9C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C9A9C5F-5918-A856-D89E-7A33F2755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CCFD992-6860-A365-965E-4D050A9280EE}"/>
              </a:ext>
            </a:extLst>
          </p:cNvPr>
          <p:cNvSpPr/>
          <p:nvPr/>
        </p:nvSpPr>
        <p:spPr bwMode="auto">
          <a:xfrm>
            <a:off x="-53012" y="-15748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2E3D19CE-D821-F1A9-FBD6-14287A062011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925227E6-274C-1FA0-7C6D-F97D39D36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2A0C71A7-6D17-30CA-CE81-A79340252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EE9967F7-9230-560A-E7DD-C52D724BE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4AC7175A-DCDE-3CA2-2B39-B5E428737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93D7E92-702E-AD5D-CE3E-8A5D09F99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CF3A81F4-6DE6-9F24-4019-8EC8B1BB36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67126F20-7C7F-7801-8037-86DFCD00C784}"/>
              </a:ext>
            </a:extLst>
          </p:cNvPr>
          <p:cNvSpPr txBox="1">
            <a:spLocks/>
          </p:cNvSpPr>
          <p:nvPr/>
        </p:nvSpPr>
        <p:spPr bwMode="auto">
          <a:xfrm>
            <a:off x="3565976" y="629036"/>
            <a:ext cx="2015316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 tale of two papers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19C48509-FBF9-C408-DF30-3E3BF45189D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93D01FC1-704E-1EEE-A9FF-4C8CF23483A5}"/>
              </a:ext>
            </a:extLst>
          </p:cNvPr>
          <p:cNvSpPr txBox="1"/>
          <p:nvPr/>
        </p:nvSpPr>
        <p:spPr>
          <a:xfrm>
            <a:off x="259636" y="1534126"/>
            <a:ext cx="90137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Lockwood et al, Nature June 1999 doi: 10.1038/20867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6ABAD1A-08A5-A45E-0734-C4FD2C0DB88F}"/>
              </a:ext>
            </a:extLst>
          </p:cNvPr>
          <p:cNvSpPr txBox="1"/>
          <p:nvPr/>
        </p:nvSpPr>
        <p:spPr>
          <a:xfrm>
            <a:off x="343406" y="1972867"/>
            <a:ext cx="3132000" cy="89255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Ink Free" panose="03080402000500000000" pitchFamily="66" charset="0"/>
                <a:sym typeface="Webdings" panose="05030102010509060703" pitchFamily="18" charset="2"/>
              </a:rPr>
              <a:t> </a:t>
            </a:r>
            <a:r>
              <a:rPr lang="en-GB" sz="2400" b="1" dirty="0">
                <a:latin typeface="Ink Free" panose="03080402000500000000" pitchFamily="66" charset="0"/>
              </a:rPr>
              <a:t>“I’ve never seen anything like it!!!”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B99ACD6-BC66-B345-56A4-A2AD112502EE}"/>
              </a:ext>
            </a:extLst>
          </p:cNvPr>
          <p:cNvSpPr txBox="1"/>
          <p:nvPr/>
        </p:nvSpPr>
        <p:spPr>
          <a:xfrm>
            <a:off x="338953" y="2852664"/>
            <a:ext cx="3132000" cy="89255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Ink Free" panose="03080402000500000000" pitchFamily="66" charset="0"/>
                <a:sym typeface="Webdings" panose="05030102010509060703" pitchFamily="18" charset="2"/>
              </a:rPr>
              <a:t> </a:t>
            </a:r>
            <a:r>
              <a:rPr lang="en-GB" sz="2400" b="1" dirty="0">
                <a:latin typeface="Ink Free" panose="03080402000500000000" pitchFamily="66" charset="0"/>
              </a:rPr>
              <a:t>“the geomagnetic data are wrong !!!”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BACABC6-9FA1-ABC3-1ABD-5EFD95BA15D5}"/>
              </a:ext>
            </a:extLst>
          </p:cNvPr>
          <p:cNvSpPr txBox="1"/>
          <p:nvPr/>
        </p:nvSpPr>
        <p:spPr>
          <a:xfrm>
            <a:off x="305814" y="5784608"/>
            <a:ext cx="3132000" cy="89255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Ink Free" panose="03080402000500000000" pitchFamily="66" charset="0"/>
                <a:sym typeface="Webdings" panose="05030102010509060703" pitchFamily="18" charset="2"/>
              </a:rPr>
              <a:t> </a:t>
            </a:r>
            <a:r>
              <a:rPr lang="en-GB" sz="2400" b="1" dirty="0">
                <a:latin typeface="Ink Free" panose="03080402000500000000" pitchFamily="66" charset="0"/>
              </a:rPr>
              <a:t>“it’s IMF B</a:t>
            </a:r>
            <a:r>
              <a:rPr lang="en-GB" sz="2400" b="1" baseline="-25000" dirty="0">
                <a:latin typeface="Ink Free" panose="03080402000500000000" pitchFamily="66" charset="0"/>
              </a:rPr>
              <a:t>Z</a:t>
            </a:r>
            <a:r>
              <a:rPr lang="en-GB" sz="2400" b="1" dirty="0">
                <a:latin typeface="Ink Free" panose="03080402000500000000" pitchFamily="66" charset="0"/>
              </a:rPr>
              <a:t> that matters not B !!!”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BB141FE-9D26-53F5-1CEA-75C24B0394EF}"/>
              </a:ext>
            </a:extLst>
          </p:cNvPr>
          <p:cNvGrpSpPr/>
          <p:nvPr/>
        </p:nvGrpSpPr>
        <p:grpSpPr>
          <a:xfrm>
            <a:off x="3364302" y="1972867"/>
            <a:ext cx="5702054" cy="4715481"/>
            <a:chOff x="4066360" y="2796877"/>
            <a:chExt cx="4880920" cy="3910711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DFDCC667-5482-A044-C94B-247A395EFB5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t="1359"/>
            <a:stretch>
              <a:fillRect/>
            </a:stretch>
          </p:blipFill>
          <p:spPr>
            <a:xfrm>
              <a:off x="4066360" y="2796877"/>
              <a:ext cx="4880920" cy="3910711"/>
            </a:xfrm>
            <a:prstGeom prst="rect">
              <a:avLst/>
            </a:prstGeom>
            <a:ln>
              <a:noFill/>
            </a:ln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DB10F4B-AF70-BD1E-7B64-2244BE4861D8}"/>
                </a:ext>
              </a:extLst>
            </p:cNvPr>
            <p:cNvSpPr txBox="1"/>
            <p:nvPr/>
          </p:nvSpPr>
          <p:spPr>
            <a:xfrm>
              <a:off x="4649708" y="3628778"/>
              <a:ext cx="2430240" cy="5096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geomagnetic reconstruction</a:t>
              </a:r>
              <a:endParaRPr lang="en-GB" baseline="-25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5E0AEDC-D302-7922-005B-A7E10C0EF254}"/>
                </a:ext>
              </a:extLst>
            </p:cNvPr>
            <p:cNvSpPr txBox="1"/>
            <p:nvPr/>
          </p:nvSpPr>
          <p:spPr>
            <a:xfrm>
              <a:off x="5864828" y="3006163"/>
              <a:ext cx="2430240" cy="3044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rgbClr val="006699"/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in-situ  spacecraft data</a:t>
              </a:r>
              <a:endParaRPr lang="en-GB" baseline="-25000" dirty="0">
                <a:solidFill>
                  <a:srgbClr val="0066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2647ED13-FF54-3D14-13C7-C3467C74A6B2}"/>
                </a:ext>
              </a:extLst>
            </p:cNvPr>
            <p:cNvCxnSpPr/>
            <p:nvPr/>
          </p:nvCxnSpPr>
          <p:spPr>
            <a:xfrm>
              <a:off x="5527964" y="4089425"/>
              <a:ext cx="336864" cy="574015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A2B53B7-A81D-530B-D61F-9721FC0FF159}"/>
                </a:ext>
              </a:extLst>
            </p:cNvPr>
            <p:cNvSpPr txBox="1"/>
            <p:nvPr/>
          </p:nvSpPr>
          <p:spPr>
            <a:xfrm>
              <a:off x="5138251" y="3317470"/>
              <a:ext cx="2430240" cy="30444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rgbClr val="990099"/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sunspot number</a:t>
              </a:r>
              <a:endParaRPr lang="en-GB" baseline="-25000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E44E8AC4-48E6-2DBA-9111-942F17F9042F}"/>
                </a:ext>
              </a:extLst>
            </p:cNvPr>
            <p:cNvCxnSpPr>
              <a:cxnSpLocks/>
            </p:cNvCxnSpPr>
            <p:nvPr/>
          </p:nvCxnSpPr>
          <p:spPr>
            <a:xfrm>
              <a:off x="6336262" y="3564390"/>
              <a:ext cx="712500" cy="159781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8D045F25-52C4-E645-AF59-DF1131C8ED08}"/>
              </a:ext>
            </a:extLst>
          </p:cNvPr>
          <p:cNvSpPr txBox="1"/>
          <p:nvPr/>
        </p:nvSpPr>
        <p:spPr>
          <a:xfrm>
            <a:off x="338953" y="3709616"/>
            <a:ext cx="3132000" cy="126188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Ink Free" panose="03080402000500000000" pitchFamily="66" charset="0"/>
                <a:sym typeface="Webdings" panose="05030102010509060703" pitchFamily="18" charset="2"/>
              </a:rPr>
              <a:t> </a:t>
            </a:r>
            <a:r>
              <a:rPr lang="en-GB" sz="2400" b="1" dirty="0">
                <a:latin typeface="Ink Free" panose="03080402000500000000" pitchFamily="66" charset="0"/>
              </a:rPr>
              <a:t>“it’s just the secular change of the intrinsic Earth field !!!”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AD681D6-31C4-DACF-0999-F98BF3FEA774}"/>
              </a:ext>
            </a:extLst>
          </p:cNvPr>
          <p:cNvSpPr txBox="1"/>
          <p:nvPr/>
        </p:nvSpPr>
        <p:spPr>
          <a:xfrm>
            <a:off x="327332" y="4937980"/>
            <a:ext cx="3132000" cy="89255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Ink Free" panose="03080402000500000000" pitchFamily="66" charset="0"/>
                <a:sym typeface="Webdings" panose="05030102010509060703" pitchFamily="18" charset="2"/>
              </a:rPr>
              <a:t> </a:t>
            </a:r>
            <a:r>
              <a:rPr lang="en-GB" sz="2400" b="1" dirty="0">
                <a:latin typeface="Ink Free" panose="03080402000500000000" pitchFamily="66" charset="0"/>
              </a:rPr>
              <a:t>“he’s mis-used the Ulysses result!!!”</a:t>
            </a:r>
          </a:p>
        </p:txBody>
      </p:sp>
    </p:spTree>
    <p:extLst>
      <p:ext uri="{BB962C8B-B14F-4D97-AF65-F5344CB8AC3E}">
        <p14:creationId xmlns:p14="http://schemas.microsoft.com/office/powerpoint/2010/main" val="1623433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 animBg="1"/>
      <p:bldP spid="8" grpId="0" animBg="1"/>
      <p:bldP spid="22" grpId="0" animBg="1"/>
      <p:bldP spid="23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1103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2" name="Rectangle 11"/>
          <p:cNvSpPr/>
          <p:nvPr/>
        </p:nvSpPr>
        <p:spPr>
          <a:xfrm>
            <a:off x="7004957" y="6466114"/>
            <a:ext cx="2139043" cy="391886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8074478" y="4683760"/>
            <a:ext cx="541202" cy="721360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algn="ctr"/>
            <a:endParaRPr lang="en-GB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558882" y="6260354"/>
            <a:ext cx="82089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(@ First International Symposium on Space Climate ICS1, Oulu, </a:t>
            </a:r>
            <a:r>
              <a:rPr lang="en-US" altLang="en-US" dirty="0">
                <a:solidFill>
                  <a:srgbClr val="080808"/>
                </a:solidFill>
                <a:latin typeface="Arial" pitchFamily="34" charset="0"/>
              </a:rPr>
              <a:t>22</a:t>
            </a:r>
            <a:r>
              <a:rPr lang="en-US" altLang="en-US" baseline="30000" dirty="0">
                <a:solidFill>
                  <a:srgbClr val="080808"/>
                </a:solidFill>
                <a:latin typeface="Arial" pitchFamily="34" charset="0"/>
              </a:rPr>
              <a:t>nd</a:t>
            </a:r>
            <a:r>
              <a:rPr lang="en-US" altLang="en-US" dirty="0">
                <a:solidFill>
                  <a:srgbClr val="080808"/>
                </a:solidFill>
                <a:latin typeface="Arial" pitchFamily="34" charset="0"/>
              </a:rPr>
              <a:t> June 2004</a:t>
            </a:r>
            <a:r>
              <a:rPr lang="en-US" dirty="0"/>
              <a:t>)</a:t>
            </a:r>
            <a:endParaRPr lang="en-GB" dirty="0">
              <a:solidFill>
                <a:schemeClr val="tx2"/>
              </a:solidFill>
              <a:latin typeface="+mn-lt"/>
            </a:endParaRPr>
          </a:p>
        </p:txBody>
      </p:sp>
      <p:pic>
        <p:nvPicPr>
          <p:cNvPr id="16" name="Picture 55" descr="Device-white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643814" y="276894"/>
            <a:ext cx="1184275" cy="387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Picture 30" descr="No photo description available.">
            <a:extLst>
              <a:ext uri="{FF2B5EF4-FFF2-40B4-BE49-F238E27FC236}">
                <a16:creationId xmlns:a16="http://schemas.microsoft.com/office/drawing/2014/main" id="{89C1540D-8397-1197-9648-789787E853E7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" t="34679" r="61404"/>
          <a:stretch>
            <a:fillRect/>
          </a:stretch>
        </p:blipFill>
        <p:spPr>
          <a:xfrm>
            <a:off x="243244" y="1811055"/>
            <a:ext cx="2731095" cy="4376459"/>
          </a:xfrm>
          <a:prstGeom prst="rect">
            <a:avLst/>
          </a:prstGeom>
        </p:spPr>
      </p:pic>
      <p:grpSp>
        <p:nvGrpSpPr>
          <p:cNvPr id="42" name="Group 41">
            <a:extLst>
              <a:ext uri="{FF2B5EF4-FFF2-40B4-BE49-F238E27FC236}">
                <a16:creationId xmlns:a16="http://schemas.microsoft.com/office/drawing/2014/main" id="{9CC8A5E1-2D37-4289-F221-F53EF12F860B}"/>
              </a:ext>
            </a:extLst>
          </p:cNvPr>
          <p:cNvGrpSpPr/>
          <p:nvPr/>
        </p:nvGrpSpPr>
        <p:grpSpPr>
          <a:xfrm>
            <a:off x="507487" y="4860159"/>
            <a:ext cx="154270" cy="243352"/>
            <a:chOff x="7035417" y="5197738"/>
            <a:chExt cx="161275" cy="246298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EF380601-441C-D722-0E4D-40E4EFE07DA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33CC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9ECF25DA-61AC-C967-B0C2-77E94D5C0A9F}"/>
                </a:ext>
              </a:extLst>
            </p:cNvPr>
            <p:cNvSpPr/>
            <p:nvPr/>
          </p:nvSpPr>
          <p:spPr>
            <a:xfrm>
              <a:off x="7089146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3AE7045-F9B3-D8C3-99EB-AF8AAD804783}"/>
              </a:ext>
            </a:extLst>
          </p:cNvPr>
          <p:cNvGrpSpPr/>
          <p:nvPr/>
        </p:nvGrpSpPr>
        <p:grpSpPr>
          <a:xfrm>
            <a:off x="2368708" y="2341668"/>
            <a:ext cx="154270" cy="243352"/>
            <a:chOff x="7035417" y="5197738"/>
            <a:chExt cx="161275" cy="246298"/>
          </a:xfrm>
        </p:grpSpPr>
        <p:sp>
          <p:nvSpPr>
            <p:cNvPr id="59" name="Freeform 80">
              <a:extLst>
                <a:ext uri="{FF2B5EF4-FFF2-40B4-BE49-F238E27FC236}">
                  <a16:creationId xmlns:a16="http://schemas.microsoft.com/office/drawing/2014/main" id="{4323823E-54CA-50DE-BA9F-3DF70AF4285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FC068596-D2A6-ED1C-5E16-A7958D4D9F7D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5E71D42-8553-EE39-85EB-AEA51C460499}"/>
              </a:ext>
            </a:extLst>
          </p:cNvPr>
          <p:cNvGrpSpPr/>
          <p:nvPr/>
        </p:nvGrpSpPr>
        <p:grpSpPr>
          <a:xfrm>
            <a:off x="1578373" y="3969704"/>
            <a:ext cx="154270" cy="243352"/>
            <a:chOff x="7035417" y="5197738"/>
            <a:chExt cx="161275" cy="246298"/>
          </a:xfrm>
        </p:grpSpPr>
        <p:sp>
          <p:nvSpPr>
            <p:cNvPr id="57" name="Freeform 73">
              <a:extLst>
                <a:ext uri="{FF2B5EF4-FFF2-40B4-BE49-F238E27FC236}">
                  <a16:creationId xmlns:a16="http://schemas.microsoft.com/office/drawing/2014/main" id="{65B32FCB-9711-3799-CF90-E260E4D3F36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61787F1E-AD89-B2BD-374C-F6B55DC81B28}"/>
                </a:ext>
              </a:extLst>
            </p:cNvPr>
            <p:cNvSpPr/>
            <p:nvPr/>
          </p:nvSpPr>
          <p:spPr>
            <a:xfrm>
              <a:off x="7086425" y="5245524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C57EBF1-1B66-FBF9-6907-1A783D961309}"/>
              </a:ext>
            </a:extLst>
          </p:cNvPr>
          <p:cNvGrpSpPr/>
          <p:nvPr/>
        </p:nvGrpSpPr>
        <p:grpSpPr>
          <a:xfrm>
            <a:off x="1702062" y="3448517"/>
            <a:ext cx="154270" cy="243352"/>
            <a:chOff x="7035417" y="5197738"/>
            <a:chExt cx="161275" cy="246298"/>
          </a:xfrm>
        </p:grpSpPr>
        <p:sp>
          <p:nvSpPr>
            <p:cNvPr id="53" name="Freeform 69">
              <a:extLst>
                <a:ext uri="{FF2B5EF4-FFF2-40B4-BE49-F238E27FC236}">
                  <a16:creationId xmlns:a16="http://schemas.microsoft.com/office/drawing/2014/main" id="{95F35F61-AC56-B0E1-5BEB-F8F388744B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0436E3C-982D-3B46-B53B-946A601B4DEA}"/>
                </a:ext>
              </a:extLst>
            </p:cNvPr>
            <p:cNvSpPr/>
            <p:nvPr/>
          </p:nvSpPr>
          <p:spPr>
            <a:xfrm>
              <a:off x="7089146" y="5245524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BABFE3C-E204-D4F6-9AA0-6E66768328BF}"/>
              </a:ext>
            </a:extLst>
          </p:cNvPr>
          <p:cNvGrpSpPr/>
          <p:nvPr/>
        </p:nvGrpSpPr>
        <p:grpSpPr>
          <a:xfrm>
            <a:off x="1667212" y="3712120"/>
            <a:ext cx="154270" cy="243352"/>
            <a:chOff x="7035417" y="5197738"/>
            <a:chExt cx="161275" cy="246298"/>
          </a:xfrm>
        </p:grpSpPr>
        <p:sp>
          <p:nvSpPr>
            <p:cNvPr id="51" name="Freeform 67">
              <a:extLst>
                <a:ext uri="{FF2B5EF4-FFF2-40B4-BE49-F238E27FC236}">
                  <a16:creationId xmlns:a16="http://schemas.microsoft.com/office/drawing/2014/main" id="{8BA53722-27D6-7240-341D-CB0EB0D8494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66FF33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7DAE19F1-6233-8849-DB18-6282CACB6489}"/>
                </a:ext>
              </a:extLst>
            </p:cNvPr>
            <p:cNvSpPr/>
            <p:nvPr/>
          </p:nvSpPr>
          <p:spPr>
            <a:xfrm>
              <a:off x="7089146" y="5248245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2249D2B8-A3B8-2068-0F46-59DCD7BF6353}"/>
              </a:ext>
            </a:extLst>
          </p:cNvPr>
          <p:cNvGrpSpPr/>
          <p:nvPr/>
        </p:nvGrpSpPr>
        <p:grpSpPr>
          <a:xfrm>
            <a:off x="1703330" y="3729491"/>
            <a:ext cx="154270" cy="243352"/>
            <a:chOff x="7035417" y="5197738"/>
            <a:chExt cx="161275" cy="246298"/>
          </a:xfrm>
        </p:grpSpPr>
        <p:sp>
          <p:nvSpPr>
            <p:cNvPr id="49" name="Freeform 78">
              <a:extLst>
                <a:ext uri="{FF2B5EF4-FFF2-40B4-BE49-F238E27FC236}">
                  <a16:creationId xmlns:a16="http://schemas.microsoft.com/office/drawing/2014/main" id="{8A95991F-3CCF-5F3F-8B04-8DC7C94CB4E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9551777B-9E17-633B-2026-81439B60B18B}"/>
                </a:ext>
              </a:extLst>
            </p:cNvPr>
            <p:cNvSpPr/>
            <p:nvPr/>
          </p:nvSpPr>
          <p:spPr>
            <a:xfrm>
              <a:off x="7086425" y="5248245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8488E25-A81E-B423-1B95-1937E11EBB52}"/>
              </a:ext>
            </a:extLst>
          </p:cNvPr>
          <p:cNvGrpSpPr/>
          <p:nvPr/>
        </p:nvGrpSpPr>
        <p:grpSpPr>
          <a:xfrm>
            <a:off x="2137692" y="2808185"/>
            <a:ext cx="154270" cy="243352"/>
            <a:chOff x="7035417" y="5197738"/>
            <a:chExt cx="161275" cy="246298"/>
          </a:xfrm>
        </p:grpSpPr>
        <p:sp>
          <p:nvSpPr>
            <p:cNvPr id="15" name="Freeform 65">
              <a:extLst>
                <a:ext uri="{FF2B5EF4-FFF2-40B4-BE49-F238E27FC236}">
                  <a16:creationId xmlns:a16="http://schemas.microsoft.com/office/drawing/2014/main" id="{64CB4EEC-8431-8897-B0A1-172B858A2F3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99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16DDD9B8-339E-E760-9164-0B6A41244007}"/>
                </a:ext>
              </a:extLst>
            </p:cNvPr>
            <p:cNvSpPr/>
            <p:nvPr/>
          </p:nvSpPr>
          <p:spPr>
            <a:xfrm>
              <a:off x="7089145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5380" y="1811054"/>
            <a:ext cx="5857231" cy="4376460"/>
          </a:xfrm>
          <a:prstGeom prst="rect">
            <a:avLst/>
          </a:prstGeom>
        </p:spPr>
      </p:pic>
      <p:grpSp>
        <p:nvGrpSpPr>
          <p:cNvPr id="269355" name="Group 269354">
            <a:extLst>
              <a:ext uri="{FF2B5EF4-FFF2-40B4-BE49-F238E27FC236}">
                <a16:creationId xmlns:a16="http://schemas.microsoft.com/office/drawing/2014/main" id="{D3920C26-8A01-92A5-151E-E02737FB4C66}"/>
              </a:ext>
            </a:extLst>
          </p:cNvPr>
          <p:cNvGrpSpPr/>
          <p:nvPr/>
        </p:nvGrpSpPr>
        <p:grpSpPr>
          <a:xfrm>
            <a:off x="3320174" y="1853425"/>
            <a:ext cx="1115485" cy="1791816"/>
            <a:chOff x="3196814" y="1656748"/>
            <a:chExt cx="1161735" cy="1873127"/>
          </a:xfrm>
        </p:grpSpPr>
        <p:sp>
          <p:nvSpPr>
            <p:cNvPr id="269352" name="Oval 269351">
              <a:extLst>
                <a:ext uri="{FF2B5EF4-FFF2-40B4-BE49-F238E27FC236}">
                  <a16:creationId xmlns:a16="http://schemas.microsoft.com/office/drawing/2014/main" id="{08AD48D7-3486-D907-4EFD-E32985DA465C}"/>
                </a:ext>
              </a:extLst>
            </p:cNvPr>
            <p:cNvSpPr/>
            <p:nvPr/>
          </p:nvSpPr>
          <p:spPr>
            <a:xfrm>
              <a:off x="3599847" y="3457875"/>
              <a:ext cx="342199" cy="7200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269353" name="Group 269352">
              <a:extLst>
                <a:ext uri="{FF2B5EF4-FFF2-40B4-BE49-F238E27FC236}">
                  <a16:creationId xmlns:a16="http://schemas.microsoft.com/office/drawing/2014/main" id="{825FA339-843A-1B88-F931-333443EA9B7E}"/>
                </a:ext>
              </a:extLst>
            </p:cNvPr>
            <p:cNvGrpSpPr/>
            <p:nvPr/>
          </p:nvGrpSpPr>
          <p:grpSpPr>
            <a:xfrm>
              <a:off x="3196814" y="1656748"/>
              <a:ext cx="1161735" cy="1859625"/>
              <a:chOff x="3196814" y="1656748"/>
              <a:chExt cx="1161735" cy="1859625"/>
            </a:xfrm>
          </p:grpSpPr>
          <p:grpSp>
            <p:nvGrpSpPr>
              <p:cNvPr id="269342" name="Group 269341">
                <a:extLst>
                  <a:ext uri="{FF2B5EF4-FFF2-40B4-BE49-F238E27FC236}">
                    <a16:creationId xmlns:a16="http://schemas.microsoft.com/office/drawing/2014/main" id="{07B8DE61-F6CE-60E0-CF33-AFB7F643B844}"/>
                  </a:ext>
                </a:extLst>
              </p:cNvPr>
              <p:cNvGrpSpPr/>
              <p:nvPr/>
            </p:nvGrpSpPr>
            <p:grpSpPr>
              <a:xfrm flipH="1">
                <a:off x="3196814" y="1656748"/>
                <a:ext cx="1160888" cy="1859625"/>
                <a:chOff x="7048214" y="5197849"/>
                <a:chExt cx="155982" cy="246187"/>
              </a:xfrm>
            </p:grpSpPr>
            <p:sp>
              <p:nvSpPr>
                <p:cNvPr id="269343" name="Freeform 80">
                  <a:extLst>
                    <a:ext uri="{FF2B5EF4-FFF2-40B4-BE49-F238E27FC236}">
                      <a16:creationId xmlns:a16="http://schemas.microsoft.com/office/drawing/2014/main" id="{D18ED6F3-D49B-942D-55AC-59788860C98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48214" y="5197849"/>
                  <a:ext cx="155982" cy="246187"/>
                </a:xfrm>
                <a:custGeom>
                  <a:avLst/>
                  <a:gdLst>
                    <a:gd name="csX0" fmla="*/ 22868 w 45679"/>
                    <a:gd name="csY0" fmla="*/ 167692 h 167715"/>
                    <a:gd name="csX1" fmla="*/ 13993 w 45679"/>
                    <a:gd name="csY1" fmla="*/ 112742 h 167715"/>
                    <a:gd name="csX2" fmla="*/ 15305 w 45679"/>
                    <a:gd name="csY2" fmla="*/ 103148 h 167715"/>
                    <a:gd name="csX3" fmla="*/ 18740 w 45679"/>
                    <a:gd name="csY3" fmla="*/ 91408 h 167715"/>
                    <a:gd name="csX4" fmla="*/ 7364 w 45679"/>
                    <a:gd name="csY4" fmla="*/ 62536 h 167715"/>
                    <a:gd name="csX5" fmla="*/ 0 w 45679"/>
                    <a:gd name="csY5" fmla="*/ 59340 h 167715"/>
                    <a:gd name="csX6" fmla="*/ 22439 w 45679"/>
                    <a:gd name="csY6" fmla="*/ 4 h 167715"/>
                    <a:gd name="csX7" fmla="*/ 40799 w 45679"/>
                    <a:gd name="csY7" fmla="*/ 89385 h 167715"/>
                    <a:gd name="csX8" fmla="*/ 22839 w 45679"/>
                    <a:gd name="csY8" fmla="*/ 167715 h 16771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45679" h="167715">
                      <a:moveTo>
                        <a:pt x="22868" y="167692"/>
                      </a:moveTo>
                      <a:cubicBezTo>
                        <a:pt x="21056" y="158032"/>
                        <a:pt x="18566" y="123682"/>
                        <a:pt x="13993" y="112742"/>
                      </a:cubicBezTo>
                      <a:cubicBezTo>
                        <a:pt x="12712" y="101364"/>
                        <a:pt x="15858" y="108270"/>
                        <a:pt x="15305" y="103148"/>
                      </a:cubicBezTo>
                      <a:cubicBezTo>
                        <a:pt x="14972" y="99354"/>
                        <a:pt x="20823" y="97938"/>
                        <a:pt x="18740" y="91408"/>
                      </a:cubicBezTo>
                      <a:cubicBezTo>
                        <a:pt x="16657" y="84878"/>
                        <a:pt x="10487" y="67881"/>
                        <a:pt x="7364" y="62536"/>
                      </a:cubicBezTo>
                      <a:cubicBezTo>
                        <a:pt x="4241" y="57191"/>
                        <a:pt x="7742" y="69476"/>
                        <a:pt x="0" y="59340"/>
                      </a:cubicBezTo>
                      <a:cubicBezTo>
                        <a:pt x="504" y="34314"/>
                        <a:pt x="6394" y="-421"/>
                        <a:pt x="22439" y="4"/>
                      </a:cubicBezTo>
                      <a:cubicBezTo>
                        <a:pt x="38484" y="429"/>
                        <a:pt x="53792" y="48270"/>
                        <a:pt x="40799" y="89385"/>
                      </a:cubicBezTo>
                      <a:cubicBezTo>
                        <a:pt x="35256" y="106926"/>
                        <a:pt x="28655" y="123298"/>
                        <a:pt x="22839" y="167715"/>
                      </a:cubicBezTo>
                    </a:path>
                  </a:pathLst>
                </a:custGeom>
                <a:solidFill>
                  <a:srgbClr val="00FFFF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269344" name="Oval 269343">
                  <a:extLst>
                    <a:ext uri="{FF2B5EF4-FFF2-40B4-BE49-F238E27FC236}">
                      <a16:creationId xmlns:a16="http://schemas.microsoft.com/office/drawing/2014/main" id="{A0B7FFB0-9449-1178-DEA6-FD2AAA3D01BA}"/>
                    </a:ext>
                  </a:extLst>
                </p:cNvPr>
                <p:cNvSpPr/>
                <p:nvPr/>
              </p:nvSpPr>
              <p:spPr>
                <a:xfrm>
                  <a:off x="7093019" y="5247545"/>
                  <a:ext cx="61200" cy="61200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69349" name="Free-form: Shape 269348">
                <a:extLst>
                  <a:ext uri="{FF2B5EF4-FFF2-40B4-BE49-F238E27FC236}">
                    <a16:creationId xmlns:a16="http://schemas.microsoft.com/office/drawing/2014/main" id="{BFB7F6FD-B9AE-B9C1-8256-DEFD172EB532}"/>
                  </a:ext>
                </a:extLst>
              </p:cNvPr>
              <p:cNvSpPr/>
              <p:nvPr/>
            </p:nvSpPr>
            <p:spPr>
              <a:xfrm>
                <a:off x="3768793" y="2208775"/>
                <a:ext cx="589756" cy="690881"/>
              </a:xfrm>
              <a:custGeom>
                <a:avLst/>
                <a:gdLst>
                  <a:gd name="csX0" fmla="*/ 589756 w 589756"/>
                  <a:gd name="csY0" fmla="*/ 111136 h 690881"/>
                  <a:gd name="csX1" fmla="*/ 442848 w 589756"/>
                  <a:gd name="csY1" fmla="*/ 212704 h 690881"/>
                  <a:gd name="csX2" fmla="*/ 360298 w 589756"/>
                  <a:gd name="csY2" fmla="*/ 288903 h 690881"/>
                  <a:gd name="csX3" fmla="*/ 312673 w 589756"/>
                  <a:gd name="csY3" fmla="*/ 395267 h 690881"/>
                  <a:gd name="csX4" fmla="*/ 253935 w 589756"/>
                  <a:gd name="csY4" fmla="*/ 531792 h 690881"/>
                  <a:gd name="csX5" fmla="*/ 245267 w 589756"/>
                  <a:gd name="csY5" fmla="*/ 685812 h 690881"/>
                  <a:gd name="csX6" fmla="*/ 5555 w 589756"/>
                  <a:gd name="csY6" fmla="*/ 598499 h 690881"/>
                  <a:gd name="csX7" fmla="*/ 75406 w 589756"/>
                  <a:gd name="csY7" fmla="*/ 468324 h 690881"/>
                  <a:gd name="csX8" fmla="*/ 62706 w 589756"/>
                  <a:gd name="csY8" fmla="*/ 452449 h 690881"/>
                  <a:gd name="csX9" fmla="*/ 35718 w 589756"/>
                  <a:gd name="csY9" fmla="*/ 431811 h 690881"/>
                  <a:gd name="csX10" fmla="*/ 15081 w 589756"/>
                  <a:gd name="csY10" fmla="*/ 407999 h 690881"/>
                  <a:gd name="csX11" fmla="*/ 72231 w 589756"/>
                  <a:gd name="csY11" fmla="*/ 371486 h 690881"/>
                  <a:gd name="csX12" fmla="*/ 113506 w 589756"/>
                  <a:gd name="csY12" fmla="*/ 339736 h 690881"/>
                  <a:gd name="csX13" fmla="*/ 118268 w 589756"/>
                  <a:gd name="csY13" fmla="*/ 336561 h 690881"/>
                  <a:gd name="csX14" fmla="*/ 140493 w 589756"/>
                  <a:gd name="csY14" fmla="*/ 331799 h 690881"/>
                  <a:gd name="csX15" fmla="*/ 277018 w 589756"/>
                  <a:gd name="csY15" fmla="*/ 84149 h 690881"/>
                  <a:gd name="csX16" fmla="*/ 481805 w 589756"/>
                  <a:gd name="csY16" fmla="*/ 10 h 690881"/>
                  <a:gd name="csX17" fmla="*/ 564356 w 589756"/>
                  <a:gd name="csY17" fmla="*/ 79386 h 6908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589756" h="690881">
                    <a:moveTo>
                      <a:pt x="589756" y="111136"/>
                    </a:moveTo>
                    <a:cubicBezTo>
                      <a:pt x="542252" y="125418"/>
                      <a:pt x="479503" y="184135"/>
                      <a:pt x="442848" y="212704"/>
                    </a:cubicBezTo>
                    <a:cubicBezTo>
                      <a:pt x="406193" y="241273"/>
                      <a:pt x="381200" y="258476"/>
                      <a:pt x="360298" y="288903"/>
                    </a:cubicBezTo>
                    <a:cubicBezTo>
                      <a:pt x="315705" y="340227"/>
                      <a:pt x="331580" y="327528"/>
                      <a:pt x="312673" y="395267"/>
                    </a:cubicBezTo>
                    <a:cubicBezTo>
                      <a:pt x="302090" y="436013"/>
                      <a:pt x="265169" y="483103"/>
                      <a:pt x="253935" y="531792"/>
                    </a:cubicBezTo>
                    <a:cubicBezTo>
                      <a:pt x="242701" y="580481"/>
                      <a:pt x="245389" y="639769"/>
                      <a:pt x="245267" y="685812"/>
                    </a:cubicBezTo>
                    <a:cubicBezTo>
                      <a:pt x="146728" y="711214"/>
                      <a:pt x="33865" y="634747"/>
                      <a:pt x="5555" y="598499"/>
                    </a:cubicBezTo>
                    <a:cubicBezTo>
                      <a:pt x="-22755" y="562251"/>
                      <a:pt x="65881" y="492666"/>
                      <a:pt x="75406" y="468324"/>
                    </a:cubicBezTo>
                    <a:cubicBezTo>
                      <a:pt x="84931" y="443982"/>
                      <a:pt x="63995" y="453569"/>
                      <a:pt x="62706" y="452449"/>
                    </a:cubicBezTo>
                    <a:cubicBezTo>
                      <a:pt x="54160" y="445018"/>
                      <a:pt x="44166" y="439354"/>
                      <a:pt x="35718" y="431811"/>
                    </a:cubicBezTo>
                    <a:cubicBezTo>
                      <a:pt x="23086" y="420532"/>
                      <a:pt x="21679" y="417896"/>
                      <a:pt x="15081" y="407999"/>
                    </a:cubicBezTo>
                    <a:cubicBezTo>
                      <a:pt x="23572" y="382516"/>
                      <a:pt x="13166" y="410217"/>
                      <a:pt x="72231" y="371486"/>
                    </a:cubicBezTo>
                    <a:cubicBezTo>
                      <a:pt x="86747" y="361968"/>
                      <a:pt x="99677" y="350227"/>
                      <a:pt x="113506" y="339736"/>
                    </a:cubicBezTo>
                    <a:cubicBezTo>
                      <a:pt x="115026" y="338583"/>
                      <a:pt x="116438" y="337099"/>
                      <a:pt x="118268" y="336561"/>
                    </a:cubicBezTo>
                    <a:cubicBezTo>
                      <a:pt x="125537" y="334423"/>
                      <a:pt x="114035" y="373868"/>
                      <a:pt x="140493" y="331799"/>
                    </a:cubicBezTo>
                    <a:cubicBezTo>
                      <a:pt x="166951" y="289730"/>
                      <a:pt x="266435" y="85207"/>
                      <a:pt x="277018" y="84149"/>
                    </a:cubicBezTo>
                    <a:cubicBezTo>
                      <a:pt x="284426" y="85736"/>
                      <a:pt x="433915" y="804"/>
                      <a:pt x="481805" y="10"/>
                    </a:cubicBezTo>
                    <a:cubicBezTo>
                      <a:pt x="529695" y="-784"/>
                      <a:pt x="565224" y="51065"/>
                      <a:pt x="564356" y="79386"/>
                    </a:cubicBezTo>
                  </a:path>
                </a:pathLst>
              </a:custGeom>
              <a:solidFill>
                <a:srgbClr val="66FFFF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269358" name="Group 269357">
            <a:extLst>
              <a:ext uri="{FF2B5EF4-FFF2-40B4-BE49-F238E27FC236}">
                <a16:creationId xmlns:a16="http://schemas.microsoft.com/office/drawing/2014/main" id="{A92329C3-0502-19EA-7335-4B911BF83179}"/>
              </a:ext>
            </a:extLst>
          </p:cNvPr>
          <p:cNvGrpSpPr/>
          <p:nvPr/>
        </p:nvGrpSpPr>
        <p:grpSpPr>
          <a:xfrm>
            <a:off x="2555519" y="1856113"/>
            <a:ext cx="154270" cy="243352"/>
            <a:chOff x="7035417" y="5197738"/>
            <a:chExt cx="161275" cy="246298"/>
          </a:xfrm>
        </p:grpSpPr>
        <p:sp>
          <p:nvSpPr>
            <p:cNvPr id="269359" name="Freeform 84">
              <a:extLst>
                <a:ext uri="{FF2B5EF4-FFF2-40B4-BE49-F238E27FC236}">
                  <a16:creationId xmlns:a16="http://schemas.microsoft.com/office/drawing/2014/main" id="{78F2DF23-FDA7-8FD7-7869-7BE934911E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0" name="Oval 269359">
              <a:extLst>
                <a:ext uri="{FF2B5EF4-FFF2-40B4-BE49-F238E27FC236}">
                  <a16:creationId xmlns:a16="http://schemas.microsoft.com/office/drawing/2014/main" id="{ECE793C8-280E-3FA7-90D4-63B8313D8EBC}"/>
                </a:ext>
              </a:extLst>
            </p:cNvPr>
            <p:cNvSpPr/>
            <p:nvPr/>
          </p:nvSpPr>
          <p:spPr>
            <a:xfrm>
              <a:off x="7089146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sp>
        <p:nvSpPr>
          <p:cNvPr id="269361" name="TextBox 269360">
            <a:extLst>
              <a:ext uri="{FF2B5EF4-FFF2-40B4-BE49-F238E27FC236}">
                <a16:creationId xmlns:a16="http://schemas.microsoft.com/office/drawing/2014/main" id="{DD3756F4-0B5B-BA42-75C8-3292DC5A96E4}"/>
              </a:ext>
            </a:extLst>
          </p:cNvPr>
          <p:cNvSpPr txBox="1"/>
          <p:nvPr/>
        </p:nvSpPr>
        <p:spPr>
          <a:xfrm>
            <a:off x="567765" y="163038"/>
            <a:ext cx="7877495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/>
              <a:t> </a:t>
            </a:r>
            <a:r>
              <a:rPr lang="en-GB" sz="2800" dirty="0">
                <a:solidFill>
                  <a:prstClr val="black"/>
                </a:solidFill>
                <a:cs typeface="Times New Roman" panose="02020603050405020304" pitchFamily="18" charset="0"/>
              </a:rPr>
              <a:t>EGS GA25</a:t>
            </a:r>
            <a:r>
              <a:rPr lang="en-GB" sz="2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(2000)</a:t>
            </a:r>
            <a:r>
              <a:rPr lang="en-GB" sz="2800" dirty="0">
                <a:solidFill>
                  <a:prstClr val="black"/>
                </a:solidFill>
              </a:rPr>
              <a:t>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SOLSPA1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(2000) </a:t>
            </a:r>
          </a:p>
          <a:p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GB" sz="2800" dirty="0"/>
              <a:t>SC1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(2004)</a:t>
            </a:r>
            <a:r>
              <a:rPr lang="en-GB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SAAS FEE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(2004) 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SC3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(2009)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</a:t>
            </a:r>
            <a:r>
              <a:rPr lang="en-GB" sz="2800" dirty="0"/>
              <a:t> </a:t>
            </a:r>
            <a:endParaRPr lang="en-GB" sz="20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ISSI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(2013)       </a:t>
            </a:r>
            <a:r>
              <a:rPr lang="en-GB" sz="2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ISSI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(2016)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SAMI18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(2018)       </a:t>
            </a:r>
            <a:r>
              <a:rPr lang="en-GB" sz="2800" dirty="0"/>
              <a:t>SC10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(2026)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</a:t>
            </a:r>
            <a:endParaRPr kumimoji="0" lang="en-GB" sz="28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  <a:p>
            <a:r>
              <a:rPr lang="en-GB" sz="2800" dirty="0"/>
              <a:t>   </a:t>
            </a:r>
          </a:p>
        </p:txBody>
      </p:sp>
      <p:grpSp>
        <p:nvGrpSpPr>
          <p:cNvPr id="269362" name="Group 269361">
            <a:extLst>
              <a:ext uri="{FF2B5EF4-FFF2-40B4-BE49-F238E27FC236}">
                <a16:creationId xmlns:a16="http://schemas.microsoft.com/office/drawing/2014/main" id="{0557DF5E-9763-AABA-4404-EB131F22CFC5}"/>
              </a:ext>
            </a:extLst>
          </p:cNvPr>
          <p:cNvGrpSpPr/>
          <p:nvPr/>
        </p:nvGrpSpPr>
        <p:grpSpPr>
          <a:xfrm>
            <a:off x="406676" y="670486"/>
            <a:ext cx="252000" cy="360000"/>
            <a:chOff x="7035417" y="5197738"/>
            <a:chExt cx="161275" cy="246298"/>
          </a:xfrm>
        </p:grpSpPr>
        <p:sp>
          <p:nvSpPr>
            <p:cNvPr id="269363" name="Freeform 80">
              <a:extLst>
                <a:ext uri="{FF2B5EF4-FFF2-40B4-BE49-F238E27FC236}">
                  <a16:creationId xmlns:a16="http://schemas.microsoft.com/office/drawing/2014/main" id="{9A5E7FF8-AEDC-60C6-4852-A350DBB096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4" name="Oval 269363">
              <a:extLst>
                <a:ext uri="{FF2B5EF4-FFF2-40B4-BE49-F238E27FC236}">
                  <a16:creationId xmlns:a16="http://schemas.microsoft.com/office/drawing/2014/main" id="{8C92696C-A5C2-71EF-1DF2-1B016BAD8823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65" name="Group 269364">
            <a:extLst>
              <a:ext uri="{FF2B5EF4-FFF2-40B4-BE49-F238E27FC236}">
                <a16:creationId xmlns:a16="http://schemas.microsoft.com/office/drawing/2014/main" id="{0F621747-EF24-E7ED-0CEC-2BC31B57E842}"/>
              </a:ext>
            </a:extLst>
          </p:cNvPr>
          <p:cNvGrpSpPr/>
          <p:nvPr/>
        </p:nvGrpSpPr>
        <p:grpSpPr>
          <a:xfrm>
            <a:off x="4932836" y="663355"/>
            <a:ext cx="252000" cy="360000"/>
            <a:chOff x="7035417" y="5197738"/>
            <a:chExt cx="161275" cy="246298"/>
          </a:xfrm>
        </p:grpSpPr>
        <p:sp>
          <p:nvSpPr>
            <p:cNvPr id="269366" name="Freeform 80">
              <a:extLst>
                <a:ext uri="{FF2B5EF4-FFF2-40B4-BE49-F238E27FC236}">
                  <a16:creationId xmlns:a16="http://schemas.microsoft.com/office/drawing/2014/main" id="{FF722466-8C18-D6F6-3FAA-F9C1D2BA243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7" name="Oval 269366">
              <a:extLst>
                <a:ext uri="{FF2B5EF4-FFF2-40B4-BE49-F238E27FC236}">
                  <a16:creationId xmlns:a16="http://schemas.microsoft.com/office/drawing/2014/main" id="{2C3A007B-5241-6C96-147B-4E95466C798B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68" name="Group 269367">
            <a:extLst>
              <a:ext uri="{FF2B5EF4-FFF2-40B4-BE49-F238E27FC236}">
                <a16:creationId xmlns:a16="http://schemas.microsoft.com/office/drawing/2014/main" id="{438B6905-1B8B-2328-3D5D-1E211116642F}"/>
              </a:ext>
            </a:extLst>
          </p:cNvPr>
          <p:cNvGrpSpPr/>
          <p:nvPr/>
        </p:nvGrpSpPr>
        <p:grpSpPr>
          <a:xfrm>
            <a:off x="6250753" y="1078702"/>
            <a:ext cx="252000" cy="360000"/>
            <a:chOff x="7035417" y="5197738"/>
            <a:chExt cx="161275" cy="246298"/>
          </a:xfrm>
        </p:grpSpPr>
        <p:sp>
          <p:nvSpPr>
            <p:cNvPr id="269369" name="Freeform 80">
              <a:extLst>
                <a:ext uri="{FF2B5EF4-FFF2-40B4-BE49-F238E27FC236}">
                  <a16:creationId xmlns:a16="http://schemas.microsoft.com/office/drawing/2014/main" id="{91235B2C-DD55-EBE8-9B5F-5E618630E5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99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70" name="Oval 269369">
              <a:extLst>
                <a:ext uri="{FF2B5EF4-FFF2-40B4-BE49-F238E27FC236}">
                  <a16:creationId xmlns:a16="http://schemas.microsoft.com/office/drawing/2014/main" id="{5092F828-A4AE-8FB9-1D0D-291F70C08AF9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72" name="Group 269371">
            <a:extLst>
              <a:ext uri="{FF2B5EF4-FFF2-40B4-BE49-F238E27FC236}">
                <a16:creationId xmlns:a16="http://schemas.microsoft.com/office/drawing/2014/main" id="{FAAA0F6C-1B58-D76C-E821-15D58150AC7E}"/>
              </a:ext>
            </a:extLst>
          </p:cNvPr>
          <p:cNvGrpSpPr/>
          <p:nvPr/>
        </p:nvGrpSpPr>
        <p:grpSpPr>
          <a:xfrm>
            <a:off x="3124501" y="211592"/>
            <a:ext cx="252000" cy="360000"/>
            <a:chOff x="7035417" y="5197738"/>
            <a:chExt cx="161275" cy="246298"/>
          </a:xfrm>
        </p:grpSpPr>
        <p:sp>
          <p:nvSpPr>
            <p:cNvPr id="269373" name="Freeform 80">
              <a:extLst>
                <a:ext uri="{FF2B5EF4-FFF2-40B4-BE49-F238E27FC236}">
                  <a16:creationId xmlns:a16="http://schemas.microsoft.com/office/drawing/2014/main" id="{A4852802-B256-C566-6B34-C704E84FB2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CC009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74" name="Oval 269373">
              <a:extLst>
                <a:ext uri="{FF2B5EF4-FFF2-40B4-BE49-F238E27FC236}">
                  <a16:creationId xmlns:a16="http://schemas.microsoft.com/office/drawing/2014/main" id="{213FC9CF-FD5A-B683-1687-0B860097FB9C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75" name="Group 269374">
            <a:extLst>
              <a:ext uri="{FF2B5EF4-FFF2-40B4-BE49-F238E27FC236}">
                <a16:creationId xmlns:a16="http://schemas.microsoft.com/office/drawing/2014/main" id="{62C7CE91-3D8F-9AAD-F8E9-90722BE2658C}"/>
              </a:ext>
            </a:extLst>
          </p:cNvPr>
          <p:cNvGrpSpPr/>
          <p:nvPr/>
        </p:nvGrpSpPr>
        <p:grpSpPr>
          <a:xfrm>
            <a:off x="422719" y="240238"/>
            <a:ext cx="252000" cy="360000"/>
            <a:chOff x="7035417" y="5197738"/>
            <a:chExt cx="161275" cy="246298"/>
          </a:xfrm>
        </p:grpSpPr>
        <p:sp>
          <p:nvSpPr>
            <p:cNvPr id="10240" name="Freeform 80">
              <a:extLst>
                <a:ext uri="{FF2B5EF4-FFF2-40B4-BE49-F238E27FC236}">
                  <a16:creationId xmlns:a16="http://schemas.microsoft.com/office/drawing/2014/main" id="{E024CBBB-20F9-781C-9F0A-967B44179EB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1" name="Oval 10240">
              <a:extLst>
                <a:ext uri="{FF2B5EF4-FFF2-40B4-BE49-F238E27FC236}">
                  <a16:creationId xmlns:a16="http://schemas.microsoft.com/office/drawing/2014/main" id="{1ADCEE52-88A8-9D8B-CFB2-68B6CF389289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3" name="Group 10242">
            <a:extLst>
              <a:ext uri="{FF2B5EF4-FFF2-40B4-BE49-F238E27FC236}">
                <a16:creationId xmlns:a16="http://schemas.microsoft.com/office/drawing/2014/main" id="{BB7869CC-843C-61F9-3B9F-90AA80DA67FE}"/>
              </a:ext>
            </a:extLst>
          </p:cNvPr>
          <p:cNvGrpSpPr/>
          <p:nvPr/>
        </p:nvGrpSpPr>
        <p:grpSpPr>
          <a:xfrm>
            <a:off x="4007073" y="1075830"/>
            <a:ext cx="252000" cy="360000"/>
            <a:chOff x="7035417" y="5197738"/>
            <a:chExt cx="161275" cy="246298"/>
          </a:xfrm>
        </p:grpSpPr>
        <p:sp>
          <p:nvSpPr>
            <p:cNvPr id="10244" name="Freeform 80">
              <a:extLst>
                <a:ext uri="{FF2B5EF4-FFF2-40B4-BE49-F238E27FC236}">
                  <a16:creationId xmlns:a16="http://schemas.microsoft.com/office/drawing/2014/main" id="{F7631734-39E0-1562-E560-A9425B70892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5" name="Oval 10244">
              <a:extLst>
                <a:ext uri="{FF2B5EF4-FFF2-40B4-BE49-F238E27FC236}">
                  <a16:creationId xmlns:a16="http://schemas.microsoft.com/office/drawing/2014/main" id="{AD69E9C7-8EC9-EEBC-B531-4A4535DD24E1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6" name="Group 10245">
            <a:extLst>
              <a:ext uri="{FF2B5EF4-FFF2-40B4-BE49-F238E27FC236}">
                <a16:creationId xmlns:a16="http://schemas.microsoft.com/office/drawing/2014/main" id="{AFE40DA0-B9C1-DA30-0C7B-231F19489985}"/>
              </a:ext>
            </a:extLst>
          </p:cNvPr>
          <p:cNvGrpSpPr/>
          <p:nvPr/>
        </p:nvGrpSpPr>
        <p:grpSpPr>
          <a:xfrm>
            <a:off x="2273104" y="662196"/>
            <a:ext cx="252000" cy="360000"/>
            <a:chOff x="7035417" y="5197738"/>
            <a:chExt cx="161275" cy="246298"/>
          </a:xfrm>
        </p:grpSpPr>
        <p:sp>
          <p:nvSpPr>
            <p:cNvPr id="10247" name="Freeform 80">
              <a:extLst>
                <a:ext uri="{FF2B5EF4-FFF2-40B4-BE49-F238E27FC236}">
                  <a16:creationId xmlns:a16="http://schemas.microsoft.com/office/drawing/2014/main" id="{50B3F250-A5C2-D2B0-922A-CF28444F4B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8" name="Oval 10247">
              <a:extLst>
                <a:ext uri="{FF2B5EF4-FFF2-40B4-BE49-F238E27FC236}">
                  <a16:creationId xmlns:a16="http://schemas.microsoft.com/office/drawing/2014/main" id="{F242F602-EF87-FB75-6C07-4C62E11FBE54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9" name="Group 10248">
            <a:extLst>
              <a:ext uri="{FF2B5EF4-FFF2-40B4-BE49-F238E27FC236}">
                <a16:creationId xmlns:a16="http://schemas.microsoft.com/office/drawing/2014/main" id="{A7BE3042-3B10-56F6-CEB7-8F2E538C9C6A}"/>
              </a:ext>
            </a:extLst>
          </p:cNvPr>
          <p:cNvGrpSpPr/>
          <p:nvPr/>
        </p:nvGrpSpPr>
        <p:grpSpPr>
          <a:xfrm>
            <a:off x="2238430" y="1059108"/>
            <a:ext cx="252000" cy="360000"/>
            <a:chOff x="7035417" y="5197738"/>
            <a:chExt cx="161275" cy="246298"/>
          </a:xfrm>
        </p:grpSpPr>
        <p:sp>
          <p:nvSpPr>
            <p:cNvPr id="10250" name="Freeform 80">
              <a:extLst>
                <a:ext uri="{FF2B5EF4-FFF2-40B4-BE49-F238E27FC236}">
                  <a16:creationId xmlns:a16="http://schemas.microsoft.com/office/drawing/2014/main" id="{0F01C1B3-A732-F026-9A18-C8E3791A8E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51" name="Oval 10250">
              <a:extLst>
                <a:ext uri="{FF2B5EF4-FFF2-40B4-BE49-F238E27FC236}">
                  <a16:creationId xmlns:a16="http://schemas.microsoft.com/office/drawing/2014/main" id="{FD9FC4AC-8DED-4929-3665-5D2D9EB6B272}"/>
                </a:ext>
              </a:extLst>
            </p:cNvPr>
            <p:cNvSpPr/>
            <p:nvPr/>
          </p:nvSpPr>
          <p:spPr>
            <a:xfrm>
              <a:off x="708298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52" name="Group 10251">
            <a:extLst>
              <a:ext uri="{FF2B5EF4-FFF2-40B4-BE49-F238E27FC236}">
                <a16:creationId xmlns:a16="http://schemas.microsoft.com/office/drawing/2014/main" id="{AF6016A1-7F60-6963-0C30-16990E343D77}"/>
              </a:ext>
            </a:extLst>
          </p:cNvPr>
          <p:cNvGrpSpPr/>
          <p:nvPr/>
        </p:nvGrpSpPr>
        <p:grpSpPr>
          <a:xfrm>
            <a:off x="383165" y="1075830"/>
            <a:ext cx="252000" cy="360000"/>
            <a:chOff x="7035417" y="5197738"/>
            <a:chExt cx="161275" cy="246298"/>
          </a:xfrm>
        </p:grpSpPr>
        <p:sp>
          <p:nvSpPr>
            <p:cNvPr id="10253" name="Freeform 80">
              <a:extLst>
                <a:ext uri="{FF2B5EF4-FFF2-40B4-BE49-F238E27FC236}">
                  <a16:creationId xmlns:a16="http://schemas.microsoft.com/office/drawing/2014/main" id="{A06577C3-F306-C813-8605-30455B6492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54" name="Oval 10253">
              <a:extLst>
                <a:ext uri="{FF2B5EF4-FFF2-40B4-BE49-F238E27FC236}">
                  <a16:creationId xmlns:a16="http://schemas.microsoft.com/office/drawing/2014/main" id="{70E946C3-18FC-F845-1262-CE36B9651748}"/>
                </a:ext>
              </a:extLst>
            </p:cNvPr>
            <p:cNvSpPr/>
            <p:nvPr/>
          </p:nvSpPr>
          <p:spPr>
            <a:xfrm>
              <a:off x="708298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B6EABFDE-55B6-E4DA-B50A-A009FB8BA3D4}"/>
              </a:ext>
            </a:extLst>
          </p:cNvPr>
          <p:cNvSpPr txBox="1"/>
          <p:nvPr/>
        </p:nvSpPr>
        <p:spPr>
          <a:xfrm>
            <a:off x="6556176" y="1040386"/>
            <a:ext cx="1617242" cy="430887"/>
          </a:xfrm>
          <a:prstGeom prst="rect">
            <a:avLst/>
          </a:prstGeom>
          <a:solidFill>
            <a:srgbClr val="FFC00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sz="2800" dirty="0"/>
              <a:t>SC10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(2026)</a:t>
            </a:r>
            <a:endParaRPr kumimoji="0" lang="en-GB" sz="28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B1A455C-58CD-C326-9830-878319265990}"/>
              </a:ext>
            </a:extLst>
          </p:cNvPr>
          <p:cNvSpPr txBox="1"/>
          <p:nvPr/>
        </p:nvSpPr>
        <p:spPr>
          <a:xfrm>
            <a:off x="721570" y="212445"/>
            <a:ext cx="2269523" cy="430887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sz="2800" dirty="0">
                <a:solidFill>
                  <a:prstClr val="black"/>
                </a:solidFill>
                <a:cs typeface="Times New Roman" panose="02020603050405020304" pitchFamily="18" charset="0"/>
              </a:rPr>
              <a:t>EGS GA25</a:t>
            </a:r>
            <a:r>
              <a:rPr lang="en-GB" sz="2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(2000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kumimoji="0" lang="en-GB" sz="28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978EA36-E5C5-C78B-40CF-277B50D160DB}"/>
              </a:ext>
            </a:extLst>
          </p:cNvPr>
          <p:cNvSpPr txBox="1"/>
          <p:nvPr/>
        </p:nvSpPr>
        <p:spPr>
          <a:xfrm>
            <a:off x="3422079" y="193698"/>
            <a:ext cx="2291009" cy="430887"/>
          </a:xfrm>
          <a:prstGeom prst="rect">
            <a:avLst/>
          </a:prstGeom>
          <a:solidFill>
            <a:srgbClr val="CC0099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sz="2800" dirty="0"/>
              <a:t>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SOLSPA1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(2000) </a:t>
            </a:r>
            <a:r>
              <a:rPr lang="en-GB" sz="2800" dirty="0"/>
              <a:t>  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460C552-B00E-BC10-8C3D-614525C0FA8F}"/>
              </a:ext>
            </a:extLst>
          </p:cNvPr>
          <p:cNvSpPr txBox="1"/>
          <p:nvPr/>
        </p:nvSpPr>
        <p:spPr>
          <a:xfrm>
            <a:off x="679841" y="635042"/>
            <a:ext cx="1509309" cy="430887"/>
          </a:xfrm>
          <a:prstGeom prst="rect">
            <a:avLst/>
          </a:prstGeom>
          <a:solidFill>
            <a:srgbClr val="66FFFF"/>
          </a:solidFill>
        </p:spPr>
        <p:txBody>
          <a:bodyPr wrap="square" lIns="0" tIns="0" rIns="0" bIns="0" rtlCol="0">
            <a:spAutoFit/>
          </a:bodyPr>
          <a:lstStyle/>
          <a:p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GB" sz="2800" dirty="0"/>
              <a:t>SC1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(2004)</a:t>
            </a:r>
            <a:r>
              <a:rPr lang="en-GB" sz="2800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66131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 animBg="1"/>
      <p:bldP spid="8" grpId="1" animBg="1"/>
      <p:bldP spid="10" grpId="0" animBg="1"/>
      <p:bldP spid="10" grpId="1" animBg="1"/>
      <p:bldP spid="17" grpId="0" animBg="1"/>
      <p:bldP spid="17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33CCEAD-3E6E-150D-A040-FA7438FC74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6EB3210-EC41-4484-E360-F0A9D7DEB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ECAC326-02C7-DE02-E04E-FA96502CD1C2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A734825E-4DE9-CA8C-42EB-8B8F2941CA21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668C1B16-AD97-4851-48DF-794A81A8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FB583E43-968F-6C3D-082A-DC4ACFEE4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710374C2-A237-7DE0-8F20-F2644BC1CA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E610FD1C-81F3-E875-A4DC-B8B5A02F7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653F7CC3-D68D-6604-4895-D140A3AD0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5A47A1D4-4653-9A77-4D37-37ADBA4755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CDEE39D1-16B8-D073-2220-0636E55B3315}"/>
              </a:ext>
            </a:extLst>
          </p:cNvPr>
          <p:cNvSpPr txBox="1">
            <a:spLocks/>
          </p:cNvSpPr>
          <p:nvPr/>
        </p:nvSpPr>
        <p:spPr bwMode="auto">
          <a:xfrm>
            <a:off x="3565976" y="629036"/>
            <a:ext cx="2015316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 tale of two papers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C89AD40A-5F38-52D0-E99E-A455C4E3A3F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522F834-155E-259E-C737-38DF92B618C4}"/>
              </a:ext>
            </a:extLst>
          </p:cNvPr>
          <p:cNvSpPr txBox="1"/>
          <p:nvPr/>
        </p:nvSpPr>
        <p:spPr>
          <a:xfrm>
            <a:off x="259636" y="1534126"/>
            <a:ext cx="90137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Sokanki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et al, Nature, November 2000 doi: 10.1038/35044027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DE3BC55-8CC9-B9E7-6376-3A14B8E794A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9350" t="63422" r="2876" b="14049"/>
          <a:stretch>
            <a:fillRect/>
          </a:stretch>
        </p:blipFill>
        <p:spPr>
          <a:xfrm>
            <a:off x="2657032" y="2244290"/>
            <a:ext cx="6182169" cy="4248132"/>
          </a:xfrm>
          <a:prstGeom prst="rect">
            <a:avLst/>
          </a:prstGeom>
          <a:ln w="19050">
            <a:solidFill>
              <a:srgbClr val="FF0066"/>
            </a:solidFill>
          </a:ln>
        </p:spPr>
      </p:pic>
    </p:spTree>
    <p:extLst>
      <p:ext uri="{BB962C8B-B14F-4D97-AF65-F5344CB8AC3E}">
        <p14:creationId xmlns:p14="http://schemas.microsoft.com/office/powerpoint/2010/main" val="4720032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2F41D35-B745-EE08-588E-2D9D19F2FC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25596C9-5F59-A798-ED13-44447A330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9E101DA6-167A-2CBB-80FF-8E197FD36C5F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C4065611-52FA-6751-F2C0-5EEE2045D6E4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AD46875D-7F34-090F-E64D-14556871D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97F2372C-9410-1F1E-E4F7-9C0083328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587A8572-106F-7518-7E90-6A00BA5AB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260C797A-0CA9-0A1A-E0B5-4F32CA8EB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25B0B232-BC71-29A8-CEAE-F3CB479A5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7B485F1D-016E-0DC0-7A0D-B56B9A1D08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07E41808-7EE9-50CB-0A8B-58A18D152A2D}"/>
              </a:ext>
            </a:extLst>
          </p:cNvPr>
          <p:cNvSpPr txBox="1">
            <a:spLocks/>
          </p:cNvSpPr>
          <p:nvPr/>
        </p:nvSpPr>
        <p:spPr bwMode="auto">
          <a:xfrm>
            <a:off x="3565976" y="629036"/>
            <a:ext cx="2015316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 tale of two papers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7DEFF273-6C88-63A2-40F8-15C546CF34A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4DA2825E-BABA-82E9-63B7-DA92AC9ED248}"/>
              </a:ext>
            </a:extLst>
          </p:cNvPr>
          <p:cNvSpPr txBox="1"/>
          <p:nvPr/>
        </p:nvSpPr>
        <p:spPr>
          <a:xfrm>
            <a:off x="259636" y="1534126"/>
            <a:ext cx="90137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Lockwood et al, Nature June 1999 doi: 10.1038/20867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ct val="1000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Sokanki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et al, Nature, November 2000 doi: 10.1038/35044027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graphicFrame>
        <p:nvGraphicFramePr>
          <p:cNvPr id="47" name="Chart 46">
            <a:extLst>
              <a:ext uri="{FF2B5EF4-FFF2-40B4-BE49-F238E27FC236}">
                <a16:creationId xmlns:a16="http://schemas.microsoft.com/office/drawing/2014/main" id="{9C40E679-795F-E4D0-626A-E41B44518B2B}"/>
              </a:ext>
            </a:extLst>
          </p:cNvPr>
          <p:cNvGraphicFramePr>
            <a:graphicFrameLocks/>
          </p:cNvGraphicFramePr>
          <p:nvPr/>
        </p:nvGraphicFramePr>
        <p:xfrm>
          <a:off x="202489" y="2365635"/>
          <a:ext cx="4320000" cy="41978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64263A7E-1A45-DF7A-6A19-C33A054B58E7}"/>
              </a:ext>
            </a:extLst>
          </p:cNvPr>
          <p:cNvSpPr txBox="1"/>
          <p:nvPr/>
        </p:nvSpPr>
        <p:spPr>
          <a:xfrm>
            <a:off x="727066" y="4006692"/>
            <a:ext cx="1436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H-index: 45</a:t>
            </a:r>
          </a:p>
        </p:txBody>
      </p:sp>
    </p:spTree>
    <p:extLst>
      <p:ext uri="{BB962C8B-B14F-4D97-AF65-F5344CB8AC3E}">
        <p14:creationId xmlns:p14="http://schemas.microsoft.com/office/powerpoint/2010/main" val="429416740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D2A611D-8F40-ABCC-7C82-441D4F5FB4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C23599E-57D0-4783-1499-4CD4A42EC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780BD050-5DD6-EB26-C7DD-BBB6455B337D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E1F8751C-3002-DC11-559C-D12482BD4402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6F303437-6B23-7D8C-8B34-1B782C1A9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382FA400-25C6-508F-B602-C689BDB12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43" name="Rectangle 8">
            <a:extLst>
              <a:ext uri="{FF2B5EF4-FFF2-40B4-BE49-F238E27FC236}">
                <a16:creationId xmlns:a16="http://schemas.microsoft.com/office/drawing/2014/main" id="{1718B736-26CF-5718-7DBC-35FF1171B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AA4E0176-2AE9-492E-D176-5DE2E8893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3199D157-D9C2-0625-EC30-EF4984F687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421E63D0-0556-5A76-B751-9C20615803E6}"/>
              </a:ext>
            </a:extLst>
          </p:cNvPr>
          <p:cNvSpPr txBox="1">
            <a:spLocks/>
          </p:cNvSpPr>
          <p:nvPr/>
        </p:nvSpPr>
        <p:spPr bwMode="auto">
          <a:xfrm>
            <a:off x="3565976" y="629036"/>
            <a:ext cx="2015316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 tale of two papers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A4AB06F4-53B9-15E0-84D6-6DE31722C99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C302CE32-5669-C8BD-AA45-1EE8920C5AE5}"/>
              </a:ext>
            </a:extLst>
          </p:cNvPr>
          <p:cNvSpPr txBox="1"/>
          <p:nvPr/>
        </p:nvSpPr>
        <p:spPr>
          <a:xfrm>
            <a:off x="259636" y="1534126"/>
            <a:ext cx="90137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Lockwood et al, Nature June 1999 doi: 10.1038/20867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ct val="1000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Sokanki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et al, Nature, November 2000 doi: 10.1038/35044027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graphicFrame>
        <p:nvGraphicFramePr>
          <p:cNvPr id="47" name="Chart 46">
            <a:extLst>
              <a:ext uri="{FF2B5EF4-FFF2-40B4-BE49-F238E27FC236}">
                <a16:creationId xmlns:a16="http://schemas.microsoft.com/office/drawing/2014/main" id="{6192863E-6CAF-9281-57E7-105DC17091F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70500611"/>
              </p:ext>
            </p:extLst>
          </p:nvPr>
        </p:nvGraphicFramePr>
        <p:xfrm>
          <a:off x="202489" y="2365635"/>
          <a:ext cx="4320000" cy="41978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8" name="Chart 47">
            <a:extLst>
              <a:ext uri="{FF2B5EF4-FFF2-40B4-BE49-F238E27FC236}">
                <a16:creationId xmlns:a16="http://schemas.microsoft.com/office/drawing/2014/main" id="{722B41A1-6EBB-4302-989E-A3A7F85805A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51266366"/>
              </p:ext>
            </p:extLst>
          </p:nvPr>
        </p:nvGraphicFramePr>
        <p:xfrm>
          <a:off x="4707398" y="2365634"/>
          <a:ext cx="4320000" cy="41978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49" name="TextBox 48">
            <a:extLst>
              <a:ext uri="{FF2B5EF4-FFF2-40B4-BE49-F238E27FC236}">
                <a16:creationId xmlns:a16="http://schemas.microsoft.com/office/drawing/2014/main" id="{18A67F6E-1586-74A4-061E-B3587D492BD6}"/>
              </a:ext>
            </a:extLst>
          </p:cNvPr>
          <p:cNvSpPr txBox="1"/>
          <p:nvPr/>
        </p:nvSpPr>
        <p:spPr>
          <a:xfrm>
            <a:off x="727066" y="4006692"/>
            <a:ext cx="1436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H-index: 45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7328FB6-9812-A7B3-4EE2-31CDEEF2BD5A}"/>
              </a:ext>
            </a:extLst>
          </p:cNvPr>
          <p:cNvSpPr txBox="1"/>
          <p:nvPr/>
        </p:nvSpPr>
        <p:spPr>
          <a:xfrm>
            <a:off x="5327038" y="4013294"/>
            <a:ext cx="14368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H-index: 87</a:t>
            </a:r>
          </a:p>
        </p:txBody>
      </p:sp>
      <p:sp>
        <p:nvSpPr>
          <p:cNvPr id="14" name="Text Box 12">
            <a:extLst>
              <a:ext uri="{FF2B5EF4-FFF2-40B4-BE49-F238E27FC236}">
                <a16:creationId xmlns:a16="http://schemas.microsoft.com/office/drawing/2014/main" id="{398F40FC-F334-2C0D-CCD1-5DD3C46AA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315243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89ACBCF2-B7B2-16CB-B5D5-77A2B7D8890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668" y="85692"/>
            <a:ext cx="6393383" cy="6406780"/>
          </a:xfrm>
          <a:prstGeom prst="rect">
            <a:avLst/>
          </a:prstGeom>
        </p:spPr>
      </p:pic>
      <p:pic>
        <p:nvPicPr>
          <p:cNvPr id="11" name="Picture 10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4AC8EEED-9E6F-B9D5-16B4-F4407D3A4D32}"/>
              </a:ext>
            </a:extLst>
          </p:cNvPr>
          <p:cNvPicPr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3" t="3520" r="3175" b="43894"/>
          <a:stretch>
            <a:fillRect/>
          </a:stretch>
        </p:blipFill>
        <p:spPr>
          <a:xfrm>
            <a:off x="733413" y="2282344"/>
            <a:ext cx="6264000" cy="2596896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EF506E46-942B-3639-2A11-0505B964E9A6}"/>
              </a:ext>
            </a:extLst>
          </p:cNvPr>
          <p:cNvSpPr txBox="1"/>
          <p:nvPr/>
        </p:nvSpPr>
        <p:spPr>
          <a:xfrm>
            <a:off x="1316737" y="4860000"/>
            <a:ext cx="76021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N    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F1FDDFA-FCE3-AD82-441C-7B80B30F5000}"/>
              </a:ext>
            </a:extLst>
          </p:cNvPr>
          <p:cNvSpPr txBox="1"/>
          <p:nvPr/>
        </p:nvSpPr>
        <p:spPr>
          <a:xfrm>
            <a:off x="758354" y="931804"/>
            <a:ext cx="1828272" cy="569836"/>
          </a:xfrm>
          <a:prstGeom prst="rect">
            <a:avLst/>
          </a:prstGeom>
          <a:solidFill>
            <a:schemeClr val="bg1"/>
          </a:solidFill>
        </p:spPr>
        <p:txBody>
          <a:bodyPr wrap="square" tIns="0" bIns="0" rtlCol="0">
            <a:spAutoFit/>
          </a:bodyPr>
          <a:lstStyle/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HELP!</a:t>
            </a:r>
            <a:endParaRPr lang="en-GB" sz="4400" b="1" dirty="0">
              <a:ln w="22225">
                <a:solidFill>
                  <a:srgbClr val="C00000"/>
                </a:solidFill>
                <a:prstDash val="solid"/>
              </a:ln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401033A-120D-01A2-3CE8-A7527F399CF5}"/>
              </a:ext>
            </a:extLst>
          </p:cNvPr>
          <p:cNvSpPr txBox="1"/>
          <p:nvPr/>
        </p:nvSpPr>
        <p:spPr>
          <a:xfrm>
            <a:off x="660272" y="1246297"/>
            <a:ext cx="2421742" cy="83099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n w="0"/>
                <a:solidFill>
                  <a:srgbClr val="0070C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Ink Free" panose="03080402000500000000" pitchFamily="66" charset="0"/>
              </a:rPr>
              <a:t>NUJV!</a:t>
            </a:r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58896E5C-CECD-2B20-94CE-DD45C76EB0FC}"/>
              </a:ext>
            </a:extLst>
          </p:cNvPr>
          <p:cNvSpPr/>
          <p:nvPr/>
        </p:nvSpPr>
        <p:spPr>
          <a:xfrm rot="2998845">
            <a:off x="1208573" y="991316"/>
            <a:ext cx="705502" cy="282833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  <a:gd name="connsiteX0" fmla="*/ 705451 w 705451"/>
              <a:gd name="connsiteY0" fmla="*/ 27709 h 409119"/>
              <a:gd name="connsiteX1" fmla="*/ 67 w 705451"/>
              <a:gd name="connsiteY1" fmla="*/ 408983 h 409119"/>
              <a:gd name="connsiteX2" fmla="*/ 668506 w 705451"/>
              <a:gd name="connsiteY2" fmla="*/ 0 h 409119"/>
              <a:gd name="connsiteX0" fmla="*/ 705502 w 705502"/>
              <a:gd name="connsiteY0" fmla="*/ 27709 h 409119"/>
              <a:gd name="connsiteX1" fmla="*/ 118 w 705502"/>
              <a:gd name="connsiteY1" fmla="*/ 408983 h 409119"/>
              <a:gd name="connsiteX2" fmla="*/ 668557 w 705502"/>
              <a:gd name="connsiteY2" fmla="*/ 0 h 40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5502" h="409119">
                <a:moveTo>
                  <a:pt x="705502" y="27709"/>
                </a:moveTo>
                <a:cubicBezTo>
                  <a:pt x="545516" y="301666"/>
                  <a:pt x="6275" y="413601"/>
                  <a:pt x="118" y="408983"/>
                </a:cubicBezTo>
                <a:cubicBezTo>
                  <a:pt x="-6039" y="404365"/>
                  <a:pt x="227473" y="278917"/>
                  <a:pt x="668557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Freeform 18">
            <a:extLst>
              <a:ext uri="{FF2B5EF4-FFF2-40B4-BE49-F238E27FC236}">
                <a16:creationId xmlns:a16="http://schemas.microsoft.com/office/drawing/2014/main" id="{64B8D28E-624A-10F5-964A-A57E56E4B013}"/>
              </a:ext>
            </a:extLst>
          </p:cNvPr>
          <p:cNvSpPr/>
          <p:nvPr/>
        </p:nvSpPr>
        <p:spPr>
          <a:xfrm rot="21135946">
            <a:off x="1188322" y="925258"/>
            <a:ext cx="655859" cy="445012"/>
          </a:xfrm>
          <a:custGeom>
            <a:avLst/>
            <a:gdLst>
              <a:gd name="connsiteX0" fmla="*/ 0 w 498764"/>
              <a:gd name="connsiteY0" fmla="*/ 212436 h 212436"/>
              <a:gd name="connsiteX1" fmla="*/ 314036 w 498764"/>
              <a:gd name="connsiteY1" fmla="*/ 73890 h 212436"/>
              <a:gd name="connsiteX2" fmla="*/ 434109 w 498764"/>
              <a:gd name="connsiteY2" fmla="*/ 27709 h 212436"/>
              <a:gd name="connsiteX3" fmla="*/ 471055 w 498764"/>
              <a:gd name="connsiteY3" fmla="*/ 9236 h 212436"/>
              <a:gd name="connsiteX4" fmla="*/ 498764 w 498764"/>
              <a:gd name="connsiteY4" fmla="*/ 0 h 2124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471055 w 1274619"/>
              <a:gd name="connsiteY3" fmla="*/ 415636 h 618836"/>
              <a:gd name="connsiteX4" fmla="*/ 1274619 w 1274619"/>
              <a:gd name="connsiteY4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434109 w 1274619"/>
              <a:gd name="connsiteY2" fmla="*/ 434109 h 618836"/>
              <a:gd name="connsiteX3" fmla="*/ 1274619 w 1274619"/>
              <a:gd name="connsiteY3" fmla="*/ 0 h 618836"/>
              <a:gd name="connsiteX0" fmla="*/ 0 w 1274619"/>
              <a:gd name="connsiteY0" fmla="*/ 618836 h 618836"/>
              <a:gd name="connsiteX1" fmla="*/ 314036 w 1274619"/>
              <a:gd name="connsiteY1" fmla="*/ 480290 h 618836"/>
              <a:gd name="connsiteX2" fmla="*/ 701964 w 1274619"/>
              <a:gd name="connsiteY2" fmla="*/ 332509 h 618836"/>
              <a:gd name="connsiteX3" fmla="*/ 1274619 w 1274619"/>
              <a:gd name="connsiteY3" fmla="*/ 0 h 618836"/>
              <a:gd name="connsiteX0" fmla="*/ 939197 w 1005822"/>
              <a:gd name="connsiteY0" fmla="*/ 147782 h 486066"/>
              <a:gd name="connsiteX1" fmla="*/ 15560 w 1005822"/>
              <a:gd name="connsiteY1" fmla="*/ 480290 h 486066"/>
              <a:gd name="connsiteX2" fmla="*/ 403488 w 1005822"/>
              <a:gd name="connsiteY2" fmla="*/ 332509 h 486066"/>
              <a:gd name="connsiteX3" fmla="*/ 976143 w 1005822"/>
              <a:gd name="connsiteY3" fmla="*/ 0 h 486066"/>
              <a:gd name="connsiteX0" fmla="*/ 939197 w 976143"/>
              <a:gd name="connsiteY0" fmla="*/ 147782 h 486066"/>
              <a:gd name="connsiteX1" fmla="*/ 15560 w 976143"/>
              <a:gd name="connsiteY1" fmla="*/ 480290 h 486066"/>
              <a:gd name="connsiteX2" fmla="*/ 403488 w 976143"/>
              <a:gd name="connsiteY2" fmla="*/ 332509 h 486066"/>
              <a:gd name="connsiteX3" fmla="*/ 976143 w 976143"/>
              <a:gd name="connsiteY3" fmla="*/ 0 h 486066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38743 w 938743"/>
              <a:gd name="connsiteY0" fmla="*/ 27709 h 365234"/>
              <a:gd name="connsiteX1" fmla="*/ 15106 w 938743"/>
              <a:gd name="connsiteY1" fmla="*/ 360217 h 365234"/>
              <a:gd name="connsiteX2" fmla="*/ 403034 w 938743"/>
              <a:gd name="connsiteY2" fmla="*/ 212436 h 365234"/>
              <a:gd name="connsiteX3" fmla="*/ 901798 w 938743"/>
              <a:gd name="connsiteY3" fmla="*/ 0 h 365234"/>
              <a:gd name="connsiteX0" fmla="*/ 923677 w 923677"/>
              <a:gd name="connsiteY0" fmla="*/ 27709 h 360447"/>
              <a:gd name="connsiteX1" fmla="*/ 40 w 923677"/>
              <a:gd name="connsiteY1" fmla="*/ 360217 h 360447"/>
              <a:gd name="connsiteX2" fmla="*/ 886732 w 923677"/>
              <a:gd name="connsiteY2" fmla="*/ 0 h 360447"/>
              <a:gd name="connsiteX0" fmla="*/ 923681 w 923681"/>
              <a:gd name="connsiteY0" fmla="*/ 27709 h 360447"/>
              <a:gd name="connsiteX1" fmla="*/ 44 w 923681"/>
              <a:gd name="connsiteY1" fmla="*/ 360217 h 360447"/>
              <a:gd name="connsiteX2" fmla="*/ 886736 w 923681"/>
              <a:gd name="connsiteY2" fmla="*/ 0 h 360447"/>
              <a:gd name="connsiteX0" fmla="*/ 655859 w 655859"/>
              <a:gd name="connsiteY0" fmla="*/ 27709 h 471142"/>
              <a:gd name="connsiteX1" fmla="*/ 77 w 655859"/>
              <a:gd name="connsiteY1" fmla="*/ 471053 h 471142"/>
              <a:gd name="connsiteX2" fmla="*/ 618914 w 655859"/>
              <a:gd name="connsiteY2" fmla="*/ 0 h 47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859" h="471142">
                <a:moveTo>
                  <a:pt x="655859" y="27709"/>
                </a:moveTo>
                <a:cubicBezTo>
                  <a:pt x="495873" y="301666"/>
                  <a:pt x="6234" y="475671"/>
                  <a:pt x="77" y="471053"/>
                </a:cubicBezTo>
                <a:cubicBezTo>
                  <a:pt x="-6080" y="466435"/>
                  <a:pt x="360296" y="232063"/>
                  <a:pt x="618914" y="0"/>
                </a:cubicBezTo>
              </a:path>
            </a:pathLst>
          </a:custGeom>
          <a:solidFill>
            <a:srgbClr val="0070C0"/>
          </a:solidFill>
          <a:ln w="3810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D2904F7-2F35-DE94-FB5B-7CCBDD848958}"/>
              </a:ext>
            </a:extLst>
          </p:cNvPr>
          <p:cNvSpPr txBox="1"/>
          <p:nvPr/>
        </p:nvSpPr>
        <p:spPr>
          <a:xfrm>
            <a:off x="2823921" y="4860000"/>
            <a:ext cx="9375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U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2482D49-B46C-172C-AFCF-B54C63259059}"/>
              </a:ext>
            </a:extLst>
          </p:cNvPr>
          <p:cNvSpPr txBox="1"/>
          <p:nvPr/>
        </p:nvSpPr>
        <p:spPr>
          <a:xfrm>
            <a:off x="4282138" y="4860000"/>
            <a:ext cx="5797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J  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FDC927-A5FB-97AE-DE2F-919744C5A57E}"/>
              </a:ext>
            </a:extLst>
          </p:cNvPr>
          <p:cNvSpPr txBox="1"/>
          <p:nvPr/>
        </p:nvSpPr>
        <p:spPr>
          <a:xfrm>
            <a:off x="5631233" y="4860000"/>
            <a:ext cx="66796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V</a:t>
            </a:r>
          </a:p>
        </p:txBody>
      </p:sp>
    </p:spTree>
    <p:extLst>
      <p:ext uri="{BB962C8B-B14F-4D97-AF65-F5344CB8AC3E}">
        <p14:creationId xmlns:p14="http://schemas.microsoft.com/office/powerpoint/2010/main" val="16558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6" grpId="0"/>
      <p:bldP spid="14" grpId="0" animBg="1"/>
      <p:bldP spid="13" grpId="0" animBg="1"/>
      <p:bldP spid="4" grpId="0"/>
      <p:bldP spid="5" grpId="0"/>
      <p:bldP spid="6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B809F1-F631-7B36-455F-00874B5C74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6C1D2859-2B1E-B426-06F4-E92D80272F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673" t="45678" r="375" b="48939"/>
          <a:stretch>
            <a:fillRect/>
          </a:stretch>
        </p:blipFill>
        <p:spPr>
          <a:xfrm>
            <a:off x="4804444" y="2860635"/>
            <a:ext cx="837439" cy="280736"/>
          </a:xfrm>
          <a:prstGeom prst="rect">
            <a:avLst/>
          </a:prstGeom>
        </p:spPr>
      </p:pic>
      <p:pic>
        <p:nvPicPr>
          <p:cNvPr id="7" name="Picture 6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4D926011-01B3-3762-2FAD-56DA33C73E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097" y="35588"/>
            <a:ext cx="6406780" cy="6406780"/>
          </a:xfrm>
          <a:prstGeom prst="rect">
            <a:avLst/>
          </a:prstGeom>
        </p:spPr>
      </p:pic>
      <p:sp>
        <p:nvSpPr>
          <p:cNvPr id="38" name="Rectangle 37">
            <a:extLst>
              <a:ext uri="{FF2B5EF4-FFF2-40B4-BE49-F238E27FC236}">
                <a16:creationId xmlns:a16="http://schemas.microsoft.com/office/drawing/2014/main" id="{675BB58A-3BE9-95E8-653C-669BB4AB06CF}"/>
              </a:ext>
            </a:extLst>
          </p:cNvPr>
          <p:cNvSpPr/>
          <p:nvPr/>
        </p:nvSpPr>
        <p:spPr>
          <a:xfrm>
            <a:off x="685799" y="2197100"/>
            <a:ext cx="6310221" cy="2984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F01F320-8B64-FD66-B8A5-090674C877F8}"/>
              </a:ext>
            </a:extLst>
          </p:cNvPr>
          <p:cNvSpPr/>
          <p:nvPr/>
        </p:nvSpPr>
        <p:spPr>
          <a:xfrm>
            <a:off x="2117013" y="2366346"/>
            <a:ext cx="299266" cy="3959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5E69F55-16D6-AFE0-3C01-9EA734896DF5}"/>
              </a:ext>
            </a:extLst>
          </p:cNvPr>
          <p:cNvGrpSpPr/>
          <p:nvPr/>
        </p:nvGrpSpPr>
        <p:grpSpPr>
          <a:xfrm>
            <a:off x="4988294" y="2152650"/>
            <a:ext cx="1716006" cy="2720622"/>
            <a:chOff x="5751115" y="868601"/>
            <a:chExt cx="1716006" cy="2720622"/>
          </a:xfrm>
        </p:grpSpPr>
        <p:pic>
          <p:nvPicPr>
            <p:cNvPr id="31" name="Picture 30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1E6BC472-054B-5E2D-DB41-50CA52DA8B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1717" t="3520" r="3175" b="43894"/>
            <a:stretch>
              <a:fillRect/>
            </a:stretch>
          </p:blipFill>
          <p:spPr>
            <a:xfrm flipH="1">
              <a:off x="5751115" y="992327"/>
              <a:ext cx="1651622" cy="2596896"/>
            </a:xfrm>
            <a:prstGeom prst="rect">
              <a:avLst/>
            </a:prstGeom>
          </p:spPr>
        </p:pic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C4692BC9-DDB4-DAB0-BA56-CAEF9F740909}"/>
                </a:ext>
              </a:extLst>
            </p:cNvPr>
            <p:cNvSpPr/>
            <p:nvPr/>
          </p:nvSpPr>
          <p:spPr>
            <a:xfrm>
              <a:off x="5751115" y="1676401"/>
              <a:ext cx="772221" cy="3127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B54AEB3A-0011-0FFB-39B9-51FCF1EE1591}"/>
                </a:ext>
              </a:extLst>
            </p:cNvPr>
            <p:cNvSpPr/>
            <p:nvPr/>
          </p:nvSpPr>
          <p:spPr>
            <a:xfrm>
              <a:off x="6969324" y="868601"/>
              <a:ext cx="497797" cy="763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35" name="Picture 3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C13E5992-C557-4674-FF47-E4A806AEB96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648" t="17352" r="3177" b="79305"/>
            <a:stretch>
              <a:fillRect/>
            </a:stretch>
          </p:blipFill>
          <p:spPr>
            <a:xfrm rot="16620000" flipH="1">
              <a:off x="5985802" y="2120592"/>
              <a:ext cx="953326" cy="181610"/>
            </a:xfrm>
            <a:prstGeom prst="rect">
              <a:avLst/>
            </a:prstGeom>
          </p:spPr>
        </p:pic>
        <p:sp>
          <p:nvSpPr>
            <p:cNvPr id="36" name="Rectangle 14">
              <a:extLst>
                <a:ext uri="{FF2B5EF4-FFF2-40B4-BE49-F238E27FC236}">
                  <a16:creationId xmlns:a16="http://schemas.microsoft.com/office/drawing/2014/main" id="{10B94DD7-FBD4-E988-DBF8-654F43D3C10F}"/>
                </a:ext>
              </a:extLst>
            </p:cNvPr>
            <p:cNvSpPr/>
            <p:nvPr/>
          </p:nvSpPr>
          <p:spPr>
            <a:xfrm>
              <a:off x="6391225" y="1716088"/>
              <a:ext cx="182373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7" name="Rectangle 14">
              <a:extLst>
                <a:ext uri="{FF2B5EF4-FFF2-40B4-BE49-F238E27FC236}">
                  <a16:creationId xmlns:a16="http://schemas.microsoft.com/office/drawing/2014/main" id="{2D8A4B55-71AB-CCA4-1583-E9C8E2D0DDEC}"/>
                </a:ext>
              </a:extLst>
            </p:cNvPr>
            <p:cNvSpPr/>
            <p:nvPr/>
          </p:nvSpPr>
          <p:spPr>
            <a:xfrm rot="19916707">
              <a:off x="6942849" y="1458331"/>
              <a:ext cx="92798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3B8B851-DD26-C40B-1203-6E83FFFA0A17}"/>
              </a:ext>
            </a:extLst>
          </p:cNvPr>
          <p:cNvGrpSpPr/>
          <p:nvPr/>
        </p:nvGrpSpPr>
        <p:grpSpPr>
          <a:xfrm>
            <a:off x="2356139" y="2223775"/>
            <a:ext cx="1805459" cy="2596896"/>
            <a:chOff x="2293328" y="1494524"/>
            <a:chExt cx="1805459" cy="2596896"/>
          </a:xfrm>
        </p:grpSpPr>
        <p:pic>
          <p:nvPicPr>
            <p:cNvPr id="26" name="Picture 25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05215DA2-DABE-15EB-3B97-33CCA1DED54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531" t="2779" r="69243" b="44635"/>
            <a:stretch>
              <a:fillRect/>
            </a:stretch>
          </p:blipFill>
          <p:spPr>
            <a:xfrm>
              <a:off x="2505213" y="1494524"/>
              <a:ext cx="1593574" cy="2596896"/>
            </a:xfrm>
            <a:prstGeom prst="rect">
              <a:avLst/>
            </a:prstGeom>
            <a:ln>
              <a:noFill/>
            </a:ln>
          </p:spPr>
        </p:pic>
        <p:pic>
          <p:nvPicPr>
            <p:cNvPr id="27" name="Picture 26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B06CE148-1F5E-C2D4-BAA8-2E7308B011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" t="19629" r="91048" b="71620"/>
            <a:stretch>
              <a:fillRect/>
            </a:stretch>
          </p:blipFill>
          <p:spPr>
            <a:xfrm rot="19637883">
              <a:off x="2293328" y="2411887"/>
              <a:ext cx="570906" cy="432140"/>
            </a:xfrm>
            <a:prstGeom prst="rect">
              <a:avLst/>
            </a:prstGeom>
            <a:ln>
              <a:noFill/>
            </a:ln>
          </p:spPr>
        </p:pic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B36A3510-C37D-3B54-F578-3B64821FD5F1}"/>
                </a:ext>
              </a:extLst>
            </p:cNvPr>
            <p:cNvSpPr/>
            <p:nvPr/>
          </p:nvSpPr>
          <p:spPr>
            <a:xfrm>
              <a:off x="2605633" y="2252945"/>
              <a:ext cx="1349679" cy="11219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29" name="Picture 28" descr="A group of men with their arms out&#10;&#10;AI-generated content may be incorrect.">
              <a:extLst>
                <a:ext uri="{FF2B5EF4-FFF2-40B4-BE49-F238E27FC236}">
                  <a16:creationId xmlns:a16="http://schemas.microsoft.com/office/drawing/2014/main" id="{B3DC6FE7-FBD9-2404-6121-B7A16E05E95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6673" t="45678" r="375" b="48939"/>
            <a:stretch>
              <a:fillRect/>
            </a:stretch>
          </p:blipFill>
          <p:spPr>
            <a:xfrm>
              <a:off x="3174563" y="2222010"/>
              <a:ext cx="837439" cy="280736"/>
            </a:xfrm>
            <a:prstGeom prst="rect">
              <a:avLst/>
            </a:prstGeom>
          </p:spPr>
        </p:pic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A5DBABD-425B-F78E-AF40-585FCB3424B3}"/>
              </a:ext>
            </a:extLst>
          </p:cNvPr>
          <p:cNvSpPr/>
          <p:nvPr/>
        </p:nvSpPr>
        <p:spPr>
          <a:xfrm>
            <a:off x="5441950" y="3216618"/>
            <a:ext cx="216155" cy="23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E1FA53D-226B-EACF-8D3A-15EADAD05AB4}"/>
              </a:ext>
            </a:extLst>
          </p:cNvPr>
          <p:cNvSpPr/>
          <p:nvPr/>
        </p:nvSpPr>
        <p:spPr>
          <a:xfrm>
            <a:off x="4064660" y="2133862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7F31E10-21C7-B54C-BC3B-23A0758921E0}"/>
              </a:ext>
            </a:extLst>
          </p:cNvPr>
          <p:cNvGrpSpPr/>
          <p:nvPr/>
        </p:nvGrpSpPr>
        <p:grpSpPr>
          <a:xfrm>
            <a:off x="1015149" y="2227478"/>
            <a:ext cx="1037070" cy="2596896"/>
            <a:chOff x="1375258" y="1059841"/>
            <a:chExt cx="1037070" cy="2596896"/>
          </a:xfrm>
        </p:grpSpPr>
        <p:pic>
          <p:nvPicPr>
            <p:cNvPr id="17" name="Picture 16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60FD4878-3E3D-7F56-58D1-DFE77C9731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02" t="3520" r="57098" b="43894"/>
            <a:stretch>
              <a:fillRect/>
            </a:stretch>
          </p:blipFill>
          <p:spPr>
            <a:xfrm>
              <a:off x="1471618" y="1059841"/>
              <a:ext cx="940710" cy="2596896"/>
            </a:xfrm>
            <a:prstGeom prst="rect">
              <a:avLst/>
            </a:prstGeom>
          </p:spPr>
        </p:pic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2DD91180-A1D5-DA6C-59AE-5FEEEE04B21C}"/>
                </a:ext>
              </a:extLst>
            </p:cNvPr>
            <p:cNvSpPr/>
            <p:nvPr/>
          </p:nvSpPr>
          <p:spPr>
            <a:xfrm>
              <a:off x="1375258" y="2036763"/>
              <a:ext cx="186842" cy="2238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9039AEA-389E-2B2B-5958-4E348DC4C55C}"/>
                </a:ext>
              </a:extLst>
            </p:cNvPr>
            <p:cNvGrpSpPr/>
            <p:nvPr/>
          </p:nvGrpSpPr>
          <p:grpSpPr>
            <a:xfrm rot="394992">
              <a:off x="1630412" y="1855069"/>
              <a:ext cx="745599" cy="676424"/>
              <a:chOff x="1650307" y="1826467"/>
              <a:chExt cx="745599" cy="676424"/>
            </a:xfrm>
          </p:grpSpPr>
          <p:pic>
            <p:nvPicPr>
              <p:cNvPr id="20" name="Picture 19" descr="A group of men in different poses&#10;&#10;AI-generated content may be incorrect.">
                <a:extLst>
                  <a:ext uri="{FF2B5EF4-FFF2-40B4-BE49-F238E27FC236}">
                    <a16:creationId xmlns:a16="http://schemas.microsoft.com/office/drawing/2014/main" id="{B6AA27A5-9F36-D22B-E7A4-442B552633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3319" t="32107" r="53205" b="63360"/>
              <a:stretch>
                <a:fillRect/>
              </a:stretch>
            </p:blipFill>
            <p:spPr>
              <a:xfrm rot="3894203">
                <a:off x="1851526" y="2171065"/>
                <a:ext cx="228600" cy="223818"/>
              </a:xfrm>
              <a:prstGeom prst="rect">
                <a:avLst/>
              </a:prstGeom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</p:spPr>
          </p:pic>
          <p:sp>
            <p:nvSpPr>
              <p:cNvPr id="21" name="Rectangle 26">
                <a:extLst>
                  <a:ext uri="{FF2B5EF4-FFF2-40B4-BE49-F238E27FC236}">
                    <a16:creationId xmlns:a16="http://schemas.microsoft.com/office/drawing/2014/main" id="{E2B6D33F-E27F-0787-F763-184FED4EE204}"/>
                  </a:ext>
                </a:extLst>
              </p:cNvPr>
              <p:cNvSpPr/>
              <p:nvPr/>
            </p:nvSpPr>
            <p:spPr>
              <a:xfrm>
                <a:off x="1650307" y="1826467"/>
                <a:ext cx="745599" cy="676424"/>
              </a:xfrm>
              <a:custGeom>
                <a:avLst/>
                <a:gdLst>
                  <a:gd name="connsiteX0" fmla="*/ 0 w 142875"/>
                  <a:gd name="connsiteY0" fmla="*/ 0 h 144463"/>
                  <a:gd name="connsiteX1" fmla="*/ 142875 w 142875"/>
                  <a:gd name="connsiteY1" fmla="*/ 0 h 144463"/>
                  <a:gd name="connsiteX2" fmla="*/ 142875 w 142875"/>
                  <a:gd name="connsiteY2" fmla="*/ 144463 h 144463"/>
                  <a:gd name="connsiteX3" fmla="*/ 0 w 142875"/>
                  <a:gd name="connsiteY3" fmla="*/ 144463 h 144463"/>
                  <a:gd name="connsiteX4" fmla="*/ 0 w 142875"/>
                  <a:gd name="connsiteY4" fmla="*/ 0 h 144463"/>
                  <a:gd name="connsiteX0" fmla="*/ 0 w 260350"/>
                  <a:gd name="connsiteY0" fmla="*/ 60325 h 204788"/>
                  <a:gd name="connsiteX1" fmla="*/ 260350 w 260350"/>
                  <a:gd name="connsiteY1" fmla="*/ 0 h 204788"/>
                  <a:gd name="connsiteX2" fmla="*/ 142875 w 260350"/>
                  <a:gd name="connsiteY2" fmla="*/ 204788 h 204788"/>
                  <a:gd name="connsiteX3" fmla="*/ 0 w 260350"/>
                  <a:gd name="connsiteY3" fmla="*/ 204788 h 204788"/>
                  <a:gd name="connsiteX4" fmla="*/ 0 w 260350"/>
                  <a:gd name="connsiteY4" fmla="*/ 60325 h 204788"/>
                  <a:gd name="connsiteX0" fmla="*/ 12700 w 260350"/>
                  <a:gd name="connsiteY0" fmla="*/ 98425 h 204788"/>
                  <a:gd name="connsiteX1" fmla="*/ 260350 w 260350"/>
                  <a:gd name="connsiteY1" fmla="*/ 0 h 204788"/>
                  <a:gd name="connsiteX2" fmla="*/ 142875 w 260350"/>
                  <a:gd name="connsiteY2" fmla="*/ 204788 h 204788"/>
                  <a:gd name="connsiteX3" fmla="*/ 0 w 260350"/>
                  <a:gd name="connsiteY3" fmla="*/ 204788 h 204788"/>
                  <a:gd name="connsiteX4" fmla="*/ 12700 w 260350"/>
                  <a:gd name="connsiteY4" fmla="*/ 98425 h 204788"/>
                  <a:gd name="connsiteX0" fmla="*/ 12700 w 260350"/>
                  <a:gd name="connsiteY0" fmla="*/ 98425 h 204788"/>
                  <a:gd name="connsiteX1" fmla="*/ 260350 w 260350"/>
                  <a:gd name="connsiteY1" fmla="*/ 0 h 204788"/>
                  <a:gd name="connsiteX2" fmla="*/ 163513 w 260350"/>
                  <a:gd name="connsiteY2" fmla="*/ 85725 h 204788"/>
                  <a:gd name="connsiteX3" fmla="*/ 0 w 260350"/>
                  <a:gd name="connsiteY3" fmla="*/ 204788 h 204788"/>
                  <a:gd name="connsiteX4" fmla="*/ 12700 w 260350"/>
                  <a:gd name="connsiteY4" fmla="*/ 98425 h 204788"/>
                  <a:gd name="connsiteX0" fmla="*/ 12700 w 260350"/>
                  <a:gd name="connsiteY0" fmla="*/ 98425 h 204788"/>
                  <a:gd name="connsiteX1" fmla="*/ 260350 w 260350"/>
                  <a:gd name="connsiteY1" fmla="*/ 0 h 204788"/>
                  <a:gd name="connsiteX2" fmla="*/ 234949 w 260350"/>
                  <a:gd name="connsiteY2" fmla="*/ 33337 h 204788"/>
                  <a:gd name="connsiteX3" fmla="*/ 163513 w 260350"/>
                  <a:gd name="connsiteY3" fmla="*/ 85725 h 204788"/>
                  <a:gd name="connsiteX4" fmla="*/ 0 w 260350"/>
                  <a:gd name="connsiteY4" fmla="*/ 204788 h 204788"/>
                  <a:gd name="connsiteX5" fmla="*/ 12700 w 260350"/>
                  <a:gd name="connsiteY5" fmla="*/ 98425 h 204788"/>
                  <a:gd name="connsiteX0" fmla="*/ 0 w 247650"/>
                  <a:gd name="connsiteY0" fmla="*/ 98425 h 344488"/>
                  <a:gd name="connsiteX1" fmla="*/ 247650 w 247650"/>
                  <a:gd name="connsiteY1" fmla="*/ 0 h 344488"/>
                  <a:gd name="connsiteX2" fmla="*/ 222249 w 247650"/>
                  <a:gd name="connsiteY2" fmla="*/ 33337 h 344488"/>
                  <a:gd name="connsiteX3" fmla="*/ 150813 w 247650"/>
                  <a:gd name="connsiteY3" fmla="*/ 85725 h 344488"/>
                  <a:gd name="connsiteX4" fmla="*/ 104775 w 247650"/>
                  <a:gd name="connsiteY4" fmla="*/ 344488 h 344488"/>
                  <a:gd name="connsiteX5" fmla="*/ 0 w 247650"/>
                  <a:gd name="connsiteY5" fmla="*/ 98425 h 344488"/>
                  <a:gd name="connsiteX0" fmla="*/ 0 w 247650"/>
                  <a:gd name="connsiteY0" fmla="*/ 98425 h 344488"/>
                  <a:gd name="connsiteX1" fmla="*/ 247650 w 247650"/>
                  <a:gd name="connsiteY1" fmla="*/ 0 h 344488"/>
                  <a:gd name="connsiteX2" fmla="*/ 222249 w 247650"/>
                  <a:gd name="connsiteY2" fmla="*/ 33337 h 344488"/>
                  <a:gd name="connsiteX3" fmla="*/ 150813 w 247650"/>
                  <a:gd name="connsiteY3" fmla="*/ 85725 h 344488"/>
                  <a:gd name="connsiteX4" fmla="*/ 104775 w 247650"/>
                  <a:gd name="connsiteY4" fmla="*/ 344488 h 344488"/>
                  <a:gd name="connsiteX5" fmla="*/ 0 w 247650"/>
                  <a:gd name="connsiteY5" fmla="*/ 98425 h 344488"/>
                  <a:gd name="connsiteX0" fmla="*/ 0 w 247650"/>
                  <a:gd name="connsiteY0" fmla="*/ 98425 h 336551"/>
                  <a:gd name="connsiteX1" fmla="*/ 247650 w 247650"/>
                  <a:gd name="connsiteY1" fmla="*/ 0 h 336551"/>
                  <a:gd name="connsiteX2" fmla="*/ 222249 w 247650"/>
                  <a:gd name="connsiteY2" fmla="*/ 33337 h 336551"/>
                  <a:gd name="connsiteX3" fmla="*/ 150813 w 247650"/>
                  <a:gd name="connsiteY3" fmla="*/ 85725 h 336551"/>
                  <a:gd name="connsiteX4" fmla="*/ 101600 w 247650"/>
                  <a:gd name="connsiteY4" fmla="*/ 336551 h 336551"/>
                  <a:gd name="connsiteX5" fmla="*/ 0 w 247650"/>
                  <a:gd name="connsiteY5" fmla="*/ 98425 h 336551"/>
                  <a:gd name="connsiteX0" fmla="*/ 0 w 352657"/>
                  <a:gd name="connsiteY0" fmla="*/ 98425 h 338224"/>
                  <a:gd name="connsiteX1" fmla="*/ 247650 w 352657"/>
                  <a:gd name="connsiteY1" fmla="*/ 0 h 338224"/>
                  <a:gd name="connsiteX2" fmla="*/ 222249 w 352657"/>
                  <a:gd name="connsiteY2" fmla="*/ 33337 h 338224"/>
                  <a:gd name="connsiteX3" fmla="*/ 150813 w 352657"/>
                  <a:gd name="connsiteY3" fmla="*/ 85725 h 338224"/>
                  <a:gd name="connsiteX4" fmla="*/ 352424 w 352657"/>
                  <a:gd name="connsiteY4" fmla="*/ 212726 h 338224"/>
                  <a:gd name="connsiteX5" fmla="*/ 101600 w 352657"/>
                  <a:gd name="connsiteY5" fmla="*/ 336551 h 338224"/>
                  <a:gd name="connsiteX6" fmla="*/ 0 w 352657"/>
                  <a:gd name="connsiteY6" fmla="*/ 98425 h 338224"/>
                  <a:gd name="connsiteX0" fmla="*/ 0 w 352657"/>
                  <a:gd name="connsiteY0" fmla="*/ 98425 h 322630"/>
                  <a:gd name="connsiteX1" fmla="*/ 247650 w 352657"/>
                  <a:gd name="connsiteY1" fmla="*/ 0 h 322630"/>
                  <a:gd name="connsiteX2" fmla="*/ 222249 w 352657"/>
                  <a:gd name="connsiteY2" fmla="*/ 33337 h 322630"/>
                  <a:gd name="connsiteX3" fmla="*/ 150813 w 352657"/>
                  <a:gd name="connsiteY3" fmla="*/ 85725 h 322630"/>
                  <a:gd name="connsiteX4" fmla="*/ 352424 w 352657"/>
                  <a:gd name="connsiteY4" fmla="*/ 212726 h 322630"/>
                  <a:gd name="connsiteX5" fmla="*/ 93662 w 352657"/>
                  <a:gd name="connsiteY5" fmla="*/ 320676 h 322630"/>
                  <a:gd name="connsiteX6" fmla="*/ 0 w 352657"/>
                  <a:gd name="connsiteY6" fmla="*/ 98425 h 322630"/>
                  <a:gd name="connsiteX0" fmla="*/ 0 w 362182"/>
                  <a:gd name="connsiteY0" fmla="*/ 111125 h 322630"/>
                  <a:gd name="connsiteX1" fmla="*/ 257175 w 362182"/>
                  <a:gd name="connsiteY1" fmla="*/ 0 h 322630"/>
                  <a:gd name="connsiteX2" fmla="*/ 231774 w 362182"/>
                  <a:gd name="connsiteY2" fmla="*/ 33337 h 322630"/>
                  <a:gd name="connsiteX3" fmla="*/ 160338 w 362182"/>
                  <a:gd name="connsiteY3" fmla="*/ 85725 h 322630"/>
                  <a:gd name="connsiteX4" fmla="*/ 361949 w 362182"/>
                  <a:gd name="connsiteY4" fmla="*/ 212726 h 322630"/>
                  <a:gd name="connsiteX5" fmla="*/ 103187 w 362182"/>
                  <a:gd name="connsiteY5" fmla="*/ 320676 h 322630"/>
                  <a:gd name="connsiteX6" fmla="*/ 0 w 362182"/>
                  <a:gd name="connsiteY6" fmla="*/ 111125 h 322630"/>
                  <a:gd name="connsiteX0" fmla="*/ 0 w 369976"/>
                  <a:gd name="connsiteY0" fmla="*/ 111125 h 322396"/>
                  <a:gd name="connsiteX1" fmla="*/ 257175 w 369976"/>
                  <a:gd name="connsiteY1" fmla="*/ 0 h 322396"/>
                  <a:gd name="connsiteX2" fmla="*/ 231774 w 369976"/>
                  <a:gd name="connsiteY2" fmla="*/ 33337 h 322396"/>
                  <a:gd name="connsiteX3" fmla="*/ 160338 w 369976"/>
                  <a:gd name="connsiteY3" fmla="*/ 85725 h 322396"/>
                  <a:gd name="connsiteX4" fmla="*/ 295274 w 369976"/>
                  <a:gd name="connsiteY4" fmla="*/ 114300 h 322396"/>
                  <a:gd name="connsiteX5" fmla="*/ 361949 w 369976"/>
                  <a:gd name="connsiteY5" fmla="*/ 212726 h 322396"/>
                  <a:gd name="connsiteX6" fmla="*/ 103187 w 369976"/>
                  <a:gd name="connsiteY6" fmla="*/ 320676 h 322396"/>
                  <a:gd name="connsiteX7" fmla="*/ 0 w 369976"/>
                  <a:gd name="connsiteY7" fmla="*/ 111125 h 322396"/>
                  <a:gd name="connsiteX0" fmla="*/ 0 w 369210"/>
                  <a:gd name="connsiteY0" fmla="*/ 111125 h 322396"/>
                  <a:gd name="connsiteX1" fmla="*/ 257175 w 369210"/>
                  <a:gd name="connsiteY1" fmla="*/ 0 h 322396"/>
                  <a:gd name="connsiteX2" fmla="*/ 231774 w 369210"/>
                  <a:gd name="connsiteY2" fmla="*/ 33337 h 322396"/>
                  <a:gd name="connsiteX3" fmla="*/ 160338 w 369210"/>
                  <a:gd name="connsiteY3" fmla="*/ 85725 h 322396"/>
                  <a:gd name="connsiteX4" fmla="*/ 217487 w 369210"/>
                  <a:gd name="connsiteY4" fmla="*/ 193675 h 322396"/>
                  <a:gd name="connsiteX5" fmla="*/ 295274 w 369210"/>
                  <a:gd name="connsiteY5" fmla="*/ 114300 h 322396"/>
                  <a:gd name="connsiteX6" fmla="*/ 361949 w 369210"/>
                  <a:gd name="connsiteY6" fmla="*/ 212726 h 322396"/>
                  <a:gd name="connsiteX7" fmla="*/ 103187 w 369210"/>
                  <a:gd name="connsiteY7" fmla="*/ 320676 h 322396"/>
                  <a:gd name="connsiteX8" fmla="*/ 0 w 369210"/>
                  <a:gd name="connsiteY8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217487 w 368774"/>
                  <a:gd name="connsiteY4" fmla="*/ 193675 h 322396"/>
                  <a:gd name="connsiteX5" fmla="*/ 249237 w 368774"/>
                  <a:gd name="connsiteY5" fmla="*/ 142875 h 322396"/>
                  <a:gd name="connsiteX6" fmla="*/ 295274 w 368774"/>
                  <a:gd name="connsiteY6" fmla="*/ 114300 h 322396"/>
                  <a:gd name="connsiteX7" fmla="*/ 361949 w 368774"/>
                  <a:gd name="connsiteY7" fmla="*/ 212726 h 322396"/>
                  <a:gd name="connsiteX8" fmla="*/ 103187 w 368774"/>
                  <a:gd name="connsiteY8" fmla="*/ 320676 h 322396"/>
                  <a:gd name="connsiteX9" fmla="*/ 0 w 368774"/>
                  <a:gd name="connsiteY9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84137 w 368774"/>
                  <a:gd name="connsiteY4" fmla="*/ 174625 h 322396"/>
                  <a:gd name="connsiteX5" fmla="*/ 217487 w 368774"/>
                  <a:gd name="connsiteY5" fmla="*/ 193675 h 322396"/>
                  <a:gd name="connsiteX6" fmla="*/ 249237 w 368774"/>
                  <a:gd name="connsiteY6" fmla="*/ 142875 h 322396"/>
                  <a:gd name="connsiteX7" fmla="*/ 295274 w 368774"/>
                  <a:gd name="connsiteY7" fmla="*/ 114300 h 322396"/>
                  <a:gd name="connsiteX8" fmla="*/ 361949 w 368774"/>
                  <a:gd name="connsiteY8" fmla="*/ 212726 h 322396"/>
                  <a:gd name="connsiteX9" fmla="*/ 103187 w 368774"/>
                  <a:gd name="connsiteY9" fmla="*/ 320676 h 322396"/>
                  <a:gd name="connsiteX10" fmla="*/ 0 w 368774"/>
                  <a:gd name="connsiteY10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4137 w 368774"/>
                  <a:gd name="connsiteY5" fmla="*/ 174625 h 322396"/>
                  <a:gd name="connsiteX6" fmla="*/ 217487 w 368774"/>
                  <a:gd name="connsiteY6" fmla="*/ 193675 h 322396"/>
                  <a:gd name="connsiteX7" fmla="*/ 249237 w 368774"/>
                  <a:gd name="connsiteY7" fmla="*/ 142875 h 322396"/>
                  <a:gd name="connsiteX8" fmla="*/ 295274 w 368774"/>
                  <a:gd name="connsiteY8" fmla="*/ 114300 h 322396"/>
                  <a:gd name="connsiteX9" fmla="*/ 361949 w 368774"/>
                  <a:gd name="connsiteY9" fmla="*/ 212726 h 322396"/>
                  <a:gd name="connsiteX10" fmla="*/ 103187 w 368774"/>
                  <a:gd name="connsiteY10" fmla="*/ 320676 h 322396"/>
                  <a:gd name="connsiteX11" fmla="*/ 0 w 368774"/>
                  <a:gd name="connsiteY11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4137 w 368774"/>
                  <a:gd name="connsiteY5" fmla="*/ 174625 h 322396"/>
                  <a:gd name="connsiteX6" fmla="*/ 112712 w 368774"/>
                  <a:gd name="connsiteY6" fmla="*/ 239712 h 322396"/>
                  <a:gd name="connsiteX7" fmla="*/ 217487 w 368774"/>
                  <a:gd name="connsiteY7" fmla="*/ 193675 h 322396"/>
                  <a:gd name="connsiteX8" fmla="*/ 249237 w 368774"/>
                  <a:gd name="connsiteY8" fmla="*/ 142875 h 322396"/>
                  <a:gd name="connsiteX9" fmla="*/ 295274 w 368774"/>
                  <a:gd name="connsiteY9" fmla="*/ 114300 h 322396"/>
                  <a:gd name="connsiteX10" fmla="*/ 361949 w 368774"/>
                  <a:gd name="connsiteY10" fmla="*/ 212726 h 322396"/>
                  <a:gd name="connsiteX11" fmla="*/ 103187 w 368774"/>
                  <a:gd name="connsiteY11" fmla="*/ 320676 h 322396"/>
                  <a:gd name="connsiteX12" fmla="*/ 0 w 368774"/>
                  <a:gd name="connsiteY12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4137 w 368774"/>
                  <a:gd name="connsiteY5" fmla="*/ 174625 h 322396"/>
                  <a:gd name="connsiteX6" fmla="*/ 119062 w 368774"/>
                  <a:gd name="connsiteY6" fmla="*/ 174625 h 322396"/>
                  <a:gd name="connsiteX7" fmla="*/ 112712 w 368774"/>
                  <a:gd name="connsiteY7" fmla="*/ 239712 h 322396"/>
                  <a:gd name="connsiteX8" fmla="*/ 217487 w 368774"/>
                  <a:gd name="connsiteY8" fmla="*/ 193675 h 322396"/>
                  <a:gd name="connsiteX9" fmla="*/ 249237 w 368774"/>
                  <a:gd name="connsiteY9" fmla="*/ 142875 h 322396"/>
                  <a:gd name="connsiteX10" fmla="*/ 295274 w 368774"/>
                  <a:gd name="connsiteY10" fmla="*/ 114300 h 322396"/>
                  <a:gd name="connsiteX11" fmla="*/ 361949 w 368774"/>
                  <a:gd name="connsiteY11" fmla="*/ 212726 h 322396"/>
                  <a:gd name="connsiteX12" fmla="*/ 103187 w 368774"/>
                  <a:gd name="connsiteY12" fmla="*/ 320676 h 322396"/>
                  <a:gd name="connsiteX13" fmla="*/ 0 w 368774"/>
                  <a:gd name="connsiteY13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8899 w 368774"/>
                  <a:gd name="connsiteY5" fmla="*/ 163512 h 322396"/>
                  <a:gd name="connsiteX6" fmla="*/ 119062 w 368774"/>
                  <a:gd name="connsiteY6" fmla="*/ 174625 h 322396"/>
                  <a:gd name="connsiteX7" fmla="*/ 112712 w 368774"/>
                  <a:gd name="connsiteY7" fmla="*/ 239712 h 322396"/>
                  <a:gd name="connsiteX8" fmla="*/ 217487 w 368774"/>
                  <a:gd name="connsiteY8" fmla="*/ 193675 h 322396"/>
                  <a:gd name="connsiteX9" fmla="*/ 249237 w 368774"/>
                  <a:gd name="connsiteY9" fmla="*/ 142875 h 322396"/>
                  <a:gd name="connsiteX10" fmla="*/ 295274 w 368774"/>
                  <a:gd name="connsiteY10" fmla="*/ 114300 h 322396"/>
                  <a:gd name="connsiteX11" fmla="*/ 361949 w 368774"/>
                  <a:gd name="connsiteY11" fmla="*/ 212726 h 322396"/>
                  <a:gd name="connsiteX12" fmla="*/ 103187 w 368774"/>
                  <a:gd name="connsiteY12" fmla="*/ 320676 h 322396"/>
                  <a:gd name="connsiteX13" fmla="*/ 0 w 368774"/>
                  <a:gd name="connsiteY13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8899 w 368774"/>
                  <a:gd name="connsiteY5" fmla="*/ 163512 h 322396"/>
                  <a:gd name="connsiteX6" fmla="*/ 119062 w 368774"/>
                  <a:gd name="connsiteY6" fmla="*/ 174625 h 322396"/>
                  <a:gd name="connsiteX7" fmla="*/ 112712 w 368774"/>
                  <a:gd name="connsiteY7" fmla="*/ 239712 h 322396"/>
                  <a:gd name="connsiteX8" fmla="*/ 176212 w 368774"/>
                  <a:gd name="connsiteY8" fmla="*/ 241300 h 322396"/>
                  <a:gd name="connsiteX9" fmla="*/ 217487 w 368774"/>
                  <a:gd name="connsiteY9" fmla="*/ 193675 h 322396"/>
                  <a:gd name="connsiteX10" fmla="*/ 249237 w 368774"/>
                  <a:gd name="connsiteY10" fmla="*/ 142875 h 322396"/>
                  <a:gd name="connsiteX11" fmla="*/ 295274 w 368774"/>
                  <a:gd name="connsiteY11" fmla="*/ 114300 h 322396"/>
                  <a:gd name="connsiteX12" fmla="*/ 361949 w 368774"/>
                  <a:gd name="connsiteY12" fmla="*/ 212726 h 322396"/>
                  <a:gd name="connsiteX13" fmla="*/ 103187 w 368774"/>
                  <a:gd name="connsiteY13" fmla="*/ 320676 h 322396"/>
                  <a:gd name="connsiteX14" fmla="*/ 0 w 368774"/>
                  <a:gd name="connsiteY14" fmla="*/ 111125 h 322396"/>
                  <a:gd name="connsiteX0" fmla="*/ 0 w 368774"/>
                  <a:gd name="connsiteY0" fmla="*/ 111125 h 322396"/>
                  <a:gd name="connsiteX1" fmla="*/ 257175 w 368774"/>
                  <a:gd name="connsiteY1" fmla="*/ 0 h 322396"/>
                  <a:gd name="connsiteX2" fmla="*/ 231774 w 368774"/>
                  <a:gd name="connsiteY2" fmla="*/ 33337 h 322396"/>
                  <a:gd name="connsiteX3" fmla="*/ 160338 w 368774"/>
                  <a:gd name="connsiteY3" fmla="*/ 85725 h 322396"/>
                  <a:gd name="connsiteX4" fmla="*/ 117474 w 368774"/>
                  <a:gd name="connsiteY4" fmla="*/ 130175 h 322396"/>
                  <a:gd name="connsiteX5" fmla="*/ 88899 w 368774"/>
                  <a:gd name="connsiteY5" fmla="*/ 163512 h 322396"/>
                  <a:gd name="connsiteX6" fmla="*/ 119062 w 368774"/>
                  <a:gd name="connsiteY6" fmla="*/ 174625 h 322396"/>
                  <a:gd name="connsiteX7" fmla="*/ 112712 w 368774"/>
                  <a:gd name="connsiteY7" fmla="*/ 239712 h 322396"/>
                  <a:gd name="connsiteX8" fmla="*/ 130174 w 368774"/>
                  <a:gd name="connsiteY8" fmla="*/ 257175 h 322396"/>
                  <a:gd name="connsiteX9" fmla="*/ 176212 w 368774"/>
                  <a:gd name="connsiteY9" fmla="*/ 241300 h 322396"/>
                  <a:gd name="connsiteX10" fmla="*/ 217487 w 368774"/>
                  <a:gd name="connsiteY10" fmla="*/ 193675 h 322396"/>
                  <a:gd name="connsiteX11" fmla="*/ 249237 w 368774"/>
                  <a:gd name="connsiteY11" fmla="*/ 142875 h 322396"/>
                  <a:gd name="connsiteX12" fmla="*/ 295274 w 368774"/>
                  <a:gd name="connsiteY12" fmla="*/ 114300 h 322396"/>
                  <a:gd name="connsiteX13" fmla="*/ 361949 w 368774"/>
                  <a:gd name="connsiteY13" fmla="*/ 212726 h 322396"/>
                  <a:gd name="connsiteX14" fmla="*/ 103187 w 368774"/>
                  <a:gd name="connsiteY14" fmla="*/ 320676 h 322396"/>
                  <a:gd name="connsiteX15" fmla="*/ 0 w 368774"/>
                  <a:gd name="connsiteY15" fmla="*/ 111125 h 322396"/>
                  <a:gd name="connsiteX0" fmla="*/ 0 w 521867"/>
                  <a:gd name="connsiteY0" fmla="*/ 141578 h 322396"/>
                  <a:gd name="connsiteX1" fmla="*/ 410268 w 521867"/>
                  <a:gd name="connsiteY1" fmla="*/ 0 h 322396"/>
                  <a:gd name="connsiteX2" fmla="*/ 384867 w 521867"/>
                  <a:gd name="connsiteY2" fmla="*/ 33337 h 322396"/>
                  <a:gd name="connsiteX3" fmla="*/ 313431 w 521867"/>
                  <a:gd name="connsiteY3" fmla="*/ 85725 h 322396"/>
                  <a:gd name="connsiteX4" fmla="*/ 270567 w 521867"/>
                  <a:gd name="connsiteY4" fmla="*/ 130175 h 322396"/>
                  <a:gd name="connsiteX5" fmla="*/ 241992 w 521867"/>
                  <a:gd name="connsiteY5" fmla="*/ 163512 h 322396"/>
                  <a:gd name="connsiteX6" fmla="*/ 272155 w 521867"/>
                  <a:gd name="connsiteY6" fmla="*/ 174625 h 322396"/>
                  <a:gd name="connsiteX7" fmla="*/ 265805 w 521867"/>
                  <a:gd name="connsiteY7" fmla="*/ 239712 h 322396"/>
                  <a:gd name="connsiteX8" fmla="*/ 283267 w 521867"/>
                  <a:gd name="connsiteY8" fmla="*/ 257175 h 322396"/>
                  <a:gd name="connsiteX9" fmla="*/ 329305 w 521867"/>
                  <a:gd name="connsiteY9" fmla="*/ 241300 h 322396"/>
                  <a:gd name="connsiteX10" fmla="*/ 370580 w 521867"/>
                  <a:gd name="connsiteY10" fmla="*/ 193675 h 322396"/>
                  <a:gd name="connsiteX11" fmla="*/ 402330 w 521867"/>
                  <a:gd name="connsiteY11" fmla="*/ 142875 h 322396"/>
                  <a:gd name="connsiteX12" fmla="*/ 448367 w 521867"/>
                  <a:gd name="connsiteY12" fmla="*/ 114300 h 322396"/>
                  <a:gd name="connsiteX13" fmla="*/ 515042 w 521867"/>
                  <a:gd name="connsiteY13" fmla="*/ 212726 h 322396"/>
                  <a:gd name="connsiteX14" fmla="*/ 256280 w 521867"/>
                  <a:gd name="connsiteY14" fmla="*/ 320676 h 322396"/>
                  <a:gd name="connsiteX15" fmla="*/ 0 w 521867"/>
                  <a:gd name="connsiteY15" fmla="*/ 141578 h 322396"/>
                  <a:gd name="connsiteX0" fmla="*/ 0 w 521867"/>
                  <a:gd name="connsiteY0" fmla="*/ 141578 h 378692"/>
                  <a:gd name="connsiteX1" fmla="*/ 410268 w 521867"/>
                  <a:gd name="connsiteY1" fmla="*/ 0 h 378692"/>
                  <a:gd name="connsiteX2" fmla="*/ 384867 w 521867"/>
                  <a:gd name="connsiteY2" fmla="*/ 33337 h 378692"/>
                  <a:gd name="connsiteX3" fmla="*/ 313431 w 521867"/>
                  <a:gd name="connsiteY3" fmla="*/ 85725 h 378692"/>
                  <a:gd name="connsiteX4" fmla="*/ 270567 w 521867"/>
                  <a:gd name="connsiteY4" fmla="*/ 130175 h 378692"/>
                  <a:gd name="connsiteX5" fmla="*/ 241992 w 521867"/>
                  <a:gd name="connsiteY5" fmla="*/ 163512 h 378692"/>
                  <a:gd name="connsiteX6" fmla="*/ 272155 w 521867"/>
                  <a:gd name="connsiteY6" fmla="*/ 174625 h 378692"/>
                  <a:gd name="connsiteX7" fmla="*/ 265805 w 521867"/>
                  <a:gd name="connsiteY7" fmla="*/ 239712 h 378692"/>
                  <a:gd name="connsiteX8" fmla="*/ 283267 w 521867"/>
                  <a:gd name="connsiteY8" fmla="*/ 257175 h 378692"/>
                  <a:gd name="connsiteX9" fmla="*/ 329305 w 521867"/>
                  <a:gd name="connsiteY9" fmla="*/ 241300 h 378692"/>
                  <a:gd name="connsiteX10" fmla="*/ 370580 w 521867"/>
                  <a:gd name="connsiteY10" fmla="*/ 193675 h 378692"/>
                  <a:gd name="connsiteX11" fmla="*/ 402330 w 521867"/>
                  <a:gd name="connsiteY11" fmla="*/ 142875 h 378692"/>
                  <a:gd name="connsiteX12" fmla="*/ 448367 w 521867"/>
                  <a:gd name="connsiteY12" fmla="*/ 114300 h 378692"/>
                  <a:gd name="connsiteX13" fmla="*/ 515042 w 521867"/>
                  <a:gd name="connsiteY13" fmla="*/ 212726 h 378692"/>
                  <a:gd name="connsiteX14" fmla="*/ 275630 w 521867"/>
                  <a:gd name="connsiteY14" fmla="*/ 377570 h 378692"/>
                  <a:gd name="connsiteX15" fmla="*/ 0 w 521867"/>
                  <a:gd name="connsiteY15" fmla="*/ 141578 h 378692"/>
                  <a:gd name="connsiteX0" fmla="*/ 0 w 521867"/>
                  <a:gd name="connsiteY0" fmla="*/ 141578 h 378692"/>
                  <a:gd name="connsiteX1" fmla="*/ 410268 w 521867"/>
                  <a:gd name="connsiteY1" fmla="*/ 0 h 378692"/>
                  <a:gd name="connsiteX2" fmla="*/ 384867 w 521867"/>
                  <a:gd name="connsiteY2" fmla="*/ 33337 h 378692"/>
                  <a:gd name="connsiteX3" fmla="*/ 313431 w 521867"/>
                  <a:gd name="connsiteY3" fmla="*/ 85725 h 378692"/>
                  <a:gd name="connsiteX4" fmla="*/ 270567 w 521867"/>
                  <a:gd name="connsiteY4" fmla="*/ 130175 h 378692"/>
                  <a:gd name="connsiteX5" fmla="*/ 241992 w 521867"/>
                  <a:gd name="connsiteY5" fmla="*/ 163512 h 378692"/>
                  <a:gd name="connsiteX6" fmla="*/ 272155 w 521867"/>
                  <a:gd name="connsiteY6" fmla="*/ 174625 h 378692"/>
                  <a:gd name="connsiteX7" fmla="*/ 265805 w 521867"/>
                  <a:gd name="connsiteY7" fmla="*/ 239712 h 378692"/>
                  <a:gd name="connsiteX8" fmla="*/ 283267 w 521867"/>
                  <a:gd name="connsiteY8" fmla="*/ 257175 h 378692"/>
                  <a:gd name="connsiteX9" fmla="*/ 329305 w 521867"/>
                  <a:gd name="connsiteY9" fmla="*/ 241300 h 378692"/>
                  <a:gd name="connsiteX10" fmla="*/ 370580 w 521867"/>
                  <a:gd name="connsiteY10" fmla="*/ 193675 h 378692"/>
                  <a:gd name="connsiteX11" fmla="*/ 402330 w 521867"/>
                  <a:gd name="connsiteY11" fmla="*/ 142875 h 378692"/>
                  <a:gd name="connsiteX12" fmla="*/ 448367 w 521867"/>
                  <a:gd name="connsiteY12" fmla="*/ 114300 h 378692"/>
                  <a:gd name="connsiteX13" fmla="*/ 515042 w 521867"/>
                  <a:gd name="connsiteY13" fmla="*/ 212726 h 378692"/>
                  <a:gd name="connsiteX14" fmla="*/ 275630 w 521867"/>
                  <a:gd name="connsiteY14" fmla="*/ 377570 h 378692"/>
                  <a:gd name="connsiteX15" fmla="*/ 0 w 521867"/>
                  <a:gd name="connsiteY15" fmla="*/ 141578 h 378692"/>
                  <a:gd name="connsiteX0" fmla="*/ 0 w 725159"/>
                  <a:gd name="connsiteY0" fmla="*/ 141578 h 381068"/>
                  <a:gd name="connsiteX1" fmla="*/ 410268 w 725159"/>
                  <a:gd name="connsiteY1" fmla="*/ 0 h 381068"/>
                  <a:gd name="connsiteX2" fmla="*/ 384867 w 725159"/>
                  <a:gd name="connsiteY2" fmla="*/ 33337 h 381068"/>
                  <a:gd name="connsiteX3" fmla="*/ 313431 w 725159"/>
                  <a:gd name="connsiteY3" fmla="*/ 85725 h 381068"/>
                  <a:gd name="connsiteX4" fmla="*/ 270567 w 725159"/>
                  <a:gd name="connsiteY4" fmla="*/ 130175 h 381068"/>
                  <a:gd name="connsiteX5" fmla="*/ 241992 w 725159"/>
                  <a:gd name="connsiteY5" fmla="*/ 163512 h 381068"/>
                  <a:gd name="connsiteX6" fmla="*/ 272155 w 725159"/>
                  <a:gd name="connsiteY6" fmla="*/ 174625 h 381068"/>
                  <a:gd name="connsiteX7" fmla="*/ 265805 w 725159"/>
                  <a:gd name="connsiteY7" fmla="*/ 239712 h 381068"/>
                  <a:gd name="connsiteX8" fmla="*/ 283267 w 725159"/>
                  <a:gd name="connsiteY8" fmla="*/ 257175 h 381068"/>
                  <a:gd name="connsiteX9" fmla="*/ 329305 w 725159"/>
                  <a:gd name="connsiteY9" fmla="*/ 241300 h 381068"/>
                  <a:gd name="connsiteX10" fmla="*/ 370580 w 725159"/>
                  <a:gd name="connsiteY10" fmla="*/ 193675 h 381068"/>
                  <a:gd name="connsiteX11" fmla="*/ 402330 w 725159"/>
                  <a:gd name="connsiteY11" fmla="*/ 142875 h 381068"/>
                  <a:gd name="connsiteX12" fmla="*/ 448367 w 725159"/>
                  <a:gd name="connsiteY12" fmla="*/ 114300 h 381068"/>
                  <a:gd name="connsiteX13" fmla="*/ 722910 w 725159"/>
                  <a:gd name="connsiteY13" fmla="*/ 324571 h 381068"/>
                  <a:gd name="connsiteX14" fmla="*/ 275630 w 725159"/>
                  <a:gd name="connsiteY14" fmla="*/ 377570 h 381068"/>
                  <a:gd name="connsiteX15" fmla="*/ 0 w 725159"/>
                  <a:gd name="connsiteY15" fmla="*/ 141578 h 381068"/>
                  <a:gd name="connsiteX0" fmla="*/ 0 w 725159"/>
                  <a:gd name="connsiteY0" fmla="*/ 382958 h 622448"/>
                  <a:gd name="connsiteX1" fmla="*/ 259653 w 725159"/>
                  <a:gd name="connsiteY1" fmla="*/ 0 h 622448"/>
                  <a:gd name="connsiteX2" fmla="*/ 410268 w 725159"/>
                  <a:gd name="connsiteY2" fmla="*/ 241380 h 622448"/>
                  <a:gd name="connsiteX3" fmla="*/ 384867 w 725159"/>
                  <a:gd name="connsiteY3" fmla="*/ 274717 h 622448"/>
                  <a:gd name="connsiteX4" fmla="*/ 313431 w 725159"/>
                  <a:gd name="connsiteY4" fmla="*/ 327105 h 622448"/>
                  <a:gd name="connsiteX5" fmla="*/ 270567 w 725159"/>
                  <a:gd name="connsiteY5" fmla="*/ 371555 h 622448"/>
                  <a:gd name="connsiteX6" fmla="*/ 241992 w 725159"/>
                  <a:gd name="connsiteY6" fmla="*/ 404892 h 622448"/>
                  <a:gd name="connsiteX7" fmla="*/ 272155 w 725159"/>
                  <a:gd name="connsiteY7" fmla="*/ 416005 h 622448"/>
                  <a:gd name="connsiteX8" fmla="*/ 265805 w 725159"/>
                  <a:gd name="connsiteY8" fmla="*/ 481092 h 622448"/>
                  <a:gd name="connsiteX9" fmla="*/ 283267 w 725159"/>
                  <a:gd name="connsiteY9" fmla="*/ 498555 h 622448"/>
                  <a:gd name="connsiteX10" fmla="*/ 329305 w 725159"/>
                  <a:gd name="connsiteY10" fmla="*/ 482680 h 622448"/>
                  <a:gd name="connsiteX11" fmla="*/ 370580 w 725159"/>
                  <a:gd name="connsiteY11" fmla="*/ 435055 h 622448"/>
                  <a:gd name="connsiteX12" fmla="*/ 402330 w 725159"/>
                  <a:gd name="connsiteY12" fmla="*/ 384255 h 622448"/>
                  <a:gd name="connsiteX13" fmla="*/ 448367 w 725159"/>
                  <a:gd name="connsiteY13" fmla="*/ 355680 h 622448"/>
                  <a:gd name="connsiteX14" fmla="*/ 722910 w 725159"/>
                  <a:gd name="connsiteY14" fmla="*/ 565951 h 622448"/>
                  <a:gd name="connsiteX15" fmla="*/ 275630 w 725159"/>
                  <a:gd name="connsiteY15" fmla="*/ 618950 h 622448"/>
                  <a:gd name="connsiteX16" fmla="*/ 0 w 725159"/>
                  <a:gd name="connsiteY16" fmla="*/ 382958 h 622448"/>
                  <a:gd name="connsiteX0" fmla="*/ 0 w 725159"/>
                  <a:gd name="connsiteY0" fmla="*/ 382958 h 622448"/>
                  <a:gd name="connsiteX1" fmla="*/ 259653 w 725159"/>
                  <a:gd name="connsiteY1" fmla="*/ 0 h 622448"/>
                  <a:gd name="connsiteX2" fmla="*/ 410268 w 725159"/>
                  <a:gd name="connsiteY2" fmla="*/ 241380 h 622448"/>
                  <a:gd name="connsiteX3" fmla="*/ 384867 w 725159"/>
                  <a:gd name="connsiteY3" fmla="*/ 274717 h 622448"/>
                  <a:gd name="connsiteX4" fmla="*/ 313431 w 725159"/>
                  <a:gd name="connsiteY4" fmla="*/ 327105 h 622448"/>
                  <a:gd name="connsiteX5" fmla="*/ 270567 w 725159"/>
                  <a:gd name="connsiteY5" fmla="*/ 371555 h 622448"/>
                  <a:gd name="connsiteX6" fmla="*/ 241992 w 725159"/>
                  <a:gd name="connsiteY6" fmla="*/ 404892 h 622448"/>
                  <a:gd name="connsiteX7" fmla="*/ 272155 w 725159"/>
                  <a:gd name="connsiteY7" fmla="*/ 416005 h 622448"/>
                  <a:gd name="connsiteX8" fmla="*/ 265805 w 725159"/>
                  <a:gd name="connsiteY8" fmla="*/ 481092 h 622448"/>
                  <a:gd name="connsiteX9" fmla="*/ 283267 w 725159"/>
                  <a:gd name="connsiteY9" fmla="*/ 498555 h 622448"/>
                  <a:gd name="connsiteX10" fmla="*/ 329305 w 725159"/>
                  <a:gd name="connsiteY10" fmla="*/ 482680 h 622448"/>
                  <a:gd name="connsiteX11" fmla="*/ 370580 w 725159"/>
                  <a:gd name="connsiteY11" fmla="*/ 435055 h 622448"/>
                  <a:gd name="connsiteX12" fmla="*/ 402330 w 725159"/>
                  <a:gd name="connsiteY12" fmla="*/ 384255 h 622448"/>
                  <a:gd name="connsiteX13" fmla="*/ 448367 w 725159"/>
                  <a:gd name="connsiteY13" fmla="*/ 355680 h 622448"/>
                  <a:gd name="connsiteX14" fmla="*/ 722910 w 725159"/>
                  <a:gd name="connsiteY14" fmla="*/ 565951 h 622448"/>
                  <a:gd name="connsiteX15" fmla="*/ 275630 w 725159"/>
                  <a:gd name="connsiteY15" fmla="*/ 618950 h 622448"/>
                  <a:gd name="connsiteX16" fmla="*/ 0 w 725159"/>
                  <a:gd name="connsiteY16" fmla="*/ 382958 h 622448"/>
                  <a:gd name="connsiteX0" fmla="*/ 0 w 725159"/>
                  <a:gd name="connsiteY0" fmla="*/ 382958 h 622448"/>
                  <a:gd name="connsiteX1" fmla="*/ 259653 w 725159"/>
                  <a:gd name="connsiteY1" fmla="*/ 0 h 622448"/>
                  <a:gd name="connsiteX2" fmla="*/ 410268 w 725159"/>
                  <a:gd name="connsiteY2" fmla="*/ 241380 h 622448"/>
                  <a:gd name="connsiteX3" fmla="*/ 384867 w 725159"/>
                  <a:gd name="connsiteY3" fmla="*/ 274717 h 622448"/>
                  <a:gd name="connsiteX4" fmla="*/ 313431 w 725159"/>
                  <a:gd name="connsiteY4" fmla="*/ 327105 h 622448"/>
                  <a:gd name="connsiteX5" fmla="*/ 270567 w 725159"/>
                  <a:gd name="connsiteY5" fmla="*/ 371555 h 622448"/>
                  <a:gd name="connsiteX6" fmla="*/ 241992 w 725159"/>
                  <a:gd name="connsiteY6" fmla="*/ 404892 h 622448"/>
                  <a:gd name="connsiteX7" fmla="*/ 272155 w 725159"/>
                  <a:gd name="connsiteY7" fmla="*/ 416005 h 622448"/>
                  <a:gd name="connsiteX8" fmla="*/ 265805 w 725159"/>
                  <a:gd name="connsiteY8" fmla="*/ 481092 h 622448"/>
                  <a:gd name="connsiteX9" fmla="*/ 283267 w 725159"/>
                  <a:gd name="connsiteY9" fmla="*/ 498555 h 622448"/>
                  <a:gd name="connsiteX10" fmla="*/ 329305 w 725159"/>
                  <a:gd name="connsiteY10" fmla="*/ 482680 h 622448"/>
                  <a:gd name="connsiteX11" fmla="*/ 370580 w 725159"/>
                  <a:gd name="connsiteY11" fmla="*/ 435055 h 622448"/>
                  <a:gd name="connsiteX12" fmla="*/ 402330 w 725159"/>
                  <a:gd name="connsiteY12" fmla="*/ 384255 h 622448"/>
                  <a:gd name="connsiteX13" fmla="*/ 448367 w 725159"/>
                  <a:gd name="connsiteY13" fmla="*/ 355680 h 622448"/>
                  <a:gd name="connsiteX14" fmla="*/ 722910 w 725159"/>
                  <a:gd name="connsiteY14" fmla="*/ 565951 h 622448"/>
                  <a:gd name="connsiteX15" fmla="*/ 275630 w 725159"/>
                  <a:gd name="connsiteY15" fmla="*/ 618950 h 622448"/>
                  <a:gd name="connsiteX16" fmla="*/ 0 w 725159"/>
                  <a:gd name="connsiteY16" fmla="*/ 382958 h 622448"/>
                  <a:gd name="connsiteX0" fmla="*/ 0 w 725159"/>
                  <a:gd name="connsiteY0" fmla="*/ 382958 h 622448"/>
                  <a:gd name="connsiteX1" fmla="*/ 259653 w 725159"/>
                  <a:gd name="connsiteY1" fmla="*/ 0 h 622448"/>
                  <a:gd name="connsiteX2" fmla="*/ 410268 w 725159"/>
                  <a:gd name="connsiteY2" fmla="*/ 241380 h 622448"/>
                  <a:gd name="connsiteX3" fmla="*/ 384867 w 725159"/>
                  <a:gd name="connsiteY3" fmla="*/ 274717 h 622448"/>
                  <a:gd name="connsiteX4" fmla="*/ 313431 w 725159"/>
                  <a:gd name="connsiteY4" fmla="*/ 327105 h 622448"/>
                  <a:gd name="connsiteX5" fmla="*/ 270567 w 725159"/>
                  <a:gd name="connsiteY5" fmla="*/ 371555 h 622448"/>
                  <a:gd name="connsiteX6" fmla="*/ 241992 w 725159"/>
                  <a:gd name="connsiteY6" fmla="*/ 404892 h 622448"/>
                  <a:gd name="connsiteX7" fmla="*/ 272155 w 725159"/>
                  <a:gd name="connsiteY7" fmla="*/ 416005 h 622448"/>
                  <a:gd name="connsiteX8" fmla="*/ 265805 w 725159"/>
                  <a:gd name="connsiteY8" fmla="*/ 481092 h 622448"/>
                  <a:gd name="connsiteX9" fmla="*/ 283267 w 725159"/>
                  <a:gd name="connsiteY9" fmla="*/ 498555 h 622448"/>
                  <a:gd name="connsiteX10" fmla="*/ 329305 w 725159"/>
                  <a:gd name="connsiteY10" fmla="*/ 482680 h 622448"/>
                  <a:gd name="connsiteX11" fmla="*/ 370580 w 725159"/>
                  <a:gd name="connsiteY11" fmla="*/ 435055 h 622448"/>
                  <a:gd name="connsiteX12" fmla="*/ 402330 w 725159"/>
                  <a:gd name="connsiteY12" fmla="*/ 384255 h 622448"/>
                  <a:gd name="connsiteX13" fmla="*/ 448367 w 725159"/>
                  <a:gd name="connsiteY13" fmla="*/ 355680 h 622448"/>
                  <a:gd name="connsiteX14" fmla="*/ 722910 w 725159"/>
                  <a:gd name="connsiteY14" fmla="*/ 565951 h 622448"/>
                  <a:gd name="connsiteX15" fmla="*/ 275630 w 725159"/>
                  <a:gd name="connsiteY15" fmla="*/ 618950 h 622448"/>
                  <a:gd name="connsiteX16" fmla="*/ 0 w 725159"/>
                  <a:gd name="connsiteY16" fmla="*/ 382958 h 622448"/>
                  <a:gd name="connsiteX0" fmla="*/ 0 w 738245"/>
                  <a:gd name="connsiteY0" fmla="*/ 382958 h 622966"/>
                  <a:gd name="connsiteX1" fmla="*/ 259653 w 738245"/>
                  <a:gd name="connsiteY1" fmla="*/ 0 h 622966"/>
                  <a:gd name="connsiteX2" fmla="*/ 410268 w 738245"/>
                  <a:gd name="connsiteY2" fmla="*/ 241380 h 622966"/>
                  <a:gd name="connsiteX3" fmla="*/ 384867 w 738245"/>
                  <a:gd name="connsiteY3" fmla="*/ 274717 h 622966"/>
                  <a:gd name="connsiteX4" fmla="*/ 313431 w 738245"/>
                  <a:gd name="connsiteY4" fmla="*/ 327105 h 622966"/>
                  <a:gd name="connsiteX5" fmla="*/ 270567 w 738245"/>
                  <a:gd name="connsiteY5" fmla="*/ 371555 h 622966"/>
                  <a:gd name="connsiteX6" fmla="*/ 241992 w 738245"/>
                  <a:gd name="connsiteY6" fmla="*/ 404892 h 622966"/>
                  <a:gd name="connsiteX7" fmla="*/ 272155 w 738245"/>
                  <a:gd name="connsiteY7" fmla="*/ 416005 h 622966"/>
                  <a:gd name="connsiteX8" fmla="*/ 265805 w 738245"/>
                  <a:gd name="connsiteY8" fmla="*/ 481092 h 622966"/>
                  <a:gd name="connsiteX9" fmla="*/ 283267 w 738245"/>
                  <a:gd name="connsiteY9" fmla="*/ 498555 h 622966"/>
                  <a:gd name="connsiteX10" fmla="*/ 329305 w 738245"/>
                  <a:gd name="connsiteY10" fmla="*/ 482680 h 622966"/>
                  <a:gd name="connsiteX11" fmla="*/ 370580 w 738245"/>
                  <a:gd name="connsiteY11" fmla="*/ 435055 h 622966"/>
                  <a:gd name="connsiteX12" fmla="*/ 402330 w 738245"/>
                  <a:gd name="connsiteY12" fmla="*/ 384255 h 622966"/>
                  <a:gd name="connsiteX13" fmla="*/ 448367 w 738245"/>
                  <a:gd name="connsiteY13" fmla="*/ 355680 h 622966"/>
                  <a:gd name="connsiteX14" fmla="*/ 666169 w 738245"/>
                  <a:gd name="connsiteY14" fmla="*/ 199183 h 622966"/>
                  <a:gd name="connsiteX15" fmla="*/ 722910 w 738245"/>
                  <a:gd name="connsiteY15" fmla="*/ 565951 h 622966"/>
                  <a:gd name="connsiteX16" fmla="*/ 275630 w 738245"/>
                  <a:gd name="connsiteY16" fmla="*/ 618950 h 622966"/>
                  <a:gd name="connsiteX17" fmla="*/ 0 w 738245"/>
                  <a:gd name="connsiteY17" fmla="*/ 382958 h 622966"/>
                  <a:gd name="connsiteX0" fmla="*/ 0 w 738245"/>
                  <a:gd name="connsiteY0" fmla="*/ 382958 h 622966"/>
                  <a:gd name="connsiteX1" fmla="*/ 259653 w 738245"/>
                  <a:gd name="connsiteY1" fmla="*/ 0 h 622966"/>
                  <a:gd name="connsiteX2" fmla="*/ 410268 w 738245"/>
                  <a:gd name="connsiteY2" fmla="*/ 241380 h 622966"/>
                  <a:gd name="connsiteX3" fmla="*/ 384867 w 738245"/>
                  <a:gd name="connsiteY3" fmla="*/ 274717 h 622966"/>
                  <a:gd name="connsiteX4" fmla="*/ 313431 w 738245"/>
                  <a:gd name="connsiteY4" fmla="*/ 327105 h 622966"/>
                  <a:gd name="connsiteX5" fmla="*/ 270567 w 738245"/>
                  <a:gd name="connsiteY5" fmla="*/ 371555 h 622966"/>
                  <a:gd name="connsiteX6" fmla="*/ 241992 w 738245"/>
                  <a:gd name="connsiteY6" fmla="*/ 404892 h 622966"/>
                  <a:gd name="connsiteX7" fmla="*/ 272155 w 738245"/>
                  <a:gd name="connsiteY7" fmla="*/ 416005 h 622966"/>
                  <a:gd name="connsiteX8" fmla="*/ 265805 w 738245"/>
                  <a:gd name="connsiteY8" fmla="*/ 481092 h 622966"/>
                  <a:gd name="connsiteX9" fmla="*/ 283267 w 738245"/>
                  <a:gd name="connsiteY9" fmla="*/ 498555 h 622966"/>
                  <a:gd name="connsiteX10" fmla="*/ 329305 w 738245"/>
                  <a:gd name="connsiteY10" fmla="*/ 482680 h 622966"/>
                  <a:gd name="connsiteX11" fmla="*/ 370580 w 738245"/>
                  <a:gd name="connsiteY11" fmla="*/ 435055 h 622966"/>
                  <a:gd name="connsiteX12" fmla="*/ 402330 w 738245"/>
                  <a:gd name="connsiteY12" fmla="*/ 384255 h 622966"/>
                  <a:gd name="connsiteX13" fmla="*/ 448367 w 738245"/>
                  <a:gd name="connsiteY13" fmla="*/ 355680 h 622966"/>
                  <a:gd name="connsiteX14" fmla="*/ 666169 w 738245"/>
                  <a:gd name="connsiteY14" fmla="*/ 199183 h 622966"/>
                  <a:gd name="connsiteX15" fmla="*/ 722910 w 738245"/>
                  <a:gd name="connsiteY15" fmla="*/ 565951 h 622966"/>
                  <a:gd name="connsiteX16" fmla="*/ 275630 w 738245"/>
                  <a:gd name="connsiteY16" fmla="*/ 618950 h 622966"/>
                  <a:gd name="connsiteX17" fmla="*/ 0 w 738245"/>
                  <a:gd name="connsiteY17" fmla="*/ 382958 h 622966"/>
                  <a:gd name="connsiteX0" fmla="*/ 0 w 743828"/>
                  <a:gd name="connsiteY0" fmla="*/ 439504 h 681460"/>
                  <a:gd name="connsiteX1" fmla="*/ 259653 w 743828"/>
                  <a:gd name="connsiteY1" fmla="*/ 56546 h 681460"/>
                  <a:gd name="connsiteX2" fmla="*/ 410268 w 743828"/>
                  <a:gd name="connsiteY2" fmla="*/ 297926 h 681460"/>
                  <a:gd name="connsiteX3" fmla="*/ 384867 w 743828"/>
                  <a:gd name="connsiteY3" fmla="*/ 331263 h 681460"/>
                  <a:gd name="connsiteX4" fmla="*/ 313431 w 743828"/>
                  <a:gd name="connsiteY4" fmla="*/ 383651 h 681460"/>
                  <a:gd name="connsiteX5" fmla="*/ 270567 w 743828"/>
                  <a:gd name="connsiteY5" fmla="*/ 428101 h 681460"/>
                  <a:gd name="connsiteX6" fmla="*/ 241992 w 743828"/>
                  <a:gd name="connsiteY6" fmla="*/ 461438 h 681460"/>
                  <a:gd name="connsiteX7" fmla="*/ 272155 w 743828"/>
                  <a:gd name="connsiteY7" fmla="*/ 472551 h 681460"/>
                  <a:gd name="connsiteX8" fmla="*/ 265805 w 743828"/>
                  <a:gd name="connsiteY8" fmla="*/ 537638 h 681460"/>
                  <a:gd name="connsiteX9" fmla="*/ 283267 w 743828"/>
                  <a:gd name="connsiteY9" fmla="*/ 555101 h 681460"/>
                  <a:gd name="connsiteX10" fmla="*/ 329305 w 743828"/>
                  <a:gd name="connsiteY10" fmla="*/ 539226 h 681460"/>
                  <a:gd name="connsiteX11" fmla="*/ 370580 w 743828"/>
                  <a:gd name="connsiteY11" fmla="*/ 491601 h 681460"/>
                  <a:gd name="connsiteX12" fmla="*/ 402330 w 743828"/>
                  <a:gd name="connsiteY12" fmla="*/ 440801 h 681460"/>
                  <a:gd name="connsiteX13" fmla="*/ 448367 w 743828"/>
                  <a:gd name="connsiteY13" fmla="*/ 412226 h 681460"/>
                  <a:gd name="connsiteX14" fmla="*/ 666169 w 743828"/>
                  <a:gd name="connsiteY14" fmla="*/ 255729 h 681460"/>
                  <a:gd name="connsiteX15" fmla="*/ 650393 w 743828"/>
                  <a:gd name="connsiteY15" fmla="*/ 8256 h 681460"/>
                  <a:gd name="connsiteX16" fmla="*/ 722910 w 743828"/>
                  <a:gd name="connsiteY16" fmla="*/ 622497 h 681460"/>
                  <a:gd name="connsiteX17" fmla="*/ 275630 w 743828"/>
                  <a:gd name="connsiteY17" fmla="*/ 675496 h 681460"/>
                  <a:gd name="connsiteX18" fmla="*/ 0 w 743828"/>
                  <a:gd name="connsiteY18" fmla="*/ 439504 h 681460"/>
                  <a:gd name="connsiteX0" fmla="*/ 0 w 743828"/>
                  <a:gd name="connsiteY0" fmla="*/ 433601 h 675557"/>
                  <a:gd name="connsiteX1" fmla="*/ 259653 w 743828"/>
                  <a:gd name="connsiteY1" fmla="*/ 50643 h 675557"/>
                  <a:gd name="connsiteX2" fmla="*/ 410268 w 743828"/>
                  <a:gd name="connsiteY2" fmla="*/ 292023 h 675557"/>
                  <a:gd name="connsiteX3" fmla="*/ 384867 w 743828"/>
                  <a:gd name="connsiteY3" fmla="*/ 325360 h 675557"/>
                  <a:gd name="connsiteX4" fmla="*/ 313431 w 743828"/>
                  <a:gd name="connsiteY4" fmla="*/ 377748 h 675557"/>
                  <a:gd name="connsiteX5" fmla="*/ 270567 w 743828"/>
                  <a:gd name="connsiteY5" fmla="*/ 422198 h 675557"/>
                  <a:gd name="connsiteX6" fmla="*/ 241992 w 743828"/>
                  <a:gd name="connsiteY6" fmla="*/ 455535 h 675557"/>
                  <a:gd name="connsiteX7" fmla="*/ 272155 w 743828"/>
                  <a:gd name="connsiteY7" fmla="*/ 466648 h 675557"/>
                  <a:gd name="connsiteX8" fmla="*/ 265805 w 743828"/>
                  <a:gd name="connsiteY8" fmla="*/ 531735 h 675557"/>
                  <a:gd name="connsiteX9" fmla="*/ 283267 w 743828"/>
                  <a:gd name="connsiteY9" fmla="*/ 549198 h 675557"/>
                  <a:gd name="connsiteX10" fmla="*/ 329305 w 743828"/>
                  <a:gd name="connsiteY10" fmla="*/ 533323 h 675557"/>
                  <a:gd name="connsiteX11" fmla="*/ 370580 w 743828"/>
                  <a:gd name="connsiteY11" fmla="*/ 485698 h 675557"/>
                  <a:gd name="connsiteX12" fmla="*/ 402330 w 743828"/>
                  <a:gd name="connsiteY12" fmla="*/ 434898 h 675557"/>
                  <a:gd name="connsiteX13" fmla="*/ 448367 w 743828"/>
                  <a:gd name="connsiteY13" fmla="*/ 406323 h 675557"/>
                  <a:gd name="connsiteX14" fmla="*/ 650393 w 743828"/>
                  <a:gd name="connsiteY14" fmla="*/ 2353 h 675557"/>
                  <a:gd name="connsiteX15" fmla="*/ 722910 w 743828"/>
                  <a:gd name="connsiteY15" fmla="*/ 616594 h 675557"/>
                  <a:gd name="connsiteX16" fmla="*/ 275630 w 743828"/>
                  <a:gd name="connsiteY16" fmla="*/ 669593 h 675557"/>
                  <a:gd name="connsiteX17" fmla="*/ 0 w 743828"/>
                  <a:gd name="connsiteY17" fmla="*/ 433601 h 675557"/>
                  <a:gd name="connsiteX0" fmla="*/ 0 w 743828"/>
                  <a:gd name="connsiteY0" fmla="*/ 431248 h 673204"/>
                  <a:gd name="connsiteX1" fmla="*/ 259653 w 743828"/>
                  <a:gd name="connsiteY1" fmla="*/ 48290 h 673204"/>
                  <a:gd name="connsiteX2" fmla="*/ 410268 w 743828"/>
                  <a:gd name="connsiteY2" fmla="*/ 289670 h 673204"/>
                  <a:gd name="connsiteX3" fmla="*/ 384867 w 743828"/>
                  <a:gd name="connsiteY3" fmla="*/ 323007 h 673204"/>
                  <a:gd name="connsiteX4" fmla="*/ 313431 w 743828"/>
                  <a:gd name="connsiteY4" fmla="*/ 375395 h 673204"/>
                  <a:gd name="connsiteX5" fmla="*/ 270567 w 743828"/>
                  <a:gd name="connsiteY5" fmla="*/ 419845 h 673204"/>
                  <a:gd name="connsiteX6" fmla="*/ 241992 w 743828"/>
                  <a:gd name="connsiteY6" fmla="*/ 453182 h 673204"/>
                  <a:gd name="connsiteX7" fmla="*/ 272155 w 743828"/>
                  <a:gd name="connsiteY7" fmla="*/ 464295 h 673204"/>
                  <a:gd name="connsiteX8" fmla="*/ 265805 w 743828"/>
                  <a:gd name="connsiteY8" fmla="*/ 529382 h 673204"/>
                  <a:gd name="connsiteX9" fmla="*/ 283267 w 743828"/>
                  <a:gd name="connsiteY9" fmla="*/ 546845 h 673204"/>
                  <a:gd name="connsiteX10" fmla="*/ 329305 w 743828"/>
                  <a:gd name="connsiteY10" fmla="*/ 530970 h 673204"/>
                  <a:gd name="connsiteX11" fmla="*/ 370580 w 743828"/>
                  <a:gd name="connsiteY11" fmla="*/ 483345 h 673204"/>
                  <a:gd name="connsiteX12" fmla="*/ 402330 w 743828"/>
                  <a:gd name="connsiteY12" fmla="*/ 432545 h 673204"/>
                  <a:gd name="connsiteX13" fmla="*/ 448367 w 743828"/>
                  <a:gd name="connsiteY13" fmla="*/ 403970 h 673204"/>
                  <a:gd name="connsiteX14" fmla="*/ 650393 w 743828"/>
                  <a:gd name="connsiteY14" fmla="*/ 0 h 673204"/>
                  <a:gd name="connsiteX15" fmla="*/ 722910 w 743828"/>
                  <a:gd name="connsiteY15" fmla="*/ 614241 h 673204"/>
                  <a:gd name="connsiteX16" fmla="*/ 275630 w 743828"/>
                  <a:gd name="connsiteY16" fmla="*/ 667240 h 673204"/>
                  <a:gd name="connsiteX17" fmla="*/ 0 w 743828"/>
                  <a:gd name="connsiteY17" fmla="*/ 431248 h 673204"/>
                  <a:gd name="connsiteX0" fmla="*/ 0 w 757086"/>
                  <a:gd name="connsiteY0" fmla="*/ 435531 h 682560"/>
                  <a:gd name="connsiteX1" fmla="*/ 259653 w 757086"/>
                  <a:gd name="connsiteY1" fmla="*/ 52573 h 682560"/>
                  <a:gd name="connsiteX2" fmla="*/ 410268 w 757086"/>
                  <a:gd name="connsiteY2" fmla="*/ 293953 h 682560"/>
                  <a:gd name="connsiteX3" fmla="*/ 384867 w 757086"/>
                  <a:gd name="connsiteY3" fmla="*/ 327290 h 682560"/>
                  <a:gd name="connsiteX4" fmla="*/ 313431 w 757086"/>
                  <a:gd name="connsiteY4" fmla="*/ 379678 h 682560"/>
                  <a:gd name="connsiteX5" fmla="*/ 270567 w 757086"/>
                  <a:gd name="connsiteY5" fmla="*/ 424128 h 682560"/>
                  <a:gd name="connsiteX6" fmla="*/ 241992 w 757086"/>
                  <a:gd name="connsiteY6" fmla="*/ 457465 h 682560"/>
                  <a:gd name="connsiteX7" fmla="*/ 272155 w 757086"/>
                  <a:gd name="connsiteY7" fmla="*/ 468578 h 682560"/>
                  <a:gd name="connsiteX8" fmla="*/ 265805 w 757086"/>
                  <a:gd name="connsiteY8" fmla="*/ 533665 h 682560"/>
                  <a:gd name="connsiteX9" fmla="*/ 283267 w 757086"/>
                  <a:gd name="connsiteY9" fmla="*/ 551128 h 682560"/>
                  <a:gd name="connsiteX10" fmla="*/ 329305 w 757086"/>
                  <a:gd name="connsiteY10" fmla="*/ 535253 h 682560"/>
                  <a:gd name="connsiteX11" fmla="*/ 370580 w 757086"/>
                  <a:gd name="connsiteY11" fmla="*/ 487628 h 682560"/>
                  <a:gd name="connsiteX12" fmla="*/ 402330 w 757086"/>
                  <a:gd name="connsiteY12" fmla="*/ 436828 h 682560"/>
                  <a:gd name="connsiteX13" fmla="*/ 448367 w 757086"/>
                  <a:gd name="connsiteY13" fmla="*/ 408253 h 682560"/>
                  <a:gd name="connsiteX14" fmla="*/ 650393 w 757086"/>
                  <a:gd name="connsiteY14" fmla="*/ 4283 h 682560"/>
                  <a:gd name="connsiteX15" fmla="*/ 725308 w 757086"/>
                  <a:gd name="connsiteY15" fmla="*/ 265706 h 682560"/>
                  <a:gd name="connsiteX16" fmla="*/ 722910 w 757086"/>
                  <a:gd name="connsiteY16" fmla="*/ 618524 h 682560"/>
                  <a:gd name="connsiteX17" fmla="*/ 275630 w 757086"/>
                  <a:gd name="connsiteY17" fmla="*/ 671523 h 682560"/>
                  <a:gd name="connsiteX18" fmla="*/ 0 w 757086"/>
                  <a:gd name="connsiteY18" fmla="*/ 435531 h 682560"/>
                  <a:gd name="connsiteX0" fmla="*/ 0 w 755346"/>
                  <a:gd name="connsiteY0" fmla="*/ 454709 h 701738"/>
                  <a:gd name="connsiteX1" fmla="*/ 259653 w 755346"/>
                  <a:gd name="connsiteY1" fmla="*/ 71751 h 701738"/>
                  <a:gd name="connsiteX2" fmla="*/ 410268 w 755346"/>
                  <a:gd name="connsiteY2" fmla="*/ 313131 h 701738"/>
                  <a:gd name="connsiteX3" fmla="*/ 384867 w 755346"/>
                  <a:gd name="connsiteY3" fmla="*/ 346468 h 701738"/>
                  <a:gd name="connsiteX4" fmla="*/ 313431 w 755346"/>
                  <a:gd name="connsiteY4" fmla="*/ 398856 h 701738"/>
                  <a:gd name="connsiteX5" fmla="*/ 270567 w 755346"/>
                  <a:gd name="connsiteY5" fmla="*/ 443306 h 701738"/>
                  <a:gd name="connsiteX6" fmla="*/ 241992 w 755346"/>
                  <a:gd name="connsiteY6" fmla="*/ 476643 h 701738"/>
                  <a:gd name="connsiteX7" fmla="*/ 272155 w 755346"/>
                  <a:gd name="connsiteY7" fmla="*/ 487756 h 701738"/>
                  <a:gd name="connsiteX8" fmla="*/ 265805 w 755346"/>
                  <a:gd name="connsiteY8" fmla="*/ 552843 h 701738"/>
                  <a:gd name="connsiteX9" fmla="*/ 283267 w 755346"/>
                  <a:gd name="connsiteY9" fmla="*/ 570306 h 701738"/>
                  <a:gd name="connsiteX10" fmla="*/ 329305 w 755346"/>
                  <a:gd name="connsiteY10" fmla="*/ 554431 h 701738"/>
                  <a:gd name="connsiteX11" fmla="*/ 370580 w 755346"/>
                  <a:gd name="connsiteY11" fmla="*/ 506806 h 701738"/>
                  <a:gd name="connsiteX12" fmla="*/ 402330 w 755346"/>
                  <a:gd name="connsiteY12" fmla="*/ 456006 h 701738"/>
                  <a:gd name="connsiteX13" fmla="*/ 448367 w 755346"/>
                  <a:gd name="connsiteY13" fmla="*/ 427431 h 701738"/>
                  <a:gd name="connsiteX14" fmla="*/ 650393 w 755346"/>
                  <a:gd name="connsiteY14" fmla="*/ 23461 h 701738"/>
                  <a:gd name="connsiteX15" fmla="*/ 722150 w 755346"/>
                  <a:gd name="connsiteY15" fmla="*/ 77503 h 701738"/>
                  <a:gd name="connsiteX16" fmla="*/ 725308 w 755346"/>
                  <a:gd name="connsiteY16" fmla="*/ 284884 h 701738"/>
                  <a:gd name="connsiteX17" fmla="*/ 722910 w 755346"/>
                  <a:gd name="connsiteY17" fmla="*/ 637702 h 701738"/>
                  <a:gd name="connsiteX18" fmla="*/ 275630 w 755346"/>
                  <a:gd name="connsiteY18" fmla="*/ 690701 h 701738"/>
                  <a:gd name="connsiteX19" fmla="*/ 0 w 755346"/>
                  <a:gd name="connsiteY19" fmla="*/ 454709 h 701738"/>
                  <a:gd name="connsiteX0" fmla="*/ 0 w 755346"/>
                  <a:gd name="connsiteY0" fmla="*/ 431248 h 678277"/>
                  <a:gd name="connsiteX1" fmla="*/ 259653 w 755346"/>
                  <a:gd name="connsiteY1" fmla="*/ 48290 h 678277"/>
                  <a:gd name="connsiteX2" fmla="*/ 410268 w 755346"/>
                  <a:gd name="connsiteY2" fmla="*/ 289670 h 678277"/>
                  <a:gd name="connsiteX3" fmla="*/ 384867 w 755346"/>
                  <a:gd name="connsiteY3" fmla="*/ 323007 h 678277"/>
                  <a:gd name="connsiteX4" fmla="*/ 313431 w 755346"/>
                  <a:gd name="connsiteY4" fmla="*/ 375395 h 678277"/>
                  <a:gd name="connsiteX5" fmla="*/ 270567 w 755346"/>
                  <a:gd name="connsiteY5" fmla="*/ 419845 h 678277"/>
                  <a:gd name="connsiteX6" fmla="*/ 241992 w 755346"/>
                  <a:gd name="connsiteY6" fmla="*/ 453182 h 678277"/>
                  <a:gd name="connsiteX7" fmla="*/ 272155 w 755346"/>
                  <a:gd name="connsiteY7" fmla="*/ 464295 h 678277"/>
                  <a:gd name="connsiteX8" fmla="*/ 265805 w 755346"/>
                  <a:gd name="connsiteY8" fmla="*/ 529382 h 678277"/>
                  <a:gd name="connsiteX9" fmla="*/ 283267 w 755346"/>
                  <a:gd name="connsiteY9" fmla="*/ 546845 h 678277"/>
                  <a:gd name="connsiteX10" fmla="*/ 329305 w 755346"/>
                  <a:gd name="connsiteY10" fmla="*/ 530970 h 678277"/>
                  <a:gd name="connsiteX11" fmla="*/ 370580 w 755346"/>
                  <a:gd name="connsiteY11" fmla="*/ 483345 h 678277"/>
                  <a:gd name="connsiteX12" fmla="*/ 402330 w 755346"/>
                  <a:gd name="connsiteY12" fmla="*/ 432545 h 678277"/>
                  <a:gd name="connsiteX13" fmla="*/ 448367 w 755346"/>
                  <a:gd name="connsiteY13" fmla="*/ 403970 h 678277"/>
                  <a:gd name="connsiteX14" fmla="*/ 650393 w 755346"/>
                  <a:gd name="connsiteY14" fmla="*/ 0 h 678277"/>
                  <a:gd name="connsiteX15" fmla="*/ 722150 w 755346"/>
                  <a:gd name="connsiteY15" fmla="*/ 54042 h 678277"/>
                  <a:gd name="connsiteX16" fmla="*/ 725308 w 755346"/>
                  <a:gd name="connsiteY16" fmla="*/ 261423 h 678277"/>
                  <a:gd name="connsiteX17" fmla="*/ 722910 w 755346"/>
                  <a:gd name="connsiteY17" fmla="*/ 614241 h 678277"/>
                  <a:gd name="connsiteX18" fmla="*/ 275630 w 755346"/>
                  <a:gd name="connsiteY18" fmla="*/ 667240 h 678277"/>
                  <a:gd name="connsiteX19" fmla="*/ 0 w 755346"/>
                  <a:gd name="connsiteY19" fmla="*/ 431248 h 678277"/>
                  <a:gd name="connsiteX0" fmla="*/ 0 w 746217"/>
                  <a:gd name="connsiteY0" fmla="*/ 431248 h 676424"/>
                  <a:gd name="connsiteX1" fmla="*/ 259653 w 746217"/>
                  <a:gd name="connsiteY1" fmla="*/ 48290 h 676424"/>
                  <a:gd name="connsiteX2" fmla="*/ 410268 w 746217"/>
                  <a:gd name="connsiteY2" fmla="*/ 289670 h 676424"/>
                  <a:gd name="connsiteX3" fmla="*/ 384867 w 746217"/>
                  <a:gd name="connsiteY3" fmla="*/ 323007 h 676424"/>
                  <a:gd name="connsiteX4" fmla="*/ 313431 w 746217"/>
                  <a:gd name="connsiteY4" fmla="*/ 375395 h 676424"/>
                  <a:gd name="connsiteX5" fmla="*/ 270567 w 746217"/>
                  <a:gd name="connsiteY5" fmla="*/ 419845 h 676424"/>
                  <a:gd name="connsiteX6" fmla="*/ 241992 w 746217"/>
                  <a:gd name="connsiteY6" fmla="*/ 453182 h 676424"/>
                  <a:gd name="connsiteX7" fmla="*/ 272155 w 746217"/>
                  <a:gd name="connsiteY7" fmla="*/ 464295 h 676424"/>
                  <a:gd name="connsiteX8" fmla="*/ 265805 w 746217"/>
                  <a:gd name="connsiteY8" fmla="*/ 529382 h 676424"/>
                  <a:gd name="connsiteX9" fmla="*/ 283267 w 746217"/>
                  <a:gd name="connsiteY9" fmla="*/ 546845 h 676424"/>
                  <a:gd name="connsiteX10" fmla="*/ 329305 w 746217"/>
                  <a:gd name="connsiteY10" fmla="*/ 530970 h 676424"/>
                  <a:gd name="connsiteX11" fmla="*/ 370580 w 746217"/>
                  <a:gd name="connsiteY11" fmla="*/ 483345 h 676424"/>
                  <a:gd name="connsiteX12" fmla="*/ 402330 w 746217"/>
                  <a:gd name="connsiteY12" fmla="*/ 432545 h 676424"/>
                  <a:gd name="connsiteX13" fmla="*/ 448367 w 746217"/>
                  <a:gd name="connsiteY13" fmla="*/ 403970 h 676424"/>
                  <a:gd name="connsiteX14" fmla="*/ 650393 w 746217"/>
                  <a:gd name="connsiteY14" fmla="*/ 0 h 676424"/>
                  <a:gd name="connsiteX15" fmla="*/ 722150 w 746217"/>
                  <a:gd name="connsiteY15" fmla="*/ 54042 h 676424"/>
                  <a:gd name="connsiteX16" fmla="*/ 725308 w 746217"/>
                  <a:gd name="connsiteY16" fmla="*/ 261423 h 676424"/>
                  <a:gd name="connsiteX17" fmla="*/ 709384 w 746217"/>
                  <a:gd name="connsiteY17" fmla="*/ 607811 h 676424"/>
                  <a:gd name="connsiteX18" fmla="*/ 275630 w 746217"/>
                  <a:gd name="connsiteY18" fmla="*/ 667240 h 676424"/>
                  <a:gd name="connsiteX19" fmla="*/ 0 w 746217"/>
                  <a:gd name="connsiteY19" fmla="*/ 431248 h 676424"/>
                  <a:gd name="connsiteX0" fmla="*/ 0 w 741301"/>
                  <a:gd name="connsiteY0" fmla="*/ 431248 h 676424"/>
                  <a:gd name="connsiteX1" fmla="*/ 259653 w 741301"/>
                  <a:gd name="connsiteY1" fmla="*/ 48290 h 676424"/>
                  <a:gd name="connsiteX2" fmla="*/ 410268 w 741301"/>
                  <a:gd name="connsiteY2" fmla="*/ 289670 h 676424"/>
                  <a:gd name="connsiteX3" fmla="*/ 384867 w 741301"/>
                  <a:gd name="connsiteY3" fmla="*/ 323007 h 676424"/>
                  <a:gd name="connsiteX4" fmla="*/ 313431 w 741301"/>
                  <a:gd name="connsiteY4" fmla="*/ 375395 h 676424"/>
                  <a:gd name="connsiteX5" fmla="*/ 270567 w 741301"/>
                  <a:gd name="connsiteY5" fmla="*/ 419845 h 676424"/>
                  <a:gd name="connsiteX6" fmla="*/ 241992 w 741301"/>
                  <a:gd name="connsiteY6" fmla="*/ 453182 h 676424"/>
                  <a:gd name="connsiteX7" fmla="*/ 272155 w 741301"/>
                  <a:gd name="connsiteY7" fmla="*/ 464295 h 676424"/>
                  <a:gd name="connsiteX8" fmla="*/ 265805 w 741301"/>
                  <a:gd name="connsiteY8" fmla="*/ 529382 h 676424"/>
                  <a:gd name="connsiteX9" fmla="*/ 283267 w 741301"/>
                  <a:gd name="connsiteY9" fmla="*/ 546845 h 676424"/>
                  <a:gd name="connsiteX10" fmla="*/ 329305 w 741301"/>
                  <a:gd name="connsiteY10" fmla="*/ 530970 h 676424"/>
                  <a:gd name="connsiteX11" fmla="*/ 370580 w 741301"/>
                  <a:gd name="connsiteY11" fmla="*/ 483345 h 676424"/>
                  <a:gd name="connsiteX12" fmla="*/ 402330 w 741301"/>
                  <a:gd name="connsiteY12" fmla="*/ 432545 h 676424"/>
                  <a:gd name="connsiteX13" fmla="*/ 448367 w 741301"/>
                  <a:gd name="connsiteY13" fmla="*/ 403970 h 676424"/>
                  <a:gd name="connsiteX14" fmla="*/ 650393 w 741301"/>
                  <a:gd name="connsiteY14" fmla="*/ 0 h 676424"/>
                  <a:gd name="connsiteX15" fmla="*/ 722150 w 741301"/>
                  <a:gd name="connsiteY15" fmla="*/ 54042 h 676424"/>
                  <a:gd name="connsiteX16" fmla="*/ 725308 w 741301"/>
                  <a:gd name="connsiteY16" fmla="*/ 261423 h 676424"/>
                  <a:gd name="connsiteX17" fmla="*/ 709384 w 741301"/>
                  <a:gd name="connsiteY17" fmla="*/ 607811 h 676424"/>
                  <a:gd name="connsiteX18" fmla="*/ 275630 w 741301"/>
                  <a:gd name="connsiteY18" fmla="*/ 667240 h 676424"/>
                  <a:gd name="connsiteX19" fmla="*/ 0 w 741301"/>
                  <a:gd name="connsiteY19" fmla="*/ 431248 h 676424"/>
                  <a:gd name="connsiteX0" fmla="*/ 0 w 727371"/>
                  <a:gd name="connsiteY0" fmla="*/ 431248 h 676424"/>
                  <a:gd name="connsiteX1" fmla="*/ 259653 w 727371"/>
                  <a:gd name="connsiteY1" fmla="*/ 48290 h 676424"/>
                  <a:gd name="connsiteX2" fmla="*/ 410268 w 727371"/>
                  <a:gd name="connsiteY2" fmla="*/ 289670 h 676424"/>
                  <a:gd name="connsiteX3" fmla="*/ 384867 w 727371"/>
                  <a:gd name="connsiteY3" fmla="*/ 323007 h 676424"/>
                  <a:gd name="connsiteX4" fmla="*/ 313431 w 727371"/>
                  <a:gd name="connsiteY4" fmla="*/ 375395 h 676424"/>
                  <a:gd name="connsiteX5" fmla="*/ 270567 w 727371"/>
                  <a:gd name="connsiteY5" fmla="*/ 419845 h 676424"/>
                  <a:gd name="connsiteX6" fmla="*/ 241992 w 727371"/>
                  <a:gd name="connsiteY6" fmla="*/ 453182 h 676424"/>
                  <a:gd name="connsiteX7" fmla="*/ 272155 w 727371"/>
                  <a:gd name="connsiteY7" fmla="*/ 464295 h 676424"/>
                  <a:gd name="connsiteX8" fmla="*/ 265805 w 727371"/>
                  <a:gd name="connsiteY8" fmla="*/ 529382 h 676424"/>
                  <a:gd name="connsiteX9" fmla="*/ 283267 w 727371"/>
                  <a:gd name="connsiteY9" fmla="*/ 546845 h 676424"/>
                  <a:gd name="connsiteX10" fmla="*/ 329305 w 727371"/>
                  <a:gd name="connsiteY10" fmla="*/ 530970 h 676424"/>
                  <a:gd name="connsiteX11" fmla="*/ 370580 w 727371"/>
                  <a:gd name="connsiteY11" fmla="*/ 483345 h 676424"/>
                  <a:gd name="connsiteX12" fmla="*/ 402330 w 727371"/>
                  <a:gd name="connsiteY12" fmla="*/ 432545 h 676424"/>
                  <a:gd name="connsiteX13" fmla="*/ 448367 w 727371"/>
                  <a:gd name="connsiteY13" fmla="*/ 403970 h 676424"/>
                  <a:gd name="connsiteX14" fmla="*/ 650393 w 727371"/>
                  <a:gd name="connsiteY14" fmla="*/ 0 h 676424"/>
                  <a:gd name="connsiteX15" fmla="*/ 722150 w 727371"/>
                  <a:gd name="connsiteY15" fmla="*/ 54042 h 676424"/>
                  <a:gd name="connsiteX16" fmla="*/ 725308 w 727371"/>
                  <a:gd name="connsiteY16" fmla="*/ 261423 h 676424"/>
                  <a:gd name="connsiteX17" fmla="*/ 709384 w 727371"/>
                  <a:gd name="connsiteY17" fmla="*/ 607811 h 676424"/>
                  <a:gd name="connsiteX18" fmla="*/ 275630 w 727371"/>
                  <a:gd name="connsiteY18" fmla="*/ 667240 h 676424"/>
                  <a:gd name="connsiteX19" fmla="*/ 0 w 727371"/>
                  <a:gd name="connsiteY19" fmla="*/ 431248 h 676424"/>
                  <a:gd name="connsiteX0" fmla="*/ 0 w 727371"/>
                  <a:gd name="connsiteY0" fmla="*/ 431248 h 676424"/>
                  <a:gd name="connsiteX1" fmla="*/ 259653 w 727371"/>
                  <a:gd name="connsiteY1" fmla="*/ 48290 h 676424"/>
                  <a:gd name="connsiteX2" fmla="*/ 410268 w 727371"/>
                  <a:gd name="connsiteY2" fmla="*/ 289670 h 676424"/>
                  <a:gd name="connsiteX3" fmla="*/ 384867 w 727371"/>
                  <a:gd name="connsiteY3" fmla="*/ 323007 h 676424"/>
                  <a:gd name="connsiteX4" fmla="*/ 313431 w 727371"/>
                  <a:gd name="connsiteY4" fmla="*/ 375395 h 676424"/>
                  <a:gd name="connsiteX5" fmla="*/ 270567 w 727371"/>
                  <a:gd name="connsiteY5" fmla="*/ 419845 h 676424"/>
                  <a:gd name="connsiteX6" fmla="*/ 241992 w 727371"/>
                  <a:gd name="connsiteY6" fmla="*/ 453182 h 676424"/>
                  <a:gd name="connsiteX7" fmla="*/ 272155 w 727371"/>
                  <a:gd name="connsiteY7" fmla="*/ 464295 h 676424"/>
                  <a:gd name="connsiteX8" fmla="*/ 265805 w 727371"/>
                  <a:gd name="connsiteY8" fmla="*/ 529382 h 676424"/>
                  <a:gd name="connsiteX9" fmla="*/ 283267 w 727371"/>
                  <a:gd name="connsiteY9" fmla="*/ 546845 h 676424"/>
                  <a:gd name="connsiteX10" fmla="*/ 329305 w 727371"/>
                  <a:gd name="connsiteY10" fmla="*/ 530970 h 676424"/>
                  <a:gd name="connsiteX11" fmla="*/ 370580 w 727371"/>
                  <a:gd name="connsiteY11" fmla="*/ 483345 h 676424"/>
                  <a:gd name="connsiteX12" fmla="*/ 402330 w 727371"/>
                  <a:gd name="connsiteY12" fmla="*/ 432545 h 676424"/>
                  <a:gd name="connsiteX13" fmla="*/ 448367 w 727371"/>
                  <a:gd name="connsiteY13" fmla="*/ 403970 h 676424"/>
                  <a:gd name="connsiteX14" fmla="*/ 650393 w 727371"/>
                  <a:gd name="connsiteY14" fmla="*/ 0 h 676424"/>
                  <a:gd name="connsiteX15" fmla="*/ 722150 w 727371"/>
                  <a:gd name="connsiteY15" fmla="*/ 54042 h 676424"/>
                  <a:gd name="connsiteX16" fmla="*/ 725308 w 727371"/>
                  <a:gd name="connsiteY16" fmla="*/ 261423 h 676424"/>
                  <a:gd name="connsiteX17" fmla="*/ 709384 w 727371"/>
                  <a:gd name="connsiteY17" fmla="*/ 607811 h 676424"/>
                  <a:gd name="connsiteX18" fmla="*/ 275630 w 727371"/>
                  <a:gd name="connsiteY18" fmla="*/ 667240 h 676424"/>
                  <a:gd name="connsiteX19" fmla="*/ 0 w 727371"/>
                  <a:gd name="connsiteY19" fmla="*/ 431248 h 676424"/>
                  <a:gd name="connsiteX0" fmla="*/ 0 w 727371"/>
                  <a:gd name="connsiteY0" fmla="*/ 431248 h 676424"/>
                  <a:gd name="connsiteX1" fmla="*/ 259653 w 727371"/>
                  <a:gd name="connsiteY1" fmla="*/ 48290 h 676424"/>
                  <a:gd name="connsiteX2" fmla="*/ 410268 w 727371"/>
                  <a:gd name="connsiteY2" fmla="*/ 289670 h 676424"/>
                  <a:gd name="connsiteX3" fmla="*/ 384867 w 727371"/>
                  <a:gd name="connsiteY3" fmla="*/ 323007 h 676424"/>
                  <a:gd name="connsiteX4" fmla="*/ 313431 w 727371"/>
                  <a:gd name="connsiteY4" fmla="*/ 375395 h 676424"/>
                  <a:gd name="connsiteX5" fmla="*/ 270567 w 727371"/>
                  <a:gd name="connsiteY5" fmla="*/ 419845 h 676424"/>
                  <a:gd name="connsiteX6" fmla="*/ 241992 w 727371"/>
                  <a:gd name="connsiteY6" fmla="*/ 453182 h 676424"/>
                  <a:gd name="connsiteX7" fmla="*/ 272155 w 727371"/>
                  <a:gd name="connsiteY7" fmla="*/ 464295 h 676424"/>
                  <a:gd name="connsiteX8" fmla="*/ 265805 w 727371"/>
                  <a:gd name="connsiteY8" fmla="*/ 529382 h 676424"/>
                  <a:gd name="connsiteX9" fmla="*/ 283267 w 727371"/>
                  <a:gd name="connsiteY9" fmla="*/ 546845 h 676424"/>
                  <a:gd name="connsiteX10" fmla="*/ 329305 w 727371"/>
                  <a:gd name="connsiteY10" fmla="*/ 530970 h 676424"/>
                  <a:gd name="connsiteX11" fmla="*/ 370580 w 727371"/>
                  <a:gd name="connsiteY11" fmla="*/ 483345 h 676424"/>
                  <a:gd name="connsiteX12" fmla="*/ 402330 w 727371"/>
                  <a:gd name="connsiteY12" fmla="*/ 432545 h 676424"/>
                  <a:gd name="connsiteX13" fmla="*/ 448367 w 727371"/>
                  <a:gd name="connsiteY13" fmla="*/ 403970 h 676424"/>
                  <a:gd name="connsiteX14" fmla="*/ 650393 w 727371"/>
                  <a:gd name="connsiteY14" fmla="*/ 0 h 676424"/>
                  <a:gd name="connsiteX15" fmla="*/ 722150 w 727371"/>
                  <a:gd name="connsiteY15" fmla="*/ 54042 h 676424"/>
                  <a:gd name="connsiteX16" fmla="*/ 725308 w 727371"/>
                  <a:gd name="connsiteY16" fmla="*/ 261423 h 676424"/>
                  <a:gd name="connsiteX17" fmla="*/ 709384 w 727371"/>
                  <a:gd name="connsiteY17" fmla="*/ 607811 h 676424"/>
                  <a:gd name="connsiteX18" fmla="*/ 275630 w 727371"/>
                  <a:gd name="connsiteY18" fmla="*/ 667240 h 676424"/>
                  <a:gd name="connsiteX19" fmla="*/ 0 w 727371"/>
                  <a:gd name="connsiteY19" fmla="*/ 431248 h 676424"/>
                  <a:gd name="connsiteX0" fmla="*/ 0 w 727371"/>
                  <a:gd name="connsiteY0" fmla="*/ 431248 h 676424"/>
                  <a:gd name="connsiteX1" fmla="*/ 259653 w 727371"/>
                  <a:gd name="connsiteY1" fmla="*/ 48290 h 676424"/>
                  <a:gd name="connsiteX2" fmla="*/ 410268 w 727371"/>
                  <a:gd name="connsiteY2" fmla="*/ 289670 h 676424"/>
                  <a:gd name="connsiteX3" fmla="*/ 384867 w 727371"/>
                  <a:gd name="connsiteY3" fmla="*/ 323007 h 676424"/>
                  <a:gd name="connsiteX4" fmla="*/ 313431 w 727371"/>
                  <a:gd name="connsiteY4" fmla="*/ 375395 h 676424"/>
                  <a:gd name="connsiteX5" fmla="*/ 270567 w 727371"/>
                  <a:gd name="connsiteY5" fmla="*/ 419845 h 676424"/>
                  <a:gd name="connsiteX6" fmla="*/ 241992 w 727371"/>
                  <a:gd name="connsiteY6" fmla="*/ 453182 h 676424"/>
                  <a:gd name="connsiteX7" fmla="*/ 272155 w 727371"/>
                  <a:gd name="connsiteY7" fmla="*/ 464295 h 676424"/>
                  <a:gd name="connsiteX8" fmla="*/ 265805 w 727371"/>
                  <a:gd name="connsiteY8" fmla="*/ 529382 h 676424"/>
                  <a:gd name="connsiteX9" fmla="*/ 283267 w 727371"/>
                  <a:gd name="connsiteY9" fmla="*/ 546845 h 676424"/>
                  <a:gd name="connsiteX10" fmla="*/ 329305 w 727371"/>
                  <a:gd name="connsiteY10" fmla="*/ 530970 h 676424"/>
                  <a:gd name="connsiteX11" fmla="*/ 370580 w 727371"/>
                  <a:gd name="connsiteY11" fmla="*/ 483345 h 676424"/>
                  <a:gd name="connsiteX12" fmla="*/ 402330 w 727371"/>
                  <a:gd name="connsiteY12" fmla="*/ 432545 h 676424"/>
                  <a:gd name="connsiteX13" fmla="*/ 448367 w 727371"/>
                  <a:gd name="connsiteY13" fmla="*/ 403970 h 676424"/>
                  <a:gd name="connsiteX14" fmla="*/ 650393 w 727371"/>
                  <a:gd name="connsiteY14" fmla="*/ 0 h 676424"/>
                  <a:gd name="connsiteX15" fmla="*/ 722150 w 727371"/>
                  <a:gd name="connsiteY15" fmla="*/ 54042 h 676424"/>
                  <a:gd name="connsiteX16" fmla="*/ 725308 w 727371"/>
                  <a:gd name="connsiteY16" fmla="*/ 261423 h 676424"/>
                  <a:gd name="connsiteX17" fmla="*/ 709384 w 727371"/>
                  <a:gd name="connsiteY17" fmla="*/ 607811 h 676424"/>
                  <a:gd name="connsiteX18" fmla="*/ 275630 w 727371"/>
                  <a:gd name="connsiteY18" fmla="*/ 667240 h 676424"/>
                  <a:gd name="connsiteX19" fmla="*/ 0 w 727371"/>
                  <a:gd name="connsiteY19" fmla="*/ 431248 h 676424"/>
                  <a:gd name="connsiteX0" fmla="*/ 0 w 725842"/>
                  <a:gd name="connsiteY0" fmla="*/ 431248 h 676424"/>
                  <a:gd name="connsiteX1" fmla="*/ 259653 w 725842"/>
                  <a:gd name="connsiteY1" fmla="*/ 48290 h 676424"/>
                  <a:gd name="connsiteX2" fmla="*/ 410268 w 725842"/>
                  <a:gd name="connsiteY2" fmla="*/ 289670 h 676424"/>
                  <a:gd name="connsiteX3" fmla="*/ 384867 w 725842"/>
                  <a:gd name="connsiteY3" fmla="*/ 323007 h 676424"/>
                  <a:gd name="connsiteX4" fmla="*/ 313431 w 725842"/>
                  <a:gd name="connsiteY4" fmla="*/ 375395 h 676424"/>
                  <a:gd name="connsiteX5" fmla="*/ 270567 w 725842"/>
                  <a:gd name="connsiteY5" fmla="*/ 419845 h 676424"/>
                  <a:gd name="connsiteX6" fmla="*/ 241992 w 725842"/>
                  <a:gd name="connsiteY6" fmla="*/ 453182 h 676424"/>
                  <a:gd name="connsiteX7" fmla="*/ 272155 w 725842"/>
                  <a:gd name="connsiteY7" fmla="*/ 464295 h 676424"/>
                  <a:gd name="connsiteX8" fmla="*/ 265805 w 725842"/>
                  <a:gd name="connsiteY8" fmla="*/ 529382 h 676424"/>
                  <a:gd name="connsiteX9" fmla="*/ 283267 w 725842"/>
                  <a:gd name="connsiteY9" fmla="*/ 546845 h 676424"/>
                  <a:gd name="connsiteX10" fmla="*/ 329305 w 725842"/>
                  <a:gd name="connsiteY10" fmla="*/ 530970 h 676424"/>
                  <a:gd name="connsiteX11" fmla="*/ 370580 w 725842"/>
                  <a:gd name="connsiteY11" fmla="*/ 483345 h 676424"/>
                  <a:gd name="connsiteX12" fmla="*/ 402330 w 725842"/>
                  <a:gd name="connsiteY12" fmla="*/ 432545 h 676424"/>
                  <a:gd name="connsiteX13" fmla="*/ 448367 w 725842"/>
                  <a:gd name="connsiteY13" fmla="*/ 403970 h 676424"/>
                  <a:gd name="connsiteX14" fmla="*/ 650393 w 725842"/>
                  <a:gd name="connsiteY14" fmla="*/ 0 h 676424"/>
                  <a:gd name="connsiteX15" fmla="*/ 722150 w 725842"/>
                  <a:gd name="connsiteY15" fmla="*/ 54042 h 676424"/>
                  <a:gd name="connsiteX16" fmla="*/ 716210 w 725842"/>
                  <a:gd name="connsiteY16" fmla="*/ 265669 h 676424"/>
                  <a:gd name="connsiteX17" fmla="*/ 709384 w 725842"/>
                  <a:gd name="connsiteY17" fmla="*/ 607811 h 676424"/>
                  <a:gd name="connsiteX18" fmla="*/ 275630 w 725842"/>
                  <a:gd name="connsiteY18" fmla="*/ 667240 h 676424"/>
                  <a:gd name="connsiteX19" fmla="*/ 0 w 725842"/>
                  <a:gd name="connsiteY19" fmla="*/ 431248 h 676424"/>
                  <a:gd name="connsiteX0" fmla="*/ 0 w 743511"/>
                  <a:gd name="connsiteY0" fmla="*/ 431248 h 676424"/>
                  <a:gd name="connsiteX1" fmla="*/ 259653 w 743511"/>
                  <a:gd name="connsiteY1" fmla="*/ 48290 h 676424"/>
                  <a:gd name="connsiteX2" fmla="*/ 410268 w 743511"/>
                  <a:gd name="connsiteY2" fmla="*/ 289670 h 676424"/>
                  <a:gd name="connsiteX3" fmla="*/ 384867 w 743511"/>
                  <a:gd name="connsiteY3" fmla="*/ 323007 h 676424"/>
                  <a:gd name="connsiteX4" fmla="*/ 313431 w 743511"/>
                  <a:gd name="connsiteY4" fmla="*/ 375395 h 676424"/>
                  <a:gd name="connsiteX5" fmla="*/ 270567 w 743511"/>
                  <a:gd name="connsiteY5" fmla="*/ 419845 h 676424"/>
                  <a:gd name="connsiteX6" fmla="*/ 241992 w 743511"/>
                  <a:gd name="connsiteY6" fmla="*/ 453182 h 676424"/>
                  <a:gd name="connsiteX7" fmla="*/ 272155 w 743511"/>
                  <a:gd name="connsiteY7" fmla="*/ 464295 h 676424"/>
                  <a:gd name="connsiteX8" fmla="*/ 265805 w 743511"/>
                  <a:gd name="connsiteY8" fmla="*/ 529382 h 676424"/>
                  <a:gd name="connsiteX9" fmla="*/ 283267 w 743511"/>
                  <a:gd name="connsiteY9" fmla="*/ 546845 h 676424"/>
                  <a:gd name="connsiteX10" fmla="*/ 329305 w 743511"/>
                  <a:gd name="connsiteY10" fmla="*/ 530970 h 676424"/>
                  <a:gd name="connsiteX11" fmla="*/ 370580 w 743511"/>
                  <a:gd name="connsiteY11" fmla="*/ 483345 h 676424"/>
                  <a:gd name="connsiteX12" fmla="*/ 402330 w 743511"/>
                  <a:gd name="connsiteY12" fmla="*/ 432545 h 676424"/>
                  <a:gd name="connsiteX13" fmla="*/ 448367 w 743511"/>
                  <a:gd name="connsiteY13" fmla="*/ 403970 h 676424"/>
                  <a:gd name="connsiteX14" fmla="*/ 650393 w 743511"/>
                  <a:gd name="connsiteY14" fmla="*/ 0 h 676424"/>
                  <a:gd name="connsiteX15" fmla="*/ 722150 w 743511"/>
                  <a:gd name="connsiteY15" fmla="*/ 54042 h 676424"/>
                  <a:gd name="connsiteX16" fmla="*/ 716210 w 743511"/>
                  <a:gd name="connsiteY16" fmla="*/ 265669 h 676424"/>
                  <a:gd name="connsiteX17" fmla="*/ 709384 w 743511"/>
                  <a:gd name="connsiteY17" fmla="*/ 607811 h 676424"/>
                  <a:gd name="connsiteX18" fmla="*/ 275630 w 743511"/>
                  <a:gd name="connsiteY18" fmla="*/ 667240 h 676424"/>
                  <a:gd name="connsiteX19" fmla="*/ 0 w 743511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70567 w 745599"/>
                  <a:gd name="connsiteY5" fmla="*/ 419845 h 676424"/>
                  <a:gd name="connsiteX6" fmla="*/ 241992 w 745599"/>
                  <a:gd name="connsiteY6" fmla="*/ 453182 h 676424"/>
                  <a:gd name="connsiteX7" fmla="*/ 272155 w 745599"/>
                  <a:gd name="connsiteY7" fmla="*/ 464295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9305 w 745599"/>
                  <a:gd name="connsiteY10" fmla="*/ 530970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70567 w 745599"/>
                  <a:gd name="connsiteY5" fmla="*/ 419845 h 676424"/>
                  <a:gd name="connsiteX6" fmla="*/ 250242 w 745599"/>
                  <a:gd name="connsiteY6" fmla="*/ 455426 h 676424"/>
                  <a:gd name="connsiteX7" fmla="*/ 272155 w 745599"/>
                  <a:gd name="connsiteY7" fmla="*/ 464295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9305 w 745599"/>
                  <a:gd name="connsiteY10" fmla="*/ 530970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75117 w 745599"/>
                  <a:gd name="connsiteY5" fmla="*/ 417722 h 676424"/>
                  <a:gd name="connsiteX6" fmla="*/ 250242 w 745599"/>
                  <a:gd name="connsiteY6" fmla="*/ 455426 h 676424"/>
                  <a:gd name="connsiteX7" fmla="*/ 272155 w 745599"/>
                  <a:gd name="connsiteY7" fmla="*/ 464295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9305 w 745599"/>
                  <a:gd name="connsiteY10" fmla="*/ 530970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75117 w 745599"/>
                  <a:gd name="connsiteY5" fmla="*/ 417722 h 676424"/>
                  <a:gd name="connsiteX6" fmla="*/ 250242 w 745599"/>
                  <a:gd name="connsiteY6" fmla="*/ 455426 h 676424"/>
                  <a:gd name="connsiteX7" fmla="*/ 272155 w 745599"/>
                  <a:gd name="connsiteY7" fmla="*/ 464295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75117 w 745599"/>
                  <a:gd name="connsiteY5" fmla="*/ 417722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2330 w 745599"/>
                  <a:gd name="connsiteY12" fmla="*/ 43254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398509 w 745599"/>
                  <a:gd name="connsiteY12" fmla="*/ 440977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398509 w 745599"/>
                  <a:gd name="connsiteY12" fmla="*/ 440977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398509 w 745599"/>
                  <a:gd name="connsiteY12" fmla="*/ 440977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3240 w 745599"/>
                  <a:gd name="connsiteY12" fmla="*/ 440431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3240 w 745599"/>
                  <a:gd name="connsiteY12" fmla="*/ 440431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4150 w 745599"/>
                  <a:gd name="connsiteY12" fmla="*/ 44831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04150 w 745599"/>
                  <a:gd name="connsiteY12" fmla="*/ 448315 h 676424"/>
                  <a:gd name="connsiteX13" fmla="*/ 448367 w 745599"/>
                  <a:gd name="connsiteY13" fmla="*/ 403970 h 676424"/>
                  <a:gd name="connsiteX14" fmla="*/ 650393 w 745599"/>
                  <a:gd name="connsiteY14" fmla="*/ 0 h 676424"/>
                  <a:gd name="connsiteX15" fmla="*/ 722150 w 745599"/>
                  <a:gd name="connsiteY15" fmla="*/ 54042 h 676424"/>
                  <a:gd name="connsiteX16" fmla="*/ 716210 w 745599"/>
                  <a:gd name="connsiteY16" fmla="*/ 265669 h 676424"/>
                  <a:gd name="connsiteX17" fmla="*/ 709384 w 745599"/>
                  <a:gd name="connsiteY17" fmla="*/ 607811 h 676424"/>
                  <a:gd name="connsiteX18" fmla="*/ 275630 w 745599"/>
                  <a:gd name="connsiteY18" fmla="*/ 667240 h 676424"/>
                  <a:gd name="connsiteX19" fmla="*/ 0 w 745599"/>
                  <a:gd name="connsiteY19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48367 w 745599"/>
                  <a:gd name="connsiteY12" fmla="*/ 403970 h 676424"/>
                  <a:gd name="connsiteX13" fmla="*/ 650393 w 745599"/>
                  <a:gd name="connsiteY13" fmla="*/ 0 h 676424"/>
                  <a:gd name="connsiteX14" fmla="*/ 722150 w 745599"/>
                  <a:gd name="connsiteY14" fmla="*/ 54042 h 676424"/>
                  <a:gd name="connsiteX15" fmla="*/ 716210 w 745599"/>
                  <a:gd name="connsiteY15" fmla="*/ 265669 h 676424"/>
                  <a:gd name="connsiteX16" fmla="*/ 709384 w 745599"/>
                  <a:gd name="connsiteY16" fmla="*/ 607811 h 676424"/>
                  <a:gd name="connsiteX17" fmla="*/ 275630 w 745599"/>
                  <a:gd name="connsiteY17" fmla="*/ 667240 h 676424"/>
                  <a:gd name="connsiteX18" fmla="*/ 0 w 745599"/>
                  <a:gd name="connsiteY18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48367 w 745599"/>
                  <a:gd name="connsiteY12" fmla="*/ 403970 h 676424"/>
                  <a:gd name="connsiteX13" fmla="*/ 650393 w 745599"/>
                  <a:gd name="connsiteY13" fmla="*/ 0 h 676424"/>
                  <a:gd name="connsiteX14" fmla="*/ 722150 w 745599"/>
                  <a:gd name="connsiteY14" fmla="*/ 54042 h 676424"/>
                  <a:gd name="connsiteX15" fmla="*/ 716210 w 745599"/>
                  <a:gd name="connsiteY15" fmla="*/ 265669 h 676424"/>
                  <a:gd name="connsiteX16" fmla="*/ 709384 w 745599"/>
                  <a:gd name="connsiteY16" fmla="*/ 607811 h 676424"/>
                  <a:gd name="connsiteX17" fmla="*/ 275630 w 745599"/>
                  <a:gd name="connsiteY17" fmla="*/ 667240 h 676424"/>
                  <a:gd name="connsiteX18" fmla="*/ 0 w 745599"/>
                  <a:gd name="connsiteY18" fmla="*/ 431248 h 676424"/>
                  <a:gd name="connsiteX0" fmla="*/ 0 w 745599"/>
                  <a:gd name="connsiteY0" fmla="*/ 431248 h 676424"/>
                  <a:gd name="connsiteX1" fmla="*/ 259653 w 745599"/>
                  <a:gd name="connsiteY1" fmla="*/ 48290 h 676424"/>
                  <a:gd name="connsiteX2" fmla="*/ 410268 w 745599"/>
                  <a:gd name="connsiteY2" fmla="*/ 289670 h 676424"/>
                  <a:gd name="connsiteX3" fmla="*/ 384867 w 745599"/>
                  <a:gd name="connsiteY3" fmla="*/ 323007 h 676424"/>
                  <a:gd name="connsiteX4" fmla="*/ 313431 w 745599"/>
                  <a:gd name="connsiteY4" fmla="*/ 375395 h 676424"/>
                  <a:gd name="connsiteX5" fmla="*/ 286155 w 745599"/>
                  <a:gd name="connsiteY5" fmla="*/ 416448 h 676424"/>
                  <a:gd name="connsiteX6" fmla="*/ 250242 w 745599"/>
                  <a:gd name="connsiteY6" fmla="*/ 455426 h 676424"/>
                  <a:gd name="connsiteX7" fmla="*/ 273003 w 745599"/>
                  <a:gd name="connsiteY7" fmla="*/ 457804 h 676424"/>
                  <a:gd name="connsiteX8" fmla="*/ 265805 w 745599"/>
                  <a:gd name="connsiteY8" fmla="*/ 529382 h 676424"/>
                  <a:gd name="connsiteX9" fmla="*/ 283267 w 745599"/>
                  <a:gd name="connsiteY9" fmla="*/ 546845 h 676424"/>
                  <a:gd name="connsiteX10" fmla="*/ 320510 w 745599"/>
                  <a:gd name="connsiteY10" fmla="*/ 523994 h 676424"/>
                  <a:gd name="connsiteX11" fmla="*/ 370580 w 745599"/>
                  <a:gd name="connsiteY11" fmla="*/ 483345 h 676424"/>
                  <a:gd name="connsiteX12" fmla="*/ 448367 w 745599"/>
                  <a:gd name="connsiteY12" fmla="*/ 403970 h 676424"/>
                  <a:gd name="connsiteX13" fmla="*/ 650393 w 745599"/>
                  <a:gd name="connsiteY13" fmla="*/ 0 h 676424"/>
                  <a:gd name="connsiteX14" fmla="*/ 722150 w 745599"/>
                  <a:gd name="connsiteY14" fmla="*/ 54042 h 676424"/>
                  <a:gd name="connsiteX15" fmla="*/ 716210 w 745599"/>
                  <a:gd name="connsiteY15" fmla="*/ 265669 h 676424"/>
                  <a:gd name="connsiteX16" fmla="*/ 709384 w 745599"/>
                  <a:gd name="connsiteY16" fmla="*/ 607811 h 676424"/>
                  <a:gd name="connsiteX17" fmla="*/ 275630 w 745599"/>
                  <a:gd name="connsiteY17" fmla="*/ 667240 h 676424"/>
                  <a:gd name="connsiteX18" fmla="*/ 0 w 745599"/>
                  <a:gd name="connsiteY18" fmla="*/ 431248 h 67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45599" h="676424">
                    <a:moveTo>
                      <a:pt x="0" y="431248"/>
                    </a:moveTo>
                    <a:cubicBezTo>
                      <a:pt x="53355" y="412897"/>
                      <a:pt x="206298" y="66641"/>
                      <a:pt x="259653" y="48290"/>
                    </a:cubicBezTo>
                    <a:cubicBezTo>
                      <a:pt x="348437" y="213788"/>
                      <a:pt x="619785" y="22629"/>
                      <a:pt x="410268" y="289670"/>
                    </a:cubicBezTo>
                    <a:cubicBezTo>
                      <a:pt x="399684" y="299724"/>
                      <a:pt x="395451" y="312953"/>
                      <a:pt x="384867" y="323007"/>
                    </a:cubicBezTo>
                    <a:lnTo>
                      <a:pt x="313431" y="375395"/>
                    </a:lnTo>
                    <a:cubicBezTo>
                      <a:pt x="294117" y="390476"/>
                      <a:pt x="298855" y="401631"/>
                      <a:pt x="286155" y="416448"/>
                    </a:cubicBezTo>
                    <a:cubicBezTo>
                      <a:pt x="273455" y="431265"/>
                      <a:pt x="255269" y="444843"/>
                      <a:pt x="250242" y="455426"/>
                    </a:cubicBezTo>
                    <a:cubicBezTo>
                      <a:pt x="245215" y="466009"/>
                      <a:pt x="268241" y="446956"/>
                      <a:pt x="273003" y="457804"/>
                    </a:cubicBezTo>
                    <a:cubicBezTo>
                      <a:pt x="277765" y="468652"/>
                      <a:pt x="263159" y="517740"/>
                      <a:pt x="265805" y="529382"/>
                    </a:cubicBezTo>
                    <a:cubicBezTo>
                      <a:pt x="268451" y="541024"/>
                      <a:pt x="272684" y="546580"/>
                      <a:pt x="283267" y="546845"/>
                    </a:cubicBezTo>
                    <a:cubicBezTo>
                      <a:pt x="293850" y="547110"/>
                      <a:pt x="306752" y="532461"/>
                      <a:pt x="320510" y="523994"/>
                    </a:cubicBezTo>
                    <a:cubicBezTo>
                      <a:pt x="334268" y="515527"/>
                      <a:pt x="357086" y="496045"/>
                      <a:pt x="370580" y="483345"/>
                    </a:cubicBezTo>
                    <a:cubicBezTo>
                      <a:pt x="398257" y="435443"/>
                      <a:pt x="389176" y="458809"/>
                      <a:pt x="448367" y="403970"/>
                    </a:cubicBezTo>
                    <a:cubicBezTo>
                      <a:pt x="670825" y="294995"/>
                      <a:pt x="609827" y="60667"/>
                      <a:pt x="650393" y="0"/>
                    </a:cubicBezTo>
                    <a:cubicBezTo>
                      <a:pt x="691263" y="11209"/>
                      <a:pt x="709664" y="10472"/>
                      <a:pt x="722150" y="54042"/>
                    </a:cubicBezTo>
                    <a:cubicBezTo>
                      <a:pt x="741368" y="72864"/>
                      <a:pt x="766214" y="163587"/>
                      <a:pt x="716210" y="265669"/>
                    </a:cubicBezTo>
                    <a:cubicBezTo>
                      <a:pt x="703266" y="425797"/>
                      <a:pt x="717943" y="504956"/>
                      <a:pt x="709384" y="607811"/>
                    </a:cubicBezTo>
                    <a:cubicBezTo>
                      <a:pt x="640594" y="687255"/>
                      <a:pt x="312142" y="682850"/>
                      <a:pt x="275630" y="667240"/>
                    </a:cubicBezTo>
                    <a:cubicBezTo>
                      <a:pt x="160462" y="594460"/>
                      <a:pt x="91877" y="509912"/>
                      <a:pt x="0" y="431248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CE9AA3BB-5A42-D04C-E5E1-628C99E16D64}"/>
              </a:ext>
            </a:extLst>
          </p:cNvPr>
          <p:cNvSpPr txBox="1"/>
          <p:nvPr/>
        </p:nvSpPr>
        <p:spPr>
          <a:xfrm>
            <a:off x="829918" y="4721285"/>
            <a:ext cx="640678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      I        M       F         -</a:t>
            </a:r>
          </a:p>
          <a:p>
            <a:endParaRPr lang="en-GB" sz="4800" dirty="0">
              <a:latin typeface="Neutraface Text Bold" panose="02000800040000020004" pitchFamily="50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60017990-8663-DE13-779C-8CC84CCE4540}"/>
              </a:ext>
            </a:extLst>
          </p:cNvPr>
          <p:cNvSpPr/>
          <p:nvPr/>
        </p:nvSpPr>
        <p:spPr>
          <a:xfrm>
            <a:off x="730250" y="869950"/>
            <a:ext cx="1778000" cy="45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A1AA7F6-B5EC-FA6B-2146-99006234E8F6}"/>
              </a:ext>
            </a:extLst>
          </p:cNvPr>
          <p:cNvSpPr/>
          <p:nvPr/>
        </p:nvSpPr>
        <p:spPr>
          <a:xfrm>
            <a:off x="4108934" y="3208060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22" name="Picture 21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7668618D-03A8-A045-E317-425DDB2DD2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268" t="3520" r="35003" b="43894"/>
          <a:stretch>
            <a:fillRect/>
          </a:stretch>
        </p:blipFill>
        <p:spPr>
          <a:xfrm flipH="1">
            <a:off x="4188449" y="2255843"/>
            <a:ext cx="1363574" cy="2596896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5EE626CE-6920-2BA5-2853-5B6CAD924EE4}"/>
              </a:ext>
            </a:extLst>
          </p:cNvPr>
          <p:cNvSpPr/>
          <p:nvPr/>
        </p:nvSpPr>
        <p:spPr>
          <a:xfrm flipH="1">
            <a:off x="5261599" y="3287083"/>
            <a:ext cx="298450" cy="654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24" name="Picture 23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0D759190-4CA5-81D0-D8C9-02EFD5F6AE3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644" t="30609" r="53185" b="62446"/>
          <a:stretch>
            <a:fillRect/>
          </a:stretch>
        </p:blipFill>
        <p:spPr>
          <a:xfrm rot="21000000" flipH="1">
            <a:off x="4110261" y="3514492"/>
            <a:ext cx="252398" cy="415031"/>
          </a:xfrm>
          <a:prstGeom prst="rect">
            <a:avLst/>
          </a:prstGeom>
        </p:spPr>
      </p:pic>
      <p:sp>
        <p:nvSpPr>
          <p:cNvPr id="25" name="Rectangle 14">
            <a:extLst>
              <a:ext uri="{FF2B5EF4-FFF2-40B4-BE49-F238E27FC236}">
                <a16:creationId xmlns:a16="http://schemas.microsoft.com/office/drawing/2014/main" id="{D91C70ED-17D7-4113-24D5-E9F13A37463C}"/>
              </a:ext>
            </a:extLst>
          </p:cNvPr>
          <p:cNvSpPr/>
          <p:nvPr/>
        </p:nvSpPr>
        <p:spPr>
          <a:xfrm>
            <a:off x="4059072" y="2501607"/>
            <a:ext cx="399861" cy="1182945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9861" h="1182945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315193" y="433643"/>
                  <a:pt x="280797" y="517114"/>
                </a:cubicBezTo>
                <a:cubicBezTo>
                  <a:pt x="250798" y="559920"/>
                  <a:pt x="238223" y="663755"/>
                  <a:pt x="230978" y="760076"/>
                </a:cubicBezTo>
                <a:cubicBezTo>
                  <a:pt x="249133" y="938947"/>
                  <a:pt x="220791" y="1030228"/>
                  <a:pt x="192878" y="1095039"/>
                </a:cubicBezTo>
                <a:cubicBezTo>
                  <a:pt x="164335" y="119108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1" name="Picture 10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7D1358E9-3961-8F3C-A607-70B830F0FD0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648" t="17352" r="3177" b="79305"/>
          <a:stretch>
            <a:fillRect/>
          </a:stretch>
        </p:blipFill>
        <p:spPr>
          <a:xfrm rot="4980000">
            <a:off x="5931496" y="3359622"/>
            <a:ext cx="953326" cy="181610"/>
          </a:xfrm>
          <a:prstGeom prst="rect">
            <a:avLst/>
          </a:prstGeom>
        </p:spPr>
      </p:pic>
      <p:sp>
        <p:nvSpPr>
          <p:cNvPr id="12" name="Rectangle 14">
            <a:extLst>
              <a:ext uri="{FF2B5EF4-FFF2-40B4-BE49-F238E27FC236}">
                <a16:creationId xmlns:a16="http://schemas.microsoft.com/office/drawing/2014/main" id="{EC2E76E1-FEBB-8671-6792-388BFB6F3597}"/>
              </a:ext>
            </a:extLst>
          </p:cNvPr>
          <p:cNvSpPr/>
          <p:nvPr/>
        </p:nvSpPr>
        <p:spPr>
          <a:xfrm flipH="1">
            <a:off x="6183084" y="2347303"/>
            <a:ext cx="413591" cy="1174920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31597 w 399861"/>
              <a:gd name="connsiteY2" fmla="*/ 5679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50647 w 399861"/>
              <a:gd name="connsiteY2" fmla="*/ 58696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199228 w 399861"/>
              <a:gd name="connsiteY3" fmla="*/ 7854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93497 w 399861"/>
              <a:gd name="connsiteY2" fmla="*/ 5806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37947 w 399861"/>
              <a:gd name="connsiteY2" fmla="*/ 6377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74447 w 399861"/>
              <a:gd name="connsiteY2" fmla="*/ 6123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63347 w 399861"/>
              <a:gd name="connsiteY2" fmla="*/ 6060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88747 w 399861"/>
              <a:gd name="connsiteY2" fmla="*/ 6314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679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591" h="1174920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442193" y="516193"/>
                  <a:pt x="407797" y="599664"/>
                </a:cubicBezTo>
                <a:cubicBezTo>
                  <a:pt x="320648" y="591670"/>
                  <a:pt x="231873" y="663755"/>
                  <a:pt x="224628" y="760076"/>
                </a:cubicBezTo>
                <a:cubicBezTo>
                  <a:pt x="242783" y="938947"/>
                  <a:pt x="189041" y="1011178"/>
                  <a:pt x="161128" y="1075989"/>
                </a:cubicBezTo>
                <a:cubicBezTo>
                  <a:pt x="132585" y="117203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E9B5ADC-92E2-2AE0-37D9-E0F02EF46DAB}"/>
              </a:ext>
            </a:extLst>
          </p:cNvPr>
          <p:cNvSpPr/>
          <p:nvPr/>
        </p:nvSpPr>
        <p:spPr>
          <a:xfrm>
            <a:off x="3828849" y="3132479"/>
            <a:ext cx="285750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6" name="Picture 15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68B8D351-868E-0CC3-3B12-07367C6C2F5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673" t="45678" r="375" b="50645"/>
          <a:stretch>
            <a:fillRect/>
          </a:stretch>
        </p:blipFill>
        <p:spPr>
          <a:xfrm>
            <a:off x="4815336" y="2866985"/>
            <a:ext cx="837439" cy="191785"/>
          </a:xfrm>
          <a:prstGeom prst="rect">
            <a:avLst/>
          </a:prstGeom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446DC511-8953-0AF2-7193-F8BE351A5149}"/>
              </a:ext>
            </a:extLst>
          </p:cNvPr>
          <p:cNvSpPr/>
          <p:nvPr/>
        </p:nvSpPr>
        <p:spPr>
          <a:xfrm>
            <a:off x="4947118" y="2469884"/>
            <a:ext cx="628323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" name="Rectangle 45">
            <a:extLst>
              <a:ext uri="{FF2B5EF4-FFF2-40B4-BE49-F238E27FC236}">
                <a16:creationId xmlns:a16="http://schemas.microsoft.com/office/drawing/2014/main" id="{E77BAFF1-8F07-925E-BE0A-82178A1CCA58}"/>
              </a:ext>
            </a:extLst>
          </p:cNvPr>
          <p:cNvSpPr/>
          <p:nvPr/>
        </p:nvSpPr>
        <p:spPr>
          <a:xfrm>
            <a:off x="5643963" y="2918166"/>
            <a:ext cx="826145" cy="1599862"/>
          </a:xfrm>
          <a:custGeom>
            <a:avLst/>
            <a:gdLst>
              <a:gd name="connsiteX0" fmla="*/ 0 w 388937"/>
              <a:gd name="connsiteY0" fmla="*/ 0 h 569372"/>
              <a:gd name="connsiteX1" fmla="*/ 388937 w 388937"/>
              <a:gd name="connsiteY1" fmla="*/ 0 h 569372"/>
              <a:gd name="connsiteX2" fmla="*/ 388937 w 388937"/>
              <a:gd name="connsiteY2" fmla="*/ 569372 h 569372"/>
              <a:gd name="connsiteX3" fmla="*/ 0 w 388937"/>
              <a:gd name="connsiteY3" fmla="*/ 569372 h 569372"/>
              <a:gd name="connsiteX4" fmla="*/ 0 w 388937"/>
              <a:gd name="connsiteY4" fmla="*/ 0 h 569372"/>
              <a:gd name="connsiteX0" fmla="*/ 0 w 447674"/>
              <a:gd name="connsiteY0" fmla="*/ 0 h 629697"/>
              <a:gd name="connsiteX1" fmla="*/ 447674 w 447674"/>
              <a:gd name="connsiteY1" fmla="*/ 60325 h 629697"/>
              <a:gd name="connsiteX2" fmla="*/ 447674 w 447674"/>
              <a:gd name="connsiteY2" fmla="*/ 629697 h 629697"/>
              <a:gd name="connsiteX3" fmla="*/ 58737 w 447674"/>
              <a:gd name="connsiteY3" fmla="*/ 629697 h 629697"/>
              <a:gd name="connsiteX4" fmla="*/ 0 w 447674"/>
              <a:gd name="connsiteY4" fmla="*/ 0 h 629697"/>
              <a:gd name="connsiteX0" fmla="*/ 0 w 447674"/>
              <a:gd name="connsiteY0" fmla="*/ 10294 h 639991"/>
              <a:gd name="connsiteX1" fmla="*/ 215899 w 447674"/>
              <a:gd name="connsiteY1" fmla="*/ 2357 h 639991"/>
              <a:gd name="connsiteX2" fmla="*/ 447674 w 447674"/>
              <a:gd name="connsiteY2" fmla="*/ 70619 h 639991"/>
              <a:gd name="connsiteX3" fmla="*/ 447674 w 447674"/>
              <a:gd name="connsiteY3" fmla="*/ 639991 h 639991"/>
              <a:gd name="connsiteX4" fmla="*/ 58737 w 447674"/>
              <a:gd name="connsiteY4" fmla="*/ 639991 h 639991"/>
              <a:gd name="connsiteX5" fmla="*/ 0 w 447674"/>
              <a:gd name="connsiteY5" fmla="*/ 10294 h 639991"/>
              <a:gd name="connsiteX0" fmla="*/ 0 w 447674"/>
              <a:gd name="connsiteY0" fmla="*/ 47605 h 677302"/>
              <a:gd name="connsiteX1" fmla="*/ 93662 w 447674"/>
              <a:gd name="connsiteY1" fmla="*/ 42843 h 677302"/>
              <a:gd name="connsiteX2" fmla="*/ 215899 w 447674"/>
              <a:gd name="connsiteY2" fmla="*/ 39668 h 677302"/>
              <a:gd name="connsiteX3" fmla="*/ 447674 w 447674"/>
              <a:gd name="connsiteY3" fmla="*/ 107930 h 677302"/>
              <a:gd name="connsiteX4" fmla="*/ 447674 w 447674"/>
              <a:gd name="connsiteY4" fmla="*/ 677302 h 677302"/>
              <a:gd name="connsiteX5" fmla="*/ 58737 w 447674"/>
              <a:gd name="connsiteY5" fmla="*/ 677302 h 677302"/>
              <a:gd name="connsiteX6" fmla="*/ 0 w 447674"/>
              <a:gd name="connsiteY6" fmla="*/ 47605 h 677302"/>
              <a:gd name="connsiteX0" fmla="*/ 0 w 455612"/>
              <a:gd name="connsiteY0" fmla="*/ 50324 h 670496"/>
              <a:gd name="connsiteX1" fmla="*/ 101600 w 455612"/>
              <a:gd name="connsiteY1" fmla="*/ 36037 h 670496"/>
              <a:gd name="connsiteX2" fmla="*/ 223837 w 455612"/>
              <a:gd name="connsiteY2" fmla="*/ 32862 h 670496"/>
              <a:gd name="connsiteX3" fmla="*/ 455612 w 455612"/>
              <a:gd name="connsiteY3" fmla="*/ 101124 h 670496"/>
              <a:gd name="connsiteX4" fmla="*/ 455612 w 455612"/>
              <a:gd name="connsiteY4" fmla="*/ 670496 h 670496"/>
              <a:gd name="connsiteX5" fmla="*/ 66675 w 455612"/>
              <a:gd name="connsiteY5" fmla="*/ 670496 h 670496"/>
              <a:gd name="connsiteX6" fmla="*/ 0 w 455612"/>
              <a:gd name="connsiteY6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15519 h 635691"/>
              <a:gd name="connsiteX1" fmla="*/ 198438 w 552450"/>
              <a:gd name="connsiteY1" fmla="*/ 1232 h 635691"/>
              <a:gd name="connsiteX2" fmla="*/ 314325 w 552450"/>
              <a:gd name="connsiteY2" fmla="*/ 7582 h 635691"/>
              <a:gd name="connsiteX3" fmla="*/ 552450 w 552450"/>
              <a:gd name="connsiteY3" fmla="*/ 66319 h 635691"/>
              <a:gd name="connsiteX4" fmla="*/ 552450 w 552450"/>
              <a:gd name="connsiteY4" fmla="*/ 635691 h 635691"/>
              <a:gd name="connsiteX5" fmla="*/ 163513 w 552450"/>
              <a:gd name="connsiteY5" fmla="*/ 635691 h 635691"/>
              <a:gd name="connsiteX6" fmla="*/ 0 w 552450"/>
              <a:gd name="connsiteY6" fmla="*/ 137757 h 635691"/>
              <a:gd name="connsiteX7" fmla="*/ 96838 w 552450"/>
              <a:gd name="connsiteY7" fmla="*/ 15519 h 635691"/>
              <a:gd name="connsiteX0" fmla="*/ 96838 w 552450"/>
              <a:gd name="connsiteY0" fmla="*/ 30430 h 650602"/>
              <a:gd name="connsiteX1" fmla="*/ 198438 w 552450"/>
              <a:gd name="connsiteY1" fmla="*/ 16143 h 650602"/>
              <a:gd name="connsiteX2" fmla="*/ 314325 w 552450"/>
              <a:gd name="connsiteY2" fmla="*/ 22493 h 650602"/>
              <a:gd name="connsiteX3" fmla="*/ 434975 w 552450"/>
              <a:gd name="connsiteY3" fmla="*/ 1856 h 650602"/>
              <a:gd name="connsiteX4" fmla="*/ 552450 w 552450"/>
              <a:gd name="connsiteY4" fmla="*/ 81230 h 650602"/>
              <a:gd name="connsiteX5" fmla="*/ 552450 w 552450"/>
              <a:gd name="connsiteY5" fmla="*/ 650602 h 650602"/>
              <a:gd name="connsiteX6" fmla="*/ 163513 w 552450"/>
              <a:gd name="connsiteY6" fmla="*/ 650602 h 650602"/>
              <a:gd name="connsiteX7" fmla="*/ 0 w 552450"/>
              <a:gd name="connsiteY7" fmla="*/ 152668 h 650602"/>
              <a:gd name="connsiteX8" fmla="*/ 96838 w 552450"/>
              <a:gd name="connsiteY8" fmla="*/ 30430 h 650602"/>
              <a:gd name="connsiteX0" fmla="*/ 96838 w 552450"/>
              <a:gd name="connsiteY0" fmla="*/ 69038 h 689210"/>
              <a:gd name="connsiteX1" fmla="*/ 198438 w 552450"/>
              <a:gd name="connsiteY1" fmla="*/ 54751 h 689210"/>
              <a:gd name="connsiteX2" fmla="*/ 314325 w 552450"/>
              <a:gd name="connsiteY2" fmla="*/ 61101 h 689210"/>
              <a:gd name="connsiteX3" fmla="*/ 434975 w 552450"/>
              <a:gd name="connsiteY3" fmla="*/ 40464 h 689210"/>
              <a:gd name="connsiteX4" fmla="*/ 454025 w 552450"/>
              <a:gd name="connsiteY4" fmla="*/ 2364 h 689210"/>
              <a:gd name="connsiteX5" fmla="*/ 552450 w 552450"/>
              <a:gd name="connsiteY5" fmla="*/ 119838 h 689210"/>
              <a:gd name="connsiteX6" fmla="*/ 552450 w 552450"/>
              <a:gd name="connsiteY6" fmla="*/ 689210 h 689210"/>
              <a:gd name="connsiteX7" fmla="*/ 163513 w 552450"/>
              <a:gd name="connsiteY7" fmla="*/ 689210 h 689210"/>
              <a:gd name="connsiteX8" fmla="*/ 0 w 552450"/>
              <a:gd name="connsiteY8" fmla="*/ 191276 h 689210"/>
              <a:gd name="connsiteX9" fmla="*/ 96838 w 552450"/>
              <a:gd name="connsiteY9" fmla="*/ 69038 h 689210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9891 h 690063"/>
              <a:gd name="connsiteX1" fmla="*/ 198438 w 552450"/>
              <a:gd name="connsiteY1" fmla="*/ 55604 h 690063"/>
              <a:gd name="connsiteX2" fmla="*/ 314325 w 552450"/>
              <a:gd name="connsiteY2" fmla="*/ 61954 h 690063"/>
              <a:gd name="connsiteX3" fmla="*/ 409575 w 552450"/>
              <a:gd name="connsiteY3" fmla="*/ 42905 h 690063"/>
              <a:gd name="connsiteX4" fmla="*/ 454025 w 552450"/>
              <a:gd name="connsiteY4" fmla="*/ 3217 h 690063"/>
              <a:gd name="connsiteX5" fmla="*/ 552450 w 552450"/>
              <a:gd name="connsiteY5" fmla="*/ 120691 h 690063"/>
              <a:gd name="connsiteX6" fmla="*/ 552450 w 552450"/>
              <a:gd name="connsiteY6" fmla="*/ 690063 h 690063"/>
              <a:gd name="connsiteX7" fmla="*/ 163513 w 552450"/>
              <a:gd name="connsiteY7" fmla="*/ 690063 h 690063"/>
              <a:gd name="connsiteX8" fmla="*/ 0 w 552450"/>
              <a:gd name="connsiteY8" fmla="*/ 192129 h 690063"/>
              <a:gd name="connsiteX9" fmla="*/ 96838 w 552450"/>
              <a:gd name="connsiteY9" fmla="*/ 69891 h 690063"/>
              <a:gd name="connsiteX0" fmla="*/ 96838 w 552450"/>
              <a:gd name="connsiteY0" fmla="*/ 68393 h 688565"/>
              <a:gd name="connsiteX1" fmla="*/ 198438 w 552450"/>
              <a:gd name="connsiteY1" fmla="*/ 54106 h 688565"/>
              <a:gd name="connsiteX2" fmla="*/ 314325 w 552450"/>
              <a:gd name="connsiteY2" fmla="*/ 60456 h 688565"/>
              <a:gd name="connsiteX3" fmla="*/ 409575 w 552450"/>
              <a:gd name="connsiteY3" fmla="*/ 41407 h 688565"/>
              <a:gd name="connsiteX4" fmla="*/ 450850 w 552450"/>
              <a:gd name="connsiteY4" fmla="*/ 3306 h 688565"/>
              <a:gd name="connsiteX5" fmla="*/ 552450 w 552450"/>
              <a:gd name="connsiteY5" fmla="*/ 119193 h 688565"/>
              <a:gd name="connsiteX6" fmla="*/ 552450 w 552450"/>
              <a:gd name="connsiteY6" fmla="*/ 688565 h 688565"/>
              <a:gd name="connsiteX7" fmla="*/ 163513 w 552450"/>
              <a:gd name="connsiteY7" fmla="*/ 688565 h 688565"/>
              <a:gd name="connsiteX8" fmla="*/ 0 w 552450"/>
              <a:gd name="connsiteY8" fmla="*/ 190631 h 688565"/>
              <a:gd name="connsiteX9" fmla="*/ 96838 w 55245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90847 h 711019"/>
              <a:gd name="connsiteX1" fmla="*/ 198438 w 571500"/>
              <a:gd name="connsiteY1" fmla="*/ 76560 h 711019"/>
              <a:gd name="connsiteX2" fmla="*/ 314325 w 571500"/>
              <a:gd name="connsiteY2" fmla="*/ 82910 h 711019"/>
              <a:gd name="connsiteX3" fmla="*/ 409575 w 571500"/>
              <a:gd name="connsiteY3" fmla="*/ 63861 h 711019"/>
              <a:gd name="connsiteX4" fmla="*/ 450850 w 571500"/>
              <a:gd name="connsiteY4" fmla="*/ 25760 h 711019"/>
              <a:gd name="connsiteX5" fmla="*/ 527050 w 571500"/>
              <a:gd name="connsiteY5" fmla="*/ 5123 h 711019"/>
              <a:gd name="connsiteX6" fmla="*/ 571500 w 571500"/>
              <a:gd name="connsiteY6" fmla="*/ 195622 h 711019"/>
              <a:gd name="connsiteX7" fmla="*/ 552450 w 571500"/>
              <a:gd name="connsiteY7" fmla="*/ 711019 h 711019"/>
              <a:gd name="connsiteX8" fmla="*/ 163513 w 571500"/>
              <a:gd name="connsiteY8" fmla="*/ 711019 h 711019"/>
              <a:gd name="connsiteX9" fmla="*/ 0 w 571500"/>
              <a:gd name="connsiteY9" fmla="*/ 213085 h 711019"/>
              <a:gd name="connsiteX10" fmla="*/ 96838 w 571500"/>
              <a:gd name="connsiteY10" fmla="*/ 90847 h 711019"/>
              <a:gd name="connsiteX0" fmla="*/ 96838 w 571500"/>
              <a:gd name="connsiteY0" fmla="*/ 91280 h 711452"/>
              <a:gd name="connsiteX1" fmla="*/ 198438 w 571500"/>
              <a:gd name="connsiteY1" fmla="*/ 76993 h 711452"/>
              <a:gd name="connsiteX2" fmla="*/ 314325 w 571500"/>
              <a:gd name="connsiteY2" fmla="*/ 83343 h 711452"/>
              <a:gd name="connsiteX3" fmla="*/ 409575 w 571500"/>
              <a:gd name="connsiteY3" fmla="*/ 64294 h 711452"/>
              <a:gd name="connsiteX4" fmla="*/ 450850 w 571500"/>
              <a:gd name="connsiteY4" fmla="*/ 19843 h 711452"/>
              <a:gd name="connsiteX5" fmla="*/ 527050 w 571500"/>
              <a:gd name="connsiteY5" fmla="*/ 5556 h 711452"/>
              <a:gd name="connsiteX6" fmla="*/ 571500 w 571500"/>
              <a:gd name="connsiteY6" fmla="*/ 196055 h 711452"/>
              <a:gd name="connsiteX7" fmla="*/ 552450 w 571500"/>
              <a:gd name="connsiteY7" fmla="*/ 711452 h 711452"/>
              <a:gd name="connsiteX8" fmla="*/ 163513 w 571500"/>
              <a:gd name="connsiteY8" fmla="*/ 711452 h 711452"/>
              <a:gd name="connsiteX9" fmla="*/ 0 w 571500"/>
              <a:gd name="connsiteY9" fmla="*/ 213518 h 711452"/>
              <a:gd name="connsiteX10" fmla="*/ 96838 w 571500"/>
              <a:gd name="connsiteY10" fmla="*/ 91280 h 711452"/>
              <a:gd name="connsiteX0" fmla="*/ 96838 w 571500"/>
              <a:gd name="connsiteY0" fmla="*/ 87384 h 707556"/>
              <a:gd name="connsiteX1" fmla="*/ 198438 w 571500"/>
              <a:gd name="connsiteY1" fmla="*/ 73097 h 707556"/>
              <a:gd name="connsiteX2" fmla="*/ 314325 w 571500"/>
              <a:gd name="connsiteY2" fmla="*/ 79447 h 707556"/>
              <a:gd name="connsiteX3" fmla="*/ 409575 w 571500"/>
              <a:gd name="connsiteY3" fmla="*/ 60398 h 707556"/>
              <a:gd name="connsiteX4" fmla="*/ 450850 w 571500"/>
              <a:gd name="connsiteY4" fmla="*/ 15947 h 707556"/>
              <a:gd name="connsiteX5" fmla="*/ 527050 w 571500"/>
              <a:gd name="connsiteY5" fmla="*/ 1660 h 707556"/>
              <a:gd name="connsiteX6" fmla="*/ 571500 w 571500"/>
              <a:gd name="connsiteY6" fmla="*/ 192159 h 707556"/>
              <a:gd name="connsiteX7" fmla="*/ 552450 w 571500"/>
              <a:gd name="connsiteY7" fmla="*/ 707556 h 707556"/>
              <a:gd name="connsiteX8" fmla="*/ 163513 w 571500"/>
              <a:gd name="connsiteY8" fmla="*/ 707556 h 707556"/>
              <a:gd name="connsiteX9" fmla="*/ 0 w 571500"/>
              <a:gd name="connsiteY9" fmla="*/ 209622 h 707556"/>
              <a:gd name="connsiteX10" fmla="*/ 96838 w 571500"/>
              <a:gd name="connsiteY10" fmla="*/ 87384 h 707556"/>
              <a:gd name="connsiteX0" fmla="*/ 96838 w 571500"/>
              <a:gd name="connsiteY0" fmla="*/ 85900 h 706072"/>
              <a:gd name="connsiteX1" fmla="*/ 198438 w 571500"/>
              <a:gd name="connsiteY1" fmla="*/ 71613 h 706072"/>
              <a:gd name="connsiteX2" fmla="*/ 314325 w 571500"/>
              <a:gd name="connsiteY2" fmla="*/ 77963 h 706072"/>
              <a:gd name="connsiteX3" fmla="*/ 409575 w 571500"/>
              <a:gd name="connsiteY3" fmla="*/ 58914 h 706072"/>
              <a:gd name="connsiteX4" fmla="*/ 450850 w 571500"/>
              <a:gd name="connsiteY4" fmla="*/ 14463 h 706072"/>
              <a:gd name="connsiteX5" fmla="*/ 527050 w 571500"/>
              <a:gd name="connsiteY5" fmla="*/ 176 h 706072"/>
              <a:gd name="connsiteX6" fmla="*/ 571500 w 571500"/>
              <a:gd name="connsiteY6" fmla="*/ 190675 h 706072"/>
              <a:gd name="connsiteX7" fmla="*/ 552450 w 571500"/>
              <a:gd name="connsiteY7" fmla="*/ 706072 h 706072"/>
              <a:gd name="connsiteX8" fmla="*/ 163513 w 571500"/>
              <a:gd name="connsiteY8" fmla="*/ 706072 h 706072"/>
              <a:gd name="connsiteX9" fmla="*/ 0 w 571500"/>
              <a:gd name="connsiteY9" fmla="*/ 208138 h 706072"/>
              <a:gd name="connsiteX10" fmla="*/ 96838 w 571500"/>
              <a:gd name="connsiteY10" fmla="*/ 85900 h 706072"/>
              <a:gd name="connsiteX0" fmla="*/ 96838 w 571500"/>
              <a:gd name="connsiteY0" fmla="*/ 85913 h 706085"/>
              <a:gd name="connsiteX1" fmla="*/ 198438 w 571500"/>
              <a:gd name="connsiteY1" fmla="*/ 71626 h 706085"/>
              <a:gd name="connsiteX2" fmla="*/ 314325 w 571500"/>
              <a:gd name="connsiteY2" fmla="*/ 77976 h 706085"/>
              <a:gd name="connsiteX3" fmla="*/ 409575 w 571500"/>
              <a:gd name="connsiteY3" fmla="*/ 58927 h 706085"/>
              <a:gd name="connsiteX4" fmla="*/ 442912 w 571500"/>
              <a:gd name="connsiteY4" fmla="*/ 11301 h 706085"/>
              <a:gd name="connsiteX5" fmla="*/ 527050 w 571500"/>
              <a:gd name="connsiteY5" fmla="*/ 189 h 706085"/>
              <a:gd name="connsiteX6" fmla="*/ 571500 w 571500"/>
              <a:gd name="connsiteY6" fmla="*/ 190688 h 706085"/>
              <a:gd name="connsiteX7" fmla="*/ 552450 w 571500"/>
              <a:gd name="connsiteY7" fmla="*/ 706085 h 706085"/>
              <a:gd name="connsiteX8" fmla="*/ 163513 w 571500"/>
              <a:gd name="connsiteY8" fmla="*/ 706085 h 706085"/>
              <a:gd name="connsiteX9" fmla="*/ 0 w 571500"/>
              <a:gd name="connsiteY9" fmla="*/ 208151 h 706085"/>
              <a:gd name="connsiteX10" fmla="*/ 96838 w 571500"/>
              <a:gd name="connsiteY10" fmla="*/ 85913 h 706085"/>
              <a:gd name="connsiteX0" fmla="*/ 96838 w 571500"/>
              <a:gd name="connsiteY0" fmla="*/ 86036 h 706208"/>
              <a:gd name="connsiteX1" fmla="*/ 198438 w 571500"/>
              <a:gd name="connsiteY1" fmla="*/ 71749 h 706208"/>
              <a:gd name="connsiteX2" fmla="*/ 314325 w 571500"/>
              <a:gd name="connsiteY2" fmla="*/ 78099 h 706208"/>
              <a:gd name="connsiteX3" fmla="*/ 409575 w 571500"/>
              <a:gd name="connsiteY3" fmla="*/ 59050 h 706208"/>
              <a:gd name="connsiteX4" fmla="*/ 442912 w 571500"/>
              <a:gd name="connsiteY4" fmla="*/ 11424 h 706208"/>
              <a:gd name="connsiteX5" fmla="*/ 527050 w 571500"/>
              <a:gd name="connsiteY5" fmla="*/ 312 h 706208"/>
              <a:gd name="connsiteX6" fmla="*/ 571500 w 571500"/>
              <a:gd name="connsiteY6" fmla="*/ 190811 h 706208"/>
              <a:gd name="connsiteX7" fmla="*/ 552450 w 571500"/>
              <a:gd name="connsiteY7" fmla="*/ 706208 h 706208"/>
              <a:gd name="connsiteX8" fmla="*/ 163513 w 571500"/>
              <a:gd name="connsiteY8" fmla="*/ 706208 h 706208"/>
              <a:gd name="connsiteX9" fmla="*/ 0 w 571500"/>
              <a:gd name="connsiteY9" fmla="*/ 208274 h 706208"/>
              <a:gd name="connsiteX10" fmla="*/ 96838 w 571500"/>
              <a:gd name="connsiteY10" fmla="*/ 86036 h 706208"/>
              <a:gd name="connsiteX0" fmla="*/ 96838 w 847725"/>
              <a:gd name="connsiteY0" fmla="*/ 343869 h 964041"/>
              <a:gd name="connsiteX1" fmla="*/ 198438 w 847725"/>
              <a:gd name="connsiteY1" fmla="*/ 329582 h 964041"/>
              <a:gd name="connsiteX2" fmla="*/ 314325 w 847725"/>
              <a:gd name="connsiteY2" fmla="*/ 335932 h 964041"/>
              <a:gd name="connsiteX3" fmla="*/ 409575 w 847725"/>
              <a:gd name="connsiteY3" fmla="*/ 316883 h 964041"/>
              <a:gd name="connsiteX4" fmla="*/ 442912 w 847725"/>
              <a:gd name="connsiteY4" fmla="*/ 269257 h 964041"/>
              <a:gd name="connsiteX5" fmla="*/ 527050 w 847725"/>
              <a:gd name="connsiteY5" fmla="*/ 258145 h 964041"/>
              <a:gd name="connsiteX6" fmla="*/ 847725 w 847725"/>
              <a:gd name="connsiteY6" fmla="*/ 2558 h 964041"/>
              <a:gd name="connsiteX7" fmla="*/ 571500 w 847725"/>
              <a:gd name="connsiteY7" fmla="*/ 448644 h 964041"/>
              <a:gd name="connsiteX8" fmla="*/ 552450 w 847725"/>
              <a:gd name="connsiteY8" fmla="*/ 964041 h 964041"/>
              <a:gd name="connsiteX9" fmla="*/ 163513 w 847725"/>
              <a:gd name="connsiteY9" fmla="*/ 964041 h 964041"/>
              <a:gd name="connsiteX10" fmla="*/ 0 w 847725"/>
              <a:gd name="connsiteY10" fmla="*/ 466107 h 964041"/>
              <a:gd name="connsiteX11" fmla="*/ 96838 w 847725"/>
              <a:gd name="connsiteY11" fmla="*/ 343869 h 964041"/>
              <a:gd name="connsiteX0" fmla="*/ 96838 w 854288"/>
              <a:gd name="connsiteY0" fmla="*/ 414485 h 1034657"/>
              <a:gd name="connsiteX1" fmla="*/ 198438 w 854288"/>
              <a:gd name="connsiteY1" fmla="*/ 400198 h 1034657"/>
              <a:gd name="connsiteX2" fmla="*/ 314325 w 854288"/>
              <a:gd name="connsiteY2" fmla="*/ 406548 h 1034657"/>
              <a:gd name="connsiteX3" fmla="*/ 409575 w 854288"/>
              <a:gd name="connsiteY3" fmla="*/ 387499 h 1034657"/>
              <a:gd name="connsiteX4" fmla="*/ 442912 w 854288"/>
              <a:gd name="connsiteY4" fmla="*/ 339873 h 1034657"/>
              <a:gd name="connsiteX5" fmla="*/ 527050 w 854288"/>
              <a:gd name="connsiteY5" fmla="*/ 328761 h 1034657"/>
              <a:gd name="connsiteX6" fmla="*/ 736600 w 854288"/>
              <a:gd name="connsiteY6" fmla="*/ 19200 h 1034657"/>
              <a:gd name="connsiteX7" fmla="*/ 847725 w 854288"/>
              <a:gd name="connsiteY7" fmla="*/ 73174 h 1034657"/>
              <a:gd name="connsiteX8" fmla="*/ 571500 w 854288"/>
              <a:gd name="connsiteY8" fmla="*/ 519260 h 1034657"/>
              <a:gd name="connsiteX9" fmla="*/ 552450 w 854288"/>
              <a:gd name="connsiteY9" fmla="*/ 1034657 h 1034657"/>
              <a:gd name="connsiteX10" fmla="*/ 163513 w 854288"/>
              <a:gd name="connsiteY10" fmla="*/ 1034657 h 1034657"/>
              <a:gd name="connsiteX11" fmla="*/ 0 w 854288"/>
              <a:gd name="connsiteY11" fmla="*/ 536723 h 1034657"/>
              <a:gd name="connsiteX12" fmla="*/ 96838 w 854288"/>
              <a:gd name="connsiteY12" fmla="*/ 414485 h 1034657"/>
              <a:gd name="connsiteX0" fmla="*/ 96838 w 852816"/>
              <a:gd name="connsiteY0" fmla="*/ 395285 h 1015457"/>
              <a:gd name="connsiteX1" fmla="*/ 198438 w 852816"/>
              <a:gd name="connsiteY1" fmla="*/ 380998 h 1015457"/>
              <a:gd name="connsiteX2" fmla="*/ 314325 w 852816"/>
              <a:gd name="connsiteY2" fmla="*/ 387348 h 1015457"/>
              <a:gd name="connsiteX3" fmla="*/ 409575 w 852816"/>
              <a:gd name="connsiteY3" fmla="*/ 368299 h 1015457"/>
              <a:gd name="connsiteX4" fmla="*/ 442912 w 852816"/>
              <a:gd name="connsiteY4" fmla="*/ 320673 h 1015457"/>
              <a:gd name="connsiteX5" fmla="*/ 527050 w 852816"/>
              <a:gd name="connsiteY5" fmla="*/ 309561 h 1015457"/>
              <a:gd name="connsiteX6" fmla="*/ 736600 w 852816"/>
              <a:gd name="connsiteY6" fmla="*/ 0 h 1015457"/>
              <a:gd name="connsiteX7" fmla="*/ 847725 w 852816"/>
              <a:gd name="connsiteY7" fmla="*/ 53974 h 1015457"/>
              <a:gd name="connsiteX8" fmla="*/ 571500 w 852816"/>
              <a:gd name="connsiteY8" fmla="*/ 500060 h 1015457"/>
              <a:gd name="connsiteX9" fmla="*/ 552450 w 852816"/>
              <a:gd name="connsiteY9" fmla="*/ 1015457 h 1015457"/>
              <a:gd name="connsiteX10" fmla="*/ 163513 w 852816"/>
              <a:gd name="connsiteY10" fmla="*/ 1015457 h 1015457"/>
              <a:gd name="connsiteX11" fmla="*/ 0 w 852816"/>
              <a:gd name="connsiteY11" fmla="*/ 517523 h 1015457"/>
              <a:gd name="connsiteX12" fmla="*/ 96838 w 852816"/>
              <a:gd name="connsiteY12" fmla="*/ 395285 h 1015457"/>
              <a:gd name="connsiteX0" fmla="*/ 96838 w 859507"/>
              <a:gd name="connsiteY0" fmla="*/ 411185 h 1031357"/>
              <a:gd name="connsiteX1" fmla="*/ 198438 w 859507"/>
              <a:gd name="connsiteY1" fmla="*/ 396898 h 1031357"/>
              <a:gd name="connsiteX2" fmla="*/ 314325 w 859507"/>
              <a:gd name="connsiteY2" fmla="*/ 403248 h 1031357"/>
              <a:gd name="connsiteX3" fmla="*/ 409575 w 859507"/>
              <a:gd name="connsiteY3" fmla="*/ 384199 h 1031357"/>
              <a:gd name="connsiteX4" fmla="*/ 442912 w 859507"/>
              <a:gd name="connsiteY4" fmla="*/ 336573 h 1031357"/>
              <a:gd name="connsiteX5" fmla="*/ 527050 w 859507"/>
              <a:gd name="connsiteY5" fmla="*/ 325461 h 1031357"/>
              <a:gd name="connsiteX6" fmla="*/ 736600 w 859507"/>
              <a:gd name="connsiteY6" fmla="*/ 15900 h 1031357"/>
              <a:gd name="connsiteX7" fmla="*/ 803274 w 859507"/>
              <a:gd name="connsiteY7" fmla="*/ 55588 h 1031357"/>
              <a:gd name="connsiteX8" fmla="*/ 847725 w 859507"/>
              <a:gd name="connsiteY8" fmla="*/ 69874 h 1031357"/>
              <a:gd name="connsiteX9" fmla="*/ 571500 w 859507"/>
              <a:gd name="connsiteY9" fmla="*/ 515960 h 1031357"/>
              <a:gd name="connsiteX10" fmla="*/ 552450 w 859507"/>
              <a:gd name="connsiteY10" fmla="*/ 1031357 h 1031357"/>
              <a:gd name="connsiteX11" fmla="*/ 163513 w 859507"/>
              <a:gd name="connsiteY11" fmla="*/ 1031357 h 1031357"/>
              <a:gd name="connsiteX12" fmla="*/ 0 w 859507"/>
              <a:gd name="connsiteY12" fmla="*/ 533423 h 1031357"/>
              <a:gd name="connsiteX13" fmla="*/ 96838 w 859507"/>
              <a:gd name="connsiteY13" fmla="*/ 411185 h 1031357"/>
              <a:gd name="connsiteX0" fmla="*/ 96838 w 859507"/>
              <a:gd name="connsiteY0" fmla="*/ 395285 h 1015457"/>
              <a:gd name="connsiteX1" fmla="*/ 198438 w 859507"/>
              <a:gd name="connsiteY1" fmla="*/ 380998 h 1015457"/>
              <a:gd name="connsiteX2" fmla="*/ 314325 w 859507"/>
              <a:gd name="connsiteY2" fmla="*/ 387348 h 1015457"/>
              <a:gd name="connsiteX3" fmla="*/ 409575 w 859507"/>
              <a:gd name="connsiteY3" fmla="*/ 368299 h 1015457"/>
              <a:gd name="connsiteX4" fmla="*/ 442912 w 859507"/>
              <a:gd name="connsiteY4" fmla="*/ 320673 h 1015457"/>
              <a:gd name="connsiteX5" fmla="*/ 527050 w 859507"/>
              <a:gd name="connsiteY5" fmla="*/ 309561 h 1015457"/>
              <a:gd name="connsiteX6" fmla="*/ 736600 w 859507"/>
              <a:gd name="connsiteY6" fmla="*/ 0 h 1015457"/>
              <a:gd name="connsiteX7" fmla="*/ 803274 w 859507"/>
              <a:gd name="connsiteY7" fmla="*/ 39688 h 1015457"/>
              <a:gd name="connsiteX8" fmla="*/ 847725 w 859507"/>
              <a:gd name="connsiteY8" fmla="*/ 53974 h 1015457"/>
              <a:gd name="connsiteX9" fmla="*/ 571500 w 859507"/>
              <a:gd name="connsiteY9" fmla="*/ 500060 h 1015457"/>
              <a:gd name="connsiteX10" fmla="*/ 552450 w 859507"/>
              <a:gd name="connsiteY10" fmla="*/ 1015457 h 1015457"/>
              <a:gd name="connsiteX11" fmla="*/ 163513 w 859507"/>
              <a:gd name="connsiteY11" fmla="*/ 1015457 h 1015457"/>
              <a:gd name="connsiteX12" fmla="*/ 0 w 859507"/>
              <a:gd name="connsiteY12" fmla="*/ 517523 h 1015457"/>
              <a:gd name="connsiteX13" fmla="*/ 96838 w 859507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9688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4925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803274 w 854075"/>
              <a:gd name="connsiteY7" fmla="*/ 34925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788987 w 854075"/>
              <a:gd name="connsiteY9" fmla="*/ 288925 h 1015457"/>
              <a:gd name="connsiteX10" fmla="*/ 571500 w 854075"/>
              <a:gd name="connsiteY10" fmla="*/ 500060 h 1015457"/>
              <a:gd name="connsiteX11" fmla="*/ 552450 w 854075"/>
              <a:gd name="connsiteY11" fmla="*/ 1015457 h 1015457"/>
              <a:gd name="connsiteX12" fmla="*/ 163513 w 854075"/>
              <a:gd name="connsiteY12" fmla="*/ 1015457 h 1015457"/>
              <a:gd name="connsiteX13" fmla="*/ 0 w 854075"/>
              <a:gd name="connsiteY13" fmla="*/ 517523 h 1015457"/>
              <a:gd name="connsiteX14" fmla="*/ 96838 w 854075"/>
              <a:gd name="connsiteY14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736600 w 854162"/>
              <a:gd name="connsiteY6" fmla="*/ 0 h 1015457"/>
              <a:gd name="connsiteX7" fmla="*/ 796924 w 854162"/>
              <a:gd name="connsiteY7" fmla="*/ 42862 h 1015457"/>
              <a:gd name="connsiteX8" fmla="*/ 854075 w 854162"/>
              <a:gd name="connsiteY8" fmla="*/ 53974 h 1015457"/>
              <a:gd name="connsiteX9" fmla="*/ 798512 w 854162"/>
              <a:gd name="connsiteY9" fmla="*/ 211138 h 1015457"/>
              <a:gd name="connsiteX10" fmla="*/ 788987 w 854162"/>
              <a:gd name="connsiteY10" fmla="*/ 288925 h 1015457"/>
              <a:gd name="connsiteX11" fmla="*/ 571500 w 854162"/>
              <a:gd name="connsiteY11" fmla="*/ 500060 h 1015457"/>
              <a:gd name="connsiteX12" fmla="*/ 552450 w 854162"/>
              <a:gd name="connsiteY12" fmla="*/ 1015457 h 1015457"/>
              <a:gd name="connsiteX13" fmla="*/ 163513 w 854162"/>
              <a:gd name="connsiteY13" fmla="*/ 1015457 h 1015457"/>
              <a:gd name="connsiteX14" fmla="*/ 0 w 854162"/>
              <a:gd name="connsiteY14" fmla="*/ 517523 h 1015457"/>
              <a:gd name="connsiteX15" fmla="*/ 96838 w 854162"/>
              <a:gd name="connsiteY15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65161 w 854162"/>
              <a:gd name="connsiteY6" fmla="*/ 119063 h 1015457"/>
              <a:gd name="connsiteX7" fmla="*/ 736600 w 854162"/>
              <a:gd name="connsiteY7" fmla="*/ 0 h 1015457"/>
              <a:gd name="connsiteX8" fmla="*/ 796924 w 854162"/>
              <a:gd name="connsiteY8" fmla="*/ 42862 h 1015457"/>
              <a:gd name="connsiteX9" fmla="*/ 854075 w 854162"/>
              <a:gd name="connsiteY9" fmla="*/ 53974 h 1015457"/>
              <a:gd name="connsiteX10" fmla="*/ 798512 w 854162"/>
              <a:gd name="connsiteY10" fmla="*/ 211138 h 1015457"/>
              <a:gd name="connsiteX11" fmla="*/ 788987 w 854162"/>
              <a:gd name="connsiteY11" fmla="*/ 288925 h 1015457"/>
              <a:gd name="connsiteX12" fmla="*/ 571500 w 854162"/>
              <a:gd name="connsiteY12" fmla="*/ 500060 h 1015457"/>
              <a:gd name="connsiteX13" fmla="*/ 552450 w 854162"/>
              <a:gd name="connsiteY13" fmla="*/ 1015457 h 1015457"/>
              <a:gd name="connsiteX14" fmla="*/ 163513 w 854162"/>
              <a:gd name="connsiteY14" fmla="*/ 1015457 h 1015457"/>
              <a:gd name="connsiteX15" fmla="*/ 0 w 854162"/>
              <a:gd name="connsiteY15" fmla="*/ 517523 h 1015457"/>
              <a:gd name="connsiteX16" fmla="*/ 96838 w 854162"/>
              <a:gd name="connsiteY16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19063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07950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38173 w 854162"/>
              <a:gd name="connsiteY6" fmla="*/ 193675 h 1015457"/>
              <a:gd name="connsiteX7" fmla="*/ 673098 w 854162"/>
              <a:gd name="connsiteY7" fmla="*/ 141288 h 1015457"/>
              <a:gd name="connsiteX8" fmla="*/ 665161 w 854162"/>
              <a:gd name="connsiteY8" fmla="*/ 107950 h 1015457"/>
              <a:gd name="connsiteX9" fmla="*/ 736600 w 854162"/>
              <a:gd name="connsiteY9" fmla="*/ 0 h 1015457"/>
              <a:gd name="connsiteX10" fmla="*/ 796924 w 854162"/>
              <a:gd name="connsiteY10" fmla="*/ 42862 h 1015457"/>
              <a:gd name="connsiteX11" fmla="*/ 854075 w 854162"/>
              <a:gd name="connsiteY11" fmla="*/ 53974 h 1015457"/>
              <a:gd name="connsiteX12" fmla="*/ 798512 w 854162"/>
              <a:gd name="connsiteY12" fmla="*/ 211138 h 1015457"/>
              <a:gd name="connsiteX13" fmla="*/ 788987 w 854162"/>
              <a:gd name="connsiteY13" fmla="*/ 288925 h 1015457"/>
              <a:gd name="connsiteX14" fmla="*/ 571500 w 854162"/>
              <a:gd name="connsiteY14" fmla="*/ 500060 h 1015457"/>
              <a:gd name="connsiteX15" fmla="*/ 552450 w 854162"/>
              <a:gd name="connsiteY15" fmla="*/ 1015457 h 1015457"/>
              <a:gd name="connsiteX16" fmla="*/ 163513 w 854162"/>
              <a:gd name="connsiteY16" fmla="*/ 1015457 h 1015457"/>
              <a:gd name="connsiteX17" fmla="*/ 0 w 854162"/>
              <a:gd name="connsiteY17" fmla="*/ 517523 h 1015457"/>
              <a:gd name="connsiteX18" fmla="*/ 96838 w 854162"/>
              <a:gd name="connsiteY18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73098 w 854162"/>
              <a:gd name="connsiteY8" fmla="*/ 141288 h 1015457"/>
              <a:gd name="connsiteX9" fmla="*/ 665161 w 854162"/>
              <a:gd name="connsiteY9" fmla="*/ 107950 h 1015457"/>
              <a:gd name="connsiteX10" fmla="*/ 736600 w 854162"/>
              <a:gd name="connsiteY10" fmla="*/ 0 h 1015457"/>
              <a:gd name="connsiteX11" fmla="*/ 796924 w 854162"/>
              <a:gd name="connsiteY11" fmla="*/ 42862 h 1015457"/>
              <a:gd name="connsiteX12" fmla="*/ 854075 w 854162"/>
              <a:gd name="connsiteY12" fmla="*/ 53974 h 1015457"/>
              <a:gd name="connsiteX13" fmla="*/ 798512 w 854162"/>
              <a:gd name="connsiteY13" fmla="*/ 211138 h 1015457"/>
              <a:gd name="connsiteX14" fmla="*/ 788987 w 854162"/>
              <a:gd name="connsiteY14" fmla="*/ 288925 h 1015457"/>
              <a:gd name="connsiteX15" fmla="*/ 571500 w 854162"/>
              <a:gd name="connsiteY15" fmla="*/ 500060 h 1015457"/>
              <a:gd name="connsiteX16" fmla="*/ 552450 w 854162"/>
              <a:gd name="connsiteY16" fmla="*/ 1015457 h 1015457"/>
              <a:gd name="connsiteX17" fmla="*/ 163513 w 854162"/>
              <a:gd name="connsiteY17" fmla="*/ 1015457 h 1015457"/>
              <a:gd name="connsiteX18" fmla="*/ 0 w 854162"/>
              <a:gd name="connsiteY18" fmla="*/ 517523 h 1015457"/>
              <a:gd name="connsiteX19" fmla="*/ 96838 w 854162"/>
              <a:gd name="connsiteY19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571500 w 854162"/>
              <a:gd name="connsiteY17" fmla="*/ 500060 h 1015457"/>
              <a:gd name="connsiteX18" fmla="*/ 552450 w 854162"/>
              <a:gd name="connsiteY18" fmla="*/ 1015457 h 1015457"/>
              <a:gd name="connsiteX19" fmla="*/ 163513 w 854162"/>
              <a:gd name="connsiteY19" fmla="*/ 1015457 h 1015457"/>
              <a:gd name="connsiteX20" fmla="*/ 0 w 854162"/>
              <a:gd name="connsiteY20" fmla="*/ 517523 h 1015457"/>
              <a:gd name="connsiteX21" fmla="*/ 96838 w 854162"/>
              <a:gd name="connsiteY21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681036 w 854162"/>
              <a:gd name="connsiteY17" fmla="*/ 430213 h 1015457"/>
              <a:gd name="connsiteX18" fmla="*/ 571500 w 854162"/>
              <a:gd name="connsiteY18" fmla="*/ 500060 h 1015457"/>
              <a:gd name="connsiteX19" fmla="*/ 552450 w 854162"/>
              <a:gd name="connsiteY19" fmla="*/ 1015457 h 1015457"/>
              <a:gd name="connsiteX20" fmla="*/ 163513 w 854162"/>
              <a:gd name="connsiteY20" fmla="*/ 1015457 h 1015457"/>
              <a:gd name="connsiteX21" fmla="*/ 0 w 854162"/>
              <a:gd name="connsiteY21" fmla="*/ 517523 h 1015457"/>
              <a:gd name="connsiteX22" fmla="*/ 96838 w 854162"/>
              <a:gd name="connsiteY22" fmla="*/ 395285 h 1015457"/>
              <a:gd name="connsiteX0" fmla="*/ 121785 w 879109"/>
              <a:gd name="connsiteY0" fmla="*/ 395285 h 1015457"/>
              <a:gd name="connsiteX1" fmla="*/ 223385 w 879109"/>
              <a:gd name="connsiteY1" fmla="*/ 380998 h 1015457"/>
              <a:gd name="connsiteX2" fmla="*/ 339272 w 879109"/>
              <a:gd name="connsiteY2" fmla="*/ 387348 h 1015457"/>
              <a:gd name="connsiteX3" fmla="*/ 434522 w 879109"/>
              <a:gd name="connsiteY3" fmla="*/ 368299 h 1015457"/>
              <a:gd name="connsiteX4" fmla="*/ 467859 w 879109"/>
              <a:gd name="connsiteY4" fmla="*/ 320673 h 1015457"/>
              <a:gd name="connsiteX5" fmla="*/ 551997 w 879109"/>
              <a:gd name="connsiteY5" fmla="*/ 309561 h 1015457"/>
              <a:gd name="connsiteX6" fmla="*/ 647245 w 879109"/>
              <a:gd name="connsiteY6" fmla="*/ 222250 h 1015457"/>
              <a:gd name="connsiteX7" fmla="*/ 663120 w 879109"/>
              <a:gd name="connsiteY7" fmla="*/ 193675 h 1015457"/>
              <a:gd name="connsiteX8" fmla="*/ 683758 w 879109"/>
              <a:gd name="connsiteY8" fmla="*/ 177800 h 1015457"/>
              <a:gd name="connsiteX9" fmla="*/ 698045 w 879109"/>
              <a:gd name="connsiteY9" fmla="*/ 141288 h 1015457"/>
              <a:gd name="connsiteX10" fmla="*/ 690108 w 879109"/>
              <a:gd name="connsiteY10" fmla="*/ 107950 h 1015457"/>
              <a:gd name="connsiteX11" fmla="*/ 761547 w 879109"/>
              <a:gd name="connsiteY11" fmla="*/ 0 h 1015457"/>
              <a:gd name="connsiteX12" fmla="*/ 821871 w 879109"/>
              <a:gd name="connsiteY12" fmla="*/ 42862 h 1015457"/>
              <a:gd name="connsiteX13" fmla="*/ 879022 w 879109"/>
              <a:gd name="connsiteY13" fmla="*/ 53974 h 1015457"/>
              <a:gd name="connsiteX14" fmla="*/ 823459 w 879109"/>
              <a:gd name="connsiteY14" fmla="*/ 211138 h 1015457"/>
              <a:gd name="connsiteX15" fmla="*/ 813934 w 879109"/>
              <a:gd name="connsiteY15" fmla="*/ 284163 h 1015457"/>
              <a:gd name="connsiteX16" fmla="*/ 775833 w 879109"/>
              <a:gd name="connsiteY16" fmla="*/ 344488 h 1015457"/>
              <a:gd name="connsiteX17" fmla="*/ 705983 w 879109"/>
              <a:gd name="connsiteY17" fmla="*/ 430213 h 1015457"/>
              <a:gd name="connsiteX18" fmla="*/ 596447 w 879109"/>
              <a:gd name="connsiteY18" fmla="*/ 500060 h 1015457"/>
              <a:gd name="connsiteX19" fmla="*/ 577397 w 879109"/>
              <a:gd name="connsiteY19" fmla="*/ 1015457 h 1015457"/>
              <a:gd name="connsiteX20" fmla="*/ 188460 w 879109"/>
              <a:gd name="connsiteY20" fmla="*/ 1015457 h 1015457"/>
              <a:gd name="connsiteX21" fmla="*/ 10658 w 879109"/>
              <a:gd name="connsiteY21" fmla="*/ 685800 h 1015457"/>
              <a:gd name="connsiteX22" fmla="*/ 24947 w 879109"/>
              <a:gd name="connsiteY22" fmla="*/ 517523 h 1015457"/>
              <a:gd name="connsiteX23" fmla="*/ 121785 w 879109"/>
              <a:gd name="connsiteY23" fmla="*/ 395285 h 1015457"/>
              <a:gd name="connsiteX0" fmla="*/ 111127 w 868451"/>
              <a:gd name="connsiteY0" fmla="*/ 395285 h 1015457"/>
              <a:gd name="connsiteX1" fmla="*/ 212727 w 868451"/>
              <a:gd name="connsiteY1" fmla="*/ 380998 h 1015457"/>
              <a:gd name="connsiteX2" fmla="*/ 328614 w 868451"/>
              <a:gd name="connsiteY2" fmla="*/ 387348 h 1015457"/>
              <a:gd name="connsiteX3" fmla="*/ 423864 w 868451"/>
              <a:gd name="connsiteY3" fmla="*/ 368299 h 1015457"/>
              <a:gd name="connsiteX4" fmla="*/ 457201 w 868451"/>
              <a:gd name="connsiteY4" fmla="*/ 320673 h 1015457"/>
              <a:gd name="connsiteX5" fmla="*/ 541339 w 868451"/>
              <a:gd name="connsiteY5" fmla="*/ 309561 h 1015457"/>
              <a:gd name="connsiteX6" fmla="*/ 636587 w 868451"/>
              <a:gd name="connsiteY6" fmla="*/ 222250 h 1015457"/>
              <a:gd name="connsiteX7" fmla="*/ 652462 w 868451"/>
              <a:gd name="connsiteY7" fmla="*/ 193675 h 1015457"/>
              <a:gd name="connsiteX8" fmla="*/ 673100 w 868451"/>
              <a:gd name="connsiteY8" fmla="*/ 177800 h 1015457"/>
              <a:gd name="connsiteX9" fmla="*/ 687387 w 868451"/>
              <a:gd name="connsiteY9" fmla="*/ 141288 h 1015457"/>
              <a:gd name="connsiteX10" fmla="*/ 679450 w 868451"/>
              <a:gd name="connsiteY10" fmla="*/ 107950 h 1015457"/>
              <a:gd name="connsiteX11" fmla="*/ 750889 w 868451"/>
              <a:gd name="connsiteY11" fmla="*/ 0 h 1015457"/>
              <a:gd name="connsiteX12" fmla="*/ 811213 w 868451"/>
              <a:gd name="connsiteY12" fmla="*/ 42862 h 1015457"/>
              <a:gd name="connsiteX13" fmla="*/ 868364 w 868451"/>
              <a:gd name="connsiteY13" fmla="*/ 53974 h 1015457"/>
              <a:gd name="connsiteX14" fmla="*/ 812801 w 868451"/>
              <a:gd name="connsiteY14" fmla="*/ 211138 h 1015457"/>
              <a:gd name="connsiteX15" fmla="*/ 803276 w 868451"/>
              <a:gd name="connsiteY15" fmla="*/ 284163 h 1015457"/>
              <a:gd name="connsiteX16" fmla="*/ 765175 w 868451"/>
              <a:gd name="connsiteY16" fmla="*/ 344488 h 1015457"/>
              <a:gd name="connsiteX17" fmla="*/ 695325 w 868451"/>
              <a:gd name="connsiteY17" fmla="*/ 430213 h 1015457"/>
              <a:gd name="connsiteX18" fmla="*/ 585789 w 868451"/>
              <a:gd name="connsiteY18" fmla="*/ 500060 h 1015457"/>
              <a:gd name="connsiteX19" fmla="*/ 566739 w 868451"/>
              <a:gd name="connsiteY19" fmla="*/ 1015457 h 1015457"/>
              <a:gd name="connsiteX20" fmla="*/ 177802 w 868451"/>
              <a:gd name="connsiteY20" fmla="*/ 1015457 h 1015457"/>
              <a:gd name="connsiteX21" fmla="*/ 0 w 868451"/>
              <a:gd name="connsiteY21" fmla="*/ 685800 h 1015457"/>
              <a:gd name="connsiteX22" fmla="*/ 14289 w 868451"/>
              <a:gd name="connsiteY22" fmla="*/ 517523 h 1015457"/>
              <a:gd name="connsiteX23" fmla="*/ 111127 w 868451"/>
              <a:gd name="connsiteY23" fmla="*/ 395285 h 1015457"/>
              <a:gd name="connsiteX0" fmla="*/ 121451 w 878775"/>
              <a:gd name="connsiteY0" fmla="*/ 395285 h 1015457"/>
              <a:gd name="connsiteX1" fmla="*/ 223051 w 878775"/>
              <a:gd name="connsiteY1" fmla="*/ 380998 h 1015457"/>
              <a:gd name="connsiteX2" fmla="*/ 338938 w 878775"/>
              <a:gd name="connsiteY2" fmla="*/ 387348 h 1015457"/>
              <a:gd name="connsiteX3" fmla="*/ 434188 w 878775"/>
              <a:gd name="connsiteY3" fmla="*/ 368299 h 1015457"/>
              <a:gd name="connsiteX4" fmla="*/ 467525 w 878775"/>
              <a:gd name="connsiteY4" fmla="*/ 320673 h 1015457"/>
              <a:gd name="connsiteX5" fmla="*/ 551663 w 878775"/>
              <a:gd name="connsiteY5" fmla="*/ 309561 h 1015457"/>
              <a:gd name="connsiteX6" fmla="*/ 646911 w 878775"/>
              <a:gd name="connsiteY6" fmla="*/ 222250 h 1015457"/>
              <a:gd name="connsiteX7" fmla="*/ 662786 w 878775"/>
              <a:gd name="connsiteY7" fmla="*/ 193675 h 1015457"/>
              <a:gd name="connsiteX8" fmla="*/ 683424 w 878775"/>
              <a:gd name="connsiteY8" fmla="*/ 177800 h 1015457"/>
              <a:gd name="connsiteX9" fmla="*/ 697711 w 878775"/>
              <a:gd name="connsiteY9" fmla="*/ 141288 h 1015457"/>
              <a:gd name="connsiteX10" fmla="*/ 689774 w 878775"/>
              <a:gd name="connsiteY10" fmla="*/ 107950 h 1015457"/>
              <a:gd name="connsiteX11" fmla="*/ 761213 w 878775"/>
              <a:gd name="connsiteY11" fmla="*/ 0 h 1015457"/>
              <a:gd name="connsiteX12" fmla="*/ 821537 w 878775"/>
              <a:gd name="connsiteY12" fmla="*/ 42862 h 1015457"/>
              <a:gd name="connsiteX13" fmla="*/ 878688 w 878775"/>
              <a:gd name="connsiteY13" fmla="*/ 53974 h 1015457"/>
              <a:gd name="connsiteX14" fmla="*/ 823125 w 878775"/>
              <a:gd name="connsiteY14" fmla="*/ 211138 h 1015457"/>
              <a:gd name="connsiteX15" fmla="*/ 813600 w 878775"/>
              <a:gd name="connsiteY15" fmla="*/ 284163 h 1015457"/>
              <a:gd name="connsiteX16" fmla="*/ 775499 w 878775"/>
              <a:gd name="connsiteY16" fmla="*/ 344488 h 1015457"/>
              <a:gd name="connsiteX17" fmla="*/ 705649 w 878775"/>
              <a:gd name="connsiteY17" fmla="*/ 430213 h 1015457"/>
              <a:gd name="connsiteX18" fmla="*/ 596113 w 878775"/>
              <a:gd name="connsiteY18" fmla="*/ 500060 h 1015457"/>
              <a:gd name="connsiteX19" fmla="*/ 577063 w 878775"/>
              <a:gd name="connsiteY19" fmla="*/ 1015457 h 1015457"/>
              <a:gd name="connsiteX20" fmla="*/ 188126 w 878775"/>
              <a:gd name="connsiteY20" fmla="*/ 1015457 h 1015457"/>
              <a:gd name="connsiteX21" fmla="*/ 10324 w 878775"/>
              <a:gd name="connsiteY21" fmla="*/ 685800 h 1015457"/>
              <a:gd name="connsiteX22" fmla="*/ 23025 w 878775"/>
              <a:gd name="connsiteY22" fmla="*/ 576263 h 1015457"/>
              <a:gd name="connsiteX23" fmla="*/ 24613 w 878775"/>
              <a:gd name="connsiteY23" fmla="*/ 517523 h 1015457"/>
              <a:gd name="connsiteX24" fmla="*/ 121451 w 878775"/>
              <a:gd name="connsiteY24" fmla="*/ 395285 h 1015457"/>
              <a:gd name="connsiteX0" fmla="*/ 181808 w 939132"/>
              <a:gd name="connsiteY0" fmla="*/ 395285 h 1053232"/>
              <a:gd name="connsiteX1" fmla="*/ 283408 w 939132"/>
              <a:gd name="connsiteY1" fmla="*/ 380998 h 1053232"/>
              <a:gd name="connsiteX2" fmla="*/ 399295 w 939132"/>
              <a:gd name="connsiteY2" fmla="*/ 387348 h 1053232"/>
              <a:gd name="connsiteX3" fmla="*/ 494545 w 939132"/>
              <a:gd name="connsiteY3" fmla="*/ 368299 h 1053232"/>
              <a:gd name="connsiteX4" fmla="*/ 527882 w 939132"/>
              <a:gd name="connsiteY4" fmla="*/ 320673 h 1053232"/>
              <a:gd name="connsiteX5" fmla="*/ 612020 w 939132"/>
              <a:gd name="connsiteY5" fmla="*/ 309561 h 1053232"/>
              <a:gd name="connsiteX6" fmla="*/ 707268 w 939132"/>
              <a:gd name="connsiteY6" fmla="*/ 222250 h 1053232"/>
              <a:gd name="connsiteX7" fmla="*/ 723143 w 939132"/>
              <a:gd name="connsiteY7" fmla="*/ 193675 h 1053232"/>
              <a:gd name="connsiteX8" fmla="*/ 743781 w 939132"/>
              <a:gd name="connsiteY8" fmla="*/ 177800 h 1053232"/>
              <a:gd name="connsiteX9" fmla="*/ 758068 w 939132"/>
              <a:gd name="connsiteY9" fmla="*/ 141288 h 1053232"/>
              <a:gd name="connsiteX10" fmla="*/ 750131 w 939132"/>
              <a:gd name="connsiteY10" fmla="*/ 107950 h 1053232"/>
              <a:gd name="connsiteX11" fmla="*/ 821570 w 939132"/>
              <a:gd name="connsiteY11" fmla="*/ 0 h 1053232"/>
              <a:gd name="connsiteX12" fmla="*/ 881894 w 939132"/>
              <a:gd name="connsiteY12" fmla="*/ 42862 h 1053232"/>
              <a:gd name="connsiteX13" fmla="*/ 939045 w 939132"/>
              <a:gd name="connsiteY13" fmla="*/ 53974 h 1053232"/>
              <a:gd name="connsiteX14" fmla="*/ 883482 w 939132"/>
              <a:gd name="connsiteY14" fmla="*/ 211138 h 1053232"/>
              <a:gd name="connsiteX15" fmla="*/ 873957 w 939132"/>
              <a:gd name="connsiteY15" fmla="*/ 284163 h 1053232"/>
              <a:gd name="connsiteX16" fmla="*/ 835856 w 939132"/>
              <a:gd name="connsiteY16" fmla="*/ 344488 h 1053232"/>
              <a:gd name="connsiteX17" fmla="*/ 766006 w 939132"/>
              <a:gd name="connsiteY17" fmla="*/ 430213 h 1053232"/>
              <a:gd name="connsiteX18" fmla="*/ 656470 w 939132"/>
              <a:gd name="connsiteY18" fmla="*/ 500060 h 1053232"/>
              <a:gd name="connsiteX19" fmla="*/ 637420 w 939132"/>
              <a:gd name="connsiteY19" fmla="*/ 1015457 h 1053232"/>
              <a:gd name="connsiteX20" fmla="*/ 248483 w 939132"/>
              <a:gd name="connsiteY20" fmla="*/ 1015457 h 1053232"/>
              <a:gd name="connsiteX21" fmla="*/ 5594 w 939132"/>
              <a:gd name="connsiteY21" fmla="*/ 1038225 h 1053232"/>
              <a:gd name="connsiteX22" fmla="*/ 70681 w 939132"/>
              <a:gd name="connsiteY22" fmla="*/ 685800 h 1053232"/>
              <a:gd name="connsiteX23" fmla="*/ 83382 w 939132"/>
              <a:gd name="connsiteY23" fmla="*/ 576263 h 1053232"/>
              <a:gd name="connsiteX24" fmla="*/ 84970 w 939132"/>
              <a:gd name="connsiteY24" fmla="*/ 517523 h 1053232"/>
              <a:gd name="connsiteX25" fmla="*/ 181808 w 939132"/>
              <a:gd name="connsiteY25" fmla="*/ 395285 h 1053232"/>
              <a:gd name="connsiteX0" fmla="*/ 180442 w 937766"/>
              <a:gd name="connsiteY0" fmla="*/ 395285 h 1053232"/>
              <a:gd name="connsiteX1" fmla="*/ 282042 w 937766"/>
              <a:gd name="connsiteY1" fmla="*/ 380998 h 1053232"/>
              <a:gd name="connsiteX2" fmla="*/ 397929 w 937766"/>
              <a:gd name="connsiteY2" fmla="*/ 387348 h 1053232"/>
              <a:gd name="connsiteX3" fmla="*/ 493179 w 937766"/>
              <a:gd name="connsiteY3" fmla="*/ 368299 h 1053232"/>
              <a:gd name="connsiteX4" fmla="*/ 526516 w 937766"/>
              <a:gd name="connsiteY4" fmla="*/ 320673 h 1053232"/>
              <a:gd name="connsiteX5" fmla="*/ 610654 w 937766"/>
              <a:gd name="connsiteY5" fmla="*/ 309561 h 1053232"/>
              <a:gd name="connsiteX6" fmla="*/ 705902 w 937766"/>
              <a:gd name="connsiteY6" fmla="*/ 222250 h 1053232"/>
              <a:gd name="connsiteX7" fmla="*/ 721777 w 937766"/>
              <a:gd name="connsiteY7" fmla="*/ 193675 h 1053232"/>
              <a:gd name="connsiteX8" fmla="*/ 742415 w 937766"/>
              <a:gd name="connsiteY8" fmla="*/ 177800 h 1053232"/>
              <a:gd name="connsiteX9" fmla="*/ 756702 w 937766"/>
              <a:gd name="connsiteY9" fmla="*/ 141288 h 1053232"/>
              <a:gd name="connsiteX10" fmla="*/ 748765 w 937766"/>
              <a:gd name="connsiteY10" fmla="*/ 107950 h 1053232"/>
              <a:gd name="connsiteX11" fmla="*/ 820204 w 937766"/>
              <a:gd name="connsiteY11" fmla="*/ 0 h 1053232"/>
              <a:gd name="connsiteX12" fmla="*/ 880528 w 937766"/>
              <a:gd name="connsiteY12" fmla="*/ 42862 h 1053232"/>
              <a:gd name="connsiteX13" fmla="*/ 937679 w 937766"/>
              <a:gd name="connsiteY13" fmla="*/ 53974 h 1053232"/>
              <a:gd name="connsiteX14" fmla="*/ 882116 w 937766"/>
              <a:gd name="connsiteY14" fmla="*/ 211138 h 1053232"/>
              <a:gd name="connsiteX15" fmla="*/ 872591 w 937766"/>
              <a:gd name="connsiteY15" fmla="*/ 284163 h 1053232"/>
              <a:gd name="connsiteX16" fmla="*/ 834490 w 937766"/>
              <a:gd name="connsiteY16" fmla="*/ 344488 h 1053232"/>
              <a:gd name="connsiteX17" fmla="*/ 764640 w 937766"/>
              <a:gd name="connsiteY17" fmla="*/ 430213 h 1053232"/>
              <a:gd name="connsiteX18" fmla="*/ 655104 w 937766"/>
              <a:gd name="connsiteY18" fmla="*/ 500060 h 1053232"/>
              <a:gd name="connsiteX19" fmla="*/ 636054 w 937766"/>
              <a:gd name="connsiteY19" fmla="*/ 1015457 h 1053232"/>
              <a:gd name="connsiteX20" fmla="*/ 247117 w 937766"/>
              <a:gd name="connsiteY20" fmla="*/ 1015457 h 1053232"/>
              <a:gd name="connsiteX21" fmla="*/ 4228 w 937766"/>
              <a:gd name="connsiteY21" fmla="*/ 1038225 h 1053232"/>
              <a:gd name="connsiteX22" fmla="*/ 69315 w 937766"/>
              <a:gd name="connsiteY22" fmla="*/ 685800 h 1053232"/>
              <a:gd name="connsiteX23" fmla="*/ 82016 w 937766"/>
              <a:gd name="connsiteY23" fmla="*/ 576263 h 1053232"/>
              <a:gd name="connsiteX24" fmla="*/ 83604 w 937766"/>
              <a:gd name="connsiteY24" fmla="*/ 517523 h 1053232"/>
              <a:gd name="connsiteX25" fmla="*/ 180442 w 937766"/>
              <a:gd name="connsiteY25" fmla="*/ 395285 h 1053232"/>
              <a:gd name="connsiteX0" fmla="*/ 177393 w 934717"/>
              <a:gd name="connsiteY0" fmla="*/ 395285 h 1044742"/>
              <a:gd name="connsiteX1" fmla="*/ 278993 w 934717"/>
              <a:gd name="connsiteY1" fmla="*/ 380998 h 1044742"/>
              <a:gd name="connsiteX2" fmla="*/ 394880 w 934717"/>
              <a:gd name="connsiteY2" fmla="*/ 387348 h 1044742"/>
              <a:gd name="connsiteX3" fmla="*/ 490130 w 934717"/>
              <a:gd name="connsiteY3" fmla="*/ 368299 h 1044742"/>
              <a:gd name="connsiteX4" fmla="*/ 523467 w 934717"/>
              <a:gd name="connsiteY4" fmla="*/ 320673 h 1044742"/>
              <a:gd name="connsiteX5" fmla="*/ 607605 w 934717"/>
              <a:gd name="connsiteY5" fmla="*/ 309561 h 1044742"/>
              <a:gd name="connsiteX6" fmla="*/ 702853 w 934717"/>
              <a:gd name="connsiteY6" fmla="*/ 222250 h 1044742"/>
              <a:gd name="connsiteX7" fmla="*/ 718728 w 934717"/>
              <a:gd name="connsiteY7" fmla="*/ 193675 h 1044742"/>
              <a:gd name="connsiteX8" fmla="*/ 739366 w 934717"/>
              <a:gd name="connsiteY8" fmla="*/ 177800 h 1044742"/>
              <a:gd name="connsiteX9" fmla="*/ 753653 w 934717"/>
              <a:gd name="connsiteY9" fmla="*/ 141288 h 1044742"/>
              <a:gd name="connsiteX10" fmla="*/ 745716 w 934717"/>
              <a:gd name="connsiteY10" fmla="*/ 107950 h 1044742"/>
              <a:gd name="connsiteX11" fmla="*/ 817155 w 934717"/>
              <a:gd name="connsiteY11" fmla="*/ 0 h 1044742"/>
              <a:gd name="connsiteX12" fmla="*/ 877479 w 934717"/>
              <a:gd name="connsiteY12" fmla="*/ 42862 h 1044742"/>
              <a:gd name="connsiteX13" fmla="*/ 934630 w 934717"/>
              <a:gd name="connsiteY13" fmla="*/ 53974 h 1044742"/>
              <a:gd name="connsiteX14" fmla="*/ 879067 w 934717"/>
              <a:gd name="connsiteY14" fmla="*/ 211138 h 1044742"/>
              <a:gd name="connsiteX15" fmla="*/ 869542 w 934717"/>
              <a:gd name="connsiteY15" fmla="*/ 284163 h 1044742"/>
              <a:gd name="connsiteX16" fmla="*/ 831441 w 934717"/>
              <a:gd name="connsiteY16" fmla="*/ 344488 h 1044742"/>
              <a:gd name="connsiteX17" fmla="*/ 761591 w 934717"/>
              <a:gd name="connsiteY17" fmla="*/ 430213 h 1044742"/>
              <a:gd name="connsiteX18" fmla="*/ 652055 w 934717"/>
              <a:gd name="connsiteY18" fmla="*/ 500060 h 1044742"/>
              <a:gd name="connsiteX19" fmla="*/ 633005 w 934717"/>
              <a:gd name="connsiteY19" fmla="*/ 1015457 h 1044742"/>
              <a:gd name="connsiteX20" fmla="*/ 244068 w 934717"/>
              <a:gd name="connsiteY20" fmla="*/ 1015457 h 1044742"/>
              <a:gd name="connsiteX21" fmla="*/ 4354 w 934717"/>
              <a:gd name="connsiteY21" fmla="*/ 1028700 h 1044742"/>
              <a:gd name="connsiteX22" fmla="*/ 66266 w 934717"/>
              <a:gd name="connsiteY22" fmla="*/ 685800 h 1044742"/>
              <a:gd name="connsiteX23" fmla="*/ 78967 w 934717"/>
              <a:gd name="connsiteY23" fmla="*/ 576263 h 1044742"/>
              <a:gd name="connsiteX24" fmla="*/ 80555 w 934717"/>
              <a:gd name="connsiteY24" fmla="*/ 517523 h 1044742"/>
              <a:gd name="connsiteX25" fmla="*/ 177393 w 934717"/>
              <a:gd name="connsiteY25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79734 w 948185"/>
              <a:gd name="connsiteY23" fmla="*/ 685800 h 1044742"/>
              <a:gd name="connsiteX24" fmla="*/ 92435 w 948185"/>
              <a:gd name="connsiteY24" fmla="*/ 576263 h 1044742"/>
              <a:gd name="connsiteX25" fmla="*/ 94023 w 948185"/>
              <a:gd name="connsiteY25" fmla="*/ 517523 h 1044742"/>
              <a:gd name="connsiteX26" fmla="*/ 190861 w 948185"/>
              <a:gd name="connsiteY26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8512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81697 w 939021"/>
              <a:gd name="connsiteY0" fmla="*/ 395285 h 1044742"/>
              <a:gd name="connsiteX1" fmla="*/ 283297 w 939021"/>
              <a:gd name="connsiteY1" fmla="*/ 380998 h 1044742"/>
              <a:gd name="connsiteX2" fmla="*/ 399184 w 939021"/>
              <a:gd name="connsiteY2" fmla="*/ 387348 h 1044742"/>
              <a:gd name="connsiteX3" fmla="*/ 494434 w 939021"/>
              <a:gd name="connsiteY3" fmla="*/ 368299 h 1044742"/>
              <a:gd name="connsiteX4" fmla="*/ 527771 w 939021"/>
              <a:gd name="connsiteY4" fmla="*/ 320673 h 1044742"/>
              <a:gd name="connsiteX5" fmla="*/ 611909 w 939021"/>
              <a:gd name="connsiteY5" fmla="*/ 309561 h 1044742"/>
              <a:gd name="connsiteX6" fmla="*/ 707157 w 939021"/>
              <a:gd name="connsiteY6" fmla="*/ 222250 h 1044742"/>
              <a:gd name="connsiteX7" fmla="*/ 723032 w 939021"/>
              <a:gd name="connsiteY7" fmla="*/ 193675 h 1044742"/>
              <a:gd name="connsiteX8" fmla="*/ 743670 w 939021"/>
              <a:gd name="connsiteY8" fmla="*/ 177800 h 1044742"/>
              <a:gd name="connsiteX9" fmla="*/ 757957 w 939021"/>
              <a:gd name="connsiteY9" fmla="*/ 141288 h 1044742"/>
              <a:gd name="connsiteX10" fmla="*/ 750020 w 939021"/>
              <a:gd name="connsiteY10" fmla="*/ 107950 h 1044742"/>
              <a:gd name="connsiteX11" fmla="*/ 821459 w 939021"/>
              <a:gd name="connsiteY11" fmla="*/ 0 h 1044742"/>
              <a:gd name="connsiteX12" fmla="*/ 881783 w 939021"/>
              <a:gd name="connsiteY12" fmla="*/ 42862 h 1044742"/>
              <a:gd name="connsiteX13" fmla="*/ 938934 w 939021"/>
              <a:gd name="connsiteY13" fmla="*/ 53974 h 1044742"/>
              <a:gd name="connsiteX14" fmla="*/ 883371 w 939021"/>
              <a:gd name="connsiteY14" fmla="*/ 211138 h 1044742"/>
              <a:gd name="connsiteX15" fmla="*/ 873846 w 939021"/>
              <a:gd name="connsiteY15" fmla="*/ 284163 h 1044742"/>
              <a:gd name="connsiteX16" fmla="*/ 835745 w 939021"/>
              <a:gd name="connsiteY16" fmla="*/ 344488 h 1044742"/>
              <a:gd name="connsiteX17" fmla="*/ 765895 w 939021"/>
              <a:gd name="connsiteY17" fmla="*/ 430213 h 1044742"/>
              <a:gd name="connsiteX18" fmla="*/ 656359 w 939021"/>
              <a:gd name="connsiteY18" fmla="*/ 500060 h 1044742"/>
              <a:gd name="connsiteX19" fmla="*/ 637309 w 939021"/>
              <a:gd name="connsiteY19" fmla="*/ 1015457 h 1044742"/>
              <a:gd name="connsiteX20" fmla="*/ 248372 w 939021"/>
              <a:gd name="connsiteY20" fmla="*/ 1015457 h 1044742"/>
              <a:gd name="connsiteX21" fmla="*/ 8658 w 939021"/>
              <a:gd name="connsiteY21" fmla="*/ 1028700 h 1044742"/>
              <a:gd name="connsiteX22" fmla="*/ 15008 w 939021"/>
              <a:gd name="connsiteY22" fmla="*/ 908049 h 1044742"/>
              <a:gd name="connsiteX23" fmla="*/ 48346 w 939021"/>
              <a:gd name="connsiteY23" fmla="*/ 798512 h 1044742"/>
              <a:gd name="connsiteX24" fmla="*/ 70570 w 939021"/>
              <a:gd name="connsiteY24" fmla="*/ 685800 h 1044742"/>
              <a:gd name="connsiteX25" fmla="*/ 83271 w 939021"/>
              <a:gd name="connsiteY25" fmla="*/ 576263 h 1044742"/>
              <a:gd name="connsiteX26" fmla="*/ 84859 w 939021"/>
              <a:gd name="connsiteY26" fmla="*/ 517523 h 1044742"/>
              <a:gd name="connsiteX27" fmla="*/ 181697 w 939021"/>
              <a:gd name="connsiteY27" fmla="*/ 395285 h 1044742"/>
              <a:gd name="connsiteX0" fmla="*/ 181697 w 939021"/>
              <a:gd name="connsiteY0" fmla="*/ 395285 h 1065392"/>
              <a:gd name="connsiteX1" fmla="*/ 283297 w 939021"/>
              <a:gd name="connsiteY1" fmla="*/ 380998 h 1065392"/>
              <a:gd name="connsiteX2" fmla="*/ 399184 w 939021"/>
              <a:gd name="connsiteY2" fmla="*/ 387348 h 1065392"/>
              <a:gd name="connsiteX3" fmla="*/ 494434 w 939021"/>
              <a:gd name="connsiteY3" fmla="*/ 368299 h 1065392"/>
              <a:gd name="connsiteX4" fmla="*/ 527771 w 939021"/>
              <a:gd name="connsiteY4" fmla="*/ 320673 h 1065392"/>
              <a:gd name="connsiteX5" fmla="*/ 611909 w 939021"/>
              <a:gd name="connsiteY5" fmla="*/ 309561 h 1065392"/>
              <a:gd name="connsiteX6" fmla="*/ 707157 w 939021"/>
              <a:gd name="connsiteY6" fmla="*/ 222250 h 1065392"/>
              <a:gd name="connsiteX7" fmla="*/ 723032 w 939021"/>
              <a:gd name="connsiteY7" fmla="*/ 193675 h 1065392"/>
              <a:gd name="connsiteX8" fmla="*/ 743670 w 939021"/>
              <a:gd name="connsiteY8" fmla="*/ 177800 h 1065392"/>
              <a:gd name="connsiteX9" fmla="*/ 757957 w 939021"/>
              <a:gd name="connsiteY9" fmla="*/ 141288 h 1065392"/>
              <a:gd name="connsiteX10" fmla="*/ 750020 w 939021"/>
              <a:gd name="connsiteY10" fmla="*/ 107950 h 1065392"/>
              <a:gd name="connsiteX11" fmla="*/ 821459 w 939021"/>
              <a:gd name="connsiteY11" fmla="*/ 0 h 1065392"/>
              <a:gd name="connsiteX12" fmla="*/ 881783 w 939021"/>
              <a:gd name="connsiteY12" fmla="*/ 42862 h 1065392"/>
              <a:gd name="connsiteX13" fmla="*/ 938934 w 939021"/>
              <a:gd name="connsiteY13" fmla="*/ 53974 h 1065392"/>
              <a:gd name="connsiteX14" fmla="*/ 883371 w 939021"/>
              <a:gd name="connsiteY14" fmla="*/ 211138 h 1065392"/>
              <a:gd name="connsiteX15" fmla="*/ 873846 w 939021"/>
              <a:gd name="connsiteY15" fmla="*/ 284163 h 1065392"/>
              <a:gd name="connsiteX16" fmla="*/ 835745 w 939021"/>
              <a:gd name="connsiteY16" fmla="*/ 344488 h 1065392"/>
              <a:gd name="connsiteX17" fmla="*/ 765895 w 939021"/>
              <a:gd name="connsiteY17" fmla="*/ 430213 h 1065392"/>
              <a:gd name="connsiteX18" fmla="*/ 656359 w 939021"/>
              <a:gd name="connsiteY18" fmla="*/ 500060 h 1065392"/>
              <a:gd name="connsiteX19" fmla="*/ 637309 w 939021"/>
              <a:gd name="connsiteY19" fmla="*/ 1015457 h 1065392"/>
              <a:gd name="connsiteX20" fmla="*/ 248372 w 939021"/>
              <a:gd name="connsiteY20" fmla="*/ 1015457 h 1065392"/>
              <a:gd name="connsiteX21" fmla="*/ 110258 w 939021"/>
              <a:gd name="connsiteY21" fmla="*/ 1065212 h 1065392"/>
              <a:gd name="connsiteX22" fmla="*/ 8658 w 939021"/>
              <a:gd name="connsiteY22" fmla="*/ 1028700 h 1065392"/>
              <a:gd name="connsiteX23" fmla="*/ 15008 w 939021"/>
              <a:gd name="connsiteY23" fmla="*/ 908049 h 1065392"/>
              <a:gd name="connsiteX24" fmla="*/ 48346 w 939021"/>
              <a:gd name="connsiteY24" fmla="*/ 798512 h 1065392"/>
              <a:gd name="connsiteX25" fmla="*/ 70570 w 939021"/>
              <a:gd name="connsiteY25" fmla="*/ 685800 h 1065392"/>
              <a:gd name="connsiteX26" fmla="*/ 83271 w 939021"/>
              <a:gd name="connsiteY26" fmla="*/ 576263 h 1065392"/>
              <a:gd name="connsiteX27" fmla="*/ 84859 w 939021"/>
              <a:gd name="connsiteY27" fmla="*/ 517523 h 1065392"/>
              <a:gd name="connsiteX28" fmla="*/ 181697 w 939021"/>
              <a:gd name="connsiteY28" fmla="*/ 395285 h 1065392"/>
              <a:gd name="connsiteX0" fmla="*/ 180576 w 937900"/>
              <a:gd name="connsiteY0" fmla="*/ 395285 h 1065472"/>
              <a:gd name="connsiteX1" fmla="*/ 282176 w 937900"/>
              <a:gd name="connsiteY1" fmla="*/ 380998 h 1065472"/>
              <a:gd name="connsiteX2" fmla="*/ 398063 w 937900"/>
              <a:gd name="connsiteY2" fmla="*/ 387348 h 1065472"/>
              <a:gd name="connsiteX3" fmla="*/ 493313 w 937900"/>
              <a:gd name="connsiteY3" fmla="*/ 368299 h 1065472"/>
              <a:gd name="connsiteX4" fmla="*/ 526650 w 937900"/>
              <a:gd name="connsiteY4" fmla="*/ 320673 h 1065472"/>
              <a:gd name="connsiteX5" fmla="*/ 610788 w 937900"/>
              <a:gd name="connsiteY5" fmla="*/ 309561 h 1065472"/>
              <a:gd name="connsiteX6" fmla="*/ 706036 w 937900"/>
              <a:gd name="connsiteY6" fmla="*/ 222250 h 1065472"/>
              <a:gd name="connsiteX7" fmla="*/ 721911 w 937900"/>
              <a:gd name="connsiteY7" fmla="*/ 193675 h 1065472"/>
              <a:gd name="connsiteX8" fmla="*/ 742549 w 937900"/>
              <a:gd name="connsiteY8" fmla="*/ 177800 h 1065472"/>
              <a:gd name="connsiteX9" fmla="*/ 756836 w 937900"/>
              <a:gd name="connsiteY9" fmla="*/ 141288 h 1065472"/>
              <a:gd name="connsiteX10" fmla="*/ 748899 w 937900"/>
              <a:gd name="connsiteY10" fmla="*/ 107950 h 1065472"/>
              <a:gd name="connsiteX11" fmla="*/ 820338 w 937900"/>
              <a:gd name="connsiteY11" fmla="*/ 0 h 1065472"/>
              <a:gd name="connsiteX12" fmla="*/ 880662 w 937900"/>
              <a:gd name="connsiteY12" fmla="*/ 42862 h 1065472"/>
              <a:gd name="connsiteX13" fmla="*/ 937813 w 937900"/>
              <a:gd name="connsiteY13" fmla="*/ 53974 h 1065472"/>
              <a:gd name="connsiteX14" fmla="*/ 882250 w 937900"/>
              <a:gd name="connsiteY14" fmla="*/ 211138 h 1065472"/>
              <a:gd name="connsiteX15" fmla="*/ 872725 w 937900"/>
              <a:gd name="connsiteY15" fmla="*/ 284163 h 1065472"/>
              <a:gd name="connsiteX16" fmla="*/ 834624 w 937900"/>
              <a:gd name="connsiteY16" fmla="*/ 344488 h 1065472"/>
              <a:gd name="connsiteX17" fmla="*/ 764774 w 937900"/>
              <a:gd name="connsiteY17" fmla="*/ 430213 h 1065472"/>
              <a:gd name="connsiteX18" fmla="*/ 655238 w 937900"/>
              <a:gd name="connsiteY18" fmla="*/ 500060 h 1065472"/>
              <a:gd name="connsiteX19" fmla="*/ 636188 w 937900"/>
              <a:gd name="connsiteY19" fmla="*/ 1015457 h 1065472"/>
              <a:gd name="connsiteX20" fmla="*/ 247251 w 937900"/>
              <a:gd name="connsiteY20" fmla="*/ 1015457 h 1065472"/>
              <a:gd name="connsiteX21" fmla="*/ 109137 w 937900"/>
              <a:gd name="connsiteY21" fmla="*/ 1065212 h 1065472"/>
              <a:gd name="connsiteX22" fmla="*/ 9124 w 937900"/>
              <a:gd name="connsiteY22" fmla="*/ 1035050 h 1065472"/>
              <a:gd name="connsiteX23" fmla="*/ 13887 w 937900"/>
              <a:gd name="connsiteY23" fmla="*/ 908049 h 1065472"/>
              <a:gd name="connsiteX24" fmla="*/ 47225 w 937900"/>
              <a:gd name="connsiteY24" fmla="*/ 798512 h 1065472"/>
              <a:gd name="connsiteX25" fmla="*/ 69449 w 937900"/>
              <a:gd name="connsiteY25" fmla="*/ 685800 h 1065472"/>
              <a:gd name="connsiteX26" fmla="*/ 82150 w 937900"/>
              <a:gd name="connsiteY26" fmla="*/ 576263 h 1065472"/>
              <a:gd name="connsiteX27" fmla="*/ 83738 w 937900"/>
              <a:gd name="connsiteY27" fmla="*/ 517523 h 1065472"/>
              <a:gd name="connsiteX28" fmla="*/ 180576 w 937900"/>
              <a:gd name="connsiteY28" fmla="*/ 395285 h 1065472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4061 w 937900"/>
              <a:gd name="connsiteY21" fmla="*/ 900112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801288 w 937900"/>
              <a:gd name="connsiteY19" fmla="*/ 103450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801288 w 937900"/>
              <a:gd name="connsiteY20" fmla="*/ 1034507 h 1062367"/>
              <a:gd name="connsiteX21" fmla="*/ 247251 w 937900"/>
              <a:gd name="connsiteY21" fmla="*/ 1015457 h 1062367"/>
              <a:gd name="connsiteX22" fmla="*/ 145649 w 937900"/>
              <a:gd name="connsiteY22" fmla="*/ 901700 h 1062367"/>
              <a:gd name="connsiteX23" fmla="*/ 121837 w 937900"/>
              <a:gd name="connsiteY23" fmla="*/ 1062037 h 1062367"/>
              <a:gd name="connsiteX24" fmla="*/ 9124 w 937900"/>
              <a:gd name="connsiteY24" fmla="*/ 1035050 h 1062367"/>
              <a:gd name="connsiteX25" fmla="*/ 13887 w 937900"/>
              <a:gd name="connsiteY25" fmla="*/ 908049 h 1062367"/>
              <a:gd name="connsiteX26" fmla="*/ 47225 w 937900"/>
              <a:gd name="connsiteY26" fmla="*/ 798512 h 1062367"/>
              <a:gd name="connsiteX27" fmla="*/ 69449 w 937900"/>
              <a:gd name="connsiteY27" fmla="*/ 685800 h 1062367"/>
              <a:gd name="connsiteX28" fmla="*/ 82150 w 937900"/>
              <a:gd name="connsiteY28" fmla="*/ 576263 h 1062367"/>
              <a:gd name="connsiteX29" fmla="*/ 83738 w 937900"/>
              <a:gd name="connsiteY29" fmla="*/ 517523 h 1062367"/>
              <a:gd name="connsiteX30" fmla="*/ 180576 w 937900"/>
              <a:gd name="connsiteY30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801288 w 937900"/>
              <a:gd name="connsiteY21" fmla="*/ 1034507 h 1062367"/>
              <a:gd name="connsiteX22" fmla="*/ 247251 w 937900"/>
              <a:gd name="connsiteY22" fmla="*/ 1015457 h 1062367"/>
              <a:gd name="connsiteX23" fmla="*/ 145649 w 937900"/>
              <a:gd name="connsiteY23" fmla="*/ 901700 h 1062367"/>
              <a:gd name="connsiteX24" fmla="*/ 121837 w 937900"/>
              <a:gd name="connsiteY24" fmla="*/ 1062037 h 1062367"/>
              <a:gd name="connsiteX25" fmla="*/ 9124 w 937900"/>
              <a:gd name="connsiteY25" fmla="*/ 1035050 h 1062367"/>
              <a:gd name="connsiteX26" fmla="*/ 13887 w 937900"/>
              <a:gd name="connsiteY26" fmla="*/ 908049 h 1062367"/>
              <a:gd name="connsiteX27" fmla="*/ 47225 w 937900"/>
              <a:gd name="connsiteY27" fmla="*/ 798512 h 1062367"/>
              <a:gd name="connsiteX28" fmla="*/ 69449 w 937900"/>
              <a:gd name="connsiteY28" fmla="*/ 685800 h 1062367"/>
              <a:gd name="connsiteX29" fmla="*/ 82150 w 937900"/>
              <a:gd name="connsiteY29" fmla="*/ 576263 h 1062367"/>
              <a:gd name="connsiteX30" fmla="*/ 83738 w 937900"/>
              <a:gd name="connsiteY30" fmla="*/ 517523 h 1062367"/>
              <a:gd name="connsiteX31" fmla="*/ 180576 w 937900"/>
              <a:gd name="connsiteY31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736199 w 937900"/>
              <a:gd name="connsiteY21" fmla="*/ 844549 h 1062367"/>
              <a:gd name="connsiteX22" fmla="*/ 801288 w 937900"/>
              <a:gd name="connsiteY22" fmla="*/ 1034507 h 1062367"/>
              <a:gd name="connsiteX23" fmla="*/ 247251 w 937900"/>
              <a:gd name="connsiteY23" fmla="*/ 1015457 h 1062367"/>
              <a:gd name="connsiteX24" fmla="*/ 145649 w 937900"/>
              <a:gd name="connsiteY24" fmla="*/ 901700 h 1062367"/>
              <a:gd name="connsiteX25" fmla="*/ 121837 w 937900"/>
              <a:gd name="connsiteY25" fmla="*/ 1062037 h 1062367"/>
              <a:gd name="connsiteX26" fmla="*/ 9124 w 937900"/>
              <a:gd name="connsiteY26" fmla="*/ 1035050 h 1062367"/>
              <a:gd name="connsiteX27" fmla="*/ 13887 w 937900"/>
              <a:gd name="connsiteY27" fmla="*/ 908049 h 1062367"/>
              <a:gd name="connsiteX28" fmla="*/ 47225 w 937900"/>
              <a:gd name="connsiteY28" fmla="*/ 798512 h 1062367"/>
              <a:gd name="connsiteX29" fmla="*/ 69449 w 937900"/>
              <a:gd name="connsiteY29" fmla="*/ 685800 h 1062367"/>
              <a:gd name="connsiteX30" fmla="*/ 82150 w 937900"/>
              <a:gd name="connsiteY30" fmla="*/ 576263 h 1062367"/>
              <a:gd name="connsiteX31" fmla="*/ 83738 w 937900"/>
              <a:gd name="connsiteY31" fmla="*/ 517523 h 1062367"/>
              <a:gd name="connsiteX32" fmla="*/ 180576 w 937900"/>
              <a:gd name="connsiteY32" fmla="*/ 395285 h 1062367"/>
              <a:gd name="connsiteX0" fmla="*/ 180576 w 937900"/>
              <a:gd name="connsiteY0" fmla="*/ 395285 h 1131974"/>
              <a:gd name="connsiteX1" fmla="*/ 282176 w 937900"/>
              <a:gd name="connsiteY1" fmla="*/ 380998 h 1131974"/>
              <a:gd name="connsiteX2" fmla="*/ 398063 w 937900"/>
              <a:gd name="connsiteY2" fmla="*/ 387348 h 1131974"/>
              <a:gd name="connsiteX3" fmla="*/ 493313 w 937900"/>
              <a:gd name="connsiteY3" fmla="*/ 368299 h 1131974"/>
              <a:gd name="connsiteX4" fmla="*/ 526650 w 937900"/>
              <a:gd name="connsiteY4" fmla="*/ 320673 h 1131974"/>
              <a:gd name="connsiteX5" fmla="*/ 610788 w 937900"/>
              <a:gd name="connsiteY5" fmla="*/ 309561 h 1131974"/>
              <a:gd name="connsiteX6" fmla="*/ 706036 w 937900"/>
              <a:gd name="connsiteY6" fmla="*/ 222250 h 1131974"/>
              <a:gd name="connsiteX7" fmla="*/ 721911 w 937900"/>
              <a:gd name="connsiteY7" fmla="*/ 193675 h 1131974"/>
              <a:gd name="connsiteX8" fmla="*/ 742549 w 937900"/>
              <a:gd name="connsiteY8" fmla="*/ 177800 h 1131974"/>
              <a:gd name="connsiteX9" fmla="*/ 756836 w 937900"/>
              <a:gd name="connsiteY9" fmla="*/ 141288 h 1131974"/>
              <a:gd name="connsiteX10" fmla="*/ 748899 w 937900"/>
              <a:gd name="connsiteY10" fmla="*/ 107950 h 1131974"/>
              <a:gd name="connsiteX11" fmla="*/ 820338 w 937900"/>
              <a:gd name="connsiteY11" fmla="*/ 0 h 1131974"/>
              <a:gd name="connsiteX12" fmla="*/ 880662 w 937900"/>
              <a:gd name="connsiteY12" fmla="*/ 42862 h 1131974"/>
              <a:gd name="connsiteX13" fmla="*/ 937813 w 937900"/>
              <a:gd name="connsiteY13" fmla="*/ 53974 h 1131974"/>
              <a:gd name="connsiteX14" fmla="*/ 882250 w 937900"/>
              <a:gd name="connsiteY14" fmla="*/ 211138 h 1131974"/>
              <a:gd name="connsiteX15" fmla="*/ 872725 w 937900"/>
              <a:gd name="connsiteY15" fmla="*/ 284163 h 1131974"/>
              <a:gd name="connsiteX16" fmla="*/ 834624 w 937900"/>
              <a:gd name="connsiteY16" fmla="*/ 344488 h 1131974"/>
              <a:gd name="connsiteX17" fmla="*/ 764774 w 937900"/>
              <a:gd name="connsiteY17" fmla="*/ 430213 h 1131974"/>
              <a:gd name="connsiteX18" fmla="*/ 655238 w 937900"/>
              <a:gd name="connsiteY18" fmla="*/ 500060 h 1131974"/>
              <a:gd name="connsiteX19" fmla="*/ 671111 w 937900"/>
              <a:gd name="connsiteY19" fmla="*/ 608012 h 1131974"/>
              <a:gd name="connsiteX20" fmla="*/ 699686 w 937900"/>
              <a:gd name="connsiteY20" fmla="*/ 671512 h 1131974"/>
              <a:gd name="connsiteX21" fmla="*/ 736199 w 937900"/>
              <a:gd name="connsiteY21" fmla="*/ 844549 h 1131974"/>
              <a:gd name="connsiteX22" fmla="*/ 801288 w 937900"/>
              <a:gd name="connsiteY22" fmla="*/ 1034507 h 1131974"/>
              <a:gd name="connsiteX23" fmla="*/ 650474 w 937900"/>
              <a:gd name="connsiteY23" fmla="*/ 1131887 h 1131974"/>
              <a:gd name="connsiteX24" fmla="*/ 247251 w 937900"/>
              <a:gd name="connsiteY24" fmla="*/ 1015457 h 1131974"/>
              <a:gd name="connsiteX25" fmla="*/ 145649 w 937900"/>
              <a:gd name="connsiteY25" fmla="*/ 901700 h 1131974"/>
              <a:gd name="connsiteX26" fmla="*/ 121837 w 937900"/>
              <a:gd name="connsiteY26" fmla="*/ 1062037 h 1131974"/>
              <a:gd name="connsiteX27" fmla="*/ 9124 w 937900"/>
              <a:gd name="connsiteY27" fmla="*/ 1035050 h 1131974"/>
              <a:gd name="connsiteX28" fmla="*/ 13887 w 937900"/>
              <a:gd name="connsiteY28" fmla="*/ 908049 h 1131974"/>
              <a:gd name="connsiteX29" fmla="*/ 47225 w 937900"/>
              <a:gd name="connsiteY29" fmla="*/ 798512 h 1131974"/>
              <a:gd name="connsiteX30" fmla="*/ 69449 w 937900"/>
              <a:gd name="connsiteY30" fmla="*/ 685800 h 1131974"/>
              <a:gd name="connsiteX31" fmla="*/ 82150 w 937900"/>
              <a:gd name="connsiteY31" fmla="*/ 576263 h 1131974"/>
              <a:gd name="connsiteX32" fmla="*/ 83738 w 937900"/>
              <a:gd name="connsiteY32" fmla="*/ 517523 h 1131974"/>
              <a:gd name="connsiteX33" fmla="*/ 180576 w 937900"/>
              <a:gd name="connsiteY33" fmla="*/ 395285 h 1131974"/>
              <a:gd name="connsiteX0" fmla="*/ 180576 w 937900"/>
              <a:gd name="connsiteY0" fmla="*/ 395285 h 1132078"/>
              <a:gd name="connsiteX1" fmla="*/ 282176 w 937900"/>
              <a:gd name="connsiteY1" fmla="*/ 380998 h 1132078"/>
              <a:gd name="connsiteX2" fmla="*/ 398063 w 937900"/>
              <a:gd name="connsiteY2" fmla="*/ 387348 h 1132078"/>
              <a:gd name="connsiteX3" fmla="*/ 493313 w 937900"/>
              <a:gd name="connsiteY3" fmla="*/ 368299 h 1132078"/>
              <a:gd name="connsiteX4" fmla="*/ 526650 w 937900"/>
              <a:gd name="connsiteY4" fmla="*/ 320673 h 1132078"/>
              <a:gd name="connsiteX5" fmla="*/ 610788 w 937900"/>
              <a:gd name="connsiteY5" fmla="*/ 309561 h 1132078"/>
              <a:gd name="connsiteX6" fmla="*/ 706036 w 937900"/>
              <a:gd name="connsiteY6" fmla="*/ 222250 h 1132078"/>
              <a:gd name="connsiteX7" fmla="*/ 721911 w 937900"/>
              <a:gd name="connsiteY7" fmla="*/ 193675 h 1132078"/>
              <a:gd name="connsiteX8" fmla="*/ 742549 w 937900"/>
              <a:gd name="connsiteY8" fmla="*/ 177800 h 1132078"/>
              <a:gd name="connsiteX9" fmla="*/ 756836 w 937900"/>
              <a:gd name="connsiteY9" fmla="*/ 141288 h 1132078"/>
              <a:gd name="connsiteX10" fmla="*/ 748899 w 937900"/>
              <a:gd name="connsiteY10" fmla="*/ 107950 h 1132078"/>
              <a:gd name="connsiteX11" fmla="*/ 820338 w 937900"/>
              <a:gd name="connsiteY11" fmla="*/ 0 h 1132078"/>
              <a:gd name="connsiteX12" fmla="*/ 880662 w 937900"/>
              <a:gd name="connsiteY12" fmla="*/ 42862 h 1132078"/>
              <a:gd name="connsiteX13" fmla="*/ 937813 w 937900"/>
              <a:gd name="connsiteY13" fmla="*/ 53974 h 1132078"/>
              <a:gd name="connsiteX14" fmla="*/ 882250 w 937900"/>
              <a:gd name="connsiteY14" fmla="*/ 211138 h 1132078"/>
              <a:gd name="connsiteX15" fmla="*/ 872725 w 937900"/>
              <a:gd name="connsiteY15" fmla="*/ 284163 h 1132078"/>
              <a:gd name="connsiteX16" fmla="*/ 834624 w 937900"/>
              <a:gd name="connsiteY16" fmla="*/ 344488 h 1132078"/>
              <a:gd name="connsiteX17" fmla="*/ 764774 w 937900"/>
              <a:gd name="connsiteY17" fmla="*/ 430213 h 1132078"/>
              <a:gd name="connsiteX18" fmla="*/ 655238 w 937900"/>
              <a:gd name="connsiteY18" fmla="*/ 500060 h 1132078"/>
              <a:gd name="connsiteX19" fmla="*/ 671111 w 937900"/>
              <a:gd name="connsiteY19" fmla="*/ 608012 h 1132078"/>
              <a:gd name="connsiteX20" fmla="*/ 699686 w 937900"/>
              <a:gd name="connsiteY20" fmla="*/ 671512 h 1132078"/>
              <a:gd name="connsiteX21" fmla="*/ 736199 w 937900"/>
              <a:gd name="connsiteY21" fmla="*/ 844549 h 1132078"/>
              <a:gd name="connsiteX22" fmla="*/ 801288 w 937900"/>
              <a:gd name="connsiteY22" fmla="*/ 1034507 h 1132078"/>
              <a:gd name="connsiteX23" fmla="*/ 650474 w 937900"/>
              <a:gd name="connsiteY23" fmla="*/ 1131887 h 1132078"/>
              <a:gd name="connsiteX24" fmla="*/ 247251 w 937900"/>
              <a:gd name="connsiteY24" fmla="*/ 1015457 h 1132078"/>
              <a:gd name="connsiteX25" fmla="*/ 145649 w 937900"/>
              <a:gd name="connsiteY25" fmla="*/ 901700 h 1132078"/>
              <a:gd name="connsiteX26" fmla="*/ 121837 w 937900"/>
              <a:gd name="connsiteY26" fmla="*/ 1062037 h 1132078"/>
              <a:gd name="connsiteX27" fmla="*/ 9124 w 937900"/>
              <a:gd name="connsiteY27" fmla="*/ 1035050 h 1132078"/>
              <a:gd name="connsiteX28" fmla="*/ 13887 w 937900"/>
              <a:gd name="connsiteY28" fmla="*/ 908049 h 1132078"/>
              <a:gd name="connsiteX29" fmla="*/ 47225 w 937900"/>
              <a:gd name="connsiteY29" fmla="*/ 798512 h 1132078"/>
              <a:gd name="connsiteX30" fmla="*/ 69449 w 937900"/>
              <a:gd name="connsiteY30" fmla="*/ 685800 h 1132078"/>
              <a:gd name="connsiteX31" fmla="*/ 82150 w 937900"/>
              <a:gd name="connsiteY31" fmla="*/ 576263 h 1132078"/>
              <a:gd name="connsiteX32" fmla="*/ 83738 w 937900"/>
              <a:gd name="connsiteY32" fmla="*/ 517523 h 1132078"/>
              <a:gd name="connsiteX33" fmla="*/ 180576 w 937900"/>
              <a:gd name="connsiteY33" fmla="*/ 395285 h 1132078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6289 w 937900"/>
              <a:gd name="connsiteY25" fmla="*/ 113769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3114 w 937900"/>
              <a:gd name="connsiteY25" fmla="*/ 114404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63114 w 937900"/>
              <a:gd name="connsiteY26" fmla="*/ 1144044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915859"/>
              <a:gd name="connsiteX1" fmla="*/ 282176 w 937900"/>
              <a:gd name="connsiteY1" fmla="*/ 380998 h 1915859"/>
              <a:gd name="connsiteX2" fmla="*/ 398063 w 937900"/>
              <a:gd name="connsiteY2" fmla="*/ 387348 h 1915859"/>
              <a:gd name="connsiteX3" fmla="*/ 493313 w 937900"/>
              <a:gd name="connsiteY3" fmla="*/ 368299 h 1915859"/>
              <a:gd name="connsiteX4" fmla="*/ 526650 w 937900"/>
              <a:gd name="connsiteY4" fmla="*/ 320673 h 1915859"/>
              <a:gd name="connsiteX5" fmla="*/ 610788 w 937900"/>
              <a:gd name="connsiteY5" fmla="*/ 309561 h 1915859"/>
              <a:gd name="connsiteX6" fmla="*/ 706036 w 937900"/>
              <a:gd name="connsiteY6" fmla="*/ 222250 h 1915859"/>
              <a:gd name="connsiteX7" fmla="*/ 721911 w 937900"/>
              <a:gd name="connsiteY7" fmla="*/ 193675 h 1915859"/>
              <a:gd name="connsiteX8" fmla="*/ 742549 w 937900"/>
              <a:gd name="connsiteY8" fmla="*/ 177800 h 1915859"/>
              <a:gd name="connsiteX9" fmla="*/ 756836 w 937900"/>
              <a:gd name="connsiteY9" fmla="*/ 141288 h 1915859"/>
              <a:gd name="connsiteX10" fmla="*/ 748899 w 937900"/>
              <a:gd name="connsiteY10" fmla="*/ 107950 h 1915859"/>
              <a:gd name="connsiteX11" fmla="*/ 820338 w 937900"/>
              <a:gd name="connsiteY11" fmla="*/ 0 h 1915859"/>
              <a:gd name="connsiteX12" fmla="*/ 880662 w 937900"/>
              <a:gd name="connsiteY12" fmla="*/ 42862 h 1915859"/>
              <a:gd name="connsiteX13" fmla="*/ 937813 w 937900"/>
              <a:gd name="connsiteY13" fmla="*/ 53974 h 1915859"/>
              <a:gd name="connsiteX14" fmla="*/ 882250 w 937900"/>
              <a:gd name="connsiteY14" fmla="*/ 211138 h 1915859"/>
              <a:gd name="connsiteX15" fmla="*/ 872725 w 937900"/>
              <a:gd name="connsiteY15" fmla="*/ 284163 h 1915859"/>
              <a:gd name="connsiteX16" fmla="*/ 834624 w 937900"/>
              <a:gd name="connsiteY16" fmla="*/ 344488 h 1915859"/>
              <a:gd name="connsiteX17" fmla="*/ 764774 w 937900"/>
              <a:gd name="connsiteY17" fmla="*/ 430213 h 1915859"/>
              <a:gd name="connsiteX18" fmla="*/ 655238 w 937900"/>
              <a:gd name="connsiteY18" fmla="*/ 500060 h 1915859"/>
              <a:gd name="connsiteX19" fmla="*/ 671111 w 937900"/>
              <a:gd name="connsiteY19" fmla="*/ 608012 h 1915859"/>
              <a:gd name="connsiteX20" fmla="*/ 699686 w 937900"/>
              <a:gd name="connsiteY20" fmla="*/ 671512 h 1915859"/>
              <a:gd name="connsiteX21" fmla="*/ 736199 w 937900"/>
              <a:gd name="connsiteY21" fmla="*/ 844549 h 1915859"/>
              <a:gd name="connsiteX22" fmla="*/ 801288 w 937900"/>
              <a:gd name="connsiteY22" fmla="*/ 1034507 h 1915859"/>
              <a:gd name="connsiteX23" fmla="*/ 650474 w 937900"/>
              <a:gd name="connsiteY23" fmla="*/ 1131887 h 1915859"/>
              <a:gd name="connsiteX24" fmla="*/ 415524 w 937900"/>
              <a:gd name="connsiteY24" fmla="*/ 1182686 h 1915859"/>
              <a:gd name="connsiteX25" fmla="*/ 131361 w 937900"/>
              <a:gd name="connsiteY25" fmla="*/ 1914522 h 1915859"/>
              <a:gd name="connsiteX26" fmla="*/ 161524 w 937900"/>
              <a:gd name="connsiteY26" fmla="*/ 1373186 h 1915859"/>
              <a:gd name="connsiteX27" fmla="*/ 169461 w 937900"/>
              <a:gd name="connsiteY27" fmla="*/ 1142998 h 1915859"/>
              <a:gd name="connsiteX28" fmla="*/ 155177 w 937900"/>
              <a:gd name="connsiteY28" fmla="*/ 1145632 h 1915859"/>
              <a:gd name="connsiteX29" fmla="*/ 145649 w 937900"/>
              <a:gd name="connsiteY29" fmla="*/ 901700 h 1915859"/>
              <a:gd name="connsiteX30" fmla="*/ 121837 w 937900"/>
              <a:gd name="connsiteY30" fmla="*/ 1062037 h 1915859"/>
              <a:gd name="connsiteX31" fmla="*/ 9124 w 937900"/>
              <a:gd name="connsiteY31" fmla="*/ 1035050 h 1915859"/>
              <a:gd name="connsiteX32" fmla="*/ 13887 w 937900"/>
              <a:gd name="connsiteY32" fmla="*/ 908049 h 1915859"/>
              <a:gd name="connsiteX33" fmla="*/ 47225 w 937900"/>
              <a:gd name="connsiteY33" fmla="*/ 798512 h 1915859"/>
              <a:gd name="connsiteX34" fmla="*/ 69449 w 937900"/>
              <a:gd name="connsiteY34" fmla="*/ 685800 h 1915859"/>
              <a:gd name="connsiteX35" fmla="*/ 82150 w 937900"/>
              <a:gd name="connsiteY35" fmla="*/ 576263 h 1915859"/>
              <a:gd name="connsiteX36" fmla="*/ 83738 w 937900"/>
              <a:gd name="connsiteY36" fmla="*/ 517523 h 1915859"/>
              <a:gd name="connsiteX37" fmla="*/ 180576 w 937900"/>
              <a:gd name="connsiteY37" fmla="*/ 395285 h 1915859"/>
              <a:gd name="connsiteX0" fmla="*/ 180576 w 937900"/>
              <a:gd name="connsiteY0" fmla="*/ 395285 h 1980092"/>
              <a:gd name="connsiteX1" fmla="*/ 282176 w 937900"/>
              <a:gd name="connsiteY1" fmla="*/ 380998 h 1980092"/>
              <a:gd name="connsiteX2" fmla="*/ 398063 w 937900"/>
              <a:gd name="connsiteY2" fmla="*/ 387348 h 1980092"/>
              <a:gd name="connsiteX3" fmla="*/ 493313 w 937900"/>
              <a:gd name="connsiteY3" fmla="*/ 368299 h 1980092"/>
              <a:gd name="connsiteX4" fmla="*/ 526650 w 937900"/>
              <a:gd name="connsiteY4" fmla="*/ 320673 h 1980092"/>
              <a:gd name="connsiteX5" fmla="*/ 610788 w 937900"/>
              <a:gd name="connsiteY5" fmla="*/ 309561 h 1980092"/>
              <a:gd name="connsiteX6" fmla="*/ 706036 w 937900"/>
              <a:gd name="connsiteY6" fmla="*/ 222250 h 1980092"/>
              <a:gd name="connsiteX7" fmla="*/ 721911 w 937900"/>
              <a:gd name="connsiteY7" fmla="*/ 193675 h 1980092"/>
              <a:gd name="connsiteX8" fmla="*/ 742549 w 937900"/>
              <a:gd name="connsiteY8" fmla="*/ 177800 h 1980092"/>
              <a:gd name="connsiteX9" fmla="*/ 756836 w 937900"/>
              <a:gd name="connsiteY9" fmla="*/ 141288 h 1980092"/>
              <a:gd name="connsiteX10" fmla="*/ 748899 w 937900"/>
              <a:gd name="connsiteY10" fmla="*/ 107950 h 1980092"/>
              <a:gd name="connsiteX11" fmla="*/ 820338 w 937900"/>
              <a:gd name="connsiteY11" fmla="*/ 0 h 1980092"/>
              <a:gd name="connsiteX12" fmla="*/ 880662 w 937900"/>
              <a:gd name="connsiteY12" fmla="*/ 42862 h 1980092"/>
              <a:gd name="connsiteX13" fmla="*/ 937813 w 937900"/>
              <a:gd name="connsiteY13" fmla="*/ 53974 h 1980092"/>
              <a:gd name="connsiteX14" fmla="*/ 882250 w 937900"/>
              <a:gd name="connsiteY14" fmla="*/ 211138 h 1980092"/>
              <a:gd name="connsiteX15" fmla="*/ 872725 w 937900"/>
              <a:gd name="connsiteY15" fmla="*/ 284163 h 1980092"/>
              <a:gd name="connsiteX16" fmla="*/ 834624 w 937900"/>
              <a:gd name="connsiteY16" fmla="*/ 344488 h 1980092"/>
              <a:gd name="connsiteX17" fmla="*/ 764774 w 937900"/>
              <a:gd name="connsiteY17" fmla="*/ 430213 h 1980092"/>
              <a:gd name="connsiteX18" fmla="*/ 655238 w 937900"/>
              <a:gd name="connsiteY18" fmla="*/ 500060 h 1980092"/>
              <a:gd name="connsiteX19" fmla="*/ 671111 w 937900"/>
              <a:gd name="connsiteY19" fmla="*/ 608012 h 1980092"/>
              <a:gd name="connsiteX20" fmla="*/ 699686 w 937900"/>
              <a:gd name="connsiteY20" fmla="*/ 671512 h 1980092"/>
              <a:gd name="connsiteX21" fmla="*/ 736199 w 937900"/>
              <a:gd name="connsiteY21" fmla="*/ 844549 h 1980092"/>
              <a:gd name="connsiteX22" fmla="*/ 801288 w 937900"/>
              <a:gd name="connsiteY22" fmla="*/ 1034507 h 1980092"/>
              <a:gd name="connsiteX23" fmla="*/ 650474 w 937900"/>
              <a:gd name="connsiteY23" fmla="*/ 1131887 h 1980092"/>
              <a:gd name="connsiteX24" fmla="*/ 415524 w 937900"/>
              <a:gd name="connsiteY24" fmla="*/ 1182686 h 1980092"/>
              <a:gd name="connsiteX25" fmla="*/ 229786 w 937900"/>
              <a:gd name="connsiteY25" fmla="*/ 1914522 h 1980092"/>
              <a:gd name="connsiteX26" fmla="*/ 131361 w 937900"/>
              <a:gd name="connsiteY26" fmla="*/ 1914522 h 1980092"/>
              <a:gd name="connsiteX27" fmla="*/ 161524 w 937900"/>
              <a:gd name="connsiteY27" fmla="*/ 1373186 h 1980092"/>
              <a:gd name="connsiteX28" fmla="*/ 169461 w 937900"/>
              <a:gd name="connsiteY28" fmla="*/ 1142998 h 1980092"/>
              <a:gd name="connsiteX29" fmla="*/ 155177 w 937900"/>
              <a:gd name="connsiteY29" fmla="*/ 1145632 h 1980092"/>
              <a:gd name="connsiteX30" fmla="*/ 145649 w 937900"/>
              <a:gd name="connsiteY30" fmla="*/ 901700 h 1980092"/>
              <a:gd name="connsiteX31" fmla="*/ 121837 w 937900"/>
              <a:gd name="connsiteY31" fmla="*/ 1062037 h 1980092"/>
              <a:gd name="connsiteX32" fmla="*/ 9124 w 937900"/>
              <a:gd name="connsiteY32" fmla="*/ 1035050 h 1980092"/>
              <a:gd name="connsiteX33" fmla="*/ 13887 w 937900"/>
              <a:gd name="connsiteY33" fmla="*/ 908049 h 1980092"/>
              <a:gd name="connsiteX34" fmla="*/ 47225 w 937900"/>
              <a:gd name="connsiteY34" fmla="*/ 798512 h 1980092"/>
              <a:gd name="connsiteX35" fmla="*/ 69449 w 937900"/>
              <a:gd name="connsiteY35" fmla="*/ 685800 h 1980092"/>
              <a:gd name="connsiteX36" fmla="*/ 82150 w 937900"/>
              <a:gd name="connsiteY36" fmla="*/ 576263 h 1980092"/>
              <a:gd name="connsiteX37" fmla="*/ 83738 w 937900"/>
              <a:gd name="connsiteY37" fmla="*/ 517523 h 1980092"/>
              <a:gd name="connsiteX38" fmla="*/ 180576 w 937900"/>
              <a:gd name="connsiteY38" fmla="*/ 395285 h 198009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229786 w 937900"/>
              <a:gd name="connsiteY25" fmla="*/ 1914522 h 1914522"/>
              <a:gd name="connsiteX26" fmla="*/ 131361 w 937900"/>
              <a:gd name="connsiteY26" fmla="*/ 1914522 h 1914522"/>
              <a:gd name="connsiteX27" fmla="*/ 161524 w 937900"/>
              <a:gd name="connsiteY27" fmla="*/ 1373186 h 1914522"/>
              <a:gd name="connsiteX28" fmla="*/ 169461 w 937900"/>
              <a:gd name="connsiteY28" fmla="*/ 1142998 h 1914522"/>
              <a:gd name="connsiteX29" fmla="*/ 155177 w 937900"/>
              <a:gd name="connsiteY29" fmla="*/ 1145632 h 1914522"/>
              <a:gd name="connsiteX30" fmla="*/ 145649 w 937900"/>
              <a:gd name="connsiteY30" fmla="*/ 901700 h 1914522"/>
              <a:gd name="connsiteX31" fmla="*/ 121837 w 937900"/>
              <a:gd name="connsiteY31" fmla="*/ 1062037 h 1914522"/>
              <a:gd name="connsiteX32" fmla="*/ 9124 w 937900"/>
              <a:gd name="connsiteY32" fmla="*/ 1035050 h 1914522"/>
              <a:gd name="connsiteX33" fmla="*/ 13887 w 937900"/>
              <a:gd name="connsiteY33" fmla="*/ 908049 h 1914522"/>
              <a:gd name="connsiteX34" fmla="*/ 47225 w 937900"/>
              <a:gd name="connsiteY34" fmla="*/ 798512 h 1914522"/>
              <a:gd name="connsiteX35" fmla="*/ 69449 w 937900"/>
              <a:gd name="connsiteY35" fmla="*/ 685800 h 1914522"/>
              <a:gd name="connsiteX36" fmla="*/ 82150 w 937900"/>
              <a:gd name="connsiteY36" fmla="*/ 576263 h 1914522"/>
              <a:gd name="connsiteX37" fmla="*/ 83738 w 937900"/>
              <a:gd name="connsiteY37" fmla="*/ 517523 h 1914522"/>
              <a:gd name="connsiteX38" fmla="*/ 180576 w 937900"/>
              <a:gd name="connsiteY38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29786 w 937900"/>
              <a:gd name="connsiteY26" fmla="*/ 1914522 h 1914522"/>
              <a:gd name="connsiteX27" fmla="*/ 131361 w 937900"/>
              <a:gd name="connsiteY27" fmla="*/ 1914522 h 1914522"/>
              <a:gd name="connsiteX28" fmla="*/ 161524 w 937900"/>
              <a:gd name="connsiteY28" fmla="*/ 1373186 h 1914522"/>
              <a:gd name="connsiteX29" fmla="*/ 169461 w 937900"/>
              <a:gd name="connsiteY29" fmla="*/ 1142998 h 1914522"/>
              <a:gd name="connsiteX30" fmla="*/ 155177 w 937900"/>
              <a:gd name="connsiteY30" fmla="*/ 1145632 h 1914522"/>
              <a:gd name="connsiteX31" fmla="*/ 145649 w 937900"/>
              <a:gd name="connsiteY31" fmla="*/ 901700 h 1914522"/>
              <a:gd name="connsiteX32" fmla="*/ 121837 w 937900"/>
              <a:gd name="connsiteY32" fmla="*/ 1062037 h 1914522"/>
              <a:gd name="connsiteX33" fmla="*/ 9124 w 937900"/>
              <a:gd name="connsiteY33" fmla="*/ 1035050 h 1914522"/>
              <a:gd name="connsiteX34" fmla="*/ 13887 w 937900"/>
              <a:gd name="connsiteY34" fmla="*/ 908049 h 1914522"/>
              <a:gd name="connsiteX35" fmla="*/ 47225 w 937900"/>
              <a:gd name="connsiteY35" fmla="*/ 798512 h 1914522"/>
              <a:gd name="connsiteX36" fmla="*/ 69449 w 937900"/>
              <a:gd name="connsiteY36" fmla="*/ 685800 h 1914522"/>
              <a:gd name="connsiteX37" fmla="*/ 82150 w 937900"/>
              <a:gd name="connsiteY37" fmla="*/ 576263 h 1914522"/>
              <a:gd name="connsiteX38" fmla="*/ 83738 w 937900"/>
              <a:gd name="connsiteY38" fmla="*/ 517523 h 1914522"/>
              <a:gd name="connsiteX39" fmla="*/ 180576 w 937900"/>
              <a:gd name="connsiteY39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23424 w 937900"/>
              <a:gd name="connsiteY29" fmla="*/ 1733546 h 1914522"/>
              <a:gd name="connsiteX30" fmla="*/ 161524 w 937900"/>
              <a:gd name="connsiteY30" fmla="*/ 1373186 h 1914522"/>
              <a:gd name="connsiteX31" fmla="*/ 169461 w 937900"/>
              <a:gd name="connsiteY31" fmla="*/ 1142998 h 1914522"/>
              <a:gd name="connsiteX32" fmla="*/ 155177 w 937900"/>
              <a:gd name="connsiteY32" fmla="*/ 1145632 h 1914522"/>
              <a:gd name="connsiteX33" fmla="*/ 145649 w 937900"/>
              <a:gd name="connsiteY33" fmla="*/ 901700 h 1914522"/>
              <a:gd name="connsiteX34" fmla="*/ 121837 w 937900"/>
              <a:gd name="connsiteY34" fmla="*/ 1062037 h 1914522"/>
              <a:gd name="connsiteX35" fmla="*/ 9124 w 937900"/>
              <a:gd name="connsiteY35" fmla="*/ 1035050 h 1914522"/>
              <a:gd name="connsiteX36" fmla="*/ 13887 w 937900"/>
              <a:gd name="connsiteY36" fmla="*/ 908049 h 1914522"/>
              <a:gd name="connsiteX37" fmla="*/ 47225 w 937900"/>
              <a:gd name="connsiteY37" fmla="*/ 798512 h 1914522"/>
              <a:gd name="connsiteX38" fmla="*/ 69449 w 937900"/>
              <a:gd name="connsiteY38" fmla="*/ 685800 h 1914522"/>
              <a:gd name="connsiteX39" fmla="*/ 82150 w 937900"/>
              <a:gd name="connsiteY39" fmla="*/ 576263 h 1914522"/>
              <a:gd name="connsiteX40" fmla="*/ 83738 w 937900"/>
              <a:gd name="connsiteY40" fmla="*/ 517523 h 1914522"/>
              <a:gd name="connsiteX41" fmla="*/ 180576 w 937900"/>
              <a:gd name="connsiteY41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34549 w 937900"/>
              <a:gd name="connsiteY27" fmla="*/ 1876421 h 1914522"/>
              <a:gd name="connsiteX28" fmla="*/ 229786 w 937900"/>
              <a:gd name="connsiteY28" fmla="*/ 1914522 h 1914522"/>
              <a:gd name="connsiteX29" fmla="*/ 131361 w 937900"/>
              <a:gd name="connsiteY29" fmla="*/ 1914522 h 1914522"/>
              <a:gd name="connsiteX30" fmla="*/ 123424 w 937900"/>
              <a:gd name="connsiteY30" fmla="*/ 1733546 h 1914522"/>
              <a:gd name="connsiteX31" fmla="*/ 161524 w 937900"/>
              <a:gd name="connsiteY31" fmla="*/ 1373186 h 1914522"/>
              <a:gd name="connsiteX32" fmla="*/ 169461 w 937900"/>
              <a:gd name="connsiteY32" fmla="*/ 1142998 h 1914522"/>
              <a:gd name="connsiteX33" fmla="*/ 155177 w 937900"/>
              <a:gd name="connsiteY33" fmla="*/ 1145632 h 1914522"/>
              <a:gd name="connsiteX34" fmla="*/ 145649 w 937900"/>
              <a:gd name="connsiteY34" fmla="*/ 901700 h 1914522"/>
              <a:gd name="connsiteX35" fmla="*/ 121837 w 937900"/>
              <a:gd name="connsiteY35" fmla="*/ 1062037 h 1914522"/>
              <a:gd name="connsiteX36" fmla="*/ 9124 w 937900"/>
              <a:gd name="connsiteY36" fmla="*/ 1035050 h 1914522"/>
              <a:gd name="connsiteX37" fmla="*/ 13887 w 937900"/>
              <a:gd name="connsiteY37" fmla="*/ 908049 h 1914522"/>
              <a:gd name="connsiteX38" fmla="*/ 47225 w 937900"/>
              <a:gd name="connsiteY38" fmla="*/ 798512 h 1914522"/>
              <a:gd name="connsiteX39" fmla="*/ 69449 w 937900"/>
              <a:gd name="connsiteY39" fmla="*/ 685800 h 1914522"/>
              <a:gd name="connsiteX40" fmla="*/ 82150 w 937900"/>
              <a:gd name="connsiteY40" fmla="*/ 576263 h 1914522"/>
              <a:gd name="connsiteX41" fmla="*/ 83738 w 937900"/>
              <a:gd name="connsiteY41" fmla="*/ 517523 h 1914522"/>
              <a:gd name="connsiteX42" fmla="*/ 180576 w 937900"/>
              <a:gd name="connsiteY42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7874 w 937900"/>
              <a:gd name="connsiteY32" fmla="*/ 1452559 h 1914522"/>
              <a:gd name="connsiteX33" fmla="*/ 161524 w 937900"/>
              <a:gd name="connsiteY33" fmla="*/ 1373186 h 1914522"/>
              <a:gd name="connsiteX34" fmla="*/ 169461 w 937900"/>
              <a:gd name="connsiteY34" fmla="*/ 1142998 h 1914522"/>
              <a:gd name="connsiteX35" fmla="*/ 155177 w 937900"/>
              <a:gd name="connsiteY35" fmla="*/ 1145632 h 1914522"/>
              <a:gd name="connsiteX36" fmla="*/ 145649 w 937900"/>
              <a:gd name="connsiteY36" fmla="*/ 901700 h 1914522"/>
              <a:gd name="connsiteX37" fmla="*/ 121837 w 937900"/>
              <a:gd name="connsiteY37" fmla="*/ 1062037 h 1914522"/>
              <a:gd name="connsiteX38" fmla="*/ 9124 w 937900"/>
              <a:gd name="connsiteY38" fmla="*/ 1035050 h 1914522"/>
              <a:gd name="connsiteX39" fmla="*/ 13887 w 937900"/>
              <a:gd name="connsiteY39" fmla="*/ 908049 h 1914522"/>
              <a:gd name="connsiteX40" fmla="*/ 47225 w 937900"/>
              <a:gd name="connsiteY40" fmla="*/ 798512 h 1914522"/>
              <a:gd name="connsiteX41" fmla="*/ 69449 w 937900"/>
              <a:gd name="connsiteY41" fmla="*/ 685800 h 1914522"/>
              <a:gd name="connsiteX42" fmla="*/ 82150 w 937900"/>
              <a:gd name="connsiteY42" fmla="*/ 576263 h 1914522"/>
              <a:gd name="connsiteX43" fmla="*/ 83738 w 937900"/>
              <a:gd name="connsiteY43" fmla="*/ 517523 h 1914522"/>
              <a:gd name="connsiteX44" fmla="*/ 180576 w 937900"/>
              <a:gd name="connsiteY44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199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834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10724 w 937900"/>
              <a:gd name="connsiteY31" fmla="*/ 1844671 h 1914522"/>
              <a:gd name="connsiteX32" fmla="*/ 123424 w 937900"/>
              <a:gd name="connsiteY32" fmla="*/ 1733546 h 1914522"/>
              <a:gd name="connsiteX33" fmla="*/ 158349 w 937900"/>
              <a:gd name="connsiteY33" fmla="*/ 1552571 h 1914522"/>
              <a:gd name="connsiteX34" fmla="*/ 167874 w 937900"/>
              <a:gd name="connsiteY34" fmla="*/ 1452559 h 1914522"/>
              <a:gd name="connsiteX35" fmla="*/ 161524 w 937900"/>
              <a:gd name="connsiteY35" fmla="*/ 1373186 h 1914522"/>
              <a:gd name="connsiteX36" fmla="*/ 169461 w 937900"/>
              <a:gd name="connsiteY36" fmla="*/ 1142998 h 1914522"/>
              <a:gd name="connsiteX37" fmla="*/ 155177 w 937900"/>
              <a:gd name="connsiteY37" fmla="*/ 1145632 h 1914522"/>
              <a:gd name="connsiteX38" fmla="*/ 145649 w 937900"/>
              <a:gd name="connsiteY38" fmla="*/ 901700 h 1914522"/>
              <a:gd name="connsiteX39" fmla="*/ 121837 w 937900"/>
              <a:gd name="connsiteY39" fmla="*/ 1062037 h 1914522"/>
              <a:gd name="connsiteX40" fmla="*/ 9124 w 937900"/>
              <a:gd name="connsiteY40" fmla="*/ 1035050 h 1914522"/>
              <a:gd name="connsiteX41" fmla="*/ 13887 w 937900"/>
              <a:gd name="connsiteY41" fmla="*/ 908049 h 1914522"/>
              <a:gd name="connsiteX42" fmla="*/ 47225 w 937900"/>
              <a:gd name="connsiteY42" fmla="*/ 798512 h 1914522"/>
              <a:gd name="connsiteX43" fmla="*/ 69449 w 937900"/>
              <a:gd name="connsiteY43" fmla="*/ 685800 h 1914522"/>
              <a:gd name="connsiteX44" fmla="*/ 82150 w 937900"/>
              <a:gd name="connsiteY44" fmla="*/ 576263 h 1914522"/>
              <a:gd name="connsiteX45" fmla="*/ 83738 w 937900"/>
              <a:gd name="connsiteY45" fmla="*/ 517523 h 1914522"/>
              <a:gd name="connsiteX46" fmla="*/ 180576 w 937900"/>
              <a:gd name="connsiteY46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873246 h 1914522"/>
              <a:gd name="connsiteX32" fmla="*/ 110724 w 937900"/>
              <a:gd name="connsiteY32" fmla="*/ 1844671 h 1914522"/>
              <a:gd name="connsiteX33" fmla="*/ 123424 w 937900"/>
              <a:gd name="connsiteY33" fmla="*/ 1733546 h 1914522"/>
              <a:gd name="connsiteX34" fmla="*/ 158349 w 937900"/>
              <a:gd name="connsiteY34" fmla="*/ 1552571 h 1914522"/>
              <a:gd name="connsiteX35" fmla="*/ 167874 w 937900"/>
              <a:gd name="connsiteY35" fmla="*/ 1452559 h 1914522"/>
              <a:gd name="connsiteX36" fmla="*/ 161524 w 937900"/>
              <a:gd name="connsiteY36" fmla="*/ 1373186 h 1914522"/>
              <a:gd name="connsiteX37" fmla="*/ 169461 w 937900"/>
              <a:gd name="connsiteY37" fmla="*/ 1142998 h 1914522"/>
              <a:gd name="connsiteX38" fmla="*/ 155177 w 937900"/>
              <a:gd name="connsiteY38" fmla="*/ 1145632 h 1914522"/>
              <a:gd name="connsiteX39" fmla="*/ 145649 w 937900"/>
              <a:gd name="connsiteY39" fmla="*/ 901700 h 1914522"/>
              <a:gd name="connsiteX40" fmla="*/ 121837 w 937900"/>
              <a:gd name="connsiteY40" fmla="*/ 1062037 h 1914522"/>
              <a:gd name="connsiteX41" fmla="*/ 9124 w 937900"/>
              <a:gd name="connsiteY41" fmla="*/ 1035050 h 1914522"/>
              <a:gd name="connsiteX42" fmla="*/ 13887 w 937900"/>
              <a:gd name="connsiteY42" fmla="*/ 908049 h 1914522"/>
              <a:gd name="connsiteX43" fmla="*/ 47225 w 937900"/>
              <a:gd name="connsiteY43" fmla="*/ 798512 h 1914522"/>
              <a:gd name="connsiteX44" fmla="*/ 69449 w 937900"/>
              <a:gd name="connsiteY44" fmla="*/ 685800 h 1914522"/>
              <a:gd name="connsiteX45" fmla="*/ 82150 w 937900"/>
              <a:gd name="connsiteY45" fmla="*/ 576263 h 1914522"/>
              <a:gd name="connsiteX46" fmla="*/ 83738 w 937900"/>
              <a:gd name="connsiteY46" fmla="*/ 517523 h 1914522"/>
              <a:gd name="connsiteX47" fmla="*/ 180576 w 937900"/>
              <a:gd name="connsiteY47" fmla="*/ 395285 h 1914522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3424 w 937900"/>
              <a:gd name="connsiteY31" fmla="*/ 187324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6599 w 937900"/>
              <a:gd name="connsiteY31" fmla="*/ 186689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499661 w 937900"/>
              <a:gd name="connsiteY27" fmla="*/ 1366834 h 1917697"/>
              <a:gd name="connsiteX28" fmla="*/ 415524 w 937900"/>
              <a:gd name="connsiteY28" fmla="*/ 1182686 h 1917697"/>
              <a:gd name="connsiteX29" fmla="*/ 326624 w 937900"/>
              <a:gd name="connsiteY29" fmla="*/ 1385884 h 1917697"/>
              <a:gd name="connsiteX30" fmla="*/ 278999 w 937900"/>
              <a:gd name="connsiteY30" fmla="*/ 1619246 h 1917697"/>
              <a:gd name="connsiteX31" fmla="*/ 266299 w 937900"/>
              <a:gd name="connsiteY31" fmla="*/ 1787521 h 1917697"/>
              <a:gd name="connsiteX32" fmla="*/ 234549 w 937900"/>
              <a:gd name="connsiteY32" fmla="*/ 1876421 h 1917697"/>
              <a:gd name="connsiteX33" fmla="*/ 229786 w 937900"/>
              <a:gd name="connsiteY33" fmla="*/ 1914522 h 1917697"/>
              <a:gd name="connsiteX34" fmla="*/ 121836 w 937900"/>
              <a:gd name="connsiteY34" fmla="*/ 1917697 h 1917697"/>
              <a:gd name="connsiteX35" fmla="*/ 126599 w 937900"/>
              <a:gd name="connsiteY35" fmla="*/ 1866896 h 1917697"/>
              <a:gd name="connsiteX36" fmla="*/ 110724 w 937900"/>
              <a:gd name="connsiteY36" fmla="*/ 1844671 h 1917697"/>
              <a:gd name="connsiteX37" fmla="*/ 123424 w 937900"/>
              <a:gd name="connsiteY37" fmla="*/ 1733546 h 1917697"/>
              <a:gd name="connsiteX38" fmla="*/ 158349 w 937900"/>
              <a:gd name="connsiteY38" fmla="*/ 1552571 h 1917697"/>
              <a:gd name="connsiteX39" fmla="*/ 167874 w 937900"/>
              <a:gd name="connsiteY39" fmla="*/ 1452559 h 1917697"/>
              <a:gd name="connsiteX40" fmla="*/ 161524 w 937900"/>
              <a:gd name="connsiteY40" fmla="*/ 1373186 h 1917697"/>
              <a:gd name="connsiteX41" fmla="*/ 169461 w 937900"/>
              <a:gd name="connsiteY41" fmla="*/ 1142998 h 1917697"/>
              <a:gd name="connsiteX42" fmla="*/ 155177 w 937900"/>
              <a:gd name="connsiteY42" fmla="*/ 1145632 h 1917697"/>
              <a:gd name="connsiteX43" fmla="*/ 145649 w 937900"/>
              <a:gd name="connsiteY43" fmla="*/ 901700 h 1917697"/>
              <a:gd name="connsiteX44" fmla="*/ 121837 w 937900"/>
              <a:gd name="connsiteY44" fmla="*/ 1062037 h 1917697"/>
              <a:gd name="connsiteX45" fmla="*/ 9124 w 937900"/>
              <a:gd name="connsiteY45" fmla="*/ 1035050 h 1917697"/>
              <a:gd name="connsiteX46" fmla="*/ 13887 w 937900"/>
              <a:gd name="connsiteY46" fmla="*/ 908049 h 1917697"/>
              <a:gd name="connsiteX47" fmla="*/ 47225 w 937900"/>
              <a:gd name="connsiteY47" fmla="*/ 798512 h 1917697"/>
              <a:gd name="connsiteX48" fmla="*/ 69449 w 937900"/>
              <a:gd name="connsiteY48" fmla="*/ 685800 h 1917697"/>
              <a:gd name="connsiteX49" fmla="*/ 82150 w 937900"/>
              <a:gd name="connsiteY49" fmla="*/ 576263 h 1917697"/>
              <a:gd name="connsiteX50" fmla="*/ 83738 w 937900"/>
              <a:gd name="connsiteY50" fmla="*/ 517523 h 1917697"/>
              <a:gd name="connsiteX51" fmla="*/ 180576 w 937900"/>
              <a:gd name="connsiteY51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499661 w 937900"/>
              <a:gd name="connsiteY28" fmla="*/ 1366834 h 1917697"/>
              <a:gd name="connsiteX29" fmla="*/ 415524 w 937900"/>
              <a:gd name="connsiteY29" fmla="*/ 1182686 h 1917697"/>
              <a:gd name="connsiteX30" fmla="*/ 326624 w 937900"/>
              <a:gd name="connsiteY30" fmla="*/ 1385884 h 1917697"/>
              <a:gd name="connsiteX31" fmla="*/ 278999 w 937900"/>
              <a:gd name="connsiteY31" fmla="*/ 1619246 h 1917697"/>
              <a:gd name="connsiteX32" fmla="*/ 266299 w 937900"/>
              <a:gd name="connsiteY32" fmla="*/ 1787521 h 1917697"/>
              <a:gd name="connsiteX33" fmla="*/ 234549 w 937900"/>
              <a:gd name="connsiteY33" fmla="*/ 1876421 h 1917697"/>
              <a:gd name="connsiteX34" fmla="*/ 229786 w 937900"/>
              <a:gd name="connsiteY34" fmla="*/ 1914522 h 1917697"/>
              <a:gd name="connsiteX35" fmla="*/ 121836 w 937900"/>
              <a:gd name="connsiteY35" fmla="*/ 1917697 h 1917697"/>
              <a:gd name="connsiteX36" fmla="*/ 126599 w 937900"/>
              <a:gd name="connsiteY36" fmla="*/ 1866896 h 1917697"/>
              <a:gd name="connsiteX37" fmla="*/ 110724 w 937900"/>
              <a:gd name="connsiteY37" fmla="*/ 1844671 h 1917697"/>
              <a:gd name="connsiteX38" fmla="*/ 123424 w 937900"/>
              <a:gd name="connsiteY38" fmla="*/ 1733546 h 1917697"/>
              <a:gd name="connsiteX39" fmla="*/ 158349 w 937900"/>
              <a:gd name="connsiteY39" fmla="*/ 1552571 h 1917697"/>
              <a:gd name="connsiteX40" fmla="*/ 167874 w 937900"/>
              <a:gd name="connsiteY40" fmla="*/ 1452559 h 1917697"/>
              <a:gd name="connsiteX41" fmla="*/ 161524 w 937900"/>
              <a:gd name="connsiteY41" fmla="*/ 1373186 h 1917697"/>
              <a:gd name="connsiteX42" fmla="*/ 169461 w 937900"/>
              <a:gd name="connsiteY42" fmla="*/ 1142998 h 1917697"/>
              <a:gd name="connsiteX43" fmla="*/ 155177 w 937900"/>
              <a:gd name="connsiteY43" fmla="*/ 1145632 h 1917697"/>
              <a:gd name="connsiteX44" fmla="*/ 145649 w 937900"/>
              <a:gd name="connsiteY44" fmla="*/ 901700 h 1917697"/>
              <a:gd name="connsiteX45" fmla="*/ 121837 w 937900"/>
              <a:gd name="connsiteY45" fmla="*/ 1062037 h 1917697"/>
              <a:gd name="connsiteX46" fmla="*/ 9124 w 937900"/>
              <a:gd name="connsiteY46" fmla="*/ 1035050 h 1917697"/>
              <a:gd name="connsiteX47" fmla="*/ 13887 w 937900"/>
              <a:gd name="connsiteY47" fmla="*/ 908049 h 1917697"/>
              <a:gd name="connsiteX48" fmla="*/ 47225 w 937900"/>
              <a:gd name="connsiteY48" fmla="*/ 798512 h 1917697"/>
              <a:gd name="connsiteX49" fmla="*/ 69449 w 937900"/>
              <a:gd name="connsiteY49" fmla="*/ 685800 h 1917697"/>
              <a:gd name="connsiteX50" fmla="*/ 82150 w 937900"/>
              <a:gd name="connsiteY50" fmla="*/ 576263 h 1917697"/>
              <a:gd name="connsiteX51" fmla="*/ 83738 w 937900"/>
              <a:gd name="connsiteY51" fmla="*/ 517523 h 1917697"/>
              <a:gd name="connsiteX52" fmla="*/ 180576 w 937900"/>
              <a:gd name="connsiteY52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770059 h 1917697"/>
              <a:gd name="connsiteX26" fmla="*/ 718736 w 937900"/>
              <a:gd name="connsiteY26" fmla="*/ 1878009 h 1917697"/>
              <a:gd name="connsiteX27" fmla="*/ 585386 w 937900"/>
              <a:gd name="connsiteY27" fmla="*/ 1878009 h 1917697"/>
              <a:gd name="connsiteX28" fmla="*/ 571099 w 937900"/>
              <a:gd name="connsiteY28" fmla="*/ 1733546 h 1917697"/>
              <a:gd name="connsiteX29" fmla="*/ 564749 w 937900"/>
              <a:gd name="connsiteY29" fmla="*/ 1619246 h 1917697"/>
              <a:gd name="connsiteX30" fmla="*/ 536174 w 937900"/>
              <a:gd name="connsiteY30" fmla="*/ 1530346 h 1917697"/>
              <a:gd name="connsiteX31" fmla="*/ 499661 w 937900"/>
              <a:gd name="connsiteY31" fmla="*/ 1366834 h 1917697"/>
              <a:gd name="connsiteX32" fmla="*/ 415524 w 937900"/>
              <a:gd name="connsiteY32" fmla="*/ 1182686 h 1917697"/>
              <a:gd name="connsiteX33" fmla="*/ 326624 w 937900"/>
              <a:gd name="connsiteY33" fmla="*/ 1385884 h 1917697"/>
              <a:gd name="connsiteX34" fmla="*/ 278999 w 937900"/>
              <a:gd name="connsiteY34" fmla="*/ 1619246 h 1917697"/>
              <a:gd name="connsiteX35" fmla="*/ 266299 w 937900"/>
              <a:gd name="connsiteY35" fmla="*/ 1787521 h 1917697"/>
              <a:gd name="connsiteX36" fmla="*/ 234549 w 937900"/>
              <a:gd name="connsiteY36" fmla="*/ 1876421 h 1917697"/>
              <a:gd name="connsiteX37" fmla="*/ 229786 w 937900"/>
              <a:gd name="connsiteY37" fmla="*/ 1914522 h 1917697"/>
              <a:gd name="connsiteX38" fmla="*/ 121836 w 937900"/>
              <a:gd name="connsiteY38" fmla="*/ 1917697 h 1917697"/>
              <a:gd name="connsiteX39" fmla="*/ 126599 w 937900"/>
              <a:gd name="connsiteY39" fmla="*/ 1866896 h 1917697"/>
              <a:gd name="connsiteX40" fmla="*/ 110724 w 937900"/>
              <a:gd name="connsiteY40" fmla="*/ 1844671 h 1917697"/>
              <a:gd name="connsiteX41" fmla="*/ 123424 w 937900"/>
              <a:gd name="connsiteY41" fmla="*/ 1733546 h 1917697"/>
              <a:gd name="connsiteX42" fmla="*/ 158349 w 937900"/>
              <a:gd name="connsiteY42" fmla="*/ 1552571 h 1917697"/>
              <a:gd name="connsiteX43" fmla="*/ 167874 w 937900"/>
              <a:gd name="connsiteY43" fmla="*/ 1452559 h 1917697"/>
              <a:gd name="connsiteX44" fmla="*/ 161524 w 937900"/>
              <a:gd name="connsiteY44" fmla="*/ 1373186 h 1917697"/>
              <a:gd name="connsiteX45" fmla="*/ 169461 w 937900"/>
              <a:gd name="connsiteY45" fmla="*/ 1142998 h 1917697"/>
              <a:gd name="connsiteX46" fmla="*/ 155177 w 937900"/>
              <a:gd name="connsiteY46" fmla="*/ 1145632 h 1917697"/>
              <a:gd name="connsiteX47" fmla="*/ 145649 w 937900"/>
              <a:gd name="connsiteY47" fmla="*/ 901700 h 1917697"/>
              <a:gd name="connsiteX48" fmla="*/ 121837 w 937900"/>
              <a:gd name="connsiteY48" fmla="*/ 1062037 h 1917697"/>
              <a:gd name="connsiteX49" fmla="*/ 9124 w 937900"/>
              <a:gd name="connsiteY49" fmla="*/ 1035050 h 1917697"/>
              <a:gd name="connsiteX50" fmla="*/ 13887 w 937900"/>
              <a:gd name="connsiteY50" fmla="*/ 908049 h 1917697"/>
              <a:gd name="connsiteX51" fmla="*/ 47225 w 937900"/>
              <a:gd name="connsiteY51" fmla="*/ 798512 h 1917697"/>
              <a:gd name="connsiteX52" fmla="*/ 69449 w 937900"/>
              <a:gd name="connsiteY52" fmla="*/ 685800 h 1917697"/>
              <a:gd name="connsiteX53" fmla="*/ 82150 w 937900"/>
              <a:gd name="connsiteY53" fmla="*/ 576263 h 1917697"/>
              <a:gd name="connsiteX54" fmla="*/ 83738 w 937900"/>
              <a:gd name="connsiteY54" fmla="*/ 517523 h 1917697"/>
              <a:gd name="connsiteX55" fmla="*/ 180576 w 937900"/>
              <a:gd name="connsiteY55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8736 w 937900"/>
              <a:gd name="connsiteY27" fmla="*/ 1878009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655238 w 937900"/>
              <a:gd name="connsiteY17" fmla="*/ 484068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18737 w 937900"/>
              <a:gd name="connsiteY16" fmla="*/ 487243 h 1901705"/>
              <a:gd name="connsiteX17" fmla="*/ 729849 w 937900"/>
              <a:gd name="connsiteY17" fmla="*/ 582495 h 1901705"/>
              <a:gd name="connsiteX18" fmla="*/ 728261 w 937900"/>
              <a:gd name="connsiteY18" fmla="*/ 590429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718737 w 937900"/>
              <a:gd name="connsiteY15" fmla="*/ 487243 h 1901705"/>
              <a:gd name="connsiteX16" fmla="*/ 729849 w 937900"/>
              <a:gd name="connsiteY16" fmla="*/ 582495 h 1901705"/>
              <a:gd name="connsiteX17" fmla="*/ 728261 w 937900"/>
              <a:gd name="connsiteY17" fmla="*/ 590429 h 1901705"/>
              <a:gd name="connsiteX18" fmla="*/ 725086 w 937900"/>
              <a:gd name="connsiteY18" fmla="*/ 657107 h 1901705"/>
              <a:gd name="connsiteX19" fmla="*/ 821924 w 937900"/>
              <a:gd name="connsiteY19" fmla="*/ 887295 h 1901705"/>
              <a:gd name="connsiteX20" fmla="*/ 809224 w 937900"/>
              <a:gd name="connsiteY20" fmla="*/ 946029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42303"/>
              <a:gd name="connsiteY0" fmla="*/ 344531 h 1866943"/>
              <a:gd name="connsiteX1" fmla="*/ 282176 w 942303"/>
              <a:gd name="connsiteY1" fmla="*/ 330244 h 1866943"/>
              <a:gd name="connsiteX2" fmla="*/ 398063 w 942303"/>
              <a:gd name="connsiteY2" fmla="*/ 336594 h 1866943"/>
              <a:gd name="connsiteX3" fmla="*/ 493313 w 942303"/>
              <a:gd name="connsiteY3" fmla="*/ 317545 h 1866943"/>
              <a:gd name="connsiteX4" fmla="*/ 526650 w 942303"/>
              <a:gd name="connsiteY4" fmla="*/ 269919 h 1866943"/>
              <a:gd name="connsiteX5" fmla="*/ 544113 w 942303"/>
              <a:gd name="connsiteY5" fmla="*/ 300082 h 1866943"/>
              <a:gd name="connsiteX6" fmla="*/ 647298 w 942303"/>
              <a:gd name="connsiteY6" fmla="*/ 306433 h 1866943"/>
              <a:gd name="connsiteX7" fmla="*/ 721911 w 942303"/>
              <a:gd name="connsiteY7" fmla="*/ 142921 h 1866943"/>
              <a:gd name="connsiteX8" fmla="*/ 742549 w 942303"/>
              <a:gd name="connsiteY8" fmla="*/ 127046 h 1866943"/>
              <a:gd name="connsiteX9" fmla="*/ 756836 w 942303"/>
              <a:gd name="connsiteY9" fmla="*/ 90534 h 1866943"/>
              <a:gd name="connsiteX10" fmla="*/ 748899 w 942303"/>
              <a:gd name="connsiteY10" fmla="*/ 57196 h 1866943"/>
              <a:gd name="connsiteX11" fmla="*/ 937813 w 942303"/>
              <a:gd name="connsiteY11" fmla="*/ 3220 h 1866943"/>
              <a:gd name="connsiteX12" fmla="*/ 882250 w 942303"/>
              <a:gd name="connsiteY12" fmla="*/ 160384 h 1866943"/>
              <a:gd name="connsiteX13" fmla="*/ 872725 w 942303"/>
              <a:gd name="connsiteY13" fmla="*/ 233409 h 1866943"/>
              <a:gd name="connsiteX14" fmla="*/ 718737 w 942303"/>
              <a:gd name="connsiteY14" fmla="*/ 452481 h 1866943"/>
              <a:gd name="connsiteX15" fmla="*/ 729849 w 942303"/>
              <a:gd name="connsiteY15" fmla="*/ 547733 h 1866943"/>
              <a:gd name="connsiteX16" fmla="*/ 728261 w 942303"/>
              <a:gd name="connsiteY16" fmla="*/ 555667 h 1866943"/>
              <a:gd name="connsiteX17" fmla="*/ 725086 w 942303"/>
              <a:gd name="connsiteY17" fmla="*/ 622345 h 1866943"/>
              <a:gd name="connsiteX18" fmla="*/ 821924 w 942303"/>
              <a:gd name="connsiteY18" fmla="*/ 852533 h 1866943"/>
              <a:gd name="connsiteX19" fmla="*/ 809224 w 942303"/>
              <a:gd name="connsiteY19" fmla="*/ 911267 h 1866943"/>
              <a:gd name="connsiteX20" fmla="*/ 818750 w 942303"/>
              <a:gd name="connsiteY20" fmla="*/ 942478 h 1866943"/>
              <a:gd name="connsiteX21" fmla="*/ 698099 w 942303"/>
              <a:gd name="connsiteY21" fmla="*/ 981117 h 1866943"/>
              <a:gd name="connsiteX22" fmla="*/ 701274 w 942303"/>
              <a:gd name="connsiteY22" fmla="*/ 1052555 h 1866943"/>
              <a:gd name="connsiteX23" fmla="*/ 650474 w 942303"/>
              <a:gd name="connsiteY23" fmla="*/ 1081133 h 1866943"/>
              <a:gd name="connsiteX24" fmla="*/ 671111 w 942303"/>
              <a:gd name="connsiteY24" fmla="*/ 1373230 h 1866943"/>
              <a:gd name="connsiteX25" fmla="*/ 683811 w 942303"/>
              <a:gd name="connsiteY25" fmla="*/ 1498642 h 1866943"/>
              <a:gd name="connsiteX26" fmla="*/ 718736 w 942303"/>
              <a:gd name="connsiteY26" fmla="*/ 1719305 h 1866943"/>
              <a:gd name="connsiteX27" fmla="*/ 713973 w 942303"/>
              <a:gd name="connsiteY27" fmla="*/ 1825667 h 1866943"/>
              <a:gd name="connsiteX28" fmla="*/ 585386 w 942303"/>
              <a:gd name="connsiteY28" fmla="*/ 1827255 h 1866943"/>
              <a:gd name="connsiteX29" fmla="*/ 571099 w 942303"/>
              <a:gd name="connsiteY29" fmla="*/ 1682792 h 1866943"/>
              <a:gd name="connsiteX30" fmla="*/ 564749 w 942303"/>
              <a:gd name="connsiteY30" fmla="*/ 1568492 h 1866943"/>
              <a:gd name="connsiteX31" fmla="*/ 536174 w 942303"/>
              <a:gd name="connsiteY31" fmla="*/ 1479592 h 1866943"/>
              <a:gd name="connsiteX32" fmla="*/ 499661 w 942303"/>
              <a:gd name="connsiteY32" fmla="*/ 1316080 h 1866943"/>
              <a:gd name="connsiteX33" fmla="*/ 415524 w 942303"/>
              <a:gd name="connsiteY33" fmla="*/ 1131932 h 1866943"/>
              <a:gd name="connsiteX34" fmla="*/ 326624 w 942303"/>
              <a:gd name="connsiteY34" fmla="*/ 1335130 h 1866943"/>
              <a:gd name="connsiteX35" fmla="*/ 278999 w 942303"/>
              <a:gd name="connsiteY35" fmla="*/ 1568492 h 1866943"/>
              <a:gd name="connsiteX36" fmla="*/ 266299 w 942303"/>
              <a:gd name="connsiteY36" fmla="*/ 1736767 h 1866943"/>
              <a:gd name="connsiteX37" fmla="*/ 234549 w 942303"/>
              <a:gd name="connsiteY37" fmla="*/ 1825667 h 1866943"/>
              <a:gd name="connsiteX38" fmla="*/ 229786 w 942303"/>
              <a:gd name="connsiteY38" fmla="*/ 1863768 h 1866943"/>
              <a:gd name="connsiteX39" fmla="*/ 121836 w 942303"/>
              <a:gd name="connsiteY39" fmla="*/ 1866943 h 1866943"/>
              <a:gd name="connsiteX40" fmla="*/ 126599 w 942303"/>
              <a:gd name="connsiteY40" fmla="*/ 1816142 h 1866943"/>
              <a:gd name="connsiteX41" fmla="*/ 110724 w 942303"/>
              <a:gd name="connsiteY41" fmla="*/ 1793917 h 1866943"/>
              <a:gd name="connsiteX42" fmla="*/ 123424 w 942303"/>
              <a:gd name="connsiteY42" fmla="*/ 1682792 h 1866943"/>
              <a:gd name="connsiteX43" fmla="*/ 158349 w 942303"/>
              <a:gd name="connsiteY43" fmla="*/ 1501817 h 1866943"/>
              <a:gd name="connsiteX44" fmla="*/ 167874 w 942303"/>
              <a:gd name="connsiteY44" fmla="*/ 1401805 h 1866943"/>
              <a:gd name="connsiteX45" fmla="*/ 161524 w 942303"/>
              <a:gd name="connsiteY45" fmla="*/ 1322432 h 1866943"/>
              <a:gd name="connsiteX46" fmla="*/ 169461 w 942303"/>
              <a:gd name="connsiteY46" fmla="*/ 1092244 h 1866943"/>
              <a:gd name="connsiteX47" fmla="*/ 155177 w 942303"/>
              <a:gd name="connsiteY47" fmla="*/ 1094878 h 1866943"/>
              <a:gd name="connsiteX48" fmla="*/ 145649 w 942303"/>
              <a:gd name="connsiteY48" fmla="*/ 850946 h 1866943"/>
              <a:gd name="connsiteX49" fmla="*/ 121837 w 942303"/>
              <a:gd name="connsiteY49" fmla="*/ 1011283 h 1866943"/>
              <a:gd name="connsiteX50" fmla="*/ 9124 w 942303"/>
              <a:gd name="connsiteY50" fmla="*/ 984296 h 1866943"/>
              <a:gd name="connsiteX51" fmla="*/ 13887 w 942303"/>
              <a:gd name="connsiteY51" fmla="*/ 857295 h 1866943"/>
              <a:gd name="connsiteX52" fmla="*/ 47225 w 942303"/>
              <a:gd name="connsiteY52" fmla="*/ 747758 h 1866943"/>
              <a:gd name="connsiteX53" fmla="*/ 69449 w 942303"/>
              <a:gd name="connsiteY53" fmla="*/ 635046 h 1866943"/>
              <a:gd name="connsiteX54" fmla="*/ 82150 w 942303"/>
              <a:gd name="connsiteY54" fmla="*/ 525509 h 1866943"/>
              <a:gd name="connsiteX55" fmla="*/ 83738 w 942303"/>
              <a:gd name="connsiteY55" fmla="*/ 466769 h 1866943"/>
              <a:gd name="connsiteX56" fmla="*/ 180576 w 942303"/>
              <a:gd name="connsiteY56" fmla="*/ 344531 h 1866943"/>
              <a:gd name="connsiteX0" fmla="*/ 180576 w 882250"/>
              <a:gd name="connsiteY0" fmla="*/ 287335 h 1809747"/>
              <a:gd name="connsiteX1" fmla="*/ 282176 w 882250"/>
              <a:gd name="connsiteY1" fmla="*/ 273048 h 1809747"/>
              <a:gd name="connsiteX2" fmla="*/ 398063 w 882250"/>
              <a:gd name="connsiteY2" fmla="*/ 279398 h 1809747"/>
              <a:gd name="connsiteX3" fmla="*/ 493313 w 882250"/>
              <a:gd name="connsiteY3" fmla="*/ 260349 h 1809747"/>
              <a:gd name="connsiteX4" fmla="*/ 526650 w 882250"/>
              <a:gd name="connsiteY4" fmla="*/ 212723 h 1809747"/>
              <a:gd name="connsiteX5" fmla="*/ 544113 w 882250"/>
              <a:gd name="connsiteY5" fmla="*/ 242886 h 1809747"/>
              <a:gd name="connsiteX6" fmla="*/ 647298 w 882250"/>
              <a:gd name="connsiteY6" fmla="*/ 249237 h 1809747"/>
              <a:gd name="connsiteX7" fmla="*/ 721911 w 882250"/>
              <a:gd name="connsiteY7" fmla="*/ 85725 h 1809747"/>
              <a:gd name="connsiteX8" fmla="*/ 742549 w 882250"/>
              <a:gd name="connsiteY8" fmla="*/ 69850 h 1809747"/>
              <a:gd name="connsiteX9" fmla="*/ 756836 w 882250"/>
              <a:gd name="connsiteY9" fmla="*/ 33338 h 1809747"/>
              <a:gd name="connsiteX10" fmla="*/ 748899 w 882250"/>
              <a:gd name="connsiteY10" fmla="*/ 0 h 1809747"/>
              <a:gd name="connsiteX11" fmla="*/ 882250 w 882250"/>
              <a:gd name="connsiteY11" fmla="*/ 103188 h 1809747"/>
              <a:gd name="connsiteX12" fmla="*/ 872725 w 882250"/>
              <a:gd name="connsiteY12" fmla="*/ 176213 h 1809747"/>
              <a:gd name="connsiteX13" fmla="*/ 718737 w 882250"/>
              <a:gd name="connsiteY13" fmla="*/ 395285 h 1809747"/>
              <a:gd name="connsiteX14" fmla="*/ 729849 w 882250"/>
              <a:gd name="connsiteY14" fmla="*/ 490537 h 1809747"/>
              <a:gd name="connsiteX15" fmla="*/ 728261 w 882250"/>
              <a:gd name="connsiteY15" fmla="*/ 498471 h 1809747"/>
              <a:gd name="connsiteX16" fmla="*/ 725086 w 882250"/>
              <a:gd name="connsiteY16" fmla="*/ 565149 h 1809747"/>
              <a:gd name="connsiteX17" fmla="*/ 821924 w 882250"/>
              <a:gd name="connsiteY17" fmla="*/ 795337 h 1809747"/>
              <a:gd name="connsiteX18" fmla="*/ 809224 w 882250"/>
              <a:gd name="connsiteY18" fmla="*/ 854071 h 1809747"/>
              <a:gd name="connsiteX19" fmla="*/ 818750 w 882250"/>
              <a:gd name="connsiteY19" fmla="*/ 885282 h 1809747"/>
              <a:gd name="connsiteX20" fmla="*/ 698099 w 882250"/>
              <a:gd name="connsiteY20" fmla="*/ 923921 h 1809747"/>
              <a:gd name="connsiteX21" fmla="*/ 701274 w 882250"/>
              <a:gd name="connsiteY21" fmla="*/ 995359 h 1809747"/>
              <a:gd name="connsiteX22" fmla="*/ 650474 w 882250"/>
              <a:gd name="connsiteY22" fmla="*/ 1023937 h 1809747"/>
              <a:gd name="connsiteX23" fmla="*/ 671111 w 882250"/>
              <a:gd name="connsiteY23" fmla="*/ 1316034 h 1809747"/>
              <a:gd name="connsiteX24" fmla="*/ 683811 w 882250"/>
              <a:gd name="connsiteY24" fmla="*/ 1441446 h 1809747"/>
              <a:gd name="connsiteX25" fmla="*/ 718736 w 882250"/>
              <a:gd name="connsiteY25" fmla="*/ 1662109 h 1809747"/>
              <a:gd name="connsiteX26" fmla="*/ 713973 w 882250"/>
              <a:gd name="connsiteY26" fmla="*/ 1768471 h 1809747"/>
              <a:gd name="connsiteX27" fmla="*/ 585386 w 882250"/>
              <a:gd name="connsiteY27" fmla="*/ 1770059 h 1809747"/>
              <a:gd name="connsiteX28" fmla="*/ 571099 w 882250"/>
              <a:gd name="connsiteY28" fmla="*/ 1625596 h 1809747"/>
              <a:gd name="connsiteX29" fmla="*/ 564749 w 882250"/>
              <a:gd name="connsiteY29" fmla="*/ 1511296 h 1809747"/>
              <a:gd name="connsiteX30" fmla="*/ 536174 w 882250"/>
              <a:gd name="connsiteY30" fmla="*/ 1422396 h 1809747"/>
              <a:gd name="connsiteX31" fmla="*/ 499661 w 882250"/>
              <a:gd name="connsiteY31" fmla="*/ 1258884 h 1809747"/>
              <a:gd name="connsiteX32" fmla="*/ 415524 w 882250"/>
              <a:gd name="connsiteY32" fmla="*/ 1074736 h 1809747"/>
              <a:gd name="connsiteX33" fmla="*/ 326624 w 882250"/>
              <a:gd name="connsiteY33" fmla="*/ 1277934 h 1809747"/>
              <a:gd name="connsiteX34" fmla="*/ 278999 w 882250"/>
              <a:gd name="connsiteY34" fmla="*/ 1511296 h 1809747"/>
              <a:gd name="connsiteX35" fmla="*/ 266299 w 882250"/>
              <a:gd name="connsiteY35" fmla="*/ 1679571 h 1809747"/>
              <a:gd name="connsiteX36" fmla="*/ 234549 w 882250"/>
              <a:gd name="connsiteY36" fmla="*/ 1768471 h 1809747"/>
              <a:gd name="connsiteX37" fmla="*/ 229786 w 882250"/>
              <a:gd name="connsiteY37" fmla="*/ 1806572 h 1809747"/>
              <a:gd name="connsiteX38" fmla="*/ 121836 w 882250"/>
              <a:gd name="connsiteY38" fmla="*/ 1809747 h 1809747"/>
              <a:gd name="connsiteX39" fmla="*/ 126599 w 882250"/>
              <a:gd name="connsiteY39" fmla="*/ 1758946 h 1809747"/>
              <a:gd name="connsiteX40" fmla="*/ 110724 w 882250"/>
              <a:gd name="connsiteY40" fmla="*/ 1736721 h 1809747"/>
              <a:gd name="connsiteX41" fmla="*/ 123424 w 882250"/>
              <a:gd name="connsiteY41" fmla="*/ 1625596 h 1809747"/>
              <a:gd name="connsiteX42" fmla="*/ 158349 w 882250"/>
              <a:gd name="connsiteY42" fmla="*/ 1444621 h 1809747"/>
              <a:gd name="connsiteX43" fmla="*/ 167874 w 882250"/>
              <a:gd name="connsiteY43" fmla="*/ 1344609 h 1809747"/>
              <a:gd name="connsiteX44" fmla="*/ 161524 w 882250"/>
              <a:gd name="connsiteY44" fmla="*/ 1265236 h 1809747"/>
              <a:gd name="connsiteX45" fmla="*/ 169461 w 882250"/>
              <a:gd name="connsiteY45" fmla="*/ 1035048 h 1809747"/>
              <a:gd name="connsiteX46" fmla="*/ 155177 w 882250"/>
              <a:gd name="connsiteY46" fmla="*/ 1037682 h 1809747"/>
              <a:gd name="connsiteX47" fmla="*/ 145649 w 882250"/>
              <a:gd name="connsiteY47" fmla="*/ 793750 h 1809747"/>
              <a:gd name="connsiteX48" fmla="*/ 121837 w 882250"/>
              <a:gd name="connsiteY48" fmla="*/ 954087 h 1809747"/>
              <a:gd name="connsiteX49" fmla="*/ 9124 w 882250"/>
              <a:gd name="connsiteY49" fmla="*/ 927100 h 1809747"/>
              <a:gd name="connsiteX50" fmla="*/ 13887 w 882250"/>
              <a:gd name="connsiteY50" fmla="*/ 800099 h 1809747"/>
              <a:gd name="connsiteX51" fmla="*/ 47225 w 882250"/>
              <a:gd name="connsiteY51" fmla="*/ 690562 h 1809747"/>
              <a:gd name="connsiteX52" fmla="*/ 69449 w 882250"/>
              <a:gd name="connsiteY52" fmla="*/ 577850 h 1809747"/>
              <a:gd name="connsiteX53" fmla="*/ 82150 w 882250"/>
              <a:gd name="connsiteY53" fmla="*/ 468313 h 1809747"/>
              <a:gd name="connsiteX54" fmla="*/ 83738 w 882250"/>
              <a:gd name="connsiteY54" fmla="*/ 409573 h 1809747"/>
              <a:gd name="connsiteX55" fmla="*/ 180576 w 882250"/>
              <a:gd name="connsiteY55" fmla="*/ 287335 h 1809747"/>
              <a:gd name="connsiteX0" fmla="*/ 180576 w 872892"/>
              <a:gd name="connsiteY0" fmla="*/ 287335 h 1809747"/>
              <a:gd name="connsiteX1" fmla="*/ 282176 w 872892"/>
              <a:gd name="connsiteY1" fmla="*/ 273048 h 1809747"/>
              <a:gd name="connsiteX2" fmla="*/ 398063 w 872892"/>
              <a:gd name="connsiteY2" fmla="*/ 279398 h 1809747"/>
              <a:gd name="connsiteX3" fmla="*/ 493313 w 872892"/>
              <a:gd name="connsiteY3" fmla="*/ 260349 h 1809747"/>
              <a:gd name="connsiteX4" fmla="*/ 526650 w 872892"/>
              <a:gd name="connsiteY4" fmla="*/ 212723 h 1809747"/>
              <a:gd name="connsiteX5" fmla="*/ 544113 w 872892"/>
              <a:gd name="connsiteY5" fmla="*/ 242886 h 1809747"/>
              <a:gd name="connsiteX6" fmla="*/ 647298 w 872892"/>
              <a:gd name="connsiteY6" fmla="*/ 249237 h 1809747"/>
              <a:gd name="connsiteX7" fmla="*/ 721911 w 872892"/>
              <a:gd name="connsiteY7" fmla="*/ 85725 h 1809747"/>
              <a:gd name="connsiteX8" fmla="*/ 742549 w 872892"/>
              <a:gd name="connsiteY8" fmla="*/ 69850 h 1809747"/>
              <a:gd name="connsiteX9" fmla="*/ 756836 w 872892"/>
              <a:gd name="connsiteY9" fmla="*/ 33338 h 1809747"/>
              <a:gd name="connsiteX10" fmla="*/ 748899 w 872892"/>
              <a:gd name="connsiteY10" fmla="*/ 0 h 1809747"/>
              <a:gd name="connsiteX11" fmla="*/ 872725 w 872892"/>
              <a:gd name="connsiteY11" fmla="*/ 176213 h 1809747"/>
              <a:gd name="connsiteX12" fmla="*/ 718737 w 872892"/>
              <a:gd name="connsiteY12" fmla="*/ 395285 h 1809747"/>
              <a:gd name="connsiteX13" fmla="*/ 729849 w 872892"/>
              <a:gd name="connsiteY13" fmla="*/ 490537 h 1809747"/>
              <a:gd name="connsiteX14" fmla="*/ 728261 w 872892"/>
              <a:gd name="connsiteY14" fmla="*/ 498471 h 1809747"/>
              <a:gd name="connsiteX15" fmla="*/ 725086 w 872892"/>
              <a:gd name="connsiteY15" fmla="*/ 565149 h 1809747"/>
              <a:gd name="connsiteX16" fmla="*/ 821924 w 872892"/>
              <a:gd name="connsiteY16" fmla="*/ 795337 h 1809747"/>
              <a:gd name="connsiteX17" fmla="*/ 809224 w 872892"/>
              <a:gd name="connsiteY17" fmla="*/ 854071 h 1809747"/>
              <a:gd name="connsiteX18" fmla="*/ 818750 w 872892"/>
              <a:gd name="connsiteY18" fmla="*/ 885282 h 1809747"/>
              <a:gd name="connsiteX19" fmla="*/ 698099 w 872892"/>
              <a:gd name="connsiteY19" fmla="*/ 923921 h 1809747"/>
              <a:gd name="connsiteX20" fmla="*/ 701274 w 872892"/>
              <a:gd name="connsiteY20" fmla="*/ 995359 h 1809747"/>
              <a:gd name="connsiteX21" fmla="*/ 650474 w 872892"/>
              <a:gd name="connsiteY21" fmla="*/ 1023937 h 1809747"/>
              <a:gd name="connsiteX22" fmla="*/ 671111 w 872892"/>
              <a:gd name="connsiteY22" fmla="*/ 1316034 h 1809747"/>
              <a:gd name="connsiteX23" fmla="*/ 683811 w 872892"/>
              <a:gd name="connsiteY23" fmla="*/ 1441446 h 1809747"/>
              <a:gd name="connsiteX24" fmla="*/ 718736 w 872892"/>
              <a:gd name="connsiteY24" fmla="*/ 1662109 h 1809747"/>
              <a:gd name="connsiteX25" fmla="*/ 713973 w 872892"/>
              <a:gd name="connsiteY25" fmla="*/ 1768471 h 1809747"/>
              <a:gd name="connsiteX26" fmla="*/ 585386 w 872892"/>
              <a:gd name="connsiteY26" fmla="*/ 1770059 h 1809747"/>
              <a:gd name="connsiteX27" fmla="*/ 571099 w 872892"/>
              <a:gd name="connsiteY27" fmla="*/ 1625596 h 1809747"/>
              <a:gd name="connsiteX28" fmla="*/ 564749 w 872892"/>
              <a:gd name="connsiteY28" fmla="*/ 1511296 h 1809747"/>
              <a:gd name="connsiteX29" fmla="*/ 536174 w 872892"/>
              <a:gd name="connsiteY29" fmla="*/ 1422396 h 1809747"/>
              <a:gd name="connsiteX30" fmla="*/ 499661 w 872892"/>
              <a:gd name="connsiteY30" fmla="*/ 1258884 h 1809747"/>
              <a:gd name="connsiteX31" fmla="*/ 415524 w 872892"/>
              <a:gd name="connsiteY31" fmla="*/ 1074736 h 1809747"/>
              <a:gd name="connsiteX32" fmla="*/ 326624 w 872892"/>
              <a:gd name="connsiteY32" fmla="*/ 1277934 h 1809747"/>
              <a:gd name="connsiteX33" fmla="*/ 278999 w 872892"/>
              <a:gd name="connsiteY33" fmla="*/ 1511296 h 1809747"/>
              <a:gd name="connsiteX34" fmla="*/ 266299 w 872892"/>
              <a:gd name="connsiteY34" fmla="*/ 1679571 h 1809747"/>
              <a:gd name="connsiteX35" fmla="*/ 234549 w 872892"/>
              <a:gd name="connsiteY35" fmla="*/ 1768471 h 1809747"/>
              <a:gd name="connsiteX36" fmla="*/ 229786 w 872892"/>
              <a:gd name="connsiteY36" fmla="*/ 1806572 h 1809747"/>
              <a:gd name="connsiteX37" fmla="*/ 121836 w 872892"/>
              <a:gd name="connsiteY37" fmla="*/ 1809747 h 1809747"/>
              <a:gd name="connsiteX38" fmla="*/ 126599 w 872892"/>
              <a:gd name="connsiteY38" fmla="*/ 1758946 h 1809747"/>
              <a:gd name="connsiteX39" fmla="*/ 110724 w 872892"/>
              <a:gd name="connsiteY39" fmla="*/ 1736721 h 1809747"/>
              <a:gd name="connsiteX40" fmla="*/ 123424 w 872892"/>
              <a:gd name="connsiteY40" fmla="*/ 1625596 h 1809747"/>
              <a:gd name="connsiteX41" fmla="*/ 158349 w 872892"/>
              <a:gd name="connsiteY41" fmla="*/ 1444621 h 1809747"/>
              <a:gd name="connsiteX42" fmla="*/ 167874 w 872892"/>
              <a:gd name="connsiteY42" fmla="*/ 1344609 h 1809747"/>
              <a:gd name="connsiteX43" fmla="*/ 161524 w 872892"/>
              <a:gd name="connsiteY43" fmla="*/ 1265236 h 1809747"/>
              <a:gd name="connsiteX44" fmla="*/ 169461 w 872892"/>
              <a:gd name="connsiteY44" fmla="*/ 1035048 h 1809747"/>
              <a:gd name="connsiteX45" fmla="*/ 155177 w 872892"/>
              <a:gd name="connsiteY45" fmla="*/ 1037682 h 1809747"/>
              <a:gd name="connsiteX46" fmla="*/ 145649 w 872892"/>
              <a:gd name="connsiteY46" fmla="*/ 793750 h 1809747"/>
              <a:gd name="connsiteX47" fmla="*/ 121837 w 872892"/>
              <a:gd name="connsiteY47" fmla="*/ 954087 h 1809747"/>
              <a:gd name="connsiteX48" fmla="*/ 9124 w 872892"/>
              <a:gd name="connsiteY48" fmla="*/ 927100 h 1809747"/>
              <a:gd name="connsiteX49" fmla="*/ 13887 w 872892"/>
              <a:gd name="connsiteY49" fmla="*/ 800099 h 1809747"/>
              <a:gd name="connsiteX50" fmla="*/ 47225 w 872892"/>
              <a:gd name="connsiteY50" fmla="*/ 690562 h 1809747"/>
              <a:gd name="connsiteX51" fmla="*/ 69449 w 872892"/>
              <a:gd name="connsiteY51" fmla="*/ 577850 h 1809747"/>
              <a:gd name="connsiteX52" fmla="*/ 82150 w 872892"/>
              <a:gd name="connsiteY52" fmla="*/ 468313 h 1809747"/>
              <a:gd name="connsiteX53" fmla="*/ 83738 w 872892"/>
              <a:gd name="connsiteY53" fmla="*/ 409573 h 1809747"/>
              <a:gd name="connsiteX54" fmla="*/ 180576 w 872892"/>
              <a:gd name="connsiteY54" fmla="*/ 287335 h 1809747"/>
              <a:gd name="connsiteX0" fmla="*/ 180576 w 826145"/>
              <a:gd name="connsiteY0" fmla="*/ 287335 h 1809747"/>
              <a:gd name="connsiteX1" fmla="*/ 282176 w 826145"/>
              <a:gd name="connsiteY1" fmla="*/ 273048 h 1809747"/>
              <a:gd name="connsiteX2" fmla="*/ 398063 w 826145"/>
              <a:gd name="connsiteY2" fmla="*/ 279398 h 1809747"/>
              <a:gd name="connsiteX3" fmla="*/ 493313 w 826145"/>
              <a:gd name="connsiteY3" fmla="*/ 260349 h 1809747"/>
              <a:gd name="connsiteX4" fmla="*/ 526650 w 826145"/>
              <a:gd name="connsiteY4" fmla="*/ 212723 h 1809747"/>
              <a:gd name="connsiteX5" fmla="*/ 544113 w 826145"/>
              <a:gd name="connsiteY5" fmla="*/ 242886 h 1809747"/>
              <a:gd name="connsiteX6" fmla="*/ 647298 w 826145"/>
              <a:gd name="connsiteY6" fmla="*/ 249237 h 1809747"/>
              <a:gd name="connsiteX7" fmla="*/ 721911 w 826145"/>
              <a:gd name="connsiteY7" fmla="*/ 85725 h 1809747"/>
              <a:gd name="connsiteX8" fmla="*/ 742549 w 826145"/>
              <a:gd name="connsiteY8" fmla="*/ 69850 h 1809747"/>
              <a:gd name="connsiteX9" fmla="*/ 756836 w 826145"/>
              <a:gd name="connsiteY9" fmla="*/ 33338 h 1809747"/>
              <a:gd name="connsiteX10" fmla="*/ 748899 w 826145"/>
              <a:gd name="connsiteY10" fmla="*/ 0 h 1809747"/>
              <a:gd name="connsiteX11" fmla="*/ 718737 w 826145"/>
              <a:gd name="connsiteY11" fmla="*/ 395285 h 1809747"/>
              <a:gd name="connsiteX12" fmla="*/ 729849 w 826145"/>
              <a:gd name="connsiteY12" fmla="*/ 490537 h 1809747"/>
              <a:gd name="connsiteX13" fmla="*/ 728261 w 826145"/>
              <a:gd name="connsiteY13" fmla="*/ 498471 h 1809747"/>
              <a:gd name="connsiteX14" fmla="*/ 725086 w 826145"/>
              <a:gd name="connsiteY14" fmla="*/ 565149 h 1809747"/>
              <a:gd name="connsiteX15" fmla="*/ 821924 w 826145"/>
              <a:gd name="connsiteY15" fmla="*/ 795337 h 1809747"/>
              <a:gd name="connsiteX16" fmla="*/ 809224 w 826145"/>
              <a:gd name="connsiteY16" fmla="*/ 854071 h 1809747"/>
              <a:gd name="connsiteX17" fmla="*/ 818750 w 826145"/>
              <a:gd name="connsiteY17" fmla="*/ 885282 h 1809747"/>
              <a:gd name="connsiteX18" fmla="*/ 698099 w 826145"/>
              <a:gd name="connsiteY18" fmla="*/ 923921 h 1809747"/>
              <a:gd name="connsiteX19" fmla="*/ 701274 w 826145"/>
              <a:gd name="connsiteY19" fmla="*/ 995359 h 1809747"/>
              <a:gd name="connsiteX20" fmla="*/ 650474 w 826145"/>
              <a:gd name="connsiteY20" fmla="*/ 1023937 h 1809747"/>
              <a:gd name="connsiteX21" fmla="*/ 671111 w 826145"/>
              <a:gd name="connsiteY21" fmla="*/ 1316034 h 1809747"/>
              <a:gd name="connsiteX22" fmla="*/ 683811 w 826145"/>
              <a:gd name="connsiteY22" fmla="*/ 1441446 h 1809747"/>
              <a:gd name="connsiteX23" fmla="*/ 718736 w 826145"/>
              <a:gd name="connsiteY23" fmla="*/ 1662109 h 1809747"/>
              <a:gd name="connsiteX24" fmla="*/ 713973 w 826145"/>
              <a:gd name="connsiteY24" fmla="*/ 1768471 h 1809747"/>
              <a:gd name="connsiteX25" fmla="*/ 585386 w 826145"/>
              <a:gd name="connsiteY25" fmla="*/ 1770059 h 1809747"/>
              <a:gd name="connsiteX26" fmla="*/ 571099 w 826145"/>
              <a:gd name="connsiteY26" fmla="*/ 1625596 h 1809747"/>
              <a:gd name="connsiteX27" fmla="*/ 564749 w 826145"/>
              <a:gd name="connsiteY27" fmla="*/ 1511296 h 1809747"/>
              <a:gd name="connsiteX28" fmla="*/ 536174 w 826145"/>
              <a:gd name="connsiteY28" fmla="*/ 1422396 h 1809747"/>
              <a:gd name="connsiteX29" fmla="*/ 499661 w 826145"/>
              <a:gd name="connsiteY29" fmla="*/ 1258884 h 1809747"/>
              <a:gd name="connsiteX30" fmla="*/ 415524 w 826145"/>
              <a:gd name="connsiteY30" fmla="*/ 1074736 h 1809747"/>
              <a:gd name="connsiteX31" fmla="*/ 326624 w 826145"/>
              <a:gd name="connsiteY31" fmla="*/ 1277934 h 1809747"/>
              <a:gd name="connsiteX32" fmla="*/ 278999 w 826145"/>
              <a:gd name="connsiteY32" fmla="*/ 1511296 h 1809747"/>
              <a:gd name="connsiteX33" fmla="*/ 266299 w 826145"/>
              <a:gd name="connsiteY33" fmla="*/ 1679571 h 1809747"/>
              <a:gd name="connsiteX34" fmla="*/ 234549 w 826145"/>
              <a:gd name="connsiteY34" fmla="*/ 1768471 h 1809747"/>
              <a:gd name="connsiteX35" fmla="*/ 229786 w 826145"/>
              <a:gd name="connsiteY35" fmla="*/ 1806572 h 1809747"/>
              <a:gd name="connsiteX36" fmla="*/ 121836 w 826145"/>
              <a:gd name="connsiteY36" fmla="*/ 1809747 h 1809747"/>
              <a:gd name="connsiteX37" fmla="*/ 126599 w 826145"/>
              <a:gd name="connsiteY37" fmla="*/ 1758946 h 1809747"/>
              <a:gd name="connsiteX38" fmla="*/ 110724 w 826145"/>
              <a:gd name="connsiteY38" fmla="*/ 1736721 h 1809747"/>
              <a:gd name="connsiteX39" fmla="*/ 123424 w 826145"/>
              <a:gd name="connsiteY39" fmla="*/ 1625596 h 1809747"/>
              <a:gd name="connsiteX40" fmla="*/ 158349 w 826145"/>
              <a:gd name="connsiteY40" fmla="*/ 1444621 h 1809747"/>
              <a:gd name="connsiteX41" fmla="*/ 167874 w 826145"/>
              <a:gd name="connsiteY41" fmla="*/ 1344609 h 1809747"/>
              <a:gd name="connsiteX42" fmla="*/ 161524 w 826145"/>
              <a:gd name="connsiteY42" fmla="*/ 1265236 h 1809747"/>
              <a:gd name="connsiteX43" fmla="*/ 169461 w 826145"/>
              <a:gd name="connsiteY43" fmla="*/ 1035048 h 1809747"/>
              <a:gd name="connsiteX44" fmla="*/ 155177 w 826145"/>
              <a:gd name="connsiteY44" fmla="*/ 1037682 h 1809747"/>
              <a:gd name="connsiteX45" fmla="*/ 145649 w 826145"/>
              <a:gd name="connsiteY45" fmla="*/ 793750 h 1809747"/>
              <a:gd name="connsiteX46" fmla="*/ 121837 w 826145"/>
              <a:gd name="connsiteY46" fmla="*/ 954087 h 1809747"/>
              <a:gd name="connsiteX47" fmla="*/ 9124 w 826145"/>
              <a:gd name="connsiteY47" fmla="*/ 927100 h 1809747"/>
              <a:gd name="connsiteX48" fmla="*/ 13887 w 826145"/>
              <a:gd name="connsiteY48" fmla="*/ 800099 h 1809747"/>
              <a:gd name="connsiteX49" fmla="*/ 47225 w 826145"/>
              <a:gd name="connsiteY49" fmla="*/ 690562 h 1809747"/>
              <a:gd name="connsiteX50" fmla="*/ 69449 w 826145"/>
              <a:gd name="connsiteY50" fmla="*/ 577850 h 1809747"/>
              <a:gd name="connsiteX51" fmla="*/ 82150 w 826145"/>
              <a:gd name="connsiteY51" fmla="*/ 468313 h 1809747"/>
              <a:gd name="connsiteX52" fmla="*/ 83738 w 826145"/>
              <a:gd name="connsiteY52" fmla="*/ 409573 h 1809747"/>
              <a:gd name="connsiteX53" fmla="*/ 180576 w 826145"/>
              <a:gd name="connsiteY53" fmla="*/ 287335 h 1809747"/>
              <a:gd name="connsiteX0" fmla="*/ 180576 w 826145"/>
              <a:gd name="connsiteY0" fmla="*/ 272408 h 1794820"/>
              <a:gd name="connsiteX1" fmla="*/ 282176 w 826145"/>
              <a:gd name="connsiteY1" fmla="*/ 258121 h 1794820"/>
              <a:gd name="connsiteX2" fmla="*/ 398063 w 826145"/>
              <a:gd name="connsiteY2" fmla="*/ 264471 h 1794820"/>
              <a:gd name="connsiteX3" fmla="*/ 493313 w 826145"/>
              <a:gd name="connsiteY3" fmla="*/ 245422 h 1794820"/>
              <a:gd name="connsiteX4" fmla="*/ 526650 w 826145"/>
              <a:gd name="connsiteY4" fmla="*/ 197796 h 1794820"/>
              <a:gd name="connsiteX5" fmla="*/ 544113 w 826145"/>
              <a:gd name="connsiteY5" fmla="*/ 227959 h 1794820"/>
              <a:gd name="connsiteX6" fmla="*/ 647298 w 826145"/>
              <a:gd name="connsiteY6" fmla="*/ 234310 h 1794820"/>
              <a:gd name="connsiteX7" fmla="*/ 721911 w 826145"/>
              <a:gd name="connsiteY7" fmla="*/ 70798 h 1794820"/>
              <a:gd name="connsiteX8" fmla="*/ 742549 w 826145"/>
              <a:gd name="connsiteY8" fmla="*/ 54923 h 1794820"/>
              <a:gd name="connsiteX9" fmla="*/ 756836 w 826145"/>
              <a:gd name="connsiteY9" fmla="*/ 18411 h 1794820"/>
              <a:gd name="connsiteX10" fmla="*/ 718737 w 826145"/>
              <a:gd name="connsiteY10" fmla="*/ 380358 h 1794820"/>
              <a:gd name="connsiteX11" fmla="*/ 729849 w 826145"/>
              <a:gd name="connsiteY11" fmla="*/ 475610 h 1794820"/>
              <a:gd name="connsiteX12" fmla="*/ 728261 w 826145"/>
              <a:gd name="connsiteY12" fmla="*/ 483544 h 1794820"/>
              <a:gd name="connsiteX13" fmla="*/ 725086 w 826145"/>
              <a:gd name="connsiteY13" fmla="*/ 550222 h 1794820"/>
              <a:gd name="connsiteX14" fmla="*/ 821924 w 826145"/>
              <a:gd name="connsiteY14" fmla="*/ 780410 h 1794820"/>
              <a:gd name="connsiteX15" fmla="*/ 809224 w 826145"/>
              <a:gd name="connsiteY15" fmla="*/ 839144 h 1794820"/>
              <a:gd name="connsiteX16" fmla="*/ 818750 w 826145"/>
              <a:gd name="connsiteY16" fmla="*/ 870355 h 1794820"/>
              <a:gd name="connsiteX17" fmla="*/ 698099 w 826145"/>
              <a:gd name="connsiteY17" fmla="*/ 908994 h 1794820"/>
              <a:gd name="connsiteX18" fmla="*/ 701274 w 826145"/>
              <a:gd name="connsiteY18" fmla="*/ 980432 h 1794820"/>
              <a:gd name="connsiteX19" fmla="*/ 650474 w 826145"/>
              <a:gd name="connsiteY19" fmla="*/ 1009010 h 1794820"/>
              <a:gd name="connsiteX20" fmla="*/ 671111 w 826145"/>
              <a:gd name="connsiteY20" fmla="*/ 1301107 h 1794820"/>
              <a:gd name="connsiteX21" fmla="*/ 683811 w 826145"/>
              <a:gd name="connsiteY21" fmla="*/ 1426519 h 1794820"/>
              <a:gd name="connsiteX22" fmla="*/ 718736 w 826145"/>
              <a:gd name="connsiteY22" fmla="*/ 1647182 h 1794820"/>
              <a:gd name="connsiteX23" fmla="*/ 713973 w 826145"/>
              <a:gd name="connsiteY23" fmla="*/ 1753544 h 1794820"/>
              <a:gd name="connsiteX24" fmla="*/ 585386 w 826145"/>
              <a:gd name="connsiteY24" fmla="*/ 1755132 h 1794820"/>
              <a:gd name="connsiteX25" fmla="*/ 571099 w 826145"/>
              <a:gd name="connsiteY25" fmla="*/ 1610669 h 1794820"/>
              <a:gd name="connsiteX26" fmla="*/ 564749 w 826145"/>
              <a:gd name="connsiteY26" fmla="*/ 1496369 h 1794820"/>
              <a:gd name="connsiteX27" fmla="*/ 536174 w 826145"/>
              <a:gd name="connsiteY27" fmla="*/ 1407469 h 1794820"/>
              <a:gd name="connsiteX28" fmla="*/ 499661 w 826145"/>
              <a:gd name="connsiteY28" fmla="*/ 1243957 h 1794820"/>
              <a:gd name="connsiteX29" fmla="*/ 415524 w 826145"/>
              <a:gd name="connsiteY29" fmla="*/ 1059809 h 1794820"/>
              <a:gd name="connsiteX30" fmla="*/ 326624 w 826145"/>
              <a:gd name="connsiteY30" fmla="*/ 1263007 h 1794820"/>
              <a:gd name="connsiteX31" fmla="*/ 278999 w 826145"/>
              <a:gd name="connsiteY31" fmla="*/ 1496369 h 1794820"/>
              <a:gd name="connsiteX32" fmla="*/ 266299 w 826145"/>
              <a:gd name="connsiteY32" fmla="*/ 1664644 h 1794820"/>
              <a:gd name="connsiteX33" fmla="*/ 234549 w 826145"/>
              <a:gd name="connsiteY33" fmla="*/ 1753544 h 1794820"/>
              <a:gd name="connsiteX34" fmla="*/ 229786 w 826145"/>
              <a:gd name="connsiteY34" fmla="*/ 1791645 h 1794820"/>
              <a:gd name="connsiteX35" fmla="*/ 121836 w 826145"/>
              <a:gd name="connsiteY35" fmla="*/ 1794820 h 1794820"/>
              <a:gd name="connsiteX36" fmla="*/ 126599 w 826145"/>
              <a:gd name="connsiteY36" fmla="*/ 1744019 h 1794820"/>
              <a:gd name="connsiteX37" fmla="*/ 110724 w 826145"/>
              <a:gd name="connsiteY37" fmla="*/ 1721794 h 1794820"/>
              <a:gd name="connsiteX38" fmla="*/ 123424 w 826145"/>
              <a:gd name="connsiteY38" fmla="*/ 1610669 h 1794820"/>
              <a:gd name="connsiteX39" fmla="*/ 158349 w 826145"/>
              <a:gd name="connsiteY39" fmla="*/ 1429694 h 1794820"/>
              <a:gd name="connsiteX40" fmla="*/ 167874 w 826145"/>
              <a:gd name="connsiteY40" fmla="*/ 1329682 h 1794820"/>
              <a:gd name="connsiteX41" fmla="*/ 161524 w 826145"/>
              <a:gd name="connsiteY41" fmla="*/ 1250309 h 1794820"/>
              <a:gd name="connsiteX42" fmla="*/ 169461 w 826145"/>
              <a:gd name="connsiteY42" fmla="*/ 1020121 h 1794820"/>
              <a:gd name="connsiteX43" fmla="*/ 155177 w 826145"/>
              <a:gd name="connsiteY43" fmla="*/ 1022755 h 1794820"/>
              <a:gd name="connsiteX44" fmla="*/ 145649 w 826145"/>
              <a:gd name="connsiteY44" fmla="*/ 778823 h 1794820"/>
              <a:gd name="connsiteX45" fmla="*/ 121837 w 826145"/>
              <a:gd name="connsiteY45" fmla="*/ 939160 h 1794820"/>
              <a:gd name="connsiteX46" fmla="*/ 9124 w 826145"/>
              <a:gd name="connsiteY46" fmla="*/ 912173 h 1794820"/>
              <a:gd name="connsiteX47" fmla="*/ 13887 w 826145"/>
              <a:gd name="connsiteY47" fmla="*/ 785172 h 1794820"/>
              <a:gd name="connsiteX48" fmla="*/ 47225 w 826145"/>
              <a:gd name="connsiteY48" fmla="*/ 675635 h 1794820"/>
              <a:gd name="connsiteX49" fmla="*/ 69449 w 826145"/>
              <a:gd name="connsiteY49" fmla="*/ 562923 h 1794820"/>
              <a:gd name="connsiteX50" fmla="*/ 82150 w 826145"/>
              <a:gd name="connsiteY50" fmla="*/ 453386 h 1794820"/>
              <a:gd name="connsiteX51" fmla="*/ 83738 w 826145"/>
              <a:gd name="connsiteY51" fmla="*/ 394646 h 1794820"/>
              <a:gd name="connsiteX52" fmla="*/ 180576 w 826145"/>
              <a:gd name="connsiteY52" fmla="*/ 272408 h 1794820"/>
              <a:gd name="connsiteX0" fmla="*/ 180576 w 826145"/>
              <a:gd name="connsiteY0" fmla="*/ 238311 h 1760723"/>
              <a:gd name="connsiteX1" fmla="*/ 282176 w 826145"/>
              <a:gd name="connsiteY1" fmla="*/ 224024 h 1760723"/>
              <a:gd name="connsiteX2" fmla="*/ 398063 w 826145"/>
              <a:gd name="connsiteY2" fmla="*/ 230374 h 1760723"/>
              <a:gd name="connsiteX3" fmla="*/ 493313 w 826145"/>
              <a:gd name="connsiteY3" fmla="*/ 211325 h 1760723"/>
              <a:gd name="connsiteX4" fmla="*/ 526650 w 826145"/>
              <a:gd name="connsiteY4" fmla="*/ 163699 h 1760723"/>
              <a:gd name="connsiteX5" fmla="*/ 544113 w 826145"/>
              <a:gd name="connsiteY5" fmla="*/ 193862 h 1760723"/>
              <a:gd name="connsiteX6" fmla="*/ 647298 w 826145"/>
              <a:gd name="connsiteY6" fmla="*/ 200213 h 1760723"/>
              <a:gd name="connsiteX7" fmla="*/ 721911 w 826145"/>
              <a:gd name="connsiteY7" fmla="*/ 36701 h 1760723"/>
              <a:gd name="connsiteX8" fmla="*/ 742549 w 826145"/>
              <a:gd name="connsiteY8" fmla="*/ 20826 h 1760723"/>
              <a:gd name="connsiteX9" fmla="*/ 718737 w 826145"/>
              <a:gd name="connsiteY9" fmla="*/ 346261 h 1760723"/>
              <a:gd name="connsiteX10" fmla="*/ 729849 w 826145"/>
              <a:gd name="connsiteY10" fmla="*/ 441513 h 1760723"/>
              <a:gd name="connsiteX11" fmla="*/ 728261 w 826145"/>
              <a:gd name="connsiteY11" fmla="*/ 449447 h 1760723"/>
              <a:gd name="connsiteX12" fmla="*/ 725086 w 826145"/>
              <a:gd name="connsiteY12" fmla="*/ 516125 h 1760723"/>
              <a:gd name="connsiteX13" fmla="*/ 821924 w 826145"/>
              <a:gd name="connsiteY13" fmla="*/ 746313 h 1760723"/>
              <a:gd name="connsiteX14" fmla="*/ 809224 w 826145"/>
              <a:gd name="connsiteY14" fmla="*/ 805047 h 1760723"/>
              <a:gd name="connsiteX15" fmla="*/ 818750 w 826145"/>
              <a:gd name="connsiteY15" fmla="*/ 836258 h 1760723"/>
              <a:gd name="connsiteX16" fmla="*/ 698099 w 826145"/>
              <a:gd name="connsiteY16" fmla="*/ 874897 h 1760723"/>
              <a:gd name="connsiteX17" fmla="*/ 701274 w 826145"/>
              <a:gd name="connsiteY17" fmla="*/ 946335 h 1760723"/>
              <a:gd name="connsiteX18" fmla="*/ 650474 w 826145"/>
              <a:gd name="connsiteY18" fmla="*/ 974913 h 1760723"/>
              <a:gd name="connsiteX19" fmla="*/ 671111 w 826145"/>
              <a:gd name="connsiteY19" fmla="*/ 1267010 h 1760723"/>
              <a:gd name="connsiteX20" fmla="*/ 683811 w 826145"/>
              <a:gd name="connsiteY20" fmla="*/ 1392422 h 1760723"/>
              <a:gd name="connsiteX21" fmla="*/ 718736 w 826145"/>
              <a:gd name="connsiteY21" fmla="*/ 1613085 h 1760723"/>
              <a:gd name="connsiteX22" fmla="*/ 713973 w 826145"/>
              <a:gd name="connsiteY22" fmla="*/ 1719447 h 1760723"/>
              <a:gd name="connsiteX23" fmla="*/ 585386 w 826145"/>
              <a:gd name="connsiteY23" fmla="*/ 1721035 h 1760723"/>
              <a:gd name="connsiteX24" fmla="*/ 571099 w 826145"/>
              <a:gd name="connsiteY24" fmla="*/ 1576572 h 1760723"/>
              <a:gd name="connsiteX25" fmla="*/ 564749 w 826145"/>
              <a:gd name="connsiteY25" fmla="*/ 1462272 h 1760723"/>
              <a:gd name="connsiteX26" fmla="*/ 536174 w 826145"/>
              <a:gd name="connsiteY26" fmla="*/ 1373372 h 1760723"/>
              <a:gd name="connsiteX27" fmla="*/ 499661 w 826145"/>
              <a:gd name="connsiteY27" fmla="*/ 1209860 h 1760723"/>
              <a:gd name="connsiteX28" fmla="*/ 415524 w 826145"/>
              <a:gd name="connsiteY28" fmla="*/ 1025712 h 1760723"/>
              <a:gd name="connsiteX29" fmla="*/ 326624 w 826145"/>
              <a:gd name="connsiteY29" fmla="*/ 1228910 h 1760723"/>
              <a:gd name="connsiteX30" fmla="*/ 278999 w 826145"/>
              <a:gd name="connsiteY30" fmla="*/ 1462272 h 1760723"/>
              <a:gd name="connsiteX31" fmla="*/ 266299 w 826145"/>
              <a:gd name="connsiteY31" fmla="*/ 1630547 h 1760723"/>
              <a:gd name="connsiteX32" fmla="*/ 234549 w 826145"/>
              <a:gd name="connsiteY32" fmla="*/ 1719447 h 1760723"/>
              <a:gd name="connsiteX33" fmla="*/ 229786 w 826145"/>
              <a:gd name="connsiteY33" fmla="*/ 1757548 h 1760723"/>
              <a:gd name="connsiteX34" fmla="*/ 121836 w 826145"/>
              <a:gd name="connsiteY34" fmla="*/ 1760723 h 1760723"/>
              <a:gd name="connsiteX35" fmla="*/ 126599 w 826145"/>
              <a:gd name="connsiteY35" fmla="*/ 1709922 h 1760723"/>
              <a:gd name="connsiteX36" fmla="*/ 110724 w 826145"/>
              <a:gd name="connsiteY36" fmla="*/ 1687697 h 1760723"/>
              <a:gd name="connsiteX37" fmla="*/ 123424 w 826145"/>
              <a:gd name="connsiteY37" fmla="*/ 1576572 h 1760723"/>
              <a:gd name="connsiteX38" fmla="*/ 158349 w 826145"/>
              <a:gd name="connsiteY38" fmla="*/ 1395597 h 1760723"/>
              <a:gd name="connsiteX39" fmla="*/ 167874 w 826145"/>
              <a:gd name="connsiteY39" fmla="*/ 1295585 h 1760723"/>
              <a:gd name="connsiteX40" fmla="*/ 161524 w 826145"/>
              <a:gd name="connsiteY40" fmla="*/ 1216212 h 1760723"/>
              <a:gd name="connsiteX41" fmla="*/ 169461 w 826145"/>
              <a:gd name="connsiteY41" fmla="*/ 986024 h 1760723"/>
              <a:gd name="connsiteX42" fmla="*/ 155177 w 826145"/>
              <a:gd name="connsiteY42" fmla="*/ 988658 h 1760723"/>
              <a:gd name="connsiteX43" fmla="*/ 145649 w 826145"/>
              <a:gd name="connsiteY43" fmla="*/ 744726 h 1760723"/>
              <a:gd name="connsiteX44" fmla="*/ 121837 w 826145"/>
              <a:gd name="connsiteY44" fmla="*/ 905063 h 1760723"/>
              <a:gd name="connsiteX45" fmla="*/ 9124 w 826145"/>
              <a:gd name="connsiteY45" fmla="*/ 878076 h 1760723"/>
              <a:gd name="connsiteX46" fmla="*/ 13887 w 826145"/>
              <a:gd name="connsiteY46" fmla="*/ 751075 h 1760723"/>
              <a:gd name="connsiteX47" fmla="*/ 47225 w 826145"/>
              <a:gd name="connsiteY47" fmla="*/ 641538 h 1760723"/>
              <a:gd name="connsiteX48" fmla="*/ 69449 w 826145"/>
              <a:gd name="connsiteY48" fmla="*/ 528826 h 1760723"/>
              <a:gd name="connsiteX49" fmla="*/ 82150 w 826145"/>
              <a:gd name="connsiteY49" fmla="*/ 419289 h 1760723"/>
              <a:gd name="connsiteX50" fmla="*/ 83738 w 826145"/>
              <a:gd name="connsiteY50" fmla="*/ 360549 h 1760723"/>
              <a:gd name="connsiteX51" fmla="*/ 180576 w 826145"/>
              <a:gd name="connsiteY51" fmla="*/ 238311 h 1760723"/>
              <a:gd name="connsiteX0" fmla="*/ 180576 w 826145"/>
              <a:gd name="connsiteY0" fmla="*/ 204008 h 1726420"/>
              <a:gd name="connsiteX1" fmla="*/ 282176 w 826145"/>
              <a:gd name="connsiteY1" fmla="*/ 189721 h 1726420"/>
              <a:gd name="connsiteX2" fmla="*/ 398063 w 826145"/>
              <a:gd name="connsiteY2" fmla="*/ 196071 h 1726420"/>
              <a:gd name="connsiteX3" fmla="*/ 493313 w 826145"/>
              <a:gd name="connsiteY3" fmla="*/ 177022 h 1726420"/>
              <a:gd name="connsiteX4" fmla="*/ 526650 w 826145"/>
              <a:gd name="connsiteY4" fmla="*/ 129396 h 1726420"/>
              <a:gd name="connsiteX5" fmla="*/ 544113 w 826145"/>
              <a:gd name="connsiteY5" fmla="*/ 159559 h 1726420"/>
              <a:gd name="connsiteX6" fmla="*/ 647298 w 826145"/>
              <a:gd name="connsiteY6" fmla="*/ 165910 h 1726420"/>
              <a:gd name="connsiteX7" fmla="*/ 721911 w 826145"/>
              <a:gd name="connsiteY7" fmla="*/ 2398 h 1726420"/>
              <a:gd name="connsiteX8" fmla="*/ 718737 w 826145"/>
              <a:gd name="connsiteY8" fmla="*/ 311958 h 1726420"/>
              <a:gd name="connsiteX9" fmla="*/ 729849 w 826145"/>
              <a:gd name="connsiteY9" fmla="*/ 407210 h 1726420"/>
              <a:gd name="connsiteX10" fmla="*/ 728261 w 826145"/>
              <a:gd name="connsiteY10" fmla="*/ 415144 h 1726420"/>
              <a:gd name="connsiteX11" fmla="*/ 725086 w 826145"/>
              <a:gd name="connsiteY11" fmla="*/ 481822 h 1726420"/>
              <a:gd name="connsiteX12" fmla="*/ 821924 w 826145"/>
              <a:gd name="connsiteY12" fmla="*/ 712010 h 1726420"/>
              <a:gd name="connsiteX13" fmla="*/ 809224 w 826145"/>
              <a:gd name="connsiteY13" fmla="*/ 770744 h 1726420"/>
              <a:gd name="connsiteX14" fmla="*/ 818750 w 826145"/>
              <a:gd name="connsiteY14" fmla="*/ 801955 h 1726420"/>
              <a:gd name="connsiteX15" fmla="*/ 698099 w 826145"/>
              <a:gd name="connsiteY15" fmla="*/ 840594 h 1726420"/>
              <a:gd name="connsiteX16" fmla="*/ 701274 w 826145"/>
              <a:gd name="connsiteY16" fmla="*/ 912032 h 1726420"/>
              <a:gd name="connsiteX17" fmla="*/ 650474 w 826145"/>
              <a:gd name="connsiteY17" fmla="*/ 940610 h 1726420"/>
              <a:gd name="connsiteX18" fmla="*/ 671111 w 826145"/>
              <a:gd name="connsiteY18" fmla="*/ 1232707 h 1726420"/>
              <a:gd name="connsiteX19" fmla="*/ 683811 w 826145"/>
              <a:gd name="connsiteY19" fmla="*/ 1358119 h 1726420"/>
              <a:gd name="connsiteX20" fmla="*/ 718736 w 826145"/>
              <a:gd name="connsiteY20" fmla="*/ 1578782 h 1726420"/>
              <a:gd name="connsiteX21" fmla="*/ 713973 w 826145"/>
              <a:gd name="connsiteY21" fmla="*/ 1685144 h 1726420"/>
              <a:gd name="connsiteX22" fmla="*/ 585386 w 826145"/>
              <a:gd name="connsiteY22" fmla="*/ 1686732 h 1726420"/>
              <a:gd name="connsiteX23" fmla="*/ 571099 w 826145"/>
              <a:gd name="connsiteY23" fmla="*/ 1542269 h 1726420"/>
              <a:gd name="connsiteX24" fmla="*/ 564749 w 826145"/>
              <a:gd name="connsiteY24" fmla="*/ 1427969 h 1726420"/>
              <a:gd name="connsiteX25" fmla="*/ 536174 w 826145"/>
              <a:gd name="connsiteY25" fmla="*/ 1339069 h 1726420"/>
              <a:gd name="connsiteX26" fmla="*/ 499661 w 826145"/>
              <a:gd name="connsiteY26" fmla="*/ 1175557 h 1726420"/>
              <a:gd name="connsiteX27" fmla="*/ 415524 w 826145"/>
              <a:gd name="connsiteY27" fmla="*/ 991409 h 1726420"/>
              <a:gd name="connsiteX28" fmla="*/ 326624 w 826145"/>
              <a:gd name="connsiteY28" fmla="*/ 1194607 h 1726420"/>
              <a:gd name="connsiteX29" fmla="*/ 278999 w 826145"/>
              <a:gd name="connsiteY29" fmla="*/ 1427969 h 1726420"/>
              <a:gd name="connsiteX30" fmla="*/ 266299 w 826145"/>
              <a:gd name="connsiteY30" fmla="*/ 1596244 h 1726420"/>
              <a:gd name="connsiteX31" fmla="*/ 234549 w 826145"/>
              <a:gd name="connsiteY31" fmla="*/ 1685144 h 1726420"/>
              <a:gd name="connsiteX32" fmla="*/ 229786 w 826145"/>
              <a:gd name="connsiteY32" fmla="*/ 1723245 h 1726420"/>
              <a:gd name="connsiteX33" fmla="*/ 121836 w 826145"/>
              <a:gd name="connsiteY33" fmla="*/ 1726420 h 1726420"/>
              <a:gd name="connsiteX34" fmla="*/ 126599 w 826145"/>
              <a:gd name="connsiteY34" fmla="*/ 1675619 h 1726420"/>
              <a:gd name="connsiteX35" fmla="*/ 110724 w 826145"/>
              <a:gd name="connsiteY35" fmla="*/ 1653394 h 1726420"/>
              <a:gd name="connsiteX36" fmla="*/ 123424 w 826145"/>
              <a:gd name="connsiteY36" fmla="*/ 1542269 h 1726420"/>
              <a:gd name="connsiteX37" fmla="*/ 158349 w 826145"/>
              <a:gd name="connsiteY37" fmla="*/ 1361294 h 1726420"/>
              <a:gd name="connsiteX38" fmla="*/ 167874 w 826145"/>
              <a:gd name="connsiteY38" fmla="*/ 1261282 h 1726420"/>
              <a:gd name="connsiteX39" fmla="*/ 161524 w 826145"/>
              <a:gd name="connsiteY39" fmla="*/ 1181909 h 1726420"/>
              <a:gd name="connsiteX40" fmla="*/ 169461 w 826145"/>
              <a:gd name="connsiteY40" fmla="*/ 951721 h 1726420"/>
              <a:gd name="connsiteX41" fmla="*/ 155177 w 826145"/>
              <a:gd name="connsiteY41" fmla="*/ 954355 h 1726420"/>
              <a:gd name="connsiteX42" fmla="*/ 145649 w 826145"/>
              <a:gd name="connsiteY42" fmla="*/ 710423 h 1726420"/>
              <a:gd name="connsiteX43" fmla="*/ 121837 w 826145"/>
              <a:gd name="connsiteY43" fmla="*/ 870760 h 1726420"/>
              <a:gd name="connsiteX44" fmla="*/ 9124 w 826145"/>
              <a:gd name="connsiteY44" fmla="*/ 843773 h 1726420"/>
              <a:gd name="connsiteX45" fmla="*/ 13887 w 826145"/>
              <a:gd name="connsiteY45" fmla="*/ 716772 h 1726420"/>
              <a:gd name="connsiteX46" fmla="*/ 47225 w 826145"/>
              <a:gd name="connsiteY46" fmla="*/ 607235 h 1726420"/>
              <a:gd name="connsiteX47" fmla="*/ 69449 w 826145"/>
              <a:gd name="connsiteY47" fmla="*/ 494523 h 1726420"/>
              <a:gd name="connsiteX48" fmla="*/ 82150 w 826145"/>
              <a:gd name="connsiteY48" fmla="*/ 384986 h 1726420"/>
              <a:gd name="connsiteX49" fmla="*/ 83738 w 826145"/>
              <a:gd name="connsiteY49" fmla="*/ 326246 h 1726420"/>
              <a:gd name="connsiteX50" fmla="*/ 180576 w 826145"/>
              <a:gd name="connsiteY50" fmla="*/ 204008 h 1726420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47298 w 826145"/>
              <a:gd name="connsiteY6" fmla="*/ 393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34611 w 826145"/>
              <a:gd name="connsiteY10" fmla="*/ 3679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26145" h="1599862">
                <a:moveTo>
                  <a:pt x="180576" y="77450"/>
                </a:moveTo>
                <a:cubicBezTo>
                  <a:pt x="252013" y="59813"/>
                  <a:pt x="246193" y="64486"/>
                  <a:pt x="282176" y="63163"/>
                </a:cubicBezTo>
                <a:cubicBezTo>
                  <a:pt x="318159" y="61840"/>
                  <a:pt x="358111" y="62898"/>
                  <a:pt x="398063" y="69513"/>
                </a:cubicBezTo>
                <a:cubicBezTo>
                  <a:pt x="439338" y="80626"/>
                  <a:pt x="461564" y="69514"/>
                  <a:pt x="493313" y="50464"/>
                </a:cubicBezTo>
                <a:cubicBezTo>
                  <a:pt x="512892" y="42527"/>
                  <a:pt x="503896" y="-13037"/>
                  <a:pt x="526650" y="2838"/>
                </a:cubicBezTo>
                <a:cubicBezTo>
                  <a:pt x="572159" y="10776"/>
                  <a:pt x="520829" y="29826"/>
                  <a:pt x="544113" y="33001"/>
                </a:cubicBezTo>
                <a:cubicBezTo>
                  <a:pt x="572688" y="16068"/>
                  <a:pt x="638831" y="55227"/>
                  <a:pt x="663173" y="64752"/>
                </a:cubicBezTo>
                <a:cubicBezTo>
                  <a:pt x="706564" y="98089"/>
                  <a:pt x="708154" y="137245"/>
                  <a:pt x="721912" y="177462"/>
                </a:cubicBezTo>
                <a:cubicBezTo>
                  <a:pt x="730378" y="210271"/>
                  <a:pt x="721383" y="247843"/>
                  <a:pt x="729849" y="280652"/>
                </a:cubicBezTo>
                <a:cubicBezTo>
                  <a:pt x="732759" y="298644"/>
                  <a:pt x="729055" y="276151"/>
                  <a:pt x="728261" y="288586"/>
                </a:cubicBezTo>
                <a:cubicBezTo>
                  <a:pt x="727467" y="301021"/>
                  <a:pt x="719530" y="319280"/>
                  <a:pt x="734611" y="367964"/>
                </a:cubicBezTo>
                <a:cubicBezTo>
                  <a:pt x="749957" y="422468"/>
                  <a:pt x="806578" y="530948"/>
                  <a:pt x="821924" y="585452"/>
                </a:cubicBezTo>
                <a:cubicBezTo>
                  <a:pt x="836476" y="632547"/>
                  <a:pt x="808695" y="629989"/>
                  <a:pt x="809224" y="644186"/>
                </a:cubicBezTo>
                <a:cubicBezTo>
                  <a:pt x="809753" y="658383"/>
                  <a:pt x="837800" y="662697"/>
                  <a:pt x="818750" y="675397"/>
                </a:cubicBezTo>
                <a:cubicBezTo>
                  <a:pt x="802875" y="703971"/>
                  <a:pt x="726145" y="690927"/>
                  <a:pt x="698099" y="714036"/>
                </a:cubicBezTo>
                <a:cubicBezTo>
                  <a:pt x="674551" y="730795"/>
                  <a:pt x="709741" y="768805"/>
                  <a:pt x="701274" y="785474"/>
                </a:cubicBezTo>
                <a:cubicBezTo>
                  <a:pt x="692807" y="802143"/>
                  <a:pt x="673757" y="793944"/>
                  <a:pt x="650474" y="814052"/>
                </a:cubicBezTo>
                <a:cubicBezTo>
                  <a:pt x="650738" y="928442"/>
                  <a:pt x="696246" y="1066991"/>
                  <a:pt x="671111" y="1106149"/>
                </a:cubicBezTo>
                <a:cubicBezTo>
                  <a:pt x="677461" y="1175469"/>
                  <a:pt x="675874" y="1173882"/>
                  <a:pt x="683811" y="1231561"/>
                </a:cubicBezTo>
                <a:cubicBezTo>
                  <a:pt x="691749" y="1289240"/>
                  <a:pt x="713709" y="1397191"/>
                  <a:pt x="718736" y="1452224"/>
                </a:cubicBezTo>
                <a:cubicBezTo>
                  <a:pt x="723763" y="1507257"/>
                  <a:pt x="713708" y="1512813"/>
                  <a:pt x="713973" y="1558586"/>
                </a:cubicBezTo>
                <a:cubicBezTo>
                  <a:pt x="671111" y="1562820"/>
                  <a:pt x="593588" y="1563614"/>
                  <a:pt x="585386" y="1560174"/>
                </a:cubicBezTo>
                <a:cubicBezTo>
                  <a:pt x="594117" y="1495616"/>
                  <a:pt x="585387" y="1500907"/>
                  <a:pt x="571099" y="1415711"/>
                </a:cubicBezTo>
                <a:cubicBezTo>
                  <a:pt x="565278" y="1373113"/>
                  <a:pt x="576655" y="1362530"/>
                  <a:pt x="564749" y="1301411"/>
                </a:cubicBezTo>
                <a:cubicBezTo>
                  <a:pt x="559722" y="1266221"/>
                  <a:pt x="547022" y="1254580"/>
                  <a:pt x="536174" y="1212511"/>
                </a:cubicBezTo>
                <a:cubicBezTo>
                  <a:pt x="525326" y="1170442"/>
                  <a:pt x="520563" y="1105620"/>
                  <a:pt x="499661" y="1048999"/>
                </a:cubicBezTo>
                <a:cubicBezTo>
                  <a:pt x="477965" y="1006665"/>
                  <a:pt x="447275" y="875434"/>
                  <a:pt x="415524" y="864851"/>
                </a:cubicBezTo>
                <a:cubicBezTo>
                  <a:pt x="365782" y="902951"/>
                  <a:pt x="357580" y="946076"/>
                  <a:pt x="326624" y="1068049"/>
                </a:cubicBezTo>
                <a:cubicBezTo>
                  <a:pt x="305457" y="1139221"/>
                  <a:pt x="295139" y="1213305"/>
                  <a:pt x="278999" y="1301411"/>
                </a:cubicBezTo>
                <a:cubicBezTo>
                  <a:pt x="266034" y="1366763"/>
                  <a:pt x="274237" y="1425765"/>
                  <a:pt x="266299" y="1469686"/>
                </a:cubicBezTo>
                <a:cubicBezTo>
                  <a:pt x="258362" y="1513607"/>
                  <a:pt x="237724" y="1535832"/>
                  <a:pt x="234549" y="1558586"/>
                </a:cubicBezTo>
                <a:cubicBezTo>
                  <a:pt x="231374" y="1581340"/>
                  <a:pt x="248307" y="1589278"/>
                  <a:pt x="229786" y="1596687"/>
                </a:cubicBezTo>
                <a:lnTo>
                  <a:pt x="121836" y="1599862"/>
                </a:lnTo>
                <a:cubicBezTo>
                  <a:pt x="103051" y="1596158"/>
                  <a:pt x="130038" y="1560703"/>
                  <a:pt x="126599" y="1549061"/>
                </a:cubicBezTo>
                <a:cubicBezTo>
                  <a:pt x="123160" y="1537419"/>
                  <a:pt x="109666" y="1553294"/>
                  <a:pt x="110724" y="1526836"/>
                </a:cubicBezTo>
                <a:cubicBezTo>
                  <a:pt x="111782" y="1500378"/>
                  <a:pt x="116280" y="1463601"/>
                  <a:pt x="123424" y="1415711"/>
                </a:cubicBezTo>
                <a:cubicBezTo>
                  <a:pt x="126599" y="1354592"/>
                  <a:pt x="150941" y="1281567"/>
                  <a:pt x="158349" y="1234736"/>
                </a:cubicBezTo>
                <a:cubicBezTo>
                  <a:pt x="165757" y="1187905"/>
                  <a:pt x="166022" y="1163828"/>
                  <a:pt x="167874" y="1134724"/>
                </a:cubicBezTo>
                <a:cubicBezTo>
                  <a:pt x="169726" y="1105620"/>
                  <a:pt x="158349" y="1110913"/>
                  <a:pt x="161524" y="1055351"/>
                </a:cubicBezTo>
                <a:cubicBezTo>
                  <a:pt x="164434" y="941844"/>
                  <a:pt x="170519" y="863089"/>
                  <a:pt x="169461" y="825163"/>
                </a:cubicBezTo>
                <a:cubicBezTo>
                  <a:pt x="168403" y="787237"/>
                  <a:pt x="184016" y="832559"/>
                  <a:pt x="155177" y="827797"/>
                </a:cubicBezTo>
                <a:cubicBezTo>
                  <a:pt x="136391" y="760419"/>
                  <a:pt x="183750" y="645506"/>
                  <a:pt x="145649" y="583865"/>
                </a:cubicBezTo>
                <a:cubicBezTo>
                  <a:pt x="139035" y="619409"/>
                  <a:pt x="136125" y="665620"/>
                  <a:pt x="121837" y="744202"/>
                </a:cubicBezTo>
                <a:cubicBezTo>
                  <a:pt x="81885" y="746409"/>
                  <a:pt x="23676" y="737588"/>
                  <a:pt x="9124" y="717215"/>
                </a:cubicBezTo>
                <a:cubicBezTo>
                  <a:pt x="-8868" y="679205"/>
                  <a:pt x="3568" y="647364"/>
                  <a:pt x="13887" y="590214"/>
                </a:cubicBezTo>
                <a:cubicBezTo>
                  <a:pt x="19443" y="549733"/>
                  <a:pt x="37965" y="517718"/>
                  <a:pt x="47225" y="480677"/>
                </a:cubicBezTo>
                <a:cubicBezTo>
                  <a:pt x="56485" y="443636"/>
                  <a:pt x="62570" y="402890"/>
                  <a:pt x="69449" y="367965"/>
                </a:cubicBezTo>
                <a:cubicBezTo>
                  <a:pt x="64950" y="305614"/>
                  <a:pt x="79769" y="286474"/>
                  <a:pt x="82150" y="258428"/>
                </a:cubicBezTo>
                <a:cubicBezTo>
                  <a:pt x="84532" y="230382"/>
                  <a:pt x="66540" y="229586"/>
                  <a:pt x="83738" y="199688"/>
                </a:cubicBezTo>
                <a:cubicBezTo>
                  <a:pt x="131892" y="108142"/>
                  <a:pt x="148297" y="118196"/>
                  <a:pt x="180576" y="77450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0" name="Rectangle 24">
            <a:extLst>
              <a:ext uri="{FF2B5EF4-FFF2-40B4-BE49-F238E27FC236}">
                <a16:creationId xmlns:a16="http://schemas.microsoft.com/office/drawing/2014/main" id="{7CADB750-9422-2141-0FA6-7D3AD38C58CF}"/>
              </a:ext>
            </a:extLst>
          </p:cNvPr>
          <p:cNvSpPr/>
          <p:nvPr/>
        </p:nvSpPr>
        <p:spPr>
          <a:xfrm>
            <a:off x="2563276" y="2934763"/>
            <a:ext cx="1223616" cy="1613039"/>
          </a:xfrm>
          <a:custGeom>
            <a:avLst/>
            <a:gdLst>
              <a:gd name="connsiteX0" fmla="*/ 0 w 530786"/>
              <a:gd name="connsiteY0" fmla="*/ 0 h 897075"/>
              <a:gd name="connsiteX1" fmla="*/ 530786 w 530786"/>
              <a:gd name="connsiteY1" fmla="*/ 0 h 897075"/>
              <a:gd name="connsiteX2" fmla="*/ 530786 w 530786"/>
              <a:gd name="connsiteY2" fmla="*/ 897075 h 897075"/>
              <a:gd name="connsiteX3" fmla="*/ 0 w 530786"/>
              <a:gd name="connsiteY3" fmla="*/ 897075 h 897075"/>
              <a:gd name="connsiteX4" fmla="*/ 0 w 530786"/>
              <a:gd name="connsiteY4" fmla="*/ 0 h 897075"/>
              <a:gd name="connsiteX0" fmla="*/ 33610 w 564396"/>
              <a:gd name="connsiteY0" fmla="*/ 0 h 897075"/>
              <a:gd name="connsiteX1" fmla="*/ 564396 w 564396"/>
              <a:gd name="connsiteY1" fmla="*/ 0 h 897075"/>
              <a:gd name="connsiteX2" fmla="*/ 564396 w 564396"/>
              <a:gd name="connsiteY2" fmla="*/ 897075 h 897075"/>
              <a:gd name="connsiteX3" fmla="*/ 33610 w 564396"/>
              <a:gd name="connsiteY3" fmla="*/ 897075 h 897075"/>
              <a:gd name="connsiteX4" fmla="*/ 0 w 564396"/>
              <a:gd name="connsiteY4" fmla="*/ 332055 h 897075"/>
              <a:gd name="connsiteX5" fmla="*/ 33610 w 564396"/>
              <a:gd name="connsiteY5" fmla="*/ 0 h 897075"/>
              <a:gd name="connsiteX0" fmla="*/ 77053 w 607839"/>
              <a:gd name="connsiteY0" fmla="*/ 0 h 897075"/>
              <a:gd name="connsiteX1" fmla="*/ 607839 w 607839"/>
              <a:gd name="connsiteY1" fmla="*/ 0 h 897075"/>
              <a:gd name="connsiteX2" fmla="*/ 607839 w 607839"/>
              <a:gd name="connsiteY2" fmla="*/ 897075 h 897075"/>
              <a:gd name="connsiteX3" fmla="*/ 77053 w 607839"/>
              <a:gd name="connsiteY3" fmla="*/ 897075 h 897075"/>
              <a:gd name="connsiteX4" fmla="*/ 43443 w 607839"/>
              <a:gd name="connsiteY4" fmla="*/ 332055 h 897075"/>
              <a:gd name="connsiteX5" fmla="*/ 580 w 607839"/>
              <a:gd name="connsiteY5" fmla="*/ 92343 h 897075"/>
              <a:gd name="connsiteX6" fmla="*/ 77053 w 607839"/>
              <a:gd name="connsiteY6" fmla="*/ 0 h 897075"/>
              <a:gd name="connsiteX0" fmla="*/ 77487 w 608273"/>
              <a:gd name="connsiteY0" fmla="*/ 0 h 897075"/>
              <a:gd name="connsiteX1" fmla="*/ 608273 w 608273"/>
              <a:gd name="connsiteY1" fmla="*/ 0 h 897075"/>
              <a:gd name="connsiteX2" fmla="*/ 608273 w 608273"/>
              <a:gd name="connsiteY2" fmla="*/ 897075 h 897075"/>
              <a:gd name="connsiteX3" fmla="*/ 77487 w 608273"/>
              <a:gd name="connsiteY3" fmla="*/ 897075 h 897075"/>
              <a:gd name="connsiteX4" fmla="*/ 43877 w 608273"/>
              <a:gd name="connsiteY4" fmla="*/ 332055 h 897075"/>
              <a:gd name="connsiteX5" fmla="*/ 1014 w 608273"/>
              <a:gd name="connsiteY5" fmla="*/ 92343 h 897075"/>
              <a:gd name="connsiteX6" fmla="*/ 77487 w 608273"/>
              <a:gd name="connsiteY6" fmla="*/ 0 h 897075"/>
              <a:gd name="connsiteX0" fmla="*/ 104036 w 634822"/>
              <a:gd name="connsiteY0" fmla="*/ 0 h 897075"/>
              <a:gd name="connsiteX1" fmla="*/ 634822 w 634822"/>
              <a:gd name="connsiteY1" fmla="*/ 0 h 897075"/>
              <a:gd name="connsiteX2" fmla="*/ 634822 w 634822"/>
              <a:gd name="connsiteY2" fmla="*/ 897075 h 897075"/>
              <a:gd name="connsiteX3" fmla="*/ 104036 w 634822"/>
              <a:gd name="connsiteY3" fmla="*/ 897075 h 897075"/>
              <a:gd name="connsiteX4" fmla="*/ 70426 w 634822"/>
              <a:gd name="connsiteY4" fmla="*/ 332055 h 897075"/>
              <a:gd name="connsiteX5" fmla="*/ 575 w 634822"/>
              <a:gd name="connsiteY5" fmla="*/ 3443 h 897075"/>
              <a:gd name="connsiteX6" fmla="*/ 104036 w 634822"/>
              <a:gd name="connsiteY6" fmla="*/ 0 h 897075"/>
              <a:gd name="connsiteX0" fmla="*/ 192936 w 634822"/>
              <a:gd name="connsiteY0" fmla="*/ 0 h 987562"/>
              <a:gd name="connsiteX1" fmla="*/ 634822 w 634822"/>
              <a:gd name="connsiteY1" fmla="*/ 90487 h 987562"/>
              <a:gd name="connsiteX2" fmla="*/ 634822 w 634822"/>
              <a:gd name="connsiteY2" fmla="*/ 987562 h 987562"/>
              <a:gd name="connsiteX3" fmla="*/ 104036 w 634822"/>
              <a:gd name="connsiteY3" fmla="*/ 987562 h 987562"/>
              <a:gd name="connsiteX4" fmla="*/ 70426 w 634822"/>
              <a:gd name="connsiteY4" fmla="*/ 422542 h 987562"/>
              <a:gd name="connsiteX5" fmla="*/ 575 w 634822"/>
              <a:gd name="connsiteY5" fmla="*/ 93930 h 987562"/>
              <a:gd name="connsiteX6" fmla="*/ 192936 w 634822"/>
              <a:gd name="connsiteY6" fmla="*/ 0 h 987562"/>
              <a:gd name="connsiteX0" fmla="*/ 194510 w 636396"/>
              <a:gd name="connsiteY0" fmla="*/ 0 h 987562"/>
              <a:gd name="connsiteX1" fmla="*/ 636396 w 636396"/>
              <a:gd name="connsiteY1" fmla="*/ 90487 h 987562"/>
              <a:gd name="connsiteX2" fmla="*/ 636396 w 636396"/>
              <a:gd name="connsiteY2" fmla="*/ 987562 h 987562"/>
              <a:gd name="connsiteX3" fmla="*/ 105610 w 636396"/>
              <a:gd name="connsiteY3" fmla="*/ 987562 h 987562"/>
              <a:gd name="connsiteX4" fmla="*/ 72000 w 636396"/>
              <a:gd name="connsiteY4" fmla="*/ 422542 h 987562"/>
              <a:gd name="connsiteX5" fmla="*/ 561 w 636396"/>
              <a:gd name="connsiteY5" fmla="*/ 70118 h 987562"/>
              <a:gd name="connsiteX6" fmla="*/ 194510 w 636396"/>
              <a:gd name="connsiteY6" fmla="*/ 0 h 987562"/>
              <a:gd name="connsiteX0" fmla="*/ 195720 w 637606"/>
              <a:gd name="connsiteY0" fmla="*/ 0 h 987562"/>
              <a:gd name="connsiteX1" fmla="*/ 637606 w 637606"/>
              <a:gd name="connsiteY1" fmla="*/ 90487 h 987562"/>
              <a:gd name="connsiteX2" fmla="*/ 637606 w 637606"/>
              <a:gd name="connsiteY2" fmla="*/ 987562 h 987562"/>
              <a:gd name="connsiteX3" fmla="*/ 106820 w 637606"/>
              <a:gd name="connsiteY3" fmla="*/ 987562 h 987562"/>
              <a:gd name="connsiteX4" fmla="*/ 73210 w 637606"/>
              <a:gd name="connsiteY4" fmla="*/ 422542 h 987562"/>
              <a:gd name="connsiteX5" fmla="*/ 1771 w 637606"/>
              <a:gd name="connsiteY5" fmla="*/ 70118 h 987562"/>
              <a:gd name="connsiteX6" fmla="*/ 195720 w 637606"/>
              <a:gd name="connsiteY6" fmla="*/ 0 h 987562"/>
              <a:gd name="connsiteX0" fmla="*/ 195798 w 637684"/>
              <a:gd name="connsiteY0" fmla="*/ 0 h 987562"/>
              <a:gd name="connsiteX1" fmla="*/ 637684 w 637684"/>
              <a:gd name="connsiteY1" fmla="*/ 90487 h 987562"/>
              <a:gd name="connsiteX2" fmla="*/ 637684 w 637684"/>
              <a:gd name="connsiteY2" fmla="*/ 987562 h 987562"/>
              <a:gd name="connsiteX3" fmla="*/ 106898 w 637684"/>
              <a:gd name="connsiteY3" fmla="*/ 987562 h 987562"/>
              <a:gd name="connsiteX4" fmla="*/ 70113 w 637684"/>
              <a:gd name="connsiteY4" fmla="*/ 435242 h 987562"/>
              <a:gd name="connsiteX5" fmla="*/ 1849 w 637684"/>
              <a:gd name="connsiteY5" fmla="*/ 70118 h 987562"/>
              <a:gd name="connsiteX6" fmla="*/ 195798 w 637684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37684 w 683721"/>
              <a:gd name="connsiteY2" fmla="*/ 987562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69434 w 683721"/>
              <a:gd name="connsiteY2" fmla="*/ 971687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69434 w 683721"/>
              <a:gd name="connsiteY2" fmla="*/ 971687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373326 w 683721"/>
              <a:gd name="connsiteY1" fmla="*/ 195530 h 987562"/>
              <a:gd name="connsiteX2" fmla="*/ 683721 w 683721"/>
              <a:gd name="connsiteY2" fmla="*/ 11112 h 987562"/>
              <a:gd name="connsiteX3" fmla="*/ 669434 w 683721"/>
              <a:gd name="connsiteY3" fmla="*/ 971687 h 987562"/>
              <a:gd name="connsiteX4" fmla="*/ 106898 w 683721"/>
              <a:gd name="connsiteY4" fmla="*/ 987562 h 987562"/>
              <a:gd name="connsiteX5" fmla="*/ 70113 w 683721"/>
              <a:gd name="connsiteY5" fmla="*/ 435242 h 987562"/>
              <a:gd name="connsiteX6" fmla="*/ 1849 w 683721"/>
              <a:gd name="connsiteY6" fmla="*/ 70118 h 987562"/>
              <a:gd name="connsiteX7" fmla="*/ 195798 w 683721"/>
              <a:gd name="connsiteY7" fmla="*/ 0 h 987562"/>
              <a:gd name="connsiteX0" fmla="*/ 238661 w 683721"/>
              <a:gd name="connsiteY0" fmla="*/ 0 h 993912"/>
              <a:gd name="connsiteX1" fmla="*/ 373326 w 683721"/>
              <a:gd name="connsiteY1" fmla="*/ 201880 h 993912"/>
              <a:gd name="connsiteX2" fmla="*/ 683721 w 683721"/>
              <a:gd name="connsiteY2" fmla="*/ 17462 h 993912"/>
              <a:gd name="connsiteX3" fmla="*/ 669434 w 683721"/>
              <a:gd name="connsiteY3" fmla="*/ 978037 h 993912"/>
              <a:gd name="connsiteX4" fmla="*/ 106898 w 683721"/>
              <a:gd name="connsiteY4" fmla="*/ 993912 h 993912"/>
              <a:gd name="connsiteX5" fmla="*/ 70113 w 683721"/>
              <a:gd name="connsiteY5" fmla="*/ 441592 h 993912"/>
              <a:gd name="connsiteX6" fmla="*/ 1849 w 683721"/>
              <a:gd name="connsiteY6" fmla="*/ 76468 h 993912"/>
              <a:gd name="connsiteX7" fmla="*/ 238661 w 683721"/>
              <a:gd name="connsiteY7" fmla="*/ 0 h 993912"/>
              <a:gd name="connsiteX0" fmla="*/ 238661 w 683721"/>
              <a:gd name="connsiteY0" fmla="*/ 7670 h 1001582"/>
              <a:gd name="connsiteX1" fmla="*/ 373326 w 683721"/>
              <a:gd name="connsiteY1" fmla="*/ 209550 h 1001582"/>
              <a:gd name="connsiteX2" fmla="*/ 465401 w 683721"/>
              <a:gd name="connsiteY2" fmla="*/ 0 h 1001582"/>
              <a:gd name="connsiteX3" fmla="*/ 683721 w 683721"/>
              <a:gd name="connsiteY3" fmla="*/ 25132 h 1001582"/>
              <a:gd name="connsiteX4" fmla="*/ 669434 w 683721"/>
              <a:gd name="connsiteY4" fmla="*/ 985707 h 1001582"/>
              <a:gd name="connsiteX5" fmla="*/ 106898 w 683721"/>
              <a:gd name="connsiteY5" fmla="*/ 1001582 h 1001582"/>
              <a:gd name="connsiteX6" fmla="*/ 70113 w 683721"/>
              <a:gd name="connsiteY6" fmla="*/ 449262 h 1001582"/>
              <a:gd name="connsiteX7" fmla="*/ 1849 w 683721"/>
              <a:gd name="connsiteY7" fmla="*/ 84138 h 1001582"/>
              <a:gd name="connsiteX8" fmla="*/ 238661 w 683721"/>
              <a:gd name="connsiteY8" fmla="*/ 7670 h 1001582"/>
              <a:gd name="connsiteX0" fmla="*/ 238661 w 683721"/>
              <a:gd name="connsiteY0" fmla="*/ 7670 h 1001582"/>
              <a:gd name="connsiteX1" fmla="*/ 373326 w 683721"/>
              <a:gd name="connsiteY1" fmla="*/ 209550 h 1001582"/>
              <a:gd name="connsiteX2" fmla="*/ 465401 w 683721"/>
              <a:gd name="connsiteY2" fmla="*/ 0 h 1001582"/>
              <a:gd name="connsiteX3" fmla="*/ 683721 w 683721"/>
              <a:gd name="connsiteY3" fmla="*/ 25132 h 1001582"/>
              <a:gd name="connsiteX4" fmla="*/ 669434 w 683721"/>
              <a:gd name="connsiteY4" fmla="*/ 985707 h 1001582"/>
              <a:gd name="connsiteX5" fmla="*/ 106898 w 683721"/>
              <a:gd name="connsiteY5" fmla="*/ 1001582 h 1001582"/>
              <a:gd name="connsiteX6" fmla="*/ 70113 w 683721"/>
              <a:gd name="connsiteY6" fmla="*/ 449262 h 1001582"/>
              <a:gd name="connsiteX7" fmla="*/ 1849 w 683721"/>
              <a:gd name="connsiteY7" fmla="*/ 84138 h 1001582"/>
              <a:gd name="connsiteX8" fmla="*/ 238661 w 683721"/>
              <a:gd name="connsiteY8" fmla="*/ 7670 h 100158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69434 w 683721"/>
              <a:gd name="connsiteY4" fmla="*/ 992057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69434 w 683721"/>
              <a:gd name="connsiteY4" fmla="*/ 992057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998407"/>
              <a:gd name="connsiteX1" fmla="*/ 373326 w 683721"/>
              <a:gd name="connsiteY1" fmla="*/ 215900 h 998407"/>
              <a:gd name="connsiteX2" fmla="*/ 474926 w 683721"/>
              <a:gd name="connsiteY2" fmla="*/ 0 h 998407"/>
              <a:gd name="connsiteX3" fmla="*/ 683721 w 683721"/>
              <a:gd name="connsiteY3" fmla="*/ 31482 h 998407"/>
              <a:gd name="connsiteX4" fmla="*/ 680547 w 683721"/>
              <a:gd name="connsiteY4" fmla="*/ 990469 h 998407"/>
              <a:gd name="connsiteX5" fmla="*/ 87848 w 683721"/>
              <a:gd name="connsiteY5" fmla="*/ 998407 h 998407"/>
              <a:gd name="connsiteX6" fmla="*/ 70113 w 683721"/>
              <a:gd name="connsiteY6" fmla="*/ 455612 h 998407"/>
              <a:gd name="connsiteX7" fmla="*/ 1849 w 683721"/>
              <a:gd name="connsiteY7" fmla="*/ 90488 h 998407"/>
              <a:gd name="connsiteX8" fmla="*/ 238661 w 683721"/>
              <a:gd name="connsiteY8" fmla="*/ 14020 h 998407"/>
              <a:gd name="connsiteX0" fmla="*/ 238661 w 683721"/>
              <a:gd name="connsiteY0" fmla="*/ 14020 h 998407"/>
              <a:gd name="connsiteX1" fmla="*/ 359038 w 683721"/>
              <a:gd name="connsiteY1" fmla="*/ 173037 h 998407"/>
              <a:gd name="connsiteX2" fmla="*/ 474926 w 683721"/>
              <a:gd name="connsiteY2" fmla="*/ 0 h 998407"/>
              <a:gd name="connsiteX3" fmla="*/ 683721 w 683721"/>
              <a:gd name="connsiteY3" fmla="*/ 31482 h 998407"/>
              <a:gd name="connsiteX4" fmla="*/ 680547 w 683721"/>
              <a:gd name="connsiteY4" fmla="*/ 990469 h 998407"/>
              <a:gd name="connsiteX5" fmla="*/ 87848 w 683721"/>
              <a:gd name="connsiteY5" fmla="*/ 998407 h 998407"/>
              <a:gd name="connsiteX6" fmla="*/ 70113 w 683721"/>
              <a:gd name="connsiteY6" fmla="*/ 455612 h 998407"/>
              <a:gd name="connsiteX7" fmla="*/ 1849 w 683721"/>
              <a:gd name="connsiteY7" fmla="*/ 90488 h 998407"/>
              <a:gd name="connsiteX8" fmla="*/ 238661 w 683721"/>
              <a:gd name="connsiteY8" fmla="*/ 14020 h 998407"/>
              <a:gd name="connsiteX0" fmla="*/ 238661 w 683721"/>
              <a:gd name="connsiteY0" fmla="*/ 33070 h 1017457"/>
              <a:gd name="connsiteX1" fmla="*/ 359038 w 683721"/>
              <a:gd name="connsiteY1" fmla="*/ 192087 h 1017457"/>
              <a:gd name="connsiteX2" fmla="*/ 489213 w 683721"/>
              <a:gd name="connsiteY2" fmla="*/ 0 h 1017457"/>
              <a:gd name="connsiteX3" fmla="*/ 683721 w 683721"/>
              <a:gd name="connsiteY3" fmla="*/ 50532 h 1017457"/>
              <a:gd name="connsiteX4" fmla="*/ 680547 w 683721"/>
              <a:gd name="connsiteY4" fmla="*/ 1009519 h 1017457"/>
              <a:gd name="connsiteX5" fmla="*/ 87848 w 683721"/>
              <a:gd name="connsiteY5" fmla="*/ 1017457 h 1017457"/>
              <a:gd name="connsiteX6" fmla="*/ 70113 w 683721"/>
              <a:gd name="connsiteY6" fmla="*/ 474662 h 1017457"/>
              <a:gd name="connsiteX7" fmla="*/ 1849 w 683721"/>
              <a:gd name="connsiteY7" fmla="*/ 109538 h 1017457"/>
              <a:gd name="connsiteX8" fmla="*/ 238661 w 683721"/>
              <a:gd name="connsiteY8" fmla="*/ 33070 h 1017457"/>
              <a:gd name="connsiteX0" fmla="*/ 238661 w 693246"/>
              <a:gd name="connsiteY0" fmla="*/ 33070 h 1017457"/>
              <a:gd name="connsiteX1" fmla="*/ 359038 w 693246"/>
              <a:gd name="connsiteY1" fmla="*/ 192087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3070 h 1017457"/>
              <a:gd name="connsiteX1" fmla="*/ 359038 w 693246"/>
              <a:gd name="connsiteY1" fmla="*/ 192087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3070 h 1017457"/>
              <a:gd name="connsiteX1" fmla="*/ 362213 w 693246"/>
              <a:gd name="connsiteY1" fmla="*/ 31749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6245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38661 w 693246"/>
              <a:gd name="connsiteY8" fmla="*/ 36245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48186 w 693246"/>
              <a:gd name="connsiteY8" fmla="*/ 20370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48186 w 693246"/>
              <a:gd name="connsiteY8" fmla="*/ 20370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92076 h 1020632"/>
              <a:gd name="connsiteX8" fmla="*/ 248186 w 693246"/>
              <a:gd name="connsiteY8" fmla="*/ 20370 h 1020632"/>
              <a:gd name="connsiteX0" fmla="*/ 473816 w 918876"/>
              <a:gd name="connsiteY0" fmla="*/ 20370 h 1020632"/>
              <a:gd name="connsiteX1" fmla="*/ 587843 w 918876"/>
              <a:gd name="connsiteY1" fmla="*/ 34924 h 1020632"/>
              <a:gd name="connsiteX2" fmla="*/ 665631 w 918876"/>
              <a:gd name="connsiteY2" fmla="*/ 0 h 1020632"/>
              <a:gd name="connsiteX3" fmla="*/ 918876 w 918876"/>
              <a:gd name="connsiteY3" fmla="*/ 55295 h 1020632"/>
              <a:gd name="connsiteX4" fmla="*/ 906177 w 918876"/>
              <a:gd name="connsiteY4" fmla="*/ 1012694 h 1020632"/>
              <a:gd name="connsiteX5" fmla="*/ 313478 w 918876"/>
              <a:gd name="connsiteY5" fmla="*/ 1020632 h 1020632"/>
              <a:gd name="connsiteX6" fmla="*/ 295743 w 918876"/>
              <a:gd name="connsiteY6" fmla="*/ 477837 h 1020632"/>
              <a:gd name="connsiteX7" fmla="*/ 468 w 918876"/>
              <a:gd name="connsiteY7" fmla="*/ 487363 h 1020632"/>
              <a:gd name="connsiteX8" fmla="*/ 227479 w 918876"/>
              <a:gd name="connsiteY8" fmla="*/ 92076 h 1020632"/>
              <a:gd name="connsiteX9" fmla="*/ 473816 w 918876"/>
              <a:gd name="connsiteY9" fmla="*/ 20370 h 1020632"/>
              <a:gd name="connsiteX0" fmla="*/ 473386 w 918446"/>
              <a:gd name="connsiteY0" fmla="*/ 20370 h 1020632"/>
              <a:gd name="connsiteX1" fmla="*/ 587413 w 918446"/>
              <a:gd name="connsiteY1" fmla="*/ 34924 h 1020632"/>
              <a:gd name="connsiteX2" fmla="*/ 665201 w 918446"/>
              <a:gd name="connsiteY2" fmla="*/ 0 h 1020632"/>
              <a:gd name="connsiteX3" fmla="*/ 918446 w 918446"/>
              <a:gd name="connsiteY3" fmla="*/ 55295 h 1020632"/>
              <a:gd name="connsiteX4" fmla="*/ 905747 w 918446"/>
              <a:gd name="connsiteY4" fmla="*/ 1012694 h 1020632"/>
              <a:gd name="connsiteX5" fmla="*/ 313048 w 918446"/>
              <a:gd name="connsiteY5" fmla="*/ 1020632 h 1020632"/>
              <a:gd name="connsiteX6" fmla="*/ 295313 w 918446"/>
              <a:gd name="connsiteY6" fmla="*/ 477837 h 1020632"/>
              <a:gd name="connsiteX7" fmla="*/ 242925 w 918446"/>
              <a:gd name="connsiteY7" fmla="*/ 304801 h 1020632"/>
              <a:gd name="connsiteX8" fmla="*/ 38 w 918446"/>
              <a:gd name="connsiteY8" fmla="*/ 487363 h 1020632"/>
              <a:gd name="connsiteX9" fmla="*/ 227049 w 918446"/>
              <a:gd name="connsiteY9" fmla="*/ 92076 h 1020632"/>
              <a:gd name="connsiteX10" fmla="*/ 473386 w 918446"/>
              <a:gd name="connsiteY10" fmla="*/ 20370 h 1020632"/>
              <a:gd name="connsiteX0" fmla="*/ 473388 w 918448"/>
              <a:gd name="connsiteY0" fmla="*/ 20370 h 1020632"/>
              <a:gd name="connsiteX1" fmla="*/ 587415 w 918448"/>
              <a:gd name="connsiteY1" fmla="*/ 34924 h 1020632"/>
              <a:gd name="connsiteX2" fmla="*/ 665203 w 918448"/>
              <a:gd name="connsiteY2" fmla="*/ 0 h 1020632"/>
              <a:gd name="connsiteX3" fmla="*/ 918448 w 918448"/>
              <a:gd name="connsiteY3" fmla="*/ 55295 h 1020632"/>
              <a:gd name="connsiteX4" fmla="*/ 905749 w 918448"/>
              <a:gd name="connsiteY4" fmla="*/ 1012694 h 1020632"/>
              <a:gd name="connsiteX5" fmla="*/ 313050 w 918448"/>
              <a:gd name="connsiteY5" fmla="*/ 1020632 h 1020632"/>
              <a:gd name="connsiteX6" fmla="*/ 295315 w 918448"/>
              <a:gd name="connsiteY6" fmla="*/ 477837 h 1020632"/>
              <a:gd name="connsiteX7" fmla="*/ 230227 w 918448"/>
              <a:gd name="connsiteY7" fmla="*/ 327026 h 1020632"/>
              <a:gd name="connsiteX8" fmla="*/ 40 w 918448"/>
              <a:gd name="connsiteY8" fmla="*/ 487363 h 1020632"/>
              <a:gd name="connsiteX9" fmla="*/ 227051 w 918448"/>
              <a:gd name="connsiteY9" fmla="*/ 92076 h 1020632"/>
              <a:gd name="connsiteX10" fmla="*/ 473388 w 918448"/>
              <a:gd name="connsiteY10" fmla="*/ 20370 h 1020632"/>
              <a:gd name="connsiteX0" fmla="*/ 570501 w 1015561"/>
              <a:gd name="connsiteY0" fmla="*/ 20370 h 1020632"/>
              <a:gd name="connsiteX1" fmla="*/ 684528 w 1015561"/>
              <a:gd name="connsiteY1" fmla="*/ 34924 h 1020632"/>
              <a:gd name="connsiteX2" fmla="*/ 762316 w 1015561"/>
              <a:gd name="connsiteY2" fmla="*/ 0 h 1020632"/>
              <a:gd name="connsiteX3" fmla="*/ 1015561 w 1015561"/>
              <a:gd name="connsiteY3" fmla="*/ 55295 h 1020632"/>
              <a:gd name="connsiteX4" fmla="*/ 1002862 w 1015561"/>
              <a:gd name="connsiteY4" fmla="*/ 1012694 h 1020632"/>
              <a:gd name="connsiteX5" fmla="*/ 410163 w 1015561"/>
              <a:gd name="connsiteY5" fmla="*/ 1020632 h 1020632"/>
              <a:gd name="connsiteX6" fmla="*/ 392428 w 1015561"/>
              <a:gd name="connsiteY6" fmla="*/ 477837 h 1020632"/>
              <a:gd name="connsiteX7" fmla="*/ 327340 w 1015561"/>
              <a:gd name="connsiteY7" fmla="*/ 327026 h 1020632"/>
              <a:gd name="connsiteX8" fmla="*/ 97153 w 1015561"/>
              <a:gd name="connsiteY8" fmla="*/ 487363 h 1020632"/>
              <a:gd name="connsiteX9" fmla="*/ 8253 w 1015561"/>
              <a:gd name="connsiteY9" fmla="*/ 379413 h 1020632"/>
              <a:gd name="connsiteX10" fmla="*/ 324164 w 1015561"/>
              <a:gd name="connsiteY10" fmla="*/ 92076 h 1020632"/>
              <a:gd name="connsiteX11" fmla="*/ 570501 w 1015561"/>
              <a:gd name="connsiteY11" fmla="*/ 20370 h 1020632"/>
              <a:gd name="connsiteX0" fmla="*/ 562615 w 1007675"/>
              <a:gd name="connsiteY0" fmla="*/ 20370 h 1020632"/>
              <a:gd name="connsiteX1" fmla="*/ 676642 w 1007675"/>
              <a:gd name="connsiteY1" fmla="*/ 34924 h 1020632"/>
              <a:gd name="connsiteX2" fmla="*/ 754430 w 1007675"/>
              <a:gd name="connsiteY2" fmla="*/ 0 h 1020632"/>
              <a:gd name="connsiteX3" fmla="*/ 1007675 w 1007675"/>
              <a:gd name="connsiteY3" fmla="*/ 55295 h 1020632"/>
              <a:gd name="connsiteX4" fmla="*/ 994976 w 1007675"/>
              <a:gd name="connsiteY4" fmla="*/ 1012694 h 1020632"/>
              <a:gd name="connsiteX5" fmla="*/ 402277 w 1007675"/>
              <a:gd name="connsiteY5" fmla="*/ 1020632 h 1020632"/>
              <a:gd name="connsiteX6" fmla="*/ 384542 w 1007675"/>
              <a:gd name="connsiteY6" fmla="*/ 477837 h 1020632"/>
              <a:gd name="connsiteX7" fmla="*/ 319454 w 1007675"/>
              <a:gd name="connsiteY7" fmla="*/ 327026 h 1020632"/>
              <a:gd name="connsiteX8" fmla="*/ 89267 w 1007675"/>
              <a:gd name="connsiteY8" fmla="*/ 487363 h 1020632"/>
              <a:gd name="connsiteX9" fmla="*/ 367 w 1007675"/>
              <a:gd name="connsiteY9" fmla="*/ 379413 h 1020632"/>
              <a:gd name="connsiteX10" fmla="*/ 316278 w 1007675"/>
              <a:gd name="connsiteY10" fmla="*/ 92076 h 1020632"/>
              <a:gd name="connsiteX11" fmla="*/ 562615 w 1007675"/>
              <a:gd name="connsiteY11" fmla="*/ 20370 h 1020632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994976 w 1007675"/>
              <a:gd name="connsiteY4" fmla="*/ 1012694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1001326 w 1007675"/>
              <a:gd name="connsiteY4" fmla="*/ 1065081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1001326 w 1007675"/>
              <a:gd name="connsiteY4" fmla="*/ 1065081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43692"/>
              <a:gd name="connsiteY0" fmla="*/ 20370 h 1098419"/>
              <a:gd name="connsiteX1" fmla="*/ 676642 w 1043692"/>
              <a:gd name="connsiteY1" fmla="*/ 34924 h 1098419"/>
              <a:gd name="connsiteX2" fmla="*/ 754430 w 1043692"/>
              <a:gd name="connsiteY2" fmla="*/ 0 h 1098419"/>
              <a:gd name="connsiteX3" fmla="*/ 1007675 w 1043692"/>
              <a:gd name="connsiteY3" fmla="*/ 55295 h 1098419"/>
              <a:gd name="connsiteX4" fmla="*/ 997317 w 1043692"/>
              <a:gd name="connsiteY4" fmla="*/ 228601 h 1098419"/>
              <a:gd name="connsiteX5" fmla="*/ 1001326 w 1043692"/>
              <a:gd name="connsiteY5" fmla="*/ 1065081 h 1098419"/>
              <a:gd name="connsiteX6" fmla="*/ 407040 w 1043692"/>
              <a:gd name="connsiteY6" fmla="*/ 1098419 h 1098419"/>
              <a:gd name="connsiteX7" fmla="*/ 384542 w 1043692"/>
              <a:gd name="connsiteY7" fmla="*/ 477837 h 1098419"/>
              <a:gd name="connsiteX8" fmla="*/ 319454 w 1043692"/>
              <a:gd name="connsiteY8" fmla="*/ 327026 h 1098419"/>
              <a:gd name="connsiteX9" fmla="*/ 89267 w 1043692"/>
              <a:gd name="connsiteY9" fmla="*/ 487363 h 1098419"/>
              <a:gd name="connsiteX10" fmla="*/ 367 w 1043692"/>
              <a:gd name="connsiteY10" fmla="*/ 379413 h 1098419"/>
              <a:gd name="connsiteX11" fmla="*/ 316278 w 1043692"/>
              <a:gd name="connsiteY11" fmla="*/ 92076 h 1098419"/>
              <a:gd name="connsiteX12" fmla="*/ 562615 w 1043692"/>
              <a:gd name="connsiteY12" fmla="*/ 20370 h 1098419"/>
              <a:gd name="connsiteX0" fmla="*/ 562615 w 1030227"/>
              <a:gd name="connsiteY0" fmla="*/ 20370 h 1098419"/>
              <a:gd name="connsiteX1" fmla="*/ 676642 w 1030227"/>
              <a:gd name="connsiteY1" fmla="*/ 34924 h 1098419"/>
              <a:gd name="connsiteX2" fmla="*/ 754430 w 1030227"/>
              <a:gd name="connsiteY2" fmla="*/ 0 h 1098419"/>
              <a:gd name="connsiteX3" fmla="*/ 1007675 w 1030227"/>
              <a:gd name="connsiteY3" fmla="*/ 55295 h 1098419"/>
              <a:gd name="connsiteX4" fmla="*/ 997317 w 1030227"/>
              <a:gd name="connsiteY4" fmla="*/ 228601 h 1098419"/>
              <a:gd name="connsiteX5" fmla="*/ 1001326 w 1030227"/>
              <a:gd name="connsiteY5" fmla="*/ 1065081 h 1098419"/>
              <a:gd name="connsiteX6" fmla="*/ 407040 w 1030227"/>
              <a:gd name="connsiteY6" fmla="*/ 1098419 h 1098419"/>
              <a:gd name="connsiteX7" fmla="*/ 384542 w 1030227"/>
              <a:gd name="connsiteY7" fmla="*/ 477837 h 1098419"/>
              <a:gd name="connsiteX8" fmla="*/ 319454 w 1030227"/>
              <a:gd name="connsiteY8" fmla="*/ 327026 h 1098419"/>
              <a:gd name="connsiteX9" fmla="*/ 89267 w 1030227"/>
              <a:gd name="connsiteY9" fmla="*/ 487363 h 1098419"/>
              <a:gd name="connsiteX10" fmla="*/ 367 w 1030227"/>
              <a:gd name="connsiteY10" fmla="*/ 379413 h 1098419"/>
              <a:gd name="connsiteX11" fmla="*/ 316278 w 1030227"/>
              <a:gd name="connsiteY11" fmla="*/ 92076 h 1098419"/>
              <a:gd name="connsiteX12" fmla="*/ 562615 w 1030227"/>
              <a:gd name="connsiteY12" fmla="*/ 20370 h 1098419"/>
              <a:gd name="connsiteX0" fmla="*/ 562615 w 1023394"/>
              <a:gd name="connsiteY0" fmla="*/ 20370 h 1098419"/>
              <a:gd name="connsiteX1" fmla="*/ 676642 w 1023394"/>
              <a:gd name="connsiteY1" fmla="*/ 34924 h 1098419"/>
              <a:gd name="connsiteX2" fmla="*/ 754430 w 1023394"/>
              <a:gd name="connsiteY2" fmla="*/ 0 h 1098419"/>
              <a:gd name="connsiteX3" fmla="*/ 1007675 w 1023394"/>
              <a:gd name="connsiteY3" fmla="*/ 55295 h 1098419"/>
              <a:gd name="connsiteX4" fmla="*/ 997317 w 1023394"/>
              <a:gd name="connsiteY4" fmla="*/ 228601 h 1098419"/>
              <a:gd name="connsiteX5" fmla="*/ 1001326 w 1023394"/>
              <a:gd name="connsiteY5" fmla="*/ 1065081 h 1098419"/>
              <a:gd name="connsiteX6" fmla="*/ 407040 w 1023394"/>
              <a:gd name="connsiteY6" fmla="*/ 1098419 h 1098419"/>
              <a:gd name="connsiteX7" fmla="*/ 384542 w 1023394"/>
              <a:gd name="connsiteY7" fmla="*/ 477837 h 1098419"/>
              <a:gd name="connsiteX8" fmla="*/ 319454 w 1023394"/>
              <a:gd name="connsiteY8" fmla="*/ 327026 h 1098419"/>
              <a:gd name="connsiteX9" fmla="*/ 89267 w 1023394"/>
              <a:gd name="connsiteY9" fmla="*/ 487363 h 1098419"/>
              <a:gd name="connsiteX10" fmla="*/ 367 w 1023394"/>
              <a:gd name="connsiteY10" fmla="*/ 379413 h 1098419"/>
              <a:gd name="connsiteX11" fmla="*/ 316278 w 1023394"/>
              <a:gd name="connsiteY11" fmla="*/ 92076 h 1098419"/>
              <a:gd name="connsiteX12" fmla="*/ 562615 w 1023394"/>
              <a:gd name="connsiteY12" fmla="*/ 20370 h 1098419"/>
              <a:gd name="connsiteX0" fmla="*/ 562615 w 1033568"/>
              <a:gd name="connsiteY0" fmla="*/ 20370 h 1098419"/>
              <a:gd name="connsiteX1" fmla="*/ 676642 w 1033568"/>
              <a:gd name="connsiteY1" fmla="*/ 34924 h 1098419"/>
              <a:gd name="connsiteX2" fmla="*/ 754430 w 1033568"/>
              <a:gd name="connsiteY2" fmla="*/ 0 h 1098419"/>
              <a:gd name="connsiteX3" fmla="*/ 1007675 w 1033568"/>
              <a:gd name="connsiteY3" fmla="*/ 55295 h 1098419"/>
              <a:gd name="connsiteX4" fmla="*/ 997317 w 1033568"/>
              <a:gd name="connsiteY4" fmla="*/ 228601 h 1098419"/>
              <a:gd name="connsiteX5" fmla="*/ 959217 w 1033568"/>
              <a:gd name="connsiteY5" fmla="*/ 447676 h 1098419"/>
              <a:gd name="connsiteX6" fmla="*/ 1001326 w 1033568"/>
              <a:gd name="connsiteY6" fmla="*/ 1065081 h 1098419"/>
              <a:gd name="connsiteX7" fmla="*/ 407040 w 1033568"/>
              <a:gd name="connsiteY7" fmla="*/ 1098419 h 1098419"/>
              <a:gd name="connsiteX8" fmla="*/ 384542 w 1033568"/>
              <a:gd name="connsiteY8" fmla="*/ 477837 h 1098419"/>
              <a:gd name="connsiteX9" fmla="*/ 319454 w 1033568"/>
              <a:gd name="connsiteY9" fmla="*/ 327026 h 1098419"/>
              <a:gd name="connsiteX10" fmla="*/ 89267 w 1033568"/>
              <a:gd name="connsiteY10" fmla="*/ 487363 h 1098419"/>
              <a:gd name="connsiteX11" fmla="*/ 367 w 1033568"/>
              <a:gd name="connsiteY11" fmla="*/ 379413 h 1098419"/>
              <a:gd name="connsiteX12" fmla="*/ 316278 w 1033568"/>
              <a:gd name="connsiteY12" fmla="*/ 92076 h 1098419"/>
              <a:gd name="connsiteX13" fmla="*/ 562615 w 1033568"/>
              <a:gd name="connsiteY13" fmla="*/ 20370 h 1098419"/>
              <a:gd name="connsiteX0" fmla="*/ 562615 w 1325104"/>
              <a:gd name="connsiteY0" fmla="*/ 20370 h 1098419"/>
              <a:gd name="connsiteX1" fmla="*/ 676642 w 1325104"/>
              <a:gd name="connsiteY1" fmla="*/ 34924 h 1098419"/>
              <a:gd name="connsiteX2" fmla="*/ 754430 w 1325104"/>
              <a:gd name="connsiteY2" fmla="*/ 0 h 1098419"/>
              <a:gd name="connsiteX3" fmla="*/ 1322000 w 1325104"/>
              <a:gd name="connsiteY3" fmla="*/ 36245 h 1098419"/>
              <a:gd name="connsiteX4" fmla="*/ 997317 w 1325104"/>
              <a:gd name="connsiteY4" fmla="*/ 228601 h 1098419"/>
              <a:gd name="connsiteX5" fmla="*/ 959217 w 1325104"/>
              <a:gd name="connsiteY5" fmla="*/ 447676 h 1098419"/>
              <a:gd name="connsiteX6" fmla="*/ 1001326 w 1325104"/>
              <a:gd name="connsiteY6" fmla="*/ 1065081 h 1098419"/>
              <a:gd name="connsiteX7" fmla="*/ 407040 w 1325104"/>
              <a:gd name="connsiteY7" fmla="*/ 1098419 h 1098419"/>
              <a:gd name="connsiteX8" fmla="*/ 384542 w 1325104"/>
              <a:gd name="connsiteY8" fmla="*/ 477837 h 1098419"/>
              <a:gd name="connsiteX9" fmla="*/ 319454 w 1325104"/>
              <a:gd name="connsiteY9" fmla="*/ 327026 h 1098419"/>
              <a:gd name="connsiteX10" fmla="*/ 89267 w 1325104"/>
              <a:gd name="connsiteY10" fmla="*/ 487363 h 1098419"/>
              <a:gd name="connsiteX11" fmla="*/ 367 w 1325104"/>
              <a:gd name="connsiteY11" fmla="*/ 379413 h 1098419"/>
              <a:gd name="connsiteX12" fmla="*/ 316278 w 1325104"/>
              <a:gd name="connsiteY12" fmla="*/ 92076 h 1098419"/>
              <a:gd name="connsiteX13" fmla="*/ 562615 w 1325104"/>
              <a:gd name="connsiteY13" fmla="*/ 20370 h 1098419"/>
              <a:gd name="connsiteX0" fmla="*/ 562615 w 1325104"/>
              <a:gd name="connsiteY0" fmla="*/ 20370 h 1098419"/>
              <a:gd name="connsiteX1" fmla="*/ 676642 w 1325104"/>
              <a:gd name="connsiteY1" fmla="*/ 34924 h 1098419"/>
              <a:gd name="connsiteX2" fmla="*/ 754430 w 1325104"/>
              <a:gd name="connsiteY2" fmla="*/ 0 h 1098419"/>
              <a:gd name="connsiteX3" fmla="*/ 1322000 w 1325104"/>
              <a:gd name="connsiteY3" fmla="*/ 36245 h 1098419"/>
              <a:gd name="connsiteX4" fmla="*/ 997317 w 1325104"/>
              <a:gd name="connsiteY4" fmla="*/ 228601 h 1098419"/>
              <a:gd name="connsiteX5" fmla="*/ 959217 w 1325104"/>
              <a:gd name="connsiteY5" fmla="*/ 447676 h 1098419"/>
              <a:gd name="connsiteX6" fmla="*/ 1001326 w 1325104"/>
              <a:gd name="connsiteY6" fmla="*/ 1065081 h 1098419"/>
              <a:gd name="connsiteX7" fmla="*/ 407040 w 1325104"/>
              <a:gd name="connsiteY7" fmla="*/ 1098419 h 1098419"/>
              <a:gd name="connsiteX8" fmla="*/ 384542 w 1325104"/>
              <a:gd name="connsiteY8" fmla="*/ 477837 h 1098419"/>
              <a:gd name="connsiteX9" fmla="*/ 319454 w 1325104"/>
              <a:gd name="connsiteY9" fmla="*/ 327026 h 1098419"/>
              <a:gd name="connsiteX10" fmla="*/ 89267 w 1325104"/>
              <a:gd name="connsiteY10" fmla="*/ 487363 h 1098419"/>
              <a:gd name="connsiteX11" fmla="*/ 367 w 1325104"/>
              <a:gd name="connsiteY11" fmla="*/ 379413 h 1098419"/>
              <a:gd name="connsiteX12" fmla="*/ 316278 w 1325104"/>
              <a:gd name="connsiteY12" fmla="*/ 92076 h 1098419"/>
              <a:gd name="connsiteX13" fmla="*/ 562615 w 1325104"/>
              <a:gd name="connsiteY13" fmla="*/ 20370 h 1098419"/>
              <a:gd name="connsiteX0" fmla="*/ 562465 w 1324954"/>
              <a:gd name="connsiteY0" fmla="*/ 20370 h 1098419"/>
              <a:gd name="connsiteX1" fmla="*/ 676492 w 1324954"/>
              <a:gd name="connsiteY1" fmla="*/ 34924 h 1098419"/>
              <a:gd name="connsiteX2" fmla="*/ 754280 w 1324954"/>
              <a:gd name="connsiteY2" fmla="*/ 0 h 1098419"/>
              <a:gd name="connsiteX3" fmla="*/ 1321850 w 1324954"/>
              <a:gd name="connsiteY3" fmla="*/ 36245 h 1098419"/>
              <a:gd name="connsiteX4" fmla="*/ 997167 w 1324954"/>
              <a:gd name="connsiteY4" fmla="*/ 228601 h 1098419"/>
              <a:gd name="connsiteX5" fmla="*/ 959067 w 1324954"/>
              <a:gd name="connsiteY5" fmla="*/ 447676 h 1098419"/>
              <a:gd name="connsiteX6" fmla="*/ 1001176 w 1324954"/>
              <a:gd name="connsiteY6" fmla="*/ 1065081 h 1098419"/>
              <a:gd name="connsiteX7" fmla="*/ 406890 w 1324954"/>
              <a:gd name="connsiteY7" fmla="*/ 1098419 h 1098419"/>
              <a:gd name="connsiteX8" fmla="*/ 384392 w 1324954"/>
              <a:gd name="connsiteY8" fmla="*/ 477837 h 1098419"/>
              <a:gd name="connsiteX9" fmla="*/ 319304 w 1324954"/>
              <a:gd name="connsiteY9" fmla="*/ 327026 h 1098419"/>
              <a:gd name="connsiteX10" fmla="*/ 141504 w 1324954"/>
              <a:gd name="connsiteY10" fmla="*/ 568325 h 1098419"/>
              <a:gd name="connsiteX11" fmla="*/ 217 w 1324954"/>
              <a:gd name="connsiteY11" fmla="*/ 379413 h 1098419"/>
              <a:gd name="connsiteX12" fmla="*/ 316128 w 1324954"/>
              <a:gd name="connsiteY12" fmla="*/ 92076 h 1098419"/>
              <a:gd name="connsiteX13" fmla="*/ 562465 w 1324954"/>
              <a:gd name="connsiteY13" fmla="*/ 20370 h 1098419"/>
              <a:gd name="connsiteX0" fmla="*/ 505489 w 1267978"/>
              <a:gd name="connsiteY0" fmla="*/ 20370 h 1098419"/>
              <a:gd name="connsiteX1" fmla="*/ 619516 w 1267978"/>
              <a:gd name="connsiteY1" fmla="*/ 34924 h 1098419"/>
              <a:gd name="connsiteX2" fmla="*/ 697304 w 1267978"/>
              <a:gd name="connsiteY2" fmla="*/ 0 h 1098419"/>
              <a:gd name="connsiteX3" fmla="*/ 1264874 w 1267978"/>
              <a:gd name="connsiteY3" fmla="*/ 36245 h 1098419"/>
              <a:gd name="connsiteX4" fmla="*/ 940191 w 1267978"/>
              <a:gd name="connsiteY4" fmla="*/ 228601 h 1098419"/>
              <a:gd name="connsiteX5" fmla="*/ 902091 w 1267978"/>
              <a:gd name="connsiteY5" fmla="*/ 447676 h 1098419"/>
              <a:gd name="connsiteX6" fmla="*/ 944200 w 1267978"/>
              <a:gd name="connsiteY6" fmla="*/ 1065081 h 1098419"/>
              <a:gd name="connsiteX7" fmla="*/ 349914 w 1267978"/>
              <a:gd name="connsiteY7" fmla="*/ 1098419 h 1098419"/>
              <a:gd name="connsiteX8" fmla="*/ 327416 w 1267978"/>
              <a:gd name="connsiteY8" fmla="*/ 477837 h 1098419"/>
              <a:gd name="connsiteX9" fmla="*/ 262328 w 1267978"/>
              <a:gd name="connsiteY9" fmla="*/ 327026 h 1098419"/>
              <a:gd name="connsiteX10" fmla="*/ 84528 w 1267978"/>
              <a:gd name="connsiteY10" fmla="*/ 568325 h 1098419"/>
              <a:gd name="connsiteX11" fmla="*/ 391 w 1267978"/>
              <a:gd name="connsiteY11" fmla="*/ 444500 h 1098419"/>
              <a:gd name="connsiteX12" fmla="*/ 259152 w 1267978"/>
              <a:gd name="connsiteY12" fmla="*/ 92076 h 1098419"/>
              <a:gd name="connsiteX13" fmla="*/ 505489 w 1267978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67066 w 1272716"/>
              <a:gd name="connsiteY9" fmla="*/ 327026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263890 w 1272716"/>
              <a:gd name="connsiteY12" fmla="*/ 92076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67066 w 1272716"/>
              <a:gd name="connsiteY9" fmla="*/ 327026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92466 w 1272716"/>
              <a:gd name="connsiteY9" fmla="*/ 363538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92466 w 1272716"/>
              <a:gd name="connsiteY9" fmla="*/ 363538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157156"/>
              <a:gd name="connsiteX1" fmla="*/ 624254 w 1272716"/>
              <a:gd name="connsiteY1" fmla="*/ 34924 h 1157156"/>
              <a:gd name="connsiteX2" fmla="*/ 702042 w 1272716"/>
              <a:gd name="connsiteY2" fmla="*/ 0 h 1157156"/>
              <a:gd name="connsiteX3" fmla="*/ 1269612 w 1272716"/>
              <a:gd name="connsiteY3" fmla="*/ 36245 h 1157156"/>
              <a:gd name="connsiteX4" fmla="*/ 944929 w 1272716"/>
              <a:gd name="connsiteY4" fmla="*/ 228601 h 1157156"/>
              <a:gd name="connsiteX5" fmla="*/ 906829 w 1272716"/>
              <a:gd name="connsiteY5" fmla="*/ 447676 h 1157156"/>
              <a:gd name="connsiteX6" fmla="*/ 885438 w 1272716"/>
              <a:gd name="connsiteY6" fmla="*/ 1157156 h 1157156"/>
              <a:gd name="connsiteX7" fmla="*/ 354652 w 1272716"/>
              <a:gd name="connsiteY7" fmla="*/ 1098419 h 1157156"/>
              <a:gd name="connsiteX8" fmla="*/ 332154 w 1272716"/>
              <a:gd name="connsiteY8" fmla="*/ 477837 h 1157156"/>
              <a:gd name="connsiteX9" fmla="*/ 292466 w 1272716"/>
              <a:gd name="connsiteY9" fmla="*/ 363538 h 1157156"/>
              <a:gd name="connsiteX10" fmla="*/ 89266 w 1272716"/>
              <a:gd name="connsiteY10" fmla="*/ 568325 h 1157156"/>
              <a:gd name="connsiteX11" fmla="*/ 366 w 1272716"/>
              <a:gd name="connsiteY11" fmla="*/ 427038 h 1157156"/>
              <a:gd name="connsiteX12" fmla="*/ 327390 w 1272716"/>
              <a:gd name="connsiteY12" fmla="*/ 55564 h 1157156"/>
              <a:gd name="connsiteX13" fmla="*/ 510227 w 1272716"/>
              <a:gd name="connsiteY13" fmla="*/ 20370 h 1157156"/>
              <a:gd name="connsiteX0" fmla="*/ 510227 w 1272716"/>
              <a:gd name="connsiteY0" fmla="*/ 20370 h 1157156"/>
              <a:gd name="connsiteX1" fmla="*/ 624254 w 1272716"/>
              <a:gd name="connsiteY1" fmla="*/ 34924 h 1157156"/>
              <a:gd name="connsiteX2" fmla="*/ 702042 w 1272716"/>
              <a:gd name="connsiteY2" fmla="*/ 0 h 1157156"/>
              <a:gd name="connsiteX3" fmla="*/ 1269612 w 1272716"/>
              <a:gd name="connsiteY3" fmla="*/ 36245 h 1157156"/>
              <a:gd name="connsiteX4" fmla="*/ 944929 w 1272716"/>
              <a:gd name="connsiteY4" fmla="*/ 228601 h 1157156"/>
              <a:gd name="connsiteX5" fmla="*/ 906829 w 1272716"/>
              <a:gd name="connsiteY5" fmla="*/ 447676 h 1157156"/>
              <a:gd name="connsiteX6" fmla="*/ 885438 w 1272716"/>
              <a:gd name="connsiteY6" fmla="*/ 1157156 h 1157156"/>
              <a:gd name="connsiteX7" fmla="*/ 335602 w 1272716"/>
              <a:gd name="connsiteY7" fmla="*/ 1155569 h 1157156"/>
              <a:gd name="connsiteX8" fmla="*/ 332154 w 1272716"/>
              <a:gd name="connsiteY8" fmla="*/ 477837 h 1157156"/>
              <a:gd name="connsiteX9" fmla="*/ 292466 w 1272716"/>
              <a:gd name="connsiteY9" fmla="*/ 363538 h 1157156"/>
              <a:gd name="connsiteX10" fmla="*/ 89266 w 1272716"/>
              <a:gd name="connsiteY10" fmla="*/ 568325 h 1157156"/>
              <a:gd name="connsiteX11" fmla="*/ 366 w 1272716"/>
              <a:gd name="connsiteY11" fmla="*/ 427038 h 1157156"/>
              <a:gd name="connsiteX12" fmla="*/ 327390 w 1272716"/>
              <a:gd name="connsiteY12" fmla="*/ 55564 h 1157156"/>
              <a:gd name="connsiteX13" fmla="*/ 510227 w 1272716"/>
              <a:gd name="connsiteY13" fmla="*/ 20370 h 1157156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906829 w 1272716"/>
              <a:gd name="connsiteY5" fmla="*/ 447676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906829 w 1272716"/>
              <a:gd name="connsiteY5" fmla="*/ 447676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852854 w 1272716"/>
              <a:gd name="connsiteY5" fmla="*/ 458788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526"/>
              <a:gd name="connsiteY0" fmla="*/ 20370 h 1155569"/>
              <a:gd name="connsiteX1" fmla="*/ 624254 w 1272526"/>
              <a:gd name="connsiteY1" fmla="*/ 34924 h 1155569"/>
              <a:gd name="connsiteX2" fmla="*/ 702042 w 1272526"/>
              <a:gd name="connsiteY2" fmla="*/ 0 h 1155569"/>
              <a:gd name="connsiteX3" fmla="*/ 1269612 w 1272526"/>
              <a:gd name="connsiteY3" fmla="*/ 36245 h 1155569"/>
              <a:gd name="connsiteX4" fmla="*/ 919529 w 1272526"/>
              <a:gd name="connsiteY4" fmla="*/ 222251 h 1155569"/>
              <a:gd name="connsiteX5" fmla="*/ 852854 w 1272526"/>
              <a:gd name="connsiteY5" fmla="*/ 458788 h 1155569"/>
              <a:gd name="connsiteX6" fmla="*/ 863213 w 1272526"/>
              <a:gd name="connsiteY6" fmla="*/ 1155568 h 1155569"/>
              <a:gd name="connsiteX7" fmla="*/ 335602 w 1272526"/>
              <a:gd name="connsiteY7" fmla="*/ 1155569 h 1155569"/>
              <a:gd name="connsiteX8" fmla="*/ 332154 w 1272526"/>
              <a:gd name="connsiteY8" fmla="*/ 477837 h 1155569"/>
              <a:gd name="connsiteX9" fmla="*/ 292466 w 1272526"/>
              <a:gd name="connsiteY9" fmla="*/ 363538 h 1155569"/>
              <a:gd name="connsiteX10" fmla="*/ 89266 w 1272526"/>
              <a:gd name="connsiteY10" fmla="*/ 568325 h 1155569"/>
              <a:gd name="connsiteX11" fmla="*/ 366 w 1272526"/>
              <a:gd name="connsiteY11" fmla="*/ 427038 h 1155569"/>
              <a:gd name="connsiteX12" fmla="*/ 327390 w 1272526"/>
              <a:gd name="connsiteY12" fmla="*/ 55564 h 1155569"/>
              <a:gd name="connsiteX13" fmla="*/ 510227 w 1272526"/>
              <a:gd name="connsiteY13" fmla="*/ 20370 h 1155569"/>
              <a:gd name="connsiteX0" fmla="*/ 510227 w 1272526"/>
              <a:gd name="connsiteY0" fmla="*/ 20370 h 1155569"/>
              <a:gd name="connsiteX1" fmla="*/ 624254 w 1272526"/>
              <a:gd name="connsiteY1" fmla="*/ 34924 h 1155569"/>
              <a:gd name="connsiteX2" fmla="*/ 702042 w 1272526"/>
              <a:gd name="connsiteY2" fmla="*/ 0 h 1155569"/>
              <a:gd name="connsiteX3" fmla="*/ 1269612 w 1272526"/>
              <a:gd name="connsiteY3" fmla="*/ 36245 h 1155569"/>
              <a:gd name="connsiteX4" fmla="*/ 919529 w 1272526"/>
              <a:gd name="connsiteY4" fmla="*/ 222251 h 1155569"/>
              <a:gd name="connsiteX5" fmla="*/ 852854 w 1272526"/>
              <a:gd name="connsiteY5" fmla="*/ 458788 h 1155569"/>
              <a:gd name="connsiteX6" fmla="*/ 863213 w 1272526"/>
              <a:gd name="connsiteY6" fmla="*/ 1155568 h 1155569"/>
              <a:gd name="connsiteX7" fmla="*/ 335602 w 1272526"/>
              <a:gd name="connsiteY7" fmla="*/ 1155569 h 1155569"/>
              <a:gd name="connsiteX8" fmla="*/ 332154 w 1272526"/>
              <a:gd name="connsiteY8" fmla="*/ 477837 h 1155569"/>
              <a:gd name="connsiteX9" fmla="*/ 292466 w 1272526"/>
              <a:gd name="connsiteY9" fmla="*/ 363538 h 1155569"/>
              <a:gd name="connsiteX10" fmla="*/ 89266 w 1272526"/>
              <a:gd name="connsiteY10" fmla="*/ 568325 h 1155569"/>
              <a:gd name="connsiteX11" fmla="*/ 366 w 1272526"/>
              <a:gd name="connsiteY11" fmla="*/ 427038 h 1155569"/>
              <a:gd name="connsiteX12" fmla="*/ 327390 w 1272526"/>
              <a:gd name="connsiteY12" fmla="*/ 55564 h 1155569"/>
              <a:gd name="connsiteX13" fmla="*/ 510227 w 1272526"/>
              <a:gd name="connsiteY13" fmla="*/ 20370 h 1155569"/>
              <a:gd name="connsiteX0" fmla="*/ 510227 w 1272526"/>
              <a:gd name="connsiteY0" fmla="*/ 20592 h 1155791"/>
              <a:gd name="connsiteX1" fmla="*/ 624254 w 1272526"/>
              <a:gd name="connsiteY1" fmla="*/ 35146 h 1155791"/>
              <a:gd name="connsiteX2" fmla="*/ 702042 w 1272526"/>
              <a:gd name="connsiteY2" fmla="*/ 222 h 1155791"/>
              <a:gd name="connsiteX3" fmla="*/ 757236 w 1272526"/>
              <a:gd name="connsiteY3" fmla="*/ 41248 h 1155791"/>
              <a:gd name="connsiteX4" fmla="*/ 1269612 w 1272526"/>
              <a:gd name="connsiteY4" fmla="*/ 36467 h 1155791"/>
              <a:gd name="connsiteX5" fmla="*/ 919529 w 1272526"/>
              <a:gd name="connsiteY5" fmla="*/ 222473 h 1155791"/>
              <a:gd name="connsiteX6" fmla="*/ 852854 w 1272526"/>
              <a:gd name="connsiteY6" fmla="*/ 459010 h 1155791"/>
              <a:gd name="connsiteX7" fmla="*/ 863213 w 1272526"/>
              <a:gd name="connsiteY7" fmla="*/ 1155790 h 1155791"/>
              <a:gd name="connsiteX8" fmla="*/ 335602 w 1272526"/>
              <a:gd name="connsiteY8" fmla="*/ 1155791 h 1155791"/>
              <a:gd name="connsiteX9" fmla="*/ 332154 w 1272526"/>
              <a:gd name="connsiteY9" fmla="*/ 478059 h 1155791"/>
              <a:gd name="connsiteX10" fmla="*/ 292466 w 1272526"/>
              <a:gd name="connsiteY10" fmla="*/ 363760 h 1155791"/>
              <a:gd name="connsiteX11" fmla="*/ 89266 w 1272526"/>
              <a:gd name="connsiteY11" fmla="*/ 568547 h 1155791"/>
              <a:gd name="connsiteX12" fmla="*/ 366 w 1272526"/>
              <a:gd name="connsiteY12" fmla="*/ 427260 h 1155791"/>
              <a:gd name="connsiteX13" fmla="*/ 327390 w 1272526"/>
              <a:gd name="connsiteY13" fmla="*/ 55786 h 1155791"/>
              <a:gd name="connsiteX14" fmla="*/ 510227 w 1272526"/>
              <a:gd name="connsiteY14" fmla="*/ 20592 h 1155791"/>
              <a:gd name="connsiteX0" fmla="*/ 510227 w 1272526"/>
              <a:gd name="connsiteY0" fmla="*/ 20592 h 1155791"/>
              <a:gd name="connsiteX1" fmla="*/ 624254 w 1272526"/>
              <a:gd name="connsiteY1" fmla="*/ 35146 h 1155791"/>
              <a:gd name="connsiteX2" fmla="*/ 702042 w 1272526"/>
              <a:gd name="connsiteY2" fmla="*/ 222 h 1155791"/>
              <a:gd name="connsiteX3" fmla="*/ 757236 w 1272526"/>
              <a:gd name="connsiteY3" fmla="*/ 41248 h 1155791"/>
              <a:gd name="connsiteX4" fmla="*/ 914398 w 1272526"/>
              <a:gd name="connsiteY4" fmla="*/ 69823 h 1155791"/>
              <a:gd name="connsiteX5" fmla="*/ 1269612 w 1272526"/>
              <a:gd name="connsiteY5" fmla="*/ 36467 h 1155791"/>
              <a:gd name="connsiteX6" fmla="*/ 919529 w 1272526"/>
              <a:gd name="connsiteY6" fmla="*/ 222473 h 1155791"/>
              <a:gd name="connsiteX7" fmla="*/ 852854 w 1272526"/>
              <a:gd name="connsiteY7" fmla="*/ 459010 h 1155791"/>
              <a:gd name="connsiteX8" fmla="*/ 863213 w 1272526"/>
              <a:gd name="connsiteY8" fmla="*/ 1155790 h 1155791"/>
              <a:gd name="connsiteX9" fmla="*/ 335602 w 1272526"/>
              <a:gd name="connsiteY9" fmla="*/ 1155791 h 1155791"/>
              <a:gd name="connsiteX10" fmla="*/ 332154 w 1272526"/>
              <a:gd name="connsiteY10" fmla="*/ 478059 h 1155791"/>
              <a:gd name="connsiteX11" fmla="*/ 292466 w 1272526"/>
              <a:gd name="connsiteY11" fmla="*/ 363760 h 1155791"/>
              <a:gd name="connsiteX12" fmla="*/ 89266 w 1272526"/>
              <a:gd name="connsiteY12" fmla="*/ 568547 h 1155791"/>
              <a:gd name="connsiteX13" fmla="*/ 366 w 1272526"/>
              <a:gd name="connsiteY13" fmla="*/ 427260 h 1155791"/>
              <a:gd name="connsiteX14" fmla="*/ 327390 w 1272526"/>
              <a:gd name="connsiteY14" fmla="*/ 55786 h 1155791"/>
              <a:gd name="connsiteX15" fmla="*/ 510227 w 1272526"/>
              <a:gd name="connsiteY15" fmla="*/ 20592 h 1155791"/>
              <a:gd name="connsiteX0" fmla="*/ 510227 w 1356173"/>
              <a:gd name="connsiteY0" fmla="*/ 20592 h 1155791"/>
              <a:gd name="connsiteX1" fmla="*/ 624254 w 1356173"/>
              <a:gd name="connsiteY1" fmla="*/ 35146 h 1155791"/>
              <a:gd name="connsiteX2" fmla="*/ 702042 w 1356173"/>
              <a:gd name="connsiteY2" fmla="*/ 222 h 1155791"/>
              <a:gd name="connsiteX3" fmla="*/ 757236 w 1356173"/>
              <a:gd name="connsiteY3" fmla="*/ 41248 h 1155791"/>
              <a:gd name="connsiteX4" fmla="*/ 914398 w 1356173"/>
              <a:gd name="connsiteY4" fmla="*/ 69823 h 1155791"/>
              <a:gd name="connsiteX5" fmla="*/ 1353749 w 1356173"/>
              <a:gd name="connsiteY5" fmla="*/ 55517 h 1155791"/>
              <a:gd name="connsiteX6" fmla="*/ 919529 w 1356173"/>
              <a:gd name="connsiteY6" fmla="*/ 222473 h 1155791"/>
              <a:gd name="connsiteX7" fmla="*/ 852854 w 1356173"/>
              <a:gd name="connsiteY7" fmla="*/ 459010 h 1155791"/>
              <a:gd name="connsiteX8" fmla="*/ 863213 w 1356173"/>
              <a:gd name="connsiteY8" fmla="*/ 1155790 h 1155791"/>
              <a:gd name="connsiteX9" fmla="*/ 335602 w 1356173"/>
              <a:gd name="connsiteY9" fmla="*/ 1155791 h 1155791"/>
              <a:gd name="connsiteX10" fmla="*/ 332154 w 1356173"/>
              <a:gd name="connsiteY10" fmla="*/ 478059 h 1155791"/>
              <a:gd name="connsiteX11" fmla="*/ 292466 w 1356173"/>
              <a:gd name="connsiteY11" fmla="*/ 363760 h 1155791"/>
              <a:gd name="connsiteX12" fmla="*/ 89266 w 1356173"/>
              <a:gd name="connsiteY12" fmla="*/ 568547 h 1155791"/>
              <a:gd name="connsiteX13" fmla="*/ 366 w 1356173"/>
              <a:gd name="connsiteY13" fmla="*/ 427260 h 1155791"/>
              <a:gd name="connsiteX14" fmla="*/ 327390 w 1356173"/>
              <a:gd name="connsiteY14" fmla="*/ 55786 h 1155791"/>
              <a:gd name="connsiteX15" fmla="*/ 510227 w 1356173"/>
              <a:gd name="connsiteY15" fmla="*/ 20592 h 1155791"/>
              <a:gd name="connsiteX0" fmla="*/ 510227 w 1356173"/>
              <a:gd name="connsiteY0" fmla="*/ 20592 h 1155791"/>
              <a:gd name="connsiteX1" fmla="*/ 624254 w 1356173"/>
              <a:gd name="connsiteY1" fmla="*/ 35146 h 1155791"/>
              <a:gd name="connsiteX2" fmla="*/ 702042 w 1356173"/>
              <a:gd name="connsiteY2" fmla="*/ 222 h 1155791"/>
              <a:gd name="connsiteX3" fmla="*/ 757236 w 1356173"/>
              <a:gd name="connsiteY3" fmla="*/ 41248 h 1155791"/>
              <a:gd name="connsiteX4" fmla="*/ 914398 w 1356173"/>
              <a:gd name="connsiteY4" fmla="*/ 69823 h 1155791"/>
              <a:gd name="connsiteX5" fmla="*/ 1353749 w 1356173"/>
              <a:gd name="connsiteY5" fmla="*/ 55517 h 1155791"/>
              <a:gd name="connsiteX6" fmla="*/ 919529 w 1356173"/>
              <a:gd name="connsiteY6" fmla="*/ 222473 h 1155791"/>
              <a:gd name="connsiteX7" fmla="*/ 852854 w 1356173"/>
              <a:gd name="connsiteY7" fmla="*/ 459010 h 1155791"/>
              <a:gd name="connsiteX8" fmla="*/ 863213 w 1356173"/>
              <a:gd name="connsiteY8" fmla="*/ 1155790 h 1155791"/>
              <a:gd name="connsiteX9" fmla="*/ 335602 w 1356173"/>
              <a:gd name="connsiteY9" fmla="*/ 1155791 h 1155791"/>
              <a:gd name="connsiteX10" fmla="*/ 332154 w 1356173"/>
              <a:gd name="connsiteY10" fmla="*/ 478059 h 1155791"/>
              <a:gd name="connsiteX11" fmla="*/ 292466 w 1356173"/>
              <a:gd name="connsiteY11" fmla="*/ 363760 h 1155791"/>
              <a:gd name="connsiteX12" fmla="*/ 89266 w 1356173"/>
              <a:gd name="connsiteY12" fmla="*/ 568547 h 1155791"/>
              <a:gd name="connsiteX13" fmla="*/ 366 w 1356173"/>
              <a:gd name="connsiteY13" fmla="*/ 427260 h 1155791"/>
              <a:gd name="connsiteX14" fmla="*/ 327390 w 1356173"/>
              <a:gd name="connsiteY14" fmla="*/ 55786 h 1155791"/>
              <a:gd name="connsiteX15" fmla="*/ 510227 w 1356173"/>
              <a:gd name="connsiteY15" fmla="*/ 20592 h 1155791"/>
              <a:gd name="connsiteX0" fmla="*/ 510227 w 1407030"/>
              <a:gd name="connsiteY0" fmla="*/ 20592 h 1155791"/>
              <a:gd name="connsiteX1" fmla="*/ 624254 w 1407030"/>
              <a:gd name="connsiteY1" fmla="*/ 35146 h 1155791"/>
              <a:gd name="connsiteX2" fmla="*/ 702042 w 1407030"/>
              <a:gd name="connsiteY2" fmla="*/ 222 h 1155791"/>
              <a:gd name="connsiteX3" fmla="*/ 757236 w 1407030"/>
              <a:gd name="connsiteY3" fmla="*/ 41248 h 1155791"/>
              <a:gd name="connsiteX4" fmla="*/ 914398 w 1407030"/>
              <a:gd name="connsiteY4" fmla="*/ 69823 h 1155791"/>
              <a:gd name="connsiteX5" fmla="*/ 1353749 w 1407030"/>
              <a:gd name="connsiteY5" fmla="*/ 55517 h 1155791"/>
              <a:gd name="connsiteX6" fmla="*/ 1362073 w 1407030"/>
              <a:gd name="connsiteY6" fmla="*/ 131736 h 1155791"/>
              <a:gd name="connsiteX7" fmla="*/ 919529 w 1407030"/>
              <a:gd name="connsiteY7" fmla="*/ 222473 h 1155791"/>
              <a:gd name="connsiteX8" fmla="*/ 852854 w 1407030"/>
              <a:gd name="connsiteY8" fmla="*/ 459010 h 1155791"/>
              <a:gd name="connsiteX9" fmla="*/ 863213 w 1407030"/>
              <a:gd name="connsiteY9" fmla="*/ 1155790 h 1155791"/>
              <a:gd name="connsiteX10" fmla="*/ 335602 w 1407030"/>
              <a:gd name="connsiteY10" fmla="*/ 1155791 h 1155791"/>
              <a:gd name="connsiteX11" fmla="*/ 332154 w 1407030"/>
              <a:gd name="connsiteY11" fmla="*/ 478059 h 1155791"/>
              <a:gd name="connsiteX12" fmla="*/ 292466 w 1407030"/>
              <a:gd name="connsiteY12" fmla="*/ 363760 h 1155791"/>
              <a:gd name="connsiteX13" fmla="*/ 89266 w 1407030"/>
              <a:gd name="connsiteY13" fmla="*/ 568547 h 1155791"/>
              <a:gd name="connsiteX14" fmla="*/ 366 w 1407030"/>
              <a:gd name="connsiteY14" fmla="*/ 427260 h 1155791"/>
              <a:gd name="connsiteX15" fmla="*/ 327390 w 1407030"/>
              <a:gd name="connsiteY15" fmla="*/ 55786 h 1155791"/>
              <a:gd name="connsiteX16" fmla="*/ 510227 w 1407030"/>
              <a:gd name="connsiteY16" fmla="*/ 20592 h 1155791"/>
              <a:gd name="connsiteX0" fmla="*/ 510227 w 1407030"/>
              <a:gd name="connsiteY0" fmla="*/ 20592 h 1155791"/>
              <a:gd name="connsiteX1" fmla="*/ 624254 w 1407030"/>
              <a:gd name="connsiteY1" fmla="*/ 35146 h 1155791"/>
              <a:gd name="connsiteX2" fmla="*/ 702042 w 1407030"/>
              <a:gd name="connsiteY2" fmla="*/ 222 h 1155791"/>
              <a:gd name="connsiteX3" fmla="*/ 757236 w 1407030"/>
              <a:gd name="connsiteY3" fmla="*/ 41248 h 1155791"/>
              <a:gd name="connsiteX4" fmla="*/ 914398 w 1407030"/>
              <a:gd name="connsiteY4" fmla="*/ 69823 h 1155791"/>
              <a:gd name="connsiteX5" fmla="*/ 1353749 w 1407030"/>
              <a:gd name="connsiteY5" fmla="*/ 55517 h 1155791"/>
              <a:gd name="connsiteX6" fmla="*/ 1362073 w 1407030"/>
              <a:gd name="connsiteY6" fmla="*/ 131736 h 1155791"/>
              <a:gd name="connsiteX7" fmla="*/ 914767 w 1407030"/>
              <a:gd name="connsiteY7" fmla="*/ 228823 h 1155791"/>
              <a:gd name="connsiteX8" fmla="*/ 852854 w 1407030"/>
              <a:gd name="connsiteY8" fmla="*/ 459010 h 1155791"/>
              <a:gd name="connsiteX9" fmla="*/ 863213 w 1407030"/>
              <a:gd name="connsiteY9" fmla="*/ 1155790 h 1155791"/>
              <a:gd name="connsiteX10" fmla="*/ 335602 w 1407030"/>
              <a:gd name="connsiteY10" fmla="*/ 1155791 h 1155791"/>
              <a:gd name="connsiteX11" fmla="*/ 332154 w 1407030"/>
              <a:gd name="connsiteY11" fmla="*/ 478059 h 1155791"/>
              <a:gd name="connsiteX12" fmla="*/ 292466 w 1407030"/>
              <a:gd name="connsiteY12" fmla="*/ 363760 h 1155791"/>
              <a:gd name="connsiteX13" fmla="*/ 89266 w 1407030"/>
              <a:gd name="connsiteY13" fmla="*/ 568547 h 1155791"/>
              <a:gd name="connsiteX14" fmla="*/ 366 w 1407030"/>
              <a:gd name="connsiteY14" fmla="*/ 427260 h 1155791"/>
              <a:gd name="connsiteX15" fmla="*/ 327390 w 1407030"/>
              <a:gd name="connsiteY15" fmla="*/ 55786 h 1155791"/>
              <a:gd name="connsiteX16" fmla="*/ 510227 w 1407030"/>
              <a:gd name="connsiteY16" fmla="*/ 20592 h 1155791"/>
              <a:gd name="connsiteX0" fmla="*/ 510227 w 1398791"/>
              <a:gd name="connsiteY0" fmla="*/ 20592 h 1155791"/>
              <a:gd name="connsiteX1" fmla="*/ 624254 w 1398791"/>
              <a:gd name="connsiteY1" fmla="*/ 35146 h 1155791"/>
              <a:gd name="connsiteX2" fmla="*/ 702042 w 1398791"/>
              <a:gd name="connsiteY2" fmla="*/ 222 h 1155791"/>
              <a:gd name="connsiteX3" fmla="*/ 757236 w 1398791"/>
              <a:gd name="connsiteY3" fmla="*/ 41248 h 1155791"/>
              <a:gd name="connsiteX4" fmla="*/ 914398 w 1398791"/>
              <a:gd name="connsiteY4" fmla="*/ 69823 h 1155791"/>
              <a:gd name="connsiteX5" fmla="*/ 1353749 w 1398791"/>
              <a:gd name="connsiteY5" fmla="*/ 55517 h 1155791"/>
              <a:gd name="connsiteX6" fmla="*/ 1362073 w 1398791"/>
              <a:gd name="connsiteY6" fmla="*/ 131736 h 1155791"/>
              <a:gd name="connsiteX7" fmla="*/ 1035047 w 1398791"/>
              <a:gd name="connsiteY7" fmla="*/ 214286 h 1155791"/>
              <a:gd name="connsiteX8" fmla="*/ 914767 w 1398791"/>
              <a:gd name="connsiteY8" fmla="*/ 228823 h 1155791"/>
              <a:gd name="connsiteX9" fmla="*/ 852854 w 1398791"/>
              <a:gd name="connsiteY9" fmla="*/ 459010 h 1155791"/>
              <a:gd name="connsiteX10" fmla="*/ 863213 w 1398791"/>
              <a:gd name="connsiteY10" fmla="*/ 1155790 h 1155791"/>
              <a:gd name="connsiteX11" fmla="*/ 335602 w 1398791"/>
              <a:gd name="connsiteY11" fmla="*/ 1155791 h 1155791"/>
              <a:gd name="connsiteX12" fmla="*/ 332154 w 1398791"/>
              <a:gd name="connsiteY12" fmla="*/ 478059 h 1155791"/>
              <a:gd name="connsiteX13" fmla="*/ 292466 w 1398791"/>
              <a:gd name="connsiteY13" fmla="*/ 363760 h 1155791"/>
              <a:gd name="connsiteX14" fmla="*/ 89266 w 1398791"/>
              <a:gd name="connsiteY14" fmla="*/ 568547 h 1155791"/>
              <a:gd name="connsiteX15" fmla="*/ 366 w 1398791"/>
              <a:gd name="connsiteY15" fmla="*/ 427260 h 1155791"/>
              <a:gd name="connsiteX16" fmla="*/ 327390 w 1398791"/>
              <a:gd name="connsiteY16" fmla="*/ 55786 h 1155791"/>
              <a:gd name="connsiteX17" fmla="*/ 510227 w 1398791"/>
              <a:gd name="connsiteY17" fmla="*/ 20592 h 1155791"/>
              <a:gd name="connsiteX0" fmla="*/ 510227 w 1392726"/>
              <a:gd name="connsiteY0" fmla="*/ 20592 h 1155791"/>
              <a:gd name="connsiteX1" fmla="*/ 624254 w 1392726"/>
              <a:gd name="connsiteY1" fmla="*/ 35146 h 1155791"/>
              <a:gd name="connsiteX2" fmla="*/ 702042 w 1392726"/>
              <a:gd name="connsiteY2" fmla="*/ 222 h 1155791"/>
              <a:gd name="connsiteX3" fmla="*/ 757236 w 1392726"/>
              <a:gd name="connsiteY3" fmla="*/ 41248 h 1155791"/>
              <a:gd name="connsiteX4" fmla="*/ 914398 w 1392726"/>
              <a:gd name="connsiteY4" fmla="*/ 69823 h 1155791"/>
              <a:gd name="connsiteX5" fmla="*/ 1353749 w 1392726"/>
              <a:gd name="connsiteY5" fmla="*/ 55517 h 1155791"/>
              <a:gd name="connsiteX6" fmla="*/ 1362073 w 1392726"/>
              <a:gd name="connsiteY6" fmla="*/ 131736 h 1155791"/>
              <a:gd name="connsiteX7" fmla="*/ 1122361 w 1392726"/>
              <a:gd name="connsiteY7" fmla="*/ 173011 h 1155791"/>
              <a:gd name="connsiteX8" fmla="*/ 1035047 w 1392726"/>
              <a:gd name="connsiteY8" fmla="*/ 214286 h 1155791"/>
              <a:gd name="connsiteX9" fmla="*/ 914767 w 1392726"/>
              <a:gd name="connsiteY9" fmla="*/ 228823 h 1155791"/>
              <a:gd name="connsiteX10" fmla="*/ 852854 w 1392726"/>
              <a:gd name="connsiteY10" fmla="*/ 459010 h 1155791"/>
              <a:gd name="connsiteX11" fmla="*/ 863213 w 1392726"/>
              <a:gd name="connsiteY11" fmla="*/ 1155790 h 1155791"/>
              <a:gd name="connsiteX12" fmla="*/ 335602 w 1392726"/>
              <a:gd name="connsiteY12" fmla="*/ 1155791 h 1155791"/>
              <a:gd name="connsiteX13" fmla="*/ 332154 w 1392726"/>
              <a:gd name="connsiteY13" fmla="*/ 478059 h 1155791"/>
              <a:gd name="connsiteX14" fmla="*/ 292466 w 1392726"/>
              <a:gd name="connsiteY14" fmla="*/ 363760 h 1155791"/>
              <a:gd name="connsiteX15" fmla="*/ 89266 w 1392726"/>
              <a:gd name="connsiteY15" fmla="*/ 568547 h 1155791"/>
              <a:gd name="connsiteX16" fmla="*/ 366 w 1392726"/>
              <a:gd name="connsiteY16" fmla="*/ 427260 h 1155791"/>
              <a:gd name="connsiteX17" fmla="*/ 327390 w 1392726"/>
              <a:gd name="connsiteY17" fmla="*/ 55786 h 1155791"/>
              <a:gd name="connsiteX18" fmla="*/ 510227 w 1392726"/>
              <a:gd name="connsiteY18" fmla="*/ 20592 h 1155791"/>
              <a:gd name="connsiteX0" fmla="*/ 510227 w 1400481"/>
              <a:gd name="connsiteY0" fmla="*/ 20592 h 1155791"/>
              <a:gd name="connsiteX1" fmla="*/ 624254 w 1400481"/>
              <a:gd name="connsiteY1" fmla="*/ 35146 h 1155791"/>
              <a:gd name="connsiteX2" fmla="*/ 702042 w 1400481"/>
              <a:gd name="connsiteY2" fmla="*/ 222 h 1155791"/>
              <a:gd name="connsiteX3" fmla="*/ 757236 w 1400481"/>
              <a:gd name="connsiteY3" fmla="*/ 41248 h 1155791"/>
              <a:gd name="connsiteX4" fmla="*/ 914398 w 1400481"/>
              <a:gd name="connsiteY4" fmla="*/ 69823 h 1155791"/>
              <a:gd name="connsiteX5" fmla="*/ 1353749 w 1400481"/>
              <a:gd name="connsiteY5" fmla="*/ 55517 h 1155791"/>
              <a:gd name="connsiteX6" fmla="*/ 1376361 w 1400481"/>
              <a:gd name="connsiteY6" fmla="*/ 136499 h 1155791"/>
              <a:gd name="connsiteX7" fmla="*/ 1122361 w 1400481"/>
              <a:gd name="connsiteY7" fmla="*/ 173011 h 1155791"/>
              <a:gd name="connsiteX8" fmla="*/ 1035047 w 1400481"/>
              <a:gd name="connsiteY8" fmla="*/ 214286 h 1155791"/>
              <a:gd name="connsiteX9" fmla="*/ 914767 w 1400481"/>
              <a:gd name="connsiteY9" fmla="*/ 228823 h 1155791"/>
              <a:gd name="connsiteX10" fmla="*/ 852854 w 1400481"/>
              <a:gd name="connsiteY10" fmla="*/ 459010 h 1155791"/>
              <a:gd name="connsiteX11" fmla="*/ 863213 w 1400481"/>
              <a:gd name="connsiteY11" fmla="*/ 1155790 h 1155791"/>
              <a:gd name="connsiteX12" fmla="*/ 335602 w 1400481"/>
              <a:gd name="connsiteY12" fmla="*/ 1155791 h 1155791"/>
              <a:gd name="connsiteX13" fmla="*/ 332154 w 1400481"/>
              <a:gd name="connsiteY13" fmla="*/ 478059 h 1155791"/>
              <a:gd name="connsiteX14" fmla="*/ 292466 w 1400481"/>
              <a:gd name="connsiteY14" fmla="*/ 363760 h 1155791"/>
              <a:gd name="connsiteX15" fmla="*/ 89266 w 1400481"/>
              <a:gd name="connsiteY15" fmla="*/ 568547 h 1155791"/>
              <a:gd name="connsiteX16" fmla="*/ 366 w 1400481"/>
              <a:gd name="connsiteY16" fmla="*/ 427260 h 1155791"/>
              <a:gd name="connsiteX17" fmla="*/ 327390 w 1400481"/>
              <a:gd name="connsiteY17" fmla="*/ 55786 h 1155791"/>
              <a:gd name="connsiteX18" fmla="*/ 510227 w 1400481"/>
              <a:gd name="connsiteY18" fmla="*/ 20592 h 1155791"/>
              <a:gd name="connsiteX0" fmla="*/ 510227 w 1382416"/>
              <a:gd name="connsiteY0" fmla="*/ 20592 h 1155791"/>
              <a:gd name="connsiteX1" fmla="*/ 624254 w 1382416"/>
              <a:gd name="connsiteY1" fmla="*/ 35146 h 1155791"/>
              <a:gd name="connsiteX2" fmla="*/ 702042 w 1382416"/>
              <a:gd name="connsiteY2" fmla="*/ 222 h 1155791"/>
              <a:gd name="connsiteX3" fmla="*/ 757236 w 1382416"/>
              <a:gd name="connsiteY3" fmla="*/ 41248 h 1155791"/>
              <a:gd name="connsiteX4" fmla="*/ 914398 w 1382416"/>
              <a:gd name="connsiteY4" fmla="*/ 69823 h 1155791"/>
              <a:gd name="connsiteX5" fmla="*/ 1353749 w 1382416"/>
              <a:gd name="connsiteY5" fmla="*/ 55517 h 1155791"/>
              <a:gd name="connsiteX6" fmla="*/ 1376361 w 1382416"/>
              <a:gd name="connsiteY6" fmla="*/ 136499 h 1155791"/>
              <a:gd name="connsiteX7" fmla="*/ 1122361 w 1382416"/>
              <a:gd name="connsiteY7" fmla="*/ 173011 h 1155791"/>
              <a:gd name="connsiteX8" fmla="*/ 1035047 w 1382416"/>
              <a:gd name="connsiteY8" fmla="*/ 214286 h 1155791"/>
              <a:gd name="connsiteX9" fmla="*/ 914767 w 1382416"/>
              <a:gd name="connsiteY9" fmla="*/ 228823 h 1155791"/>
              <a:gd name="connsiteX10" fmla="*/ 852854 w 1382416"/>
              <a:gd name="connsiteY10" fmla="*/ 459010 h 1155791"/>
              <a:gd name="connsiteX11" fmla="*/ 863213 w 1382416"/>
              <a:gd name="connsiteY11" fmla="*/ 1155790 h 1155791"/>
              <a:gd name="connsiteX12" fmla="*/ 335602 w 1382416"/>
              <a:gd name="connsiteY12" fmla="*/ 1155791 h 1155791"/>
              <a:gd name="connsiteX13" fmla="*/ 332154 w 1382416"/>
              <a:gd name="connsiteY13" fmla="*/ 478059 h 1155791"/>
              <a:gd name="connsiteX14" fmla="*/ 292466 w 1382416"/>
              <a:gd name="connsiteY14" fmla="*/ 363760 h 1155791"/>
              <a:gd name="connsiteX15" fmla="*/ 89266 w 1382416"/>
              <a:gd name="connsiteY15" fmla="*/ 568547 h 1155791"/>
              <a:gd name="connsiteX16" fmla="*/ 366 w 1382416"/>
              <a:gd name="connsiteY16" fmla="*/ 427260 h 1155791"/>
              <a:gd name="connsiteX17" fmla="*/ 327390 w 1382416"/>
              <a:gd name="connsiteY17" fmla="*/ 55786 h 1155791"/>
              <a:gd name="connsiteX18" fmla="*/ 510227 w 1382416"/>
              <a:gd name="connsiteY18" fmla="*/ 20592 h 1155791"/>
              <a:gd name="connsiteX0" fmla="*/ 510227 w 1376361"/>
              <a:gd name="connsiteY0" fmla="*/ 20592 h 1155791"/>
              <a:gd name="connsiteX1" fmla="*/ 624254 w 1376361"/>
              <a:gd name="connsiteY1" fmla="*/ 35146 h 1155791"/>
              <a:gd name="connsiteX2" fmla="*/ 702042 w 1376361"/>
              <a:gd name="connsiteY2" fmla="*/ 222 h 1155791"/>
              <a:gd name="connsiteX3" fmla="*/ 757236 w 1376361"/>
              <a:gd name="connsiteY3" fmla="*/ 41248 h 1155791"/>
              <a:gd name="connsiteX4" fmla="*/ 914398 w 1376361"/>
              <a:gd name="connsiteY4" fmla="*/ 69823 h 1155791"/>
              <a:gd name="connsiteX5" fmla="*/ 1353749 w 1376361"/>
              <a:gd name="connsiteY5" fmla="*/ 55517 h 1155791"/>
              <a:gd name="connsiteX6" fmla="*/ 1376361 w 1376361"/>
              <a:gd name="connsiteY6" fmla="*/ 136499 h 1155791"/>
              <a:gd name="connsiteX7" fmla="*/ 1122361 w 1376361"/>
              <a:gd name="connsiteY7" fmla="*/ 173011 h 1155791"/>
              <a:gd name="connsiteX8" fmla="*/ 1035047 w 1376361"/>
              <a:gd name="connsiteY8" fmla="*/ 214286 h 1155791"/>
              <a:gd name="connsiteX9" fmla="*/ 914767 w 1376361"/>
              <a:gd name="connsiteY9" fmla="*/ 228823 h 1155791"/>
              <a:gd name="connsiteX10" fmla="*/ 852854 w 1376361"/>
              <a:gd name="connsiteY10" fmla="*/ 459010 h 1155791"/>
              <a:gd name="connsiteX11" fmla="*/ 863213 w 1376361"/>
              <a:gd name="connsiteY11" fmla="*/ 1155790 h 1155791"/>
              <a:gd name="connsiteX12" fmla="*/ 335602 w 1376361"/>
              <a:gd name="connsiteY12" fmla="*/ 1155791 h 1155791"/>
              <a:gd name="connsiteX13" fmla="*/ 332154 w 1376361"/>
              <a:gd name="connsiteY13" fmla="*/ 478059 h 1155791"/>
              <a:gd name="connsiteX14" fmla="*/ 292466 w 1376361"/>
              <a:gd name="connsiteY14" fmla="*/ 363760 h 1155791"/>
              <a:gd name="connsiteX15" fmla="*/ 89266 w 1376361"/>
              <a:gd name="connsiteY15" fmla="*/ 568547 h 1155791"/>
              <a:gd name="connsiteX16" fmla="*/ 366 w 1376361"/>
              <a:gd name="connsiteY16" fmla="*/ 427260 h 1155791"/>
              <a:gd name="connsiteX17" fmla="*/ 327390 w 1376361"/>
              <a:gd name="connsiteY17" fmla="*/ 55786 h 1155791"/>
              <a:gd name="connsiteX18" fmla="*/ 510227 w 1376361"/>
              <a:gd name="connsiteY18" fmla="*/ 20592 h 1155791"/>
              <a:gd name="connsiteX0" fmla="*/ 510227 w 1376361"/>
              <a:gd name="connsiteY0" fmla="*/ 20592 h 1155791"/>
              <a:gd name="connsiteX1" fmla="*/ 624254 w 1376361"/>
              <a:gd name="connsiteY1" fmla="*/ 35146 h 1155791"/>
              <a:gd name="connsiteX2" fmla="*/ 702042 w 1376361"/>
              <a:gd name="connsiteY2" fmla="*/ 222 h 1155791"/>
              <a:gd name="connsiteX3" fmla="*/ 757236 w 1376361"/>
              <a:gd name="connsiteY3" fmla="*/ 41248 h 1155791"/>
              <a:gd name="connsiteX4" fmla="*/ 914398 w 1376361"/>
              <a:gd name="connsiteY4" fmla="*/ 69823 h 1155791"/>
              <a:gd name="connsiteX5" fmla="*/ 1060449 w 1376361"/>
              <a:gd name="connsiteY5" fmla="*/ 77761 h 1155791"/>
              <a:gd name="connsiteX6" fmla="*/ 1353749 w 1376361"/>
              <a:gd name="connsiteY6" fmla="*/ 55517 h 1155791"/>
              <a:gd name="connsiteX7" fmla="*/ 1376361 w 1376361"/>
              <a:gd name="connsiteY7" fmla="*/ 136499 h 1155791"/>
              <a:gd name="connsiteX8" fmla="*/ 1122361 w 1376361"/>
              <a:gd name="connsiteY8" fmla="*/ 173011 h 1155791"/>
              <a:gd name="connsiteX9" fmla="*/ 1035047 w 1376361"/>
              <a:gd name="connsiteY9" fmla="*/ 214286 h 1155791"/>
              <a:gd name="connsiteX10" fmla="*/ 914767 w 1376361"/>
              <a:gd name="connsiteY10" fmla="*/ 228823 h 1155791"/>
              <a:gd name="connsiteX11" fmla="*/ 852854 w 1376361"/>
              <a:gd name="connsiteY11" fmla="*/ 459010 h 1155791"/>
              <a:gd name="connsiteX12" fmla="*/ 863213 w 1376361"/>
              <a:gd name="connsiteY12" fmla="*/ 1155790 h 1155791"/>
              <a:gd name="connsiteX13" fmla="*/ 335602 w 1376361"/>
              <a:gd name="connsiteY13" fmla="*/ 1155791 h 1155791"/>
              <a:gd name="connsiteX14" fmla="*/ 332154 w 1376361"/>
              <a:gd name="connsiteY14" fmla="*/ 478059 h 1155791"/>
              <a:gd name="connsiteX15" fmla="*/ 292466 w 1376361"/>
              <a:gd name="connsiteY15" fmla="*/ 363760 h 1155791"/>
              <a:gd name="connsiteX16" fmla="*/ 89266 w 1376361"/>
              <a:gd name="connsiteY16" fmla="*/ 568547 h 1155791"/>
              <a:gd name="connsiteX17" fmla="*/ 366 w 1376361"/>
              <a:gd name="connsiteY17" fmla="*/ 427260 h 1155791"/>
              <a:gd name="connsiteX18" fmla="*/ 327390 w 1376361"/>
              <a:gd name="connsiteY18" fmla="*/ 55786 h 1155791"/>
              <a:gd name="connsiteX19" fmla="*/ 510227 w 1376361"/>
              <a:gd name="connsiteY19" fmla="*/ 20592 h 1155791"/>
              <a:gd name="connsiteX0" fmla="*/ 514967 w 1381101"/>
              <a:gd name="connsiteY0" fmla="*/ 20592 h 1155791"/>
              <a:gd name="connsiteX1" fmla="*/ 628994 w 1381101"/>
              <a:gd name="connsiteY1" fmla="*/ 35146 h 1155791"/>
              <a:gd name="connsiteX2" fmla="*/ 706782 w 1381101"/>
              <a:gd name="connsiteY2" fmla="*/ 222 h 1155791"/>
              <a:gd name="connsiteX3" fmla="*/ 761976 w 1381101"/>
              <a:gd name="connsiteY3" fmla="*/ 41248 h 1155791"/>
              <a:gd name="connsiteX4" fmla="*/ 919138 w 1381101"/>
              <a:gd name="connsiteY4" fmla="*/ 69823 h 1155791"/>
              <a:gd name="connsiteX5" fmla="*/ 1065189 w 1381101"/>
              <a:gd name="connsiteY5" fmla="*/ 77761 h 1155791"/>
              <a:gd name="connsiteX6" fmla="*/ 1358489 w 1381101"/>
              <a:gd name="connsiteY6" fmla="*/ 55517 h 1155791"/>
              <a:gd name="connsiteX7" fmla="*/ 1381101 w 1381101"/>
              <a:gd name="connsiteY7" fmla="*/ 136499 h 1155791"/>
              <a:gd name="connsiteX8" fmla="*/ 1127101 w 1381101"/>
              <a:gd name="connsiteY8" fmla="*/ 173011 h 1155791"/>
              <a:gd name="connsiteX9" fmla="*/ 1039787 w 1381101"/>
              <a:gd name="connsiteY9" fmla="*/ 214286 h 1155791"/>
              <a:gd name="connsiteX10" fmla="*/ 919507 w 1381101"/>
              <a:gd name="connsiteY10" fmla="*/ 228823 h 1155791"/>
              <a:gd name="connsiteX11" fmla="*/ 857594 w 1381101"/>
              <a:gd name="connsiteY11" fmla="*/ 459010 h 1155791"/>
              <a:gd name="connsiteX12" fmla="*/ 867953 w 1381101"/>
              <a:gd name="connsiteY12" fmla="*/ 1155790 h 1155791"/>
              <a:gd name="connsiteX13" fmla="*/ 340342 w 1381101"/>
              <a:gd name="connsiteY13" fmla="*/ 1155791 h 1155791"/>
              <a:gd name="connsiteX14" fmla="*/ 336894 w 1381101"/>
              <a:gd name="connsiteY14" fmla="*/ 478059 h 1155791"/>
              <a:gd name="connsiteX15" fmla="*/ 297206 w 1381101"/>
              <a:gd name="connsiteY15" fmla="*/ 363760 h 1155791"/>
              <a:gd name="connsiteX16" fmla="*/ 94006 w 1381101"/>
              <a:gd name="connsiteY16" fmla="*/ 568547 h 1155791"/>
              <a:gd name="connsiteX17" fmla="*/ 344 w 1381101"/>
              <a:gd name="connsiteY17" fmla="*/ 449485 h 1155791"/>
              <a:gd name="connsiteX18" fmla="*/ 332130 w 1381101"/>
              <a:gd name="connsiteY18" fmla="*/ 55786 h 1155791"/>
              <a:gd name="connsiteX19" fmla="*/ 514967 w 1381101"/>
              <a:gd name="connsiteY19" fmla="*/ 20592 h 1155791"/>
              <a:gd name="connsiteX0" fmla="*/ 514962 w 1381096"/>
              <a:gd name="connsiteY0" fmla="*/ 20592 h 1155791"/>
              <a:gd name="connsiteX1" fmla="*/ 628989 w 1381096"/>
              <a:gd name="connsiteY1" fmla="*/ 35146 h 1155791"/>
              <a:gd name="connsiteX2" fmla="*/ 706777 w 1381096"/>
              <a:gd name="connsiteY2" fmla="*/ 222 h 1155791"/>
              <a:gd name="connsiteX3" fmla="*/ 761971 w 1381096"/>
              <a:gd name="connsiteY3" fmla="*/ 41248 h 1155791"/>
              <a:gd name="connsiteX4" fmla="*/ 919133 w 1381096"/>
              <a:gd name="connsiteY4" fmla="*/ 69823 h 1155791"/>
              <a:gd name="connsiteX5" fmla="*/ 1065184 w 1381096"/>
              <a:gd name="connsiteY5" fmla="*/ 77761 h 1155791"/>
              <a:gd name="connsiteX6" fmla="*/ 1358484 w 1381096"/>
              <a:gd name="connsiteY6" fmla="*/ 55517 h 1155791"/>
              <a:gd name="connsiteX7" fmla="*/ 1381096 w 1381096"/>
              <a:gd name="connsiteY7" fmla="*/ 136499 h 1155791"/>
              <a:gd name="connsiteX8" fmla="*/ 1127096 w 1381096"/>
              <a:gd name="connsiteY8" fmla="*/ 173011 h 1155791"/>
              <a:gd name="connsiteX9" fmla="*/ 1039782 w 1381096"/>
              <a:gd name="connsiteY9" fmla="*/ 214286 h 1155791"/>
              <a:gd name="connsiteX10" fmla="*/ 919502 w 1381096"/>
              <a:gd name="connsiteY10" fmla="*/ 228823 h 1155791"/>
              <a:gd name="connsiteX11" fmla="*/ 857589 w 1381096"/>
              <a:gd name="connsiteY11" fmla="*/ 459010 h 1155791"/>
              <a:gd name="connsiteX12" fmla="*/ 867948 w 1381096"/>
              <a:gd name="connsiteY12" fmla="*/ 1155790 h 1155791"/>
              <a:gd name="connsiteX13" fmla="*/ 340337 w 1381096"/>
              <a:gd name="connsiteY13" fmla="*/ 1155791 h 1155791"/>
              <a:gd name="connsiteX14" fmla="*/ 336889 w 1381096"/>
              <a:gd name="connsiteY14" fmla="*/ 478059 h 1155791"/>
              <a:gd name="connsiteX15" fmla="*/ 297201 w 1381096"/>
              <a:gd name="connsiteY15" fmla="*/ 363760 h 1155791"/>
              <a:gd name="connsiteX16" fmla="*/ 94001 w 1381096"/>
              <a:gd name="connsiteY16" fmla="*/ 568547 h 1155791"/>
              <a:gd name="connsiteX17" fmla="*/ 339 w 1381096"/>
              <a:gd name="connsiteY17" fmla="*/ 449485 h 1155791"/>
              <a:gd name="connsiteX18" fmla="*/ 146022 w 1381096"/>
              <a:gd name="connsiteY18" fmla="*/ 266673 h 1155791"/>
              <a:gd name="connsiteX19" fmla="*/ 332125 w 1381096"/>
              <a:gd name="connsiteY19" fmla="*/ 55786 h 1155791"/>
              <a:gd name="connsiteX20" fmla="*/ 514962 w 1381096"/>
              <a:gd name="connsiteY20" fmla="*/ 20592 h 1155791"/>
              <a:gd name="connsiteX0" fmla="*/ 514962 w 1381096"/>
              <a:gd name="connsiteY0" fmla="*/ 20610 h 1155809"/>
              <a:gd name="connsiteX1" fmla="*/ 628989 w 1381096"/>
              <a:gd name="connsiteY1" fmla="*/ 35164 h 1155809"/>
              <a:gd name="connsiteX2" fmla="*/ 706777 w 1381096"/>
              <a:gd name="connsiteY2" fmla="*/ 240 h 1155809"/>
              <a:gd name="connsiteX3" fmla="*/ 790546 w 1381096"/>
              <a:gd name="connsiteY3" fmla="*/ 38091 h 1155809"/>
              <a:gd name="connsiteX4" fmla="*/ 919133 w 1381096"/>
              <a:gd name="connsiteY4" fmla="*/ 69841 h 1155809"/>
              <a:gd name="connsiteX5" fmla="*/ 1065184 w 1381096"/>
              <a:gd name="connsiteY5" fmla="*/ 77779 h 1155809"/>
              <a:gd name="connsiteX6" fmla="*/ 1358484 w 1381096"/>
              <a:gd name="connsiteY6" fmla="*/ 55535 h 1155809"/>
              <a:gd name="connsiteX7" fmla="*/ 1381096 w 1381096"/>
              <a:gd name="connsiteY7" fmla="*/ 136517 h 1155809"/>
              <a:gd name="connsiteX8" fmla="*/ 1127096 w 1381096"/>
              <a:gd name="connsiteY8" fmla="*/ 173029 h 1155809"/>
              <a:gd name="connsiteX9" fmla="*/ 1039782 w 1381096"/>
              <a:gd name="connsiteY9" fmla="*/ 214304 h 1155809"/>
              <a:gd name="connsiteX10" fmla="*/ 919502 w 1381096"/>
              <a:gd name="connsiteY10" fmla="*/ 228841 h 1155809"/>
              <a:gd name="connsiteX11" fmla="*/ 857589 w 1381096"/>
              <a:gd name="connsiteY11" fmla="*/ 459028 h 1155809"/>
              <a:gd name="connsiteX12" fmla="*/ 867948 w 1381096"/>
              <a:gd name="connsiteY12" fmla="*/ 1155808 h 1155809"/>
              <a:gd name="connsiteX13" fmla="*/ 340337 w 1381096"/>
              <a:gd name="connsiteY13" fmla="*/ 1155809 h 1155809"/>
              <a:gd name="connsiteX14" fmla="*/ 336889 w 1381096"/>
              <a:gd name="connsiteY14" fmla="*/ 478077 h 1155809"/>
              <a:gd name="connsiteX15" fmla="*/ 297201 w 1381096"/>
              <a:gd name="connsiteY15" fmla="*/ 363778 h 1155809"/>
              <a:gd name="connsiteX16" fmla="*/ 94001 w 1381096"/>
              <a:gd name="connsiteY16" fmla="*/ 568565 h 1155809"/>
              <a:gd name="connsiteX17" fmla="*/ 339 w 1381096"/>
              <a:gd name="connsiteY17" fmla="*/ 449503 h 1155809"/>
              <a:gd name="connsiteX18" fmla="*/ 146022 w 1381096"/>
              <a:gd name="connsiteY18" fmla="*/ 266691 h 1155809"/>
              <a:gd name="connsiteX19" fmla="*/ 332125 w 1381096"/>
              <a:gd name="connsiteY19" fmla="*/ 55804 h 1155809"/>
              <a:gd name="connsiteX20" fmla="*/ 514962 w 1381096"/>
              <a:gd name="connsiteY20" fmla="*/ 20610 h 1155809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790546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3432 w 1381096"/>
              <a:gd name="connsiteY9" fmla="*/ 211076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3432 w 1381096"/>
              <a:gd name="connsiteY9" fmla="*/ 211076 h 1155756"/>
              <a:gd name="connsiteX10" fmla="*/ 922677 w 1381096"/>
              <a:gd name="connsiteY10" fmla="*/ 239900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64744"/>
              <a:gd name="connsiteY0" fmla="*/ 20557 h 1155756"/>
              <a:gd name="connsiteX1" fmla="*/ 628989 w 1364744"/>
              <a:gd name="connsiteY1" fmla="*/ 35111 h 1155756"/>
              <a:gd name="connsiteX2" fmla="*/ 706777 w 1364744"/>
              <a:gd name="connsiteY2" fmla="*/ 187 h 1155756"/>
              <a:gd name="connsiteX3" fmla="*/ 806421 w 1364744"/>
              <a:gd name="connsiteY3" fmla="*/ 38038 h 1155756"/>
              <a:gd name="connsiteX4" fmla="*/ 919133 w 1364744"/>
              <a:gd name="connsiteY4" fmla="*/ 69788 h 1155756"/>
              <a:gd name="connsiteX5" fmla="*/ 1054072 w 1364744"/>
              <a:gd name="connsiteY5" fmla="*/ 85663 h 1155756"/>
              <a:gd name="connsiteX6" fmla="*/ 1358484 w 1364744"/>
              <a:gd name="connsiteY6" fmla="*/ 55482 h 1155756"/>
              <a:gd name="connsiteX7" fmla="*/ 1355696 w 1364744"/>
              <a:gd name="connsiteY7" fmla="*/ 144401 h 1155756"/>
              <a:gd name="connsiteX8" fmla="*/ 1127096 w 1364744"/>
              <a:gd name="connsiteY8" fmla="*/ 172976 h 1155756"/>
              <a:gd name="connsiteX9" fmla="*/ 1033432 w 1364744"/>
              <a:gd name="connsiteY9" fmla="*/ 211076 h 1155756"/>
              <a:gd name="connsiteX10" fmla="*/ 922677 w 1364744"/>
              <a:gd name="connsiteY10" fmla="*/ 239900 h 1155756"/>
              <a:gd name="connsiteX11" fmla="*/ 857589 w 1364744"/>
              <a:gd name="connsiteY11" fmla="*/ 458975 h 1155756"/>
              <a:gd name="connsiteX12" fmla="*/ 867948 w 1364744"/>
              <a:gd name="connsiteY12" fmla="*/ 1155755 h 1155756"/>
              <a:gd name="connsiteX13" fmla="*/ 340337 w 1364744"/>
              <a:gd name="connsiteY13" fmla="*/ 1155756 h 1155756"/>
              <a:gd name="connsiteX14" fmla="*/ 336889 w 1364744"/>
              <a:gd name="connsiteY14" fmla="*/ 478024 h 1155756"/>
              <a:gd name="connsiteX15" fmla="*/ 297201 w 1364744"/>
              <a:gd name="connsiteY15" fmla="*/ 363725 h 1155756"/>
              <a:gd name="connsiteX16" fmla="*/ 94001 w 1364744"/>
              <a:gd name="connsiteY16" fmla="*/ 568512 h 1155756"/>
              <a:gd name="connsiteX17" fmla="*/ 339 w 1364744"/>
              <a:gd name="connsiteY17" fmla="*/ 449450 h 1155756"/>
              <a:gd name="connsiteX18" fmla="*/ 146022 w 1364744"/>
              <a:gd name="connsiteY18" fmla="*/ 266638 h 1155756"/>
              <a:gd name="connsiteX19" fmla="*/ 332125 w 1364744"/>
              <a:gd name="connsiteY19" fmla="*/ 55751 h 1155756"/>
              <a:gd name="connsiteX20" fmla="*/ 514962 w 1364744"/>
              <a:gd name="connsiteY20" fmla="*/ 20557 h 1155756"/>
              <a:gd name="connsiteX0" fmla="*/ 514962 w 1355696"/>
              <a:gd name="connsiteY0" fmla="*/ 20557 h 1155756"/>
              <a:gd name="connsiteX1" fmla="*/ 628989 w 1355696"/>
              <a:gd name="connsiteY1" fmla="*/ 35111 h 1155756"/>
              <a:gd name="connsiteX2" fmla="*/ 706777 w 1355696"/>
              <a:gd name="connsiteY2" fmla="*/ 187 h 1155756"/>
              <a:gd name="connsiteX3" fmla="*/ 806421 w 1355696"/>
              <a:gd name="connsiteY3" fmla="*/ 38038 h 1155756"/>
              <a:gd name="connsiteX4" fmla="*/ 919133 w 1355696"/>
              <a:gd name="connsiteY4" fmla="*/ 69788 h 1155756"/>
              <a:gd name="connsiteX5" fmla="*/ 1054072 w 1355696"/>
              <a:gd name="connsiteY5" fmla="*/ 85663 h 1155756"/>
              <a:gd name="connsiteX6" fmla="*/ 1301334 w 1355696"/>
              <a:gd name="connsiteY6" fmla="*/ 65007 h 1155756"/>
              <a:gd name="connsiteX7" fmla="*/ 1355696 w 1355696"/>
              <a:gd name="connsiteY7" fmla="*/ 144401 h 1155756"/>
              <a:gd name="connsiteX8" fmla="*/ 1127096 w 1355696"/>
              <a:gd name="connsiteY8" fmla="*/ 172976 h 1155756"/>
              <a:gd name="connsiteX9" fmla="*/ 1033432 w 1355696"/>
              <a:gd name="connsiteY9" fmla="*/ 211076 h 1155756"/>
              <a:gd name="connsiteX10" fmla="*/ 922677 w 1355696"/>
              <a:gd name="connsiteY10" fmla="*/ 239900 h 1155756"/>
              <a:gd name="connsiteX11" fmla="*/ 857589 w 1355696"/>
              <a:gd name="connsiteY11" fmla="*/ 458975 h 1155756"/>
              <a:gd name="connsiteX12" fmla="*/ 867948 w 1355696"/>
              <a:gd name="connsiteY12" fmla="*/ 1155755 h 1155756"/>
              <a:gd name="connsiteX13" fmla="*/ 340337 w 1355696"/>
              <a:gd name="connsiteY13" fmla="*/ 1155756 h 1155756"/>
              <a:gd name="connsiteX14" fmla="*/ 336889 w 1355696"/>
              <a:gd name="connsiteY14" fmla="*/ 478024 h 1155756"/>
              <a:gd name="connsiteX15" fmla="*/ 297201 w 1355696"/>
              <a:gd name="connsiteY15" fmla="*/ 363725 h 1155756"/>
              <a:gd name="connsiteX16" fmla="*/ 94001 w 1355696"/>
              <a:gd name="connsiteY16" fmla="*/ 568512 h 1155756"/>
              <a:gd name="connsiteX17" fmla="*/ 339 w 1355696"/>
              <a:gd name="connsiteY17" fmla="*/ 449450 h 1155756"/>
              <a:gd name="connsiteX18" fmla="*/ 146022 w 1355696"/>
              <a:gd name="connsiteY18" fmla="*/ 266638 h 1155756"/>
              <a:gd name="connsiteX19" fmla="*/ 332125 w 1355696"/>
              <a:gd name="connsiteY19" fmla="*/ 55751 h 1155756"/>
              <a:gd name="connsiteX20" fmla="*/ 514962 w 1355696"/>
              <a:gd name="connsiteY20" fmla="*/ 20557 h 1155756"/>
              <a:gd name="connsiteX0" fmla="*/ 514962 w 1314421"/>
              <a:gd name="connsiteY0" fmla="*/ 20557 h 1155756"/>
              <a:gd name="connsiteX1" fmla="*/ 628989 w 1314421"/>
              <a:gd name="connsiteY1" fmla="*/ 35111 h 1155756"/>
              <a:gd name="connsiteX2" fmla="*/ 706777 w 1314421"/>
              <a:gd name="connsiteY2" fmla="*/ 187 h 1155756"/>
              <a:gd name="connsiteX3" fmla="*/ 806421 w 1314421"/>
              <a:gd name="connsiteY3" fmla="*/ 38038 h 1155756"/>
              <a:gd name="connsiteX4" fmla="*/ 919133 w 1314421"/>
              <a:gd name="connsiteY4" fmla="*/ 69788 h 1155756"/>
              <a:gd name="connsiteX5" fmla="*/ 1054072 w 1314421"/>
              <a:gd name="connsiteY5" fmla="*/ 85663 h 1155756"/>
              <a:gd name="connsiteX6" fmla="*/ 1301334 w 1314421"/>
              <a:gd name="connsiteY6" fmla="*/ 65007 h 1155756"/>
              <a:gd name="connsiteX7" fmla="*/ 1314421 w 1314421"/>
              <a:gd name="connsiteY7" fmla="*/ 155514 h 1155756"/>
              <a:gd name="connsiteX8" fmla="*/ 1127096 w 1314421"/>
              <a:gd name="connsiteY8" fmla="*/ 172976 h 1155756"/>
              <a:gd name="connsiteX9" fmla="*/ 1033432 w 1314421"/>
              <a:gd name="connsiteY9" fmla="*/ 211076 h 1155756"/>
              <a:gd name="connsiteX10" fmla="*/ 922677 w 1314421"/>
              <a:gd name="connsiteY10" fmla="*/ 239900 h 1155756"/>
              <a:gd name="connsiteX11" fmla="*/ 857589 w 1314421"/>
              <a:gd name="connsiteY11" fmla="*/ 458975 h 1155756"/>
              <a:gd name="connsiteX12" fmla="*/ 867948 w 1314421"/>
              <a:gd name="connsiteY12" fmla="*/ 1155755 h 1155756"/>
              <a:gd name="connsiteX13" fmla="*/ 340337 w 1314421"/>
              <a:gd name="connsiteY13" fmla="*/ 1155756 h 1155756"/>
              <a:gd name="connsiteX14" fmla="*/ 336889 w 1314421"/>
              <a:gd name="connsiteY14" fmla="*/ 478024 h 1155756"/>
              <a:gd name="connsiteX15" fmla="*/ 297201 w 1314421"/>
              <a:gd name="connsiteY15" fmla="*/ 363725 h 1155756"/>
              <a:gd name="connsiteX16" fmla="*/ 94001 w 1314421"/>
              <a:gd name="connsiteY16" fmla="*/ 568512 h 1155756"/>
              <a:gd name="connsiteX17" fmla="*/ 339 w 1314421"/>
              <a:gd name="connsiteY17" fmla="*/ 449450 h 1155756"/>
              <a:gd name="connsiteX18" fmla="*/ 146022 w 1314421"/>
              <a:gd name="connsiteY18" fmla="*/ 266638 h 1155756"/>
              <a:gd name="connsiteX19" fmla="*/ 332125 w 1314421"/>
              <a:gd name="connsiteY19" fmla="*/ 55751 h 1155756"/>
              <a:gd name="connsiteX20" fmla="*/ 514962 w 1314421"/>
              <a:gd name="connsiteY20" fmla="*/ 20557 h 1155756"/>
              <a:gd name="connsiteX0" fmla="*/ 514962 w 1314421"/>
              <a:gd name="connsiteY0" fmla="*/ 20557 h 1155756"/>
              <a:gd name="connsiteX1" fmla="*/ 628989 w 1314421"/>
              <a:gd name="connsiteY1" fmla="*/ 35111 h 1155756"/>
              <a:gd name="connsiteX2" fmla="*/ 706777 w 1314421"/>
              <a:gd name="connsiteY2" fmla="*/ 187 h 1155756"/>
              <a:gd name="connsiteX3" fmla="*/ 806421 w 1314421"/>
              <a:gd name="connsiteY3" fmla="*/ 38038 h 1155756"/>
              <a:gd name="connsiteX4" fmla="*/ 919133 w 1314421"/>
              <a:gd name="connsiteY4" fmla="*/ 69788 h 1155756"/>
              <a:gd name="connsiteX5" fmla="*/ 1054072 w 1314421"/>
              <a:gd name="connsiteY5" fmla="*/ 85663 h 1155756"/>
              <a:gd name="connsiteX6" fmla="*/ 1280696 w 1314421"/>
              <a:gd name="connsiteY6" fmla="*/ 65007 h 1155756"/>
              <a:gd name="connsiteX7" fmla="*/ 1314421 w 1314421"/>
              <a:gd name="connsiteY7" fmla="*/ 155514 h 1155756"/>
              <a:gd name="connsiteX8" fmla="*/ 1127096 w 1314421"/>
              <a:gd name="connsiteY8" fmla="*/ 172976 h 1155756"/>
              <a:gd name="connsiteX9" fmla="*/ 1033432 w 1314421"/>
              <a:gd name="connsiteY9" fmla="*/ 211076 h 1155756"/>
              <a:gd name="connsiteX10" fmla="*/ 922677 w 1314421"/>
              <a:gd name="connsiteY10" fmla="*/ 239900 h 1155756"/>
              <a:gd name="connsiteX11" fmla="*/ 857589 w 1314421"/>
              <a:gd name="connsiteY11" fmla="*/ 458975 h 1155756"/>
              <a:gd name="connsiteX12" fmla="*/ 867948 w 1314421"/>
              <a:gd name="connsiteY12" fmla="*/ 1155755 h 1155756"/>
              <a:gd name="connsiteX13" fmla="*/ 340337 w 1314421"/>
              <a:gd name="connsiteY13" fmla="*/ 1155756 h 1155756"/>
              <a:gd name="connsiteX14" fmla="*/ 336889 w 1314421"/>
              <a:gd name="connsiteY14" fmla="*/ 478024 h 1155756"/>
              <a:gd name="connsiteX15" fmla="*/ 297201 w 1314421"/>
              <a:gd name="connsiteY15" fmla="*/ 363725 h 1155756"/>
              <a:gd name="connsiteX16" fmla="*/ 94001 w 1314421"/>
              <a:gd name="connsiteY16" fmla="*/ 568512 h 1155756"/>
              <a:gd name="connsiteX17" fmla="*/ 339 w 1314421"/>
              <a:gd name="connsiteY17" fmla="*/ 449450 h 1155756"/>
              <a:gd name="connsiteX18" fmla="*/ 146022 w 1314421"/>
              <a:gd name="connsiteY18" fmla="*/ 266638 h 1155756"/>
              <a:gd name="connsiteX19" fmla="*/ 332125 w 1314421"/>
              <a:gd name="connsiteY19" fmla="*/ 55751 h 1155756"/>
              <a:gd name="connsiteX20" fmla="*/ 514962 w 1314421"/>
              <a:gd name="connsiteY20" fmla="*/ 20557 h 1155756"/>
              <a:gd name="connsiteX0" fmla="*/ 514962 w 1289021"/>
              <a:gd name="connsiteY0" fmla="*/ 20557 h 1155756"/>
              <a:gd name="connsiteX1" fmla="*/ 628989 w 1289021"/>
              <a:gd name="connsiteY1" fmla="*/ 35111 h 1155756"/>
              <a:gd name="connsiteX2" fmla="*/ 706777 w 1289021"/>
              <a:gd name="connsiteY2" fmla="*/ 187 h 1155756"/>
              <a:gd name="connsiteX3" fmla="*/ 806421 w 1289021"/>
              <a:gd name="connsiteY3" fmla="*/ 38038 h 1155756"/>
              <a:gd name="connsiteX4" fmla="*/ 919133 w 1289021"/>
              <a:gd name="connsiteY4" fmla="*/ 69788 h 1155756"/>
              <a:gd name="connsiteX5" fmla="*/ 1054072 w 1289021"/>
              <a:gd name="connsiteY5" fmla="*/ 85663 h 1155756"/>
              <a:gd name="connsiteX6" fmla="*/ 1280696 w 1289021"/>
              <a:gd name="connsiteY6" fmla="*/ 65007 h 1155756"/>
              <a:gd name="connsiteX7" fmla="*/ 1289021 w 1289021"/>
              <a:gd name="connsiteY7" fmla="*/ 155514 h 1155756"/>
              <a:gd name="connsiteX8" fmla="*/ 1127096 w 1289021"/>
              <a:gd name="connsiteY8" fmla="*/ 172976 h 1155756"/>
              <a:gd name="connsiteX9" fmla="*/ 1033432 w 1289021"/>
              <a:gd name="connsiteY9" fmla="*/ 211076 h 1155756"/>
              <a:gd name="connsiteX10" fmla="*/ 922677 w 1289021"/>
              <a:gd name="connsiteY10" fmla="*/ 239900 h 1155756"/>
              <a:gd name="connsiteX11" fmla="*/ 857589 w 1289021"/>
              <a:gd name="connsiteY11" fmla="*/ 458975 h 1155756"/>
              <a:gd name="connsiteX12" fmla="*/ 867948 w 1289021"/>
              <a:gd name="connsiteY12" fmla="*/ 1155755 h 1155756"/>
              <a:gd name="connsiteX13" fmla="*/ 340337 w 1289021"/>
              <a:gd name="connsiteY13" fmla="*/ 1155756 h 1155756"/>
              <a:gd name="connsiteX14" fmla="*/ 336889 w 1289021"/>
              <a:gd name="connsiteY14" fmla="*/ 478024 h 1155756"/>
              <a:gd name="connsiteX15" fmla="*/ 297201 w 1289021"/>
              <a:gd name="connsiteY15" fmla="*/ 363725 h 1155756"/>
              <a:gd name="connsiteX16" fmla="*/ 94001 w 1289021"/>
              <a:gd name="connsiteY16" fmla="*/ 568512 h 1155756"/>
              <a:gd name="connsiteX17" fmla="*/ 339 w 1289021"/>
              <a:gd name="connsiteY17" fmla="*/ 449450 h 1155756"/>
              <a:gd name="connsiteX18" fmla="*/ 146022 w 1289021"/>
              <a:gd name="connsiteY18" fmla="*/ 266638 h 1155756"/>
              <a:gd name="connsiteX19" fmla="*/ 332125 w 1289021"/>
              <a:gd name="connsiteY19" fmla="*/ 55751 h 1155756"/>
              <a:gd name="connsiteX20" fmla="*/ 514962 w 1289021"/>
              <a:gd name="connsiteY20" fmla="*/ 20557 h 1155756"/>
              <a:gd name="connsiteX0" fmla="*/ 514962 w 1289021"/>
              <a:gd name="connsiteY0" fmla="*/ 20557 h 1155756"/>
              <a:gd name="connsiteX1" fmla="*/ 628989 w 1289021"/>
              <a:gd name="connsiteY1" fmla="*/ 35111 h 1155756"/>
              <a:gd name="connsiteX2" fmla="*/ 706777 w 1289021"/>
              <a:gd name="connsiteY2" fmla="*/ 187 h 1155756"/>
              <a:gd name="connsiteX3" fmla="*/ 806421 w 1289021"/>
              <a:gd name="connsiteY3" fmla="*/ 38038 h 1155756"/>
              <a:gd name="connsiteX4" fmla="*/ 919133 w 1289021"/>
              <a:gd name="connsiteY4" fmla="*/ 69788 h 1155756"/>
              <a:gd name="connsiteX5" fmla="*/ 1054072 w 1289021"/>
              <a:gd name="connsiteY5" fmla="*/ 85663 h 1155756"/>
              <a:gd name="connsiteX6" fmla="*/ 1280696 w 1289021"/>
              <a:gd name="connsiteY6" fmla="*/ 65007 h 1155756"/>
              <a:gd name="connsiteX7" fmla="*/ 1289021 w 1289021"/>
              <a:gd name="connsiteY7" fmla="*/ 155514 h 1155756"/>
              <a:gd name="connsiteX8" fmla="*/ 1127096 w 1289021"/>
              <a:gd name="connsiteY8" fmla="*/ 172976 h 1155756"/>
              <a:gd name="connsiteX9" fmla="*/ 1033432 w 1289021"/>
              <a:gd name="connsiteY9" fmla="*/ 211076 h 1155756"/>
              <a:gd name="connsiteX10" fmla="*/ 922677 w 1289021"/>
              <a:gd name="connsiteY10" fmla="*/ 239900 h 1155756"/>
              <a:gd name="connsiteX11" fmla="*/ 857589 w 1289021"/>
              <a:gd name="connsiteY11" fmla="*/ 458975 h 1155756"/>
              <a:gd name="connsiteX12" fmla="*/ 867948 w 1289021"/>
              <a:gd name="connsiteY12" fmla="*/ 1155755 h 1155756"/>
              <a:gd name="connsiteX13" fmla="*/ 340337 w 1289021"/>
              <a:gd name="connsiteY13" fmla="*/ 1155756 h 1155756"/>
              <a:gd name="connsiteX14" fmla="*/ 336889 w 1289021"/>
              <a:gd name="connsiteY14" fmla="*/ 478024 h 1155756"/>
              <a:gd name="connsiteX15" fmla="*/ 297201 w 1289021"/>
              <a:gd name="connsiteY15" fmla="*/ 363725 h 1155756"/>
              <a:gd name="connsiteX16" fmla="*/ 94001 w 1289021"/>
              <a:gd name="connsiteY16" fmla="*/ 568512 h 1155756"/>
              <a:gd name="connsiteX17" fmla="*/ 339 w 1289021"/>
              <a:gd name="connsiteY17" fmla="*/ 449450 h 1155756"/>
              <a:gd name="connsiteX18" fmla="*/ 146022 w 1289021"/>
              <a:gd name="connsiteY18" fmla="*/ 266638 h 1155756"/>
              <a:gd name="connsiteX19" fmla="*/ 332125 w 1289021"/>
              <a:gd name="connsiteY19" fmla="*/ 55751 h 1155756"/>
              <a:gd name="connsiteX20" fmla="*/ 514962 w 1289021"/>
              <a:gd name="connsiteY20" fmla="*/ 20557 h 1155756"/>
              <a:gd name="connsiteX0" fmla="*/ 514962 w 1289021"/>
              <a:gd name="connsiteY0" fmla="*/ 9501 h 1144700"/>
              <a:gd name="connsiteX1" fmla="*/ 628989 w 1289021"/>
              <a:gd name="connsiteY1" fmla="*/ 24055 h 1144700"/>
              <a:gd name="connsiteX2" fmla="*/ 678202 w 1289021"/>
              <a:gd name="connsiteY2" fmla="*/ 243 h 1144700"/>
              <a:gd name="connsiteX3" fmla="*/ 806421 w 1289021"/>
              <a:gd name="connsiteY3" fmla="*/ 26982 h 1144700"/>
              <a:gd name="connsiteX4" fmla="*/ 919133 w 1289021"/>
              <a:gd name="connsiteY4" fmla="*/ 58732 h 1144700"/>
              <a:gd name="connsiteX5" fmla="*/ 1054072 w 1289021"/>
              <a:gd name="connsiteY5" fmla="*/ 74607 h 1144700"/>
              <a:gd name="connsiteX6" fmla="*/ 1280696 w 1289021"/>
              <a:gd name="connsiteY6" fmla="*/ 53951 h 1144700"/>
              <a:gd name="connsiteX7" fmla="*/ 1289021 w 1289021"/>
              <a:gd name="connsiteY7" fmla="*/ 144458 h 1144700"/>
              <a:gd name="connsiteX8" fmla="*/ 1127096 w 1289021"/>
              <a:gd name="connsiteY8" fmla="*/ 161920 h 1144700"/>
              <a:gd name="connsiteX9" fmla="*/ 1033432 w 1289021"/>
              <a:gd name="connsiteY9" fmla="*/ 200020 h 1144700"/>
              <a:gd name="connsiteX10" fmla="*/ 922677 w 1289021"/>
              <a:gd name="connsiteY10" fmla="*/ 228844 h 1144700"/>
              <a:gd name="connsiteX11" fmla="*/ 857589 w 1289021"/>
              <a:gd name="connsiteY11" fmla="*/ 447919 h 1144700"/>
              <a:gd name="connsiteX12" fmla="*/ 867948 w 1289021"/>
              <a:gd name="connsiteY12" fmla="*/ 1144699 h 1144700"/>
              <a:gd name="connsiteX13" fmla="*/ 340337 w 1289021"/>
              <a:gd name="connsiteY13" fmla="*/ 1144700 h 1144700"/>
              <a:gd name="connsiteX14" fmla="*/ 336889 w 1289021"/>
              <a:gd name="connsiteY14" fmla="*/ 466968 h 1144700"/>
              <a:gd name="connsiteX15" fmla="*/ 297201 w 1289021"/>
              <a:gd name="connsiteY15" fmla="*/ 352669 h 1144700"/>
              <a:gd name="connsiteX16" fmla="*/ 94001 w 1289021"/>
              <a:gd name="connsiteY16" fmla="*/ 557456 h 1144700"/>
              <a:gd name="connsiteX17" fmla="*/ 339 w 1289021"/>
              <a:gd name="connsiteY17" fmla="*/ 438394 h 1144700"/>
              <a:gd name="connsiteX18" fmla="*/ 146022 w 1289021"/>
              <a:gd name="connsiteY18" fmla="*/ 255582 h 1144700"/>
              <a:gd name="connsiteX19" fmla="*/ 332125 w 1289021"/>
              <a:gd name="connsiteY19" fmla="*/ 44695 h 1144700"/>
              <a:gd name="connsiteX20" fmla="*/ 514962 w 1289021"/>
              <a:gd name="connsiteY20" fmla="*/ 9501 h 1144700"/>
              <a:gd name="connsiteX0" fmla="*/ 514962 w 1289021"/>
              <a:gd name="connsiteY0" fmla="*/ 9549 h 1144748"/>
              <a:gd name="connsiteX1" fmla="*/ 628989 w 1289021"/>
              <a:gd name="connsiteY1" fmla="*/ 24103 h 1144748"/>
              <a:gd name="connsiteX2" fmla="*/ 678202 w 1289021"/>
              <a:gd name="connsiteY2" fmla="*/ 291 h 1144748"/>
              <a:gd name="connsiteX3" fmla="*/ 808009 w 1289021"/>
              <a:gd name="connsiteY3" fmla="*/ 20680 h 1144748"/>
              <a:gd name="connsiteX4" fmla="*/ 919133 w 1289021"/>
              <a:gd name="connsiteY4" fmla="*/ 58780 h 1144748"/>
              <a:gd name="connsiteX5" fmla="*/ 1054072 w 1289021"/>
              <a:gd name="connsiteY5" fmla="*/ 74655 h 1144748"/>
              <a:gd name="connsiteX6" fmla="*/ 1280696 w 1289021"/>
              <a:gd name="connsiteY6" fmla="*/ 53999 h 1144748"/>
              <a:gd name="connsiteX7" fmla="*/ 1289021 w 1289021"/>
              <a:gd name="connsiteY7" fmla="*/ 144506 h 1144748"/>
              <a:gd name="connsiteX8" fmla="*/ 1127096 w 1289021"/>
              <a:gd name="connsiteY8" fmla="*/ 161968 h 1144748"/>
              <a:gd name="connsiteX9" fmla="*/ 1033432 w 1289021"/>
              <a:gd name="connsiteY9" fmla="*/ 200068 h 1144748"/>
              <a:gd name="connsiteX10" fmla="*/ 922677 w 1289021"/>
              <a:gd name="connsiteY10" fmla="*/ 228892 h 1144748"/>
              <a:gd name="connsiteX11" fmla="*/ 857589 w 1289021"/>
              <a:gd name="connsiteY11" fmla="*/ 447967 h 1144748"/>
              <a:gd name="connsiteX12" fmla="*/ 867948 w 1289021"/>
              <a:gd name="connsiteY12" fmla="*/ 1144747 h 1144748"/>
              <a:gd name="connsiteX13" fmla="*/ 340337 w 1289021"/>
              <a:gd name="connsiteY13" fmla="*/ 1144748 h 1144748"/>
              <a:gd name="connsiteX14" fmla="*/ 336889 w 1289021"/>
              <a:gd name="connsiteY14" fmla="*/ 467016 h 1144748"/>
              <a:gd name="connsiteX15" fmla="*/ 297201 w 1289021"/>
              <a:gd name="connsiteY15" fmla="*/ 352717 h 1144748"/>
              <a:gd name="connsiteX16" fmla="*/ 94001 w 1289021"/>
              <a:gd name="connsiteY16" fmla="*/ 557504 h 1144748"/>
              <a:gd name="connsiteX17" fmla="*/ 339 w 1289021"/>
              <a:gd name="connsiteY17" fmla="*/ 438442 h 1144748"/>
              <a:gd name="connsiteX18" fmla="*/ 146022 w 1289021"/>
              <a:gd name="connsiteY18" fmla="*/ 255630 h 1144748"/>
              <a:gd name="connsiteX19" fmla="*/ 332125 w 1289021"/>
              <a:gd name="connsiteY19" fmla="*/ 44743 h 1144748"/>
              <a:gd name="connsiteX20" fmla="*/ 514962 w 1289021"/>
              <a:gd name="connsiteY20" fmla="*/ 9549 h 1144748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0959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58471 w 1289021"/>
              <a:gd name="connsiteY6" fmla="*/ 61924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27096 w 1266331"/>
              <a:gd name="connsiteY8" fmla="*/ 161955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32125 w 1266331"/>
              <a:gd name="connsiteY19" fmla="*/ 44730 h 1144735"/>
              <a:gd name="connsiteX20" fmla="*/ 514962 w 126633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41384 w 1266331"/>
              <a:gd name="connsiteY8" fmla="*/ 163543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32125 w 1266331"/>
              <a:gd name="connsiteY19" fmla="*/ 44730 h 1144735"/>
              <a:gd name="connsiteX20" fmla="*/ 514962 w 126633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41384 w 1266331"/>
              <a:gd name="connsiteY8" fmla="*/ 163543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41650 w 1266331"/>
              <a:gd name="connsiteY19" fmla="*/ 52667 h 1144735"/>
              <a:gd name="connsiteX20" fmla="*/ 514962 w 126633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36542 w 1256851"/>
              <a:gd name="connsiteY18" fmla="*/ 255617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63529 w 1256851"/>
              <a:gd name="connsiteY18" fmla="*/ 246092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63529 w 1256851"/>
              <a:gd name="connsiteY18" fmla="*/ 246092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54004 w 1256851"/>
              <a:gd name="connsiteY18" fmla="*/ 241330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597284 w 1256851"/>
              <a:gd name="connsiteY1" fmla="*/ 4314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54004 w 1256851"/>
              <a:gd name="connsiteY18" fmla="*/ 241330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5728"/>
              <a:gd name="connsiteY0" fmla="*/ 9536 h 1144735"/>
              <a:gd name="connsiteX1" fmla="*/ 597284 w 1255728"/>
              <a:gd name="connsiteY1" fmla="*/ 43140 h 1144735"/>
              <a:gd name="connsiteX2" fmla="*/ 668722 w 1255728"/>
              <a:gd name="connsiteY2" fmla="*/ 278 h 1144735"/>
              <a:gd name="connsiteX3" fmla="*/ 806466 w 1255728"/>
              <a:gd name="connsiteY3" fmla="*/ 22255 h 1144735"/>
              <a:gd name="connsiteX4" fmla="*/ 909653 w 1255728"/>
              <a:gd name="connsiteY4" fmla="*/ 58767 h 1144735"/>
              <a:gd name="connsiteX5" fmla="*/ 1044592 w 1255728"/>
              <a:gd name="connsiteY5" fmla="*/ 74642 h 1144735"/>
              <a:gd name="connsiteX6" fmla="*/ 1209303 w 1255728"/>
              <a:gd name="connsiteY6" fmla="*/ 60337 h 1144735"/>
              <a:gd name="connsiteX7" fmla="*/ 1255728 w 1255728"/>
              <a:gd name="connsiteY7" fmla="*/ 142905 h 1144735"/>
              <a:gd name="connsiteX8" fmla="*/ 1131904 w 1255728"/>
              <a:gd name="connsiteY8" fmla="*/ 163543 h 1144735"/>
              <a:gd name="connsiteX9" fmla="*/ 1023952 w 1255728"/>
              <a:gd name="connsiteY9" fmla="*/ 200055 h 1144735"/>
              <a:gd name="connsiteX10" fmla="*/ 913197 w 1255728"/>
              <a:gd name="connsiteY10" fmla="*/ 228879 h 1144735"/>
              <a:gd name="connsiteX11" fmla="*/ 848109 w 1255728"/>
              <a:gd name="connsiteY11" fmla="*/ 447954 h 1144735"/>
              <a:gd name="connsiteX12" fmla="*/ 858468 w 1255728"/>
              <a:gd name="connsiteY12" fmla="*/ 1144734 h 1144735"/>
              <a:gd name="connsiteX13" fmla="*/ 330857 w 1255728"/>
              <a:gd name="connsiteY13" fmla="*/ 1144735 h 1144735"/>
              <a:gd name="connsiteX14" fmla="*/ 327409 w 1255728"/>
              <a:gd name="connsiteY14" fmla="*/ 467003 h 1144735"/>
              <a:gd name="connsiteX15" fmla="*/ 287721 w 1255728"/>
              <a:gd name="connsiteY15" fmla="*/ 352704 h 1144735"/>
              <a:gd name="connsiteX16" fmla="*/ 84521 w 1255728"/>
              <a:gd name="connsiteY16" fmla="*/ 557491 h 1144735"/>
              <a:gd name="connsiteX17" fmla="*/ 384 w 1255728"/>
              <a:gd name="connsiteY17" fmla="*/ 460654 h 1144735"/>
              <a:gd name="connsiteX18" fmla="*/ 154004 w 1255728"/>
              <a:gd name="connsiteY18" fmla="*/ 241330 h 1144735"/>
              <a:gd name="connsiteX19" fmla="*/ 332170 w 1255728"/>
              <a:gd name="connsiteY19" fmla="*/ 52667 h 1144735"/>
              <a:gd name="connsiteX20" fmla="*/ 505482 w 1255728"/>
              <a:gd name="connsiteY20" fmla="*/ 9536 h 1144735"/>
              <a:gd name="connsiteX0" fmla="*/ 505482 w 1255728"/>
              <a:gd name="connsiteY0" fmla="*/ 9536 h 1144735"/>
              <a:gd name="connsiteX1" fmla="*/ 597284 w 1255728"/>
              <a:gd name="connsiteY1" fmla="*/ 43140 h 1144735"/>
              <a:gd name="connsiteX2" fmla="*/ 668722 w 1255728"/>
              <a:gd name="connsiteY2" fmla="*/ 278 h 1144735"/>
              <a:gd name="connsiteX3" fmla="*/ 806466 w 1255728"/>
              <a:gd name="connsiteY3" fmla="*/ 22255 h 1144735"/>
              <a:gd name="connsiteX4" fmla="*/ 909653 w 1255728"/>
              <a:gd name="connsiteY4" fmla="*/ 58767 h 1144735"/>
              <a:gd name="connsiteX5" fmla="*/ 1044592 w 1255728"/>
              <a:gd name="connsiteY5" fmla="*/ 74642 h 1144735"/>
              <a:gd name="connsiteX6" fmla="*/ 1209303 w 1255728"/>
              <a:gd name="connsiteY6" fmla="*/ 60337 h 1144735"/>
              <a:gd name="connsiteX7" fmla="*/ 1255728 w 1255728"/>
              <a:gd name="connsiteY7" fmla="*/ 142905 h 1144735"/>
              <a:gd name="connsiteX8" fmla="*/ 1131904 w 1255728"/>
              <a:gd name="connsiteY8" fmla="*/ 163543 h 1144735"/>
              <a:gd name="connsiteX9" fmla="*/ 1023952 w 1255728"/>
              <a:gd name="connsiteY9" fmla="*/ 200055 h 1144735"/>
              <a:gd name="connsiteX10" fmla="*/ 913197 w 1255728"/>
              <a:gd name="connsiteY10" fmla="*/ 228879 h 1144735"/>
              <a:gd name="connsiteX11" fmla="*/ 848109 w 1255728"/>
              <a:gd name="connsiteY11" fmla="*/ 447954 h 1144735"/>
              <a:gd name="connsiteX12" fmla="*/ 858468 w 1255728"/>
              <a:gd name="connsiteY12" fmla="*/ 1144734 h 1144735"/>
              <a:gd name="connsiteX13" fmla="*/ 330857 w 1255728"/>
              <a:gd name="connsiteY13" fmla="*/ 1144735 h 1144735"/>
              <a:gd name="connsiteX14" fmla="*/ 327409 w 1255728"/>
              <a:gd name="connsiteY14" fmla="*/ 467003 h 1144735"/>
              <a:gd name="connsiteX15" fmla="*/ 287721 w 1255728"/>
              <a:gd name="connsiteY15" fmla="*/ 352704 h 1144735"/>
              <a:gd name="connsiteX16" fmla="*/ 84521 w 1255728"/>
              <a:gd name="connsiteY16" fmla="*/ 557491 h 1144735"/>
              <a:gd name="connsiteX17" fmla="*/ 384 w 1255728"/>
              <a:gd name="connsiteY17" fmla="*/ 460654 h 1144735"/>
              <a:gd name="connsiteX18" fmla="*/ 154004 w 1255728"/>
              <a:gd name="connsiteY18" fmla="*/ 241330 h 1144735"/>
              <a:gd name="connsiteX19" fmla="*/ 332170 w 1255728"/>
              <a:gd name="connsiteY19" fmla="*/ 52667 h 1144735"/>
              <a:gd name="connsiteX20" fmla="*/ 505482 w 125572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23952 w 1223978"/>
              <a:gd name="connsiteY9" fmla="*/ 200055 h 1144735"/>
              <a:gd name="connsiteX10" fmla="*/ 913197 w 1223978"/>
              <a:gd name="connsiteY10" fmla="*/ 228879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13197 w 1223978"/>
              <a:gd name="connsiteY10" fmla="*/ 228879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06847 w 1223978"/>
              <a:gd name="connsiteY10" fmla="*/ 224116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06847 w 1223978"/>
              <a:gd name="connsiteY10" fmla="*/ 224116 h 1144735"/>
              <a:gd name="connsiteX11" fmla="*/ 848109 w 1223978"/>
              <a:gd name="connsiteY11" fmla="*/ 447954 h 1144735"/>
              <a:gd name="connsiteX12" fmla="*/ 850530 w 1223978"/>
              <a:gd name="connsiteY12" fmla="*/ 1078059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0857 w 1223978"/>
              <a:gd name="connsiteY14" fmla="*/ 1144735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7207 w 1223978"/>
              <a:gd name="connsiteY14" fmla="*/ 1082823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7207 w 1223978"/>
              <a:gd name="connsiteY14" fmla="*/ 1082823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22919 w 1223978"/>
              <a:gd name="connsiteY14" fmla="*/ 1079648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22919 w 1223978"/>
              <a:gd name="connsiteY14" fmla="*/ 1079648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8210 w 1226706"/>
              <a:gd name="connsiteY0" fmla="*/ 9536 h 1159762"/>
              <a:gd name="connsiteX1" fmla="*/ 600012 w 1226706"/>
              <a:gd name="connsiteY1" fmla="*/ 43140 h 1159762"/>
              <a:gd name="connsiteX2" fmla="*/ 671450 w 1226706"/>
              <a:gd name="connsiteY2" fmla="*/ 278 h 1159762"/>
              <a:gd name="connsiteX3" fmla="*/ 809194 w 1226706"/>
              <a:gd name="connsiteY3" fmla="*/ 22255 h 1159762"/>
              <a:gd name="connsiteX4" fmla="*/ 912381 w 1226706"/>
              <a:gd name="connsiteY4" fmla="*/ 58767 h 1159762"/>
              <a:gd name="connsiteX5" fmla="*/ 1047320 w 1226706"/>
              <a:gd name="connsiteY5" fmla="*/ 74642 h 1159762"/>
              <a:gd name="connsiteX6" fmla="*/ 1212031 w 1226706"/>
              <a:gd name="connsiteY6" fmla="*/ 60337 h 1159762"/>
              <a:gd name="connsiteX7" fmla="*/ 1226706 w 1226706"/>
              <a:gd name="connsiteY7" fmla="*/ 155605 h 1159762"/>
              <a:gd name="connsiteX8" fmla="*/ 1134632 w 1226706"/>
              <a:gd name="connsiteY8" fmla="*/ 163543 h 1159762"/>
              <a:gd name="connsiteX9" fmla="*/ 1021918 w 1226706"/>
              <a:gd name="connsiteY9" fmla="*/ 190530 h 1159762"/>
              <a:gd name="connsiteX10" fmla="*/ 909575 w 1226706"/>
              <a:gd name="connsiteY10" fmla="*/ 224116 h 1159762"/>
              <a:gd name="connsiteX11" fmla="*/ 850837 w 1226706"/>
              <a:gd name="connsiteY11" fmla="*/ 447954 h 1159762"/>
              <a:gd name="connsiteX12" fmla="*/ 853258 w 1226706"/>
              <a:gd name="connsiteY12" fmla="*/ 1078059 h 1159762"/>
              <a:gd name="connsiteX13" fmla="*/ 584419 w 1226706"/>
              <a:gd name="connsiteY13" fmla="*/ 1159762 h 1159762"/>
              <a:gd name="connsiteX14" fmla="*/ 325647 w 1226706"/>
              <a:gd name="connsiteY14" fmla="*/ 1079648 h 1159762"/>
              <a:gd name="connsiteX15" fmla="*/ 330137 w 1226706"/>
              <a:gd name="connsiteY15" fmla="*/ 467003 h 1159762"/>
              <a:gd name="connsiteX16" fmla="*/ 290449 w 1226706"/>
              <a:gd name="connsiteY16" fmla="*/ 352704 h 1159762"/>
              <a:gd name="connsiteX17" fmla="*/ 87249 w 1226706"/>
              <a:gd name="connsiteY17" fmla="*/ 557491 h 1159762"/>
              <a:gd name="connsiteX18" fmla="*/ 3112 w 1226706"/>
              <a:gd name="connsiteY18" fmla="*/ 460654 h 1159762"/>
              <a:gd name="connsiteX19" fmla="*/ 156732 w 1226706"/>
              <a:gd name="connsiteY19" fmla="*/ 241330 h 1159762"/>
              <a:gd name="connsiteX20" fmla="*/ 334898 w 1226706"/>
              <a:gd name="connsiteY20" fmla="*/ 52667 h 1159762"/>
              <a:gd name="connsiteX21" fmla="*/ 508210 w 1226706"/>
              <a:gd name="connsiteY21" fmla="*/ 9536 h 1159762"/>
              <a:gd name="connsiteX0" fmla="*/ 505553 w 1224049"/>
              <a:gd name="connsiteY0" fmla="*/ 9536 h 1159762"/>
              <a:gd name="connsiteX1" fmla="*/ 597355 w 1224049"/>
              <a:gd name="connsiteY1" fmla="*/ 43140 h 1159762"/>
              <a:gd name="connsiteX2" fmla="*/ 668793 w 1224049"/>
              <a:gd name="connsiteY2" fmla="*/ 278 h 1159762"/>
              <a:gd name="connsiteX3" fmla="*/ 806537 w 1224049"/>
              <a:gd name="connsiteY3" fmla="*/ 22255 h 1159762"/>
              <a:gd name="connsiteX4" fmla="*/ 909724 w 1224049"/>
              <a:gd name="connsiteY4" fmla="*/ 58767 h 1159762"/>
              <a:gd name="connsiteX5" fmla="*/ 1044663 w 1224049"/>
              <a:gd name="connsiteY5" fmla="*/ 74642 h 1159762"/>
              <a:gd name="connsiteX6" fmla="*/ 1209374 w 1224049"/>
              <a:gd name="connsiteY6" fmla="*/ 60337 h 1159762"/>
              <a:gd name="connsiteX7" fmla="*/ 1224049 w 1224049"/>
              <a:gd name="connsiteY7" fmla="*/ 155605 h 1159762"/>
              <a:gd name="connsiteX8" fmla="*/ 1131975 w 1224049"/>
              <a:gd name="connsiteY8" fmla="*/ 163543 h 1159762"/>
              <a:gd name="connsiteX9" fmla="*/ 1019261 w 1224049"/>
              <a:gd name="connsiteY9" fmla="*/ 190530 h 1159762"/>
              <a:gd name="connsiteX10" fmla="*/ 906918 w 1224049"/>
              <a:gd name="connsiteY10" fmla="*/ 224116 h 1159762"/>
              <a:gd name="connsiteX11" fmla="*/ 848180 w 1224049"/>
              <a:gd name="connsiteY11" fmla="*/ 447954 h 1159762"/>
              <a:gd name="connsiteX12" fmla="*/ 850601 w 1224049"/>
              <a:gd name="connsiteY12" fmla="*/ 1078059 h 1159762"/>
              <a:gd name="connsiteX13" fmla="*/ 581762 w 1224049"/>
              <a:gd name="connsiteY13" fmla="*/ 1159762 h 1159762"/>
              <a:gd name="connsiteX14" fmla="*/ 322990 w 1224049"/>
              <a:gd name="connsiteY14" fmla="*/ 1079648 h 1159762"/>
              <a:gd name="connsiteX15" fmla="*/ 327480 w 1224049"/>
              <a:gd name="connsiteY15" fmla="*/ 467003 h 1159762"/>
              <a:gd name="connsiteX16" fmla="*/ 287792 w 1224049"/>
              <a:gd name="connsiteY16" fmla="*/ 352704 h 1159762"/>
              <a:gd name="connsiteX17" fmla="*/ 84592 w 1224049"/>
              <a:gd name="connsiteY17" fmla="*/ 557491 h 1159762"/>
              <a:gd name="connsiteX18" fmla="*/ 455 w 1224049"/>
              <a:gd name="connsiteY18" fmla="*/ 460654 h 1159762"/>
              <a:gd name="connsiteX19" fmla="*/ 154075 w 1224049"/>
              <a:gd name="connsiteY19" fmla="*/ 241330 h 1159762"/>
              <a:gd name="connsiteX20" fmla="*/ 332241 w 1224049"/>
              <a:gd name="connsiteY20" fmla="*/ 52667 h 1159762"/>
              <a:gd name="connsiteX21" fmla="*/ 505553 w 1224049"/>
              <a:gd name="connsiteY21" fmla="*/ 9536 h 1159762"/>
              <a:gd name="connsiteX0" fmla="*/ 505704 w 1224200"/>
              <a:gd name="connsiteY0" fmla="*/ 9536 h 1159762"/>
              <a:gd name="connsiteX1" fmla="*/ 597506 w 1224200"/>
              <a:gd name="connsiteY1" fmla="*/ 43140 h 1159762"/>
              <a:gd name="connsiteX2" fmla="*/ 668944 w 1224200"/>
              <a:gd name="connsiteY2" fmla="*/ 278 h 1159762"/>
              <a:gd name="connsiteX3" fmla="*/ 806688 w 1224200"/>
              <a:gd name="connsiteY3" fmla="*/ 22255 h 1159762"/>
              <a:gd name="connsiteX4" fmla="*/ 909875 w 1224200"/>
              <a:gd name="connsiteY4" fmla="*/ 58767 h 1159762"/>
              <a:gd name="connsiteX5" fmla="*/ 1044814 w 1224200"/>
              <a:gd name="connsiteY5" fmla="*/ 74642 h 1159762"/>
              <a:gd name="connsiteX6" fmla="*/ 1209525 w 1224200"/>
              <a:gd name="connsiteY6" fmla="*/ 60337 h 1159762"/>
              <a:gd name="connsiteX7" fmla="*/ 1224200 w 1224200"/>
              <a:gd name="connsiteY7" fmla="*/ 155605 h 1159762"/>
              <a:gd name="connsiteX8" fmla="*/ 1132126 w 1224200"/>
              <a:gd name="connsiteY8" fmla="*/ 163543 h 1159762"/>
              <a:gd name="connsiteX9" fmla="*/ 1019412 w 1224200"/>
              <a:gd name="connsiteY9" fmla="*/ 190530 h 1159762"/>
              <a:gd name="connsiteX10" fmla="*/ 907069 w 1224200"/>
              <a:gd name="connsiteY10" fmla="*/ 224116 h 1159762"/>
              <a:gd name="connsiteX11" fmla="*/ 848331 w 1224200"/>
              <a:gd name="connsiteY11" fmla="*/ 447954 h 1159762"/>
              <a:gd name="connsiteX12" fmla="*/ 850752 w 1224200"/>
              <a:gd name="connsiteY12" fmla="*/ 1078059 h 1159762"/>
              <a:gd name="connsiteX13" fmla="*/ 581913 w 1224200"/>
              <a:gd name="connsiteY13" fmla="*/ 1159762 h 1159762"/>
              <a:gd name="connsiteX14" fmla="*/ 323141 w 1224200"/>
              <a:gd name="connsiteY14" fmla="*/ 1079648 h 1159762"/>
              <a:gd name="connsiteX15" fmla="*/ 327631 w 1224200"/>
              <a:gd name="connsiteY15" fmla="*/ 467003 h 1159762"/>
              <a:gd name="connsiteX16" fmla="*/ 287943 w 1224200"/>
              <a:gd name="connsiteY16" fmla="*/ 352704 h 1159762"/>
              <a:gd name="connsiteX17" fmla="*/ 102205 w 1224200"/>
              <a:gd name="connsiteY17" fmla="*/ 549553 h 1159762"/>
              <a:gd name="connsiteX18" fmla="*/ 606 w 1224200"/>
              <a:gd name="connsiteY18" fmla="*/ 460654 h 1159762"/>
              <a:gd name="connsiteX19" fmla="*/ 154226 w 1224200"/>
              <a:gd name="connsiteY19" fmla="*/ 241330 h 1159762"/>
              <a:gd name="connsiteX20" fmla="*/ 332392 w 1224200"/>
              <a:gd name="connsiteY20" fmla="*/ 52667 h 1159762"/>
              <a:gd name="connsiteX21" fmla="*/ 505704 w 1224200"/>
              <a:gd name="connsiteY21" fmla="*/ 9536 h 1159762"/>
              <a:gd name="connsiteX0" fmla="*/ 509058 w 1227554"/>
              <a:gd name="connsiteY0" fmla="*/ 9536 h 1159762"/>
              <a:gd name="connsiteX1" fmla="*/ 600860 w 1227554"/>
              <a:gd name="connsiteY1" fmla="*/ 43140 h 1159762"/>
              <a:gd name="connsiteX2" fmla="*/ 672298 w 1227554"/>
              <a:gd name="connsiteY2" fmla="*/ 278 h 1159762"/>
              <a:gd name="connsiteX3" fmla="*/ 810042 w 1227554"/>
              <a:gd name="connsiteY3" fmla="*/ 22255 h 1159762"/>
              <a:gd name="connsiteX4" fmla="*/ 913229 w 1227554"/>
              <a:gd name="connsiteY4" fmla="*/ 58767 h 1159762"/>
              <a:gd name="connsiteX5" fmla="*/ 1048168 w 1227554"/>
              <a:gd name="connsiteY5" fmla="*/ 74642 h 1159762"/>
              <a:gd name="connsiteX6" fmla="*/ 1212879 w 1227554"/>
              <a:gd name="connsiteY6" fmla="*/ 60337 h 1159762"/>
              <a:gd name="connsiteX7" fmla="*/ 1227554 w 1227554"/>
              <a:gd name="connsiteY7" fmla="*/ 155605 h 1159762"/>
              <a:gd name="connsiteX8" fmla="*/ 1135480 w 1227554"/>
              <a:gd name="connsiteY8" fmla="*/ 163543 h 1159762"/>
              <a:gd name="connsiteX9" fmla="*/ 1022766 w 1227554"/>
              <a:gd name="connsiteY9" fmla="*/ 190530 h 1159762"/>
              <a:gd name="connsiteX10" fmla="*/ 910423 w 1227554"/>
              <a:gd name="connsiteY10" fmla="*/ 224116 h 1159762"/>
              <a:gd name="connsiteX11" fmla="*/ 851685 w 1227554"/>
              <a:gd name="connsiteY11" fmla="*/ 447954 h 1159762"/>
              <a:gd name="connsiteX12" fmla="*/ 854106 w 1227554"/>
              <a:gd name="connsiteY12" fmla="*/ 1078059 h 1159762"/>
              <a:gd name="connsiteX13" fmla="*/ 585267 w 1227554"/>
              <a:gd name="connsiteY13" fmla="*/ 1159762 h 1159762"/>
              <a:gd name="connsiteX14" fmla="*/ 326495 w 1227554"/>
              <a:gd name="connsiteY14" fmla="*/ 1079648 h 1159762"/>
              <a:gd name="connsiteX15" fmla="*/ 330985 w 1227554"/>
              <a:gd name="connsiteY15" fmla="*/ 467003 h 1159762"/>
              <a:gd name="connsiteX16" fmla="*/ 291297 w 1227554"/>
              <a:gd name="connsiteY16" fmla="*/ 352704 h 1159762"/>
              <a:gd name="connsiteX17" fmla="*/ 105559 w 1227554"/>
              <a:gd name="connsiteY17" fmla="*/ 549553 h 1159762"/>
              <a:gd name="connsiteX18" fmla="*/ 3960 w 1227554"/>
              <a:gd name="connsiteY18" fmla="*/ 460654 h 1159762"/>
              <a:gd name="connsiteX19" fmla="*/ 157580 w 1227554"/>
              <a:gd name="connsiteY19" fmla="*/ 241330 h 1159762"/>
              <a:gd name="connsiteX20" fmla="*/ 335746 w 1227554"/>
              <a:gd name="connsiteY20" fmla="*/ 52667 h 1159762"/>
              <a:gd name="connsiteX21" fmla="*/ 509058 w 1227554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5098 w 1223594"/>
              <a:gd name="connsiteY0" fmla="*/ 9536 h 1159762"/>
              <a:gd name="connsiteX1" fmla="*/ 596900 w 1223594"/>
              <a:gd name="connsiteY1" fmla="*/ 43140 h 1159762"/>
              <a:gd name="connsiteX2" fmla="*/ 668338 w 1223594"/>
              <a:gd name="connsiteY2" fmla="*/ 278 h 1159762"/>
              <a:gd name="connsiteX3" fmla="*/ 806082 w 1223594"/>
              <a:gd name="connsiteY3" fmla="*/ 22255 h 1159762"/>
              <a:gd name="connsiteX4" fmla="*/ 909269 w 1223594"/>
              <a:gd name="connsiteY4" fmla="*/ 58767 h 1159762"/>
              <a:gd name="connsiteX5" fmla="*/ 1044208 w 1223594"/>
              <a:gd name="connsiteY5" fmla="*/ 74642 h 1159762"/>
              <a:gd name="connsiteX6" fmla="*/ 1208919 w 1223594"/>
              <a:gd name="connsiteY6" fmla="*/ 60337 h 1159762"/>
              <a:gd name="connsiteX7" fmla="*/ 1223594 w 1223594"/>
              <a:gd name="connsiteY7" fmla="*/ 155605 h 1159762"/>
              <a:gd name="connsiteX8" fmla="*/ 1131520 w 1223594"/>
              <a:gd name="connsiteY8" fmla="*/ 163543 h 1159762"/>
              <a:gd name="connsiteX9" fmla="*/ 1018806 w 1223594"/>
              <a:gd name="connsiteY9" fmla="*/ 190530 h 1159762"/>
              <a:gd name="connsiteX10" fmla="*/ 906463 w 1223594"/>
              <a:gd name="connsiteY10" fmla="*/ 224116 h 1159762"/>
              <a:gd name="connsiteX11" fmla="*/ 847725 w 1223594"/>
              <a:gd name="connsiteY11" fmla="*/ 447954 h 1159762"/>
              <a:gd name="connsiteX12" fmla="*/ 850146 w 1223594"/>
              <a:gd name="connsiteY12" fmla="*/ 1078059 h 1159762"/>
              <a:gd name="connsiteX13" fmla="*/ 581307 w 1223594"/>
              <a:gd name="connsiteY13" fmla="*/ 1159762 h 1159762"/>
              <a:gd name="connsiteX14" fmla="*/ 322535 w 1223594"/>
              <a:gd name="connsiteY14" fmla="*/ 1079648 h 1159762"/>
              <a:gd name="connsiteX15" fmla="*/ 327025 w 1223594"/>
              <a:gd name="connsiteY15" fmla="*/ 467003 h 1159762"/>
              <a:gd name="connsiteX16" fmla="*/ 287337 w 1223594"/>
              <a:gd name="connsiteY16" fmla="*/ 352704 h 1159762"/>
              <a:gd name="connsiteX17" fmla="*/ 101599 w 1223594"/>
              <a:gd name="connsiteY17" fmla="*/ 549553 h 1159762"/>
              <a:gd name="connsiteX18" fmla="*/ 0 w 1223594"/>
              <a:gd name="connsiteY18" fmla="*/ 460654 h 1159762"/>
              <a:gd name="connsiteX19" fmla="*/ 153620 w 1223594"/>
              <a:gd name="connsiteY19" fmla="*/ 241330 h 1159762"/>
              <a:gd name="connsiteX20" fmla="*/ 331786 w 1223594"/>
              <a:gd name="connsiteY20" fmla="*/ 52667 h 1159762"/>
              <a:gd name="connsiteX21" fmla="*/ 505098 w 1223594"/>
              <a:gd name="connsiteY21" fmla="*/ 9536 h 1159762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581307 w 1223594"/>
              <a:gd name="connsiteY13" fmla="*/ 1159762 h 1160248"/>
              <a:gd name="connsiteX14" fmla="*/ 374932 w 1223594"/>
              <a:gd name="connsiteY14" fmla="*/ 1110549 h 1160248"/>
              <a:gd name="connsiteX15" fmla="*/ 322535 w 1223594"/>
              <a:gd name="connsiteY15" fmla="*/ 1079648 h 1160248"/>
              <a:gd name="connsiteX16" fmla="*/ 327025 w 1223594"/>
              <a:gd name="connsiteY16" fmla="*/ 467003 h 1160248"/>
              <a:gd name="connsiteX17" fmla="*/ 287337 w 1223594"/>
              <a:gd name="connsiteY17" fmla="*/ 352704 h 1160248"/>
              <a:gd name="connsiteX18" fmla="*/ 101599 w 1223594"/>
              <a:gd name="connsiteY18" fmla="*/ 549553 h 1160248"/>
              <a:gd name="connsiteX19" fmla="*/ 0 w 1223594"/>
              <a:gd name="connsiteY19" fmla="*/ 460654 h 1160248"/>
              <a:gd name="connsiteX20" fmla="*/ 153620 w 1223594"/>
              <a:gd name="connsiteY20" fmla="*/ 241330 h 1160248"/>
              <a:gd name="connsiteX21" fmla="*/ 331786 w 1223594"/>
              <a:gd name="connsiteY21" fmla="*/ 52667 h 1160248"/>
              <a:gd name="connsiteX22" fmla="*/ 505098 w 1223594"/>
              <a:gd name="connsiteY22" fmla="*/ 9536 h 1160248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778157 w 1223594"/>
              <a:gd name="connsiteY13" fmla="*/ 1094674 h 1160248"/>
              <a:gd name="connsiteX14" fmla="*/ 581307 w 1223594"/>
              <a:gd name="connsiteY14" fmla="*/ 1159762 h 1160248"/>
              <a:gd name="connsiteX15" fmla="*/ 374932 w 1223594"/>
              <a:gd name="connsiteY15" fmla="*/ 1110549 h 1160248"/>
              <a:gd name="connsiteX16" fmla="*/ 322535 w 1223594"/>
              <a:gd name="connsiteY16" fmla="*/ 1079648 h 1160248"/>
              <a:gd name="connsiteX17" fmla="*/ 327025 w 1223594"/>
              <a:gd name="connsiteY17" fmla="*/ 467003 h 1160248"/>
              <a:gd name="connsiteX18" fmla="*/ 287337 w 1223594"/>
              <a:gd name="connsiteY18" fmla="*/ 352704 h 1160248"/>
              <a:gd name="connsiteX19" fmla="*/ 101599 w 1223594"/>
              <a:gd name="connsiteY19" fmla="*/ 549553 h 1160248"/>
              <a:gd name="connsiteX20" fmla="*/ 0 w 1223594"/>
              <a:gd name="connsiteY20" fmla="*/ 460654 h 1160248"/>
              <a:gd name="connsiteX21" fmla="*/ 153620 w 1223594"/>
              <a:gd name="connsiteY21" fmla="*/ 241330 h 1160248"/>
              <a:gd name="connsiteX22" fmla="*/ 331786 w 1223594"/>
              <a:gd name="connsiteY22" fmla="*/ 52667 h 1160248"/>
              <a:gd name="connsiteX23" fmla="*/ 505098 w 1223594"/>
              <a:gd name="connsiteY23" fmla="*/ 9536 h 1160248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778157 w 1223594"/>
              <a:gd name="connsiteY13" fmla="*/ 1094674 h 1160248"/>
              <a:gd name="connsiteX14" fmla="*/ 581307 w 1223594"/>
              <a:gd name="connsiteY14" fmla="*/ 1159762 h 1160248"/>
              <a:gd name="connsiteX15" fmla="*/ 374932 w 1223594"/>
              <a:gd name="connsiteY15" fmla="*/ 1110549 h 1160248"/>
              <a:gd name="connsiteX16" fmla="*/ 322535 w 1223594"/>
              <a:gd name="connsiteY16" fmla="*/ 1079648 h 1160248"/>
              <a:gd name="connsiteX17" fmla="*/ 327025 w 1223594"/>
              <a:gd name="connsiteY17" fmla="*/ 467003 h 1160248"/>
              <a:gd name="connsiteX18" fmla="*/ 287337 w 1223594"/>
              <a:gd name="connsiteY18" fmla="*/ 352704 h 1160248"/>
              <a:gd name="connsiteX19" fmla="*/ 101599 w 1223594"/>
              <a:gd name="connsiteY19" fmla="*/ 549553 h 1160248"/>
              <a:gd name="connsiteX20" fmla="*/ 0 w 1223594"/>
              <a:gd name="connsiteY20" fmla="*/ 460654 h 1160248"/>
              <a:gd name="connsiteX21" fmla="*/ 153620 w 1223594"/>
              <a:gd name="connsiteY21" fmla="*/ 241330 h 1160248"/>
              <a:gd name="connsiteX22" fmla="*/ 331786 w 1223594"/>
              <a:gd name="connsiteY22" fmla="*/ 52667 h 1160248"/>
              <a:gd name="connsiteX23" fmla="*/ 505098 w 1223594"/>
              <a:gd name="connsiteY23" fmla="*/ 9536 h 116024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657"/>
              <a:gd name="connsiteX1" fmla="*/ 596900 w 1223594"/>
              <a:gd name="connsiteY1" fmla="*/ 43140 h 1330657"/>
              <a:gd name="connsiteX2" fmla="*/ 668338 w 1223594"/>
              <a:gd name="connsiteY2" fmla="*/ 278 h 1330657"/>
              <a:gd name="connsiteX3" fmla="*/ 806082 w 1223594"/>
              <a:gd name="connsiteY3" fmla="*/ 22255 h 1330657"/>
              <a:gd name="connsiteX4" fmla="*/ 909269 w 1223594"/>
              <a:gd name="connsiteY4" fmla="*/ 58767 h 1330657"/>
              <a:gd name="connsiteX5" fmla="*/ 1044208 w 1223594"/>
              <a:gd name="connsiteY5" fmla="*/ 74642 h 1330657"/>
              <a:gd name="connsiteX6" fmla="*/ 1208919 w 1223594"/>
              <a:gd name="connsiteY6" fmla="*/ 60337 h 1330657"/>
              <a:gd name="connsiteX7" fmla="*/ 1223594 w 1223594"/>
              <a:gd name="connsiteY7" fmla="*/ 155605 h 1330657"/>
              <a:gd name="connsiteX8" fmla="*/ 1131520 w 1223594"/>
              <a:gd name="connsiteY8" fmla="*/ 163543 h 1330657"/>
              <a:gd name="connsiteX9" fmla="*/ 1018806 w 1223594"/>
              <a:gd name="connsiteY9" fmla="*/ 190530 h 1330657"/>
              <a:gd name="connsiteX10" fmla="*/ 906463 w 1223594"/>
              <a:gd name="connsiteY10" fmla="*/ 224116 h 1330657"/>
              <a:gd name="connsiteX11" fmla="*/ 847725 w 1223594"/>
              <a:gd name="connsiteY11" fmla="*/ 447954 h 1330657"/>
              <a:gd name="connsiteX12" fmla="*/ 850146 w 1223594"/>
              <a:gd name="connsiteY12" fmla="*/ 1078059 h 1330657"/>
              <a:gd name="connsiteX13" fmla="*/ 778157 w 1223594"/>
              <a:gd name="connsiteY13" fmla="*/ 1094674 h 1330657"/>
              <a:gd name="connsiteX14" fmla="*/ 779745 w 1223594"/>
              <a:gd name="connsiteY14" fmla="*/ 1329624 h 1330657"/>
              <a:gd name="connsiteX15" fmla="*/ 636870 w 1223594"/>
              <a:gd name="connsiteY15" fmla="*/ 1172461 h 1330657"/>
              <a:gd name="connsiteX16" fmla="*/ 581307 w 1223594"/>
              <a:gd name="connsiteY16" fmla="*/ 1159762 h 1330657"/>
              <a:gd name="connsiteX17" fmla="*/ 374932 w 1223594"/>
              <a:gd name="connsiteY17" fmla="*/ 1110549 h 1330657"/>
              <a:gd name="connsiteX18" fmla="*/ 322535 w 1223594"/>
              <a:gd name="connsiteY18" fmla="*/ 1079648 h 1330657"/>
              <a:gd name="connsiteX19" fmla="*/ 327025 w 1223594"/>
              <a:gd name="connsiteY19" fmla="*/ 467003 h 1330657"/>
              <a:gd name="connsiteX20" fmla="*/ 287337 w 1223594"/>
              <a:gd name="connsiteY20" fmla="*/ 352704 h 1330657"/>
              <a:gd name="connsiteX21" fmla="*/ 101599 w 1223594"/>
              <a:gd name="connsiteY21" fmla="*/ 549553 h 1330657"/>
              <a:gd name="connsiteX22" fmla="*/ 0 w 1223594"/>
              <a:gd name="connsiteY22" fmla="*/ 460654 h 1330657"/>
              <a:gd name="connsiteX23" fmla="*/ 153620 w 1223594"/>
              <a:gd name="connsiteY23" fmla="*/ 241330 h 1330657"/>
              <a:gd name="connsiteX24" fmla="*/ 331786 w 1223594"/>
              <a:gd name="connsiteY24" fmla="*/ 52667 h 1330657"/>
              <a:gd name="connsiteX25" fmla="*/ 505098 w 1223594"/>
              <a:gd name="connsiteY25" fmla="*/ 9536 h 1330657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6870 w 1223594"/>
              <a:gd name="connsiteY16" fmla="*/ 1172461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5282 w 1223594"/>
              <a:gd name="connsiteY16" fmla="*/ 1174048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5282 w 1223594"/>
              <a:gd name="connsiteY16" fmla="*/ 1174048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626210"/>
              <a:gd name="connsiteX1" fmla="*/ 596900 w 1223594"/>
              <a:gd name="connsiteY1" fmla="*/ 43140 h 1626210"/>
              <a:gd name="connsiteX2" fmla="*/ 668338 w 1223594"/>
              <a:gd name="connsiteY2" fmla="*/ 278 h 1626210"/>
              <a:gd name="connsiteX3" fmla="*/ 806082 w 1223594"/>
              <a:gd name="connsiteY3" fmla="*/ 22255 h 1626210"/>
              <a:gd name="connsiteX4" fmla="*/ 909269 w 1223594"/>
              <a:gd name="connsiteY4" fmla="*/ 58767 h 1626210"/>
              <a:gd name="connsiteX5" fmla="*/ 1044208 w 1223594"/>
              <a:gd name="connsiteY5" fmla="*/ 74642 h 1626210"/>
              <a:gd name="connsiteX6" fmla="*/ 1208919 w 1223594"/>
              <a:gd name="connsiteY6" fmla="*/ 60337 h 1626210"/>
              <a:gd name="connsiteX7" fmla="*/ 1223594 w 1223594"/>
              <a:gd name="connsiteY7" fmla="*/ 155605 h 1626210"/>
              <a:gd name="connsiteX8" fmla="*/ 1131520 w 1223594"/>
              <a:gd name="connsiteY8" fmla="*/ 163543 h 1626210"/>
              <a:gd name="connsiteX9" fmla="*/ 1018806 w 1223594"/>
              <a:gd name="connsiteY9" fmla="*/ 190530 h 1626210"/>
              <a:gd name="connsiteX10" fmla="*/ 906463 w 1223594"/>
              <a:gd name="connsiteY10" fmla="*/ 224116 h 1626210"/>
              <a:gd name="connsiteX11" fmla="*/ 847725 w 1223594"/>
              <a:gd name="connsiteY11" fmla="*/ 447954 h 1626210"/>
              <a:gd name="connsiteX12" fmla="*/ 850146 w 1223594"/>
              <a:gd name="connsiteY12" fmla="*/ 1078059 h 1626210"/>
              <a:gd name="connsiteX13" fmla="*/ 778157 w 1223594"/>
              <a:gd name="connsiteY13" fmla="*/ 1094674 h 1626210"/>
              <a:gd name="connsiteX14" fmla="*/ 779745 w 1223594"/>
              <a:gd name="connsiteY14" fmla="*/ 1329624 h 1626210"/>
              <a:gd name="connsiteX15" fmla="*/ 773395 w 1223594"/>
              <a:gd name="connsiteY15" fmla="*/ 1594735 h 1626210"/>
              <a:gd name="connsiteX16" fmla="*/ 682907 w 1223594"/>
              <a:gd name="connsiteY16" fmla="*/ 1594736 h 1626210"/>
              <a:gd name="connsiteX17" fmla="*/ 635282 w 1223594"/>
              <a:gd name="connsiteY17" fmla="*/ 1174048 h 1626210"/>
              <a:gd name="connsiteX18" fmla="*/ 581307 w 1223594"/>
              <a:gd name="connsiteY18" fmla="*/ 1159762 h 1626210"/>
              <a:gd name="connsiteX19" fmla="*/ 374932 w 1223594"/>
              <a:gd name="connsiteY19" fmla="*/ 1110549 h 1626210"/>
              <a:gd name="connsiteX20" fmla="*/ 322535 w 1223594"/>
              <a:gd name="connsiteY20" fmla="*/ 1079648 h 1626210"/>
              <a:gd name="connsiteX21" fmla="*/ 327025 w 1223594"/>
              <a:gd name="connsiteY21" fmla="*/ 467003 h 1626210"/>
              <a:gd name="connsiteX22" fmla="*/ 287337 w 1223594"/>
              <a:gd name="connsiteY22" fmla="*/ 352704 h 1626210"/>
              <a:gd name="connsiteX23" fmla="*/ 101599 w 1223594"/>
              <a:gd name="connsiteY23" fmla="*/ 549553 h 1626210"/>
              <a:gd name="connsiteX24" fmla="*/ 0 w 1223594"/>
              <a:gd name="connsiteY24" fmla="*/ 460654 h 1626210"/>
              <a:gd name="connsiteX25" fmla="*/ 153620 w 1223594"/>
              <a:gd name="connsiteY25" fmla="*/ 241330 h 1626210"/>
              <a:gd name="connsiteX26" fmla="*/ 331786 w 1223594"/>
              <a:gd name="connsiteY26" fmla="*/ 52667 h 1626210"/>
              <a:gd name="connsiteX27" fmla="*/ 505098 w 1223594"/>
              <a:gd name="connsiteY27" fmla="*/ 9536 h 1626210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374932 w 1223594"/>
              <a:gd name="connsiteY19" fmla="*/ 1110549 h 1613039"/>
              <a:gd name="connsiteX20" fmla="*/ 322535 w 1223594"/>
              <a:gd name="connsiteY20" fmla="*/ 1079648 h 1613039"/>
              <a:gd name="connsiteX21" fmla="*/ 327025 w 1223594"/>
              <a:gd name="connsiteY21" fmla="*/ 467003 h 1613039"/>
              <a:gd name="connsiteX22" fmla="*/ 287337 w 1223594"/>
              <a:gd name="connsiteY22" fmla="*/ 352704 h 1613039"/>
              <a:gd name="connsiteX23" fmla="*/ 101599 w 1223594"/>
              <a:gd name="connsiteY23" fmla="*/ 549553 h 1613039"/>
              <a:gd name="connsiteX24" fmla="*/ 0 w 1223594"/>
              <a:gd name="connsiteY24" fmla="*/ 460654 h 1613039"/>
              <a:gd name="connsiteX25" fmla="*/ 153620 w 1223594"/>
              <a:gd name="connsiteY25" fmla="*/ 241330 h 1613039"/>
              <a:gd name="connsiteX26" fmla="*/ 331786 w 1223594"/>
              <a:gd name="connsiteY26" fmla="*/ 52667 h 1613039"/>
              <a:gd name="connsiteX27" fmla="*/ 505098 w 1223594"/>
              <a:gd name="connsiteY27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09870 w 1223594"/>
              <a:gd name="connsiteY19" fmla="*/ 1151824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79707 w 1223594"/>
              <a:gd name="connsiteY20" fmla="*/ 1399474 h 1613039"/>
              <a:gd name="connsiteX21" fmla="*/ 374932 w 1223594"/>
              <a:gd name="connsiteY21" fmla="*/ 1110549 h 1613039"/>
              <a:gd name="connsiteX22" fmla="*/ 322535 w 1223594"/>
              <a:gd name="connsiteY22" fmla="*/ 1079648 h 1613039"/>
              <a:gd name="connsiteX23" fmla="*/ 327025 w 1223594"/>
              <a:gd name="connsiteY23" fmla="*/ 467003 h 1613039"/>
              <a:gd name="connsiteX24" fmla="*/ 287337 w 1223594"/>
              <a:gd name="connsiteY24" fmla="*/ 352704 h 1613039"/>
              <a:gd name="connsiteX25" fmla="*/ 101599 w 1223594"/>
              <a:gd name="connsiteY25" fmla="*/ 549553 h 1613039"/>
              <a:gd name="connsiteX26" fmla="*/ 0 w 1223594"/>
              <a:gd name="connsiteY26" fmla="*/ 460654 h 1613039"/>
              <a:gd name="connsiteX27" fmla="*/ 153620 w 1223594"/>
              <a:gd name="connsiteY27" fmla="*/ 241330 h 1613039"/>
              <a:gd name="connsiteX28" fmla="*/ 331786 w 1223594"/>
              <a:gd name="connsiteY28" fmla="*/ 52667 h 1613039"/>
              <a:gd name="connsiteX29" fmla="*/ 505098 w 1223594"/>
              <a:gd name="connsiteY29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79707 w 1223594"/>
              <a:gd name="connsiteY20" fmla="*/ 1399474 h 1613039"/>
              <a:gd name="connsiteX21" fmla="*/ 481295 w 1223594"/>
              <a:gd name="connsiteY21" fmla="*/ 1510599 h 1613039"/>
              <a:gd name="connsiteX22" fmla="*/ 374932 w 1223594"/>
              <a:gd name="connsiteY22" fmla="*/ 1110549 h 1613039"/>
              <a:gd name="connsiteX23" fmla="*/ 322535 w 1223594"/>
              <a:gd name="connsiteY23" fmla="*/ 1079648 h 1613039"/>
              <a:gd name="connsiteX24" fmla="*/ 327025 w 1223594"/>
              <a:gd name="connsiteY24" fmla="*/ 467003 h 1613039"/>
              <a:gd name="connsiteX25" fmla="*/ 287337 w 1223594"/>
              <a:gd name="connsiteY25" fmla="*/ 352704 h 1613039"/>
              <a:gd name="connsiteX26" fmla="*/ 101599 w 1223594"/>
              <a:gd name="connsiteY26" fmla="*/ 549553 h 1613039"/>
              <a:gd name="connsiteX27" fmla="*/ 0 w 1223594"/>
              <a:gd name="connsiteY27" fmla="*/ 460654 h 1613039"/>
              <a:gd name="connsiteX28" fmla="*/ 153620 w 1223594"/>
              <a:gd name="connsiteY28" fmla="*/ 241330 h 1613039"/>
              <a:gd name="connsiteX29" fmla="*/ 331786 w 1223594"/>
              <a:gd name="connsiteY29" fmla="*/ 52667 h 1613039"/>
              <a:gd name="connsiteX30" fmla="*/ 505098 w 1223594"/>
              <a:gd name="connsiteY30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84469 w 1223594"/>
              <a:gd name="connsiteY20" fmla="*/ 1397886 h 1613039"/>
              <a:gd name="connsiteX21" fmla="*/ 481295 w 1223594"/>
              <a:gd name="connsiteY21" fmla="*/ 1510599 h 1613039"/>
              <a:gd name="connsiteX22" fmla="*/ 374932 w 1223594"/>
              <a:gd name="connsiteY22" fmla="*/ 1110549 h 1613039"/>
              <a:gd name="connsiteX23" fmla="*/ 322535 w 1223594"/>
              <a:gd name="connsiteY23" fmla="*/ 1079648 h 1613039"/>
              <a:gd name="connsiteX24" fmla="*/ 327025 w 1223594"/>
              <a:gd name="connsiteY24" fmla="*/ 467003 h 1613039"/>
              <a:gd name="connsiteX25" fmla="*/ 287337 w 1223594"/>
              <a:gd name="connsiteY25" fmla="*/ 352704 h 1613039"/>
              <a:gd name="connsiteX26" fmla="*/ 101599 w 1223594"/>
              <a:gd name="connsiteY26" fmla="*/ 549553 h 1613039"/>
              <a:gd name="connsiteX27" fmla="*/ 0 w 1223594"/>
              <a:gd name="connsiteY27" fmla="*/ 460654 h 1613039"/>
              <a:gd name="connsiteX28" fmla="*/ 153620 w 1223594"/>
              <a:gd name="connsiteY28" fmla="*/ 241330 h 1613039"/>
              <a:gd name="connsiteX29" fmla="*/ 331786 w 1223594"/>
              <a:gd name="connsiteY29" fmla="*/ 52667 h 1613039"/>
              <a:gd name="connsiteX30" fmla="*/ 505098 w 1223594"/>
              <a:gd name="connsiteY30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4932 w 1223594"/>
              <a:gd name="connsiteY23" fmla="*/ 1110549 h 1613039"/>
              <a:gd name="connsiteX24" fmla="*/ 322535 w 1223594"/>
              <a:gd name="connsiteY24" fmla="*/ 1079648 h 1613039"/>
              <a:gd name="connsiteX25" fmla="*/ 327025 w 1223594"/>
              <a:gd name="connsiteY25" fmla="*/ 467003 h 1613039"/>
              <a:gd name="connsiteX26" fmla="*/ 287337 w 1223594"/>
              <a:gd name="connsiteY26" fmla="*/ 352704 h 1613039"/>
              <a:gd name="connsiteX27" fmla="*/ 101599 w 1223594"/>
              <a:gd name="connsiteY27" fmla="*/ 549553 h 1613039"/>
              <a:gd name="connsiteX28" fmla="*/ 0 w 1223594"/>
              <a:gd name="connsiteY28" fmla="*/ 460654 h 1613039"/>
              <a:gd name="connsiteX29" fmla="*/ 153620 w 1223594"/>
              <a:gd name="connsiteY29" fmla="*/ 241330 h 1613039"/>
              <a:gd name="connsiteX30" fmla="*/ 331786 w 1223594"/>
              <a:gd name="connsiteY30" fmla="*/ 52667 h 1613039"/>
              <a:gd name="connsiteX31" fmla="*/ 505098 w 1223594"/>
              <a:gd name="connsiteY31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1757 w 1223594"/>
              <a:gd name="connsiteY23" fmla="*/ 1343911 h 1613039"/>
              <a:gd name="connsiteX24" fmla="*/ 376520 w 1223594"/>
              <a:gd name="connsiteY24" fmla="*/ 1212149 h 1613039"/>
              <a:gd name="connsiteX25" fmla="*/ 374932 w 1223594"/>
              <a:gd name="connsiteY25" fmla="*/ 1110549 h 1613039"/>
              <a:gd name="connsiteX26" fmla="*/ 322535 w 1223594"/>
              <a:gd name="connsiteY26" fmla="*/ 1079648 h 1613039"/>
              <a:gd name="connsiteX27" fmla="*/ 327025 w 1223594"/>
              <a:gd name="connsiteY27" fmla="*/ 467003 h 1613039"/>
              <a:gd name="connsiteX28" fmla="*/ 287337 w 1223594"/>
              <a:gd name="connsiteY28" fmla="*/ 352704 h 1613039"/>
              <a:gd name="connsiteX29" fmla="*/ 101599 w 1223594"/>
              <a:gd name="connsiteY29" fmla="*/ 549553 h 1613039"/>
              <a:gd name="connsiteX30" fmla="*/ 0 w 1223594"/>
              <a:gd name="connsiteY30" fmla="*/ 460654 h 1613039"/>
              <a:gd name="connsiteX31" fmla="*/ 153620 w 1223594"/>
              <a:gd name="connsiteY31" fmla="*/ 241330 h 1613039"/>
              <a:gd name="connsiteX32" fmla="*/ 331786 w 1223594"/>
              <a:gd name="connsiteY32" fmla="*/ 52667 h 1613039"/>
              <a:gd name="connsiteX33" fmla="*/ 505098 w 1223594"/>
              <a:gd name="connsiteY33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71757 w 1223594"/>
              <a:gd name="connsiteY24" fmla="*/ 1343911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46370 w 1223594"/>
              <a:gd name="connsiteY22" fmla="*/ 1604261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8920 w 1223594"/>
              <a:gd name="connsiteY19" fmla="*/ 11724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73369 w 1223594"/>
              <a:gd name="connsiteY18" fmla="*/ 1172462 h 1613039"/>
              <a:gd name="connsiteX19" fmla="*/ 528920 w 1223594"/>
              <a:gd name="connsiteY19" fmla="*/ 11724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123 w 1223619"/>
              <a:gd name="connsiteY0" fmla="*/ 9536 h 1613039"/>
              <a:gd name="connsiteX1" fmla="*/ 596925 w 1223619"/>
              <a:gd name="connsiteY1" fmla="*/ 43140 h 1613039"/>
              <a:gd name="connsiteX2" fmla="*/ 668363 w 1223619"/>
              <a:gd name="connsiteY2" fmla="*/ 278 h 1613039"/>
              <a:gd name="connsiteX3" fmla="*/ 806107 w 1223619"/>
              <a:gd name="connsiteY3" fmla="*/ 22255 h 1613039"/>
              <a:gd name="connsiteX4" fmla="*/ 909294 w 1223619"/>
              <a:gd name="connsiteY4" fmla="*/ 58767 h 1613039"/>
              <a:gd name="connsiteX5" fmla="*/ 1044233 w 1223619"/>
              <a:gd name="connsiteY5" fmla="*/ 74642 h 1613039"/>
              <a:gd name="connsiteX6" fmla="*/ 1208944 w 1223619"/>
              <a:gd name="connsiteY6" fmla="*/ 60337 h 1613039"/>
              <a:gd name="connsiteX7" fmla="*/ 1223619 w 1223619"/>
              <a:gd name="connsiteY7" fmla="*/ 155605 h 1613039"/>
              <a:gd name="connsiteX8" fmla="*/ 1131545 w 1223619"/>
              <a:gd name="connsiteY8" fmla="*/ 163543 h 1613039"/>
              <a:gd name="connsiteX9" fmla="*/ 1018831 w 1223619"/>
              <a:gd name="connsiteY9" fmla="*/ 190530 h 1613039"/>
              <a:gd name="connsiteX10" fmla="*/ 906488 w 1223619"/>
              <a:gd name="connsiteY10" fmla="*/ 224116 h 1613039"/>
              <a:gd name="connsiteX11" fmla="*/ 847750 w 1223619"/>
              <a:gd name="connsiteY11" fmla="*/ 447954 h 1613039"/>
              <a:gd name="connsiteX12" fmla="*/ 850171 w 1223619"/>
              <a:gd name="connsiteY12" fmla="*/ 1078059 h 1613039"/>
              <a:gd name="connsiteX13" fmla="*/ 778182 w 1223619"/>
              <a:gd name="connsiteY13" fmla="*/ 1094674 h 1613039"/>
              <a:gd name="connsiteX14" fmla="*/ 779770 w 1223619"/>
              <a:gd name="connsiteY14" fmla="*/ 1329624 h 1613039"/>
              <a:gd name="connsiteX15" fmla="*/ 773420 w 1223619"/>
              <a:gd name="connsiteY15" fmla="*/ 1594735 h 1613039"/>
              <a:gd name="connsiteX16" fmla="*/ 682932 w 1223619"/>
              <a:gd name="connsiteY16" fmla="*/ 1594736 h 1613039"/>
              <a:gd name="connsiteX17" fmla="*/ 635307 w 1223619"/>
              <a:gd name="connsiteY17" fmla="*/ 1174048 h 1613039"/>
              <a:gd name="connsiteX18" fmla="*/ 573394 w 1223619"/>
              <a:gd name="connsiteY18" fmla="*/ 1172462 h 1613039"/>
              <a:gd name="connsiteX19" fmla="*/ 528945 w 1223619"/>
              <a:gd name="connsiteY19" fmla="*/ 1172461 h 1613039"/>
              <a:gd name="connsiteX20" fmla="*/ 513069 w 1223619"/>
              <a:gd name="connsiteY20" fmla="*/ 1280411 h 1613039"/>
              <a:gd name="connsiteX21" fmla="*/ 492431 w 1223619"/>
              <a:gd name="connsiteY21" fmla="*/ 1391536 h 1613039"/>
              <a:gd name="connsiteX22" fmla="*/ 484495 w 1223619"/>
              <a:gd name="connsiteY22" fmla="*/ 1497899 h 1613039"/>
              <a:gd name="connsiteX23" fmla="*/ 446395 w 1223619"/>
              <a:gd name="connsiteY23" fmla="*/ 1604261 h 1613039"/>
              <a:gd name="connsiteX24" fmla="*/ 355907 w 1223619"/>
              <a:gd name="connsiteY24" fmla="*/ 1545524 h 1613039"/>
              <a:gd name="connsiteX25" fmla="*/ 362257 w 1223619"/>
              <a:gd name="connsiteY25" fmla="*/ 1342324 h 1613039"/>
              <a:gd name="connsiteX26" fmla="*/ 376545 w 1223619"/>
              <a:gd name="connsiteY26" fmla="*/ 1212149 h 1613039"/>
              <a:gd name="connsiteX27" fmla="*/ 374957 w 1223619"/>
              <a:gd name="connsiteY27" fmla="*/ 1110549 h 1613039"/>
              <a:gd name="connsiteX28" fmla="*/ 322560 w 1223619"/>
              <a:gd name="connsiteY28" fmla="*/ 1079648 h 1613039"/>
              <a:gd name="connsiteX29" fmla="*/ 327050 w 1223619"/>
              <a:gd name="connsiteY29" fmla="*/ 467003 h 1613039"/>
              <a:gd name="connsiteX30" fmla="*/ 287362 w 1223619"/>
              <a:gd name="connsiteY30" fmla="*/ 352704 h 1613039"/>
              <a:gd name="connsiteX31" fmla="*/ 101624 w 1223619"/>
              <a:gd name="connsiteY31" fmla="*/ 549553 h 1613039"/>
              <a:gd name="connsiteX32" fmla="*/ 25 w 1223619"/>
              <a:gd name="connsiteY32" fmla="*/ 460654 h 1613039"/>
              <a:gd name="connsiteX33" fmla="*/ 93970 w 1223619"/>
              <a:gd name="connsiteY33" fmla="*/ 319974 h 1613039"/>
              <a:gd name="connsiteX34" fmla="*/ 153645 w 1223619"/>
              <a:gd name="connsiteY34" fmla="*/ 241330 h 1613039"/>
              <a:gd name="connsiteX35" fmla="*/ 331811 w 1223619"/>
              <a:gd name="connsiteY35" fmla="*/ 52667 h 1613039"/>
              <a:gd name="connsiteX36" fmla="*/ 505123 w 1223619"/>
              <a:gd name="connsiteY36" fmla="*/ 9536 h 1613039"/>
              <a:gd name="connsiteX0" fmla="*/ 505123 w 1223619"/>
              <a:gd name="connsiteY0" fmla="*/ 9536 h 1613039"/>
              <a:gd name="connsiteX1" fmla="*/ 596925 w 1223619"/>
              <a:gd name="connsiteY1" fmla="*/ 43140 h 1613039"/>
              <a:gd name="connsiteX2" fmla="*/ 668363 w 1223619"/>
              <a:gd name="connsiteY2" fmla="*/ 278 h 1613039"/>
              <a:gd name="connsiteX3" fmla="*/ 806107 w 1223619"/>
              <a:gd name="connsiteY3" fmla="*/ 22255 h 1613039"/>
              <a:gd name="connsiteX4" fmla="*/ 909294 w 1223619"/>
              <a:gd name="connsiteY4" fmla="*/ 58767 h 1613039"/>
              <a:gd name="connsiteX5" fmla="*/ 1044233 w 1223619"/>
              <a:gd name="connsiteY5" fmla="*/ 74642 h 1613039"/>
              <a:gd name="connsiteX6" fmla="*/ 1208944 w 1223619"/>
              <a:gd name="connsiteY6" fmla="*/ 60337 h 1613039"/>
              <a:gd name="connsiteX7" fmla="*/ 1223619 w 1223619"/>
              <a:gd name="connsiteY7" fmla="*/ 155605 h 1613039"/>
              <a:gd name="connsiteX8" fmla="*/ 1131545 w 1223619"/>
              <a:gd name="connsiteY8" fmla="*/ 163543 h 1613039"/>
              <a:gd name="connsiteX9" fmla="*/ 1018831 w 1223619"/>
              <a:gd name="connsiteY9" fmla="*/ 190530 h 1613039"/>
              <a:gd name="connsiteX10" fmla="*/ 906488 w 1223619"/>
              <a:gd name="connsiteY10" fmla="*/ 224116 h 1613039"/>
              <a:gd name="connsiteX11" fmla="*/ 847750 w 1223619"/>
              <a:gd name="connsiteY11" fmla="*/ 447954 h 1613039"/>
              <a:gd name="connsiteX12" fmla="*/ 850171 w 1223619"/>
              <a:gd name="connsiteY12" fmla="*/ 1078059 h 1613039"/>
              <a:gd name="connsiteX13" fmla="*/ 778182 w 1223619"/>
              <a:gd name="connsiteY13" fmla="*/ 1094674 h 1613039"/>
              <a:gd name="connsiteX14" fmla="*/ 779770 w 1223619"/>
              <a:gd name="connsiteY14" fmla="*/ 1329624 h 1613039"/>
              <a:gd name="connsiteX15" fmla="*/ 773420 w 1223619"/>
              <a:gd name="connsiteY15" fmla="*/ 1594735 h 1613039"/>
              <a:gd name="connsiteX16" fmla="*/ 682932 w 1223619"/>
              <a:gd name="connsiteY16" fmla="*/ 1594736 h 1613039"/>
              <a:gd name="connsiteX17" fmla="*/ 635307 w 1223619"/>
              <a:gd name="connsiteY17" fmla="*/ 1174048 h 1613039"/>
              <a:gd name="connsiteX18" fmla="*/ 573394 w 1223619"/>
              <a:gd name="connsiteY18" fmla="*/ 1172462 h 1613039"/>
              <a:gd name="connsiteX19" fmla="*/ 528945 w 1223619"/>
              <a:gd name="connsiteY19" fmla="*/ 1172461 h 1613039"/>
              <a:gd name="connsiteX20" fmla="*/ 513069 w 1223619"/>
              <a:gd name="connsiteY20" fmla="*/ 1280411 h 1613039"/>
              <a:gd name="connsiteX21" fmla="*/ 492431 w 1223619"/>
              <a:gd name="connsiteY21" fmla="*/ 1391536 h 1613039"/>
              <a:gd name="connsiteX22" fmla="*/ 484495 w 1223619"/>
              <a:gd name="connsiteY22" fmla="*/ 1497899 h 1613039"/>
              <a:gd name="connsiteX23" fmla="*/ 446395 w 1223619"/>
              <a:gd name="connsiteY23" fmla="*/ 1604261 h 1613039"/>
              <a:gd name="connsiteX24" fmla="*/ 355907 w 1223619"/>
              <a:gd name="connsiteY24" fmla="*/ 1545524 h 1613039"/>
              <a:gd name="connsiteX25" fmla="*/ 362257 w 1223619"/>
              <a:gd name="connsiteY25" fmla="*/ 1342324 h 1613039"/>
              <a:gd name="connsiteX26" fmla="*/ 376545 w 1223619"/>
              <a:gd name="connsiteY26" fmla="*/ 1212149 h 1613039"/>
              <a:gd name="connsiteX27" fmla="*/ 374957 w 1223619"/>
              <a:gd name="connsiteY27" fmla="*/ 1110549 h 1613039"/>
              <a:gd name="connsiteX28" fmla="*/ 322560 w 1223619"/>
              <a:gd name="connsiteY28" fmla="*/ 1079648 h 1613039"/>
              <a:gd name="connsiteX29" fmla="*/ 327050 w 1223619"/>
              <a:gd name="connsiteY29" fmla="*/ 467003 h 1613039"/>
              <a:gd name="connsiteX30" fmla="*/ 287362 w 1223619"/>
              <a:gd name="connsiteY30" fmla="*/ 352704 h 1613039"/>
              <a:gd name="connsiteX31" fmla="*/ 101624 w 1223619"/>
              <a:gd name="connsiteY31" fmla="*/ 549553 h 1613039"/>
              <a:gd name="connsiteX32" fmla="*/ 25 w 1223619"/>
              <a:gd name="connsiteY32" fmla="*/ 460654 h 1613039"/>
              <a:gd name="connsiteX33" fmla="*/ 93970 w 1223619"/>
              <a:gd name="connsiteY33" fmla="*/ 319974 h 1613039"/>
              <a:gd name="connsiteX34" fmla="*/ 153645 w 1223619"/>
              <a:gd name="connsiteY34" fmla="*/ 241330 h 1613039"/>
              <a:gd name="connsiteX35" fmla="*/ 331811 w 1223619"/>
              <a:gd name="connsiteY35" fmla="*/ 52667 h 1613039"/>
              <a:gd name="connsiteX36" fmla="*/ 505123 w 1223619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78179 w 1223616"/>
              <a:gd name="connsiteY13" fmla="*/ 1094674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1054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81354 w 1223616"/>
              <a:gd name="connsiteY13" fmla="*/ 1112137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1054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81354 w 1223616"/>
              <a:gd name="connsiteY13" fmla="*/ 1112137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2959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90879 w 1223616"/>
              <a:gd name="connsiteY13" fmla="*/ 1107375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2959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23616" h="1613039">
                <a:moveTo>
                  <a:pt x="505120" y="9536"/>
                </a:moveTo>
                <a:cubicBezTo>
                  <a:pt x="552654" y="10683"/>
                  <a:pt x="549388" y="41993"/>
                  <a:pt x="596922" y="43140"/>
                </a:cubicBezTo>
                <a:cubicBezTo>
                  <a:pt x="656718" y="7686"/>
                  <a:pt x="608564" y="35732"/>
                  <a:pt x="668360" y="278"/>
                </a:cubicBezTo>
                <a:cubicBezTo>
                  <a:pt x="692111" y="-3203"/>
                  <a:pt x="681347" y="27326"/>
                  <a:pt x="806104" y="22255"/>
                </a:cubicBezTo>
                <a:cubicBezTo>
                  <a:pt x="852610" y="29622"/>
                  <a:pt x="838183" y="69088"/>
                  <a:pt x="909291" y="58767"/>
                </a:cubicBezTo>
                <a:cubicBezTo>
                  <a:pt x="957181" y="63000"/>
                  <a:pt x="971005" y="77026"/>
                  <a:pt x="1044230" y="74642"/>
                </a:cubicBezTo>
                <a:cubicBezTo>
                  <a:pt x="1093643" y="64320"/>
                  <a:pt x="1137768" y="45520"/>
                  <a:pt x="1208941" y="60337"/>
                </a:cubicBezTo>
                <a:cubicBezTo>
                  <a:pt x="1229050" y="80974"/>
                  <a:pt x="1210586" y="119090"/>
                  <a:pt x="1223616" y="155605"/>
                </a:cubicBezTo>
                <a:cubicBezTo>
                  <a:pt x="1187433" y="177833"/>
                  <a:pt x="1165673" y="157722"/>
                  <a:pt x="1131542" y="163543"/>
                </a:cubicBezTo>
                <a:cubicBezTo>
                  <a:pt x="1097411" y="169364"/>
                  <a:pt x="1056337" y="180435"/>
                  <a:pt x="1018828" y="190530"/>
                </a:cubicBezTo>
                <a:cubicBezTo>
                  <a:pt x="981319" y="200625"/>
                  <a:pt x="934998" y="181212"/>
                  <a:pt x="906485" y="224116"/>
                </a:cubicBezTo>
                <a:cubicBezTo>
                  <a:pt x="877972" y="267020"/>
                  <a:pt x="857133" y="305630"/>
                  <a:pt x="847747" y="447954"/>
                </a:cubicBezTo>
                <a:cubicBezTo>
                  <a:pt x="838361" y="590278"/>
                  <a:pt x="861763" y="970272"/>
                  <a:pt x="850168" y="1078059"/>
                </a:cubicBezTo>
                <a:cubicBezTo>
                  <a:pt x="802060" y="1093772"/>
                  <a:pt x="835685" y="1093758"/>
                  <a:pt x="790879" y="1107375"/>
                </a:cubicBezTo>
                <a:cubicBezTo>
                  <a:pt x="792904" y="1122580"/>
                  <a:pt x="787175" y="1290201"/>
                  <a:pt x="779767" y="1329624"/>
                </a:cubicBezTo>
                <a:cubicBezTo>
                  <a:pt x="776063" y="1382541"/>
                  <a:pt x="789557" y="1550550"/>
                  <a:pt x="773417" y="1594735"/>
                </a:cubicBezTo>
                <a:cubicBezTo>
                  <a:pt x="736639" y="1597645"/>
                  <a:pt x="703037" y="1634424"/>
                  <a:pt x="682929" y="1594736"/>
                </a:cubicBezTo>
                <a:cubicBezTo>
                  <a:pt x="662821" y="1555048"/>
                  <a:pt x="649327" y="1247867"/>
                  <a:pt x="635304" y="1174048"/>
                </a:cubicBezTo>
                <a:cubicBezTo>
                  <a:pt x="614931" y="1157379"/>
                  <a:pt x="615460" y="1184368"/>
                  <a:pt x="573391" y="1172462"/>
                </a:cubicBezTo>
                <a:cubicBezTo>
                  <a:pt x="552489" y="1168758"/>
                  <a:pt x="563338" y="1180663"/>
                  <a:pt x="528942" y="1172461"/>
                </a:cubicBezTo>
                <a:cubicBezTo>
                  <a:pt x="515978" y="1192834"/>
                  <a:pt x="519945" y="1240724"/>
                  <a:pt x="513066" y="1280411"/>
                </a:cubicBezTo>
                <a:cubicBezTo>
                  <a:pt x="506187" y="1320098"/>
                  <a:pt x="500366" y="1355553"/>
                  <a:pt x="492428" y="1391536"/>
                </a:cubicBezTo>
                <a:cubicBezTo>
                  <a:pt x="484491" y="1427519"/>
                  <a:pt x="490842" y="1463503"/>
                  <a:pt x="484492" y="1497899"/>
                </a:cubicBezTo>
                <a:cubicBezTo>
                  <a:pt x="478142" y="1532295"/>
                  <a:pt x="453271" y="1552932"/>
                  <a:pt x="446392" y="1604261"/>
                </a:cubicBezTo>
                <a:cubicBezTo>
                  <a:pt x="435544" y="1608759"/>
                  <a:pt x="374160" y="1573305"/>
                  <a:pt x="355904" y="1545524"/>
                </a:cubicBezTo>
                <a:cubicBezTo>
                  <a:pt x="361460" y="1490755"/>
                  <a:pt x="361460" y="1407940"/>
                  <a:pt x="362254" y="1342324"/>
                </a:cubicBezTo>
                <a:cubicBezTo>
                  <a:pt x="355110" y="1306870"/>
                  <a:pt x="383950" y="1249984"/>
                  <a:pt x="376542" y="1212149"/>
                </a:cubicBezTo>
                <a:cubicBezTo>
                  <a:pt x="369134" y="1174314"/>
                  <a:pt x="386862" y="1144274"/>
                  <a:pt x="374954" y="1129599"/>
                </a:cubicBezTo>
                <a:cubicBezTo>
                  <a:pt x="363046" y="1114924"/>
                  <a:pt x="348003" y="1102769"/>
                  <a:pt x="322557" y="1079648"/>
                </a:cubicBezTo>
                <a:cubicBezTo>
                  <a:pt x="349453" y="801349"/>
                  <a:pt x="327138" y="657989"/>
                  <a:pt x="327047" y="467003"/>
                </a:cubicBezTo>
                <a:cubicBezTo>
                  <a:pt x="309539" y="369658"/>
                  <a:pt x="315934" y="398741"/>
                  <a:pt x="287359" y="352704"/>
                </a:cubicBezTo>
                <a:cubicBezTo>
                  <a:pt x="238147" y="354292"/>
                  <a:pt x="125169" y="554580"/>
                  <a:pt x="101621" y="549553"/>
                </a:cubicBezTo>
                <a:cubicBezTo>
                  <a:pt x="78073" y="544526"/>
                  <a:pt x="1562" y="498123"/>
                  <a:pt x="22" y="460654"/>
                </a:cubicBezTo>
                <a:cubicBezTo>
                  <a:pt x="-1518" y="423185"/>
                  <a:pt x="81064" y="332716"/>
                  <a:pt x="106667" y="296162"/>
                </a:cubicBezTo>
                <a:cubicBezTo>
                  <a:pt x="140207" y="259608"/>
                  <a:pt x="113737" y="286675"/>
                  <a:pt x="153642" y="241330"/>
                </a:cubicBezTo>
                <a:cubicBezTo>
                  <a:pt x="193547" y="195985"/>
                  <a:pt x="234335" y="88124"/>
                  <a:pt x="331808" y="52667"/>
                </a:cubicBezTo>
                <a:cubicBezTo>
                  <a:pt x="413920" y="21886"/>
                  <a:pt x="373796" y="35555"/>
                  <a:pt x="505120" y="9536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4" name="Rectangle 26">
            <a:extLst>
              <a:ext uri="{FF2B5EF4-FFF2-40B4-BE49-F238E27FC236}">
                <a16:creationId xmlns:a16="http://schemas.microsoft.com/office/drawing/2014/main" id="{D5F54664-D005-92E8-63FD-68CA66E52E15}"/>
              </a:ext>
            </a:extLst>
          </p:cNvPr>
          <p:cNvSpPr/>
          <p:nvPr/>
        </p:nvSpPr>
        <p:spPr>
          <a:xfrm rot="394992">
            <a:off x="1155935" y="2728701"/>
            <a:ext cx="920706" cy="1727592"/>
          </a:xfrm>
          <a:custGeom>
            <a:avLst/>
            <a:gdLst>
              <a:gd name="connsiteX0" fmla="*/ 0 w 142875"/>
              <a:gd name="connsiteY0" fmla="*/ 0 h 144463"/>
              <a:gd name="connsiteX1" fmla="*/ 142875 w 142875"/>
              <a:gd name="connsiteY1" fmla="*/ 0 h 144463"/>
              <a:gd name="connsiteX2" fmla="*/ 142875 w 142875"/>
              <a:gd name="connsiteY2" fmla="*/ 144463 h 144463"/>
              <a:gd name="connsiteX3" fmla="*/ 0 w 142875"/>
              <a:gd name="connsiteY3" fmla="*/ 144463 h 144463"/>
              <a:gd name="connsiteX4" fmla="*/ 0 w 142875"/>
              <a:gd name="connsiteY4" fmla="*/ 0 h 144463"/>
              <a:gd name="connsiteX0" fmla="*/ 0 w 260350"/>
              <a:gd name="connsiteY0" fmla="*/ 60325 h 204788"/>
              <a:gd name="connsiteX1" fmla="*/ 260350 w 260350"/>
              <a:gd name="connsiteY1" fmla="*/ 0 h 204788"/>
              <a:gd name="connsiteX2" fmla="*/ 142875 w 260350"/>
              <a:gd name="connsiteY2" fmla="*/ 204788 h 204788"/>
              <a:gd name="connsiteX3" fmla="*/ 0 w 260350"/>
              <a:gd name="connsiteY3" fmla="*/ 204788 h 204788"/>
              <a:gd name="connsiteX4" fmla="*/ 0 w 260350"/>
              <a:gd name="connsiteY4" fmla="*/ 603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142875 w 260350"/>
              <a:gd name="connsiteY2" fmla="*/ 204788 h 204788"/>
              <a:gd name="connsiteX3" fmla="*/ 0 w 260350"/>
              <a:gd name="connsiteY3" fmla="*/ 204788 h 204788"/>
              <a:gd name="connsiteX4" fmla="*/ 12700 w 260350"/>
              <a:gd name="connsiteY4" fmla="*/ 984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163513 w 260350"/>
              <a:gd name="connsiteY2" fmla="*/ 85725 h 204788"/>
              <a:gd name="connsiteX3" fmla="*/ 0 w 260350"/>
              <a:gd name="connsiteY3" fmla="*/ 204788 h 204788"/>
              <a:gd name="connsiteX4" fmla="*/ 12700 w 260350"/>
              <a:gd name="connsiteY4" fmla="*/ 984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234949 w 260350"/>
              <a:gd name="connsiteY2" fmla="*/ 33337 h 204788"/>
              <a:gd name="connsiteX3" fmla="*/ 163513 w 260350"/>
              <a:gd name="connsiteY3" fmla="*/ 85725 h 204788"/>
              <a:gd name="connsiteX4" fmla="*/ 0 w 260350"/>
              <a:gd name="connsiteY4" fmla="*/ 204788 h 204788"/>
              <a:gd name="connsiteX5" fmla="*/ 12700 w 260350"/>
              <a:gd name="connsiteY5" fmla="*/ 98425 h 204788"/>
              <a:gd name="connsiteX0" fmla="*/ 0 w 247650"/>
              <a:gd name="connsiteY0" fmla="*/ 98425 h 344488"/>
              <a:gd name="connsiteX1" fmla="*/ 247650 w 247650"/>
              <a:gd name="connsiteY1" fmla="*/ 0 h 344488"/>
              <a:gd name="connsiteX2" fmla="*/ 222249 w 247650"/>
              <a:gd name="connsiteY2" fmla="*/ 33337 h 344488"/>
              <a:gd name="connsiteX3" fmla="*/ 150813 w 247650"/>
              <a:gd name="connsiteY3" fmla="*/ 85725 h 344488"/>
              <a:gd name="connsiteX4" fmla="*/ 104775 w 247650"/>
              <a:gd name="connsiteY4" fmla="*/ 344488 h 344488"/>
              <a:gd name="connsiteX5" fmla="*/ 0 w 247650"/>
              <a:gd name="connsiteY5" fmla="*/ 98425 h 344488"/>
              <a:gd name="connsiteX0" fmla="*/ 0 w 247650"/>
              <a:gd name="connsiteY0" fmla="*/ 98425 h 344488"/>
              <a:gd name="connsiteX1" fmla="*/ 247650 w 247650"/>
              <a:gd name="connsiteY1" fmla="*/ 0 h 344488"/>
              <a:gd name="connsiteX2" fmla="*/ 222249 w 247650"/>
              <a:gd name="connsiteY2" fmla="*/ 33337 h 344488"/>
              <a:gd name="connsiteX3" fmla="*/ 150813 w 247650"/>
              <a:gd name="connsiteY3" fmla="*/ 85725 h 344488"/>
              <a:gd name="connsiteX4" fmla="*/ 104775 w 247650"/>
              <a:gd name="connsiteY4" fmla="*/ 344488 h 344488"/>
              <a:gd name="connsiteX5" fmla="*/ 0 w 247650"/>
              <a:gd name="connsiteY5" fmla="*/ 98425 h 344488"/>
              <a:gd name="connsiteX0" fmla="*/ 0 w 247650"/>
              <a:gd name="connsiteY0" fmla="*/ 98425 h 336551"/>
              <a:gd name="connsiteX1" fmla="*/ 247650 w 247650"/>
              <a:gd name="connsiteY1" fmla="*/ 0 h 336551"/>
              <a:gd name="connsiteX2" fmla="*/ 222249 w 247650"/>
              <a:gd name="connsiteY2" fmla="*/ 33337 h 336551"/>
              <a:gd name="connsiteX3" fmla="*/ 150813 w 247650"/>
              <a:gd name="connsiteY3" fmla="*/ 85725 h 336551"/>
              <a:gd name="connsiteX4" fmla="*/ 101600 w 247650"/>
              <a:gd name="connsiteY4" fmla="*/ 336551 h 336551"/>
              <a:gd name="connsiteX5" fmla="*/ 0 w 247650"/>
              <a:gd name="connsiteY5" fmla="*/ 98425 h 336551"/>
              <a:gd name="connsiteX0" fmla="*/ 0 w 352657"/>
              <a:gd name="connsiteY0" fmla="*/ 98425 h 338224"/>
              <a:gd name="connsiteX1" fmla="*/ 247650 w 352657"/>
              <a:gd name="connsiteY1" fmla="*/ 0 h 338224"/>
              <a:gd name="connsiteX2" fmla="*/ 222249 w 352657"/>
              <a:gd name="connsiteY2" fmla="*/ 33337 h 338224"/>
              <a:gd name="connsiteX3" fmla="*/ 150813 w 352657"/>
              <a:gd name="connsiteY3" fmla="*/ 85725 h 338224"/>
              <a:gd name="connsiteX4" fmla="*/ 352424 w 352657"/>
              <a:gd name="connsiteY4" fmla="*/ 212726 h 338224"/>
              <a:gd name="connsiteX5" fmla="*/ 101600 w 352657"/>
              <a:gd name="connsiteY5" fmla="*/ 336551 h 338224"/>
              <a:gd name="connsiteX6" fmla="*/ 0 w 352657"/>
              <a:gd name="connsiteY6" fmla="*/ 98425 h 338224"/>
              <a:gd name="connsiteX0" fmla="*/ 0 w 352657"/>
              <a:gd name="connsiteY0" fmla="*/ 98425 h 322630"/>
              <a:gd name="connsiteX1" fmla="*/ 247650 w 352657"/>
              <a:gd name="connsiteY1" fmla="*/ 0 h 322630"/>
              <a:gd name="connsiteX2" fmla="*/ 222249 w 352657"/>
              <a:gd name="connsiteY2" fmla="*/ 33337 h 322630"/>
              <a:gd name="connsiteX3" fmla="*/ 150813 w 352657"/>
              <a:gd name="connsiteY3" fmla="*/ 85725 h 322630"/>
              <a:gd name="connsiteX4" fmla="*/ 352424 w 352657"/>
              <a:gd name="connsiteY4" fmla="*/ 212726 h 322630"/>
              <a:gd name="connsiteX5" fmla="*/ 93662 w 352657"/>
              <a:gd name="connsiteY5" fmla="*/ 320676 h 322630"/>
              <a:gd name="connsiteX6" fmla="*/ 0 w 352657"/>
              <a:gd name="connsiteY6" fmla="*/ 98425 h 322630"/>
              <a:gd name="connsiteX0" fmla="*/ 0 w 362182"/>
              <a:gd name="connsiteY0" fmla="*/ 111125 h 322630"/>
              <a:gd name="connsiteX1" fmla="*/ 257175 w 362182"/>
              <a:gd name="connsiteY1" fmla="*/ 0 h 322630"/>
              <a:gd name="connsiteX2" fmla="*/ 231774 w 362182"/>
              <a:gd name="connsiteY2" fmla="*/ 33337 h 322630"/>
              <a:gd name="connsiteX3" fmla="*/ 160338 w 362182"/>
              <a:gd name="connsiteY3" fmla="*/ 85725 h 322630"/>
              <a:gd name="connsiteX4" fmla="*/ 361949 w 362182"/>
              <a:gd name="connsiteY4" fmla="*/ 212726 h 322630"/>
              <a:gd name="connsiteX5" fmla="*/ 103187 w 362182"/>
              <a:gd name="connsiteY5" fmla="*/ 320676 h 322630"/>
              <a:gd name="connsiteX6" fmla="*/ 0 w 362182"/>
              <a:gd name="connsiteY6" fmla="*/ 111125 h 322630"/>
              <a:gd name="connsiteX0" fmla="*/ 0 w 369976"/>
              <a:gd name="connsiteY0" fmla="*/ 111125 h 322396"/>
              <a:gd name="connsiteX1" fmla="*/ 257175 w 369976"/>
              <a:gd name="connsiteY1" fmla="*/ 0 h 322396"/>
              <a:gd name="connsiteX2" fmla="*/ 231774 w 369976"/>
              <a:gd name="connsiteY2" fmla="*/ 33337 h 322396"/>
              <a:gd name="connsiteX3" fmla="*/ 160338 w 369976"/>
              <a:gd name="connsiteY3" fmla="*/ 85725 h 322396"/>
              <a:gd name="connsiteX4" fmla="*/ 295274 w 369976"/>
              <a:gd name="connsiteY4" fmla="*/ 114300 h 322396"/>
              <a:gd name="connsiteX5" fmla="*/ 361949 w 369976"/>
              <a:gd name="connsiteY5" fmla="*/ 212726 h 322396"/>
              <a:gd name="connsiteX6" fmla="*/ 103187 w 369976"/>
              <a:gd name="connsiteY6" fmla="*/ 320676 h 322396"/>
              <a:gd name="connsiteX7" fmla="*/ 0 w 369976"/>
              <a:gd name="connsiteY7" fmla="*/ 111125 h 322396"/>
              <a:gd name="connsiteX0" fmla="*/ 0 w 369210"/>
              <a:gd name="connsiteY0" fmla="*/ 111125 h 322396"/>
              <a:gd name="connsiteX1" fmla="*/ 257175 w 369210"/>
              <a:gd name="connsiteY1" fmla="*/ 0 h 322396"/>
              <a:gd name="connsiteX2" fmla="*/ 231774 w 369210"/>
              <a:gd name="connsiteY2" fmla="*/ 33337 h 322396"/>
              <a:gd name="connsiteX3" fmla="*/ 160338 w 369210"/>
              <a:gd name="connsiteY3" fmla="*/ 85725 h 322396"/>
              <a:gd name="connsiteX4" fmla="*/ 217487 w 369210"/>
              <a:gd name="connsiteY4" fmla="*/ 193675 h 322396"/>
              <a:gd name="connsiteX5" fmla="*/ 295274 w 369210"/>
              <a:gd name="connsiteY5" fmla="*/ 114300 h 322396"/>
              <a:gd name="connsiteX6" fmla="*/ 361949 w 369210"/>
              <a:gd name="connsiteY6" fmla="*/ 212726 h 322396"/>
              <a:gd name="connsiteX7" fmla="*/ 103187 w 369210"/>
              <a:gd name="connsiteY7" fmla="*/ 320676 h 322396"/>
              <a:gd name="connsiteX8" fmla="*/ 0 w 369210"/>
              <a:gd name="connsiteY8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217487 w 368774"/>
              <a:gd name="connsiteY4" fmla="*/ 193675 h 322396"/>
              <a:gd name="connsiteX5" fmla="*/ 249237 w 368774"/>
              <a:gd name="connsiteY5" fmla="*/ 142875 h 322396"/>
              <a:gd name="connsiteX6" fmla="*/ 295274 w 368774"/>
              <a:gd name="connsiteY6" fmla="*/ 114300 h 322396"/>
              <a:gd name="connsiteX7" fmla="*/ 361949 w 368774"/>
              <a:gd name="connsiteY7" fmla="*/ 212726 h 322396"/>
              <a:gd name="connsiteX8" fmla="*/ 103187 w 368774"/>
              <a:gd name="connsiteY8" fmla="*/ 320676 h 322396"/>
              <a:gd name="connsiteX9" fmla="*/ 0 w 368774"/>
              <a:gd name="connsiteY9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84137 w 368774"/>
              <a:gd name="connsiteY4" fmla="*/ 174625 h 322396"/>
              <a:gd name="connsiteX5" fmla="*/ 217487 w 368774"/>
              <a:gd name="connsiteY5" fmla="*/ 193675 h 322396"/>
              <a:gd name="connsiteX6" fmla="*/ 249237 w 368774"/>
              <a:gd name="connsiteY6" fmla="*/ 142875 h 322396"/>
              <a:gd name="connsiteX7" fmla="*/ 295274 w 368774"/>
              <a:gd name="connsiteY7" fmla="*/ 114300 h 322396"/>
              <a:gd name="connsiteX8" fmla="*/ 361949 w 368774"/>
              <a:gd name="connsiteY8" fmla="*/ 212726 h 322396"/>
              <a:gd name="connsiteX9" fmla="*/ 103187 w 368774"/>
              <a:gd name="connsiteY9" fmla="*/ 320676 h 322396"/>
              <a:gd name="connsiteX10" fmla="*/ 0 w 368774"/>
              <a:gd name="connsiteY10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217487 w 368774"/>
              <a:gd name="connsiteY6" fmla="*/ 193675 h 322396"/>
              <a:gd name="connsiteX7" fmla="*/ 249237 w 368774"/>
              <a:gd name="connsiteY7" fmla="*/ 142875 h 322396"/>
              <a:gd name="connsiteX8" fmla="*/ 295274 w 368774"/>
              <a:gd name="connsiteY8" fmla="*/ 114300 h 322396"/>
              <a:gd name="connsiteX9" fmla="*/ 361949 w 368774"/>
              <a:gd name="connsiteY9" fmla="*/ 212726 h 322396"/>
              <a:gd name="connsiteX10" fmla="*/ 103187 w 368774"/>
              <a:gd name="connsiteY10" fmla="*/ 320676 h 322396"/>
              <a:gd name="connsiteX11" fmla="*/ 0 w 368774"/>
              <a:gd name="connsiteY11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112712 w 368774"/>
              <a:gd name="connsiteY6" fmla="*/ 239712 h 322396"/>
              <a:gd name="connsiteX7" fmla="*/ 217487 w 368774"/>
              <a:gd name="connsiteY7" fmla="*/ 193675 h 322396"/>
              <a:gd name="connsiteX8" fmla="*/ 249237 w 368774"/>
              <a:gd name="connsiteY8" fmla="*/ 142875 h 322396"/>
              <a:gd name="connsiteX9" fmla="*/ 295274 w 368774"/>
              <a:gd name="connsiteY9" fmla="*/ 114300 h 322396"/>
              <a:gd name="connsiteX10" fmla="*/ 361949 w 368774"/>
              <a:gd name="connsiteY10" fmla="*/ 212726 h 322396"/>
              <a:gd name="connsiteX11" fmla="*/ 103187 w 368774"/>
              <a:gd name="connsiteY11" fmla="*/ 320676 h 322396"/>
              <a:gd name="connsiteX12" fmla="*/ 0 w 368774"/>
              <a:gd name="connsiteY12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217487 w 368774"/>
              <a:gd name="connsiteY8" fmla="*/ 193675 h 322396"/>
              <a:gd name="connsiteX9" fmla="*/ 249237 w 368774"/>
              <a:gd name="connsiteY9" fmla="*/ 142875 h 322396"/>
              <a:gd name="connsiteX10" fmla="*/ 295274 w 368774"/>
              <a:gd name="connsiteY10" fmla="*/ 114300 h 322396"/>
              <a:gd name="connsiteX11" fmla="*/ 361949 w 368774"/>
              <a:gd name="connsiteY11" fmla="*/ 212726 h 322396"/>
              <a:gd name="connsiteX12" fmla="*/ 103187 w 368774"/>
              <a:gd name="connsiteY12" fmla="*/ 320676 h 322396"/>
              <a:gd name="connsiteX13" fmla="*/ 0 w 368774"/>
              <a:gd name="connsiteY13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217487 w 368774"/>
              <a:gd name="connsiteY8" fmla="*/ 193675 h 322396"/>
              <a:gd name="connsiteX9" fmla="*/ 249237 w 368774"/>
              <a:gd name="connsiteY9" fmla="*/ 142875 h 322396"/>
              <a:gd name="connsiteX10" fmla="*/ 295274 w 368774"/>
              <a:gd name="connsiteY10" fmla="*/ 114300 h 322396"/>
              <a:gd name="connsiteX11" fmla="*/ 361949 w 368774"/>
              <a:gd name="connsiteY11" fmla="*/ 212726 h 322396"/>
              <a:gd name="connsiteX12" fmla="*/ 103187 w 368774"/>
              <a:gd name="connsiteY12" fmla="*/ 320676 h 322396"/>
              <a:gd name="connsiteX13" fmla="*/ 0 w 368774"/>
              <a:gd name="connsiteY13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176212 w 368774"/>
              <a:gd name="connsiteY8" fmla="*/ 241300 h 322396"/>
              <a:gd name="connsiteX9" fmla="*/ 217487 w 368774"/>
              <a:gd name="connsiteY9" fmla="*/ 193675 h 322396"/>
              <a:gd name="connsiteX10" fmla="*/ 249237 w 368774"/>
              <a:gd name="connsiteY10" fmla="*/ 142875 h 322396"/>
              <a:gd name="connsiteX11" fmla="*/ 295274 w 368774"/>
              <a:gd name="connsiteY11" fmla="*/ 114300 h 322396"/>
              <a:gd name="connsiteX12" fmla="*/ 361949 w 368774"/>
              <a:gd name="connsiteY12" fmla="*/ 212726 h 322396"/>
              <a:gd name="connsiteX13" fmla="*/ 103187 w 368774"/>
              <a:gd name="connsiteY13" fmla="*/ 320676 h 322396"/>
              <a:gd name="connsiteX14" fmla="*/ 0 w 368774"/>
              <a:gd name="connsiteY14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130174 w 368774"/>
              <a:gd name="connsiteY8" fmla="*/ 257175 h 322396"/>
              <a:gd name="connsiteX9" fmla="*/ 176212 w 368774"/>
              <a:gd name="connsiteY9" fmla="*/ 241300 h 322396"/>
              <a:gd name="connsiteX10" fmla="*/ 217487 w 368774"/>
              <a:gd name="connsiteY10" fmla="*/ 193675 h 322396"/>
              <a:gd name="connsiteX11" fmla="*/ 249237 w 368774"/>
              <a:gd name="connsiteY11" fmla="*/ 142875 h 322396"/>
              <a:gd name="connsiteX12" fmla="*/ 295274 w 368774"/>
              <a:gd name="connsiteY12" fmla="*/ 114300 h 322396"/>
              <a:gd name="connsiteX13" fmla="*/ 361949 w 368774"/>
              <a:gd name="connsiteY13" fmla="*/ 212726 h 322396"/>
              <a:gd name="connsiteX14" fmla="*/ 103187 w 368774"/>
              <a:gd name="connsiteY14" fmla="*/ 320676 h 322396"/>
              <a:gd name="connsiteX15" fmla="*/ 0 w 368774"/>
              <a:gd name="connsiteY15" fmla="*/ 111125 h 322396"/>
              <a:gd name="connsiteX0" fmla="*/ 0 w 521867"/>
              <a:gd name="connsiteY0" fmla="*/ 141578 h 322396"/>
              <a:gd name="connsiteX1" fmla="*/ 410268 w 521867"/>
              <a:gd name="connsiteY1" fmla="*/ 0 h 322396"/>
              <a:gd name="connsiteX2" fmla="*/ 384867 w 521867"/>
              <a:gd name="connsiteY2" fmla="*/ 33337 h 322396"/>
              <a:gd name="connsiteX3" fmla="*/ 313431 w 521867"/>
              <a:gd name="connsiteY3" fmla="*/ 85725 h 322396"/>
              <a:gd name="connsiteX4" fmla="*/ 270567 w 521867"/>
              <a:gd name="connsiteY4" fmla="*/ 130175 h 322396"/>
              <a:gd name="connsiteX5" fmla="*/ 241992 w 521867"/>
              <a:gd name="connsiteY5" fmla="*/ 163512 h 322396"/>
              <a:gd name="connsiteX6" fmla="*/ 272155 w 521867"/>
              <a:gd name="connsiteY6" fmla="*/ 174625 h 322396"/>
              <a:gd name="connsiteX7" fmla="*/ 265805 w 521867"/>
              <a:gd name="connsiteY7" fmla="*/ 239712 h 322396"/>
              <a:gd name="connsiteX8" fmla="*/ 283267 w 521867"/>
              <a:gd name="connsiteY8" fmla="*/ 257175 h 322396"/>
              <a:gd name="connsiteX9" fmla="*/ 329305 w 521867"/>
              <a:gd name="connsiteY9" fmla="*/ 241300 h 322396"/>
              <a:gd name="connsiteX10" fmla="*/ 370580 w 521867"/>
              <a:gd name="connsiteY10" fmla="*/ 193675 h 322396"/>
              <a:gd name="connsiteX11" fmla="*/ 402330 w 521867"/>
              <a:gd name="connsiteY11" fmla="*/ 142875 h 322396"/>
              <a:gd name="connsiteX12" fmla="*/ 448367 w 521867"/>
              <a:gd name="connsiteY12" fmla="*/ 114300 h 322396"/>
              <a:gd name="connsiteX13" fmla="*/ 515042 w 521867"/>
              <a:gd name="connsiteY13" fmla="*/ 212726 h 322396"/>
              <a:gd name="connsiteX14" fmla="*/ 256280 w 521867"/>
              <a:gd name="connsiteY14" fmla="*/ 320676 h 322396"/>
              <a:gd name="connsiteX15" fmla="*/ 0 w 521867"/>
              <a:gd name="connsiteY15" fmla="*/ 141578 h 322396"/>
              <a:gd name="connsiteX0" fmla="*/ 0 w 521867"/>
              <a:gd name="connsiteY0" fmla="*/ 141578 h 378692"/>
              <a:gd name="connsiteX1" fmla="*/ 410268 w 521867"/>
              <a:gd name="connsiteY1" fmla="*/ 0 h 378692"/>
              <a:gd name="connsiteX2" fmla="*/ 384867 w 521867"/>
              <a:gd name="connsiteY2" fmla="*/ 33337 h 378692"/>
              <a:gd name="connsiteX3" fmla="*/ 313431 w 521867"/>
              <a:gd name="connsiteY3" fmla="*/ 85725 h 378692"/>
              <a:gd name="connsiteX4" fmla="*/ 270567 w 521867"/>
              <a:gd name="connsiteY4" fmla="*/ 130175 h 378692"/>
              <a:gd name="connsiteX5" fmla="*/ 241992 w 521867"/>
              <a:gd name="connsiteY5" fmla="*/ 163512 h 378692"/>
              <a:gd name="connsiteX6" fmla="*/ 272155 w 521867"/>
              <a:gd name="connsiteY6" fmla="*/ 174625 h 378692"/>
              <a:gd name="connsiteX7" fmla="*/ 265805 w 521867"/>
              <a:gd name="connsiteY7" fmla="*/ 239712 h 378692"/>
              <a:gd name="connsiteX8" fmla="*/ 283267 w 521867"/>
              <a:gd name="connsiteY8" fmla="*/ 257175 h 378692"/>
              <a:gd name="connsiteX9" fmla="*/ 329305 w 521867"/>
              <a:gd name="connsiteY9" fmla="*/ 241300 h 378692"/>
              <a:gd name="connsiteX10" fmla="*/ 370580 w 521867"/>
              <a:gd name="connsiteY10" fmla="*/ 193675 h 378692"/>
              <a:gd name="connsiteX11" fmla="*/ 402330 w 521867"/>
              <a:gd name="connsiteY11" fmla="*/ 142875 h 378692"/>
              <a:gd name="connsiteX12" fmla="*/ 448367 w 521867"/>
              <a:gd name="connsiteY12" fmla="*/ 114300 h 378692"/>
              <a:gd name="connsiteX13" fmla="*/ 515042 w 521867"/>
              <a:gd name="connsiteY13" fmla="*/ 212726 h 378692"/>
              <a:gd name="connsiteX14" fmla="*/ 275630 w 521867"/>
              <a:gd name="connsiteY14" fmla="*/ 377570 h 378692"/>
              <a:gd name="connsiteX15" fmla="*/ 0 w 521867"/>
              <a:gd name="connsiteY15" fmla="*/ 141578 h 378692"/>
              <a:gd name="connsiteX0" fmla="*/ 0 w 521867"/>
              <a:gd name="connsiteY0" fmla="*/ 141578 h 378692"/>
              <a:gd name="connsiteX1" fmla="*/ 410268 w 521867"/>
              <a:gd name="connsiteY1" fmla="*/ 0 h 378692"/>
              <a:gd name="connsiteX2" fmla="*/ 384867 w 521867"/>
              <a:gd name="connsiteY2" fmla="*/ 33337 h 378692"/>
              <a:gd name="connsiteX3" fmla="*/ 313431 w 521867"/>
              <a:gd name="connsiteY3" fmla="*/ 85725 h 378692"/>
              <a:gd name="connsiteX4" fmla="*/ 270567 w 521867"/>
              <a:gd name="connsiteY4" fmla="*/ 130175 h 378692"/>
              <a:gd name="connsiteX5" fmla="*/ 241992 w 521867"/>
              <a:gd name="connsiteY5" fmla="*/ 163512 h 378692"/>
              <a:gd name="connsiteX6" fmla="*/ 272155 w 521867"/>
              <a:gd name="connsiteY6" fmla="*/ 174625 h 378692"/>
              <a:gd name="connsiteX7" fmla="*/ 265805 w 521867"/>
              <a:gd name="connsiteY7" fmla="*/ 239712 h 378692"/>
              <a:gd name="connsiteX8" fmla="*/ 283267 w 521867"/>
              <a:gd name="connsiteY8" fmla="*/ 257175 h 378692"/>
              <a:gd name="connsiteX9" fmla="*/ 329305 w 521867"/>
              <a:gd name="connsiteY9" fmla="*/ 241300 h 378692"/>
              <a:gd name="connsiteX10" fmla="*/ 370580 w 521867"/>
              <a:gd name="connsiteY10" fmla="*/ 193675 h 378692"/>
              <a:gd name="connsiteX11" fmla="*/ 402330 w 521867"/>
              <a:gd name="connsiteY11" fmla="*/ 142875 h 378692"/>
              <a:gd name="connsiteX12" fmla="*/ 448367 w 521867"/>
              <a:gd name="connsiteY12" fmla="*/ 114300 h 378692"/>
              <a:gd name="connsiteX13" fmla="*/ 515042 w 521867"/>
              <a:gd name="connsiteY13" fmla="*/ 212726 h 378692"/>
              <a:gd name="connsiteX14" fmla="*/ 275630 w 521867"/>
              <a:gd name="connsiteY14" fmla="*/ 377570 h 378692"/>
              <a:gd name="connsiteX15" fmla="*/ 0 w 521867"/>
              <a:gd name="connsiteY15" fmla="*/ 141578 h 378692"/>
              <a:gd name="connsiteX0" fmla="*/ 0 w 725159"/>
              <a:gd name="connsiteY0" fmla="*/ 141578 h 381068"/>
              <a:gd name="connsiteX1" fmla="*/ 410268 w 725159"/>
              <a:gd name="connsiteY1" fmla="*/ 0 h 381068"/>
              <a:gd name="connsiteX2" fmla="*/ 384867 w 725159"/>
              <a:gd name="connsiteY2" fmla="*/ 33337 h 381068"/>
              <a:gd name="connsiteX3" fmla="*/ 313431 w 725159"/>
              <a:gd name="connsiteY3" fmla="*/ 85725 h 381068"/>
              <a:gd name="connsiteX4" fmla="*/ 270567 w 725159"/>
              <a:gd name="connsiteY4" fmla="*/ 130175 h 381068"/>
              <a:gd name="connsiteX5" fmla="*/ 241992 w 725159"/>
              <a:gd name="connsiteY5" fmla="*/ 163512 h 381068"/>
              <a:gd name="connsiteX6" fmla="*/ 272155 w 725159"/>
              <a:gd name="connsiteY6" fmla="*/ 174625 h 381068"/>
              <a:gd name="connsiteX7" fmla="*/ 265805 w 725159"/>
              <a:gd name="connsiteY7" fmla="*/ 239712 h 381068"/>
              <a:gd name="connsiteX8" fmla="*/ 283267 w 725159"/>
              <a:gd name="connsiteY8" fmla="*/ 257175 h 381068"/>
              <a:gd name="connsiteX9" fmla="*/ 329305 w 725159"/>
              <a:gd name="connsiteY9" fmla="*/ 241300 h 381068"/>
              <a:gd name="connsiteX10" fmla="*/ 370580 w 725159"/>
              <a:gd name="connsiteY10" fmla="*/ 193675 h 381068"/>
              <a:gd name="connsiteX11" fmla="*/ 402330 w 725159"/>
              <a:gd name="connsiteY11" fmla="*/ 142875 h 381068"/>
              <a:gd name="connsiteX12" fmla="*/ 448367 w 725159"/>
              <a:gd name="connsiteY12" fmla="*/ 114300 h 381068"/>
              <a:gd name="connsiteX13" fmla="*/ 722910 w 725159"/>
              <a:gd name="connsiteY13" fmla="*/ 324571 h 381068"/>
              <a:gd name="connsiteX14" fmla="*/ 275630 w 725159"/>
              <a:gd name="connsiteY14" fmla="*/ 377570 h 381068"/>
              <a:gd name="connsiteX15" fmla="*/ 0 w 725159"/>
              <a:gd name="connsiteY15" fmla="*/ 141578 h 38106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38245"/>
              <a:gd name="connsiteY0" fmla="*/ 382958 h 622966"/>
              <a:gd name="connsiteX1" fmla="*/ 259653 w 738245"/>
              <a:gd name="connsiteY1" fmla="*/ 0 h 622966"/>
              <a:gd name="connsiteX2" fmla="*/ 410268 w 738245"/>
              <a:gd name="connsiteY2" fmla="*/ 241380 h 622966"/>
              <a:gd name="connsiteX3" fmla="*/ 384867 w 738245"/>
              <a:gd name="connsiteY3" fmla="*/ 274717 h 622966"/>
              <a:gd name="connsiteX4" fmla="*/ 313431 w 738245"/>
              <a:gd name="connsiteY4" fmla="*/ 327105 h 622966"/>
              <a:gd name="connsiteX5" fmla="*/ 270567 w 738245"/>
              <a:gd name="connsiteY5" fmla="*/ 371555 h 622966"/>
              <a:gd name="connsiteX6" fmla="*/ 241992 w 738245"/>
              <a:gd name="connsiteY6" fmla="*/ 404892 h 622966"/>
              <a:gd name="connsiteX7" fmla="*/ 272155 w 738245"/>
              <a:gd name="connsiteY7" fmla="*/ 416005 h 622966"/>
              <a:gd name="connsiteX8" fmla="*/ 265805 w 738245"/>
              <a:gd name="connsiteY8" fmla="*/ 481092 h 622966"/>
              <a:gd name="connsiteX9" fmla="*/ 283267 w 738245"/>
              <a:gd name="connsiteY9" fmla="*/ 498555 h 622966"/>
              <a:gd name="connsiteX10" fmla="*/ 329305 w 738245"/>
              <a:gd name="connsiteY10" fmla="*/ 482680 h 622966"/>
              <a:gd name="connsiteX11" fmla="*/ 370580 w 738245"/>
              <a:gd name="connsiteY11" fmla="*/ 435055 h 622966"/>
              <a:gd name="connsiteX12" fmla="*/ 402330 w 738245"/>
              <a:gd name="connsiteY12" fmla="*/ 384255 h 622966"/>
              <a:gd name="connsiteX13" fmla="*/ 448367 w 738245"/>
              <a:gd name="connsiteY13" fmla="*/ 355680 h 622966"/>
              <a:gd name="connsiteX14" fmla="*/ 666169 w 738245"/>
              <a:gd name="connsiteY14" fmla="*/ 199183 h 622966"/>
              <a:gd name="connsiteX15" fmla="*/ 722910 w 738245"/>
              <a:gd name="connsiteY15" fmla="*/ 565951 h 622966"/>
              <a:gd name="connsiteX16" fmla="*/ 275630 w 738245"/>
              <a:gd name="connsiteY16" fmla="*/ 618950 h 622966"/>
              <a:gd name="connsiteX17" fmla="*/ 0 w 738245"/>
              <a:gd name="connsiteY17" fmla="*/ 382958 h 622966"/>
              <a:gd name="connsiteX0" fmla="*/ 0 w 738245"/>
              <a:gd name="connsiteY0" fmla="*/ 382958 h 622966"/>
              <a:gd name="connsiteX1" fmla="*/ 259653 w 738245"/>
              <a:gd name="connsiteY1" fmla="*/ 0 h 622966"/>
              <a:gd name="connsiteX2" fmla="*/ 410268 w 738245"/>
              <a:gd name="connsiteY2" fmla="*/ 241380 h 622966"/>
              <a:gd name="connsiteX3" fmla="*/ 384867 w 738245"/>
              <a:gd name="connsiteY3" fmla="*/ 274717 h 622966"/>
              <a:gd name="connsiteX4" fmla="*/ 313431 w 738245"/>
              <a:gd name="connsiteY4" fmla="*/ 327105 h 622966"/>
              <a:gd name="connsiteX5" fmla="*/ 270567 w 738245"/>
              <a:gd name="connsiteY5" fmla="*/ 371555 h 622966"/>
              <a:gd name="connsiteX6" fmla="*/ 241992 w 738245"/>
              <a:gd name="connsiteY6" fmla="*/ 404892 h 622966"/>
              <a:gd name="connsiteX7" fmla="*/ 272155 w 738245"/>
              <a:gd name="connsiteY7" fmla="*/ 416005 h 622966"/>
              <a:gd name="connsiteX8" fmla="*/ 265805 w 738245"/>
              <a:gd name="connsiteY8" fmla="*/ 481092 h 622966"/>
              <a:gd name="connsiteX9" fmla="*/ 283267 w 738245"/>
              <a:gd name="connsiteY9" fmla="*/ 498555 h 622966"/>
              <a:gd name="connsiteX10" fmla="*/ 329305 w 738245"/>
              <a:gd name="connsiteY10" fmla="*/ 482680 h 622966"/>
              <a:gd name="connsiteX11" fmla="*/ 370580 w 738245"/>
              <a:gd name="connsiteY11" fmla="*/ 435055 h 622966"/>
              <a:gd name="connsiteX12" fmla="*/ 402330 w 738245"/>
              <a:gd name="connsiteY12" fmla="*/ 384255 h 622966"/>
              <a:gd name="connsiteX13" fmla="*/ 448367 w 738245"/>
              <a:gd name="connsiteY13" fmla="*/ 355680 h 622966"/>
              <a:gd name="connsiteX14" fmla="*/ 666169 w 738245"/>
              <a:gd name="connsiteY14" fmla="*/ 199183 h 622966"/>
              <a:gd name="connsiteX15" fmla="*/ 722910 w 738245"/>
              <a:gd name="connsiteY15" fmla="*/ 565951 h 622966"/>
              <a:gd name="connsiteX16" fmla="*/ 275630 w 738245"/>
              <a:gd name="connsiteY16" fmla="*/ 618950 h 622966"/>
              <a:gd name="connsiteX17" fmla="*/ 0 w 738245"/>
              <a:gd name="connsiteY17" fmla="*/ 382958 h 622966"/>
              <a:gd name="connsiteX0" fmla="*/ 0 w 743828"/>
              <a:gd name="connsiteY0" fmla="*/ 439504 h 681460"/>
              <a:gd name="connsiteX1" fmla="*/ 259653 w 743828"/>
              <a:gd name="connsiteY1" fmla="*/ 56546 h 681460"/>
              <a:gd name="connsiteX2" fmla="*/ 410268 w 743828"/>
              <a:gd name="connsiteY2" fmla="*/ 297926 h 681460"/>
              <a:gd name="connsiteX3" fmla="*/ 384867 w 743828"/>
              <a:gd name="connsiteY3" fmla="*/ 331263 h 681460"/>
              <a:gd name="connsiteX4" fmla="*/ 313431 w 743828"/>
              <a:gd name="connsiteY4" fmla="*/ 383651 h 681460"/>
              <a:gd name="connsiteX5" fmla="*/ 270567 w 743828"/>
              <a:gd name="connsiteY5" fmla="*/ 428101 h 681460"/>
              <a:gd name="connsiteX6" fmla="*/ 241992 w 743828"/>
              <a:gd name="connsiteY6" fmla="*/ 461438 h 681460"/>
              <a:gd name="connsiteX7" fmla="*/ 272155 w 743828"/>
              <a:gd name="connsiteY7" fmla="*/ 472551 h 681460"/>
              <a:gd name="connsiteX8" fmla="*/ 265805 w 743828"/>
              <a:gd name="connsiteY8" fmla="*/ 537638 h 681460"/>
              <a:gd name="connsiteX9" fmla="*/ 283267 w 743828"/>
              <a:gd name="connsiteY9" fmla="*/ 555101 h 681460"/>
              <a:gd name="connsiteX10" fmla="*/ 329305 w 743828"/>
              <a:gd name="connsiteY10" fmla="*/ 539226 h 681460"/>
              <a:gd name="connsiteX11" fmla="*/ 370580 w 743828"/>
              <a:gd name="connsiteY11" fmla="*/ 491601 h 681460"/>
              <a:gd name="connsiteX12" fmla="*/ 402330 w 743828"/>
              <a:gd name="connsiteY12" fmla="*/ 440801 h 681460"/>
              <a:gd name="connsiteX13" fmla="*/ 448367 w 743828"/>
              <a:gd name="connsiteY13" fmla="*/ 412226 h 681460"/>
              <a:gd name="connsiteX14" fmla="*/ 666169 w 743828"/>
              <a:gd name="connsiteY14" fmla="*/ 255729 h 681460"/>
              <a:gd name="connsiteX15" fmla="*/ 650393 w 743828"/>
              <a:gd name="connsiteY15" fmla="*/ 8256 h 681460"/>
              <a:gd name="connsiteX16" fmla="*/ 722910 w 743828"/>
              <a:gd name="connsiteY16" fmla="*/ 622497 h 681460"/>
              <a:gd name="connsiteX17" fmla="*/ 275630 w 743828"/>
              <a:gd name="connsiteY17" fmla="*/ 675496 h 681460"/>
              <a:gd name="connsiteX18" fmla="*/ 0 w 743828"/>
              <a:gd name="connsiteY18" fmla="*/ 439504 h 681460"/>
              <a:gd name="connsiteX0" fmla="*/ 0 w 743828"/>
              <a:gd name="connsiteY0" fmla="*/ 433601 h 675557"/>
              <a:gd name="connsiteX1" fmla="*/ 259653 w 743828"/>
              <a:gd name="connsiteY1" fmla="*/ 50643 h 675557"/>
              <a:gd name="connsiteX2" fmla="*/ 410268 w 743828"/>
              <a:gd name="connsiteY2" fmla="*/ 292023 h 675557"/>
              <a:gd name="connsiteX3" fmla="*/ 384867 w 743828"/>
              <a:gd name="connsiteY3" fmla="*/ 325360 h 675557"/>
              <a:gd name="connsiteX4" fmla="*/ 313431 w 743828"/>
              <a:gd name="connsiteY4" fmla="*/ 377748 h 675557"/>
              <a:gd name="connsiteX5" fmla="*/ 270567 w 743828"/>
              <a:gd name="connsiteY5" fmla="*/ 422198 h 675557"/>
              <a:gd name="connsiteX6" fmla="*/ 241992 w 743828"/>
              <a:gd name="connsiteY6" fmla="*/ 455535 h 675557"/>
              <a:gd name="connsiteX7" fmla="*/ 272155 w 743828"/>
              <a:gd name="connsiteY7" fmla="*/ 466648 h 675557"/>
              <a:gd name="connsiteX8" fmla="*/ 265805 w 743828"/>
              <a:gd name="connsiteY8" fmla="*/ 531735 h 675557"/>
              <a:gd name="connsiteX9" fmla="*/ 283267 w 743828"/>
              <a:gd name="connsiteY9" fmla="*/ 549198 h 675557"/>
              <a:gd name="connsiteX10" fmla="*/ 329305 w 743828"/>
              <a:gd name="connsiteY10" fmla="*/ 533323 h 675557"/>
              <a:gd name="connsiteX11" fmla="*/ 370580 w 743828"/>
              <a:gd name="connsiteY11" fmla="*/ 485698 h 675557"/>
              <a:gd name="connsiteX12" fmla="*/ 402330 w 743828"/>
              <a:gd name="connsiteY12" fmla="*/ 434898 h 675557"/>
              <a:gd name="connsiteX13" fmla="*/ 448367 w 743828"/>
              <a:gd name="connsiteY13" fmla="*/ 406323 h 675557"/>
              <a:gd name="connsiteX14" fmla="*/ 650393 w 743828"/>
              <a:gd name="connsiteY14" fmla="*/ 2353 h 675557"/>
              <a:gd name="connsiteX15" fmla="*/ 722910 w 743828"/>
              <a:gd name="connsiteY15" fmla="*/ 616594 h 675557"/>
              <a:gd name="connsiteX16" fmla="*/ 275630 w 743828"/>
              <a:gd name="connsiteY16" fmla="*/ 669593 h 675557"/>
              <a:gd name="connsiteX17" fmla="*/ 0 w 743828"/>
              <a:gd name="connsiteY17" fmla="*/ 433601 h 675557"/>
              <a:gd name="connsiteX0" fmla="*/ 0 w 743828"/>
              <a:gd name="connsiteY0" fmla="*/ 431248 h 673204"/>
              <a:gd name="connsiteX1" fmla="*/ 259653 w 743828"/>
              <a:gd name="connsiteY1" fmla="*/ 48290 h 673204"/>
              <a:gd name="connsiteX2" fmla="*/ 410268 w 743828"/>
              <a:gd name="connsiteY2" fmla="*/ 289670 h 673204"/>
              <a:gd name="connsiteX3" fmla="*/ 384867 w 743828"/>
              <a:gd name="connsiteY3" fmla="*/ 323007 h 673204"/>
              <a:gd name="connsiteX4" fmla="*/ 313431 w 743828"/>
              <a:gd name="connsiteY4" fmla="*/ 375395 h 673204"/>
              <a:gd name="connsiteX5" fmla="*/ 270567 w 743828"/>
              <a:gd name="connsiteY5" fmla="*/ 419845 h 673204"/>
              <a:gd name="connsiteX6" fmla="*/ 241992 w 743828"/>
              <a:gd name="connsiteY6" fmla="*/ 453182 h 673204"/>
              <a:gd name="connsiteX7" fmla="*/ 272155 w 743828"/>
              <a:gd name="connsiteY7" fmla="*/ 464295 h 673204"/>
              <a:gd name="connsiteX8" fmla="*/ 265805 w 743828"/>
              <a:gd name="connsiteY8" fmla="*/ 529382 h 673204"/>
              <a:gd name="connsiteX9" fmla="*/ 283267 w 743828"/>
              <a:gd name="connsiteY9" fmla="*/ 546845 h 673204"/>
              <a:gd name="connsiteX10" fmla="*/ 329305 w 743828"/>
              <a:gd name="connsiteY10" fmla="*/ 530970 h 673204"/>
              <a:gd name="connsiteX11" fmla="*/ 370580 w 743828"/>
              <a:gd name="connsiteY11" fmla="*/ 483345 h 673204"/>
              <a:gd name="connsiteX12" fmla="*/ 402330 w 743828"/>
              <a:gd name="connsiteY12" fmla="*/ 432545 h 673204"/>
              <a:gd name="connsiteX13" fmla="*/ 448367 w 743828"/>
              <a:gd name="connsiteY13" fmla="*/ 403970 h 673204"/>
              <a:gd name="connsiteX14" fmla="*/ 650393 w 743828"/>
              <a:gd name="connsiteY14" fmla="*/ 0 h 673204"/>
              <a:gd name="connsiteX15" fmla="*/ 722910 w 743828"/>
              <a:gd name="connsiteY15" fmla="*/ 614241 h 673204"/>
              <a:gd name="connsiteX16" fmla="*/ 275630 w 743828"/>
              <a:gd name="connsiteY16" fmla="*/ 667240 h 673204"/>
              <a:gd name="connsiteX17" fmla="*/ 0 w 743828"/>
              <a:gd name="connsiteY17" fmla="*/ 431248 h 673204"/>
              <a:gd name="connsiteX0" fmla="*/ 0 w 757086"/>
              <a:gd name="connsiteY0" fmla="*/ 435531 h 682560"/>
              <a:gd name="connsiteX1" fmla="*/ 259653 w 757086"/>
              <a:gd name="connsiteY1" fmla="*/ 52573 h 682560"/>
              <a:gd name="connsiteX2" fmla="*/ 410268 w 757086"/>
              <a:gd name="connsiteY2" fmla="*/ 293953 h 682560"/>
              <a:gd name="connsiteX3" fmla="*/ 384867 w 757086"/>
              <a:gd name="connsiteY3" fmla="*/ 327290 h 682560"/>
              <a:gd name="connsiteX4" fmla="*/ 313431 w 757086"/>
              <a:gd name="connsiteY4" fmla="*/ 379678 h 682560"/>
              <a:gd name="connsiteX5" fmla="*/ 270567 w 757086"/>
              <a:gd name="connsiteY5" fmla="*/ 424128 h 682560"/>
              <a:gd name="connsiteX6" fmla="*/ 241992 w 757086"/>
              <a:gd name="connsiteY6" fmla="*/ 457465 h 682560"/>
              <a:gd name="connsiteX7" fmla="*/ 272155 w 757086"/>
              <a:gd name="connsiteY7" fmla="*/ 468578 h 682560"/>
              <a:gd name="connsiteX8" fmla="*/ 265805 w 757086"/>
              <a:gd name="connsiteY8" fmla="*/ 533665 h 682560"/>
              <a:gd name="connsiteX9" fmla="*/ 283267 w 757086"/>
              <a:gd name="connsiteY9" fmla="*/ 551128 h 682560"/>
              <a:gd name="connsiteX10" fmla="*/ 329305 w 757086"/>
              <a:gd name="connsiteY10" fmla="*/ 535253 h 682560"/>
              <a:gd name="connsiteX11" fmla="*/ 370580 w 757086"/>
              <a:gd name="connsiteY11" fmla="*/ 487628 h 682560"/>
              <a:gd name="connsiteX12" fmla="*/ 402330 w 757086"/>
              <a:gd name="connsiteY12" fmla="*/ 436828 h 682560"/>
              <a:gd name="connsiteX13" fmla="*/ 448367 w 757086"/>
              <a:gd name="connsiteY13" fmla="*/ 408253 h 682560"/>
              <a:gd name="connsiteX14" fmla="*/ 650393 w 757086"/>
              <a:gd name="connsiteY14" fmla="*/ 4283 h 682560"/>
              <a:gd name="connsiteX15" fmla="*/ 725308 w 757086"/>
              <a:gd name="connsiteY15" fmla="*/ 265706 h 682560"/>
              <a:gd name="connsiteX16" fmla="*/ 722910 w 757086"/>
              <a:gd name="connsiteY16" fmla="*/ 618524 h 682560"/>
              <a:gd name="connsiteX17" fmla="*/ 275630 w 757086"/>
              <a:gd name="connsiteY17" fmla="*/ 671523 h 682560"/>
              <a:gd name="connsiteX18" fmla="*/ 0 w 757086"/>
              <a:gd name="connsiteY18" fmla="*/ 435531 h 682560"/>
              <a:gd name="connsiteX0" fmla="*/ 0 w 755346"/>
              <a:gd name="connsiteY0" fmla="*/ 454709 h 701738"/>
              <a:gd name="connsiteX1" fmla="*/ 259653 w 755346"/>
              <a:gd name="connsiteY1" fmla="*/ 71751 h 701738"/>
              <a:gd name="connsiteX2" fmla="*/ 410268 w 755346"/>
              <a:gd name="connsiteY2" fmla="*/ 313131 h 701738"/>
              <a:gd name="connsiteX3" fmla="*/ 384867 w 755346"/>
              <a:gd name="connsiteY3" fmla="*/ 346468 h 701738"/>
              <a:gd name="connsiteX4" fmla="*/ 313431 w 755346"/>
              <a:gd name="connsiteY4" fmla="*/ 398856 h 701738"/>
              <a:gd name="connsiteX5" fmla="*/ 270567 w 755346"/>
              <a:gd name="connsiteY5" fmla="*/ 443306 h 701738"/>
              <a:gd name="connsiteX6" fmla="*/ 241992 w 755346"/>
              <a:gd name="connsiteY6" fmla="*/ 476643 h 701738"/>
              <a:gd name="connsiteX7" fmla="*/ 272155 w 755346"/>
              <a:gd name="connsiteY7" fmla="*/ 487756 h 701738"/>
              <a:gd name="connsiteX8" fmla="*/ 265805 w 755346"/>
              <a:gd name="connsiteY8" fmla="*/ 552843 h 701738"/>
              <a:gd name="connsiteX9" fmla="*/ 283267 w 755346"/>
              <a:gd name="connsiteY9" fmla="*/ 570306 h 701738"/>
              <a:gd name="connsiteX10" fmla="*/ 329305 w 755346"/>
              <a:gd name="connsiteY10" fmla="*/ 554431 h 701738"/>
              <a:gd name="connsiteX11" fmla="*/ 370580 w 755346"/>
              <a:gd name="connsiteY11" fmla="*/ 506806 h 701738"/>
              <a:gd name="connsiteX12" fmla="*/ 402330 w 755346"/>
              <a:gd name="connsiteY12" fmla="*/ 456006 h 701738"/>
              <a:gd name="connsiteX13" fmla="*/ 448367 w 755346"/>
              <a:gd name="connsiteY13" fmla="*/ 427431 h 701738"/>
              <a:gd name="connsiteX14" fmla="*/ 650393 w 755346"/>
              <a:gd name="connsiteY14" fmla="*/ 23461 h 701738"/>
              <a:gd name="connsiteX15" fmla="*/ 722150 w 755346"/>
              <a:gd name="connsiteY15" fmla="*/ 77503 h 701738"/>
              <a:gd name="connsiteX16" fmla="*/ 725308 w 755346"/>
              <a:gd name="connsiteY16" fmla="*/ 284884 h 701738"/>
              <a:gd name="connsiteX17" fmla="*/ 722910 w 755346"/>
              <a:gd name="connsiteY17" fmla="*/ 637702 h 701738"/>
              <a:gd name="connsiteX18" fmla="*/ 275630 w 755346"/>
              <a:gd name="connsiteY18" fmla="*/ 690701 h 701738"/>
              <a:gd name="connsiteX19" fmla="*/ 0 w 755346"/>
              <a:gd name="connsiteY19" fmla="*/ 454709 h 701738"/>
              <a:gd name="connsiteX0" fmla="*/ 0 w 755346"/>
              <a:gd name="connsiteY0" fmla="*/ 431248 h 678277"/>
              <a:gd name="connsiteX1" fmla="*/ 259653 w 755346"/>
              <a:gd name="connsiteY1" fmla="*/ 48290 h 678277"/>
              <a:gd name="connsiteX2" fmla="*/ 410268 w 755346"/>
              <a:gd name="connsiteY2" fmla="*/ 289670 h 678277"/>
              <a:gd name="connsiteX3" fmla="*/ 384867 w 755346"/>
              <a:gd name="connsiteY3" fmla="*/ 323007 h 678277"/>
              <a:gd name="connsiteX4" fmla="*/ 313431 w 755346"/>
              <a:gd name="connsiteY4" fmla="*/ 375395 h 678277"/>
              <a:gd name="connsiteX5" fmla="*/ 270567 w 755346"/>
              <a:gd name="connsiteY5" fmla="*/ 419845 h 678277"/>
              <a:gd name="connsiteX6" fmla="*/ 241992 w 755346"/>
              <a:gd name="connsiteY6" fmla="*/ 453182 h 678277"/>
              <a:gd name="connsiteX7" fmla="*/ 272155 w 755346"/>
              <a:gd name="connsiteY7" fmla="*/ 464295 h 678277"/>
              <a:gd name="connsiteX8" fmla="*/ 265805 w 755346"/>
              <a:gd name="connsiteY8" fmla="*/ 529382 h 678277"/>
              <a:gd name="connsiteX9" fmla="*/ 283267 w 755346"/>
              <a:gd name="connsiteY9" fmla="*/ 546845 h 678277"/>
              <a:gd name="connsiteX10" fmla="*/ 329305 w 755346"/>
              <a:gd name="connsiteY10" fmla="*/ 530970 h 678277"/>
              <a:gd name="connsiteX11" fmla="*/ 370580 w 755346"/>
              <a:gd name="connsiteY11" fmla="*/ 483345 h 678277"/>
              <a:gd name="connsiteX12" fmla="*/ 402330 w 755346"/>
              <a:gd name="connsiteY12" fmla="*/ 432545 h 678277"/>
              <a:gd name="connsiteX13" fmla="*/ 448367 w 755346"/>
              <a:gd name="connsiteY13" fmla="*/ 403970 h 678277"/>
              <a:gd name="connsiteX14" fmla="*/ 650393 w 755346"/>
              <a:gd name="connsiteY14" fmla="*/ 0 h 678277"/>
              <a:gd name="connsiteX15" fmla="*/ 722150 w 755346"/>
              <a:gd name="connsiteY15" fmla="*/ 54042 h 678277"/>
              <a:gd name="connsiteX16" fmla="*/ 725308 w 755346"/>
              <a:gd name="connsiteY16" fmla="*/ 261423 h 678277"/>
              <a:gd name="connsiteX17" fmla="*/ 722910 w 755346"/>
              <a:gd name="connsiteY17" fmla="*/ 614241 h 678277"/>
              <a:gd name="connsiteX18" fmla="*/ 275630 w 755346"/>
              <a:gd name="connsiteY18" fmla="*/ 667240 h 678277"/>
              <a:gd name="connsiteX19" fmla="*/ 0 w 755346"/>
              <a:gd name="connsiteY19" fmla="*/ 431248 h 678277"/>
              <a:gd name="connsiteX0" fmla="*/ 0 w 746217"/>
              <a:gd name="connsiteY0" fmla="*/ 431248 h 676424"/>
              <a:gd name="connsiteX1" fmla="*/ 259653 w 746217"/>
              <a:gd name="connsiteY1" fmla="*/ 48290 h 676424"/>
              <a:gd name="connsiteX2" fmla="*/ 410268 w 746217"/>
              <a:gd name="connsiteY2" fmla="*/ 289670 h 676424"/>
              <a:gd name="connsiteX3" fmla="*/ 384867 w 746217"/>
              <a:gd name="connsiteY3" fmla="*/ 323007 h 676424"/>
              <a:gd name="connsiteX4" fmla="*/ 313431 w 746217"/>
              <a:gd name="connsiteY4" fmla="*/ 375395 h 676424"/>
              <a:gd name="connsiteX5" fmla="*/ 270567 w 746217"/>
              <a:gd name="connsiteY5" fmla="*/ 419845 h 676424"/>
              <a:gd name="connsiteX6" fmla="*/ 241992 w 746217"/>
              <a:gd name="connsiteY6" fmla="*/ 453182 h 676424"/>
              <a:gd name="connsiteX7" fmla="*/ 272155 w 746217"/>
              <a:gd name="connsiteY7" fmla="*/ 464295 h 676424"/>
              <a:gd name="connsiteX8" fmla="*/ 265805 w 746217"/>
              <a:gd name="connsiteY8" fmla="*/ 529382 h 676424"/>
              <a:gd name="connsiteX9" fmla="*/ 283267 w 746217"/>
              <a:gd name="connsiteY9" fmla="*/ 546845 h 676424"/>
              <a:gd name="connsiteX10" fmla="*/ 329305 w 746217"/>
              <a:gd name="connsiteY10" fmla="*/ 530970 h 676424"/>
              <a:gd name="connsiteX11" fmla="*/ 370580 w 746217"/>
              <a:gd name="connsiteY11" fmla="*/ 483345 h 676424"/>
              <a:gd name="connsiteX12" fmla="*/ 402330 w 746217"/>
              <a:gd name="connsiteY12" fmla="*/ 432545 h 676424"/>
              <a:gd name="connsiteX13" fmla="*/ 448367 w 746217"/>
              <a:gd name="connsiteY13" fmla="*/ 403970 h 676424"/>
              <a:gd name="connsiteX14" fmla="*/ 650393 w 746217"/>
              <a:gd name="connsiteY14" fmla="*/ 0 h 676424"/>
              <a:gd name="connsiteX15" fmla="*/ 722150 w 746217"/>
              <a:gd name="connsiteY15" fmla="*/ 54042 h 676424"/>
              <a:gd name="connsiteX16" fmla="*/ 725308 w 746217"/>
              <a:gd name="connsiteY16" fmla="*/ 261423 h 676424"/>
              <a:gd name="connsiteX17" fmla="*/ 709384 w 746217"/>
              <a:gd name="connsiteY17" fmla="*/ 607811 h 676424"/>
              <a:gd name="connsiteX18" fmla="*/ 275630 w 746217"/>
              <a:gd name="connsiteY18" fmla="*/ 667240 h 676424"/>
              <a:gd name="connsiteX19" fmla="*/ 0 w 746217"/>
              <a:gd name="connsiteY19" fmla="*/ 431248 h 676424"/>
              <a:gd name="connsiteX0" fmla="*/ 0 w 741301"/>
              <a:gd name="connsiteY0" fmla="*/ 431248 h 676424"/>
              <a:gd name="connsiteX1" fmla="*/ 259653 w 741301"/>
              <a:gd name="connsiteY1" fmla="*/ 48290 h 676424"/>
              <a:gd name="connsiteX2" fmla="*/ 410268 w 741301"/>
              <a:gd name="connsiteY2" fmla="*/ 289670 h 676424"/>
              <a:gd name="connsiteX3" fmla="*/ 384867 w 741301"/>
              <a:gd name="connsiteY3" fmla="*/ 323007 h 676424"/>
              <a:gd name="connsiteX4" fmla="*/ 313431 w 741301"/>
              <a:gd name="connsiteY4" fmla="*/ 375395 h 676424"/>
              <a:gd name="connsiteX5" fmla="*/ 270567 w 741301"/>
              <a:gd name="connsiteY5" fmla="*/ 419845 h 676424"/>
              <a:gd name="connsiteX6" fmla="*/ 241992 w 741301"/>
              <a:gd name="connsiteY6" fmla="*/ 453182 h 676424"/>
              <a:gd name="connsiteX7" fmla="*/ 272155 w 741301"/>
              <a:gd name="connsiteY7" fmla="*/ 464295 h 676424"/>
              <a:gd name="connsiteX8" fmla="*/ 265805 w 741301"/>
              <a:gd name="connsiteY8" fmla="*/ 529382 h 676424"/>
              <a:gd name="connsiteX9" fmla="*/ 283267 w 741301"/>
              <a:gd name="connsiteY9" fmla="*/ 546845 h 676424"/>
              <a:gd name="connsiteX10" fmla="*/ 329305 w 741301"/>
              <a:gd name="connsiteY10" fmla="*/ 530970 h 676424"/>
              <a:gd name="connsiteX11" fmla="*/ 370580 w 741301"/>
              <a:gd name="connsiteY11" fmla="*/ 483345 h 676424"/>
              <a:gd name="connsiteX12" fmla="*/ 402330 w 741301"/>
              <a:gd name="connsiteY12" fmla="*/ 432545 h 676424"/>
              <a:gd name="connsiteX13" fmla="*/ 448367 w 741301"/>
              <a:gd name="connsiteY13" fmla="*/ 403970 h 676424"/>
              <a:gd name="connsiteX14" fmla="*/ 650393 w 741301"/>
              <a:gd name="connsiteY14" fmla="*/ 0 h 676424"/>
              <a:gd name="connsiteX15" fmla="*/ 722150 w 741301"/>
              <a:gd name="connsiteY15" fmla="*/ 54042 h 676424"/>
              <a:gd name="connsiteX16" fmla="*/ 725308 w 741301"/>
              <a:gd name="connsiteY16" fmla="*/ 261423 h 676424"/>
              <a:gd name="connsiteX17" fmla="*/ 709384 w 741301"/>
              <a:gd name="connsiteY17" fmla="*/ 607811 h 676424"/>
              <a:gd name="connsiteX18" fmla="*/ 275630 w 741301"/>
              <a:gd name="connsiteY18" fmla="*/ 667240 h 676424"/>
              <a:gd name="connsiteX19" fmla="*/ 0 w 74130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5842"/>
              <a:gd name="connsiteY0" fmla="*/ 431248 h 676424"/>
              <a:gd name="connsiteX1" fmla="*/ 259653 w 725842"/>
              <a:gd name="connsiteY1" fmla="*/ 48290 h 676424"/>
              <a:gd name="connsiteX2" fmla="*/ 410268 w 725842"/>
              <a:gd name="connsiteY2" fmla="*/ 289670 h 676424"/>
              <a:gd name="connsiteX3" fmla="*/ 384867 w 725842"/>
              <a:gd name="connsiteY3" fmla="*/ 323007 h 676424"/>
              <a:gd name="connsiteX4" fmla="*/ 313431 w 725842"/>
              <a:gd name="connsiteY4" fmla="*/ 375395 h 676424"/>
              <a:gd name="connsiteX5" fmla="*/ 270567 w 725842"/>
              <a:gd name="connsiteY5" fmla="*/ 419845 h 676424"/>
              <a:gd name="connsiteX6" fmla="*/ 241992 w 725842"/>
              <a:gd name="connsiteY6" fmla="*/ 453182 h 676424"/>
              <a:gd name="connsiteX7" fmla="*/ 272155 w 725842"/>
              <a:gd name="connsiteY7" fmla="*/ 464295 h 676424"/>
              <a:gd name="connsiteX8" fmla="*/ 265805 w 725842"/>
              <a:gd name="connsiteY8" fmla="*/ 529382 h 676424"/>
              <a:gd name="connsiteX9" fmla="*/ 283267 w 725842"/>
              <a:gd name="connsiteY9" fmla="*/ 546845 h 676424"/>
              <a:gd name="connsiteX10" fmla="*/ 329305 w 725842"/>
              <a:gd name="connsiteY10" fmla="*/ 530970 h 676424"/>
              <a:gd name="connsiteX11" fmla="*/ 370580 w 725842"/>
              <a:gd name="connsiteY11" fmla="*/ 483345 h 676424"/>
              <a:gd name="connsiteX12" fmla="*/ 402330 w 725842"/>
              <a:gd name="connsiteY12" fmla="*/ 432545 h 676424"/>
              <a:gd name="connsiteX13" fmla="*/ 448367 w 725842"/>
              <a:gd name="connsiteY13" fmla="*/ 403970 h 676424"/>
              <a:gd name="connsiteX14" fmla="*/ 650393 w 725842"/>
              <a:gd name="connsiteY14" fmla="*/ 0 h 676424"/>
              <a:gd name="connsiteX15" fmla="*/ 722150 w 725842"/>
              <a:gd name="connsiteY15" fmla="*/ 54042 h 676424"/>
              <a:gd name="connsiteX16" fmla="*/ 716210 w 725842"/>
              <a:gd name="connsiteY16" fmla="*/ 265669 h 676424"/>
              <a:gd name="connsiteX17" fmla="*/ 709384 w 725842"/>
              <a:gd name="connsiteY17" fmla="*/ 607811 h 676424"/>
              <a:gd name="connsiteX18" fmla="*/ 275630 w 725842"/>
              <a:gd name="connsiteY18" fmla="*/ 667240 h 676424"/>
              <a:gd name="connsiteX19" fmla="*/ 0 w 725842"/>
              <a:gd name="connsiteY19" fmla="*/ 431248 h 676424"/>
              <a:gd name="connsiteX0" fmla="*/ 0 w 743511"/>
              <a:gd name="connsiteY0" fmla="*/ 431248 h 676424"/>
              <a:gd name="connsiteX1" fmla="*/ 259653 w 743511"/>
              <a:gd name="connsiteY1" fmla="*/ 48290 h 676424"/>
              <a:gd name="connsiteX2" fmla="*/ 410268 w 743511"/>
              <a:gd name="connsiteY2" fmla="*/ 289670 h 676424"/>
              <a:gd name="connsiteX3" fmla="*/ 384867 w 743511"/>
              <a:gd name="connsiteY3" fmla="*/ 323007 h 676424"/>
              <a:gd name="connsiteX4" fmla="*/ 313431 w 743511"/>
              <a:gd name="connsiteY4" fmla="*/ 375395 h 676424"/>
              <a:gd name="connsiteX5" fmla="*/ 270567 w 743511"/>
              <a:gd name="connsiteY5" fmla="*/ 419845 h 676424"/>
              <a:gd name="connsiteX6" fmla="*/ 241992 w 743511"/>
              <a:gd name="connsiteY6" fmla="*/ 453182 h 676424"/>
              <a:gd name="connsiteX7" fmla="*/ 272155 w 743511"/>
              <a:gd name="connsiteY7" fmla="*/ 464295 h 676424"/>
              <a:gd name="connsiteX8" fmla="*/ 265805 w 743511"/>
              <a:gd name="connsiteY8" fmla="*/ 529382 h 676424"/>
              <a:gd name="connsiteX9" fmla="*/ 283267 w 743511"/>
              <a:gd name="connsiteY9" fmla="*/ 546845 h 676424"/>
              <a:gd name="connsiteX10" fmla="*/ 329305 w 743511"/>
              <a:gd name="connsiteY10" fmla="*/ 530970 h 676424"/>
              <a:gd name="connsiteX11" fmla="*/ 370580 w 743511"/>
              <a:gd name="connsiteY11" fmla="*/ 483345 h 676424"/>
              <a:gd name="connsiteX12" fmla="*/ 402330 w 743511"/>
              <a:gd name="connsiteY12" fmla="*/ 432545 h 676424"/>
              <a:gd name="connsiteX13" fmla="*/ 448367 w 743511"/>
              <a:gd name="connsiteY13" fmla="*/ 403970 h 676424"/>
              <a:gd name="connsiteX14" fmla="*/ 650393 w 743511"/>
              <a:gd name="connsiteY14" fmla="*/ 0 h 676424"/>
              <a:gd name="connsiteX15" fmla="*/ 722150 w 743511"/>
              <a:gd name="connsiteY15" fmla="*/ 54042 h 676424"/>
              <a:gd name="connsiteX16" fmla="*/ 716210 w 743511"/>
              <a:gd name="connsiteY16" fmla="*/ 265669 h 676424"/>
              <a:gd name="connsiteX17" fmla="*/ 709384 w 743511"/>
              <a:gd name="connsiteY17" fmla="*/ 607811 h 676424"/>
              <a:gd name="connsiteX18" fmla="*/ 275630 w 743511"/>
              <a:gd name="connsiteY18" fmla="*/ 667240 h 676424"/>
              <a:gd name="connsiteX19" fmla="*/ 0 w 743511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0567 w 745599"/>
              <a:gd name="connsiteY5" fmla="*/ 419845 h 676424"/>
              <a:gd name="connsiteX6" fmla="*/ 241992 w 745599"/>
              <a:gd name="connsiteY6" fmla="*/ 453182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0567 w 745599"/>
              <a:gd name="connsiteY5" fmla="*/ 419845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3240 w 745599"/>
              <a:gd name="connsiteY12" fmla="*/ 440431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3240 w 745599"/>
              <a:gd name="connsiteY12" fmla="*/ 440431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4150 w 745599"/>
              <a:gd name="connsiteY12" fmla="*/ 44831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4150 w 745599"/>
              <a:gd name="connsiteY12" fmla="*/ 44831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410268 w 745599"/>
              <a:gd name="connsiteY3" fmla="*/ 300386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72771 h 717947"/>
              <a:gd name="connsiteX1" fmla="*/ 259653 w 745599"/>
              <a:gd name="connsiteY1" fmla="*/ 89813 h 717947"/>
              <a:gd name="connsiteX2" fmla="*/ 591698 w 745599"/>
              <a:gd name="connsiteY2" fmla="*/ 5920 h 717947"/>
              <a:gd name="connsiteX3" fmla="*/ 647258 w 745599"/>
              <a:gd name="connsiteY3" fmla="*/ 44252 h 717947"/>
              <a:gd name="connsiteX4" fmla="*/ 557843 w 745599"/>
              <a:gd name="connsiteY4" fmla="*/ 363701 h 717947"/>
              <a:gd name="connsiteX5" fmla="*/ 384867 w 745599"/>
              <a:gd name="connsiteY5" fmla="*/ 364530 h 717947"/>
              <a:gd name="connsiteX6" fmla="*/ 313431 w 745599"/>
              <a:gd name="connsiteY6" fmla="*/ 416918 h 717947"/>
              <a:gd name="connsiteX7" fmla="*/ 286155 w 745599"/>
              <a:gd name="connsiteY7" fmla="*/ 457971 h 717947"/>
              <a:gd name="connsiteX8" fmla="*/ 250242 w 745599"/>
              <a:gd name="connsiteY8" fmla="*/ 496949 h 717947"/>
              <a:gd name="connsiteX9" fmla="*/ 273003 w 745599"/>
              <a:gd name="connsiteY9" fmla="*/ 499327 h 717947"/>
              <a:gd name="connsiteX10" fmla="*/ 265805 w 745599"/>
              <a:gd name="connsiteY10" fmla="*/ 570905 h 717947"/>
              <a:gd name="connsiteX11" fmla="*/ 283267 w 745599"/>
              <a:gd name="connsiteY11" fmla="*/ 588368 h 717947"/>
              <a:gd name="connsiteX12" fmla="*/ 320510 w 745599"/>
              <a:gd name="connsiteY12" fmla="*/ 565517 h 717947"/>
              <a:gd name="connsiteX13" fmla="*/ 370580 w 745599"/>
              <a:gd name="connsiteY13" fmla="*/ 524868 h 717947"/>
              <a:gd name="connsiteX14" fmla="*/ 448367 w 745599"/>
              <a:gd name="connsiteY14" fmla="*/ 445493 h 717947"/>
              <a:gd name="connsiteX15" fmla="*/ 650393 w 745599"/>
              <a:gd name="connsiteY15" fmla="*/ 41523 h 717947"/>
              <a:gd name="connsiteX16" fmla="*/ 722150 w 745599"/>
              <a:gd name="connsiteY16" fmla="*/ 95565 h 717947"/>
              <a:gd name="connsiteX17" fmla="*/ 716210 w 745599"/>
              <a:gd name="connsiteY17" fmla="*/ 307192 h 717947"/>
              <a:gd name="connsiteX18" fmla="*/ 709384 w 745599"/>
              <a:gd name="connsiteY18" fmla="*/ 649334 h 717947"/>
              <a:gd name="connsiteX19" fmla="*/ 275630 w 745599"/>
              <a:gd name="connsiteY19" fmla="*/ 708763 h 717947"/>
              <a:gd name="connsiteX20" fmla="*/ 0 w 745599"/>
              <a:gd name="connsiteY20" fmla="*/ 472771 h 71794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961 h 712137"/>
              <a:gd name="connsiteX1" fmla="*/ 259653 w 745599"/>
              <a:gd name="connsiteY1" fmla="*/ 84003 h 712137"/>
              <a:gd name="connsiteX2" fmla="*/ 496349 w 745599"/>
              <a:gd name="connsiteY2" fmla="*/ 129370 h 712137"/>
              <a:gd name="connsiteX3" fmla="*/ 591698 w 745599"/>
              <a:gd name="connsiteY3" fmla="*/ 110 h 712137"/>
              <a:gd name="connsiteX4" fmla="*/ 647258 w 745599"/>
              <a:gd name="connsiteY4" fmla="*/ 38442 h 712137"/>
              <a:gd name="connsiteX5" fmla="*/ 557843 w 745599"/>
              <a:gd name="connsiteY5" fmla="*/ 357891 h 712137"/>
              <a:gd name="connsiteX6" fmla="*/ 384867 w 745599"/>
              <a:gd name="connsiteY6" fmla="*/ 358720 h 712137"/>
              <a:gd name="connsiteX7" fmla="*/ 313431 w 745599"/>
              <a:gd name="connsiteY7" fmla="*/ 411108 h 712137"/>
              <a:gd name="connsiteX8" fmla="*/ 286155 w 745599"/>
              <a:gd name="connsiteY8" fmla="*/ 452161 h 712137"/>
              <a:gd name="connsiteX9" fmla="*/ 250242 w 745599"/>
              <a:gd name="connsiteY9" fmla="*/ 491139 h 712137"/>
              <a:gd name="connsiteX10" fmla="*/ 273003 w 745599"/>
              <a:gd name="connsiteY10" fmla="*/ 493517 h 712137"/>
              <a:gd name="connsiteX11" fmla="*/ 265805 w 745599"/>
              <a:gd name="connsiteY11" fmla="*/ 565095 h 712137"/>
              <a:gd name="connsiteX12" fmla="*/ 283267 w 745599"/>
              <a:gd name="connsiteY12" fmla="*/ 582558 h 712137"/>
              <a:gd name="connsiteX13" fmla="*/ 320510 w 745599"/>
              <a:gd name="connsiteY13" fmla="*/ 559707 h 712137"/>
              <a:gd name="connsiteX14" fmla="*/ 370580 w 745599"/>
              <a:gd name="connsiteY14" fmla="*/ 519058 h 712137"/>
              <a:gd name="connsiteX15" fmla="*/ 448367 w 745599"/>
              <a:gd name="connsiteY15" fmla="*/ 439683 h 712137"/>
              <a:gd name="connsiteX16" fmla="*/ 650393 w 745599"/>
              <a:gd name="connsiteY16" fmla="*/ 35713 h 712137"/>
              <a:gd name="connsiteX17" fmla="*/ 722150 w 745599"/>
              <a:gd name="connsiteY17" fmla="*/ 89755 h 712137"/>
              <a:gd name="connsiteX18" fmla="*/ 716210 w 745599"/>
              <a:gd name="connsiteY18" fmla="*/ 301382 h 712137"/>
              <a:gd name="connsiteX19" fmla="*/ 709384 w 745599"/>
              <a:gd name="connsiteY19" fmla="*/ 643524 h 712137"/>
              <a:gd name="connsiteX20" fmla="*/ 275630 w 745599"/>
              <a:gd name="connsiteY20" fmla="*/ 702953 h 712137"/>
              <a:gd name="connsiteX21" fmla="*/ 0 w 745599"/>
              <a:gd name="connsiteY21" fmla="*/ 466961 h 712137"/>
              <a:gd name="connsiteX0" fmla="*/ 91226 w 836825"/>
              <a:gd name="connsiteY0" fmla="*/ 703774 h 948950"/>
              <a:gd name="connsiteX1" fmla="*/ 9625 w 836825"/>
              <a:gd name="connsiteY1" fmla="*/ 8631 h 948950"/>
              <a:gd name="connsiteX2" fmla="*/ 587575 w 836825"/>
              <a:gd name="connsiteY2" fmla="*/ 366183 h 948950"/>
              <a:gd name="connsiteX3" fmla="*/ 682924 w 836825"/>
              <a:gd name="connsiteY3" fmla="*/ 236923 h 948950"/>
              <a:gd name="connsiteX4" fmla="*/ 738484 w 836825"/>
              <a:gd name="connsiteY4" fmla="*/ 275255 h 948950"/>
              <a:gd name="connsiteX5" fmla="*/ 649069 w 836825"/>
              <a:gd name="connsiteY5" fmla="*/ 594704 h 948950"/>
              <a:gd name="connsiteX6" fmla="*/ 476093 w 836825"/>
              <a:gd name="connsiteY6" fmla="*/ 595533 h 948950"/>
              <a:gd name="connsiteX7" fmla="*/ 404657 w 836825"/>
              <a:gd name="connsiteY7" fmla="*/ 647921 h 948950"/>
              <a:gd name="connsiteX8" fmla="*/ 377381 w 836825"/>
              <a:gd name="connsiteY8" fmla="*/ 688974 h 948950"/>
              <a:gd name="connsiteX9" fmla="*/ 341468 w 836825"/>
              <a:gd name="connsiteY9" fmla="*/ 727952 h 948950"/>
              <a:gd name="connsiteX10" fmla="*/ 364229 w 836825"/>
              <a:gd name="connsiteY10" fmla="*/ 730330 h 948950"/>
              <a:gd name="connsiteX11" fmla="*/ 357031 w 836825"/>
              <a:gd name="connsiteY11" fmla="*/ 801908 h 948950"/>
              <a:gd name="connsiteX12" fmla="*/ 374493 w 836825"/>
              <a:gd name="connsiteY12" fmla="*/ 819371 h 948950"/>
              <a:gd name="connsiteX13" fmla="*/ 411736 w 836825"/>
              <a:gd name="connsiteY13" fmla="*/ 796520 h 948950"/>
              <a:gd name="connsiteX14" fmla="*/ 461806 w 836825"/>
              <a:gd name="connsiteY14" fmla="*/ 755871 h 948950"/>
              <a:gd name="connsiteX15" fmla="*/ 539593 w 836825"/>
              <a:gd name="connsiteY15" fmla="*/ 676496 h 948950"/>
              <a:gd name="connsiteX16" fmla="*/ 741619 w 836825"/>
              <a:gd name="connsiteY16" fmla="*/ 272526 h 948950"/>
              <a:gd name="connsiteX17" fmla="*/ 813376 w 836825"/>
              <a:gd name="connsiteY17" fmla="*/ 326568 h 948950"/>
              <a:gd name="connsiteX18" fmla="*/ 807436 w 836825"/>
              <a:gd name="connsiteY18" fmla="*/ 538195 h 948950"/>
              <a:gd name="connsiteX19" fmla="*/ 800610 w 836825"/>
              <a:gd name="connsiteY19" fmla="*/ 880337 h 948950"/>
              <a:gd name="connsiteX20" fmla="*/ 366856 w 836825"/>
              <a:gd name="connsiteY20" fmla="*/ 939766 h 948950"/>
              <a:gd name="connsiteX21" fmla="*/ 91226 w 836825"/>
              <a:gd name="connsiteY21" fmla="*/ 703774 h 948950"/>
              <a:gd name="connsiteX0" fmla="*/ 91226 w 836825"/>
              <a:gd name="connsiteY0" fmla="*/ 777973 h 1023149"/>
              <a:gd name="connsiteX1" fmla="*/ 9625 w 836825"/>
              <a:gd name="connsiteY1" fmla="*/ 82830 h 1023149"/>
              <a:gd name="connsiteX2" fmla="*/ 72604 w 836825"/>
              <a:gd name="connsiteY2" fmla="*/ 49167 h 1023149"/>
              <a:gd name="connsiteX3" fmla="*/ 587575 w 836825"/>
              <a:gd name="connsiteY3" fmla="*/ 440382 h 1023149"/>
              <a:gd name="connsiteX4" fmla="*/ 682924 w 836825"/>
              <a:gd name="connsiteY4" fmla="*/ 311122 h 1023149"/>
              <a:gd name="connsiteX5" fmla="*/ 738484 w 836825"/>
              <a:gd name="connsiteY5" fmla="*/ 349454 h 1023149"/>
              <a:gd name="connsiteX6" fmla="*/ 649069 w 836825"/>
              <a:gd name="connsiteY6" fmla="*/ 668903 h 1023149"/>
              <a:gd name="connsiteX7" fmla="*/ 476093 w 836825"/>
              <a:gd name="connsiteY7" fmla="*/ 669732 h 1023149"/>
              <a:gd name="connsiteX8" fmla="*/ 404657 w 836825"/>
              <a:gd name="connsiteY8" fmla="*/ 722120 h 1023149"/>
              <a:gd name="connsiteX9" fmla="*/ 377381 w 836825"/>
              <a:gd name="connsiteY9" fmla="*/ 763173 h 1023149"/>
              <a:gd name="connsiteX10" fmla="*/ 341468 w 836825"/>
              <a:gd name="connsiteY10" fmla="*/ 802151 h 1023149"/>
              <a:gd name="connsiteX11" fmla="*/ 364229 w 836825"/>
              <a:gd name="connsiteY11" fmla="*/ 804529 h 1023149"/>
              <a:gd name="connsiteX12" fmla="*/ 357031 w 836825"/>
              <a:gd name="connsiteY12" fmla="*/ 876107 h 1023149"/>
              <a:gd name="connsiteX13" fmla="*/ 374493 w 836825"/>
              <a:gd name="connsiteY13" fmla="*/ 893570 h 1023149"/>
              <a:gd name="connsiteX14" fmla="*/ 411736 w 836825"/>
              <a:gd name="connsiteY14" fmla="*/ 870719 h 1023149"/>
              <a:gd name="connsiteX15" fmla="*/ 461806 w 836825"/>
              <a:gd name="connsiteY15" fmla="*/ 830070 h 1023149"/>
              <a:gd name="connsiteX16" fmla="*/ 539593 w 836825"/>
              <a:gd name="connsiteY16" fmla="*/ 750695 h 1023149"/>
              <a:gd name="connsiteX17" fmla="*/ 741619 w 836825"/>
              <a:gd name="connsiteY17" fmla="*/ 346725 h 1023149"/>
              <a:gd name="connsiteX18" fmla="*/ 813376 w 836825"/>
              <a:gd name="connsiteY18" fmla="*/ 400767 h 1023149"/>
              <a:gd name="connsiteX19" fmla="*/ 807436 w 836825"/>
              <a:gd name="connsiteY19" fmla="*/ 612394 h 1023149"/>
              <a:gd name="connsiteX20" fmla="*/ 800610 w 836825"/>
              <a:gd name="connsiteY20" fmla="*/ 954536 h 1023149"/>
              <a:gd name="connsiteX21" fmla="*/ 366856 w 836825"/>
              <a:gd name="connsiteY21" fmla="*/ 1013965 h 1023149"/>
              <a:gd name="connsiteX22" fmla="*/ 91226 w 836825"/>
              <a:gd name="connsiteY22" fmla="*/ 777973 h 1023149"/>
              <a:gd name="connsiteX0" fmla="*/ 91226 w 836825"/>
              <a:gd name="connsiteY0" fmla="*/ 728806 h 973982"/>
              <a:gd name="connsiteX1" fmla="*/ 9625 w 836825"/>
              <a:gd name="connsiteY1" fmla="*/ 33663 h 973982"/>
              <a:gd name="connsiteX2" fmla="*/ 72604 w 836825"/>
              <a:gd name="connsiteY2" fmla="*/ 0 h 973982"/>
              <a:gd name="connsiteX3" fmla="*/ 587575 w 836825"/>
              <a:gd name="connsiteY3" fmla="*/ 391215 h 973982"/>
              <a:gd name="connsiteX4" fmla="*/ 682924 w 836825"/>
              <a:gd name="connsiteY4" fmla="*/ 261955 h 973982"/>
              <a:gd name="connsiteX5" fmla="*/ 738484 w 836825"/>
              <a:gd name="connsiteY5" fmla="*/ 300287 h 973982"/>
              <a:gd name="connsiteX6" fmla="*/ 649069 w 836825"/>
              <a:gd name="connsiteY6" fmla="*/ 619736 h 973982"/>
              <a:gd name="connsiteX7" fmla="*/ 476093 w 836825"/>
              <a:gd name="connsiteY7" fmla="*/ 620565 h 973982"/>
              <a:gd name="connsiteX8" fmla="*/ 404657 w 836825"/>
              <a:gd name="connsiteY8" fmla="*/ 672953 h 973982"/>
              <a:gd name="connsiteX9" fmla="*/ 377381 w 836825"/>
              <a:gd name="connsiteY9" fmla="*/ 714006 h 973982"/>
              <a:gd name="connsiteX10" fmla="*/ 341468 w 836825"/>
              <a:gd name="connsiteY10" fmla="*/ 752984 h 973982"/>
              <a:gd name="connsiteX11" fmla="*/ 364229 w 836825"/>
              <a:gd name="connsiteY11" fmla="*/ 755362 h 973982"/>
              <a:gd name="connsiteX12" fmla="*/ 357031 w 836825"/>
              <a:gd name="connsiteY12" fmla="*/ 826940 h 973982"/>
              <a:gd name="connsiteX13" fmla="*/ 374493 w 836825"/>
              <a:gd name="connsiteY13" fmla="*/ 844403 h 973982"/>
              <a:gd name="connsiteX14" fmla="*/ 411736 w 836825"/>
              <a:gd name="connsiteY14" fmla="*/ 821552 h 973982"/>
              <a:gd name="connsiteX15" fmla="*/ 461806 w 836825"/>
              <a:gd name="connsiteY15" fmla="*/ 780903 h 973982"/>
              <a:gd name="connsiteX16" fmla="*/ 539593 w 836825"/>
              <a:gd name="connsiteY16" fmla="*/ 701528 h 973982"/>
              <a:gd name="connsiteX17" fmla="*/ 741619 w 836825"/>
              <a:gd name="connsiteY17" fmla="*/ 297558 h 973982"/>
              <a:gd name="connsiteX18" fmla="*/ 813376 w 836825"/>
              <a:gd name="connsiteY18" fmla="*/ 351600 h 973982"/>
              <a:gd name="connsiteX19" fmla="*/ 807436 w 836825"/>
              <a:gd name="connsiteY19" fmla="*/ 563227 h 973982"/>
              <a:gd name="connsiteX20" fmla="*/ 800610 w 836825"/>
              <a:gd name="connsiteY20" fmla="*/ 905369 h 973982"/>
              <a:gd name="connsiteX21" fmla="*/ 366856 w 836825"/>
              <a:gd name="connsiteY21" fmla="*/ 964798 h 973982"/>
              <a:gd name="connsiteX22" fmla="*/ 91226 w 836825"/>
              <a:gd name="connsiteY22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6134 w 827427"/>
              <a:gd name="connsiteY5" fmla="*/ 25686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6134 w 827427"/>
              <a:gd name="connsiteY5" fmla="*/ 25686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34039 w 827427"/>
              <a:gd name="connsiteY5" fmla="*/ 25213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34039 w 827427"/>
              <a:gd name="connsiteY5" fmla="*/ 25213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460202 w 827427"/>
              <a:gd name="connsiteY4" fmla="*/ 310546 h 973982"/>
              <a:gd name="connsiteX5" fmla="*/ 554219 w 827427"/>
              <a:gd name="connsiteY5" fmla="*/ 405166 h 973982"/>
              <a:gd name="connsiteX6" fmla="*/ 554704 w 827427"/>
              <a:gd name="connsiteY6" fmla="*/ 353973 h 973982"/>
              <a:gd name="connsiteX7" fmla="*/ 668310 w 827427"/>
              <a:gd name="connsiteY7" fmla="*/ 272147 h 973982"/>
              <a:gd name="connsiteX8" fmla="*/ 729086 w 827427"/>
              <a:gd name="connsiteY8" fmla="*/ 300287 h 973982"/>
              <a:gd name="connsiteX9" fmla="*/ 639671 w 827427"/>
              <a:gd name="connsiteY9" fmla="*/ 619736 h 973982"/>
              <a:gd name="connsiteX10" fmla="*/ 466695 w 827427"/>
              <a:gd name="connsiteY10" fmla="*/ 620565 h 973982"/>
              <a:gd name="connsiteX11" fmla="*/ 395259 w 827427"/>
              <a:gd name="connsiteY11" fmla="*/ 672953 h 973982"/>
              <a:gd name="connsiteX12" fmla="*/ 367983 w 827427"/>
              <a:gd name="connsiteY12" fmla="*/ 714006 h 973982"/>
              <a:gd name="connsiteX13" fmla="*/ 332070 w 827427"/>
              <a:gd name="connsiteY13" fmla="*/ 752984 h 973982"/>
              <a:gd name="connsiteX14" fmla="*/ 354831 w 827427"/>
              <a:gd name="connsiteY14" fmla="*/ 755362 h 973982"/>
              <a:gd name="connsiteX15" fmla="*/ 347633 w 827427"/>
              <a:gd name="connsiteY15" fmla="*/ 826940 h 973982"/>
              <a:gd name="connsiteX16" fmla="*/ 365095 w 827427"/>
              <a:gd name="connsiteY16" fmla="*/ 844403 h 973982"/>
              <a:gd name="connsiteX17" fmla="*/ 402338 w 827427"/>
              <a:gd name="connsiteY17" fmla="*/ 821552 h 973982"/>
              <a:gd name="connsiteX18" fmla="*/ 452408 w 827427"/>
              <a:gd name="connsiteY18" fmla="*/ 780903 h 973982"/>
              <a:gd name="connsiteX19" fmla="*/ 530195 w 827427"/>
              <a:gd name="connsiteY19" fmla="*/ 701528 h 973982"/>
              <a:gd name="connsiteX20" fmla="*/ 732221 w 827427"/>
              <a:gd name="connsiteY20" fmla="*/ 297558 h 973982"/>
              <a:gd name="connsiteX21" fmla="*/ 803978 w 827427"/>
              <a:gd name="connsiteY21" fmla="*/ 351600 h 973982"/>
              <a:gd name="connsiteX22" fmla="*/ 798038 w 827427"/>
              <a:gd name="connsiteY22" fmla="*/ 563227 h 973982"/>
              <a:gd name="connsiteX23" fmla="*/ 791212 w 827427"/>
              <a:gd name="connsiteY23" fmla="*/ 905369 h 973982"/>
              <a:gd name="connsiteX24" fmla="*/ 357458 w 827427"/>
              <a:gd name="connsiteY24" fmla="*/ 964798 h 973982"/>
              <a:gd name="connsiteX25" fmla="*/ 81828 w 827427"/>
              <a:gd name="connsiteY25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460202 w 827427"/>
              <a:gd name="connsiteY4" fmla="*/ 310546 h 973982"/>
              <a:gd name="connsiteX5" fmla="*/ 554219 w 827427"/>
              <a:gd name="connsiteY5" fmla="*/ 405166 h 973982"/>
              <a:gd name="connsiteX6" fmla="*/ 554704 w 827427"/>
              <a:gd name="connsiteY6" fmla="*/ 353973 h 973982"/>
              <a:gd name="connsiteX7" fmla="*/ 668310 w 827427"/>
              <a:gd name="connsiteY7" fmla="*/ 272147 h 973982"/>
              <a:gd name="connsiteX8" fmla="*/ 729086 w 827427"/>
              <a:gd name="connsiteY8" fmla="*/ 300287 h 973982"/>
              <a:gd name="connsiteX9" fmla="*/ 639671 w 827427"/>
              <a:gd name="connsiteY9" fmla="*/ 619736 h 973982"/>
              <a:gd name="connsiteX10" fmla="*/ 466695 w 827427"/>
              <a:gd name="connsiteY10" fmla="*/ 620565 h 973982"/>
              <a:gd name="connsiteX11" fmla="*/ 395259 w 827427"/>
              <a:gd name="connsiteY11" fmla="*/ 672953 h 973982"/>
              <a:gd name="connsiteX12" fmla="*/ 367983 w 827427"/>
              <a:gd name="connsiteY12" fmla="*/ 714006 h 973982"/>
              <a:gd name="connsiteX13" fmla="*/ 332070 w 827427"/>
              <a:gd name="connsiteY13" fmla="*/ 752984 h 973982"/>
              <a:gd name="connsiteX14" fmla="*/ 354831 w 827427"/>
              <a:gd name="connsiteY14" fmla="*/ 755362 h 973982"/>
              <a:gd name="connsiteX15" fmla="*/ 347633 w 827427"/>
              <a:gd name="connsiteY15" fmla="*/ 826940 h 973982"/>
              <a:gd name="connsiteX16" fmla="*/ 365095 w 827427"/>
              <a:gd name="connsiteY16" fmla="*/ 844403 h 973982"/>
              <a:gd name="connsiteX17" fmla="*/ 402338 w 827427"/>
              <a:gd name="connsiteY17" fmla="*/ 821552 h 973982"/>
              <a:gd name="connsiteX18" fmla="*/ 452408 w 827427"/>
              <a:gd name="connsiteY18" fmla="*/ 780903 h 973982"/>
              <a:gd name="connsiteX19" fmla="*/ 530195 w 827427"/>
              <a:gd name="connsiteY19" fmla="*/ 701528 h 973982"/>
              <a:gd name="connsiteX20" fmla="*/ 732221 w 827427"/>
              <a:gd name="connsiteY20" fmla="*/ 297558 h 973982"/>
              <a:gd name="connsiteX21" fmla="*/ 803978 w 827427"/>
              <a:gd name="connsiteY21" fmla="*/ 351600 h 973982"/>
              <a:gd name="connsiteX22" fmla="*/ 798038 w 827427"/>
              <a:gd name="connsiteY22" fmla="*/ 563227 h 973982"/>
              <a:gd name="connsiteX23" fmla="*/ 791212 w 827427"/>
              <a:gd name="connsiteY23" fmla="*/ 905369 h 973982"/>
              <a:gd name="connsiteX24" fmla="*/ 357458 w 827427"/>
              <a:gd name="connsiteY24" fmla="*/ 964798 h 973982"/>
              <a:gd name="connsiteX25" fmla="*/ 81828 w 827427"/>
              <a:gd name="connsiteY25" fmla="*/ 728806 h 973982"/>
              <a:gd name="connsiteX0" fmla="*/ 81828 w 827427"/>
              <a:gd name="connsiteY0" fmla="*/ 716675 h 961851"/>
              <a:gd name="connsiteX1" fmla="*/ 137455 w 827427"/>
              <a:gd name="connsiteY1" fmla="*/ 298908 h 961851"/>
              <a:gd name="connsiteX2" fmla="*/ 227 w 827427"/>
              <a:gd name="connsiteY2" fmla="*/ 21532 h 961851"/>
              <a:gd name="connsiteX3" fmla="*/ 55018 w 827427"/>
              <a:gd name="connsiteY3" fmla="*/ 0 h 961851"/>
              <a:gd name="connsiteX4" fmla="*/ 460202 w 827427"/>
              <a:gd name="connsiteY4" fmla="*/ 298415 h 961851"/>
              <a:gd name="connsiteX5" fmla="*/ 554219 w 827427"/>
              <a:gd name="connsiteY5" fmla="*/ 393035 h 961851"/>
              <a:gd name="connsiteX6" fmla="*/ 554704 w 827427"/>
              <a:gd name="connsiteY6" fmla="*/ 341842 h 961851"/>
              <a:gd name="connsiteX7" fmla="*/ 668310 w 827427"/>
              <a:gd name="connsiteY7" fmla="*/ 260016 h 961851"/>
              <a:gd name="connsiteX8" fmla="*/ 729086 w 827427"/>
              <a:gd name="connsiteY8" fmla="*/ 288156 h 961851"/>
              <a:gd name="connsiteX9" fmla="*/ 639671 w 827427"/>
              <a:gd name="connsiteY9" fmla="*/ 607605 h 961851"/>
              <a:gd name="connsiteX10" fmla="*/ 466695 w 827427"/>
              <a:gd name="connsiteY10" fmla="*/ 608434 h 961851"/>
              <a:gd name="connsiteX11" fmla="*/ 395259 w 827427"/>
              <a:gd name="connsiteY11" fmla="*/ 660822 h 961851"/>
              <a:gd name="connsiteX12" fmla="*/ 367983 w 827427"/>
              <a:gd name="connsiteY12" fmla="*/ 701875 h 961851"/>
              <a:gd name="connsiteX13" fmla="*/ 332070 w 827427"/>
              <a:gd name="connsiteY13" fmla="*/ 740853 h 961851"/>
              <a:gd name="connsiteX14" fmla="*/ 354831 w 827427"/>
              <a:gd name="connsiteY14" fmla="*/ 743231 h 961851"/>
              <a:gd name="connsiteX15" fmla="*/ 347633 w 827427"/>
              <a:gd name="connsiteY15" fmla="*/ 814809 h 961851"/>
              <a:gd name="connsiteX16" fmla="*/ 365095 w 827427"/>
              <a:gd name="connsiteY16" fmla="*/ 832272 h 961851"/>
              <a:gd name="connsiteX17" fmla="*/ 402338 w 827427"/>
              <a:gd name="connsiteY17" fmla="*/ 809421 h 961851"/>
              <a:gd name="connsiteX18" fmla="*/ 452408 w 827427"/>
              <a:gd name="connsiteY18" fmla="*/ 768772 h 961851"/>
              <a:gd name="connsiteX19" fmla="*/ 530195 w 827427"/>
              <a:gd name="connsiteY19" fmla="*/ 689397 h 961851"/>
              <a:gd name="connsiteX20" fmla="*/ 732221 w 827427"/>
              <a:gd name="connsiteY20" fmla="*/ 285427 h 961851"/>
              <a:gd name="connsiteX21" fmla="*/ 803978 w 827427"/>
              <a:gd name="connsiteY21" fmla="*/ 339469 h 961851"/>
              <a:gd name="connsiteX22" fmla="*/ 798038 w 827427"/>
              <a:gd name="connsiteY22" fmla="*/ 551096 h 961851"/>
              <a:gd name="connsiteX23" fmla="*/ 791212 w 827427"/>
              <a:gd name="connsiteY23" fmla="*/ 893238 h 961851"/>
              <a:gd name="connsiteX24" fmla="*/ 357458 w 827427"/>
              <a:gd name="connsiteY24" fmla="*/ 952667 h 961851"/>
              <a:gd name="connsiteX25" fmla="*/ 81828 w 827427"/>
              <a:gd name="connsiteY25" fmla="*/ 716675 h 961851"/>
              <a:gd name="connsiteX0" fmla="*/ 91758 w 837357"/>
              <a:gd name="connsiteY0" fmla="*/ 716675 h 961851"/>
              <a:gd name="connsiteX1" fmla="*/ 147385 w 837357"/>
              <a:gd name="connsiteY1" fmla="*/ 298908 h 961851"/>
              <a:gd name="connsiteX2" fmla="*/ 210 w 837357"/>
              <a:gd name="connsiteY2" fmla="*/ 32269 h 961851"/>
              <a:gd name="connsiteX3" fmla="*/ 64948 w 837357"/>
              <a:gd name="connsiteY3" fmla="*/ 0 h 961851"/>
              <a:gd name="connsiteX4" fmla="*/ 470132 w 837357"/>
              <a:gd name="connsiteY4" fmla="*/ 298415 h 961851"/>
              <a:gd name="connsiteX5" fmla="*/ 564149 w 837357"/>
              <a:gd name="connsiteY5" fmla="*/ 393035 h 961851"/>
              <a:gd name="connsiteX6" fmla="*/ 564634 w 837357"/>
              <a:gd name="connsiteY6" fmla="*/ 341842 h 961851"/>
              <a:gd name="connsiteX7" fmla="*/ 678240 w 837357"/>
              <a:gd name="connsiteY7" fmla="*/ 260016 h 961851"/>
              <a:gd name="connsiteX8" fmla="*/ 739016 w 837357"/>
              <a:gd name="connsiteY8" fmla="*/ 288156 h 961851"/>
              <a:gd name="connsiteX9" fmla="*/ 649601 w 837357"/>
              <a:gd name="connsiteY9" fmla="*/ 607605 h 961851"/>
              <a:gd name="connsiteX10" fmla="*/ 476625 w 837357"/>
              <a:gd name="connsiteY10" fmla="*/ 608434 h 961851"/>
              <a:gd name="connsiteX11" fmla="*/ 405189 w 837357"/>
              <a:gd name="connsiteY11" fmla="*/ 660822 h 961851"/>
              <a:gd name="connsiteX12" fmla="*/ 377913 w 837357"/>
              <a:gd name="connsiteY12" fmla="*/ 701875 h 961851"/>
              <a:gd name="connsiteX13" fmla="*/ 342000 w 837357"/>
              <a:gd name="connsiteY13" fmla="*/ 740853 h 961851"/>
              <a:gd name="connsiteX14" fmla="*/ 364761 w 837357"/>
              <a:gd name="connsiteY14" fmla="*/ 743231 h 961851"/>
              <a:gd name="connsiteX15" fmla="*/ 357563 w 837357"/>
              <a:gd name="connsiteY15" fmla="*/ 814809 h 961851"/>
              <a:gd name="connsiteX16" fmla="*/ 375025 w 837357"/>
              <a:gd name="connsiteY16" fmla="*/ 832272 h 961851"/>
              <a:gd name="connsiteX17" fmla="*/ 412268 w 837357"/>
              <a:gd name="connsiteY17" fmla="*/ 809421 h 961851"/>
              <a:gd name="connsiteX18" fmla="*/ 462338 w 837357"/>
              <a:gd name="connsiteY18" fmla="*/ 768772 h 961851"/>
              <a:gd name="connsiteX19" fmla="*/ 540125 w 837357"/>
              <a:gd name="connsiteY19" fmla="*/ 689397 h 961851"/>
              <a:gd name="connsiteX20" fmla="*/ 742151 w 837357"/>
              <a:gd name="connsiteY20" fmla="*/ 285427 h 961851"/>
              <a:gd name="connsiteX21" fmla="*/ 813908 w 837357"/>
              <a:gd name="connsiteY21" fmla="*/ 339469 h 961851"/>
              <a:gd name="connsiteX22" fmla="*/ 807968 w 837357"/>
              <a:gd name="connsiteY22" fmla="*/ 551096 h 961851"/>
              <a:gd name="connsiteX23" fmla="*/ 801142 w 837357"/>
              <a:gd name="connsiteY23" fmla="*/ 893238 h 961851"/>
              <a:gd name="connsiteX24" fmla="*/ 367388 w 837357"/>
              <a:gd name="connsiteY24" fmla="*/ 952667 h 961851"/>
              <a:gd name="connsiteX25" fmla="*/ 91758 w 837357"/>
              <a:gd name="connsiteY25" fmla="*/ 716675 h 961851"/>
              <a:gd name="connsiteX0" fmla="*/ 91916 w 837515"/>
              <a:gd name="connsiteY0" fmla="*/ 716675 h 961851"/>
              <a:gd name="connsiteX1" fmla="*/ 85613 w 837515"/>
              <a:gd name="connsiteY1" fmla="*/ 288476 h 961851"/>
              <a:gd name="connsiteX2" fmla="*/ 368 w 837515"/>
              <a:gd name="connsiteY2" fmla="*/ 32269 h 961851"/>
              <a:gd name="connsiteX3" fmla="*/ 65106 w 837515"/>
              <a:gd name="connsiteY3" fmla="*/ 0 h 961851"/>
              <a:gd name="connsiteX4" fmla="*/ 470290 w 837515"/>
              <a:gd name="connsiteY4" fmla="*/ 298415 h 961851"/>
              <a:gd name="connsiteX5" fmla="*/ 564307 w 837515"/>
              <a:gd name="connsiteY5" fmla="*/ 393035 h 961851"/>
              <a:gd name="connsiteX6" fmla="*/ 564792 w 837515"/>
              <a:gd name="connsiteY6" fmla="*/ 341842 h 961851"/>
              <a:gd name="connsiteX7" fmla="*/ 678398 w 837515"/>
              <a:gd name="connsiteY7" fmla="*/ 260016 h 961851"/>
              <a:gd name="connsiteX8" fmla="*/ 739174 w 837515"/>
              <a:gd name="connsiteY8" fmla="*/ 288156 h 961851"/>
              <a:gd name="connsiteX9" fmla="*/ 649759 w 837515"/>
              <a:gd name="connsiteY9" fmla="*/ 607605 h 961851"/>
              <a:gd name="connsiteX10" fmla="*/ 476783 w 837515"/>
              <a:gd name="connsiteY10" fmla="*/ 608434 h 961851"/>
              <a:gd name="connsiteX11" fmla="*/ 405347 w 837515"/>
              <a:gd name="connsiteY11" fmla="*/ 660822 h 961851"/>
              <a:gd name="connsiteX12" fmla="*/ 378071 w 837515"/>
              <a:gd name="connsiteY12" fmla="*/ 701875 h 961851"/>
              <a:gd name="connsiteX13" fmla="*/ 342158 w 837515"/>
              <a:gd name="connsiteY13" fmla="*/ 740853 h 961851"/>
              <a:gd name="connsiteX14" fmla="*/ 364919 w 837515"/>
              <a:gd name="connsiteY14" fmla="*/ 743231 h 961851"/>
              <a:gd name="connsiteX15" fmla="*/ 357721 w 837515"/>
              <a:gd name="connsiteY15" fmla="*/ 814809 h 961851"/>
              <a:gd name="connsiteX16" fmla="*/ 375183 w 837515"/>
              <a:gd name="connsiteY16" fmla="*/ 832272 h 961851"/>
              <a:gd name="connsiteX17" fmla="*/ 412426 w 837515"/>
              <a:gd name="connsiteY17" fmla="*/ 809421 h 961851"/>
              <a:gd name="connsiteX18" fmla="*/ 462496 w 837515"/>
              <a:gd name="connsiteY18" fmla="*/ 768772 h 961851"/>
              <a:gd name="connsiteX19" fmla="*/ 540283 w 837515"/>
              <a:gd name="connsiteY19" fmla="*/ 689397 h 961851"/>
              <a:gd name="connsiteX20" fmla="*/ 742309 w 837515"/>
              <a:gd name="connsiteY20" fmla="*/ 285427 h 961851"/>
              <a:gd name="connsiteX21" fmla="*/ 814066 w 837515"/>
              <a:gd name="connsiteY21" fmla="*/ 339469 h 961851"/>
              <a:gd name="connsiteX22" fmla="*/ 808126 w 837515"/>
              <a:gd name="connsiteY22" fmla="*/ 551096 h 961851"/>
              <a:gd name="connsiteX23" fmla="*/ 801300 w 837515"/>
              <a:gd name="connsiteY23" fmla="*/ 893238 h 961851"/>
              <a:gd name="connsiteX24" fmla="*/ 367546 w 837515"/>
              <a:gd name="connsiteY24" fmla="*/ 952667 h 961851"/>
              <a:gd name="connsiteX25" fmla="*/ 91916 w 837515"/>
              <a:gd name="connsiteY25" fmla="*/ 716675 h 961851"/>
              <a:gd name="connsiteX0" fmla="*/ 91943 w 837542"/>
              <a:gd name="connsiteY0" fmla="*/ 716675 h 961851"/>
              <a:gd name="connsiteX1" fmla="*/ 85640 w 837542"/>
              <a:gd name="connsiteY1" fmla="*/ 288476 h 961851"/>
              <a:gd name="connsiteX2" fmla="*/ 395 w 837542"/>
              <a:gd name="connsiteY2" fmla="*/ 32269 h 961851"/>
              <a:gd name="connsiteX3" fmla="*/ 65133 w 837542"/>
              <a:gd name="connsiteY3" fmla="*/ 0 h 961851"/>
              <a:gd name="connsiteX4" fmla="*/ 470317 w 837542"/>
              <a:gd name="connsiteY4" fmla="*/ 298415 h 961851"/>
              <a:gd name="connsiteX5" fmla="*/ 564334 w 837542"/>
              <a:gd name="connsiteY5" fmla="*/ 393035 h 961851"/>
              <a:gd name="connsiteX6" fmla="*/ 564819 w 837542"/>
              <a:gd name="connsiteY6" fmla="*/ 341842 h 961851"/>
              <a:gd name="connsiteX7" fmla="*/ 678425 w 837542"/>
              <a:gd name="connsiteY7" fmla="*/ 260016 h 961851"/>
              <a:gd name="connsiteX8" fmla="*/ 739201 w 837542"/>
              <a:gd name="connsiteY8" fmla="*/ 288156 h 961851"/>
              <a:gd name="connsiteX9" fmla="*/ 649786 w 837542"/>
              <a:gd name="connsiteY9" fmla="*/ 607605 h 961851"/>
              <a:gd name="connsiteX10" fmla="*/ 476810 w 837542"/>
              <a:gd name="connsiteY10" fmla="*/ 608434 h 961851"/>
              <a:gd name="connsiteX11" fmla="*/ 405374 w 837542"/>
              <a:gd name="connsiteY11" fmla="*/ 660822 h 961851"/>
              <a:gd name="connsiteX12" fmla="*/ 378098 w 837542"/>
              <a:gd name="connsiteY12" fmla="*/ 701875 h 961851"/>
              <a:gd name="connsiteX13" fmla="*/ 342185 w 837542"/>
              <a:gd name="connsiteY13" fmla="*/ 740853 h 961851"/>
              <a:gd name="connsiteX14" fmla="*/ 364946 w 837542"/>
              <a:gd name="connsiteY14" fmla="*/ 743231 h 961851"/>
              <a:gd name="connsiteX15" fmla="*/ 357748 w 837542"/>
              <a:gd name="connsiteY15" fmla="*/ 814809 h 961851"/>
              <a:gd name="connsiteX16" fmla="*/ 375210 w 837542"/>
              <a:gd name="connsiteY16" fmla="*/ 832272 h 961851"/>
              <a:gd name="connsiteX17" fmla="*/ 412453 w 837542"/>
              <a:gd name="connsiteY17" fmla="*/ 809421 h 961851"/>
              <a:gd name="connsiteX18" fmla="*/ 462523 w 837542"/>
              <a:gd name="connsiteY18" fmla="*/ 768772 h 961851"/>
              <a:gd name="connsiteX19" fmla="*/ 540310 w 837542"/>
              <a:gd name="connsiteY19" fmla="*/ 689397 h 961851"/>
              <a:gd name="connsiteX20" fmla="*/ 742336 w 837542"/>
              <a:gd name="connsiteY20" fmla="*/ 285427 h 961851"/>
              <a:gd name="connsiteX21" fmla="*/ 814093 w 837542"/>
              <a:gd name="connsiteY21" fmla="*/ 339469 h 961851"/>
              <a:gd name="connsiteX22" fmla="*/ 808153 w 837542"/>
              <a:gd name="connsiteY22" fmla="*/ 551096 h 961851"/>
              <a:gd name="connsiteX23" fmla="*/ 801327 w 837542"/>
              <a:gd name="connsiteY23" fmla="*/ 893238 h 961851"/>
              <a:gd name="connsiteX24" fmla="*/ 367573 w 837542"/>
              <a:gd name="connsiteY24" fmla="*/ 952667 h 961851"/>
              <a:gd name="connsiteX25" fmla="*/ 91943 w 837542"/>
              <a:gd name="connsiteY25" fmla="*/ 716675 h 961851"/>
              <a:gd name="connsiteX0" fmla="*/ 92086 w 837685"/>
              <a:gd name="connsiteY0" fmla="*/ 716675 h 961851"/>
              <a:gd name="connsiteX1" fmla="*/ 85783 w 837685"/>
              <a:gd name="connsiteY1" fmla="*/ 288476 h 961851"/>
              <a:gd name="connsiteX2" fmla="*/ 538 w 837685"/>
              <a:gd name="connsiteY2" fmla="*/ 32269 h 961851"/>
              <a:gd name="connsiteX3" fmla="*/ 65276 w 837685"/>
              <a:gd name="connsiteY3" fmla="*/ 0 h 961851"/>
              <a:gd name="connsiteX4" fmla="*/ 470460 w 837685"/>
              <a:gd name="connsiteY4" fmla="*/ 298415 h 961851"/>
              <a:gd name="connsiteX5" fmla="*/ 564477 w 837685"/>
              <a:gd name="connsiteY5" fmla="*/ 393035 h 961851"/>
              <a:gd name="connsiteX6" fmla="*/ 564962 w 837685"/>
              <a:gd name="connsiteY6" fmla="*/ 341842 h 961851"/>
              <a:gd name="connsiteX7" fmla="*/ 678568 w 837685"/>
              <a:gd name="connsiteY7" fmla="*/ 260016 h 961851"/>
              <a:gd name="connsiteX8" fmla="*/ 739344 w 837685"/>
              <a:gd name="connsiteY8" fmla="*/ 288156 h 961851"/>
              <a:gd name="connsiteX9" fmla="*/ 649929 w 837685"/>
              <a:gd name="connsiteY9" fmla="*/ 607605 h 961851"/>
              <a:gd name="connsiteX10" fmla="*/ 476953 w 837685"/>
              <a:gd name="connsiteY10" fmla="*/ 608434 h 961851"/>
              <a:gd name="connsiteX11" fmla="*/ 405517 w 837685"/>
              <a:gd name="connsiteY11" fmla="*/ 660822 h 961851"/>
              <a:gd name="connsiteX12" fmla="*/ 378241 w 837685"/>
              <a:gd name="connsiteY12" fmla="*/ 701875 h 961851"/>
              <a:gd name="connsiteX13" fmla="*/ 342328 w 837685"/>
              <a:gd name="connsiteY13" fmla="*/ 740853 h 961851"/>
              <a:gd name="connsiteX14" fmla="*/ 365089 w 837685"/>
              <a:gd name="connsiteY14" fmla="*/ 743231 h 961851"/>
              <a:gd name="connsiteX15" fmla="*/ 357891 w 837685"/>
              <a:gd name="connsiteY15" fmla="*/ 814809 h 961851"/>
              <a:gd name="connsiteX16" fmla="*/ 375353 w 837685"/>
              <a:gd name="connsiteY16" fmla="*/ 832272 h 961851"/>
              <a:gd name="connsiteX17" fmla="*/ 412596 w 837685"/>
              <a:gd name="connsiteY17" fmla="*/ 809421 h 961851"/>
              <a:gd name="connsiteX18" fmla="*/ 462666 w 837685"/>
              <a:gd name="connsiteY18" fmla="*/ 768772 h 961851"/>
              <a:gd name="connsiteX19" fmla="*/ 540453 w 837685"/>
              <a:gd name="connsiteY19" fmla="*/ 689397 h 961851"/>
              <a:gd name="connsiteX20" fmla="*/ 742479 w 837685"/>
              <a:gd name="connsiteY20" fmla="*/ 285427 h 961851"/>
              <a:gd name="connsiteX21" fmla="*/ 814236 w 837685"/>
              <a:gd name="connsiteY21" fmla="*/ 339469 h 961851"/>
              <a:gd name="connsiteX22" fmla="*/ 808296 w 837685"/>
              <a:gd name="connsiteY22" fmla="*/ 551096 h 961851"/>
              <a:gd name="connsiteX23" fmla="*/ 801470 w 837685"/>
              <a:gd name="connsiteY23" fmla="*/ 893238 h 961851"/>
              <a:gd name="connsiteX24" fmla="*/ 367716 w 837685"/>
              <a:gd name="connsiteY24" fmla="*/ 952667 h 961851"/>
              <a:gd name="connsiteX25" fmla="*/ 92086 w 837685"/>
              <a:gd name="connsiteY25" fmla="*/ 716675 h 961851"/>
              <a:gd name="connsiteX0" fmla="*/ 91237 w 837685"/>
              <a:gd name="connsiteY0" fmla="*/ 723165 h 961851"/>
              <a:gd name="connsiteX1" fmla="*/ 85783 w 837685"/>
              <a:gd name="connsiteY1" fmla="*/ 288476 h 961851"/>
              <a:gd name="connsiteX2" fmla="*/ 538 w 837685"/>
              <a:gd name="connsiteY2" fmla="*/ 32269 h 961851"/>
              <a:gd name="connsiteX3" fmla="*/ 65276 w 837685"/>
              <a:gd name="connsiteY3" fmla="*/ 0 h 961851"/>
              <a:gd name="connsiteX4" fmla="*/ 470460 w 837685"/>
              <a:gd name="connsiteY4" fmla="*/ 298415 h 961851"/>
              <a:gd name="connsiteX5" fmla="*/ 564477 w 837685"/>
              <a:gd name="connsiteY5" fmla="*/ 393035 h 961851"/>
              <a:gd name="connsiteX6" fmla="*/ 564962 w 837685"/>
              <a:gd name="connsiteY6" fmla="*/ 341842 h 961851"/>
              <a:gd name="connsiteX7" fmla="*/ 678568 w 837685"/>
              <a:gd name="connsiteY7" fmla="*/ 260016 h 961851"/>
              <a:gd name="connsiteX8" fmla="*/ 739344 w 837685"/>
              <a:gd name="connsiteY8" fmla="*/ 288156 h 961851"/>
              <a:gd name="connsiteX9" fmla="*/ 649929 w 837685"/>
              <a:gd name="connsiteY9" fmla="*/ 607605 h 961851"/>
              <a:gd name="connsiteX10" fmla="*/ 476953 w 837685"/>
              <a:gd name="connsiteY10" fmla="*/ 608434 h 961851"/>
              <a:gd name="connsiteX11" fmla="*/ 405517 w 837685"/>
              <a:gd name="connsiteY11" fmla="*/ 660822 h 961851"/>
              <a:gd name="connsiteX12" fmla="*/ 378241 w 837685"/>
              <a:gd name="connsiteY12" fmla="*/ 701875 h 961851"/>
              <a:gd name="connsiteX13" fmla="*/ 342328 w 837685"/>
              <a:gd name="connsiteY13" fmla="*/ 740853 h 961851"/>
              <a:gd name="connsiteX14" fmla="*/ 365089 w 837685"/>
              <a:gd name="connsiteY14" fmla="*/ 743231 h 961851"/>
              <a:gd name="connsiteX15" fmla="*/ 357891 w 837685"/>
              <a:gd name="connsiteY15" fmla="*/ 814809 h 961851"/>
              <a:gd name="connsiteX16" fmla="*/ 375353 w 837685"/>
              <a:gd name="connsiteY16" fmla="*/ 832272 h 961851"/>
              <a:gd name="connsiteX17" fmla="*/ 412596 w 837685"/>
              <a:gd name="connsiteY17" fmla="*/ 809421 h 961851"/>
              <a:gd name="connsiteX18" fmla="*/ 462666 w 837685"/>
              <a:gd name="connsiteY18" fmla="*/ 768772 h 961851"/>
              <a:gd name="connsiteX19" fmla="*/ 540453 w 837685"/>
              <a:gd name="connsiteY19" fmla="*/ 689397 h 961851"/>
              <a:gd name="connsiteX20" fmla="*/ 742479 w 837685"/>
              <a:gd name="connsiteY20" fmla="*/ 285427 h 961851"/>
              <a:gd name="connsiteX21" fmla="*/ 814236 w 837685"/>
              <a:gd name="connsiteY21" fmla="*/ 339469 h 961851"/>
              <a:gd name="connsiteX22" fmla="*/ 808296 w 837685"/>
              <a:gd name="connsiteY22" fmla="*/ 551096 h 961851"/>
              <a:gd name="connsiteX23" fmla="*/ 801470 w 837685"/>
              <a:gd name="connsiteY23" fmla="*/ 893238 h 961851"/>
              <a:gd name="connsiteX24" fmla="*/ 367716 w 837685"/>
              <a:gd name="connsiteY24" fmla="*/ 952667 h 961851"/>
              <a:gd name="connsiteX25" fmla="*/ 91237 w 837685"/>
              <a:gd name="connsiteY25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470447 w 837672"/>
              <a:gd name="connsiteY4" fmla="*/ 298415 h 961851"/>
              <a:gd name="connsiteX5" fmla="*/ 564464 w 837672"/>
              <a:gd name="connsiteY5" fmla="*/ 393035 h 961851"/>
              <a:gd name="connsiteX6" fmla="*/ 564949 w 837672"/>
              <a:gd name="connsiteY6" fmla="*/ 341842 h 961851"/>
              <a:gd name="connsiteX7" fmla="*/ 678555 w 837672"/>
              <a:gd name="connsiteY7" fmla="*/ 260016 h 961851"/>
              <a:gd name="connsiteX8" fmla="*/ 739331 w 837672"/>
              <a:gd name="connsiteY8" fmla="*/ 288156 h 961851"/>
              <a:gd name="connsiteX9" fmla="*/ 649916 w 837672"/>
              <a:gd name="connsiteY9" fmla="*/ 607605 h 961851"/>
              <a:gd name="connsiteX10" fmla="*/ 476940 w 837672"/>
              <a:gd name="connsiteY10" fmla="*/ 608434 h 961851"/>
              <a:gd name="connsiteX11" fmla="*/ 405504 w 837672"/>
              <a:gd name="connsiteY11" fmla="*/ 660822 h 961851"/>
              <a:gd name="connsiteX12" fmla="*/ 378228 w 837672"/>
              <a:gd name="connsiteY12" fmla="*/ 701875 h 961851"/>
              <a:gd name="connsiteX13" fmla="*/ 342315 w 837672"/>
              <a:gd name="connsiteY13" fmla="*/ 740853 h 961851"/>
              <a:gd name="connsiteX14" fmla="*/ 365076 w 837672"/>
              <a:gd name="connsiteY14" fmla="*/ 743231 h 961851"/>
              <a:gd name="connsiteX15" fmla="*/ 357878 w 837672"/>
              <a:gd name="connsiteY15" fmla="*/ 814809 h 961851"/>
              <a:gd name="connsiteX16" fmla="*/ 375340 w 837672"/>
              <a:gd name="connsiteY16" fmla="*/ 832272 h 961851"/>
              <a:gd name="connsiteX17" fmla="*/ 412583 w 837672"/>
              <a:gd name="connsiteY17" fmla="*/ 809421 h 961851"/>
              <a:gd name="connsiteX18" fmla="*/ 462653 w 837672"/>
              <a:gd name="connsiteY18" fmla="*/ 768772 h 961851"/>
              <a:gd name="connsiteX19" fmla="*/ 540440 w 837672"/>
              <a:gd name="connsiteY19" fmla="*/ 689397 h 961851"/>
              <a:gd name="connsiteX20" fmla="*/ 742466 w 837672"/>
              <a:gd name="connsiteY20" fmla="*/ 285427 h 961851"/>
              <a:gd name="connsiteX21" fmla="*/ 814223 w 837672"/>
              <a:gd name="connsiteY21" fmla="*/ 339469 h 961851"/>
              <a:gd name="connsiteX22" fmla="*/ 808283 w 837672"/>
              <a:gd name="connsiteY22" fmla="*/ 551096 h 961851"/>
              <a:gd name="connsiteX23" fmla="*/ 801457 w 837672"/>
              <a:gd name="connsiteY23" fmla="*/ 893238 h 961851"/>
              <a:gd name="connsiteX24" fmla="*/ 367703 w 837672"/>
              <a:gd name="connsiteY24" fmla="*/ 952667 h 961851"/>
              <a:gd name="connsiteX25" fmla="*/ 91224 w 837672"/>
              <a:gd name="connsiteY25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190518 w 837672"/>
              <a:gd name="connsiteY4" fmla="*/ 143751 h 961851"/>
              <a:gd name="connsiteX5" fmla="*/ 470447 w 837672"/>
              <a:gd name="connsiteY5" fmla="*/ 298415 h 961851"/>
              <a:gd name="connsiteX6" fmla="*/ 564464 w 837672"/>
              <a:gd name="connsiteY6" fmla="*/ 393035 h 961851"/>
              <a:gd name="connsiteX7" fmla="*/ 564949 w 837672"/>
              <a:gd name="connsiteY7" fmla="*/ 341842 h 961851"/>
              <a:gd name="connsiteX8" fmla="*/ 678555 w 837672"/>
              <a:gd name="connsiteY8" fmla="*/ 260016 h 961851"/>
              <a:gd name="connsiteX9" fmla="*/ 739331 w 837672"/>
              <a:gd name="connsiteY9" fmla="*/ 288156 h 961851"/>
              <a:gd name="connsiteX10" fmla="*/ 649916 w 837672"/>
              <a:gd name="connsiteY10" fmla="*/ 607605 h 961851"/>
              <a:gd name="connsiteX11" fmla="*/ 476940 w 837672"/>
              <a:gd name="connsiteY11" fmla="*/ 608434 h 961851"/>
              <a:gd name="connsiteX12" fmla="*/ 405504 w 837672"/>
              <a:gd name="connsiteY12" fmla="*/ 660822 h 961851"/>
              <a:gd name="connsiteX13" fmla="*/ 378228 w 837672"/>
              <a:gd name="connsiteY13" fmla="*/ 701875 h 961851"/>
              <a:gd name="connsiteX14" fmla="*/ 342315 w 837672"/>
              <a:gd name="connsiteY14" fmla="*/ 740853 h 961851"/>
              <a:gd name="connsiteX15" fmla="*/ 365076 w 837672"/>
              <a:gd name="connsiteY15" fmla="*/ 743231 h 961851"/>
              <a:gd name="connsiteX16" fmla="*/ 357878 w 837672"/>
              <a:gd name="connsiteY16" fmla="*/ 814809 h 961851"/>
              <a:gd name="connsiteX17" fmla="*/ 375340 w 837672"/>
              <a:gd name="connsiteY17" fmla="*/ 832272 h 961851"/>
              <a:gd name="connsiteX18" fmla="*/ 412583 w 837672"/>
              <a:gd name="connsiteY18" fmla="*/ 809421 h 961851"/>
              <a:gd name="connsiteX19" fmla="*/ 462653 w 837672"/>
              <a:gd name="connsiteY19" fmla="*/ 768772 h 961851"/>
              <a:gd name="connsiteX20" fmla="*/ 540440 w 837672"/>
              <a:gd name="connsiteY20" fmla="*/ 689397 h 961851"/>
              <a:gd name="connsiteX21" fmla="*/ 742466 w 837672"/>
              <a:gd name="connsiteY21" fmla="*/ 285427 h 961851"/>
              <a:gd name="connsiteX22" fmla="*/ 814223 w 837672"/>
              <a:gd name="connsiteY22" fmla="*/ 339469 h 961851"/>
              <a:gd name="connsiteX23" fmla="*/ 808283 w 837672"/>
              <a:gd name="connsiteY23" fmla="*/ 551096 h 961851"/>
              <a:gd name="connsiteX24" fmla="*/ 801457 w 837672"/>
              <a:gd name="connsiteY24" fmla="*/ 893238 h 961851"/>
              <a:gd name="connsiteX25" fmla="*/ 367703 w 837672"/>
              <a:gd name="connsiteY25" fmla="*/ 952667 h 961851"/>
              <a:gd name="connsiteX26" fmla="*/ 91224 w 837672"/>
              <a:gd name="connsiteY26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190518 w 837672"/>
              <a:gd name="connsiteY4" fmla="*/ 143751 h 961851"/>
              <a:gd name="connsiteX5" fmla="*/ 470447 w 837672"/>
              <a:gd name="connsiteY5" fmla="*/ 298415 h 961851"/>
              <a:gd name="connsiteX6" fmla="*/ 564464 w 837672"/>
              <a:gd name="connsiteY6" fmla="*/ 393035 h 961851"/>
              <a:gd name="connsiteX7" fmla="*/ 564949 w 837672"/>
              <a:gd name="connsiteY7" fmla="*/ 341842 h 961851"/>
              <a:gd name="connsiteX8" fmla="*/ 678555 w 837672"/>
              <a:gd name="connsiteY8" fmla="*/ 260016 h 961851"/>
              <a:gd name="connsiteX9" fmla="*/ 739331 w 837672"/>
              <a:gd name="connsiteY9" fmla="*/ 288156 h 961851"/>
              <a:gd name="connsiteX10" fmla="*/ 649916 w 837672"/>
              <a:gd name="connsiteY10" fmla="*/ 607605 h 961851"/>
              <a:gd name="connsiteX11" fmla="*/ 476940 w 837672"/>
              <a:gd name="connsiteY11" fmla="*/ 608434 h 961851"/>
              <a:gd name="connsiteX12" fmla="*/ 405504 w 837672"/>
              <a:gd name="connsiteY12" fmla="*/ 660822 h 961851"/>
              <a:gd name="connsiteX13" fmla="*/ 378228 w 837672"/>
              <a:gd name="connsiteY13" fmla="*/ 701875 h 961851"/>
              <a:gd name="connsiteX14" fmla="*/ 342315 w 837672"/>
              <a:gd name="connsiteY14" fmla="*/ 740853 h 961851"/>
              <a:gd name="connsiteX15" fmla="*/ 365076 w 837672"/>
              <a:gd name="connsiteY15" fmla="*/ 743231 h 961851"/>
              <a:gd name="connsiteX16" fmla="*/ 357878 w 837672"/>
              <a:gd name="connsiteY16" fmla="*/ 814809 h 961851"/>
              <a:gd name="connsiteX17" fmla="*/ 375340 w 837672"/>
              <a:gd name="connsiteY17" fmla="*/ 832272 h 961851"/>
              <a:gd name="connsiteX18" fmla="*/ 412583 w 837672"/>
              <a:gd name="connsiteY18" fmla="*/ 809421 h 961851"/>
              <a:gd name="connsiteX19" fmla="*/ 462653 w 837672"/>
              <a:gd name="connsiteY19" fmla="*/ 768772 h 961851"/>
              <a:gd name="connsiteX20" fmla="*/ 540440 w 837672"/>
              <a:gd name="connsiteY20" fmla="*/ 689397 h 961851"/>
              <a:gd name="connsiteX21" fmla="*/ 742466 w 837672"/>
              <a:gd name="connsiteY21" fmla="*/ 285427 h 961851"/>
              <a:gd name="connsiteX22" fmla="*/ 814223 w 837672"/>
              <a:gd name="connsiteY22" fmla="*/ 339469 h 961851"/>
              <a:gd name="connsiteX23" fmla="*/ 808283 w 837672"/>
              <a:gd name="connsiteY23" fmla="*/ 551096 h 961851"/>
              <a:gd name="connsiteX24" fmla="*/ 801457 w 837672"/>
              <a:gd name="connsiteY24" fmla="*/ 893238 h 961851"/>
              <a:gd name="connsiteX25" fmla="*/ 367703 w 837672"/>
              <a:gd name="connsiteY25" fmla="*/ 952667 h 961851"/>
              <a:gd name="connsiteX26" fmla="*/ 91224 w 837672"/>
              <a:gd name="connsiteY26" fmla="*/ 723165 h 961851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90518 w 837672"/>
              <a:gd name="connsiteY5" fmla="*/ 152063 h 970163"/>
              <a:gd name="connsiteX6" fmla="*/ 470447 w 837672"/>
              <a:gd name="connsiteY6" fmla="*/ 306727 h 970163"/>
              <a:gd name="connsiteX7" fmla="*/ 564464 w 837672"/>
              <a:gd name="connsiteY7" fmla="*/ 401347 h 970163"/>
              <a:gd name="connsiteX8" fmla="*/ 564949 w 837672"/>
              <a:gd name="connsiteY8" fmla="*/ 350154 h 970163"/>
              <a:gd name="connsiteX9" fmla="*/ 678555 w 837672"/>
              <a:gd name="connsiteY9" fmla="*/ 268328 h 970163"/>
              <a:gd name="connsiteX10" fmla="*/ 739331 w 837672"/>
              <a:gd name="connsiteY10" fmla="*/ 296468 h 970163"/>
              <a:gd name="connsiteX11" fmla="*/ 649916 w 837672"/>
              <a:gd name="connsiteY11" fmla="*/ 615917 h 970163"/>
              <a:gd name="connsiteX12" fmla="*/ 476940 w 837672"/>
              <a:gd name="connsiteY12" fmla="*/ 616746 h 970163"/>
              <a:gd name="connsiteX13" fmla="*/ 405504 w 837672"/>
              <a:gd name="connsiteY13" fmla="*/ 669134 h 970163"/>
              <a:gd name="connsiteX14" fmla="*/ 378228 w 837672"/>
              <a:gd name="connsiteY14" fmla="*/ 710187 h 970163"/>
              <a:gd name="connsiteX15" fmla="*/ 342315 w 837672"/>
              <a:gd name="connsiteY15" fmla="*/ 749165 h 970163"/>
              <a:gd name="connsiteX16" fmla="*/ 365076 w 837672"/>
              <a:gd name="connsiteY16" fmla="*/ 751543 h 970163"/>
              <a:gd name="connsiteX17" fmla="*/ 357878 w 837672"/>
              <a:gd name="connsiteY17" fmla="*/ 823121 h 970163"/>
              <a:gd name="connsiteX18" fmla="*/ 375340 w 837672"/>
              <a:gd name="connsiteY18" fmla="*/ 840584 h 970163"/>
              <a:gd name="connsiteX19" fmla="*/ 412583 w 837672"/>
              <a:gd name="connsiteY19" fmla="*/ 817733 h 970163"/>
              <a:gd name="connsiteX20" fmla="*/ 462653 w 837672"/>
              <a:gd name="connsiteY20" fmla="*/ 777084 h 970163"/>
              <a:gd name="connsiteX21" fmla="*/ 540440 w 837672"/>
              <a:gd name="connsiteY21" fmla="*/ 697709 h 970163"/>
              <a:gd name="connsiteX22" fmla="*/ 742466 w 837672"/>
              <a:gd name="connsiteY22" fmla="*/ 293739 h 970163"/>
              <a:gd name="connsiteX23" fmla="*/ 814223 w 837672"/>
              <a:gd name="connsiteY23" fmla="*/ 347781 h 970163"/>
              <a:gd name="connsiteX24" fmla="*/ 808283 w 837672"/>
              <a:gd name="connsiteY24" fmla="*/ 559408 h 970163"/>
              <a:gd name="connsiteX25" fmla="*/ 801457 w 837672"/>
              <a:gd name="connsiteY25" fmla="*/ 901550 h 970163"/>
              <a:gd name="connsiteX26" fmla="*/ 367703 w 837672"/>
              <a:gd name="connsiteY26" fmla="*/ 960979 h 970163"/>
              <a:gd name="connsiteX27" fmla="*/ 91224 w 837672"/>
              <a:gd name="connsiteY27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90518 w 837672"/>
              <a:gd name="connsiteY5" fmla="*/ 152063 h 970163"/>
              <a:gd name="connsiteX6" fmla="*/ 470447 w 837672"/>
              <a:gd name="connsiteY6" fmla="*/ 306727 h 970163"/>
              <a:gd name="connsiteX7" fmla="*/ 564464 w 837672"/>
              <a:gd name="connsiteY7" fmla="*/ 401347 h 970163"/>
              <a:gd name="connsiteX8" fmla="*/ 564949 w 837672"/>
              <a:gd name="connsiteY8" fmla="*/ 350154 h 970163"/>
              <a:gd name="connsiteX9" fmla="*/ 678555 w 837672"/>
              <a:gd name="connsiteY9" fmla="*/ 268328 h 970163"/>
              <a:gd name="connsiteX10" fmla="*/ 739331 w 837672"/>
              <a:gd name="connsiteY10" fmla="*/ 296468 h 970163"/>
              <a:gd name="connsiteX11" fmla="*/ 649916 w 837672"/>
              <a:gd name="connsiteY11" fmla="*/ 615917 h 970163"/>
              <a:gd name="connsiteX12" fmla="*/ 476940 w 837672"/>
              <a:gd name="connsiteY12" fmla="*/ 616746 h 970163"/>
              <a:gd name="connsiteX13" fmla="*/ 405504 w 837672"/>
              <a:gd name="connsiteY13" fmla="*/ 669134 h 970163"/>
              <a:gd name="connsiteX14" fmla="*/ 378228 w 837672"/>
              <a:gd name="connsiteY14" fmla="*/ 710187 h 970163"/>
              <a:gd name="connsiteX15" fmla="*/ 342315 w 837672"/>
              <a:gd name="connsiteY15" fmla="*/ 749165 h 970163"/>
              <a:gd name="connsiteX16" fmla="*/ 365076 w 837672"/>
              <a:gd name="connsiteY16" fmla="*/ 751543 h 970163"/>
              <a:gd name="connsiteX17" fmla="*/ 357878 w 837672"/>
              <a:gd name="connsiteY17" fmla="*/ 823121 h 970163"/>
              <a:gd name="connsiteX18" fmla="*/ 375340 w 837672"/>
              <a:gd name="connsiteY18" fmla="*/ 840584 h 970163"/>
              <a:gd name="connsiteX19" fmla="*/ 412583 w 837672"/>
              <a:gd name="connsiteY19" fmla="*/ 817733 h 970163"/>
              <a:gd name="connsiteX20" fmla="*/ 462653 w 837672"/>
              <a:gd name="connsiteY20" fmla="*/ 777084 h 970163"/>
              <a:gd name="connsiteX21" fmla="*/ 540440 w 837672"/>
              <a:gd name="connsiteY21" fmla="*/ 697709 h 970163"/>
              <a:gd name="connsiteX22" fmla="*/ 742466 w 837672"/>
              <a:gd name="connsiteY22" fmla="*/ 293739 h 970163"/>
              <a:gd name="connsiteX23" fmla="*/ 814223 w 837672"/>
              <a:gd name="connsiteY23" fmla="*/ 347781 h 970163"/>
              <a:gd name="connsiteX24" fmla="*/ 808283 w 837672"/>
              <a:gd name="connsiteY24" fmla="*/ 559408 h 970163"/>
              <a:gd name="connsiteX25" fmla="*/ 801457 w 837672"/>
              <a:gd name="connsiteY25" fmla="*/ 901550 h 970163"/>
              <a:gd name="connsiteX26" fmla="*/ 367703 w 837672"/>
              <a:gd name="connsiteY26" fmla="*/ 960979 h 970163"/>
              <a:gd name="connsiteX27" fmla="*/ 91224 w 837672"/>
              <a:gd name="connsiteY27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470447 w 837672"/>
              <a:gd name="connsiteY7" fmla="*/ 306727 h 970163"/>
              <a:gd name="connsiteX8" fmla="*/ 564464 w 837672"/>
              <a:gd name="connsiteY8" fmla="*/ 401347 h 970163"/>
              <a:gd name="connsiteX9" fmla="*/ 564949 w 837672"/>
              <a:gd name="connsiteY9" fmla="*/ 350154 h 970163"/>
              <a:gd name="connsiteX10" fmla="*/ 678555 w 837672"/>
              <a:gd name="connsiteY10" fmla="*/ 268328 h 970163"/>
              <a:gd name="connsiteX11" fmla="*/ 739331 w 837672"/>
              <a:gd name="connsiteY11" fmla="*/ 296468 h 970163"/>
              <a:gd name="connsiteX12" fmla="*/ 649916 w 837672"/>
              <a:gd name="connsiteY12" fmla="*/ 615917 h 970163"/>
              <a:gd name="connsiteX13" fmla="*/ 476940 w 837672"/>
              <a:gd name="connsiteY13" fmla="*/ 616746 h 970163"/>
              <a:gd name="connsiteX14" fmla="*/ 405504 w 837672"/>
              <a:gd name="connsiteY14" fmla="*/ 669134 h 970163"/>
              <a:gd name="connsiteX15" fmla="*/ 378228 w 837672"/>
              <a:gd name="connsiteY15" fmla="*/ 710187 h 970163"/>
              <a:gd name="connsiteX16" fmla="*/ 342315 w 837672"/>
              <a:gd name="connsiteY16" fmla="*/ 749165 h 970163"/>
              <a:gd name="connsiteX17" fmla="*/ 365076 w 837672"/>
              <a:gd name="connsiteY17" fmla="*/ 751543 h 970163"/>
              <a:gd name="connsiteX18" fmla="*/ 357878 w 837672"/>
              <a:gd name="connsiteY18" fmla="*/ 823121 h 970163"/>
              <a:gd name="connsiteX19" fmla="*/ 375340 w 837672"/>
              <a:gd name="connsiteY19" fmla="*/ 840584 h 970163"/>
              <a:gd name="connsiteX20" fmla="*/ 412583 w 837672"/>
              <a:gd name="connsiteY20" fmla="*/ 817733 h 970163"/>
              <a:gd name="connsiteX21" fmla="*/ 462653 w 837672"/>
              <a:gd name="connsiteY21" fmla="*/ 777084 h 970163"/>
              <a:gd name="connsiteX22" fmla="*/ 540440 w 837672"/>
              <a:gd name="connsiteY22" fmla="*/ 697709 h 970163"/>
              <a:gd name="connsiteX23" fmla="*/ 742466 w 837672"/>
              <a:gd name="connsiteY23" fmla="*/ 293739 h 970163"/>
              <a:gd name="connsiteX24" fmla="*/ 814223 w 837672"/>
              <a:gd name="connsiteY24" fmla="*/ 347781 h 970163"/>
              <a:gd name="connsiteX25" fmla="*/ 808283 w 837672"/>
              <a:gd name="connsiteY25" fmla="*/ 559408 h 970163"/>
              <a:gd name="connsiteX26" fmla="*/ 801457 w 837672"/>
              <a:gd name="connsiteY26" fmla="*/ 901550 h 970163"/>
              <a:gd name="connsiteX27" fmla="*/ 367703 w 837672"/>
              <a:gd name="connsiteY27" fmla="*/ 960979 h 970163"/>
              <a:gd name="connsiteX28" fmla="*/ 91224 w 837672"/>
              <a:gd name="connsiteY28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470447 w 837672"/>
              <a:gd name="connsiteY8" fmla="*/ 306727 h 970163"/>
              <a:gd name="connsiteX9" fmla="*/ 564464 w 837672"/>
              <a:gd name="connsiteY9" fmla="*/ 401347 h 970163"/>
              <a:gd name="connsiteX10" fmla="*/ 564949 w 837672"/>
              <a:gd name="connsiteY10" fmla="*/ 350154 h 970163"/>
              <a:gd name="connsiteX11" fmla="*/ 678555 w 837672"/>
              <a:gd name="connsiteY11" fmla="*/ 268328 h 970163"/>
              <a:gd name="connsiteX12" fmla="*/ 739331 w 837672"/>
              <a:gd name="connsiteY12" fmla="*/ 296468 h 970163"/>
              <a:gd name="connsiteX13" fmla="*/ 649916 w 837672"/>
              <a:gd name="connsiteY13" fmla="*/ 615917 h 970163"/>
              <a:gd name="connsiteX14" fmla="*/ 476940 w 837672"/>
              <a:gd name="connsiteY14" fmla="*/ 616746 h 970163"/>
              <a:gd name="connsiteX15" fmla="*/ 405504 w 837672"/>
              <a:gd name="connsiteY15" fmla="*/ 669134 h 970163"/>
              <a:gd name="connsiteX16" fmla="*/ 378228 w 837672"/>
              <a:gd name="connsiteY16" fmla="*/ 710187 h 970163"/>
              <a:gd name="connsiteX17" fmla="*/ 342315 w 837672"/>
              <a:gd name="connsiteY17" fmla="*/ 749165 h 970163"/>
              <a:gd name="connsiteX18" fmla="*/ 365076 w 837672"/>
              <a:gd name="connsiteY18" fmla="*/ 751543 h 970163"/>
              <a:gd name="connsiteX19" fmla="*/ 357878 w 837672"/>
              <a:gd name="connsiteY19" fmla="*/ 823121 h 970163"/>
              <a:gd name="connsiteX20" fmla="*/ 375340 w 837672"/>
              <a:gd name="connsiteY20" fmla="*/ 840584 h 970163"/>
              <a:gd name="connsiteX21" fmla="*/ 412583 w 837672"/>
              <a:gd name="connsiteY21" fmla="*/ 817733 h 970163"/>
              <a:gd name="connsiteX22" fmla="*/ 462653 w 837672"/>
              <a:gd name="connsiteY22" fmla="*/ 777084 h 970163"/>
              <a:gd name="connsiteX23" fmla="*/ 540440 w 837672"/>
              <a:gd name="connsiteY23" fmla="*/ 697709 h 970163"/>
              <a:gd name="connsiteX24" fmla="*/ 742466 w 837672"/>
              <a:gd name="connsiteY24" fmla="*/ 293739 h 970163"/>
              <a:gd name="connsiteX25" fmla="*/ 814223 w 837672"/>
              <a:gd name="connsiteY25" fmla="*/ 347781 h 970163"/>
              <a:gd name="connsiteX26" fmla="*/ 808283 w 837672"/>
              <a:gd name="connsiteY26" fmla="*/ 559408 h 970163"/>
              <a:gd name="connsiteX27" fmla="*/ 801457 w 837672"/>
              <a:gd name="connsiteY27" fmla="*/ 901550 h 970163"/>
              <a:gd name="connsiteX28" fmla="*/ 367703 w 837672"/>
              <a:gd name="connsiteY28" fmla="*/ 960979 h 970163"/>
              <a:gd name="connsiteX29" fmla="*/ 91224 w 837672"/>
              <a:gd name="connsiteY29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432172 w 837672"/>
              <a:gd name="connsiteY8" fmla="*/ 252017 h 970163"/>
              <a:gd name="connsiteX9" fmla="*/ 470447 w 837672"/>
              <a:gd name="connsiteY9" fmla="*/ 306727 h 970163"/>
              <a:gd name="connsiteX10" fmla="*/ 564464 w 837672"/>
              <a:gd name="connsiteY10" fmla="*/ 401347 h 970163"/>
              <a:gd name="connsiteX11" fmla="*/ 564949 w 837672"/>
              <a:gd name="connsiteY11" fmla="*/ 350154 h 970163"/>
              <a:gd name="connsiteX12" fmla="*/ 678555 w 837672"/>
              <a:gd name="connsiteY12" fmla="*/ 268328 h 970163"/>
              <a:gd name="connsiteX13" fmla="*/ 739331 w 837672"/>
              <a:gd name="connsiteY13" fmla="*/ 296468 h 970163"/>
              <a:gd name="connsiteX14" fmla="*/ 649916 w 837672"/>
              <a:gd name="connsiteY14" fmla="*/ 615917 h 970163"/>
              <a:gd name="connsiteX15" fmla="*/ 476940 w 837672"/>
              <a:gd name="connsiteY15" fmla="*/ 616746 h 970163"/>
              <a:gd name="connsiteX16" fmla="*/ 405504 w 837672"/>
              <a:gd name="connsiteY16" fmla="*/ 669134 h 970163"/>
              <a:gd name="connsiteX17" fmla="*/ 378228 w 837672"/>
              <a:gd name="connsiteY17" fmla="*/ 710187 h 970163"/>
              <a:gd name="connsiteX18" fmla="*/ 342315 w 837672"/>
              <a:gd name="connsiteY18" fmla="*/ 749165 h 970163"/>
              <a:gd name="connsiteX19" fmla="*/ 365076 w 837672"/>
              <a:gd name="connsiteY19" fmla="*/ 751543 h 970163"/>
              <a:gd name="connsiteX20" fmla="*/ 357878 w 837672"/>
              <a:gd name="connsiteY20" fmla="*/ 823121 h 970163"/>
              <a:gd name="connsiteX21" fmla="*/ 375340 w 837672"/>
              <a:gd name="connsiteY21" fmla="*/ 840584 h 970163"/>
              <a:gd name="connsiteX22" fmla="*/ 412583 w 837672"/>
              <a:gd name="connsiteY22" fmla="*/ 817733 h 970163"/>
              <a:gd name="connsiteX23" fmla="*/ 462653 w 837672"/>
              <a:gd name="connsiteY23" fmla="*/ 777084 h 970163"/>
              <a:gd name="connsiteX24" fmla="*/ 540440 w 837672"/>
              <a:gd name="connsiteY24" fmla="*/ 697709 h 970163"/>
              <a:gd name="connsiteX25" fmla="*/ 742466 w 837672"/>
              <a:gd name="connsiteY25" fmla="*/ 293739 h 970163"/>
              <a:gd name="connsiteX26" fmla="*/ 814223 w 837672"/>
              <a:gd name="connsiteY26" fmla="*/ 347781 h 970163"/>
              <a:gd name="connsiteX27" fmla="*/ 808283 w 837672"/>
              <a:gd name="connsiteY27" fmla="*/ 559408 h 970163"/>
              <a:gd name="connsiteX28" fmla="*/ 801457 w 837672"/>
              <a:gd name="connsiteY28" fmla="*/ 901550 h 970163"/>
              <a:gd name="connsiteX29" fmla="*/ 367703 w 837672"/>
              <a:gd name="connsiteY29" fmla="*/ 960979 h 970163"/>
              <a:gd name="connsiteX30" fmla="*/ 91224 w 837672"/>
              <a:gd name="connsiteY30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432172 w 837672"/>
              <a:gd name="connsiteY9" fmla="*/ 252017 h 970163"/>
              <a:gd name="connsiteX10" fmla="*/ 470447 w 837672"/>
              <a:gd name="connsiteY10" fmla="*/ 306727 h 970163"/>
              <a:gd name="connsiteX11" fmla="*/ 564464 w 837672"/>
              <a:gd name="connsiteY11" fmla="*/ 401347 h 970163"/>
              <a:gd name="connsiteX12" fmla="*/ 564949 w 837672"/>
              <a:gd name="connsiteY12" fmla="*/ 350154 h 970163"/>
              <a:gd name="connsiteX13" fmla="*/ 678555 w 837672"/>
              <a:gd name="connsiteY13" fmla="*/ 268328 h 970163"/>
              <a:gd name="connsiteX14" fmla="*/ 739331 w 837672"/>
              <a:gd name="connsiteY14" fmla="*/ 296468 h 970163"/>
              <a:gd name="connsiteX15" fmla="*/ 649916 w 837672"/>
              <a:gd name="connsiteY15" fmla="*/ 615917 h 970163"/>
              <a:gd name="connsiteX16" fmla="*/ 476940 w 837672"/>
              <a:gd name="connsiteY16" fmla="*/ 616746 h 970163"/>
              <a:gd name="connsiteX17" fmla="*/ 405504 w 837672"/>
              <a:gd name="connsiteY17" fmla="*/ 669134 h 970163"/>
              <a:gd name="connsiteX18" fmla="*/ 378228 w 837672"/>
              <a:gd name="connsiteY18" fmla="*/ 710187 h 970163"/>
              <a:gd name="connsiteX19" fmla="*/ 342315 w 837672"/>
              <a:gd name="connsiteY19" fmla="*/ 749165 h 970163"/>
              <a:gd name="connsiteX20" fmla="*/ 365076 w 837672"/>
              <a:gd name="connsiteY20" fmla="*/ 751543 h 970163"/>
              <a:gd name="connsiteX21" fmla="*/ 357878 w 837672"/>
              <a:gd name="connsiteY21" fmla="*/ 823121 h 970163"/>
              <a:gd name="connsiteX22" fmla="*/ 375340 w 837672"/>
              <a:gd name="connsiteY22" fmla="*/ 840584 h 970163"/>
              <a:gd name="connsiteX23" fmla="*/ 412583 w 837672"/>
              <a:gd name="connsiteY23" fmla="*/ 817733 h 970163"/>
              <a:gd name="connsiteX24" fmla="*/ 462653 w 837672"/>
              <a:gd name="connsiteY24" fmla="*/ 777084 h 970163"/>
              <a:gd name="connsiteX25" fmla="*/ 540440 w 837672"/>
              <a:gd name="connsiteY25" fmla="*/ 697709 h 970163"/>
              <a:gd name="connsiteX26" fmla="*/ 742466 w 837672"/>
              <a:gd name="connsiteY26" fmla="*/ 293739 h 970163"/>
              <a:gd name="connsiteX27" fmla="*/ 814223 w 837672"/>
              <a:gd name="connsiteY27" fmla="*/ 347781 h 970163"/>
              <a:gd name="connsiteX28" fmla="*/ 808283 w 837672"/>
              <a:gd name="connsiteY28" fmla="*/ 559408 h 970163"/>
              <a:gd name="connsiteX29" fmla="*/ 801457 w 837672"/>
              <a:gd name="connsiteY29" fmla="*/ 901550 h 970163"/>
              <a:gd name="connsiteX30" fmla="*/ 367703 w 837672"/>
              <a:gd name="connsiteY30" fmla="*/ 960979 h 970163"/>
              <a:gd name="connsiteX31" fmla="*/ 91224 w 837672"/>
              <a:gd name="connsiteY31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432172 w 837672"/>
              <a:gd name="connsiteY10" fmla="*/ 252017 h 970163"/>
              <a:gd name="connsiteX11" fmla="*/ 470447 w 837672"/>
              <a:gd name="connsiteY11" fmla="*/ 306727 h 970163"/>
              <a:gd name="connsiteX12" fmla="*/ 564464 w 837672"/>
              <a:gd name="connsiteY12" fmla="*/ 401347 h 970163"/>
              <a:gd name="connsiteX13" fmla="*/ 564949 w 837672"/>
              <a:gd name="connsiteY13" fmla="*/ 350154 h 970163"/>
              <a:gd name="connsiteX14" fmla="*/ 678555 w 837672"/>
              <a:gd name="connsiteY14" fmla="*/ 268328 h 970163"/>
              <a:gd name="connsiteX15" fmla="*/ 739331 w 837672"/>
              <a:gd name="connsiteY15" fmla="*/ 296468 h 970163"/>
              <a:gd name="connsiteX16" fmla="*/ 649916 w 837672"/>
              <a:gd name="connsiteY16" fmla="*/ 615917 h 970163"/>
              <a:gd name="connsiteX17" fmla="*/ 476940 w 837672"/>
              <a:gd name="connsiteY17" fmla="*/ 616746 h 970163"/>
              <a:gd name="connsiteX18" fmla="*/ 405504 w 837672"/>
              <a:gd name="connsiteY18" fmla="*/ 669134 h 970163"/>
              <a:gd name="connsiteX19" fmla="*/ 378228 w 837672"/>
              <a:gd name="connsiteY19" fmla="*/ 710187 h 970163"/>
              <a:gd name="connsiteX20" fmla="*/ 342315 w 837672"/>
              <a:gd name="connsiteY20" fmla="*/ 749165 h 970163"/>
              <a:gd name="connsiteX21" fmla="*/ 365076 w 837672"/>
              <a:gd name="connsiteY21" fmla="*/ 751543 h 970163"/>
              <a:gd name="connsiteX22" fmla="*/ 357878 w 837672"/>
              <a:gd name="connsiteY22" fmla="*/ 823121 h 970163"/>
              <a:gd name="connsiteX23" fmla="*/ 375340 w 837672"/>
              <a:gd name="connsiteY23" fmla="*/ 840584 h 970163"/>
              <a:gd name="connsiteX24" fmla="*/ 412583 w 837672"/>
              <a:gd name="connsiteY24" fmla="*/ 817733 h 970163"/>
              <a:gd name="connsiteX25" fmla="*/ 462653 w 837672"/>
              <a:gd name="connsiteY25" fmla="*/ 777084 h 970163"/>
              <a:gd name="connsiteX26" fmla="*/ 540440 w 837672"/>
              <a:gd name="connsiteY26" fmla="*/ 697709 h 970163"/>
              <a:gd name="connsiteX27" fmla="*/ 742466 w 837672"/>
              <a:gd name="connsiteY27" fmla="*/ 293739 h 970163"/>
              <a:gd name="connsiteX28" fmla="*/ 814223 w 837672"/>
              <a:gd name="connsiteY28" fmla="*/ 347781 h 970163"/>
              <a:gd name="connsiteX29" fmla="*/ 808283 w 837672"/>
              <a:gd name="connsiteY29" fmla="*/ 559408 h 970163"/>
              <a:gd name="connsiteX30" fmla="*/ 801457 w 837672"/>
              <a:gd name="connsiteY30" fmla="*/ 901550 h 970163"/>
              <a:gd name="connsiteX31" fmla="*/ 367703 w 837672"/>
              <a:gd name="connsiteY31" fmla="*/ 960979 h 970163"/>
              <a:gd name="connsiteX32" fmla="*/ 91224 w 837672"/>
              <a:gd name="connsiteY32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32172 w 837672"/>
              <a:gd name="connsiteY11" fmla="*/ 252017 h 970163"/>
              <a:gd name="connsiteX12" fmla="*/ 470447 w 837672"/>
              <a:gd name="connsiteY12" fmla="*/ 306727 h 970163"/>
              <a:gd name="connsiteX13" fmla="*/ 564464 w 837672"/>
              <a:gd name="connsiteY13" fmla="*/ 401347 h 970163"/>
              <a:gd name="connsiteX14" fmla="*/ 564949 w 837672"/>
              <a:gd name="connsiteY14" fmla="*/ 350154 h 970163"/>
              <a:gd name="connsiteX15" fmla="*/ 678555 w 837672"/>
              <a:gd name="connsiteY15" fmla="*/ 268328 h 970163"/>
              <a:gd name="connsiteX16" fmla="*/ 739331 w 837672"/>
              <a:gd name="connsiteY16" fmla="*/ 296468 h 970163"/>
              <a:gd name="connsiteX17" fmla="*/ 649916 w 837672"/>
              <a:gd name="connsiteY17" fmla="*/ 615917 h 970163"/>
              <a:gd name="connsiteX18" fmla="*/ 476940 w 837672"/>
              <a:gd name="connsiteY18" fmla="*/ 616746 h 970163"/>
              <a:gd name="connsiteX19" fmla="*/ 405504 w 837672"/>
              <a:gd name="connsiteY19" fmla="*/ 669134 h 970163"/>
              <a:gd name="connsiteX20" fmla="*/ 378228 w 837672"/>
              <a:gd name="connsiteY20" fmla="*/ 710187 h 970163"/>
              <a:gd name="connsiteX21" fmla="*/ 342315 w 837672"/>
              <a:gd name="connsiteY21" fmla="*/ 749165 h 970163"/>
              <a:gd name="connsiteX22" fmla="*/ 365076 w 837672"/>
              <a:gd name="connsiteY22" fmla="*/ 751543 h 970163"/>
              <a:gd name="connsiteX23" fmla="*/ 357878 w 837672"/>
              <a:gd name="connsiteY23" fmla="*/ 823121 h 970163"/>
              <a:gd name="connsiteX24" fmla="*/ 375340 w 837672"/>
              <a:gd name="connsiteY24" fmla="*/ 840584 h 970163"/>
              <a:gd name="connsiteX25" fmla="*/ 412583 w 837672"/>
              <a:gd name="connsiteY25" fmla="*/ 817733 h 970163"/>
              <a:gd name="connsiteX26" fmla="*/ 462653 w 837672"/>
              <a:gd name="connsiteY26" fmla="*/ 777084 h 970163"/>
              <a:gd name="connsiteX27" fmla="*/ 540440 w 837672"/>
              <a:gd name="connsiteY27" fmla="*/ 697709 h 970163"/>
              <a:gd name="connsiteX28" fmla="*/ 742466 w 837672"/>
              <a:gd name="connsiteY28" fmla="*/ 293739 h 970163"/>
              <a:gd name="connsiteX29" fmla="*/ 814223 w 837672"/>
              <a:gd name="connsiteY29" fmla="*/ 347781 h 970163"/>
              <a:gd name="connsiteX30" fmla="*/ 808283 w 837672"/>
              <a:gd name="connsiteY30" fmla="*/ 559408 h 970163"/>
              <a:gd name="connsiteX31" fmla="*/ 801457 w 837672"/>
              <a:gd name="connsiteY31" fmla="*/ 901550 h 970163"/>
              <a:gd name="connsiteX32" fmla="*/ 367703 w 837672"/>
              <a:gd name="connsiteY32" fmla="*/ 960979 h 970163"/>
              <a:gd name="connsiteX33" fmla="*/ 91224 w 837672"/>
              <a:gd name="connsiteY33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42466 w 837672"/>
              <a:gd name="connsiteY29" fmla="*/ 293739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42466 w 837672"/>
              <a:gd name="connsiteY29" fmla="*/ 293739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39554 w 837672"/>
              <a:gd name="connsiteY29" fmla="*/ 310056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39554 w 837672"/>
              <a:gd name="connsiteY29" fmla="*/ 310056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43188"/>
              <a:gd name="connsiteY0" fmla="*/ 731477 h 970163"/>
              <a:gd name="connsiteX1" fmla="*/ 87892 w 843188"/>
              <a:gd name="connsiteY1" fmla="*/ 301336 h 970163"/>
              <a:gd name="connsiteX2" fmla="*/ 525 w 843188"/>
              <a:gd name="connsiteY2" fmla="*/ 40581 h 970163"/>
              <a:gd name="connsiteX3" fmla="*/ 65263 w 843188"/>
              <a:gd name="connsiteY3" fmla="*/ 8312 h 970163"/>
              <a:gd name="connsiteX4" fmla="*/ 78606 w 843188"/>
              <a:gd name="connsiteY4" fmla="*/ 13164 h 970163"/>
              <a:gd name="connsiteX5" fmla="*/ 153519 w 843188"/>
              <a:gd name="connsiteY5" fmla="*/ 108392 h 970163"/>
              <a:gd name="connsiteX6" fmla="*/ 190518 w 843188"/>
              <a:gd name="connsiteY6" fmla="*/ 152063 h 970163"/>
              <a:gd name="connsiteX7" fmla="*/ 272708 w 843188"/>
              <a:gd name="connsiteY7" fmla="*/ 185724 h 970163"/>
              <a:gd name="connsiteX8" fmla="*/ 285265 w 843188"/>
              <a:gd name="connsiteY8" fmla="*/ 211442 h 970163"/>
              <a:gd name="connsiteX9" fmla="*/ 330938 w 843188"/>
              <a:gd name="connsiteY9" fmla="*/ 233337 h 970163"/>
              <a:gd name="connsiteX10" fmla="*/ 367028 w 843188"/>
              <a:gd name="connsiteY10" fmla="*/ 227575 h 970163"/>
              <a:gd name="connsiteX11" fmla="*/ 404089 w 843188"/>
              <a:gd name="connsiteY11" fmla="*/ 244072 h 970163"/>
              <a:gd name="connsiteX12" fmla="*/ 432172 w 843188"/>
              <a:gd name="connsiteY12" fmla="*/ 252017 h 970163"/>
              <a:gd name="connsiteX13" fmla="*/ 470447 w 843188"/>
              <a:gd name="connsiteY13" fmla="*/ 306727 h 970163"/>
              <a:gd name="connsiteX14" fmla="*/ 564464 w 843188"/>
              <a:gd name="connsiteY14" fmla="*/ 401347 h 970163"/>
              <a:gd name="connsiteX15" fmla="*/ 564949 w 843188"/>
              <a:gd name="connsiteY15" fmla="*/ 350154 h 970163"/>
              <a:gd name="connsiteX16" fmla="*/ 678555 w 843188"/>
              <a:gd name="connsiteY16" fmla="*/ 268328 h 970163"/>
              <a:gd name="connsiteX17" fmla="*/ 739331 w 843188"/>
              <a:gd name="connsiteY17" fmla="*/ 296468 h 970163"/>
              <a:gd name="connsiteX18" fmla="*/ 649916 w 843188"/>
              <a:gd name="connsiteY18" fmla="*/ 615917 h 970163"/>
              <a:gd name="connsiteX19" fmla="*/ 476940 w 843188"/>
              <a:gd name="connsiteY19" fmla="*/ 616746 h 970163"/>
              <a:gd name="connsiteX20" fmla="*/ 405504 w 843188"/>
              <a:gd name="connsiteY20" fmla="*/ 669134 h 970163"/>
              <a:gd name="connsiteX21" fmla="*/ 378228 w 843188"/>
              <a:gd name="connsiteY21" fmla="*/ 710187 h 970163"/>
              <a:gd name="connsiteX22" fmla="*/ 342315 w 843188"/>
              <a:gd name="connsiteY22" fmla="*/ 749165 h 970163"/>
              <a:gd name="connsiteX23" fmla="*/ 365076 w 843188"/>
              <a:gd name="connsiteY23" fmla="*/ 751543 h 970163"/>
              <a:gd name="connsiteX24" fmla="*/ 357878 w 843188"/>
              <a:gd name="connsiteY24" fmla="*/ 823121 h 970163"/>
              <a:gd name="connsiteX25" fmla="*/ 375340 w 843188"/>
              <a:gd name="connsiteY25" fmla="*/ 840584 h 970163"/>
              <a:gd name="connsiteX26" fmla="*/ 412583 w 843188"/>
              <a:gd name="connsiteY26" fmla="*/ 817733 h 970163"/>
              <a:gd name="connsiteX27" fmla="*/ 462653 w 843188"/>
              <a:gd name="connsiteY27" fmla="*/ 777084 h 970163"/>
              <a:gd name="connsiteX28" fmla="*/ 540440 w 843188"/>
              <a:gd name="connsiteY28" fmla="*/ 697709 h 970163"/>
              <a:gd name="connsiteX29" fmla="*/ 739554 w 843188"/>
              <a:gd name="connsiteY29" fmla="*/ 310056 h 970163"/>
              <a:gd name="connsiteX30" fmla="*/ 826112 w 843188"/>
              <a:gd name="connsiteY30" fmla="*/ 381566 h 970163"/>
              <a:gd name="connsiteX31" fmla="*/ 808283 w 843188"/>
              <a:gd name="connsiteY31" fmla="*/ 559408 h 970163"/>
              <a:gd name="connsiteX32" fmla="*/ 801457 w 843188"/>
              <a:gd name="connsiteY32" fmla="*/ 901550 h 970163"/>
              <a:gd name="connsiteX33" fmla="*/ 367703 w 843188"/>
              <a:gd name="connsiteY33" fmla="*/ 960979 h 970163"/>
              <a:gd name="connsiteX34" fmla="*/ 91224 w 843188"/>
              <a:gd name="connsiteY34" fmla="*/ 731477 h 970163"/>
              <a:gd name="connsiteX0" fmla="*/ 91224 w 880700"/>
              <a:gd name="connsiteY0" fmla="*/ 731477 h 970163"/>
              <a:gd name="connsiteX1" fmla="*/ 87892 w 880700"/>
              <a:gd name="connsiteY1" fmla="*/ 301336 h 970163"/>
              <a:gd name="connsiteX2" fmla="*/ 525 w 880700"/>
              <a:gd name="connsiteY2" fmla="*/ 40581 h 970163"/>
              <a:gd name="connsiteX3" fmla="*/ 65263 w 880700"/>
              <a:gd name="connsiteY3" fmla="*/ 8312 h 970163"/>
              <a:gd name="connsiteX4" fmla="*/ 78606 w 880700"/>
              <a:gd name="connsiteY4" fmla="*/ 13164 h 970163"/>
              <a:gd name="connsiteX5" fmla="*/ 153519 w 880700"/>
              <a:gd name="connsiteY5" fmla="*/ 108392 h 970163"/>
              <a:gd name="connsiteX6" fmla="*/ 190518 w 880700"/>
              <a:gd name="connsiteY6" fmla="*/ 152063 h 970163"/>
              <a:gd name="connsiteX7" fmla="*/ 272708 w 880700"/>
              <a:gd name="connsiteY7" fmla="*/ 185724 h 970163"/>
              <a:gd name="connsiteX8" fmla="*/ 285265 w 880700"/>
              <a:gd name="connsiteY8" fmla="*/ 211442 h 970163"/>
              <a:gd name="connsiteX9" fmla="*/ 330938 w 880700"/>
              <a:gd name="connsiteY9" fmla="*/ 233337 h 970163"/>
              <a:gd name="connsiteX10" fmla="*/ 367028 w 880700"/>
              <a:gd name="connsiteY10" fmla="*/ 227575 h 970163"/>
              <a:gd name="connsiteX11" fmla="*/ 404089 w 880700"/>
              <a:gd name="connsiteY11" fmla="*/ 244072 h 970163"/>
              <a:gd name="connsiteX12" fmla="*/ 432172 w 880700"/>
              <a:gd name="connsiteY12" fmla="*/ 252017 h 970163"/>
              <a:gd name="connsiteX13" fmla="*/ 470447 w 880700"/>
              <a:gd name="connsiteY13" fmla="*/ 306727 h 970163"/>
              <a:gd name="connsiteX14" fmla="*/ 564464 w 880700"/>
              <a:gd name="connsiteY14" fmla="*/ 401347 h 970163"/>
              <a:gd name="connsiteX15" fmla="*/ 564949 w 880700"/>
              <a:gd name="connsiteY15" fmla="*/ 350154 h 970163"/>
              <a:gd name="connsiteX16" fmla="*/ 678555 w 880700"/>
              <a:gd name="connsiteY16" fmla="*/ 268328 h 970163"/>
              <a:gd name="connsiteX17" fmla="*/ 739331 w 880700"/>
              <a:gd name="connsiteY17" fmla="*/ 296468 h 970163"/>
              <a:gd name="connsiteX18" fmla="*/ 649916 w 880700"/>
              <a:gd name="connsiteY18" fmla="*/ 615917 h 970163"/>
              <a:gd name="connsiteX19" fmla="*/ 476940 w 880700"/>
              <a:gd name="connsiteY19" fmla="*/ 616746 h 970163"/>
              <a:gd name="connsiteX20" fmla="*/ 405504 w 880700"/>
              <a:gd name="connsiteY20" fmla="*/ 669134 h 970163"/>
              <a:gd name="connsiteX21" fmla="*/ 378228 w 880700"/>
              <a:gd name="connsiteY21" fmla="*/ 710187 h 970163"/>
              <a:gd name="connsiteX22" fmla="*/ 342315 w 880700"/>
              <a:gd name="connsiteY22" fmla="*/ 749165 h 970163"/>
              <a:gd name="connsiteX23" fmla="*/ 365076 w 880700"/>
              <a:gd name="connsiteY23" fmla="*/ 751543 h 970163"/>
              <a:gd name="connsiteX24" fmla="*/ 357878 w 880700"/>
              <a:gd name="connsiteY24" fmla="*/ 823121 h 970163"/>
              <a:gd name="connsiteX25" fmla="*/ 375340 w 880700"/>
              <a:gd name="connsiteY25" fmla="*/ 840584 h 970163"/>
              <a:gd name="connsiteX26" fmla="*/ 412583 w 880700"/>
              <a:gd name="connsiteY26" fmla="*/ 817733 h 970163"/>
              <a:gd name="connsiteX27" fmla="*/ 462653 w 880700"/>
              <a:gd name="connsiteY27" fmla="*/ 777084 h 970163"/>
              <a:gd name="connsiteX28" fmla="*/ 540440 w 880700"/>
              <a:gd name="connsiteY28" fmla="*/ 697709 h 970163"/>
              <a:gd name="connsiteX29" fmla="*/ 739554 w 880700"/>
              <a:gd name="connsiteY29" fmla="*/ 310056 h 970163"/>
              <a:gd name="connsiteX30" fmla="*/ 826112 w 880700"/>
              <a:gd name="connsiteY30" fmla="*/ 381566 h 970163"/>
              <a:gd name="connsiteX31" fmla="*/ 862570 w 880700"/>
              <a:gd name="connsiteY31" fmla="*/ 586701 h 970163"/>
              <a:gd name="connsiteX32" fmla="*/ 801457 w 880700"/>
              <a:gd name="connsiteY32" fmla="*/ 901550 h 970163"/>
              <a:gd name="connsiteX33" fmla="*/ 367703 w 880700"/>
              <a:gd name="connsiteY33" fmla="*/ 960979 h 970163"/>
              <a:gd name="connsiteX34" fmla="*/ 91224 w 880700"/>
              <a:gd name="connsiteY34" fmla="*/ 731477 h 970163"/>
              <a:gd name="connsiteX0" fmla="*/ 91224 w 868062"/>
              <a:gd name="connsiteY0" fmla="*/ 731477 h 970163"/>
              <a:gd name="connsiteX1" fmla="*/ 87892 w 868062"/>
              <a:gd name="connsiteY1" fmla="*/ 301336 h 970163"/>
              <a:gd name="connsiteX2" fmla="*/ 525 w 868062"/>
              <a:gd name="connsiteY2" fmla="*/ 40581 h 970163"/>
              <a:gd name="connsiteX3" fmla="*/ 65263 w 868062"/>
              <a:gd name="connsiteY3" fmla="*/ 8312 h 970163"/>
              <a:gd name="connsiteX4" fmla="*/ 78606 w 868062"/>
              <a:gd name="connsiteY4" fmla="*/ 13164 h 970163"/>
              <a:gd name="connsiteX5" fmla="*/ 153519 w 868062"/>
              <a:gd name="connsiteY5" fmla="*/ 108392 h 970163"/>
              <a:gd name="connsiteX6" fmla="*/ 190518 w 868062"/>
              <a:gd name="connsiteY6" fmla="*/ 152063 h 970163"/>
              <a:gd name="connsiteX7" fmla="*/ 272708 w 868062"/>
              <a:gd name="connsiteY7" fmla="*/ 185724 h 970163"/>
              <a:gd name="connsiteX8" fmla="*/ 285265 w 868062"/>
              <a:gd name="connsiteY8" fmla="*/ 211442 h 970163"/>
              <a:gd name="connsiteX9" fmla="*/ 330938 w 868062"/>
              <a:gd name="connsiteY9" fmla="*/ 233337 h 970163"/>
              <a:gd name="connsiteX10" fmla="*/ 367028 w 868062"/>
              <a:gd name="connsiteY10" fmla="*/ 227575 h 970163"/>
              <a:gd name="connsiteX11" fmla="*/ 404089 w 868062"/>
              <a:gd name="connsiteY11" fmla="*/ 244072 h 970163"/>
              <a:gd name="connsiteX12" fmla="*/ 432172 w 868062"/>
              <a:gd name="connsiteY12" fmla="*/ 252017 h 970163"/>
              <a:gd name="connsiteX13" fmla="*/ 470447 w 868062"/>
              <a:gd name="connsiteY13" fmla="*/ 306727 h 970163"/>
              <a:gd name="connsiteX14" fmla="*/ 564464 w 868062"/>
              <a:gd name="connsiteY14" fmla="*/ 401347 h 970163"/>
              <a:gd name="connsiteX15" fmla="*/ 564949 w 868062"/>
              <a:gd name="connsiteY15" fmla="*/ 350154 h 970163"/>
              <a:gd name="connsiteX16" fmla="*/ 678555 w 868062"/>
              <a:gd name="connsiteY16" fmla="*/ 268328 h 970163"/>
              <a:gd name="connsiteX17" fmla="*/ 739331 w 868062"/>
              <a:gd name="connsiteY17" fmla="*/ 296468 h 970163"/>
              <a:gd name="connsiteX18" fmla="*/ 649916 w 868062"/>
              <a:gd name="connsiteY18" fmla="*/ 615917 h 970163"/>
              <a:gd name="connsiteX19" fmla="*/ 476940 w 868062"/>
              <a:gd name="connsiteY19" fmla="*/ 616746 h 970163"/>
              <a:gd name="connsiteX20" fmla="*/ 405504 w 868062"/>
              <a:gd name="connsiteY20" fmla="*/ 669134 h 970163"/>
              <a:gd name="connsiteX21" fmla="*/ 378228 w 868062"/>
              <a:gd name="connsiteY21" fmla="*/ 710187 h 970163"/>
              <a:gd name="connsiteX22" fmla="*/ 342315 w 868062"/>
              <a:gd name="connsiteY22" fmla="*/ 749165 h 970163"/>
              <a:gd name="connsiteX23" fmla="*/ 365076 w 868062"/>
              <a:gd name="connsiteY23" fmla="*/ 751543 h 970163"/>
              <a:gd name="connsiteX24" fmla="*/ 357878 w 868062"/>
              <a:gd name="connsiteY24" fmla="*/ 823121 h 970163"/>
              <a:gd name="connsiteX25" fmla="*/ 375340 w 868062"/>
              <a:gd name="connsiteY25" fmla="*/ 840584 h 970163"/>
              <a:gd name="connsiteX26" fmla="*/ 412583 w 868062"/>
              <a:gd name="connsiteY26" fmla="*/ 817733 h 970163"/>
              <a:gd name="connsiteX27" fmla="*/ 462653 w 868062"/>
              <a:gd name="connsiteY27" fmla="*/ 777084 h 970163"/>
              <a:gd name="connsiteX28" fmla="*/ 540440 w 868062"/>
              <a:gd name="connsiteY28" fmla="*/ 697709 h 970163"/>
              <a:gd name="connsiteX29" fmla="*/ 739554 w 868062"/>
              <a:gd name="connsiteY29" fmla="*/ 310056 h 970163"/>
              <a:gd name="connsiteX30" fmla="*/ 826112 w 868062"/>
              <a:gd name="connsiteY30" fmla="*/ 381566 h 970163"/>
              <a:gd name="connsiteX31" fmla="*/ 862570 w 868062"/>
              <a:gd name="connsiteY31" fmla="*/ 586701 h 970163"/>
              <a:gd name="connsiteX32" fmla="*/ 801457 w 868062"/>
              <a:gd name="connsiteY32" fmla="*/ 901550 h 970163"/>
              <a:gd name="connsiteX33" fmla="*/ 367703 w 868062"/>
              <a:gd name="connsiteY33" fmla="*/ 960979 h 970163"/>
              <a:gd name="connsiteX34" fmla="*/ 91224 w 868062"/>
              <a:gd name="connsiteY34" fmla="*/ 731477 h 970163"/>
              <a:gd name="connsiteX0" fmla="*/ 91224 w 881887"/>
              <a:gd name="connsiteY0" fmla="*/ 731477 h 970163"/>
              <a:gd name="connsiteX1" fmla="*/ 87892 w 881887"/>
              <a:gd name="connsiteY1" fmla="*/ 301336 h 970163"/>
              <a:gd name="connsiteX2" fmla="*/ 525 w 881887"/>
              <a:gd name="connsiteY2" fmla="*/ 40581 h 970163"/>
              <a:gd name="connsiteX3" fmla="*/ 65263 w 881887"/>
              <a:gd name="connsiteY3" fmla="*/ 8312 h 970163"/>
              <a:gd name="connsiteX4" fmla="*/ 78606 w 881887"/>
              <a:gd name="connsiteY4" fmla="*/ 13164 h 970163"/>
              <a:gd name="connsiteX5" fmla="*/ 153519 w 881887"/>
              <a:gd name="connsiteY5" fmla="*/ 108392 h 970163"/>
              <a:gd name="connsiteX6" fmla="*/ 190518 w 881887"/>
              <a:gd name="connsiteY6" fmla="*/ 152063 h 970163"/>
              <a:gd name="connsiteX7" fmla="*/ 272708 w 881887"/>
              <a:gd name="connsiteY7" fmla="*/ 185724 h 970163"/>
              <a:gd name="connsiteX8" fmla="*/ 285265 w 881887"/>
              <a:gd name="connsiteY8" fmla="*/ 211442 h 970163"/>
              <a:gd name="connsiteX9" fmla="*/ 330938 w 881887"/>
              <a:gd name="connsiteY9" fmla="*/ 233337 h 970163"/>
              <a:gd name="connsiteX10" fmla="*/ 367028 w 881887"/>
              <a:gd name="connsiteY10" fmla="*/ 227575 h 970163"/>
              <a:gd name="connsiteX11" fmla="*/ 404089 w 881887"/>
              <a:gd name="connsiteY11" fmla="*/ 244072 h 970163"/>
              <a:gd name="connsiteX12" fmla="*/ 432172 w 881887"/>
              <a:gd name="connsiteY12" fmla="*/ 252017 h 970163"/>
              <a:gd name="connsiteX13" fmla="*/ 470447 w 881887"/>
              <a:gd name="connsiteY13" fmla="*/ 306727 h 970163"/>
              <a:gd name="connsiteX14" fmla="*/ 564464 w 881887"/>
              <a:gd name="connsiteY14" fmla="*/ 401347 h 970163"/>
              <a:gd name="connsiteX15" fmla="*/ 564949 w 881887"/>
              <a:gd name="connsiteY15" fmla="*/ 350154 h 970163"/>
              <a:gd name="connsiteX16" fmla="*/ 678555 w 881887"/>
              <a:gd name="connsiteY16" fmla="*/ 268328 h 970163"/>
              <a:gd name="connsiteX17" fmla="*/ 739331 w 881887"/>
              <a:gd name="connsiteY17" fmla="*/ 296468 h 970163"/>
              <a:gd name="connsiteX18" fmla="*/ 649916 w 881887"/>
              <a:gd name="connsiteY18" fmla="*/ 615917 h 970163"/>
              <a:gd name="connsiteX19" fmla="*/ 476940 w 881887"/>
              <a:gd name="connsiteY19" fmla="*/ 616746 h 970163"/>
              <a:gd name="connsiteX20" fmla="*/ 405504 w 881887"/>
              <a:gd name="connsiteY20" fmla="*/ 669134 h 970163"/>
              <a:gd name="connsiteX21" fmla="*/ 378228 w 881887"/>
              <a:gd name="connsiteY21" fmla="*/ 710187 h 970163"/>
              <a:gd name="connsiteX22" fmla="*/ 342315 w 881887"/>
              <a:gd name="connsiteY22" fmla="*/ 749165 h 970163"/>
              <a:gd name="connsiteX23" fmla="*/ 365076 w 881887"/>
              <a:gd name="connsiteY23" fmla="*/ 751543 h 970163"/>
              <a:gd name="connsiteX24" fmla="*/ 357878 w 881887"/>
              <a:gd name="connsiteY24" fmla="*/ 823121 h 970163"/>
              <a:gd name="connsiteX25" fmla="*/ 375340 w 881887"/>
              <a:gd name="connsiteY25" fmla="*/ 840584 h 970163"/>
              <a:gd name="connsiteX26" fmla="*/ 412583 w 881887"/>
              <a:gd name="connsiteY26" fmla="*/ 817733 h 970163"/>
              <a:gd name="connsiteX27" fmla="*/ 462653 w 881887"/>
              <a:gd name="connsiteY27" fmla="*/ 777084 h 970163"/>
              <a:gd name="connsiteX28" fmla="*/ 540440 w 881887"/>
              <a:gd name="connsiteY28" fmla="*/ 697709 h 970163"/>
              <a:gd name="connsiteX29" fmla="*/ 739554 w 881887"/>
              <a:gd name="connsiteY29" fmla="*/ 310056 h 970163"/>
              <a:gd name="connsiteX30" fmla="*/ 826112 w 881887"/>
              <a:gd name="connsiteY30" fmla="*/ 381566 h 970163"/>
              <a:gd name="connsiteX31" fmla="*/ 877613 w 881887"/>
              <a:gd name="connsiteY31" fmla="*/ 578573 h 970163"/>
              <a:gd name="connsiteX32" fmla="*/ 801457 w 881887"/>
              <a:gd name="connsiteY32" fmla="*/ 901550 h 970163"/>
              <a:gd name="connsiteX33" fmla="*/ 367703 w 881887"/>
              <a:gd name="connsiteY33" fmla="*/ 960979 h 970163"/>
              <a:gd name="connsiteX34" fmla="*/ 91224 w 881887"/>
              <a:gd name="connsiteY34" fmla="*/ 731477 h 970163"/>
              <a:gd name="connsiteX0" fmla="*/ 91224 w 865199"/>
              <a:gd name="connsiteY0" fmla="*/ 731477 h 970163"/>
              <a:gd name="connsiteX1" fmla="*/ 87892 w 865199"/>
              <a:gd name="connsiteY1" fmla="*/ 301336 h 970163"/>
              <a:gd name="connsiteX2" fmla="*/ 525 w 865199"/>
              <a:gd name="connsiteY2" fmla="*/ 40581 h 970163"/>
              <a:gd name="connsiteX3" fmla="*/ 65263 w 865199"/>
              <a:gd name="connsiteY3" fmla="*/ 8312 h 970163"/>
              <a:gd name="connsiteX4" fmla="*/ 78606 w 865199"/>
              <a:gd name="connsiteY4" fmla="*/ 13164 h 970163"/>
              <a:gd name="connsiteX5" fmla="*/ 153519 w 865199"/>
              <a:gd name="connsiteY5" fmla="*/ 108392 h 970163"/>
              <a:gd name="connsiteX6" fmla="*/ 190518 w 865199"/>
              <a:gd name="connsiteY6" fmla="*/ 152063 h 970163"/>
              <a:gd name="connsiteX7" fmla="*/ 272708 w 865199"/>
              <a:gd name="connsiteY7" fmla="*/ 185724 h 970163"/>
              <a:gd name="connsiteX8" fmla="*/ 285265 w 865199"/>
              <a:gd name="connsiteY8" fmla="*/ 211442 h 970163"/>
              <a:gd name="connsiteX9" fmla="*/ 330938 w 865199"/>
              <a:gd name="connsiteY9" fmla="*/ 233337 h 970163"/>
              <a:gd name="connsiteX10" fmla="*/ 367028 w 865199"/>
              <a:gd name="connsiteY10" fmla="*/ 227575 h 970163"/>
              <a:gd name="connsiteX11" fmla="*/ 404089 w 865199"/>
              <a:gd name="connsiteY11" fmla="*/ 244072 h 970163"/>
              <a:gd name="connsiteX12" fmla="*/ 432172 w 865199"/>
              <a:gd name="connsiteY12" fmla="*/ 252017 h 970163"/>
              <a:gd name="connsiteX13" fmla="*/ 470447 w 865199"/>
              <a:gd name="connsiteY13" fmla="*/ 306727 h 970163"/>
              <a:gd name="connsiteX14" fmla="*/ 564464 w 865199"/>
              <a:gd name="connsiteY14" fmla="*/ 401347 h 970163"/>
              <a:gd name="connsiteX15" fmla="*/ 564949 w 865199"/>
              <a:gd name="connsiteY15" fmla="*/ 350154 h 970163"/>
              <a:gd name="connsiteX16" fmla="*/ 678555 w 865199"/>
              <a:gd name="connsiteY16" fmla="*/ 268328 h 970163"/>
              <a:gd name="connsiteX17" fmla="*/ 739331 w 865199"/>
              <a:gd name="connsiteY17" fmla="*/ 296468 h 970163"/>
              <a:gd name="connsiteX18" fmla="*/ 649916 w 865199"/>
              <a:gd name="connsiteY18" fmla="*/ 615917 h 970163"/>
              <a:gd name="connsiteX19" fmla="*/ 476940 w 865199"/>
              <a:gd name="connsiteY19" fmla="*/ 616746 h 970163"/>
              <a:gd name="connsiteX20" fmla="*/ 405504 w 865199"/>
              <a:gd name="connsiteY20" fmla="*/ 669134 h 970163"/>
              <a:gd name="connsiteX21" fmla="*/ 378228 w 865199"/>
              <a:gd name="connsiteY21" fmla="*/ 710187 h 970163"/>
              <a:gd name="connsiteX22" fmla="*/ 342315 w 865199"/>
              <a:gd name="connsiteY22" fmla="*/ 749165 h 970163"/>
              <a:gd name="connsiteX23" fmla="*/ 365076 w 865199"/>
              <a:gd name="connsiteY23" fmla="*/ 751543 h 970163"/>
              <a:gd name="connsiteX24" fmla="*/ 357878 w 865199"/>
              <a:gd name="connsiteY24" fmla="*/ 823121 h 970163"/>
              <a:gd name="connsiteX25" fmla="*/ 375340 w 865199"/>
              <a:gd name="connsiteY25" fmla="*/ 840584 h 970163"/>
              <a:gd name="connsiteX26" fmla="*/ 412583 w 865199"/>
              <a:gd name="connsiteY26" fmla="*/ 817733 h 970163"/>
              <a:gd name="connsiteX27" fmla="*/ 462653 w 865199"/>
              <a:gd name="connsiteY27" fmla="*/ 777084 h 970163"/>
              <a:gd name="connsiteX28" fmla="*/ 540440 w 865199"/>
              <a:gd name="connsiteY28" fmla="*/ 697709 h 970163"/>
              <a:gd name="connsiteX29" fmla="*/ 739554 w 865199"/>
              <a:gd name="connsiteY29" fmla="*/ 310056 h 970163"/>
              <a:gd name="connsiteX30" fmla="*/ 826112 w 865199"/>
              <a:gd name="connsiteY30" fmla="*/ 381566 h 970163"/>
              <a:gd name="connsiteX31" fmla="*/ 859356 w 865199"/>
              <a:gd name="connsiteY31" fmla="*/ 572690 h 970163"/>
              <a:gd name="connsiteX32" fmla="*/ 801457 w 865199"/>
              <a:gd name="connsiteY32" fmla="*/ 901550 h 970163"/>
              <a:gd name="connsiteX33" fmla="*/ 367703 w 865199"/>
              <a:gd name="connsiteY33" fmla="*/ 960979 h 970163"/>
              <a:gd name="connsiteX34" fmla="*/ 91224 w 865199"/>
              <a:gd name="connsiteY34" fmla="*/ 731477 h 970163"/>
              <a:gd name="connsiteX0" fmla="*/ 91224 w 889416"/>
              <a:gd name="connsiteY0" fmla="*/ 731477 h 964876"/>
              <a:gd name="connsiteX1" fmla="*/ 87892 w 889416"/>
              <a:gd name="connsiteY1" fmla="*/ 301336 h 964876"/>
              <a:gd name="connsiteX2" fmla="*/ 525 w 889416"/>
              <a:gd name="connsiteY2" fmla="*/ 40581 h 964876"/>
              <a:gd name="connsiteX3" fmla="*/ 65263 w 889416"/>
              <a:gd name="connsiteY3" fmla="*/ 8312 h 964876"/>
              <a:gd name="connsiteX4" fmla="*/ 78606 w 889416"/>
              <a:gd name="connsiteY4" fmla="*/ 13164 h 964876"/>
              <a:gd name="connsiteX5" fmla="*/ 153519 w 889416"/>
              <a:gd name="connsiteY5" fmla="*/ 108392 h 964876"/>
              <a:gd name="connsiteX6" fmla="*/ 190518 w 889416"/>
              <a:gd name="connsiteY6" fmla="*/ 152063 h 964876"/>
              <a:gd name="connsiteX7" fmla="*/ 272708 w 889416"/>
              <a:gd name="connsiteY7" fmla="*/ 185724 h 964876"/>
              <a:gd name="connsiteX8" fmla="*/ 285265 w 889416"/>
              <a:gd name="connsiteY8" fmla="*/ 211442 h 964876"/>
              <a:gd name="connsiteX9" fmla="*/ 330938 w 889416"/>
              <a:gd name="connsiteY9" fmla="*/ 233337 h 964876"/>
              <a:gd name="connsiteX10" fmla="*/ 367028 w 889416"/>
              <a:gd name="connsiteY10" fmla="*/ 227575 h 964876"/>
              <a:gd name="connsiteX11" fmla="*/ 404089 w 889416"/>
              <a:gd name="connsiteY11" fmla="*/ 244072 h 964876"/>
              <a:gd name="connsiteX12" fmla="*/ 432172 w 889416"/>
              <a:gd name="connsiteY12" fmla="*/ 252017 h 964876"/>
              <a:gd name="connsiteX13" fmla="*/ 470447 w 889416"/>
              <a:gd name="connsiteY13" fmla="*/ 306727 h 964876"/>
              <a:gd name="connsiteX14" fmla="*/ 564464 w 889416"/>
              <a:gd name="connsiteY14" fmla="*/ 401347 h 964876"/>
              <a:gd name="connsiteX15" fmla="*/ 564949 w 889416"/>
              <a:gd name="connsiteY15" fmla="*/ 350154 h 964876"/>
              <a:gd name="connsiteX16" fmla="*/ 678555 w 889416"/>
              <a:gd name="connsiteY16" fmla="*/ 268328 h 964876"/>
              <a:gd name="connsiteX17" fmla="*/ 739331 w 889416"/>
              <a:gd name="connsiteY17" fmla="*/ 296468 h 964876"/>
              <a:gd name="connsiteX18" fmla="*/ 649916 w 889416"/>
              <a:gd name="connsiteY18" fmla="*/ 615917 h 964876"/>
              <a:gd name="connsiteX19" fmla="*/ 476940 w 889416"/>
              <a:gd name="connsiteY19" fmla="*/ 616746 h 964876"/>
              <a:gd name="connsiteX20" fmla="*/ 405504 w 889416"/>
              <a:gd name="connsiteY20" fmla="*/ 669134 h 964876"/>
              <a:gd name="connsiteX21" fmla="*/ 378228 w 889416"/>
              <a:gd name="connsiteY21" fmla="*/ 710187 h 964876"/>
              <a:gd name="connsiteX22" fmla="*/ 342315 w 889416"/>
              <a:gd name="connsiteY22" fmla="*/ 749165 h 964876"/>
              <a:gd name="connsiteX23" fmla="*/ 365076 w 889416"/>
              <a:gd name="connsiteY23" fmla="*/ 751543 h 964876"/>
              <a:gd name="connsiteX24" fmla="*/ 357878 w 889416"/>
              <a:gd name="connsiteY24" fmla="*/ 823121 h 964876"/>
              <a:gd name="connsiteX25" fmla="*/ 375340 w 889416"/>
              <a:gd name="connsiteY25" fmla="*/ 840584 h 964876"/>
              <a:gd name="connsiteX26" fmla="*/ 412583 w 889416"/>
              <a:gd name="connsiteY26" fmla="*/ 817733 h 964876"/>
              <a:gd name="connsiteX27" fmla="*/ 462653 w 889416"/>
              <a:gd name="connsiteY27" fmla="*/ 777084 h 964876"/>
              <a:gd name="connsiteX28" fmla="*/ 540440 w 889416"/>
              <a:gd name="connsiteY28" fmla="*/ 697709 h 964876"/>
              <a:gd name="connsiteX29" fmla="*/ 739554 w 889416"/>
              <a:gd name="connsiteY29" fmla="*/ 310056 h 964876"/>
              <a:gd name="connsiteX30" fmla="*/ 826112 w 889416"/>
              <a:gd name="connsiteY30" fmla="*/ 381566 h 964876"/>
              <a:gd name="connsiteX31" fmla="*/ 859356 w 889416"/>
              <a:gd name="connsiteY31" fmla="*/ 572690 h 964876"/>
              <a:gd name="connsiteX32" fmla="*/ 888435 w 889416"/>
              <a:gd name="connsiteY32" fmla="*/ 865943 h 964876"/>
              <a:gd name="connsiteX33" fmla="*/ 367703 w 889416"/>
              <a:gd name="connsiteY33" fmla="*/ 960979 h 964876"/>
              <a:gd name="connsiteX34" fmla="*/ 91224 w 889416"/>
              <a:gd name="connsiteY34" fmla="*/ 731477 h 964876"/>
              <a:gd name="connsiteX0" fmla="*/ 91224 w 909773"/>
              <a:gd name="connsiteY0" fmla="*/ 731477 h 963988"/>
              <a:gd name="connsiteX1" fmla="*/ 87892 w 909773"/>
              <a:gd name="connsiteY1" fmla="*/ 301336 h 963988"/>
              <a:gd name="connsiteX2" fmla="*/ 525 w 909773"/>
              <a:gd name="connsiteY2" fmla="*/ 40581 h 963988"/>
              <a:gd name="connsiteX3" fmla="*/ 65263 w 909773"/>
              <a:gd name="connsiteY3" fmla="*/ 8312 h 963988"/>
              <a:gd name="connsiteX4" fmla="*/ 78606 w 909773"/>
              <a:gd name="connsiteY4" fmla="*/ 13164 h 963988"/>
              <a:gd name="connsiteX5" fmla="*/ 153519 w 909773"/>
              <a:gd name="connsiteY5" fmla="*/ 108392 h 963988"/>
              <a:gd name="connsiteX6" fmla="*/ 190518 w 909773"/>
              <a:gd name="connsiteY6" fmla="*/ 152063 h 963988"/>
              <a:gd name="connsiteX7" fmla="*/ 272708 w 909773"/>
              <a:gd name="connsiteY7" fmla="*/ 185724 h 963988"/>
              <a:gd name="connsiteX8" fmla="*/ 285265 w 909773"/>
              <a:gd name="connsiteY8" fmla="*/ 211442 h 963988"/>
              <a:gd name="connsiteX9" fmla="*/ 330938 w 909773"/>
              <a:gd name="connsiteY9" fmla="*/ 233337 h 963988"/>
              <a:gd name="connsiteX10" fmla="*/ 367028 w 909773"/>
              <a:gd name="connsiteY10" fmla="*/ 227575 h 963988"/>
              <a:gd name="connsiteX11" fmla="*/ 404089 w 909773"/>
              <a:gd name="connsiteY11" fmla="*/ 244072 h 963988"/>
              <a:gd name="connsiteX12" fmla="*/ 432172 w 909773"/>
              <a:gd name="connsiteY12" fmla="*/ 252017 h 963988"/>
              <a:gd name="connsiteX13" fmla="*/ 470447 w 909773"/>
              <a:gd name="connsiteY13" fmla="*/ 306727 h 963988"/>
              <a:gd name="connsiteX14" fmla="*/ 564464 w 909773"/>
              <a:gd name="connsiteY14" fmla="*/ 401347 h 963988"/>
              <a:gd name="connsiteX15" fmla="*/ 564949 w 909773"/>
              <a:gd name="connsiteY15" fmla="*/ 350154 h 963988"/>
              <a:gd name="connsiteX16" fmla="*/ 678555 w 909773"/>
              <a:gd name="connsiteY16" fmla="*/ 268328 h 963988"/>
              <a:gd name="connsiteX17" fmla="*/ 739331 w 909773"/>
              <a:gd name="connsiteY17" fmla="*/ 296468 h 963988"/>
              <a:gd name="connsiteX18" fmla="*/ 649916 w 909773"/>
              <a:gd name="connsiteY18" fmla="*/ 615917 h 963988"/>
              <a:gd name="connsiteX19" fmla="*/ 476940 w 909773"/>
              <a:gd name="connsiteY19" fmla="*/ 616746 h 963988"/>
              <a:gd name="connsiteX20" fmla="*/ 405504 w 909773"/>
              <a:gd name="connsiteY20" fmla="*/ 669134 h 963988"/>
              <a:gd name="connsiteX21" fmla="*/ 378228 w 909773"/>
              <a:gd name="connsiteY21" fmla="*/ 710187 h 963988"/>
              <a:gd name="connsiteX22" fmla="*/ 342315 w 909773"/>
              <a:gd name="connsiteY22" fmla="*/ 749165 h 963988"/>
              <a:gd name="connsiteX23" fmla="*/ 365076 w 909773"/>
              <a:gd name="connsiteY23" fmla="*/ 751543 h 963988"/>
              <a:gd name="connsiteX24" fmla="*/ 357878 w 909773"/>
              <a:gd name="connsiteY24" fmla="*/ 823121 h 963988"/>
              <a:gd name="connsiteX25" fmla="*/ 375340 w 909773"/>
              <a:gd name="connsiteY25" fmla="*/ 840584 h 963988"/>
              <a:gd name="connsiteX26" fmla="*/ 412583 w 909773"/>
              <a:gd name="connsiteY26" fmla="*/ 817733 h 963988"/>
              <a:gd name="connsiteX27" fmla="*/ 462653 w 909773"/>
              <a:gd name="connsiteY27" fmla="*/ 777084 h 963988"/>
              <a:gd name="connsiteX28" fmla="*/ 540440 w 909773"/>
              <a:gd name="connsiteY28" fmla="*/ 697709 h 963988"/>
              <a:gd name="connsiteX29" fmla="*/ 739554 w 909773"/>
              <a:gd name="connsiteY29" fmla="*/ 310056 h 963988"/>
              <a:gd name="connsiteX30" fmla="*/ 826112 w 909773"/>
              <a:gd name="connsiteY30" fmla="*/ 381566 h 963988"/>
              <a:gd name="connsiteX31" fmla="*/ 859356 w 909773"/>
              <a:gd name="connsiteY31" fmla="*/ 572690 h 963988"/>
              <a:gd name="connsiteX32" fmla="*/ 909057 w 909773"/>
              <a:gd name="connsiteY32" fmla="*/ 850779 h 963988"/>
              <a:gd name="connsiteX33" fmla="*/ 367703 w 909773"/>
              <a:gd name="connsiteY33" fmla="*/ 960979 h 963988"/>
              <a:gd name="connsiteX34" fmla="*/ 91224 w 909773"/>
              <a:gd name="connsiteY34" fmla="*/ 731477 h 963988"/>
              <a:gd name="connsiteX0" fmla="*/ 91224 w 909868"/>
              <a:gd name="connsiteY0" fmla="*/ 731477 h 963988"/>
              <a:gd name="connsiteX1" fmla="*/ 87892 w 909868"/>
              <a:gd name="connsiteY1" fmla="*/ 301336 h 963988"/>
              <a:gd name="connsiteX2" fmla="*/ 525 w 909868"/>
              <a:gd name="connsiteY2" fmla="*/ 40581 h 963988"/>
              <a:gd name="connsiteX3" fmla="*/ 65263 w 909868"/>
              <a:gd name="connsiteY3" fmla="*/ 8312 h 963988"/>
              <a:gd name="connsiteX4" fmla="*/ 78606 w 909868"/>
              <a:gd name="connsiteY4" fmla="*/ 13164 h 963988"/>
              <a:gd name="connsiteX5" fmla="*/ 153519 w 909868"/>
              <a:gd name="connsiteY5" fmla="*/ 108392 h 963988"/>
              <a:gd name="connsiteX6" fmla="*/ 190518 w 909868"/>
              <a:gd name="connsiteY6" fmla="*/ 152063 h 963988"/>
              <a:gd name="connsiteX7" fmla="*/ 272708 w 909868"/>
              <a:gd name="connsiteY7" fmla="*/ 185724 h 963988"/>
              <a:gd name="connsiteX8" fmla="*/ 285265 w 909868"/>
              <a:gd name="connsiteY8" fmla="*/ 211442 h 963988"/>
              <a:gd name="connsiteX9" fmla="*/ 330938 w 909868"/>
              <a:gd name="connsiteY9" fmla="*/ 233337 h 963988"/>
              <a:gd name="connsiteX10" fmla="*/ 367028 w 909868"/>
              <a:gd name="connsiteY10" fmla="*/ 227575 h 963988"/>
              <a:gd name="connsiteX11" fmla="*/ 404089 w 909868"/>
              <a:gd name="connsiteY11" fmla="*/ 244072 h 963988"/>
              <a:gd name="connsiteX12" fmla="*/ 432172 w 909868"/>
              <a:gd name="connsiteY12" fmla="*/ 252017 h 963988"/>
              <a:gd name="connsiteX13" fmla="*/ 470447 w 909868"/>
              <a:gd name="connsiteY13" fmla="*/ 306727 h 963988"/>
              <a:gd name="connsiteX14" fmla="*/ 564464 w 909868"/>
              <a:gd name="connsiteY14" fmla="*/ 401347 h 963988"/>
              <a:gd name="connsiteX15" fmla="*/ 564949 w 909868"/>
              <a:gd name="connsiteY15" fmla="*/ 350154 h 963988"/>
              <a:gd name="connsiteX16" fmla="*/ 678555 w 909868"/>
              <a:gd name="connsiteY16" fmla="*/ 268328 h 963988"/>
              <a:gd name="connsiteX17" fmla="*/ 739331 w 909868"/>
              <a:gd name="connsiteY17" fmla="*/ 296468 h 963988"/>
              <a:gd name="connsiteX18" fmla="*/ 649916 w 909868"/>
              <a:gd name="connsiteY18" fmla="*/ 615917 h 963988"/>
              <a:gd name="connsiteX19" fmla="*/ 476940 w 909868"/>
              <a:gd name="connsiteY19" fmla="*/ 616746 h 963988"/>
              <a:gd name="connsiteX20" fmla="*/ 405504 w 909868"/>
              <a:gd name="connsiteY20" fmla="*/ 669134 h 963988"/>
              <a:gd name="connsiteX21" fmla="*/ 378228 w 909868"/>
              <a:gd name="connsiteY21" fmla="*/ 710187 h 963988"/>
              <a:gd name="connsiteX22" fmla="*/ 342315 w 909868"/>
              <a:gd name="connsiteY22" fmla="*/ 749165 h 963988"/>
              <a:gd name="connsiteX23" fmla="*/ 365076 w 909868"/>
              <a:gd name="connsiteY23" fmla="*/ 751543 h 963988"/>
              <a:gd name="connsiteX24" fmla="*/ 357878 w 909868"/>
              <a:gd name="connsiteY24" fmla="*/ 823121 h 963988"/>
              <a:gd name="connsiteX25" fmla="*/ 375340 w 909868"/>
              <a:gd name="connsiteY25" fmla="*/ 840584 h 963988"/>
              <a:gd name="connsiteX26" fmla="*/ 412583 w 909868"/>
              <a:gd name="connsiteY26" fmla="*/ 817733 h 963988"/>
              <a:gd name="connsiteX27" fmla="*/ 462653 w 909868"/>
              <a:gd name="connsiteY27" fmla="*/ 777084 h 963988"/>
              <a:gd name="connsiteX28" fmla="*/ 540440 w 909868"/>
              <a:gd name="connsiteY28" fmla="*/ 697709 h 963988"/>
              <a:gd name="connsiteX29" fmla="*/ 739554 w 909868"/>
              <a:gd name="connsiteY29" fmla="*/ 310056 h 963988"/>
              <a:gd name="connsiteX30" fmla="*/ 826112 w 909868"/>
              <a:gd name="connsiteY30" fmla="*/ 381566 h 963988"/>
              <a:gd name="connsiteX31" fmla="*/ 868272 w 909868"/>
              <a:gd name="connsiteY31" fmla="*/ 566867 h 963988"/>
              <a:gd name="connsiteX32" fmla="*/ 909057 w 909868"/>
              <a:gd name="connsiteY32" fmla="*/ 850779 h 963988"/>
              <a:gd name="connsiteX33" fmla="*/ 367703 w 909868"/>
              <a:gd name="connsiteY33" fmla="*/ 960979 h 963988"/>
              <a:gd name="connsiteX34" fmla="*/ 91224 w 909868"/>
              <a:gd name="connsiteY34" fmla="*/ 731477 h 963988"/>
              <a:gd name="connsiteX0" fmla="*/ 91224 w 909868"/>
              <a:gd name="connsiteY0" fmla="*/ 731477 h 963988"/>
              <a:gd name="connsiteX1" fmla="*/ 87892 w 909868"/>
              <a:gd name="connsiteY1" fmla="*/ 301336 h 963988"/>
              <a:gd name="connsiteX2" fmla="*/ 525 w 909868"/>
              <a:gd name="connsiteY2" fmla="*/ 40581 h 963988"/>
              <a:gd name="connsiteX3" fmla="*/ 65263 w 909868"/>
              <a:gd name="connsiteY3" fmla="*/ 8312 h 963988"/>
              <a:gd name="connsiteX4" fmla="*/ 78606 w 909868"/>
              <a:gd name="connsiteY4" fmla="*/ 13164 h 963988"/>
              <a:gd name="connsiteX5" fmla="*/ 153519 w 909868"/>
              <a:gd name="connsiteY5" fmla="*/ 108392 h 963988"/>
              <a:gd name="connsiteX6" fmla="*/ 190518 w 909868"/>
              <a:gd name="connsiteY6" fmla="*/ 152063 h 963988"/>
              <a:gd name="connsiteX7" fmla="*/ 272708 w 909868"/>
              <a:gd name="connsiteY7" fmla="*/ 185724 h 963988"/>
              <a:gd name="connsiteX8" fmla="*/ 285265 w 909868"/>
              <a:gd name="connsiteY8" fmla="*/ 211442 h 963988"/>
              <a:gd name="connsiteX9" fmla="*/ 330938 w 909868"/>
              <a:gd name="connsiteY9" fmla="*/ 233337 h 963988"/>
              <a:gd name="connsiteX10" fmla="*/ 367028 w 909868"/>
              <a:gd name="connsiteY10" fmla="*/ 227575 h 963988"/>
              <a:gd name="connsiteX11" fmla="*/ 404089 w 909868"/>
              <a:gd name="connsiteY11" fmla="*/ 244072 h 963988"/>
              <a:gd name="connsiteX12" fmla="*/ 432172 w 909868"/>
              <a:gd name="connsiteY12" fmla="*/ 252017 h 963988"/>
              <a:gd name="connsiteX13" fmla="*/ 470447 w 909868"/>
              <a:gd name="connsiteY13" fmla="*/ 306727 h 963988"/>
              <a:gd name="connsiteX14" fmla="*/ 564464 w 909868"/>
              <a:gd name="connsiteY14" fmla="*/ 401347 h 963988"/>
              <a:gd name="connsiteX15" fmla="*/ 564949 w 909868"/>
              <a:gd name="connsiteY15" fmla="*/ 350154 h 963988"/>
              <a:gd name="connsiteX16" fmla="*/ 678555 w 909868"/>
              <a:gd name="connsiteY16" fmla="*/ 268328 h 963988"/>
              <a:gd name="connsiteX17" fmla="*/ 739331 w 909868"/>
              <a:gd name="connsiteY17" fmla="*/ 296468 h 963988"/>
              <a:gd name="connsiteX18" fmla="*/ 649916 w 909868"/>
              <a:gd name="connsiteY18" fmla="*/ 615917 h 963988"/>
              <a:gd name="connsiteX19" fmla="*/ 476940 w 909868"/>
              <a:gd name="connsiteY19" fmla="*/ 616746 h 963988"/>
              <a:gd name="connsiteX20" fmla="*/ 405504 w 909868"/>
              <a:gd name="connsiteY20" fmla="*/ 669134 h 963988"/>
              <a:gd name="connsiteX21" fmla="*/ 378228 w 909868"/>
              <a:gd name="connsiteY21" fmla="*/ 710187 h 963988"/>
              <a:gd name="connsiteX22" fmla="*/ 342315 w 909868"/>
              <a:gd name="connsiteY22" fmla="*/ 749165 h 963988"/>
              <a:gd name="connsiteX23" fmla="*/ 365076 w 909868"/>
              <a:gd name="connsiteY23" fmla="*/ 751543 h 963988"/>
              <a:gd name="connsiteX24" fmla="*/ 357878 w 909868"/>
              <a:gd name="connsiteY24" fmla="*/ 823121 h 963988"/>
              <a:gd name="connsiteX25" fmla="*/ 375340 w 909868"/>
              <a:gd name="connsiteY25" fmla="*/ 840584 h 963988"/>
              <a:gd name="connsiteX26" fmla="*/ 412583 w 909868"/>
              <a:gd name="connsiteY26" fmla="*/ 817733 h 963988"/>
              <a:gd name="connsiteX27" fmla="*/ 462653 w 909868"/>
              <a:gd name="connsiteY27" fmla="*/ 777084 h 963988"/>
              <a:gd name="connsiteX28" fmla="*/ 540440 w 909868"/>
              <a:gd name="connsiteY28" fmla="*/ 697709 h 963988"/>
              <a:gd name="connsiteX29" fmla="*/ 739554 w 909868"/>
              <a:gd name="connsiteY29" fmla="*/ 310056 h 963988"/>
              <a:gd name="connsiteX30" fmla="*/ 826112 w 909868"/>
              <a:gd name="connsiteY30" fmla="*/ 381566 h 963988"/>
              <a:gd name="connsiteX31" fmla="*/ 868272 w 909868"/>
              <a:gd name="connsiteY31" fmla="*/ 566867 h 963988"/>
              <a:gd name="connsiteX32" fmla="*/ 909057 w 909868"/>
              <a:gd name="connsiteY32" fmla="*/ 850779 h 963988"/>
              <a:gd name="connsiteX33" fmla="*/ 367703 w 909868"/>
              <a:gd name="connsiteY33" fmla="*/ 960979 h 963988"/>
              <a:gd name="connsiteX34" fmla="*/ 91224 w 909868"/>
              <a:gd name="connsiteY34" fmla="*/ 731477 h 963988"/>
              <a:gd name="connsiteX0" fmla="*/ 91224 w 909868"/>
              <a:gd name="connsiteY0" fmla="*/ 731477 h 977637"/>
              <a:gd name="connsiteX1" fmla="*/ 87892 w 909868"/>
              <a:gd name="connsiteY1" fmla="*/ 301336 h 977637"/>
              <a:gd name="connsiteX2" fmla="*/ 525 w 909868"/>
              <a:gd name="connsiteY2" fmla="*/ 40581 h 977637"/>
              <a:gd name="connsiteX3" fmla="*/ 65263 w 909868"/>
              <a:gd name="connsiteY3" fmla="*/ 8312 h 977637"/>
              <a:gd name="connsiteX4" fmla="*/ 78606 w 909868"/>
              <a:gd name="connsiteY4" fmla="*/ 13164 h 977637"/>
              <a:gd name="connsiteX5" fmla="*/ 153519 w 909868"/>
              <a:gd name="connsiteY5" fmla="*/ 108392 h 977637"/>
              <a:gd name="connsiteX6" fmla="*/ 190518 w 909868"/>
              <a:gd name="connsiteY6" fmla="*/ 152063 h 977637"/>
              <a:gd name="connsiteX7" fmla="*/ 272708 w 909868"/>
              <a:gd name="connsiteY7" fmla="*/ 185724 h 977637"/>
              <a:gd name="connsiteX8" fmla="*/ 285265 w 909868"/>
              <a:gd name="connsiteY8" fmla="*/ 211442 h 977637"/>
              <a:gd name="connsiteX9" fmla="*/ 330938 w 909868"/>
              <a:gd name="connsiteY9" fmla="*/ 233337 h 977637"/>
              <a:gd name="connsiteX10" fmla="*/ 367028 w 909868"/>
              <a:gd name="connsiteY10" fmla="*/ 227575 h 977637"/>
              <a:gd name="connsiteX11" fmla="*/ 404089 w 909868"/>
              <a:gd name="connsiteY11" fmla="*/ 244072 h 977637"/>
              <a:gd name="connsiteX12" fmla="*/ 432172 w 909868"/>
              <a:gd name="connsiteY12" fmla="*/ 252017 h 977637"/>
              <a:gd name="connsiteX13" fmla="*/ 470447 w 909868"/>
              <a:gd name="connsiteY13" fmla="*/ 306727 h 977637"/>
              <a:gd name="connsiteX14" fmla="*/ 564464 w 909868"/>
              <a:gd name="connsiteY14" fmla="*/ 401347 h 977637"/>
              <a:gd name="connsiteX15" fmla="*/ 564949 w 909868"/>
              <a:gd name="connsiteY15" fmla="*/ 350154 h 977637"/>
              <a:gd name="connsiteX16" fmla="*/ 678555 w 909868"/>
              <a:gd name="connsiteY16" fmla="*/ 268328 h 977637"/>
              <a:gd name="connsiteX17" fmla="*/ 739331 w 909868"/>
              <a:gd name="connsiteY17" fmla="*/ 296468 h 977637"/>
              <a:gd name="connsiteX18" fmla="*/ 649916 w 909868"/>
              <a:gd name="connsiteY18" fmla="*/ 615917 h 977637"/>
              <a:gd name="connsiteX19" fmla="*/ 476940 w 909868"/>
              <a:gd name="connsiteY19" fmla="*/ 616746 h 977637"/>
              <a:gd name="connsiteX20" fmla="*/ 405504 w 909868"/>
              <a:gd name="connsiteY20" fmla="*/ 669134 h 977637"/>
              <a:gd name="connsiteX21" fmla="*/ 378228 w 909868"/>
              <a:gd name="connsiteY21" fmla="*/ 710187 h 977637"/>
              <a:gd name="connsiteX22" fmla="*/ 342315 w 909868"/>
              <a:gd name="connsiteY22" fmla="*/ 749165 h 977637"/>
              <a:gd name="connsiteX23" fmla="*/ 365076 w 909868"/>
              <a:gd name="connsiteY23" fmla="*/ 751543 h 977637"/>
              <a:gd name="connsiteX24" fmla="*/ 357878 w 909868"/>
              <a:gd name="connsiteY24" fmla="*/ 823121 h 977637"/>
              <a:gd name="connsiteX25" fmla="*/ 375340 w 909868"/>
              <a:gd name="connsiteY25" fmla="*/ 840584 h 977637"/>
              <a:gd name="connsiteX26" fmla="*/ 412583 w 909868"/>
              <a:gd name="connsiteY26" fmla="*/ 817733 h 977637"/>
              <a:gd name="connsiteX27" fmla="*/ 462653 w 909868"/>
              <a:gd name="connsiteY27" fmla="*/ 777084 h 977637"/>
              <a:gd name="connsiteX28" fmla="*/ 540440 w 909868"/>
              <a:gd name="connsiteY28" fmla="*/ 697709 h 977637"/>
              <a:gd name="connsiteX29" fmla="*/ 739554 w 909868"/>
              <a:gd name="connsiteY29" fmla="*/ 310056 h 977637"/>
              <a:gd name="connsiteX30" fmla="*/ 826112 w 909868"/>
              <a:gd name="connsiteY30" fmla="*/ 381566 h 977637"/>
              <a:gd name="connsiteX31" fmla="*/ 868272 w 909868"/>
              <a:gd name="connsiteY31" fmla="*/ 566867 h 977637"/>
              <a:gd name="connsiteX32" fmla="*/ 909057 w 909868"/>
              <a:gd name="connsiteY32" fmla="*/ 850779 h 977637"/>
              <a:gd name="connsiteX33" fmla="*/ 369341 w 909868"/>
              <a:gd name="connsiteY33" fmla="*/ 975173 h 977637"/>
              <a:gd name="connsiteX34" fmla="*/ 91224 w 909868"/>
              <a:gd name="connsiteY34" fmla="*/ 731477 h 977637"/>
              <a:gd name="connsiteX0" fmla="*/ 91224 w 909868"/>
              <a:gd name="connsiteY0" fmla="*/ 731477 h 1070596"/>
              <a:gd name="connsiteX1" fmla="*/ 87892 w 909868"/>
              <a:gd name="connsiteY1" fmla="*/ 301336 h 1070596"/>
              <a:gd name="connsiteX2" fmla="*/ 525 w 909868"/>
              <a:gd name="connsiteY2" fmla="*/ 40581 h 1070596"/>
              <a:gd name="connsiteX3" fmla="*/ 65263 w 909868"/>
              <a:gd name="connsiteY3" fmla="*/ 8312 h 1070596"/>
              <a:gd name="connsiteX4" fmla="*/ 78606 w 909868"/>
              <a:gd name="connsiteY4" fmla="*/ 13164 h 1070596"/>
              <a:gd name="connsiteX5" fmla="*/ 153519 w 909868"/>
              <a:gd name="connsiteY5" fmla="*/ 108392 h 1070596"/>
              <a:gd name="connsiteX6" fmla="*/ 190518 w 909868"/>
              <a:gd name="connsiteY6" fmla="*/ 152063 h 1070596"/>
              <a:gd name="connsiteX7" fmla="*/ 272708 w 909868"/>
              <a:gd name="connsiteY7" fmla="*/ 185724 h 1070596"/>
              <a:gd name="connsiteX8" fmla="*/ 285265 w 909868"/>
              <a:gd name="connsiteY8" fmla="*/ 211442 h 1070596"/>
              <a:gd name="connsiteX9" fmla="*/ 330938 w 909868"/>
              <a:gd name="connsiteY9" fmla="*/ 233337 h 1070596"/>
              <a:gd name="connsiteX10" fmla="*/ 367028 w 909868"/>
              <a:gd name="connsiteY10" fmla="*/ 227575 h 1070596"/>
              <a:gd name="connsiteX11" fmla="*/ 404089 w 909868"/>
              <a:gd name="connsiteY11" fmla="*/ 244072 h 1070596"/>
              <a:gd name="connsiteX12" fmla="*/ 432172 w 909868"/>
              <a:gd name="connsiteY12" fmla="*/ 252017 h 1070596"/>
              <a:gd name="connsiteX13" fmla="*/ 470447 w 909868"/>
              <a:gd name="connsiteY13" fmla="*/ 306727 h 1070596"/>
              <a:gd name="connsiteX14" fmla="*/ 564464 w 909868"/>
              <a:gd name="connsiteY14" fmla="*/ 401347 h 1070596"/>
              <a:gd name="connsiteX15" fmla="*/ 564949 w 909868"/>
              <a:gd name="connsiteY15" fmla="*/ 350154 h 1070596"/>
              <a:gd name="connsiteX16" fmla="*/ 678555 w 909868"/>
              <a:gd name="connsiteY16" fmla="*/ 268328 h 1070596"/>
              <a:gd name="connsiteX17" fmla="*/ 739331 w 909868"/>
              <a:gd name="connsiteY17" fmla="*/ 296468 h 1070596"/>
              <a:gd name="connsiteX18" fmla="*/ 649916 w 909868"/>
              <a:gd name="connsiteY18" fmla="*/ 615917 h 1070596"/>
              <a:gd name="connsiteX19" fmla="*/ 476940 w 909868"/>
              <a:gd name="connsiteY19" fmla="*/ 616746 h 1070596"/>
              <a:gd name="connsiteX20" fmla="*/ 405504 w 909868"/>
              <a:gd name="connsiteY20" fmla="*/ 669134 h 1070596"/>
              <a:gd name="connsiteX21" fmla="*/ 378228 w 909868"/>
              <a:gd name="connsiteY21" fmla="*/ 710187 h 1070596"/>
              <a:gd name="connsiteX22" fmla="*/ 342315 w 909868"/>
              <a:gd name="connsiteY22" fmla="*/ 749165 h 1070596"/>
              <a:gd name="connsiteX23" fmla="*/ 365076 w 909868"/>
              <a:gd name="connsiteY23" fmla="*/ 751543 h 1070596"/>
              <a:gd name="connsiteX24" fmla="*/ 357878 w 909868"/>
              <a:gd name="connsiteY24" fmla="*/ 823121 h 1070596"/>
              <a:gd name="connsiteX25" fmla="*/ 375340 w 909868"/>
              <a:gd name="connsiteY25" fmla="*/ 840584 h 1070596"/>
              <a:gd name="connsiteX26" fmla="*/ 412583 w 909868"/>
              <a:gd name="connsiteY26" fmla="*/ 817733 h 1070596"/>
              <a:gd name="connsiteX27" fmla="*/ 462653 w 909868"/>
              <a:gd name="connsiteY27" fmla="*/ 777084 h 1070596"/>
              <a:gd name="connsiteX28" fmla="*/ 540440 w 909868"/>
              <a:gd name="connsiteY28" fmla="*/ 697709 h 1070596"/>
              <a:gd name="connsiteX29" fmla="*/ 739554 w 909868"/>
              <a:gd name="connsiteY29" fmla="*/ 310056 h 1070596"/>
              <a:gd name="connsiteX30" fmla="*/ 826112 w 909868"/>
              <a:gd name="connsiteY30" fmla="*/ 381566 h 1070596"/>
              <a:gd name="connsiteX31" fmla="*/ 868272 w 909868"/>
              <a:gd name="connsiteY31" fmla="*/ 566867 h 1070596"/>
              <a:gd name="connsiteX32" fmla="*/ 909057 w 909868"/>
              <a:gd name="connsiteY32" fmla="*/ 850779 h 1070596"/>
              <a:gd name="connsiteX33" fmla="*/ 598143 w 909868"/>
              <a:gd name="connsiteY33" fmla="*/ 1067039 h 1070596"/>
              <a:gd name="connsiteX34" fmla="*/ 369341 w 909868"/>
              <a:gd name="connsiteY34" fmla="*/ 975173 h 1070596"/>
              <a:gd name="connsiteX35" fmla="*/ 91224 w 909868"/>
              <a:gd name="connsiteY35" fmla="*/ 731477 h 1070596"/>
              <a:gd name="connsiteX0" fmla="*/ 91224 w 909868"/>
              <a:gd name="connsiteY0" fmla="*/ 731477 h 1094851"/>
              <a:gd name="connsiteX1" fmla="*/ 87892 w 909868"/>
              <a:gd name="connsiteY1" fmla="*/ 301336 h 1094851"/>
              <a:gd name="connsiteX2" fmla="*/ 525 w 909868"/>
              <a:gd name="connsiteY2" fmla="*/ 40581 h 1094851"/>
              <a:gd name="connsiteX3" fmla="*/ 65263 w 909868"/>
              <a:gd name="connsiteY3" fmla="*/ 8312 h 1094851"/>
              <a:gd name="connsiteX4" fmla="*/ 78606 w 909868"/>
              <a:gd name="connsiteY4" fmla="*/ 13164 h 1094851"/>
              <a:gd name="connsiteX5" fmla="*/ 153519 w 909868"/>
              <a:gd name="connsiteY5" fmla="*/ 108392 h 1094851"/>
              <a:gd name="connsiteX6" fmla="*/ 190518 w 909868"/>
              <a:gd name="connsiteY6" fmla="*/ 152063 h 1094851"/>
              <a:gd name="connsiteX7" fmla="*/ 272708 w 909868"/>
              <a:gd name="connsiteY7" fmla="*/ 185724 h 1094851"/>
              <a:gd name="connsiteX8" fmla="*/ 285265 w 909868"/>
              <a:gd name="connsiteY8" fmla="*/ 211442 h 1094851"/>
              <a:gd name="connsiteX9" fmla="*/ 330938 w 909868"/>
              <a:gd name="connsiteY9" fmla="*/ 233337 h 1094851"/>
              <a:gd name="connsiteX10" fmla="*/ 367028 w 909868"/>
              <a:gd name="connsiteY10" fmla="*/ 227575 h 1094851"/>
              <a:gd name="connsiteX11" fmla="*/ 404089 w 909868"/>
              <a:gd name="connsiteY11" fmla="*/ 244072 h 1094851"/>
              <a:gd name="connsiteX12" fmla="*/ 432172 w 909868"/>
              <a:gd name="connsiteY12" fmla="*/ 252017 h 1094851"/>
              <a:gd name="connsiteX13" fmla="*/ 470447 w 909868"/>
              <a:gd name="connsiteY13" fmla="*/ 306727 h 1094851"/>
              <a:gd name="connsiteX14" fmla="*/ 564464 w 909868"/>
              <a:gd name="connsiteY14" fmla="*/ 401347 h 1094851"/>
              <a:gd name="connsiteX15" fmla="*/ 564949 w 909868"/>
              <a:gd name="connsiteY15" fmla="*/ 350154 h 1094851"/>
              <a:gd name="connsiteX16" fmla="*/ 678555 w 909868"/>
              <a:gd name="connsiteY16" fmla="*/ 268328 h 1094851"/>
              <a:gd name="connsiteX17" fmla="*/ 739331 w 909868"/>
              <a:gd name="connsiteY17" fmla="*/ 296468 h 1094851"/>
              <a:gd name="connsiteX18" fmla="*/ 649916 w 909868"/>
              <a:gd name="connsiteY18" fmla="*/ 615917 h 1094851"/>
              <a:gd name="connsiteX19" fmla="*/ 476940 w 909868"/>
              <a:gd name="connsiteY19" fmla="*/ 616746 h 1094851"/>
              <a:gd name="connsiteX20" fmla="*/ 405504 w 909868"/>
              <a:gd name="connsiteY20" fmla="*/ 669134 h 1094851"/>
              <a:gd name="connsiteX21" fmla="*/ 378228 w 909868"/>
              <a:gd name="connsiteY21" fmla="*/ 710187 h 1094851"/>
              <a:gd name="connsiteX22" fmla="*/ 342315 w 909868"/>
              <a:gd name="connsiteY22" fmla="*/ 749165 h 1094851"/>
              <a:gd name="connsiteX23" fmla="*/ 365076 w 909868"/>
              <a:gd name="connsiteY23" fmla="*/ 751543 h 1094851"/>
              <a:gd name="connsiteX24" fmla="*/ 357878 w 909868"/>
              <a:gd name="connsiteY24" fmla="*/ 823121 h 1094851"/>
              <a:gd name="connsiteX25" fmla="*/ 375340 w 909868"/>
              <a:gd name="connsiteY25" fmla="*/ 840584 h 1094851"/>
              <a:gd name="connsiteX26" fmla="*/ 412583 w 909868"/>
              <a:gd name="connsiteY26" fmla="*/ 817733 h 1094851"/>
              <a:gd name="connsiteX27" fmla="*/ 462653 w 909868"/>
              <a:gd name="connsiteY27" fmla="*/ 777084 h 1094851"/>
              <a:gd name="connsiteX28" fmla="*/ 540440 w 909868"/>
              <a:gd name="connsiteY28" fmla="*/ 697709 h 1094851"/>
              <a:gd name="connsiteX29" fmla="*/ 739554 w 909868"/>
              <a:gd name="connsiteY29" fmla="*/ 310056 h 1094851"/>
              <a:gd name="connsiteX30" fmla="*/ 826112 w 909868"/>
              <a:gd name="connsiteY30" fmla="*/ 381566 h 1094851"/>
              <a:gd name="connsiteX31" fmla="*/ 868272 w 909868"/>
              <a:gd name="connsiteY31" fmla="*/ 566867 h 1094851"/>
              <a:gd name="connsiteX32" fmla="*/ 909057 w 909868"/>
              <a:gd name="connsiteY32" fmla="*/ 850779 h 1094851"/>
              <a:gd name="connsiteX33" fmla="*/ 822082 w 909868"/>
              <a:gd name="connsiteY33" fmla="*/ 1082744 h 1094851"/>
              <a:gd name="connsiteX34" fmla="*/ 598143 w 909868"/>
              <a:gd name="connsiteY34" fmla="*/ 1067039 h 1094851"/>
              <a:gd name="connsiteX35" fmla="*/ 369341 w 909868"/>
              <a:gd name="connsiteY35" fmla="*/ 975173 h 1094851"/>
              <a:gd name="connsiteX36" fmla="*/ 91224 w 909868"/>
              <a:gd name="connsiteY36" fmla="*/ 731477 h 1094851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8890 w 909868"/>
              <a:gd name="connsiteY33" fmla="*/ 996552 h 1085217"/>
              <a:gd name="connsiteX34" fmla="*/ 822082 w 909868"/>
              <a:gd name="connsiteY34" fmla="*/ 1082744 h 1085217"/>
              <a:gd name="connsiteX35" fmla="*/ 598143 w 909868"/>
              <a:gd name="connsiteY35" fmla="*/ 1067039 h 1085217"/>
              <a:gd name="connsiteX36" fmla="*/ 369341 w 909868"/>
              <a:gd name="connsiteY36" fmla="*/ 975173 h 1085217"/>
              <a:gd name="connsiteX37" fmla="*/ 91224 w 909868"/>
              <a:gd name="connsiteY37" fmla="*/ 731477 h 1085217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91224 w 909868"/>
              <a:gd name="connsiteY38" fmla="*/ 731477 h 1085217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91224 w 909868"/>
              <a:gd name="connsiteY38" fmla="*/ 731477 h 1085217"/>
              <a:gd name="connsiteX0" fmla="*/ 87949 w 909868"/>
              <a:gd name="connsiteY0" fmla="*/ 744639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87949 w 909868"/>
              <a:gd name="connsiteY38" fmla="*/ 744639 h 1085217"/>
              <a:gd name="connsiteX0" fmla="*/ 87949 w 909868"/>
              <a:gd name="connsiteY0" fmla="*/ 744639 h 1713094"/>
              <a:gd name="connsiteX1" fmla="*/ 87892 w 909868"/>
              <a:gd name="connsiteY1" fmla="*/ 301336 h 1713094"/>
              <a:gd name="connsiteX2" fmla="*/ 525 w 909868"/>
              <a:gd name="connsiteY2" fmla="*/ 40581 h 1713094"/>
              <a:gd name="connsiteX3" fmla="*/ 65263 w 909868"/>
              <a:gd name="connsiteY3" fmla="*/ 8312 h 1713094"/>
              <a:gd name="connsiteX4" fmla="*/ 78606 w 909868"/>
              <a:gd name="connsiteY4" fmla="*/ 13164 h 1713094"/>
              <a:gd name="connsiteX5" fmla="*/ 153519 w 909868"/>
              <a:gd name="connsiteY5" fmla="*/ 108392 h 1713094"/>
              <a:gd name="connsiteX6" fmla="*/ 190518 w 909868"/>
              <a:gd name="connsiteY6" fmla="*/ 152063 h 1713094"/>
              <a:gd name="connsiteX7" fmla="*/ 272708 w 909868"/>
              <a:gd name="connsiteY7" fmla="*/ 185724 h 1713094"/>
              <a:gd name="connsiteX8" fmla="*/ 285265 w 909868"/>
              <a:gd name="connsiteY8" fmla="*/ 211442 h 1713094"/>
              <a:gd name="connsiteX9" fmla="*/ 330938 w 909868"/>
              <a:gd name="connsiteY9" fmla="*/ 233337 h 1713094"/>
              <a:gd name="connsiteX10" fmla="*/ 367028 w 909868"/>
              <a:gd name="connsiteY10" fmla="*/ 227575 h 1713094"/>
              <a:gd name="connsiteX11" fmla="*/ 404089 w 909868"/>
              <a:gd name="connsiteY11" fmla="*/ 244072 h 1713094"/>
              <a:gd name="connsiteX12" fmla="*/ 432172 w 909868"/>
              <a:gd name="connsiteY12" fmla="*/ 252017 h 1713094"/>
              <a:gd name="connsiteX13" fmla="*/ 470447 w 909868"/>
              <a:gd name="connsiteY13" fmla="*/ 306727 h 1713094"/>
              <a:gd name="connsiteX14" fmla="*/ 564464 w 909868"/>
              <a:gd name="connsiteY14" fmla="*/ 401347 h 1713094"/>
              <a:gd name="connsiteX15" fmla="*/ 564949 w 909868"/>
              <a:gd name="connsiteY15" fmla="*/ 350154 h 1713094"/>
              <a:gd name="connsiteX16" fmla="*/ 678555 w 909868"/>
              <a:gd name="connsiteY16" fmla="*/ 268328 h 1713094"/>
              <a:gd name="connsiteX17" fmla="*/ 739331 w 909868"/>
              <a:gd name="connsiteY17" fmla="*/ 296468 h 1713094"/>
              <a:gd name="connsiteX18" fmla="*/ 649916 w 909868"/>
              <a:gd name="connsiteY18" fmla="*/ 615917 h 1713094"/>
              <a:gd name="connsiteX19" fmla="*/ 476940 w 909868"/>
              <a:gd name="connsiteY19" fmla="*/ 616746 h 1713094"/>
              <a:gd name="connsiteX20" fmla="*/ 405504 w 909868"/>
              <a:gd name="connsiteY20" fmla="*/ 669134 h 1713094"/>
              <a:gd name="connsiteX21" fmla="*/ 378228 w 909868"/>
              <a:gd name="connsiteY21" fmla="*/ 710187 h 1713094"/>
              <a:gd name="connsiteX22" fmla="*/ 342315 w 909868"/>
              <a:gd name="connsiteY22" fmla="*/ 749165 h 1713094"/>
              <a:gd name="connsiteX23" fmla="*/ 365076 w 909868"/>
              <a:gd name="connsiteY23" fmla="*/ 751543 h 1713094"/>
              <a:gd name="connsiteX24" fmla="*/ 357878 w 909868"/>
              <a:gd name="connsiteY24" fmla="*/ 823121 h 1713094"/>
              <a:gd name="connsiteX25" fmla="*/ 375340 w 909868"/>
              <a:gd name="connsiteY25" fmla="*/ 840584 h 1713094"/>
              <a:gd name="connsiteX26" fmla="*/ 412583 w 909868"/>
              <a:gd name="connsiteY26" fmla="*/ 817733 h 1713094"/>
              <a:gd name="connsiteX27" fmla="*/ 462653 w 909868"/>
              <a:gd name="connsiteY27" fmla="*/ 777084 h 1713094"/>
              <a:gd name="connsiteX28" fmla="*/ 540440 w 909868"/>
              <a:gd name="connsiteY28" fmla="*/ 697709 h 1713094"/>
              <a:gd name="connsiteX29" fmla="*/ 739554 w 909868"/>
              <a:gd name="connsiteY29" fmla="*/ 310056 h 1713094"/>
              <a:gd name="connsiteX30" fmla="*/ 826112 w 909868"/>
              <a:gd name="connsiteY30" fmla="*/ 381566 h 1713094"/>
              <a:gd name="connsiteX31" fmla="*/ 868272 w 909868"/>
              <a:gd name="connsiteY31" fmla="*/ 566867 h 1713094"/>
              <a:gd name="connsiteX32" fmla="*/ 909057 w 909868"/>
              <a:gd name="connsiteY32" fmla="*/ 850779 h 1713094"/>
              <a:gd name="connsiteX33" fmla="*/ 844946 w 909868"/>
              <a:gd name="connsiteY33" fmla="*/ 934683 h 1713094"/>
              <a:gd name="connsiteX34" fmla="*/ 848890 w 909868"/>
              <a:gd name="connsiteY34" fmla="*/ 996552 h 1713094"/>
              <a:gd name="connsiteX35" fmla="*/ 822082 w 909868"/>
              <a:gd name="connsiteY35" fmla="*/ 1082744 h 1713094"/>
              <a:gd name="connsiteX36" fmla="*/ 598143 w 909868"/>
              <a:gd name="connsiteY36" fmla="*/ 1067039 h 1713094"/>
              <a:gd name="connsiteX37" fmla="*/ 568800 w 909868"/>
              <a:gd name="connsiteY37" fmla="*/ 1712836 h 1713094"/>
              <a:gd name="connsiteX38" fmla="*/ 369341 w 909868"/>
              <a:gd name="connsiteY38" fmla="*/ 975173 h 1713094"/>
              <a:gd name="connsiteX39" fmla="*/ 87949 w 909868"/>
              <a:gd name="connsiteY39" fmla="*/ 744639 h 1713094"/>
              <a:gd name="connsiteX0" fmla="*/ 87949 w 909868"/>
              <a:gd name="connsiteY0" fmla="*/ 744639 h 1713146"/>
              <a:gd name="connsiteX1" fmla="*/ 87892 w 909868"/>
              <a:gd name="connsiteY1" fmla="*/ 301336 h 1713146"/>
              <a:gd name="connsiteX2" fmla="*/ 525 w 909868"/>
              <a:gd name="connsiteY2" fmla="*/ 40581 h 1713146"/>
              <a:gd name="connsiteX3" fmla="*/ 65263 w 909868"/>
              <a:gd name="connsiteY3" fmla="*/ 8312 h 1713146"/>
              <a:gd name="connsiteX4" fmla="*/ 78606 w 909868"/>
              <a:gd name="connsiteY4" fmla="*/ 13164 h 1713146"/>
              <a:gd name="connsiteX5" fmla="*/ 153519 w 909868"/>
              <a:gd name="connsiteY5" fmla="*/ 108392 h 1713146"/>
              <a:gd name="connsiteX6" fmla="*/ 190518 w 909868"/>
              <a:gd name="connsiteY6" fmla="*/ 152063 h 1713146"/>
              <a:gd name="connsiteX7" fmla="*/ 272708 w 909868"/>
              <a:gd name="connsiteY7" fmla="*/ 185724 h 1713146"/>
              <a:gd name="connsiteX8" fmla="*/ 285265 w 909868"/>
              <a:gd name="connsiteY8" fmla="*/ 211442 h 1713146"/>
              <a:gd name="connsiteX9" fmla="*/ 330938 w 909868"/>
              <a:gd name="connsiteY9" fmla="*/ 233337 h 1713146"/>
              <a:gd name="connsiteX10" fmla="*/ 367028 w 909868"/>
              <a:gd name="connsiteY10" fmla="*/ 227575 h 1713146"/>
              <a:gd name="connsiteX11" fmla="*/ 404089 w 909868"/>
              <a:gd name="connsiteY11" fmla="*/ 244072 h 1713146"/>
              <a:gd name="connsiteX12" fmla="*/ 432172 w 909868"/>
              <a:gd name="connsiteY12" fmla="*/ 252017 h 1713146"/>
              <a:gd name="connsiteX13" fmla="*/ 470447 w 909868"/>
              <a:gd name="connsiteY13" fmla="*/ 306727 h 1713146"/>
              <a:gd name="connsiteX14" fmla="*/ 564464 w 909868"/>
              <a:gd name="connsiteY14" fmla="*/ 401347 h 1713146"/>
              <a:gd name="connsiteX15" fmla="*/ 564949 w 909868"/>
              <a:gd name="connsiteY15" fmla="*/ 350154 h 1713146"/>
              <a:gd name="connsiteX16" fmla="*/ 678555 w 909868"/>
              <a:gd name="connsiteY16" fmla="*/ 268328 h 1713146"/>
              <a:gd name="connsiteX17" fmla="*/ 739331 w 909868"/>
              <a:gd name="connsiteY17" fmla="*/ 296468 h 1713146"/>
              <a:gd name="connsiteX18" fmla="*/ 649916 w 909868"/>
              <a:gd name="connsiteY18" fmla="*/ 615917 h 1713146"/>
              <a:gd name="connsiteX19" fmla="*/ 476940 w 909868"/>
              <a:gd name="connsiteY19" fmla="*/ 616746 h 1713146"/>
              <a:gd name="connsiteX20" fmla="*/ 405504 w 909868"/>
              <a:gd name="connsiteY20" fmla="*/ 669134 h 1713146"/>
              <a:gd name="connsiteX21" fmla="*/ 378228 w 909868"/>
              <a:gd name="connsiteY21" fmla="*/ 710187 h 1713146"/>
              <a:gd name="connsiteX22" fmla="*/ 342315 w 909868"/>
              <a:gd name="connsiteY22" fmla="*/ 749165 h 1713146"/>
              <a:gd name="connsiteX23" fmla="*/ 365076 w 909868"/>
              <a:gd name="connsiteY23" fmla="*/ 751543 h 1713146"/>
              <a:gd name="connsiteX24" fmla="*/ 357878 w 909868"/>
              <a:gd name="connsiteY24" fmla="*/ 823121 h 1713146"/>
              <a:gd name="connsiteX25" fmla="*/ 375340 w 909868"/>
              <a:gd name="connsiteY25" fmla="*/ 840584 h 1713146"/>
              <a:gd name="connsiteX26" fmla="*/ 412583 w 909868"/>
              <a:gd name="connsiteY26" fmla="*/ 817733 h 1713146"/>
              <a:gd name="connsiteX27" fmla="*/ 462653 w 909868"/>
              <a:gd name="connsiteY27" fmla="*/ 777084 h 1713146"/>
              <a:gd name="connsiteX28" fmla="*/ 540440 w 909868"/>
              <a:gd name="connsiteY28" fmla="*/ 697709 h 1713146"/>
              <a:gd name="connsiteX29" fmla="*/ 739554 w 909868"/>
              <a:gd name="connsiteY29" fmla="*/ 310056 h 1713146"/>
              <a:gd name="connsiteX30" fmla="*/ 826112 w 909868"/>
              <a:gd name="connsiteY30" fmla="*/ 381566 h 1713146"/>
              <a:gd name="connsiteX31" fmla="*/ 868272 w 909868"/>
              <a:gd name="connsiteY31" fmla="*/ 566867 h 1713146"/>
              <a:gd name="connsiteX32" fmla="*/ 909057 w 909868"/>
              <a:gd name="connsiteY32" fmla="*/ 850779 h 1713146"/>
              <a:gd name="connsiteX33" fmla="*/ 844946 w 909868"/>
              <a:gd name="connsiteY33" fmla="*/ 934683 h 1713146"/>
              <a:gd name="connsiteX34" fmla="*/ 848890 w 909868"/>
              <a:gd name="connsiteY34" fmla="*/ 996552 h 1713146"/>
              <a:gd name="connsiteX35" fmla="*/ 822082 w 909868"/>
              <a:gd name="connsiteY35" fmla="*/ 1082744 h 1713146"/>
              <a:gd name="connsiteX36" fmla="*/ 818153 w 909868"/>
              <a:gd name="connsiteY36" fmla="*/ 1685655 h 1713146"/>
              <a:gd name="connsiteX37" fmla="*/ 598143 w 909868"/>
              <a:gd name="connsiteY37" fmla="*/ 1067039 h 1713146"/>
              <a:gd name="connsiteX38" fmla="*/ 568800 w 909868"/>
              <a:gd name="connsiteY38" fmla="*/ 1712836 h 1713146"/>
              <a:gd name="connsiteX39" fmla="*/ 369341 w 909868"/>
              <a:gd name="connsiteY39" fmla="*/ 975173 h 1713146"/>
              <a:gd name="connsiteX40" fmla="*/ 87949 w 909868"/>
              <a:gd name="connsiteY40" fmla="*/ 744639 h 1713146"/>
              <a:gd name="connsiteX0" fmla="*/ 87949 w 909868"/>
              <a:gd name="connsiteY0" fmla="*/ 744639 h 1713115"/>
              <a:gd name="connsiteX1" fmla="*/ 87892 w 909868"/>
              <a:gd name="connsiteY1" fmla="*/ 301336 h 1713115"/>
              <a:gd name="connsiteX2" fmla="*/ 525 w 909868"/>
              <a:gd name="connsiteY2" fmla="*/ 40581 h 1713115"/>
              <a:gd name="connsiteX3" fmla="*/ 65263 w 909868"/>
              <a:gd name="connsiteY3" fmla="*/ 8312 h 1713115"/>
              <a:gd name="connsiteX4" fmla="*/ 78606 w 909868"/>
              <a:gd name="connsiteY4" fmla="*/ 13164 h 1713115"/>
              <a:gd name="connsiteX5" fmla="*/ 153519 w 909868"/>
              <a:gd name="connsiteY5" fmla="*/ 108392 h 1713115"/>
              <a:gd name="connsiteX6" fmla="*/ 190518 w 909868"/>
              <a:gd name="connsiteY6" fmla="*/ 152063 h 1713115"/>
              <a:gd name="connsiteX7" fmla="*/ 272708 w 909868"/>
              <a:gd name="connsiteY7" fmla="*/ 185724 h 1713115"/>
              <a:gd name="connsiteX8" fmla="*/ 285265 w 909868"/>
              <a:gd name="connsiteY8" fmla="*/ 211442 h 1713115"/>
              <a:gd name="connsiteX9" fmla="*/ 330938 w 909868"/>
              <a:gd name="connsiteY9" fmla="*/ 233337 h 1713115"/>
              <a:gd name="connsiteX10" fmla="*/ 367028 w 909868"/>
              <a:gd name="connsiteY10" fmla="*/ 227575 h 1713115"/>
              <a:gd name="connsiteX11" fmla="*/ 404089 w 909868"/>
              <a:gd name="connsiteY11" fmla="*/ 244072 h 1713115"/>
              <a:gd name="connsiteX12" fmla="*/ 432172 w 909868"/>
              <a:gd name="connsiteY12" fmla="*/ 252017 h 1713115"/>
              <a:gd name="connsiteX13" fmla="*/ 470447 w 909868"/>
              <a:gd name="connsiteY13" fmla="*/ 306727 h 1713115"/>
              <a:gd name="connsiteX14" fmla="*/ 564464 w 909868"/>
              <a:gd name="connsiteY14" fmla="*/ 401347 h 1713115"/>
              <a:gd name="connsiteX15" fmla="*/ 564949 w 909868"/>
              <a:gd name="connsiteY15" fmla="*/ 350154 h 1713115"/>
              <a:gd name="connsiteX16" fmla="*/ 678555 w 909868"/>
              <a:gd name="connsiteY16" fmla="*/ 268328 h 1713115"/>
              <a:gd name="connsiteX17" fmla="*/ 739331 w 909868"/>
              <a:gd name="connsiteY17" fmla="*/ 296468 h 1713115"/>
              <a:gd name="connsiteX18" fmla="*/ 649916 w 909868"/>
              <a:gd name="connsiteY18" fmla="*/ 615917 h 1713115"/>
              <a:gd name="connsiteX19" fmla="*/ 476940 w 909868"/>
              <a:gd name="connsiteY19" fmla="*/ 616746 h 1713115"/>
              <a:gd name="connsiteX20" fmla="*/ 405504 w 909868"/>
              <a:gd name="connsiteY20" fmla="*/ 669134 h 1713115"/>
              <a:gd name="connsiteX21" fmla="*/ 378228 w 909868"/>
              <a:gd name="connsiteY21" fmla="*/ 710187 h 1713115"/>
              <a:gd name="connsiteX22" fmla="*/ 342315 w 909868"/>
              <a:gd name="connsiteY22" fmla="*/ 749165 h 1713115"/>
              <a:gd name="connsiteX23" fmla="*/ 365076 w 909868"/>
              <a:gd name="connsiteY23" fmla="*/ 751543 h 1713115"/>
              <a:gd name="connsiteX24" fmla="*/ 357878 w 909868"/>
              <a:gd name="connsiteY24" fmla="*/ 823121 h 1713115"/>
              <a:gd name="connsiteX25" fmla="*/ 375340 w 909868"/>
              <a:gd name="connsiteY25" fmla="*/ 840584 h 1713115"/>
              <a:gd name="connsiteX26" fmla="*/ 412583 w 909868"/>
              <a:gd name="connsiteY26" fmla="*/ 817733 h 1713115"/>
              <a:gd name="connsiteX27" fmla="*/ 462653 w 909868"/>
              <a:gd name="connsiteY27" fmla="*/ 777084 h 1713115"/>
              <a:gd name="connsiteX28" fmla="*/ 540440 w 909868"/>
              <a:gd name="connsiteY28" fmla="*/ 697709 h 1713115"/>
              <a:gd name="connsiteX29" fmla="*/ 739554 w 909868"/>
              <a:gd name="connsiteY29" fmla="*/ 310056 h 1713115"/>
              <a:gd name="connsiteX30" fmla="*/ 826112 w 909868"/>
              <a:gd name="connsiteY30" fmla="*/ 381566 h 1713115"/>
              <a:gd name="connsiteX31" fmla="*/ 868272 w 909868"/>
              <a:gd name="connsiteY31" fmla="*/ 566867 h 1713115"/>
              <a:gd name="connsiteX32" fmla="*/ 909057 w 909868"/>
              <a:gd name="connsiteY32" fmla="*/ 850779 h 1713115"/>
              <a:gd name="connsiteX33" fmla="*/ 844946 w 909868"/>
              <a:gd name="connsiteY33" fmla="*/ 934683 h 1713115"/>
              <a:gd name="connsiteX34" fmla="*/ 848890 w 909868"/>
              <a:gd name="connsiteY34" fmla="*/ 996552 h 1713115"/>
              <a:gd name="connsiteX35" fmla="*/ 822082 w 909868"/>
              <a:gd name="connsiteY35" fmla="*/ 1082744 h 1713115"/>
              <a:gd name="connsiteX36" fmla="*/ 818153 w 909868"/>
              <a:gd name="connsiteY36" fmla="*/ 1685655 h 1713115"/>
              <a:gd name="connsiteX37" fmla="*/ 743360 w 909868"/>
              <a:gd name="connsiteY37" fmla="*/ 1452984 h 1713115"/>
              <a:gd name="connsiteX38" fmla="*/ 598143 w 909868"/>
              <a:gd name="connsiteY38" fmla="*/ 1067039 h 1713115"/>
              <a:gd name="connsiteX39" fmla="*/ 568800 w 909868"/>
              <a:gd name="connsiteY39" fmla="*/ 1712836 h 1713115"/>
              <a:gd name="connsiteX40" fmla="*/ 369341 w 909868"/>
              <a:gd name="connsiteY40" fmla="*/ 975173 h 1713115"/>
              <a:gd name="connsiteX41" fmla="*/ 87949 w 909868"/>
              <a:gd name="connsiteY41" fmla="*/ 744639 h 1713115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43360 w 909868"/>
              <a:gd name="connsiteY37" fmla="*/ 1452984 h 1713128"/>
              <a:gd name="connsiteX38" fmla="*/ 681549 w 909868"/>
              <a:gd name="connsiteY38" fmla="*/ 1305107 h 1713128"/>
              <a:gd name="connsiteX39" fmla="*/ 598143 w 909868"/>
              <a:gd name="connsiteY39" fmla="*/ 1067039 h 1713128"/>
              <a:gd name="connsiteX40" fmla="*/ 568800 w 909868"/>
              <a:gd name="connsiteY40" fmla="*/ 1712836 h 1713128"/>
              <a:gd name="connsiteX41" fmla="*/ 369341 w 909868"/>
              <a:gd name="connsiteY41" fmla="*/ 975173 h 1713128"/>
              <a:gd name="connsiteX42" fmla="*/ 87949 w 909868"/>
              <a:gd name="connsiteY42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43360 w 909868"/>
              <a:gd name="connsiteY37" fmla="*/ 1452984 h 1713128"/>
              <a:gd name="connsiteX38" fmla="*/ 681549 w 909868"/>
              <a:gd name="connsiteY38" fmla="*/ 1305107 h 1713128"/>
              <a:gd name="connsiteX39" fmla="*/ 598143 w 909868"/>
              <a:gd name="connsiteY39" fmla="*/ 1067039 h 1713128"/>
              <a:gd name="connsiteX40" fmla="*/ 568800 w 909868"/>
              <a:gd name="connsiteY40" fmla="*/ 1712836 h 1713128"/>
              <a:gd name="connsiteX41" fmla="*/ 369341 w 909868"/>
              <a:gd name="connsiteY41" fmla="*/ 975173 h 1713128"/>
              <a:gd name="connsiteX42" fmla="*/ 87949 w 909868"/>
              <a:gd name="connsiteY42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43360 w 909868"/>
              <a:gd name="connsiteY38" fmla="*/ 1452984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37416 w 909868"/>
              <a:gd name="connsiteY38" fmla="*/ 1456866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37416 w 909868"/>
              <a:gd name="connsiteY38" fmla="*/ 1456866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16296"/>
              <a:gd name="connsiteY0" fmla="*/ 744639 h 1722644"/>
              <a:gd name="connsiteX1" fmla="*/ 87892 w 916296"/>
              <a:gd name="connsiteY1" fmla="*/ 301336 h 1722644"/>
              <a:gd name="connsiteX2" fmla="*/ 525 w 916296"/>
              <a:gd name="connsiteY2" fmla="*/ 40581 h 1722644"/>
              <a:gd name="connsiteX3" fmla="*/ 65263 w 916296"/>
              <a:gd name="connsiteY3" fmla="*/ 8312 h 1722644"/>
              <a:gd name="connsiteX4" fmla="*/ 78606 w 916296"/>
              <a:gd name="connsiteY4" fmla="*/ 13164 h 1722644"/>
              <a:gd name="connsiteX5" fmla="*/ 153519 w 916296"/>
              <a:gd name="connsiteY5" fmla="*/ 108392 h 1722644"/>
              <a:gd name="connsiteX6" fmla="*/ 190518 w 916296"/>
              <a:gd name="connsiteY6" fmla="*/ 152063 h 1722644"/>
              <a:gd name="connsiteX7" fmla="*/ 272708 w 916296"/>
              <a:gd name="connsiteY7" fmla="*/ 185724 h 1722644"/>
              <a:gd name="connsiteX8" fmla="*/ 285265 w 916296"/>
              <a:gd name="connsiteY8" fmla="*/ 211442 h 1722644"/>
              <a:gd name="connsiteX9" fmla="*/ 330938 w 916296"/>
              <a:gd name="connsiteY9" fmla="*/ 233337 h 1722644"/>
              <a:gd name="connsiteX10" fmla="*/ 367028 w 916296"/>
              <a:gd name="connsiteY10" fmla="*/ 227575 h 1722644"/>
              <a:gd name="connsiteX11" fmla="*/ 404089 w 916296"/>
              <a:gd name="connsiteY11" fmla="*/ 244072 h 1722644"/>
              <a:gd name="connsiteX12" fmla="*/ 432172 w 916296"/>
              <a:gd name="connsiteY12" fmla="*/ 252017 h 1722644"/>
              <a:gd name="connsiteX13" fmla="*/ 470447 w 916296"/>
              <a:gd name="connsiteY13" fmla="*/ 306727 h 1722644"/>
              <a:gd name="connsiteX14" fmla="*/ 564464 w 916296"/>
              <a:gd name="connsiteY14" fmla="*/ 401347 h 1722644"/>
              <a:gd name="connsiteX15" fmla="*/ 564949 w 916296"/>
              <a:gd name="connsiteY15" fmla="*/ 350154 h 1722644"/>
              <a:gd name="connsiteX16" fmla="*/ 678555 w 916296"/>
              <a:gd name="connsiteY16" fmla="*/ 268328 h 1722644"/>
              <a:gd name="connsiteX17" fmla="*/ 739331 w 916296"/>
              <a:gd name="connsiteY17" fmla="*/ 296468 h 1722644"/>
              <a:gd name="connsiteX18" fmla="*/ 649916 w 916296"/>
              <a:gd name="connsiteY18" fmla="*/ 615917 h 1722644"/>
              <a:gd name="connsiteX19" fmla="*/ 476940 w 916296"/>
              <a:gd name="connsiteY19" fmla="*/ 616746 h 1722644"/>
              <a:gd name="connsiteX20" fmla="*/ 405504 w 916296"/>
              <a:gd name="connsiteY20" fmla="*/ 669134 h 1722644"/>
              <a:gd name="connsiteX21" fmla="*/ 378228 w 916296"/>
              <a:gd name="connsiteY21" fmla="*/ 710187 h 1722644"/>
              <a:gd name="connsiteX22" fmla="*/ 342315 w 916296"/>
              <a:gd name="connsiteY22" fmla="*/ 749165 h 1722644"/>
              <a:gd name="connsiteX23" fmla="*/ 365076 w 916296"/>
              <a:gd name="connsiteY23" fmla="*/ 751543 h 1722644"/>
              <a:gd name="connsiteX24" fmla="*/ 357878 w 916296"/>
              <a:gd name="connsiteY24" fmla="*/ 823121 h 1722644"/>
              <a:gd name="connsiteX25" fmla="*/ 375340 w 916296"/>
              <a:gd name="connsiteY25" fmla="*/ 840584 h 1722644"/>
              <a:gd name="connsiteX26" fmla="*/ 412583 w 916296"/>
              <a:gd name="connsiteY26" fmla="*/ 817733 h 1722644"/>
              <a:gd name="connsiteX27" fmla="*/ 462653 w 916296"/>
              <a:gd name="connsiteY27" fmla="*/ 777084 h 1722644"/>
              <a:gd name="connsiteX28" fmla="*/ 540440 w 916296"/>
              <a:gd name="connsiteY28" fmla="*/ 697709 h 1722644"/>
              <a:gd name="connsiteX29" fmla="*/ 739554 w 916296"/>
              <a:gd name="connsiteY29" fmla="*/ 310056 h 1722644"/>
              <a:gd name="connsiteX30" fmla="*/ 826112 w 916296"/>
              <a:gd name="connsiteY30" fmla="*/ 381566 h 1722644"/>
              <a:gd name="connsiteX31" fmla="*/ 868272 w 916296"/>
              <a:gd name="connsiteY31" fmla="*/ 566867 h 1722644"/>
              <a:gd name="connsiteX32" fmla="*/ 909057 w 916296"/>
              <a:gd name="connsiteY32" fmla="*/ 850779 h 1722644"/>
              <a:gd name="connsiteX33" fmla="*/ 844946 w 916296"/>
              <a:gd name="connsiteY33" fmla="*/ 934683 h 1722644"/>
              <a:gd name="connsiteX34" fmla="*/ 848890 w 916296"/>
              <a:gd name="connsiteY34" fmla="*/ 996552 h 1722644"/>
              <a:gd name="connsiteX35" fmla="*/ 822082 w 916296"/>
              <a:gd name="connsiteY35" fmla="*/ 1082744 h 1722644"/>
              <a:gd name="connsiteX36" fmla="*/ 916293 w 916296"/>
              <a:gd name="connsiteY36" fmla="*/ 1677525 h 1722644"/>
              <a:gd name="connsiteX37" fmla="*/ 818153 w 916296"/>
              <a:gd name="connsiteY37" fmla="*/ 1685655 h 1722644"/>
              <a:gd name="connsiteX38" fmla="*/ 760104 w 916296"/>
              <a:gd name="connsiteY38" fmla="*/ 1598071 h 1722644"/>
              <a:gd name="connsiteX39" fmla="*/ 737416 w 916296"/>
              <a:gd name="connsiteY39" fmla="*/ 1456866 h 1722644"/>
              <a:gd name="connsiteX40" fmla="*/ 681549 w 916296"/>
              <a:gd name="connsiteY40" fmla="*/ 1305107 h 1722644"/>
              <a:gd name="connsiteX41" fmla="*/ 598143 w 916296"/>
              <a:gd name="connsiteY41" fmla="*/ 1067039 h 1722644"/>
              <a:gd name="connsiteX42" fmla="*/ 568800 w 916296"/>
              <a:gd name="connsiteY42" fmla="*/ 1712836 h 1722644"/>
              <a:gd name="connsiteX43" fmla="*/ 369341 w 916296"/>
              <a:gd name="connsiteY43" fmla="*/ 975173 h 1722644"/>
              <a:gd name="connsiteX44" fmla="*/ 87949 w 916296"/>
              <a:gd name="connsiteY44" fmla="*/ 744639 h 1722644"/>
              <a:gd name="connsiteX0" fmla="*/ 87949 w 916296"/>
              <a:gd name="connsiteY0" fmla="*/ 744639 h 1713128"/>
              <a:gd name="connsiteX1" fmla="*/ 87892 w 916296"/>
              <a:gd name="connsiteY1" fmla="*/ 301336 h 1713128"/>
              <a:gd name="connsiteX2" fmla="*/ 525 w 916296"/>
              <a:gd name="connsiteY2" fmla="*/ 40581 h 1713128"/>
              <a:gd name="connsiteX3" fmla="*/ 65263 w 916296"/>
              <a:gd name="connsiteY3" fmla="*/ 8312 h 1713128"/>
              <a:gd name="connsiteX4" fmla="*/ 78606 w 916296"/>
              <a:gd name="connsiteY4" fmla="*/ 13164 h 1713128"/>
              <a:gd name="connsiteX5" fmla="*/ 153519 w 916296"/>
              <a:gd name="connsiteY5" fmla="*/ 108392 h 1713128"/>
              <a:gd name="connsiteX6" fmla="*/ 190518 w 916296"/>
              <a:gd name="connsiteY6" fmla="*/ 152063 h 1713128"/>
              <a:gd name="connsiteX7" fmla="*/ 272708 w 916296"/>
              <a:gd name="connsiteY7" fmla="*/ 185724 h 1713128"/>
              <a:gd name="connsiteX8" fmla="*/ 285265 w 916296"/>
              <a:gd name="connsiteY8" fmla="*/ 211442 h 1713128"/>
              <a:gd name="connsiteX9" fmla="*/ 330938 w 916296"/>
              <a:gd name="connsiteY9" fmla="*/ 233337 h 1713128"/>
              <a:gd name="connsiteX10" fmla="*/ 367028 w 916296"/>
              <a:gd name="connsiteY10" fmla="*/ 227575 h 1713128"/>
              <a:gd name="connsiteX11" fmla="*/ 404089 w 916296"/>
              <a:gd name="connsiteY11" fmla="*/ 244072 h 1713128"/>
              <a:gd name="connsiteX12" fmla="*/ 432172 w 916296"/>
              <a:gd name="connsiteY12" fmla="*/ 252017 h 1713128"/>
              <a:gd name="connsiteX13" fmla="*/ 470447 w 916296"/>
              <a:gd name="connsiteY13" fmla="*/ 306727 h 1713128"/>
              <a:gd name="connsiteX14" fmla="*/ 564464 w 916296"/>
              <a:gd name="connsiteY14" fmla="*/ 401347 h 1713128"/>
              <a:gd name="connsiteX15" fmla="*/ 564949 w 916296"/>
              <a:gd name="connsiteY15" fmla="*/ 350154 h 1713128"/>
              <a:gd name="connsiteX16" fmla="*/ 678555 w 916296"/>
              <a:gd name="connsiteY16" fmla="*/ 268328 h 1713128"/>
              <a:gd name="connsiteX17" fmla="*/ 739331 w 916296"/>
              <a:gd name="connsiteY17" fmla="*/ 296468 h 1713128"/>
              <a:gd name="connsiteX18" fmla="*/ 649916 w 916296"/>
              <a:gd name="connsiteY18" fmla="*/ 615917 h 1713128"/>
              <a:gd name="connsiteX19" fmla="*/ 476940 w 916296"/>
              <a:gd name="connsiteY19" fmla="*/ 616746 h 1713128"/>
              <a:gd name="connsiteX20" fmla="*/ 405504 w 916296"/>
              <a:gd name="connsiteY20" fmla="*/ 669134 h 1713128"/>
              <a:gd name="connsiteX21" fmla="*/ 378228 w 916296"/>
              <a:gd name="connsiteY21" fmla="*/ 710187 h 1713128"/>
              <a:gd name="connsiteX22" fmla="*/ 342315 w 916296"/>
              <a:gd name="connsiteY22" fmla="*/ 749165 h 1713128"/>
              <a:gd name="connsiteX23" fmla="*/ 365076 w 916296"/>
              <a:gd name="connsiteY23" fmla="*/ 751543 h 1713128"/>
              <a:gd name="connsiteX24" fmla="*/ 357878 w 916296"/>
              <a:gd name="connsiteY24" fmla="*/ 823121 h 1713128"/>
              <a:gd name="connsiteX25" fmla="*/ 375340 w 916296"/>
              <a:gd name="connsiteY25" fmla="*/ 840584 h 1713128"/>
              <a:gd name="connsiteX26" fmla="*/ 412583 w 916296"/>
              <a:gd name="connsiteY26" fmla="*/ 817733 h 1713128"/>
              <a:gd name="connsiteX27" fmla="*/ 462653 w 916296"/>
              <a:gd name="connsiteY27" fmla="*/ 777084 h 1713128"/>
              <a:gd name="connsiteX28" fmla="*/ 540440 w 916296"/>
              <a:gd name="connsiteY28" fmla="*/ 697709 h 1713128"/>
              <a:gd name="connsiteX29" fmla="*/ 739554 w 916296"/>
              <a:gd name="connsiteY29" fmla="*/ 310056 h 1713128"/>
              <a:gd name="connsiteX30" fmla="*/ 826112 w 916296"/>
              <a:gd name="connsiteY30" fmla="*/ 381566 h 1713128"/>
              <a:gd name="connsiteX31" fmla="*/ 868272 w 916296"/>
              <a:gd name="connsiteY31" fmla="*/ 566867 h 1713128"/>
              <a:gd name="connsiteX32" fmla="*/ 909057 w 916296"/>
              <a:gd name="connsiteY32" fmla="*/ 850779 h 1713128"/>
              <a:gd name="connsiteX33" fmla="*/ 844946 w 916296"/>
              <a:gd name="connsiteY33" fmla="*/ 934683 h 1713128"/>
              <a:gd name="connsiteX34" fmla="*/ 848890 w 916296"/>
              <a:gd name="connsiteY34" fmla="*/ 996552 h 1713128"/>
              <a:gd name="connsiteX35" fmla="*/ 822082 w 916296"/>
              <a:gd name="connsiteY35" fmla="*/ 1082744 h 1713128"/>
              <a:gd name="connsiteX36" fmla="*/ 916293 w 916296"/>
              <a:gd name="connsiteY36" fmla="*/ 1677525 h 1713128"/>
              <a:gd name="connsiteX37" fmla="*/ 818153 w 916296"/>
              <a:gd name="connsiteY37" fmla="*/ 1685655 h 1713128"/>
              <a:gd name="connsiteX38" fmla="*/ 760104 w 916296"/>
              <a:gd name="connsiteY38" fmla="*/ 1598071 h 1713128"/>
              <a:gd name="connsiteX39" fmla="*/ 737416 w 916296"/>
              <a:gd name="connsiteY39" fmla="*/ 1456866 h 1713128"/>
              <a:gd name="connsiteX40" fmla="*/ 681549 w 916296"/>
              <a:gd name="connsiteY40" fmla="*/ 1305107 h 1713128"/>
              <a:gd name="connsiteX41" fmla="*/ 598143 w 916296"/>
              <a:gd name="connsiteY41" fmla="*/ 1067039 h 1713128"/>
              <a:gd name="connsiteX42" fmla="*/ 568800 w 916296"/>
              <a:gd name="connsiteY42" fmla="*/ 1712836 h 1713128"/>
              <a:gd name="connsiteX43" fmla="*/ 369341 w 916296"/>
              <a:gd name="connsiteY43" fmla="*/ 975173 h 1713128"/>
              <a:gd name="connsiteX44" fmla="*/ 87949 w 916296"/>
              <a:gd name="connsiteY44" fmla="*/ 744639 h 1713128"/>
              <a:gd name="connsiteX0" fmla="*/ 87949 w 917346"/>
              <a:gd name="connsiteY0" fmla="*/ 744639 h 1713128"/>
              <a:gd name="connsiteX1" fmla="*/ 87892 w 917346"/>
              <a:gd name="connsiteY1" fmla="*/ 301336 h 1713128"/>
              <a:gd name="connsiteX2" fmla="*/ 525 w 917346"/>
              <a:gd name="connsiteY2" fmla="*/ 40581 h 1713128"/>
              <a:gd name="connsiteX3" fmla="*/ 65263 w 917346"/>
              <a:gd name="connsiteY3" fmla="*/ 8312 h 1713128"/>
              <a:gd name="connsiteX4" fmla="*/ 78606 w 917346"/>
              <a:gd name="connsiteY4" fmla="*/ 13164 h 1713128"/>
              <a:gd name="connsiteX5" fmla="*/ 153519 w 917346"/>
              <a:gd name="connsiteY5" fmla="*/ 108392 h 1713128"/>
              <a:gd name="connsiteX6" fmla="*/ 190518 w 917346"/>
              <a:gd name="connsiteY6" fmla="*/ 152063 h 1713128"/>
              <a:gd name="connsiteX7" fmla="*/ 272708 w 917346"/>
              <a:gd name="connsiteY7" fmla="*/ 185724 h 1713128"/>
              <a:gd name="connsiteX8" fmla="*/ 285265 w 917346"/>
              <a:gd name="connsiteY8" fmla="*/ 211442 h 1713128"/>
              <a:gd name="connsiteX9" fmla="*/ 330938 w 917346"/>
              <a:gd name="connsiteY9" fmla="*/ 233337 h 1713128"/>
              <a:gd name="connsiteX10" fmla="*/ 367028 w 917346"/>
              <a:gd name="connsiteY10" fmla="*/ 227575 h 1713128"/>
              <a:gd name="connsiteX11" fmla="*/ 404089 w 917346"/>
              <a:gd name="connsiteY11" fmla="*/ 244072 h 1713128"/>
              <a:gd name="connsiteX12" fmla="*/ 432172 w 917346"/>
              <a:gd name="connsiteY12" fmla="*/ 252017 h 1713128"/>
              <a:gd name="connsiteX13" fmla="*/ 470447 w 917346"/>
              <a:gd name="connsiteY13" fmla="*/ 306727 h 1713128"/>
              <a:gd name="connsiteX14" fmla="*/ 564464 w 917346"/>
              <a:gd name="connsiteY14" fmla="*/ 401347 h 1713128"/>
              <a:gd name="connsiteX15" fmla="*/ 564949 w 917346"/>
              <a:gd name="connsiteY15" fmla="*/ 350154 h 1713128"/>
              <a:gd name="connsiteX16" fmla="*/ 678555 w 917346"/>
              <a:gd name="connsiteY16" fmla="*/ 268328 h 1713128"/>
              <a:gd name="connsiteX17" fmla="*/ 739331 w 917346"/>
              <a:gd name="connsiteY17" fmla="*/ 296468 h 1713128"/>
              <a:gd name="connsiteX18" fmla="*/ 649916 w 917346"/>
              <a:gd name="connsiteY18" fmla="*/ 615917 h 1713128"/>
              <a:gd name="connsiteX19" fmla="*/ 476940 w 917346"/>
              <a:gd name="connsiteY19" fmla="*/ 616746 h 1713128"/>
              <a:gd name="connsiteX20" fmla="*/ 405504 w 917346"/>
              <a:gd name="connsiteY20" fmla="*/ 669134 h 1713128"/>
              <a:gd name="connsiteX21" fmla="*/ 378228 w 917346"/>
              <a:gd name="connsiteY21" fmla="*/ 710187 h 1713128"/>
              <a:gd name="connsiteX22" fmla="*/ 342315 w 917346"/>
              <a:gd name="connsiteY22" fmla="*/ 749165 h 1713128"/>
              <a:gd name="connsiteX23" fmla="*/ 365076 w 917346"/>
              <a:gd name="connsiteY23" fmla="*/ 751543 h 1713128"/>
              <a:gd name="connsiteX24" fmla="*/ 357878 w 917346"/>
              <a:gd name="connsiteY24" fmla="*/ 823121 h 1713128"/>
              <a:gd name="connsiteX25" fmla="*/ 375340 w 917346"/>
              <a:gd name="connsiteY25" fmla="*/ 840584 h 1713128"/>
              <a:gd name="connsiteX26" fmla="*/ 412583 w 917346"/>
              <a:gd name="connsiteY26" fmla="*/ 817733 h 1713128"/>
              <a:gd name="connsiteX27" fmla="*/ 462653 w 917346"/>
              <a:gd name="connsiteY27" fmla="*/ 777084 h 1713128"/>
              <a:gd name="connsiteX28" fmla="*/ 540440 w 917346"/>
              <a:gd name="connsiteY28" fmla="*/ 697709 h 1713128"/>
              <a:gd name="connsiteX29" fmla="*/ 739554 w 917346"/>
              <a:gd name="connsiteY29" fmla="*/ 310056 h 1713128"/>
              <a:gd name="connsiteX30" fmla="*/ 826112 w 917346"/>
              <a:gd name="connsiteY30" fmla="*/ 381566 h 1713128"/>
              <a:gd name="connsiteX31" fmla="*/ 868272 w 917346"/>
              <a:gd name="connsiteY31" fmla="*/ 566867 h 1713128"/>
              <a:gd name="connsiteX32" fmla="*/ 909057 w 917346"/>
              <a:gd name="connsiteY32" fmla="*/ 850779 h 1713128"/>
              <a:gd name="connsiteX33" fmla="*/ 844946 w 917346"/>
              <a:gd name="connsiteY33" fmla="*/ 934683 h 1713128"/>
              <a:gd name="connsiteX34" fmla="*/ 848890 w 917346"/>
              <a:gd name="connsiteY34" fmla="*/ 996552 h 1713128"/>
              <a:gd name="connsiteX35" fmla="*/ 822082 w 917346"/>
              <a:gd name="connsiteY35" fmla="*/ 1082744 h 1713128"/>
              <a:gd name="connsiteX36" fmla="*/ 861336 w 917346"/>
              <a:gd name="connsiteY36" fmla="*/ 1409006 h 1713128"/>
              <a:gd name="connsiteX37" fmla="*/ 916293 w 917346"/>
              <a:gd name="connsiteY37" fmla="*/ 1677525 h 1713128"/>
              <a:gd name="connsiteX38" fmla="*/ 818153 w 917346"/>
              <a:gd name="connsiteY38" fmla="*/ 1685655 h 1713128"/>
              <a:gd name="connsiteX39" fmla="*/ 760104 w 917346"/>
              <a:gd name="connsiteY39" fmla="*/ 1598071 h 1713128"/>
              <a:gd name="connsiteX40" fmla="*/ 737416 w 917346"/>
              <a:gd name="connsiteY40" fmla="*/ 1456866 h 1713128"/>
              <a:gd name="connsiteX41" fmla="*/ 681549 w 917346"/>
              <a:gd name="connsiteY41" fmla="*/ 1305107 h 1713128"/>
              <a:gd name="connsiteX42" fmla="*/ 598143 w 917346"/>
              <a:gd name="connsiteY42" fmla="*/ 1067039 h 1713128"/>
              <a:gd name="connsiteX43" fmla="*/ 568800 w 917346"/>
              <a:gd name="connsiteY43" fmla="*/ 1712836 h 1713128"/>
              <a:gd name="connsiteX44" fmla="*/ 369341 w 917346"/>
              <a:gd name="connsiteY44" fmla="*/ 975173 h 1713128"/>
              <a:gd name="connsiteX45" fmla="*/ 87949 w 917346"/>
              <a:gd name="connsiteY45" fmla="*/ 744639 h 1713128"/>
              <a:gd name="connsiteX0" fmla="*/ 87949 w 919178"/>
              <a:gd name="connsiteY0" fmla="*/ 744639 h 1713128"/>
              <a:gd name="connsiteX1" fmla="*/ 87892 w 919178"/>
              <a:gd name="connsiteY1" fmla="*/ 301336 h 1713128"/>
              <a:gd name="connsiteX2" fmla="*/ 525 w 919178"/>
              <a:gd name="connsiteY2" fmla="*/ 40581 h 1713128"/>
              <a:gd name="connsiteX3" fmla="*/ 65263 w 919178"/>
              <a:gd name="connsiteY3" fmla="*/ 8312 h 1713128"/>
              <a:gd name="connsiteX4" fmla="*/ 78606 w 919178"/>
              <a:gd name="connsiteY4" fmla="*/ 13164 h 1713128"/>
              <a:gd name="connsiteX5" fmla="*/ 153519 w 919178"/>
              <a:gd name="connsiteY5" fmla="*/ 108392 h 1713128"/>
              <a:gd name="connsiteX6" fmla="*/ 190518 w 919178"/>
              <a:gd name="connsiteY6" fmla="*/ 152063 h 1713128"/>
              <a:gd name="connsiteX7" fmla="*/ 272708 w 919178"/>
              <a:gd name="connsiteY7" fmla="*/ 185724 h 1713128"/>
              <a:gd name="connsiteX8" fmla="*/ 285265 w 919178"/>
              <a:gd name="connsiteY8" fmla="*/ 211442 h 1713128"/>
              <a:gd name="connsiteX9" fmla="*/ 330938 w 919178"/>
              <a:gd name="connsiteY9" fmla="*/ 233337 h 1713128"/>
              <a:gd name="connsiteX10" fmla="*/ 367028 w 919178"/>
              <a:gd name="connsiteY10" fmla="*/ 227575 h 1713128"/>
              <a:gd name="connsiteX11" fmla="*/ 404089 w 919178"/>
              <a:gd name="connsiteY11" fmla="*/ 244072 h 1713128"/>
              <a:gd name="connsiteX12" fmla="*/ 432172 w 919178"/>
              <a:gd name="connsiteY12" fmla="*/ 252017 h 1713128"/>
              <a:gd name="connsiteX13" fmla="*/ 470447 w 919178"/>
              <a:gd name="connsiteY13" fmla="*/ 306727 h 1713128"/>
              <a:gd name="connsiteX14" fmla="*/ 564464 w 919178"/>
              <a:gd name="connsiteY14" fmla="*/ 401347 h 1713128"/>
              <a:gd name="connsiteX15" fmla="*/ 564949 w 919178"/>
              <a:gd name="connsiteY15" fmla="*/ 350154 h 1713128"/>
              <a:gd name="connsiteX16" fmla="*/ 678555 w 919178"/>
              <a:gd name="connsiteY16" fmla="*/ 268328 h 1713128"/>
              <a:gd name="connsiteX17" fmla="*/ 739331 w 919178"/>
              <a:gd name="connsiteY17" fmla="*/ 296468 h 1713128"/>
              <a:gd name="connsiteX18" fmla="*/ 649916 w 919178"/>
              <a:gd name="connsiteY18" fmla="*/ 615917 h 1713128"/>
              <a:gd name="connsiteX19" fmla="*/ 476940 w 919178"/>
              <a:gd name="connsiteY19" fmla="*/ 616746 h 1713128"/>
              <a:gd name="connsiteX20" fmla="*/ 405504 w 919178"/>
              <a:gd name="connsiteY20" fmla="*/ 669134 h 1713128"/>
              <a:gd name="connsiteX21" fmla="*/ 378228 w 919178"/>
              <a:gd name="connsiteY21" fmla="*/ 710187 h 1713128"/>
              <a:gd name="connsiteX22" fmla="*/ 342315 w 919178"/>
              <a:gd name="connsiteY22" fmla="*/ 749165 h 1713128"/>
              <a:gd name="connsiteX23" fmla="*/ 365076 w 919178"/>
              <a:gd name="connsiteY23" fmla="*/ 751543 h 1713128"/>
              <a:gd name="connsiteX24" fmla="*/ 357878 w 919178"/>
              <a:gd name="connsiteY24" fmla="*/ 823121 h 1713128"/>
              <a:gd name="connsiteX25" fmla="*/ 375340 w 919178"/>
              <a:gd name="connsiteY25" fmla="*/ 840584 h 1713128"/>
              <a:gd name="connsiteX26" fmla="*/ 412583 w 919178"/>
              <a:gd name="connsiteY26" fmla="*/ 817733 h 1713128"/>
              <a:gd name="connsiteX27" fmla="*/ 462653 w 919178"/>
              <a:gd name="connsiteY27" fmla="*/ 777084 h 1713128"/>
              <a:gd name="connsiteX28" fmla="*/ 540440 w 919178"/>
              <a:gd name="connsiteY28" fmla="*/ 697709 h 1713128"/>
              <a:gd name="connsiteX29" fmla="*/ 739554 w 919178"/>
              <a:gd name="connsiteY29" fmla="*/ 310056 h 1713128"/>
              <a:gd name="connsiteX30" fmla="*/ 826112 w 919178"/>
              <a:gd name="connsiteY30" fmla="*/ 381566 h 1713128"/>
              <a:gd name="connsiteX31" fmla="*/ 868272 w 919178"/>
              <a:gd name="connsiteY31" fmla="*/ 566867 h 1713128"/>
              <a:gd name="connsiteX32" fmla="*/ 909057 w 919178"/>
              <a:gd name="connsiteY32" fmla="*/ 850779 h 1713128"/>
              <a:gd name="connsiteX33" fmla="*/ 844946 w 919178"/>
              <a:gd name="connsiteY33" fmla="*/ 934683 h 1713128"/>
              <a:gd name="connsiteX34" fmla="*/ 848890 w 919178"/>
              <a:gd name="connsiteY34" fmla="*/ 996552 h 1713128"/>
              <a:gd name="connsiteX35" fmla="*/ 822082 w 919178"/>
              <a:gd name="connsiteY35" fmla="*/ 1082744 h 1713128"/>
              <a:gd name="connsiteX36" fmla="*/ 861336 w 919178"/>
              <a:gd name="connsiteY36" fmla="*/ 1409006 h 1713128"/>
              <a:gd name="connsiteX37" fmla="*/ 886448 w 919178"/>
              <a:gd name="connsiteY37" fmla="*/ 1460441 h 1713128"/>
              <a:gd name="connsiteX38" fmla="*/ 916293 w 919178"/>
              <a:gd name="connsiteY38" fmla="*/ 1677525 h 1713128"/>
              <a:gd name="connsiteX39" fmla="*/ 818153 w 919178"/>
              <a:gd name="connsiteY39" fmla="*/ 1685655 h 1713128"/>
              <a:gd name="connsiteX40" fmla="*/ 760104 w 919178"/>
              <a:gd name="connsiteY40" fmla="*/ 1598071 h 1713128"/>
              <a:gd name="connsiteX41" fmla="*/ 737416 w 919178"/>
              <a:gd name="connsiteY41" fmla="*/ 1456866 h 1713128"/>
              <a:gd name="connsiteX42" fmla="*/ 681549 w 919178"/>
              <a:gd name="connsiteY42" fmla="*/ 1305107 h 1713128"/>
              <a:gd name="connsiteX43" fmla="*/ 598143 w 919178"/>
              <a:gd name="connsiteY43" fmla="*/ 1067039 h 1713128"/>
              <a:gd name="connsiteX44" fmla="*/ 568800 w 919178"/>
              <a:gd name="connsiteY44" fmla="*/ 1712836 h 1713128"/>
              <a:gd name="connsiteX45" fmla="*/ 369341 w 919178"/>
              <a:gd name="connsiteY45" fmla="*/ 975173 h 1713128"/>
              <a:gd name="connsiteX46" fmla="*/ 87949 w 919178"/>
              <a:gd name="connsiteY46" fmla="*/ 744639 h 1713128"/>
              <a:gd name="connsiteX0" fmla="*/ 87949 w 920538"/>
              <a:gd name="connsiteY0" fmla="*/ 744639 h 1713128"/>
              <a:gd name="connsiteX1" fmla="*/ 87892 w 920538"/>
              <a:gd name="connsiteY1" fmla="*/ 301336 h 1713128"/>
              <a:gd name="connsiteX2" fmla="*/ 525 w 920538"/>
              <a:gd name="connsiteY2" fmla="*/ 40581 h 1713128"/>
              <a:gd name="connsiteX3" fmla="*/ 65263 w 920538"/>
              <a:gd name="connsiteY3" fmla="*/ 8312 h 1713128"/>
              <a:gd name="connsiteX4" fmla="*/ 78606 w 920538"/>
              <a:gd name="connsiteY4" fmla="*/ 13164 h 1713128"/>
              <a:gd name="connsiteX5" fmla="*/ 153519 w 920538"/>
              <a:gd name="connsiteY5" fmla="*/ 108392 h 1713128"/>
              <a:gd name="connsiteX6" fmla="*/ 190518 w 920538"/>
              <a:gd name="connsiteY6" fmla="*/ 152063 h 1713128"/>
              <a:gd name="connsiteX7" fmla="*/ 272708 w 920538"/>
              <a:gd name="connsiteY7" fmla="*/ 185724 h 1713128"/>
              <a:gd name="connsiteX8" fmla="*/ 285265 w 920538"/>
              <a:gd name="connsiteY8" fmla="*/ 211442 h 1713128"/>
              <a:gd name="connsiteX9" fmla="*/ 330938 w 920538"/>
              <a:gd name="connsiteY9" fmla="*/ 233337 h 1713128"/>
              <a:gd name="connsiteX10" fmla="*/ 367028 w 920538"/>
              <a:gd name="connsiteY10" fmla="*/ 227575 h 1713128"/>
              <a:gd name="connsiteX11" fmla="*/ 404089 w 920538"/>
              <a:gd name="connsiteY11" fmla="*/ 244072 h 1713128"/>
              <a:gd name="connsiteX12" fmla="*/ 432172 w 920538"/>
              <a:gd name="connsiteY12" fmla="*/ 252017 h 1713128"/>
              <a:gd name="connsiteX13" fmla="*/ 470447 w 920538"/>
              <a:gd name="connsiteY13" fmla="*/ 306727 h 1713128"/>
              <a:gd name="connsiteX14" fmla="*/ 564464 w 920538"/>
              <a:gd name="connsiteY14" fmla="*/ 401347 h 1713128"/>
              <a:gd name="connsiteX15" fmla="*/ 564949 w 920538"/>
              <a:gd name="connsiteY15" fmla="*/ 350154 h 1713128"/>
              <a:gd name="connsiteX16" fmla="*/ 678555 w 920538"/>
              <a:gd name="connsiteY16" fmla="*/ 268328 h 1713128"/>
              <a:gd name="connsiteX17" fmla="*/ 739331 w 920538"/>
              <a:gd name="connsiteY17" fmla="*/ 296468 h 1713128"/>
              <a:gd name="connsiteX18" fmla="*/ 649916 w 920538"/>
              <a:gd name="connsiteY18" fmla="*/ 615917 h 1713128"/>
              <a:gd name="connsiteX19" fmla="*/ 476940 w 920538"/>
              <a:gd name="connsiteY19" fmla="*/ 616746 h 1713128"/>
              <a:gd name="connsiteX20" fmla="*/ 405504 w 920538"/>
              <a:gd name="connsiteY20" fmla="*/ 669134 h 1713128"/>
              <a:gd name="connsiteX21" fmla="*/ 378228 w 920538"/>
              <a:gd name="connsiteY21" fmla="*/ 710187 h 1713128"/>
              <a:gd name="connsiteX22" fmla="*/ 342315 w 920538"/>
              <a:gd name="connsiteY22" fmla="*/ 749165 h 1713128"/>
              <a:gd name="connsiteX23" fmla="*/ 365076 w 920538"/>
              <a:gd name="connsiteY23" fmla="*/ 751543 h 1713128"/>
              <a:gd name="connsiteX24" fmla="*/ 357878 w 920538"/>
              <a:gd name="connsiteY24" fmla="*/ 823121 h 1713128"/>
              <a:gd name="connsiteX25" fmla="*/ 375340 w 920538"/>
              <a:gd name="connsiteY25" fmla="*/ 840584 h 1713128"/>
              <a:gd name="connsiteX26" fmla="*/ 412583 w 920538"/>
              <a:gd name="connsiteY26" fmla="*/ 817733 h 1713128"/>
              <a:gd name="connsiteX27" fmla="*/ 462653 w 920538"/>
              <a:gd name="connsiteY27" fmla="*/ 777084 h 1713128"/>
              <a:gd name="connsiteX28" fmla="*/ 540440 w 920538"/>
              <a:gd name="connsiteY28" fmla="*/ 697709 h 1713128"/>
              <a:gd name="connsiteX29" fmla="*/ 739554 w 920538"/>
              <a:gd name="connsiteY29" fmla="*/ 310056 h 1713128"/>
              <a:gd name="connsiteX30" fmla="*/ 826112 w 920538"/>
              <a:gd name="connsiteY30" fmla="*/ 381566 h 1713128"/>
              <a:gd name="connsiteX31" fmla="*/ 868272 w 920538"/>
              <a:gd name="connsiteY31" fmla="*/ 566867 h 1713128"/>
              <a:gd name="connsiteX32" fmla="*/ 909057 w 920538"/>
              <a:gd name="connsiteY32" fmla="*/ 850779 h 1713128"/>
              <a:gd name="connsiteX33" fmla="*/ 844946 w 920538"/>
              <a:gd name="connsiteY33" fmla="*/ 934683 h 1713128"/>
              <a:gd name="connsiteX34" fmla="*/ 848890 w 920538"/>
              <a:gd name="connsiteY34" fmla="*/ 996552 h 1713128"/>
              <a:gd name="connsiteX35" fmla="*/ 822082 w 920538"/>
              <a:gd name="connsiteY35" fmla="*/ 1082744 h 1713128"/>
              <a:gd name="connsiteX36" fmla="*/ 861336 w 920538"/>
              <a:gd name="connsiteY36" fmla="*/ 1409006 h 1713128"/>
              <a:gd name="connsiteX37" fmla="*/ 900521 w 920538"/>
              <a:gd name="connsiteY37" fmla="*/ 1513150 h 1713128"/>
              <a:gd name="connsiteX38" fmla="*/ 916293 w 920538"/>
              <a:gd name="connsiteY38" fmla="*/ 1677525 h 1713128"/>
              <a:gd name="connsiteX39" fmla="*/ 818153 w 920538"/>
              <a:gd name="connsiteY39" fmla="*/ 1685655 h 1713128"/>
              <a:gd name="connsiteX40" fmla="*/ 760104 w 920538"/>
              <a:gd name="connsiteY40" fmla="*/ 1598071 h 1713128"/>
              <a:gd name="connsiteX41" fmla="*/ 737416 w 920538"/>
              <a:gd name="connsiteY41" fmla="*/ 1456866 h 1713128"/>
              <a:gd name="connsiteX42" fmla="*/ 681549 w 920538"/>
              <a:gd name="connsiteY42" fmla="*/ 1305107 h 1713128"/>
              <a:gd name="connsiteX43" fmla="*/ 598143 w 920538"/>
              <a:gd name="connsiteY43" fmla="*/ 1067039 h 1713128"/>
              <a:gd name="connsiteX44" fmla="*/ 568800 w 920538"/>
              <a:gd name="connsiteY44" fmla="*/ 1712836 h 1713128"/>
              <a:gd name="connsiteX45" fmla="*/ 369341 w 920538"/>
              <a:gd name="connsiteY45" fmla="*/ 975173 h 1713128"/>
              <a:gd name="connsiteX46" fmla="*/ 87949 w 920538"/>
              <a:gd name="connsiteY46" fmla="*/ 744639 h 1713128"/>
              <a:gd name="connsiteX0" fmla="*/ 87949 w 920538"/>
              <a:gd name="connsiteY0" fmla="*/ 744639 h 1713128"/>
              <a:gd name="connsiteX1" fmla="*/ 87892 w 920538"/>
              <a:gd name="connsiteY1" fmla="*/ 301336 h 1713128"/>
              <a:gd name="connsiteX2" fmla="*/ 525 w 920538"/>
              <a:gd name="connsiteY2" fmla="*/ 40581 h 1713128"/>
              <a:gd name="connsiteX3" fmla="*/ 65263 w 920538"/>
              <a:gd name="connsiteY3" fmla="*/ 8312 h 1713128"/>
              <a:gd name="connsiteX4" fmla="*/ 78606 w 920538"/>
              <a:gd name="connsiteY4" fmla="*/ 13164 h 1713128"/>
              <a:gd name="connsiteX5" fmla="*/ 153519 w 920538"/>
              <a:gd name="connsiteY5" fmla="*/ 108392 h 1713128"/>
              <a:gd name="connsiteX6" fmla="*/ 190518 w 920538"/>
              <a:gd name="connsiteY6" fmla="*/ 152063 h 1713128"/>
              <a:gd name="connsiteX7" fmla="*/ 272708 w 920538"/>
              <a:gd name="connsiteY7" fmla="*/ 185724 h 1713128"/>
              <a:gd name="connsiteX8" fmla="*/ 285265 w 920538"/>
              <a:gd name="connsiteY8" fmla="*/ 211442 h 1713128"/>
              <a:gd name="connsiteX9" fmla="*/ 330938 w 920538"/>
              <a:gd name="connsiteY9" fmla="*/ 233337 h 1713128"/>
              <a:gd name="connsiteX10" fmla="*/ 367028 w 920538"/>
              <a:gd name="connsiteY10" fmla="*/ 227575 h 1713128"/>
              <a:gd name="connsiteX11" fmla="*/ 404089 w 920538"/>
              <a:gd name="connsiteY11" fmla="*/ 244072 h 1713128"/>
              <a:gd name="connsiteX12" fmla="*/ 432172 w 920538"/>
              <a:gd name="connsiteY12" fmla="*/ 252017 h 1713128"/>
              <a:gd name="connsiteX13" fmla="*/ 470447 w 920538"/>
              <a:gd name="connsiteY13" fmla="*/ 306727 h 1713128"/>
              <a:gd name="connsiteX14" fmla="*/ 564464 w 920538"/>
              <a:gd name="connsiteY14" fmla="*/ 401347 h 1713128"/>
              <a:gd name="connsiteX15" fmla="*/ 564949 w 920538"/>
              <a:gd name="connsiteY15" fmla="*/ 350154 h 1713128"/>
              <a:gd name="connsiteX16" fmla="*/ 678555 w 920538"/>
              <a:gd name="connsiteY16" fmla="*/ 268328 h 1713128"/>
              <a:gd name="connsiteX17" fmla="*/ 739331 w 920538"/>
              <a:gd name="connsiteY17" fmla="*/ 296468 h 1713128"/>
              <a:gd name="connsiteX18" fmla="*/ 649916 w 920538"/>
              <a:gd name="connsiteY18" fmla="*/ 615917 h 1713128"/>
              <a:gd name="connsiteX19" fmla="*/ 476940 w 920538"/>
              <a:gd name="connsiteY19" fmla="*/ 616746 h 1713128"/>
              <a:gd name="connsiteX20" fmla="*/ 405504 w 920538"/>
              <a:gd name="connsiteY20" fmla="*/ 669134 h 1713128"/>
              <a:gd name="connsiteX21" fmla="*/ 378228 w 920538"/>
              <a:gd name="connsiteY21" fmla="*/ 710187 h 1713128"/>
              <a:gd name="connsiteX22" fmla="*/ 342315 w 920538"/>
              <a:gd name="connsiteY22" fmla="*/ 749165 h 1713128"/>
              <a:gd name="connsiteX23" fmla="*/ 365076 w 920538"/>
              <a:gd name="connsiteY23" fmla="*/ 751543 h 1713128"/>
              <a:gd name="connsiteX24" fmla="*/ 357878 w 920538"/>
              <a:gd name="connsiteY24" fmla="*/ 823121 h 1713128"/>
              <a:gd name="connsiteX25" fmla="*/ 375340 w 920538"/>
              <a:gd name="connsiteY25" fmla="*/ 840584 h 1713128"/>
              <a:gd name="connsiteX26" fmla="*/ 412583 w 920538"/>
              <a:gd name="connsiteY26" fmla="*/ 817733 h 1713128"/>
              <a:gd name="connsiteX27" fmla="*/ 462653 w 920538"/>
              <a:gd name="connsiteY27" fmla="*/ 777084 h 1713128"/>
              <a:gd name="connsiteX28" fmla="*/ 540440 w 920538"/>
              <a:gd name="connsiteY28" fmla="*/ 697709 h 1713128"/>
              <a:gd name="connsiteX29" fmla="*/ 739554 w 920538"/>
              <a:gd name="connsiteY29" fmla="*/ 310056 h 1713128"/>
              <a:gd name="connsiteX30" fmla="*/ 826112 w 920538"/>
              <a:gd name="connsiteY30" fmla="*/ 381566 h 1713128"/>
              <a:gd name="connsiteX31" fmla="*/ 868272 w 920538"/>
              <a:gd name="connsiteY31" fmla="*/ 566867 h 1713128"/>
              <a:gd name="connsiteX32" fmla="*/ 909057 w 920538"/>
              <a:gd name="connsiteY32" fmla="*/ 850779 h 1713128"/>
              <a:gd name="connsiteX33" fmla="*/ 844946 w 920538"/>
              <a:gd name="connsiteY33" fmla="*/ 934683 h 1713128"/>
              <a:gd name="connsiteX34" fmla="*/ 848890 w 920538"/>
              <a:gd name="connsiteY34" fmla="*/ 996552 h 1713128"/>
              <a:gd name="connsiteX35" fmla="*/ 822082 w 920538"/>
              <a:gd name="connsiteY35" fmla="*/ 1082744 h 1713128"/>
              <a:gd name="connsiteX36" fmla="*/ 861336 w 920538"/>
              <a:gd name="connsiteY36" fmla="*/ 1409006 h 1713128"/>
              <a:gd name="connsiteX37" fmla="*/ 900521 w 920538"/>
              <a:gd name="connsiteY37" fmla="*/ 1513150 h 1713128"/>
              <a:gd name="connsiteX38" fmla="*/ 916293 w 920538"/>
              <a:gd name="connsiteY38" fmla="*/ 1677525 h 1713128"/>
              <a:gd name="connsiteX39" fmla="*/ 818153 w 920538"/>
              <a:gd name="connsiteY39" fmla="*/ 1685655 h 1713128"/>
              <a:gd name="connsiteX40" fmla="*/ 760104 w 920538"/>
              <a:gd name="connsiteY40" fmla="*/ 1598071 h 1713128"/>
              <a:gd name="connsiteX41" fmla="*/ 737416 w 920538"/>
              <a:gd name="connsiteY41" fmla="*/ 1456866 h 1713128"/>
              <a:gd name="connsiteX42" fmla="*/ 681549 w 920538"/>
              <a:gd name="connsiteY42" fmla="*/ 1305107 h 1713128"/>
              <a:gd name="connsiteX43" fmla="*/ 598143 w 920538"/>
              <a:gd name="connsiteY43" fmla="*/ 1067039 h 1713128"/>
              <a:gd name="connsiteX44" fmla="*/ 568800 w 920538"/>
              <a:gd name="connsiteY44" fmla="*/ 1712836 h 1713128"/>
              <a:gd name="connsiteX45" fmla="*/ 369341 w 920538"/>
              <a:gd name="connsiteY45" fmla="*/ 975173 h 1713128"/>
              <a:gd name="connsiteX46" fmla="*/ 87949 w 920538"/>
              <a:gd name="connsiteY46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61336 w 920706"/>
              <a:gd name="connsiteY36" fmla="*/ 1409006 h 1713128"/>
              <a:gd name="connsiteX37" fmla="*/ 901674 w 920706"/>
              <a:gd name="connsiteY37" fmla="*/ 1536988 h 1713128"/>
              <a:gd name="connsiteX38" fmla="*/ 916293 w 920706"/>
              <a:gd name="connsiteY38" fmla="*/ 1677525 h 1713128"/>
              <a:gd name="connsiteX39" fmla="*/ 818153 w 920706"/>
              <a:gd name="connsiteY39" fmla="*/ 1685655 h 1713128"/>
              <a:gd name="connsiteX40" fmla="*/ 760104 w 920706"/>
              <a:gd name="connsiteY40" fmla="*/ 1598071 h 1713128"/>
              <a:gd name="connsiteX41" fmla="*/ 737416 w 920706"/>
              <a:gd name="connsiteY41" fmla="*/ 1456866 h 1713128"/>
              <a:gd name="connsiteX42" fmla="*/ 681549 w 920706"/>
              <a:gd name="connsiteY42" fmla="*/ 1305107 h 1713128"/>
              <a:gd name="connsiteX43" fmla="*/ 598143 w 920706"/>
              <a:gd name="connsiteY43" fmla="*/ 1067039 h 1713128"/>
              <a:gd name="connsiteX44" fmla="*/ 568800 w 920706"/>
              <a:gd name="connsiteY44" fmla="*/ 1712836 h 1713128"/>
              <a:gd name="connsiteX45" fmla="*/ 369341 w 920706"/>
              <a:gd name="connsiteY45" fmla="*/ 975173 h 1713128"/>
              <a:gd name="connsiteX46" fmla="*/ 87949 w 920706"/>
              <a:gd name="connsiteY46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5986 w 920706"/>
              <a:gd name="connsiteY34" fmla="*/ 1016508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5986 w 920706"/>
              <a:gd name="connsiteY34" fmla="*/ 1016508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3682 w 920706"/>
              <a:gd name="connsiteY34" fmla="*/ 101038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7307"/>
              <a:gd name="connsiteX1" fmla="*/ 87892 w 920706"/>
              <a:gd name="connsiteY1" fmla="*/ 301336 h 1717307"/>
              <a:gd name="connsiteX2" fmla="*/ 525 w 920706"/>
              <a:gd name="connsiteY2" fmla="*/ 40581 h 1717307"/>
              <a:gd name="connsiteX3" fmla="*/ 65263 w 920706"/>
              <a:gd name="connsiteY3" fmla="*/ 8312 h 1717307"/>
              <a:gd name="connsiteX4" fmla="*/ 78606 w 920706"/>
              <a:gd name="connsiteY4" fmla="*/ 13164 h 1717307"/>
              <a:gd name="connsiteX5" fmla="*/ 153519 w 920706"/>
              <a:gd name="connsiteY5" fmla="*/ 108392 h 1717307"/>
              <a:gd name="connsiteX6" fmla="*/ 190518 w 920706"/>
              <a:gd name="connsiteY6" fmla="*/ 152063 h 1717307"/>
              <a:gd name="connsiteX7" fmla="*/ 272708 w 920706"/>
              <a:gd name="connsiteY7" fmla="*/ 185724 h 1717307"/>
              <a:gd name="connsiteX8" fmla="*/ 285265 w 920706"/>
              <a:gd name="connsiteY8" fmla="*/ 211442 h 1717307"/>
              <a:gd name="connsiteX9" fmla="*/ 330938 w 920706"/>
              <a:gd name="connsiteY9" fmla="*/ 233337 h 1717307"/>
              <a:gd name="connsiteX10" fmla="*/ 367028 w 920706"/>
              <a:gd name="connsiteY10" fmla="*/ 227575 h 1717307"/>
              <a:gd name="connsiteX11" fmla="*/ 404089 w 920706"/>
              <a:gd name="connsiteY11" fmla="*/ 244072 h 1717307"/>
              <a:gd name="connsiteX12" fmla="*/ 432172 w 920706"/>
              <a:gd name="connsiteY12" fmla="*/ 252017 h 1717307"/>
              <a:gd name="connsiteX13" fmla="*/ 470447 w 920706"/>
              <a:gd name="connsiteY13" fmla="*/ 306727 h 1717307"/>
              <a:gd name="connsiteX14" fmla="*/ 564464 w 920706"/>
              <a:gd name="connsiteY14" fmla="*/ 401347 h 1717307"/>
              <a:gd name="connsiteX15" fmla="*/ 564949 w 920706"/>
              <a:gd name="connsiteY15" fmla="*/ 350154 h 1717307"/>
              <a:gd name="connsiteX16" fmla="*/ 678555 w 920706"/>
              <a:gd name="connsiteY16" fmla="*/ 268328 h 1717307"/>
              <a:gd name="connsiteX17" fmla="*/ 739331 w 920706"/>
              <a:gd name="connsiteY17" fmla="*/ 296468 h 1717307"/>
              <a:gd name="connsiteX18" fmla="*/ 649916 w 920706"/>
              <a:gd name="connsiteY18" fmla="*/ 615917 h 1717307"/>
              <a:gd name="connsiteX19" fmla="*/ 476940 w 920706"/>
              <a:gd name="connsiteY19" fmla="*/ 616746 h 1717307"/>
              <a:gd name="connsiteX20" fmla="*/ 405504 w 920706"/>
              <a:gd name="connsiteY20" fmla="*/ 669134 h 1717307"/>
              <a:gd name="connsiteX21" fmla="*/ 378228 w 920706"/>
              <a:gd name="connsiteY21" fmla="*/ 710187 h 1717307"/>
              <a:gd name="connsiteX22" fmla="*/ 342315 w 920706"/>
              <a:gd name="connsiteY22" fmla="*/ 749165 h 1717307"/>
              <a:gd name="connsiteX23" fmla="*/ 365076 w 920706"/>
              <a:gd name="connsiteY23" fmla="*/ 751543 h 1717307"/>
              <a:gd name="connsiteX24" fmla="*/ 357878 w 920706"/>
              <a:gd name="connsiteY24" fmla="*/ 823121 h 1717307"/>
              <a:gd name="connsiteX25" fmla="*/ 375340 w 920706"/>
              <a:gd name="connsiteY25" fmla="*/ 840584 h 1717307"/>
              <a:gd name="connsiteX26" fmla="*/ 412583 w 920706"/>
              <a:gd name="connsiteY26" fmla="*/ 817733 h 1717307"/>
              <a:gd name="connsiteX27" fmla="*/ 462653 w 920706"/>
              <a:gd name="connsiteY27" fmla="*/ 777084 h 1717307"/>
              <a:gd name="connsiteX28" fmla="*/ 540440 w 920706"/>
              <a:gd name="connsiteY28" fmla="*/ 697709 h 1717307"/>
              <a:gd name="connsiteX29" fmla="*/ 739554 w 920706"/>
              <a:gd name="connsiteY29" fmla="*/ 310056 h 1717307"/>
              <a:gd name="connsiteX30" fmla="*/ 826112 w 920706"/>
              <a:gd name="connsiteY30" fmla="*/ 381566 h 1717307"/>
              <a:gd name="connsiteX31" fmla="*/ 868272 w 920706"/>
              <a:gd name="connsiteY31" fmla="*/ 566867 h 1717307"/>
              <a:gd name="connsiteX32" fmla="*/ 909057 w 920706"/>
              <a:gd name="connsiteY32" fmla="*/ 850779 h 1717307"/>
              <a:gd name="connsiteX33" fmla="*/ 844946 w 920706"/>
              <a:gd name="connsiteY33" fmla="*/ 934683 h 1717307"/>
              <a:gd name="connsiteX34" fmla="*/ 853682 w 920706"/>
              <a:gd name="connsiteY34" fmla="*/ 1010382 h 1717307"/>
              <a:gd name="connsiteX35" fmla="*/ 822082 w 920706"/>
              <a:gd name="connsiteY35" fmla="*/ 1082744 h 1717307"/>
              <a:gd name="connsiteX36" fmla="*/ 833855 w 920706"/>
              <a:gd name="connsiteY36" fmla="*/ 1295521 h 1717307"/>
              <a:gd name="connsiteX37" fmla="*/ 861336 w 920706"/>
              <a:gd name="connsiteY37" fmla="*/ 1409006 h 1717307"/>
              <a:gd name="connsiteX38" fmla="*/ 901674 w 920706"/>
              <a:gd name="connsiteY38" fmla="*/ 1536988 h 1717307"/>
              <a:gd name="connsiteX39" fmla="*/ 916293 w 920706"/>
              <a:gd name="connsiteY39" fmla="*/ 1677525 h 1717307"/>
              <a:gd name="connsiteX40" fmla="*/ 818153 w 920706"/>
              <a:gd name="connsiteY40" fmla="*/ 1685655 h 1717307"/>
              <a:gd name="connsiteX41" fmla="*/ 760104 w 920706"/>
              <a:gd name="connsiteY41" fmla="*/ 1598071 h 1717307"/>
              <a:gd name="connsiteX42" fmla="*/ 737416 w 920706"/>
              <a:gd name="connsiteY42" fmla="*/ 1456866 h 1717307"/>
              <a:gd name="connsiteX43" fmla="*/ 681549 w 920706"/>
              <a:gd name="connsiteY43" fmla="*/ 1305107 h 1717307"/>
              <a:gd name="connsiteX44" fmla="*/ 598143 w 920706"/>
              <a:gd name="connsiteY44" fmla="*/ 1067039 h 1717307"/>
              <a:gd name="connsiteX45" fmla="*/ 568800 w 920706"/>
              <a:gd name="connsiteY45" fmla="*/ 1712836 h 1717307"/>
              <a:gd name="connsiteX46" fmla="*/ 419824 w 920706"/>
              <a:gd name="connsiteY46" fmla="*/ 1349695 h 1717307"/>
              <a:gd name="connsiteX47" fmla="*/ 406780 w 920706"/>
              <a:gd name="connsiteY47" fmla="*/ 1208975 h 1717307"/>
              <a:gd name="connsiteX48" fmla="*/ 369341 w 920706"/>
              <a:gd name="connsiteY48" fmla="*/ 975173 h 1717307"/>
              <a:gd name="connsiteX49" fmla="*/ 87949 w 920706"/>
              <a:gd name="connsiteY49" fmla="*/ 744639 h 1717307"/>
              <a:gd name="connsiteX0" fmla="*/ 87949 w 920706"/>
              <a:gd name="connsiteY0" fmla="*/ 744639 h 1717307"/>
              <a:gd name="connsiteX1" fmla="*/ 87892 w 920706"/>
              <a:gd name="connsiteY1" fmla="*/ 301336 h 1717307"/>
              <a:gd name="connsiteX2" fmla="*/ 525 w 920706"/>
              <a:gd name="connsiteY2" fmla="*/ 40581 h 1717307"/>
              <a:gd name="connsiteX3" fmla="*/ 65263 w 920706"/>
              <a:gd name="connsiteY3" fmla="*/ 8312 h 1717307"/>
              <a:gd name="connsiteX4" fmla="*/ 78606 w 920706"/>
              <a:gd name="connsiteY4" fmla="*/ 13164 h 1717307"/>
              <a:gd name="connsiteX5" fmla="*/ 153519 w 920706"/>
              <a:gd name="connsiteY5" fmla="*/ 108392 h 1717307"/>
              <a:gd name="connsiteX6" fmla="*/ 190518 w 920706"/>
              <a:gd name="connsiteY6" fmla="*/ 152063 h 1717307"/>
              <a:gd name="connsiteX7" fmla="*/ 272708 w 920706"/>
              <a:gd name="connsiteY7" fmla="*/ 185724 h 1717307"/>
              <a:gd name="connsiteX8" fmla="*/ 285265 w 920706"/>
              <a:gd name="connsiteY8" fmla="*/ 211442 h 1717307"/>
              <a:gd name="connsiteX9" fmla="*/ 330938 w 920706"/>
              <a:gd name="connsiteY9" fmla="*/ 233337 h 1717307"/>
              <a:gd name="connsiteX10" fmla="*/ 367028 w 920706"/>
              <a:gd name="connsiteY10" fmla="*/ 227575 h 1717307"/>
              <a:gd name="connsiteX11" fmla="*/ 404089 w 920706"/>
              <a:gd name="connsiteY11" fmla="*/ 244072 h 1717307"/>
              <a:gd name="connsiteX12" fmla="*/ 432172 w 920706"/>
              <a:gd name="connsiteY12" fmla="*/ 252017 h 1717307"/>
              <a:gd name="connsiteX13" fmla="*/ 470447 w 920706"/>
              <a:gd name="connsiteY13" fmla="*/ 306727 h 1717307"/>
              <a:gd name="connsiteX14" fmla="*/ 564464 w 920706"/>
              <a:gd name="connsiteY14" fmla="*/ 401347 h 1717307"/>
              <a:gd name="connsiteX15" fmla="*/ 564949 w 920706"/>
              <a:gd name="connsiteY15" fmla="*/ 350154 h 1717307"/>
              <a:gd name="connsiteX16" fmla="*/ 678555 w 920706"/>
              <a:gd name="connsiteY16" fmla="*/ 268328 h 1717307"/>
              <a:gd name="connsiteX17" fmla="*/ 739331 w 920706"/>
              <a:gd name="connsiteY17" fmla="*/ 296468 h 1717307"/>
              <a:gd name="connsiteX18" fmla="*/ 649916 w 920706"/>
              <a:gd name="connsiteY18" fmla="*/ 615917 h 1717307"/>
              <a:gd name="connsiteX19" fmla="*/ 476940 w 920706"/>
              <a:gd name="connsiteY19" fmla="*/ 616746 h 1717307"/>
              <a:gd name="connsiteX20" fmla="*/ 405504 w 920706"/>
              <a:gd name="connsiteY20" fmla="*/ 669134 h 1717307"/>
              <a:gd name="connsiteX21" fmla="*/ 378228 w 920706"/>
              <a:gd name="connsiteY21" fmla="*/ 710187 h 1717307"/>
              <a:gd name="connsiteX22" fmla="*/ 342315 w 920706"/>
              <a:gd name="connsiteY22" fmla="*/ 749165 h 1717307"/>
              <a:gd name="connsiteX23" fmla="*/ 365076 w 920706"/>
              <a:gd name="connsiteY23" fmla="*/ 751543 h 1717307"/>
              <a:gd name="connsiteX24" fmla="*/ 357878 w 920706"/>
              <a:gd name="connsiteY24" fmla="*/ 823121 h 1717307"/>
              <a:gd name="connsiteX25" fmla="*/ 375340 w 920706"/>
              <a:gd name="connsiteY25" fmla="*/ 840584 h 1717307"/>
              <a:gd name="connsiteX26" fmla="*/ 412583 w 920706"/>
              <a:gd name="connsiteY26" fmla="*/ 817733 h 1717307"/>
              <a:gd name="connsiteX27" fmla="*/ 462653 w 920706"/>
              <a:gd name="connsiteY27" fmla="*/ 777084 h 1717307"/>
              <a:gd name="connsiteX28" fmla="*/ 540440 w 920706"/>
              <a:gd name="connsiteY28" fmla="*/ 697709 h 1717307"/>
              <a:gd name="connsiteX29" fmla="*/ 739554 w 920706"/>
              <a:gd name="connsiteY29" fmla="*/ 310056 h 1717307"/>
              <a:gd name="connsiteX30" fmla="*/ 826112 w 920706"/>
              <a:gd name="connsiteY30" fmla="*/ 381566 h 1717307"/>
              <a:gd name="connsiteX31" fmla="*/ 868272 w 920706"/>
              <a:gd name="connsiteY31" fmla="*/ 566867 h 1717307"/>
              <a:gd name="connsiteX32" fmla="*/ 909057 w 920706"/>
              <a:gd name="connsiteY32" fmla="*/ 850779 h 1717307"/>
              <a:gd name="connsiteX33" fmla="*/ 844946 w 920706"/>
              <a:gd name="connsiteY33" fmla="*/ 934683 h 1717307"/>
              <a:gd name="connsiteX34" fmla="*/ 853682 w 920706"/>
              <a:gd name="connsiteY34" fmla="*/ 1010382 h 1717307"/>
              <a:gd name="connsiteX35" fmla="*/ 822082 w 920706"/>
              <a:gd name="connsiteY35" fmla="*/ 1082744 h 1717307"/>
              <a:gd name="connsiteX36" fmla="*/ 833855 w 920706"/>
              <a:gd name="connsiteY36" fmla="*/ 1295521 h 1717307"/>
              <a:gd name="connsiteX37" fmla="*/ 861336 w 920706"/>
              <a:gd name="connsiteY37" fmla="*/ 1409006 h 1717307"/>
              <a:gd name="connsiteX38" fmla="*/ 901674 w 920706"/>
              <a:gd name="connsiteY38" fmla="*/ 1536988 h 1717307"/>
              <a:gd name="connsiteX39" fmla="*/ 916293 w 920706"/>
              <a:gd name="connsiteY39" fmla="*/ 1677525 h 1717307"/>
              <a:gd name="connsiteX40" fmla="*/ 818153 w 920706"/>
              <a:gd name="connsiteY40" fmla="*/ 1685655 h 1717307"/>
              <a:gd name="connsiteX41" fmla="*/ 760104 w 920706"/>
              <a:gd name="connsiteY41" fmla="*/ 1598071 h 1717307"/>
              <a:gd name="connsiteX42" fmla="*/ 737416 w 920706"/>
              <a:gd name="connsiteY42" fmla="*/ 1456866 h 1717307"/>
              <a:gd name="connsiteX43" fmla="*/ 681549 w 920706"/>
              <a:gd name="connsiteY43" fmla="*/ 1305107 h 1717307"/>
              <a:gd name="connsiteX44" fmla="*/ 598143 w 920706"/>
              <a:gd name="connsiteY44" fmla="*/ 1067039 h 1717307"/>
              <a:gd name="connsiteX45" fmla="*/ 568800 w 920706"/>
              <a:gd name="connsiteY45" fmla="*/ 1712836 h 1717307"/>
              <a:gd name="connsiteX46" fmla="*/ 419824 w 920706"/>
              <a:gd name="connsiteY46" fmla="*/ 1349695 h 1717307"/>
              <a:gd name="connsiteX47" fmla="*/ 425888 w 920706"/>
              <a:gd name="connsiteY47" fmla="*/ 1291467 h 1717307"/>
              <a:gd name="connsiteX48" fmla="*/ 406780 w 920706"/>
              <a:gd name="connsiteY48" fmla="*/ 1208975 h 1717307"/>
              <a:gd name="connsiteX49" fmla="*/ 369341 w 920706"/>
              <a:gd name="connsiteY49" fmla="*/ 975173 h 1717307"/>
              <a:gd name="connsiteX50" fmla="*/ 87949 w 920706"/>
              <a:gd name="connsiteY50" fmla="*/ 744639 h 1717307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19824 w 920706"/>
              <a:gd name="connsiteY47" fmla="*/ 1349695 h 1726343"/>
              <a:gd name="connsiteX48" fmla="*/ 425888 w 920706"/>
              <a:gd name="connsiteY48" fmla="*/ 1291467 h 1726343"/>
              <a:gd name="connsiteX49" fmla="*/ 406780 w 920706"/>
              <a:gd name="connsiteY49" fmla="*/ 1208975 h 1726343"/>
              <a:gd name="connsiteX50" fmla="*/ 369341 w 920706"/>
              <a:gd name="connsiteY50" fmla="*/ 975173 h 1726343"/>
              <a:gd name="connsiteX51" fmla="*/ 87949 w 920706"/>
              <a:gd name="connsiteY51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64564"/>
              <a:gd name="connsiteX1" fmla="*/ 87892 w 920706"/>
              <a:gd name="connsiteY1" fmla="*/ 301336 h 1764564"/>
              <a:gd name="connsiteX2" fmla="*/ 525 w 920706"/>
              <a:gd name="connsiteY2" fmla="*/ 40581 h 1764564"/>
              <a:gd name="connsiteX3" fmla="*/ 65263 w 920706"/>
              <a:gd name="connsiteY3" fmla="*/ 8312 h 1764564"/>
              <a:gd name="connsiteX4" fmla="*/ 78606 w 920706"/>
              <a:gd name="connsiteY4" fmla="*/ 13164 h 1764564"/>
              <a:gd name="connsiteX5" fmla="*/ 153519 w 920706"/>
              <a:gd name="connsiteY5" fmla="*/ 108392 h 1764564"/>
              <a:gd name="connsiteX6" fmla="*/ 190518 w 920706"/>
              <a:gd name="connsiteY6" fmla="*/ 152063 h 1764564"/>
              <a:gd name="connsiteX7" fmla="*/ 272708 w 920706"/>
              <a:gd name="connsiteY7" fmla="*/ 185724 h 1764564"/>
              <a:gd name="connsiteX8" fmla="*/ 285265 w 920706"/>
              <a:gd name="connsiteY8" fmla="*/ 211442 h 1764564"/>
              <a:gd name="connsiteX9" fmla="*/ 330938 w 920706"/>
              <a:gd name="connsiteY9" fmla="*/ 233337 h 1764564"/>
              <a:gd name="connsiteX10" fmla="*/ 367028 w 920706"/>
              <a:gd name="connsiteY10" fmla="*/ 227575 h 1764564"/>
              <a:gd name="connsiteX11" fmla="*/ 404089 w 920706"/>
              <a:gd name="connsiteY11" fmla="*/ 244072 h 1764564"/>
              <a:gd name="connsiteX12" fmla="*/ 432172 w 920706"/>
              <a:gd name="connsiteY12" fmla="*/ 252017 h 1764564"/>
              <a:gd name="connsiteX13" fmla="*/ 470447 w 920706"/>
              <a:gd name="connsiteY13" fmla="*/ 306727 h 1764564"/>
              <a:gd name="connsiteX14" fmla="*/ 564464 w 920706"/>
              <a:gd name="connsiteY14" fmla="*/ 401347 h 1764564"/>
              <a:gd name="connsiteX15" fmla="*/ 564949 w 920706"/>
              <a:gd name="connsiteY15" fmla="*/ 350154 h 1764564"/>
              <a:gd name="connsiteX16" fmla="*/ 678555 w 920706"/>
              <a:gd name="connsiteY16" fmla="*/ 268328 h 1764564"/>
              <a:gd name="connsiteX17" fmla="*/ 739331 w 920706"/>
              <a:gd name="connsiteY17" fmla="*/ 296468 h 1764564"/>
              <a:gd name="connsiteX18" fmla="*/ 649916 w 920706"/>
              <a:gd name="connsiteY18" fmla="*/ 615917 h 1764564"/>
              <a:gd name="connsiteX19" fmla="*/ 476940 w 920706"/>
              <a:gd name="connsiteY19" fmla="*/ 616746 h 1764564"/>
              <a:gd name="connsiteX20" fmla="*/ 405504 w 920706"/>
              <a:gd name="connsiteY20" fmla="*/ 669134 h 1764564"/>
              <a:gd name="connsiteX21" fmla="*/ 378228 w 920706"/>
              <a:gd name="connsiteY21" fmla="*/ 710187 h 1764564"/>
              <a:gd name="connsiteX22" fmla="*/ 342315 w 920706"/>
              <a:gd name="connsiteY22" fmla="*/ 749165 h 1764564"/>
              <a:gd name="connsiteX23" fmla="*/ 365076 w 920706"/>
              <a:gd name="connsiteY23" fmla="*/ 751543 h 1764564"/>
              <a:gd name="connsiteX24" fmla="*/ 357878 w 920706"/>
              <a:gd name="connsiteY24" fmla="*/ 823121 h 1764564"/>
              <a:gd name="connsiteX25" fmla="*/ 375340 w 920706"/>
              <a:gd name="connsiteY25" fmla="*/ 840584 h 1764564"/>
              <a:gd name="connsiteX26" fmla="*/ 412583 w 920706"/>
              <a:gd name="connsiteY26" fmla="*/ 817733 h 1764564"/>
              <a:gd name="connsiteX27" fmla="*/ 462653 w 920706"/>
              <a:gd name="connsiteY27" fmla="*/ 777084 h 1764564"/>
              <a:gd name="connsiteX28" fmla="*/ 540440 w 920706"/>
              <a:gd name="connsiteY28" fmla="*/ 697709 h 1764564"/>
              <a:gd name="connsiteX29" fmla="*/ 739554 w 920706"/>
              <a:gd name="connsiteY29" fmla="*/ 310056 h 1764564"/>
              <a:gd name="connsiteX30" fmla="*/ 826112 w 920706"/>
              <a:gd name="connsiteY30" fmla="*/ 381566 h 1764564"/>
              <a:gd name="connsiteX31" fmla="*/ 868272 w 920706"/>
              <a:gd name="connsiteY31" fmla="*/ 566867 h 1764564"/>
              <a:gd name="connsiteX32" fmla="*/ 909057 w 920706"/>
              <a:gd name="connsiteY32" fmla="*/ 850779 h 1764564"/>
              <a:gd name="connsiteX33" fmla="*/ 844946 w 920706"/>
              <a:gd name="connsiteY33" fmla="*/ 934683 h 1764564"/>
              <a:gd name="connsiteX34" fmla="*/ 853682 w 920706"/>
              <a:gd name="connsiteY34" fmla="*/ 1010382 h 1764564"/>
              <a:gd name="connsiteX35" fmla="*/ 822082 w 920706"/>
              <a:gd name="connsiteY35" fmla="*/ 1082744 h 1764564"/>
              <a:gd name="connsiteX36" fmla="*/ 833855 w 920706"/>
              <a:gd name="connsiteY36" fmla="*/ 1295521 h 1764564"/>
              <a:gd name="connsiteX37" fmla="*/ 861336 w 920706"/>
              <a:gd name="connsiteY37" fmla="*/ 1409006 h 1764564"/>
              <a:gd name="connsiteX38" fmla="*/ 901674 w 920706"/>
              <a:gd name="connsiteY38" fmla="*/ 1536988 h 1764564"/>
              <a:gd name="connsiteX39" fmla="*/ 916293 w 920706"/>
              <a:gd name="connsiteY39" fmla="*/ 1677525 h 1764564"/>
              <a:gd name="connsiteX40" fmla="*/ 818153 w 920706"/>
              <a:gd name="connsiteY40" fmla="*/ 1685655 h 1764564"/>
              <a:gd name="connsiteX41" fmla="*/ 760104 w 920706"/>
              <a:gd name="connsiteY41" fmla="*/ 1598071 h 1764564"/>
              <a:gd name="connsiteX42" fmla="*/ 737416 w 920706"/>
              <a:gd name="connsiteY42" fmla="*/ 1456866 h 1764564"/>
              <a:gd name="connsiteX43" fmla="*/ 681549 w 920706"/>
              <a:gd name="connsiteY43" fmla="*/ 1305107 h 1764564"/>
              <a:gd name="connsiteX44" fmla="*/ 598143 w 920706"/>
              <a:gd name="connsiteY44" fmla="*/ 1067039 h 1764564"/>
              <a:gd name="connsiteX45" fmla="*/ 568800 w 920706"/>
              <a:gd name="connsiteY45" fmla="*/ 1712836 h 1764564"/>
              <a:gd name="connsiteX46" fmla="*/ 464716 w 920706"/>
              <a:gd name="connsiteY46" fmla="*/ 1724848 h 1764564"/>
              <a:gd name="connsiteX47" fmla="*/ 433110 w 920706"/>
              <a:gd name="connsiteY47" fmla="*/ 1506368 h 1764564"/>
              <a:gd name="connsiteX48" fmla="*/ 442753 w 920706"/>
              <a:gd name="connsiteY48" fmla="*/ 1423756 h 1764564"/>
              <a:gd name="connsiteX49" fmla="*/ 419824 w 920706"/>
              <a:gd name="connsiteY49" fmla="*/ 1349695 h 1764564"/>
              <a:gd name="connsiteX50" fmla="*/ 425888 w 920706"/>
              <a:gd name="connsiteY50" fmla="*/ 1291467 h 1764564"/>
              <a:gd name="connsiteX51" fmla="*/ 406780 w 920706"/>
              <a:gd name="connsiteY51" fmla="*/ 1208975 h 1764564"/>
              <a:gd name="connsiteX52" fmla="*/ 369341 w 920706"/>
              <a:gd name="connsiteY52" fmla="*/ 975173 h 1764564"/>
              <a:gd name="connsiteX53" fmla="*/ 87949 w 920706"/>
              <a:gd name="connsiteY53" fmla="*/ 744639 h 1764564"/>
              <a:gd name="connsiteX0" fmla="*/ 87949 w 920706"/>
              <a:gd name="connsiteY0" fmla="*/ 744639 h 1755058"/>
              <a:gd name="connsiteX1" fmla="*/ 87892 w 920706"/>
              <a:gd name="connsiteY1" fmla="*/ 301336 h 1755058"/>
              <a:gd name="connsiteX2" fmla="*/ 525 w 920706"/>
              <a:gd name="connsiteY2" fmla="*/ 40581 h 1755058"/>
              <a:gd name="connsiteX3" fmla="*/ 65263 w 920706"/>
              <a:gd name="connsiteY3" fmla="*/ 8312 h 1755058"/>
              <a:gd name="connsiteX4" fmla="*/ 78606 w 920706"/>
              <a:gd name="connsiteY4" fmla="*/ 13164 h 1755058"/>
              <a:gd name="connsiteX5" fmla="*/ 153519 w 920706"/>
              <a:gd name="connsiteY5" fmla="*/ 108392 h 1755058"/>
              <a:gd name="connsiteX6" fmla="*/ 190518 w 920706"/>
              <a:gd name="connsiteY6" fmla="*/ 152063 h 1755058"/>
              <a:gd name="connsiteX7" fmla="*/ 272708 w 920706"/>
              <a:gd name="connsiteY7" fmla="*/ 185724 h 1755058"/>
              <a:gd name="connsiteX8" fmla="*/ 285265 w 920706"/>
              <a:gd name="connsiteY8" fmla="*/ 211442 h 1755058"/>
              <a:gd name="connsiteX9" fmla="*/ 330938 w 920706"/>
              <a:gd name="connsiteY9" fmla="*/ 233337 h 1755058"/>
              <a:gd name="connsiteX10" fmla="*/ 367028 w 920706"/>
              <a:gd name="connsiteY10" fmla="*/ 227575 h 1755058"/>
              <a:gd name="connsiteX11" fmla="*/ 404089 w 920706"/>
              <a:gd name="connsiteY11" fmla="*/ 244072 h 1755058"/>
              <a:gd name="connsiteX12" fmla="*/ 432172 w 920706"/>
              <a:gd name="connsiteY12" fmla="*/ 252017 h 1755058"/>
              <a:gd name="connsiteX13" fmla="*/ 470447 w 920706"/>
              <a:gd name="connsiteY13" fmla="*/ 306727 h 1755058"/>
              <a:gd name="connsiteX14" fmla="*/ 564464 w 920706"/>
              <a:gd name="connsiteY14" fmla="*/ 401347 h 1755058"/>
              <a:gd name="connsiteX15" fmla="*/ 564949 w 920706"/>
              <a:gd name="connsiteY15" fmla="*/ 350154 h 1755058"/>
              <a:gd name="connsiteX16" fmla="*/ 678555 w 920706"/>
              <a:gd name="connsiteY16" fmla="*/ 268328 h 1755058"/>
              <a:gd name="connsiteX17" fmla="*/ 739331 w 920706"/>
              <a:gd name="connsiteY17" fmla="*/ 296468 h 1755058"/>
              <a:gd name="connsiteX18" fmla="*/ 649916 w 920706"/>
              <a:gd name="connsiteY18" fmla="*/ 615917 h 1755058"/>
              <a:gd name="connsiteX19" fmla="*/ 476940 w 920706"/>
              <a:gd name="connsiteY19" fmla="*/ 616746 h 1755058"/>
              <a:gd name="connsiteX20" fmla="*/ 405504 w 920706"/>
              <a:gd name="connsiteY20" fmla="*/ 669134 h 1755058"/>
              <a:gd name="connsiteX21" fmla="*/ 378228 w 920706"/>
              <a:gd name="connsiteY21" fmla="*/ 710187 h 1755058"/>
              <a:gd name="connsiteX22" fmla="*/ 342315 w 920706"/>
              <a:gd name="connsiteY22" fmla="*/ 749165 h 1755058"/>
              <a:gd name="connsiteX23" fmla="*/ 365076 w 920706"/>
              <a:gd name="connsiteY23" fmla="*/ 751543 h 1755058"/>
              <a:gd name="connsiteX24" fmla="*/ 357878 w 920706"/>
              <a:gd name="connsiteY24" fmla="*/ 823121 h 1755058"/>
              <a:gd name="connsiteX25" fmla="*/ 375340 w 920706"/>
              <a:gd name="connsiteY25" fmla="*/ 840584 h 1755058"/>
              <a:gd name="connsiteX26" fmla="*/ 412583 w 920706"/>
              <a:gd name="connsiteY26" fmla="*/ 817733 h 1755058"/>
              <a:gd name="connsiteX27" fmla="*/ 462653 w 920706"/>
              <a:gd name="connsiteY27" fmla="*/ 777084 h 1755058"/>
              <a:gd name="connsiteX28" fmla="*/ 540440 w 920706"/>
              <a:gd name="connsiteY28" fmla="*/ 697709 h 1755058"/>
              <a:gd name="connsiteX29" fmla="*/ 739554 w 920706"/>
              <a:gd name="connsiteY29" fmla="*/ 310056 h 1755058"/>
              <a:gd name="connsiteX30" fmla="*/ 826112 w 920706"/>
              <a:gd name="connsiteY30" fmla="*/ 381566 h 1755058"/>
              <a:gd name="connsiteX31" fmla="*/ 868272 w 920706"/>
              <a:gd name="connsiteY31" fmla="*/ 566867 h 1755058"/>
              <a:gd name="connsiteX32" fmla="*/ 909057 w 920706"/>
              <a:gd name="connsiteY32" fmla="*/ 850779 h 1755058"/>
              <a:gd name="connsiteX33" fmla="*/ 844946 w 920706"/>
              <a:gd name="connsiteY33" fmla="*/ 934683 h 1755058"/>
              <a:gd name="connsiteX34" fmla="*/ 853682 w 920706"/>
              <a:gd name="connsiteY34" fmla="*/ 1010382 h 1755058"/>
              <a:gd name="connsiteX35" fmla="*/ 822082 w 920706"/>
              <a:gd name="connsiteY35" fmla="*/ 1082744 h 1755058"/>
              <a:gd name="connsiteX36" fmla="*/ 833855 w 920706"/>
              <a:gd name="connsiteY36" fmla="*/ 1295521 h 1755058"/>
              <a:gd name="connsiteX37" fmla="*/ 861336 w 920706"/>
              <a:gd name="connsiteY37" fmla="*/ 1409006 h 1755058"/>
              <a:gd name="connsiteX38" fmla="*/ 901674 w 920706"/>
              <a:gd name="connsiteY38" fmla="*/ 1536988 h 1755058"/>
              <a:gd name="connsiteX39" fmla="*/ 916293 w 920706"/>
              <a:gd name="connsiteY39" fmla="*/ 1677525 h 1755058"/>
              <a:gd name="connsiteX40" fmla="*/ 818153 w 920706"/>
              <a:gd name="connsiteY40" fmla="*/ 1685655 h 1755058"/>
              <a:gd name="connsiteX41" fmla="*/ 760104 w 920706"/>
              <a:gd name="connsiteY41" fmla="*/ 1598071 h 1755058"/>
              <a:gd name="connsiteX42" fmla="*/ 737416 w 920706"/>
              <a:gd name="connsiteY42" fmla="*/ 1456866 h 1755058"/>
              <a:gd name="connsiteX43" fmla="*/ 681549 w 920706"/>
              <a:gd name="connsiteY43" fmla="*/ 1305107 h 1755058"/>
              <a:gd name="connsiteX44" fmla="*/ 598143 w 920706"/>
              <a:gd name="connsiteY44" fmla="*/ 1067039 h 1755058"/>
              <a:gd name="connsiteX45" fmla="*/ 568800 w 920706"/>
              <a:gd name="connsiteY45" fmla="*/ 1712836 h 1755058"/>
              <a:gd name="connsiteX46" fmla="*/ 464716 w 920706"/>
              <a:gd name="connsiteY46" fmla="*/ 1724848 h 1755058"/>
              <a:gd name="connsiteX47" fmla="*/ 433110 w 920706"/>
              <a:gd name="connsiteY47" fmla="*/ 1506368 h 1755058"/>
              <a:gd name="connsiteX48" fmla="*/ 442753 w 920706"/>
              <a:gd name="connsiteY48" fmla="*/ 1423756 h 1755058"/>
              <a:gd name="connsiteX49" fmla="*/ 419824 w 920706"/>
              <a:gd name="connsiteY49" fmla="*/ 1349695 h 1755058"/>
              <a:gd name="connsiteX50" fmla="*/ 425888 w 920706"/>
              <a:gd name="connsiteY50" fmla="*/ 1291467 h 1755058"/>
              <a:gd name="connsiteX51" fmla="*/ 406780 w 920706"/>
              <a:gd name="connsiteY51" fmla="*/ 1208975 h 1755058"/>
              <a:gd name="connsiteX52" fmla="*/ 369341 w 920706"/>
              <a:gd name="connsiteY52" fmla="*/ 975173 h 1755058"/>
              <a:gd name="connsiteX53" fmla="*/ 87949 w 920706"/>
              <a:gd name="connsiteY53" fmla="*/ 744639 h 1755058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68800 w 920706"/>
              <a:gd name="connsiteY45" fmla="*/ 1712836 h 1727592"/>
              <a:gd name="connsiteX46" fmla="*/ 464716 w 920706"/>
              <a:gd name="connsiteY46" fmla="*/ 1724848 h 1727592"/>
              <a:gd name="connsiteX47" fmla="*/ 433110 w 920706"/>
              <a:gd name="connsiteY47" fmla="*/ 1506368 h 1727592"/>
              <a:gd name="connsiteX48" fmla="*/ 442753 w 920706"/>
              <a:gd name="connsiteY48" fmla="*/ 1423756 h 1727592"/>
              <a:gd name="connsiteX49" fmla="*/ 419824 w 920706"/>
              <a:gd name="connsiteY49" fmla="*/ 1349695 h 1727592"/>
              <a:gd name="connsiteX50" fmla="*/ 425888 w 920706"/>
              <a:gd name="connsiteY50" fmla="*/ 1291467 h 1727592"/>
              <a:gd name="connsiteX51" fmla="*/ 406780 w 920706"/>
              <a:gd name="connsiteY51" fmla="*/ 1208975 h 1727592"/>
              <a:gd name="connsiteX52" fmla="*/ 369341 w 920706"/>
              <a:gd name="connsiteY52" fmla="*/ 975173 h 1727592"/>
              <a:gd name="connsiteX53" fmla="*/ 87949 w 920706"/>
              <a:gd name="connsiteY53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68800 w 920706"/>
              <a:gd name="connsiteY45" fmla="*/ 1712836 h 1727592"/>
              <a:gd name="connsiteX46" fmla="*/ 464716 w 920706"/>
              <a:gd name="connsiteY46" fmla="*/ 1724848 h 1727592"/>
              <a:gd name="connsiteX47" fmla="*/ 433110 w 920706"/>
              <a:gd name="connsiteY47" fmla="*/ 1506368 h 1727592"/>
              <a:gd name="connsiteX48" fmla="*/ 442753 w 920706"/>
              <a:gd name="connsiteY48" fmla="*/ 1423756 h 1727592"/>
              <a:gd name="connsiteX49" fmla="*/ 419824 w 920706"/>
              <a:gd name="connsiteY49" fmla="*/ 1349695 h 1727592"/>
              <a:gd name="connsiteX50" fmla="*/ 425888 w 920706"/>
              <a:gd name="connsiteY50" fmla="*/ 1291467 h 1727592"/>
              <a:gd name="connsiteX51" fmla="*/ 406780 w 920706"/>
              <a:gd name="connsiteY51" fmla="*/ 1208975 h 1727592"/>
              <a:gd name="connsiteX52" fmla="*/ 369341 w 920706"/>
              <a:gd name="connsiteY52" fmla="*/ 975173 h 1727592"/>
              <a:gd name="connsiteX53" fmla="*/ 87949 w 920706"/>
              <a:gd name="connsiteY53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89054 w 920706"/>
              <a:gd name="connsiteY45" fmla="*/ 1403676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89054 w 920706"/>
              <a:gd name="connsiteY45" fmla="*/ 1403676 h 1727592"/>
              <a:gd name="connsiteX46" fmla="*/ 575107 w 920706"/>
              <a:gd name="connsiteY46" fmla="*/ 1629010 h 1727592"/>
              <a:gd name="connsiteX47" fmla="*/ 568800 w 920706"/>
              <a:gd name="connsiteY47" fmla="*/ 1712836 h 1727592"/>
              <a:gd name="connsiteX48" fmla="*/ 464716 w 920706"/>
              <a:gd name="connsiteY48" fmla="*/ 1724848 h 1727592"/>
              <a:gd name="connsiteX49" fmla="*/ 433110 w 920706"/>
              <a:gd name="connsiteY49" fmla="*/ 1506368 h 1727592"/>
              <a:gd name="connsiteX50" fmla="*/ 442753 w 920706"/>
              <a:gd name="connsiteY50" fmla="*/ 1423756 h 1727592"/>
              <a:gd name="connsiteX51" fmla="*/ 419824 w 920706"/>
              <a:gd name="connsiteY51" fmla="*/ 1349695 h 1727592"/>
              <a:gd name="connsiteX52" fmla="*/ 425888 w 920706"/>
              <a:gd name="connsiteY52" fmla="*/ 1291467 h 1727592"/>
              <a:gd name="connsiteX53" fmla="*/ 406780 w 920706"/>
              <a:gd name="connsiteY53" fmla="*/ 1208975 h 1727592"/>
              <a:gd name="connsiteX54" fmla="*/ 369341 w 920706"/>
              <a:gd name="connsiteY54" fmla="*/ 975173 h 1727592"/>
              <a:gd name="connsiteX55" fmla="*/ 87949 w 920706"/>
              <a:gd name="connsiteY55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79954 w 920706"/>
              <a:gd name="connsiteY45" fmla="*/ 1324824 h 1727592"/>
              <a:gd name="connsiteX46" fmla="*/ 589054 w 920706"/>
              <a:gd name="connsiteY46" fmla="*/ 1403676 h 1727592"/>
              <a:gd name="connsiteX47" fmla="*/ 575107 w 920706"/>
              <a:gd name="connsiteY47" fmla="*/ 1629010 h 1727592"/>
              <a:gd name="connsiteX48" fmla="*/ 568800 w 920706"/>
              <a:gd name="connsiteY48" fmla="*/ 1712836 h 1727592"/>
              <a:gd name="connsiteX49" fmla="*/ 464716 w 920706"/>
              <a:gd name="connsiteY49" fmla="*/ 1724848 h 1727592"/>
              <a:gd name="connsiteX50" fmla="*/ 433110 w 920706"/>
              <a:gd name="connsiteY50" fmla="*/ 1506368 h 1727592"/>
              <a:gd name="connsiteX51" fmla="*/ 442753 w 920706"/>
              <a:gd name="connsiteY51" fmla="*/ 1423756 h 1727592"/>
              <a:gd name="connsiteX52" fmla="*/ 419824 w 920706"/>
              <a:gd name="connsiteY52" fmla="*/ 1349695 h 1727592"/>
              <a:gd name="connsiteX53" fmla="*/ 425888 w 920706"/>
              <a:gd name="connsiteY53" fmla="*/ 1291467 h 1727592"/>
              <a:gd name="connsiteX54" fmla="*/ 406780 w 920706"/>
              <a:gd name="connsiteY54" fmla="*/ 1208975 h 1727592"/>
              <a:gd name="connsiteX55" fmla="*/ 369341 w 920706"/>
              <a:gd name="connsiteY55" fmla="*/ 975173 h 1727592"/>
              <a:gd name="connsiteX56" fmla="*/ 87949 w 920706"/>
              <a:gd name="connsiteY56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920706" h="1727592">
                <a:moveTo>
                  <a:pt x="87949" y="744639"/>
                </a:moveTo>
                <a:cubicBezTo>
                  <a:pt x="32540" y="632515"/>
                  <a:pt x="101492" y="417193"/>
                  <a:pt x="87892" y="301336"/>
                </a:cubicBezTo>
                <a:cubicBezTo>
                  <a:pt x="68530" y="190939"/>
                  <a:pt x="-6994" y="106969"/>
                  <a:pt x="525" y="40581"/>
                </a:cubicBezTo>
                <a:lnTo>
                  <a:pt x="65263" y="8312"/>
                </a:lnTo>
                <a:cubicBezTo>
                  <a:pt x="78368" y="4531"/>
                  <a:pt x="57730" y="-10795"/>
                  <a:pt x="78606" y="13164"/>
                </a:cubicBezTo>
                <a:cubicBezTo>
                  <a:pt x="92092" y="30784"/>
                  <a:pt x="134867" y="85242"/>
                  <a:pt x="153519" y="108392"/>
                </a:cubicBezTo>
                <a:cubicBezTo>
                  <a:pt x="172171" y="131542"/>
                  <a:pt x="172341" y="137648"/>
                  <a:pt x="190518" y="152063"/>
                </a:cubicBezTo>
                <a:cubicBezTo>
                  <a:pt x="208695" y="166478"/>
                  <a:pt x="253712" y="178062"/>
                  <a:pt x="272708" y="185724"/>
                </a:cubicBezTo>
                <a:cubicBezTo>
                  <a:pt x="291704" y="193386"/>
                  <a:pt x="274691" y="205205"/>
                  <a:pt x="285265" y="211442"/>
                </a:cubicBezTo>
                <a:cubicBezTo>
                  <a:pt x="295839" y="217679"/>
                  <a:pt x="315521" y="228990"/>
                  <a:pt x="330938" y="233337"/>
                </a:cubicBezTo>
                <a:cubicBezTo>
                  <a:pt x="346355" y="237684"/>
                  <a:pt x="354897" y="226312"/>
                  <a:pt x="367028" y="227575"/>
                </a:cubicBezTo>
                <a:cubicBezTo>
                  <a:pt x="379159" y="228838"/>
                  <a:pt x="393232" y="239998"/>
                  <a:pt x="404089" y="244072"/>
                </a:cubicBezTo>
                <a:cubicBezTo>
                  <a:pt x="414946" y="248146"/>
                  <a:pt x="421052" y="241049"/>
                  <a:pt x="432172" y="252017"/>
                </a:cubicBezTo>
                <a:cubicBezTo>
                  <a:pt x="443292" y="262985"/>
                  <a:pt x="445255" y="284599"/>
                  <a:pt x="470447" y="306727"/>
                </a:cubicBezTo>
                <a:cubicBezTo>
                  <a:pt x="552283" y="374255"/>
                  <a:pt x="547066" y="398295"/>
                  <a:pt x="564464" y="401347"/>
                </a:cubicBezTo>
                <a:cubicBezTo>
                  <a:pt x="564626" y="384283"/>
                  <a:pt x="564787" y="367218"/>
                  <a:pt x="564949" y="350154"/>
                </a:cubicBezTo>
                <a:cubicBezTo>
                  <a:pt x="639040" y="334412"/>
                  <a:pt x="650797" y="284887"/>
                  <a:pt x="678555" y="268328"/>
                </a:cubicBezTo>
                <a:cubicBezTo>
                  <a:pt x="715626" y="287219"/>
                  <a:pt x="719072" y="287088"/>
                  <a:pt x="739331" y="296468"/>
                </a:cubicBezTo>
                <a:cubicBezTo>
                  <a:pt x="736974" y="352257"/>
                  <a:pt x="714321" y="545503"/>
                  <a:pt x="649916" y="615917"/>
                </a:cubicBezTo>
                <a:cubicBezTo>
                  <a:pt x="589353" y="663700"/>
                  <a:pt x="539629" y="739707"/>
                  <a:pt x="476940" y="616746"/>
                </a:cubicBezTo>
                <a:lnTo>
                  <a:pt x="405504" y="669134"/>
                </a:lnTo>
                <a:cubicBezTo>
                  <a:pt x="386190" y="684215"/>
                  <a:pt x="390928" y="695370"/>
                  <a:pt x="378228" y="710187"/>
                </a:cubicBezTo>
                <a:cubicBezTo>
                  <a:pt x="365528" y="725004"/>
                  <a:pt x="347342" y="738582"/>
                  <a:pt x="342315" y="749165"/>
                </a:cubicBezTo>
                <a:cubicBezTo>
                  <a:pt x="337288" y="759748"/>
                  <a:pt x="360314" y="740695"/>
                  <a:pt x="365076" y="751543"/>
                </a:cubicBezTo>
                <a:cubicBezTo>
                  <a:pt x="369838" y="762391"/>
                  <a:pt x="355232" y="811479"/>
                  <a:pt x="357878" y="823121"/>
                </a:cubicBezTo>
                <a:cubicBezTo>
                  <a:pt x="360524" y="834763"/>
                  <a:pt x="364757" y="840319"/>
                  <a:pt x="375340" y="840584"/>
                </a:cubicBezTo>
                <a:cubicBezTo>
                  <a:pt x="385923" y="840849"/>
                  <a:pt x="398825" y="826200"/>
                  <a:pt x="412583" y="817733"/>
                </a:cubicBezTo>
                <a:cubicBezTo>
                  <a:pt x="426341" y="809266"/>
                  <a:pt x="449159" y="789784"/>
                  <a:pt x="462653" y="777084"/>
                </a:cubicBezTo>
                <a:cubicBezTo>
                  <a:pt x="490330" y="729182"/>
                  <a:pt x="481249" y="752548"/>
                  <a:pt x="540440" y="697709"/>
                </a:cubicBezTo>
                <a:cubicBezTo>
                  <a:pt x="762898" y="588734"/>
                  <a:pt x="711848" y="385219"/>
                  <a:pt x="739554" y="310056"/>
                </a:cubicBezTo>
                <a:cubicBezTo>
                  <a:pt x="780424" y="321265"/>
                  <a:pt x="799978" y="344365"/>
                  <a:pt x="826112" y="381566"/>
                </a:cubicBezTo>
                <a:cubicBezTo>
                  <a:pt x="845330" y="400388"/>
                  <a:pt x="877334" y="483893"/>
                  <a:pt x="868272" y="566867"/>
                </a:cubicBezTo>
                <a:cubicBezTo>
                  <a:pt x="855328" y="726995"/>
                  <a:pt x="917616" y="747924"/>
                  <a:pt x="909057" y="850779"/>
                </a:cubicBezTo>
                <a:cubicBezTo>
                  <a:pt x="877357" y="906502"/>
                  <a:pt x="854974" y="910388"/>
                  <a:pt x="844946" y="934683"/>
                </a:cubicBezTo>
                <a:cubicBezTo>
                  <a:pt x="834918" y="958979"/>
                  <a:pt x="863892" y="985766"/>
                  <a:pt x="853682" y="1010382"/>
                </a:cubicBezTo>
                <a:cubicBezTo>
                  <a:pt x="843472" y="1034998"/>
                  <a:pt x="821686" y="1023929"/>
                  <a:pt x="822082" y="1082744"/>
                </a:cubicBezTo>
                <a:cubicBezTo>
                  <a:pt x="821204" y="1130520"/>
                  <a:pt x="844297" y="1235988"/>
                  <a:pt x="833855" y="1295521"/>
                </a:cubicBezTo>
                <a:cubicBezTo>
                  <a:pt x="858229" y="1338252"/>
                  <a:pt x="851661" y="1366709"/>
                  <a:pt x="861336" y="1409006"/>
                </a:cubicBezTo>
                <a:cubicBezTo>
                  <a:pt x="892787" y="1446126"/>
                  <a:pt x="892515" y="1492235"/>
                  <a:pt x="901674" y="1536988"/>
                </a:cubicBezTo>
                <a:cubicBezTo>
                  <a:pt x="910833" y="1581741"/>
                  <a:pt x="929111" y="1654739"/>
                  <a:pt x="916293" y="1677525"/>
                </a:cubicBezTo>
                <a:cubicBezTo>
                  <a:pt x="879121" y="1683146"/>
                  <a:pt x="827413" y="1678194"/>
                  <a:pt x="818153" y="1685655"/>
                </a:cubicBezTo>
                <a:cubicBezTo>
                  <a:pt x="782902" y="1675607"/>
                  <a:pt x="772569" y="1636849"/>
                  <a:pt x="760104" y="1598071"/>
                </a:cubicBezTo>
                <a:cubicBezTo>
                  <a:pt x="747639" y="1559293"/>
                  <a:pt x="752096" y="1500982"/>
                  <a:pt x="737416" y="1456866"/>
                </a:cubicBezTo>
                <a:cubicBezTo>
                  <a:pt x="722737" y="1412750"/>
                  <a:pt x="705328" y="1393451"/>
                  <a:pt x="681549" y="1305107"/>
                </a:cubicBezTo>
                <a:cubicBezTo>
                  <a:pt x="657346" y="1240783"/>
                  <a:pt x="606664" y="1030100"/>
                  <a:pt x="598143" y="1067039"/>
                </a:cubicBezTo>
                <a:cubicBezTo>
                  <a:pt x="581533" y="1050046"/>
                  <a:pt x="597721" y="1160306"/>
                  <a:pt x="594690" y="1203270"/>
                </a:cubicBezTo>
                <a:cubicBezTo>
                  <a:pt x="591659" y="1246234"/>
                  <a:pt x="578760" y="1291403"/>
                  <a:pt x="579954" y="1324824"/>
                </a:cubicBezTo>
                <a:cubicBezTo>
                  <a:pt x="581148" y="1358245"/>
                  <a:pt x="591691" y="1350370"/>
                  <a:pt x="589054" y="1403676"/>
                </a:cubicBezTo>
                <a:cubicBezTo>
                  <a:pt x="586559" y="1497449"/>
                  <a:pt x="578483" y="1577483"/>
                  <a:pt x="575107" y="1629010"/>
                </a:cubicBezTo>
                <a:cubicBezTo>
                  <a:pt x="571731" y="1680537"/>
                  <a:pt x="588543" y="1696974"/>
                  <a:pt x="568800" y="1712836"/>
                </a:cubicBezTo>
                <a:cubicBezTo>
                  <a:pt x="517638" y="1733388"/>
                  <a:pt x="515595" y="1727232"/>
                  <a:pt x="464716" y="1724848"/>
                </a:cubicBezTo>
                <a:cubicBezTo>
                  <a:pt x="442101" y="1690437"/>
                  <a:pt x="436174" y="1532915"/>
                  <a:pt x="433110" y="1506368"/>
                </a:cubicBezTo>
                <a:cubicBezTo>
                  <a:pt x="423465" y="1457410"/>
                  <a:pt x="444967" y="1449868"/>
                  <a:pt x="442753" y="1423756"/>
                </a:cubicBezTo>
                <a:cubicBezTo>
                  <a:pt x="440539" y="1397644"/>
                  <a:pt x="418045" y="1371207"/>
                  <a:pt x="419824" y="1349695"/>
                </a:cubicBezTo>
                <a:cubicBezTo>
                  <a:pt x="418530" y="1299241"/>
                  <a:pt x="428062" y="1314920"/>
                  <a:pt x="425888" y="1291467"/>
                </a:cubicBezTo>
                <a:cubicBezTo>
                  <a:pt x="423714" y="1268014"/>
                  <a:pt x="412343" y="1260538"/>
                  <a:pt x="406780" y="1208975"/>
                </a:cubicBezTo>
                <a:cubicBezTo>
                  <a:pt x="401217" y="1157412"/>
                  <a:pt x="389666" y="1045164"/>
                  <a:pt x="369341" y="975173"/>
                </a:cubicBezTo>
                <a:cubicBezTo>
                  <a:pt x="294327" y="945700"/>
                  <a:pt x="179826" y="823303"/>
                  <a:pt x="87949" y="744639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3" name="Rectangle 43">
            <a:extLst>
              <a:ext uri="{FF2B5EF4-FFF2-40B4-BE49-F238E27FC236}">
                <a16:creationId xmlns:a16="http://schemas.microsoft.com/office/drawing/2014/main" id="{BCC83695-C085-5CEA-539A-808A94D46F41}"/>
              </a:ext>
            </a:extLst>
          </p:cNvPr>
          <p:cNvSpPr/>
          <p:nvPr/>
        </p:nvSpPr>
        <p:spPr>
          <a:xfrm>
            <a:off x="1663617" y="3094038"/>
            <a:ext cx="320738" cy="408101"/>
          </a:xfrm>
          <a:custGeom>
            <a:avLst/>
            <a:gdLst>
              <a:gd name="connsiteX0" fmla="*/ 0 w 103250"/>
              <a:gd name="connsiteY0" fmla="*/ 0 h 266700"/>
              <a:gd name="connsiteX1" fmla="*/ 103250 w 103250"/>
              <a:gd name="connsiteY1" fmla="*/ 0 h 266700"/>
              <a:gd name="connsiteX2" fmla="*/ 103250 w 103250"/>
              <a:gd name="connsiteY2" fmla="*/ 266700 h 266700"/>
              <a:gd name="connsiteX3" fmla="*/ 0 w 103250"/>
              <a:gd name="connsiteY3" fmla="*/ 266700 h 266700"/>
              <a:gd name="connsiteX4" fmla="*/ 0 w 103250"/>
              <a:gd name="connsiteY4" fmla="*/ 0 h 266700"/>
              <a:gd name="connsiteX0" fmla="*/ 187325 w 290575"/>
              <a:gd name="connsiteY0" fmla="*/ 0 h 266700"/>
              <a:gd name="connsiteX1" fmla="*/ 290575 w 290575"/>
              <a:gd name="connsiteY1" fmla="*/ 0 h 266700"/>
              <a:gd name="connsiteX2" fmla="*/ 290575 w 290575"/>
              <a:gd name="connsiteY2" fmla="*/ 266700 h 266700"/>
              <a:gd name="connsiteX3" fmla="*/ 0 w 290575"/>
              <a:gd name="connsiteY3" fmla="*/ 244475 h 266700"/>
              <a:gd name="connsiteX4" fmla="*/ 187325 w 290575"/>
              <a:gd name="connsiteY4" fmla="*/ 0 h 266700"/>
              <a:gd name="connsiteX0" fmla="*/ 187325 w 290575"/>
              <a:gd name="connsiteY0" fmla="*/ 0 h 411271"/>
              <a:gd name="connsiteX1" fmla="*/ 290575 w 290575"/>
              <a:gd name="connsiteY1" fmla="*/ 0 h 411271"/>
              <a:gd name="connsiteX2" fmla="*/ 290575 w 290575"/>
              <a:gd name="connsiteY2" fmla="*/ 266700 h 411271"/>
              <a:gd name="connsiteX3" fmla="*/ 30164 w 290575"/>
              <a:gd name="connsiteY3" fmla="*/ 411163 h 411271"/>
              <a:gd name="connsiteX4" fmla="*/ 0 w 290575"/>
              <a:gd name="connsiteY4" fmla="*/ 244475 h 411271"/>
              <a:gd name="connsiteX5" fmla="*/ 187325 w 290575"/>
              <a:gd name="connsiteY5" fmla="*/ 0 h 411271"/>
              <a:gd name="connsiteX0" fmla="*/ 204788 w 308038"/>
              <a:gd name="connsiteY0" fmla="*/ 0 h 411271"/>
              <a:gd name="connsiteX1" fmla="*/ 308038 w 308038"/>
              <a:gd name="connsiteY1" fmla="*/ 0 h 411271"/>
              <a:gd name="connsiteX2" fmla="*/ 308038 w 308038"/>
              <a:gd name="connsiteY2" fmla="*/ 266700 h 411271"/>
              <a:gd name="connsiteX3" fmla="*/ 47627 w 308038"/>
              <a:gd name="connsiteY3" fmla="*/ 411163 h 411271"/>
              <a:gd name="connsiteX4" fmla="*/ 0 w 308038"/>
              <a:gd name="connsiteY4" fmla="*/ 236538 h 411271"/>
              <a:gd name="connsiteX5" fmla="*/ 204788 w 308038"/>
              <a:gd name="connsiteY5" fmla="*/ 0 h 411271"/>
              <a:gd name="connsiteX0" fmla="*/ 204788 w 308038"/>
              <a:gd name="connsiteY0" fmla="*/ 0 h 403339"/>
              <a:gd name="connsiteX1" fmla="*/ 308038 w 308038"/>
              <a:gd name="connsiteY1" fmla="*/ 0 h 403339"/>
              <a:gd name="connsiteX2" fmla="*/ 308038 w 308038"/>
              <a:gd name="connsiteY2" fmla="*/ 266700 h 403339"/>
              <a:gd name="connsiteX3" fmla="*/ 55564 w 308038"/>
              <a:gd name="connsiteY3" fmla="*/ 403226 h 403339"/>
              <a:gd name="connsiteX4" fmla="*/ 0 w 308038"/>
              <a:gd name="connsiteY4" fmla="*/ 236538 h 403339"/>
              <a:gd name="connsiteX5" fmla="*/ 204788 w 308038"/>
              <a:gd name="connsiteY5" fmla="*/ 0 h 403339"/>
              <a:gd name="connsiteX0" fmla="*/ 204788 w 320738"/>
              <a:gd name="connsiteY0" fmla="*/ 4762 h 408101"/>
              <a:gd name="connsiteX1" fmla="*/ 320738 w 320738"/>
              <a:gd name="connsiteY1" fmla="*/ 0 h 408101"/>
              <a:gd name="connsiteX2" fmla="*/ 308038 w 320738"/>
              <a:gd name="connsiteY2" fmla="*/ 271462 h 408101"/>
              <a:gd name="connsiteX3" fmla="*/ 55564 w 320738"/>
              <a:gd name="connsiteY3" fmla="*/ 407988 h 408101"/>
              <a:gd name="connsiteX4" fmla="*/ 0 w 320738"/>
              <a:gd name="connsiteY4" fmla="*/ 241300 h 408101"/>
              <a:gd name="connsiteX5" fmla="*/ 204788 w 320738"/>
              <a:gd name="connsiteY5" fmla="*/ 4762 h 408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0738" h="408101">
                <a:moveTo>
                  <a:pt x="204788" y="4762"/>
                </a:moveTo>
                <a:lnTo>
                  <a:pt x="320738" y="0"/>
                </a:lnTo>
                <a:lnTo>
                  <a:pt x="308038" y="271462"/>
                </a:lnTo>
                <a:cubicBezTo>
                  <a:pt x="265155" y="266700"/>
                  <a:pt x="98447" y="412750"/>
                  <a:pt x="55564" y="407988"/>
                </a:cubicBezTo>
                <a:lnTo>
                  <a:pt x="0" y="241300"/>
                </a:lnTo>
                <a:lnTo>
                  <a:pt x="204788" y="476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4" name="Rectangle 69">
            <a:extLst>
              <a:ext uri="{FF2B5EF4-FFF2-40B4-BE49-F238E27FC236}">
                <a16:creationId xmlns:a16="http://schemas.microsoft.com/office/drawing/2014/main" id="{10D9D09A-E8B3-5F3F-A61E-4C55614AF979}"/>
              </a:ext>
            </a:extLst>
          </p:cNvPr>
          <p:cNvSpPr/>
          <p:nvPr/>
        </p:nvSpPr>
        <p:spPr>
          <a:xfrm flipH="1">
            <a:off x="4280835" y="2910174"/>
            <a:ext cx="1089642" cy="1636233"/>
          </a:xfrm>
          <a:custGeom>
            <a:avLst/>
            <a:gdLst>
              <a:gd name="connsiteX0" fmla="*/ 0 w 97642"/>
              <a:gd name="connsiteY0" fmla="*/ 0 h 287555"/>
              <a:gd name="connsiteX1" fmla="*/ 97642 w 97642"/>
              <a:gd name="connsiteY1" fmla="*/ 0 h 287555"/>
              <a:gd name="connsiteX2" fmla="*/ 97642 w 97642"/>
              <a:gd name="connsiteY2" fmla="*/ 287555 h 287555"/>
              <a:gd name="connsiteX3" fmla="*/ 0 w 97642"/>
              <a:gd name="connsiteY3" fmla="*/ 287555 h 287555"/>
              <a:gd name="connsiteX4" fmla="*/ 0 w 97642"/>
              <a:gd name="connsiteY4" fmla="*/ 0 h 287555"/>
              <a:gd name="connsiteX0" fmla="*/ 0 w 213530"/>
              <a:gd name="connsiteY0" fmla="*/ 41275 h 328830"/>
              <a:gd name="connsiteX1" fmla="*/ 213530 w 213530"/>
              <a:gd name="connsiteY1" fmla="*/ 0 h 328830"/>
              <a:gd name="connsiteX2" fmla="*/ 97642 w 213530"/>
              <a:gd name="connsiteY2" fmla="*/ 328830 h 328830"/>
              <a:gd name="connsiteX3" fmla="*/ 0 w 213530"/>
              <a:gd name="connsiteY3" fmla="*/ 328830 h 328830"/>
              <a:gd name="connsiteX4" fmla="*/ 0 w 213530"/>
              <a:gd name="connsiteY4" fmla="*/ 41275 h 328830"/>
              <a:gd name="connsiteX0" fmla="*/ 0 w 223055"/>
              <a:gd name="connsiteY0" fmla="*/ 9525 h 328830"/>
              <a:gd name="connsiteX1" fmla="*/ 223055 w 223055"/>
              <a:gd name="connsiteY1" fmla="*/ 0 h 328830"/>
              <a:gd name="connsiteX2" fmla="*/ 107167 w 223055"/>
              <a:gd name="connsiteY2" fmla="*/ 328830 h 328830"/>
              <a:gd name="connsiteX3" fmla="*/ 9525 w 223055"/>
              <a:gd name="connsiteY3" fmla="*/ 328830 h 328830"/>
              <a:gd name="connsiteX4" fmla="*/ 0 w 223055"/>
              <a:gd name="connsiteY4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07167 w 249970"/>
              <a:gd name="connsiteY3" fmla="*/ 328830 h 328830"/>
              <a:gd name="connsiteX4" fmla="*/ 9525 w 249970"/>
              <a:gd name="connsiteY4" fmla="*/ 328830 h 328830"/>
              <a:gd name="connsiteX5" fmla="*/ 0 w 249970"/>
              <a:gd name="connsiteY5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12473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21998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21998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402"/>
              <a:gd name="connsiteY0" fmla="*/ 9525 h 328830"/>
              <a:gd name="connsiteX1" fmla="*/ 227818 w 242402"/>
              <a:gd name="connsiteY1" fmla="*/ 0 h 328830"/>
              <a:gd name="connsiteX2" fmla="*/ 241061 w 242402"/>
              <a:gd name="connsiteY2" fmla="*/ 173037 h 328830"/>
              <a:gd name="connsiteX3" fmla="*/ 133111 w 242402"/>
              <a:gd name="connsiteY3" fmla="*/ 134937 h 328830"/>
              <a:gd name="connsiteX4" fmla="*/ 107167 w 242402"/>
              <a:gd name="connsiteY4" fmla="*/ 328830 h 328830"/>
              <a:gd name="connsiteX5" fmla="*/ 9525 w 242402"/>
              <a:gd name="connsiteY5" fmla="*/ 328830 h 328830"/>
              <a:gd name="connsiteX6" fmla="*/ 0 w 242402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167 w 244440"/>
              <a:gd name="connsiteY4" fmla="*/ 328830 h 328830"/>
              <a:gd name="connsiteX5" fmla="*/ 9525 w 244440"/>
              <a:gd name="connsiteY5" fmla="*/ 328830 h 328830"/>
              <a:gd name="connsiteX6" fmla="*/ 0 w 244440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710 w 244440"/>
              <a:gd name="connsiteY4" fmla="*/ 206372 h 328830"/>
              <a:gd name="connsiteX5" fmla="*/ 107167 w 244440"/>
              <a:gd name="connsiteY5" fmla="*/ 328830 h 328830"/>
              <a:gd name="connsiteX6" fmla="*/ 9525 w 244440"/>
              <a:gd name="connsiteY6" fmla="*/ 328830 h 328830"/>
              <a:gd name="connsiteX7" fmla="*/ 0 w 244440"/>
              <a:gd name="connsiteY7" fmla="*/ 9525 h 328830"/>
              <a:gd name="connsiteX0" fmla="*/ 0 w 661953"/>
              <a:gd name="connsiteY0" fmla="*/ 0 h 492343"/>
              <a:gd name="connsiteX1" fmla="*/ 645331 w 661953"/>
              <a:gd name="connsiteY1" fmla="*/ 163513 h 492343"/>
              <a:gd name="connsiteX2" fmla="*/ 658574 w 661953"/>
              <a:gd name="connsiteY2" fmla="*/ 336550 h 492343"/>
              <a:gd name="connsiteX3" fmla="*/ 550624 w 661953"/>
              <a:gd name="connsiteY3" fmla="*/ 298450 h 492343"/>
              <a:gd name="connsiteX4" fmla="*/ 525223 w 661953"/>
              <a:gd name="connsiteY4" fmla="*/ 369885 h 492343"/>
              <a:gd name="connsiteX5" fmla="*/ 524680 w 661953"/>
              <a:gd name="connsiteY5" fmla="*/ 492343 h 492343"/>
              <a:gd name="connsiteX6" fmla="*/ 427038 w 661953"/>
              <a:gd name="connsiteY6" fmla="*/ 492343 h 492343"/>
              <a:gd name="connsiteX7" fmla="*/ 0 w 661953"/>
              <a:gd name="connsiteY7" fmla="*/ 0 h 492343"/>
              <a:gd name="connsiteX0" fmla="*/ 0 w 812766"/>
              <a:gd name="connsiteY0" fmla="*/ 0 h 630455"/>
              <a:gd name="connsiteX1" fmla="*/ 796144 w 812766"/>
              <a:gd name="connsiteY1" fmla="*/ 301625 h 630455"/>
              <a:gd name="connsiteX2" fmla="*/ 809387 w 812766"/>
              <a:gd name="connsiteY2" fmla="*/ 474662 h 630455"/>
              <a:gd name="connsiteX3" fmla="*/ 701437 w 812766"/>
              <a:gd name="connsiteY3" fmla="*/ 436562 h 630455"/>
              <a:gd name="connsiteX4" fmla="*/ 676036 w 812766"/>
              <a:gd name="connsiteY4" fmla="*/ 507997 h 630455"/>
              <a:gd name="connsiteX5" fmla="*/ 675493 w 812766"/>
              <a:gd name="connsiteY5" fmla="*/ 630455 h 630455"/>
              <a:gd name="connsiteX6" fmla="*/ 577851 w 812766"/>
              <a:gd name="connsiteY6" fmla="*/ 630455 h 630455"/>
              <a:gd name="connsiteX7" fmla="*/ 0 w 812766"/>
              <a:gd name="connsiteY7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82576 w 854279"/>
              <a:gd name="connsiteY7" fmla="*/ 358772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9883"/>
              <a:gd name="connsiteX1" fmla="*/ 837657 w 854279"/>
              <a:gd name="connsiteY1" fmla="*/ 301625 h 919883"/>
              <a:gd name="connsiteX2" fmla="*/ 850900 w 854279"/>
              <a:gd name="connsiteY2" fmla="*/ 474662 h 919883"/>
              <a:gd name="connsiteX3" fmla="*/ 742950 w 854279"/>
              <a:gd name="connsiteY3" fmla="*/ 436562 h 919883"/>
              <a:gd name="connsiteX4" fmla="*/ 717549 w 854279"/>
              <a:gd name="connsiteY4" fmla="*/ 507997 h 919883"/>
              <a:gd name="connsiteX5" fmla="*/ 717006 w 854279"/>
              <a:gd name="connsiteY5" fmla="*/ 630455 h 919883"/>
              <a:gd name="connsiteX6" fmla="*/ 690801 w 854279"/>
              <a:gd name="connsiteY6" fmla="*/ 917792 h 919883"/>
              <a:gd name="connsiteX7" fmla="*/ 522289 w 854279"/>
              <a:gd name="connsiteY7" fmla="*/ 647697 h 919883"/>
              <a:gd name="connsiteX8" fmla="*/ 276226 w 854279"/>
              <a:gd name="connsiteY8" fmla="*/ 527047 h 919883"/>
              <a:gd name="connsiteX9" fmla="*/ 0 w 854279"/>
              <a:gd name="connsiteY9" fmla="*/ 339723 h 919883"/>
              <a:gd name="connsiteX10" fmla="*/ 41513 w 854279"/>
              <a:gd name="connsiteY10" fmla="*/ 0 h 919883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276226 w 854279"/>
              <a:gd name="connsiteY8" fmla="*/ 527047 h 920102"/>
              <a:gd name="connsiteX9" fmla="*/ 0 w 854279"/>
              <a:gd name="connsiteY9" fmla="*/ 339723 h 920102"/>
              <a:gd name="connsiteX10" fmla="*/ 41513 w 854279"/>
              <a:gd name="connsiteY10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07976 w 854279"/>
              <a:gd name="connsiteY8" fmla="*/ 752471 h 920102"/>
              <a:gd name="connsiteX9" fmla="*/ 276226 w 854279"/>
              <a:gd name="connsiteY9" fmla="*/ 527047 h 920102"/>
              <a:gd name="connsiteX10" fmla="*/ 0 w 854279"/>
              <a:gd name="connsiteY10" fmla="*/ 339723 h 920102"/>
              <a:gd name="connsiteX11" fmla="*/ 41513 w 854279"/>
              <a:gd name="connsiteY11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7976 w 854279"/>
              <a:gd name="connsiteY9" fmla="*/ 752471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0039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08001 w 854279"/>
              <a:gd name="connsiteY7" fmla="*/ 6715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37657 w 854279"/>
              <a:gd name="connsiteY2" fmla="*/ 527094 h 1191430"/>
              <a:gd name="connsiteX3" fmla="*/ 850900 w 854279"/>
              <a:gd name="connsiteY3" fmla="*/ 700131 h 1191430"/>
              <a:gd name="connsiteX4" fmla="*/ 742950 w 854279"/>
              <a:gd name="connsiteY4" fmla="*/ 662031 h 1191430"/>
              <a:gd name="connsiteX5" fmla="*/ 717549 w 854279"/>
              <a:gd name="connsiteY5" fmla="*/ 733466 h 1191430"/>
              <a:gd name="connsiteX6" fmla="*/ 717006 w 854279"/>
              <a:gd name="connsiteY6" fmla="*/ 855924 h 1191430"/>
              <a:gd name="connsiteX7" fmla="*/ 690801 w 854279"/>
              <a:gd name="connsiteY7" fmla="*/ 1143261 h 1191430"/>
              <a:gd name="connsiteX8" fmla="*/ 549276 w 854279"/>
              <a:gd name="connsiteY8" fmla="*/ 1150977 h 1191430"/>
              <a:gd name="connsiteX9" fmla="*/ 511176 w 854279"/>
              <a:gd name="connsiteY9" fmla="*/ 909678 h 1191430"/>
              <a:gd name="connsiteX10" fmla="*/ 471489 w 854279"/>
              <a:gd name="connsiteY10" fmla="*/ 1184315 h 1191430"/>
              <a:gd name="connsiteX11" fmla="*/ 333376 w 854279"/>
              <a:gd name="connsiteY11" fmla="*/ 1109702 h 1191430"/>
              <a:gd name="connsiteX12" fmla="*/ 300039 w 854279"/>
              <a:gd name="connsiteY12" fmla="*/ 976353 h 1191430"/>
              <a:gd name="connsiteX13" fmla="*/ 276226 w 854279"/>
              <a:gd name="connsiteY13" fmla="*/ 752516 h 1191430"/>
              <a:gd name="connsiteX14" fmla="*/ 0 w 854279"/>
              <a:gd name="connsiteY14" fmla="*/ 565192 h 1191430"/>
              <a:gd name="connsiteX15" fmla="*/ 41513 w 854279"/>
              <a:gd name="connsiteY15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793751 w 854279"/>
              <a:gd name="connsiteY2" fmla="*/ 95290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133455 w 946221"/>
              <a:gd name="connsiteY0" fmla="*/ 242083 h 1208044"/>
              <a:gd name="connsiteX1" fmla="*/ 31618 w 946221"/>
              <a:gd name="connsiteY1" fmla="*/ 11891 h 1208044"/>
              <a:gd name="connsiteX2" fmla="*/ 844419 w 946221"/>
              <a:gd name="connsiteY2" fmla="*/ 27766 h 1208044"/>
              <a:gd name="connsiteX3" fmla="*/ 909506 w 946221"/>
              <a:gd name="connsiteY3" fmla="*/ 203979 h 1208044"/>
              <a:gd name="connsiteX4" fmla="*/ 929599 w 946221"/>
              <a:gd name="connsiteY4" fmla="*/ 543708 h 1208044"/>
              <a:gd name="connsiteX5" fmla="*/ 942842 w 946221"/>
              <a:gd name="connsiteY5" fmla="*/ 716745 h 1208044"/>
              <a:gd name="connsiteX6" fmla="*/ 834892 w 946221"/>
              <a:gd name="connsiteY6" fmla="*/ 678645 h 1208044"/>
              <a:gd name="connsiteX7" fmla="*/ 809491 w 946221"/>
              <a:gd name="connsiteY7" fmla="*/ 750080 h 1208044"/>
              <a:gd name="connsiteX8" fmla="*/ 808948 w 946221"/>
              <a:gd name="connsiteY8" fmla="*/ 872538 h 1208044"/>
              <a:gd name="connsiteX9" fmla="*/ 782743 w 946221"/>
              <a:gd name="connsiteY9" fmla="*/ 1159875 h 1208044"/>
              <a:gd name="connsiteX10" fmla="*/ 641218 w 946221"/>
              <a:gd name="connsiteY10" fmla="*/ 1167591 h 1208044"/>
              <a:gd name="connsiteX11" fmla="*/ 603118 w 946221"/>
              <a:gd name="connsiteY11" fmla="*/ 926292 h 1208044"/>
              <a:gd name="connsiteX12" fmla="*/ 563431 w 946221"/>
              <a:gd name="connsiteY12" fmla="*/ 1200929 h 1208044"/>
              <a:gd name="connsiteX13" fmla="*/ 425318 w 946221"/>
              <a:gd name="connsiteY13" fmla="*/ 1126316 h 1208044"/>
              <a:gd name="connsiteX14" fmla="*/ 391981 w 946221"/>
              <a:gd name="connsiteY14" fmla="*/ 992967 h 1208044"/>
              <a:gd name="connsiteX15" fmla="*/ 368168 w 946221"/>
              <a:gd name="connsiteY15" fmla="*/ 769130 h 1208044"/>
              <a:gd name="connsiteX16" fmla="*/ 91942 w 946221"/>
              <a:gd name="connsiteY16" fmla="*/ 581806 h 1208044"/>
              <a:gd name="connsiteX17" fmla="*/ 133455 w 946221"/>
              <a:gd name="connsiteY17" fmla="*/ 242083 h 1208044"/>
              <a:gd name="connsiteX0" fmla="*/ 133455 w 946221"/>
              <a:gd name="connsiteY0" fmla="*/ 265397 h 1231358"/>
              <a:gd name="connsiteX1" fmla="*/ 31618 w 946221"/>
              <a:gd name="connsiteY1" fmla="*/ 35205 h 1231358"/>
              <a:gd name="connsiteX2" fmla="*/ 844419 w 946221"/>
              <a:gd name="connsiteY2" fmla="*/ 51080 h 1231358"/>
              <a:gd name="connsiteX3" fmla="*/ 909506 w 946221"/>
              <a:gd name="connsiteY3" fmla="*/ 227293 h 1231358"/>
              <a:gd name="connsiteX4" fmla="*/ 929599 w 946221"/>
              <a:gd name="connsiteY4" fmla="*/ 567022 h 1231358"/>
              <a:gd name="connsiteX5" fmla="*/ 942842 w 946221"/>
              <a:gd name="connsiteY5" fmla="*/ 740059 h 1231358"/>
              <a:gd name="connsiteX6" fmla="*/ 834892 w 946221"/>
              <a:gd name="connsiteY6" fmla="*/ 701959 h 1231358"/>
              <a:gd name="connsiteX7" fmla="*/ 809491 w 946221"/>
              <a:gd name="connsiteY7" fmla="*/ 773394 h 1231358"/>
              <a:gd name="connsiteX8" fmla="*/ 808948 w 946221"/>
              <a:gd name="connsiteY8" fmla="*/ 895852 h 1231358"/>
              <a:gd name="connsiteX9" fmla="*/ 782743 w 946221"/>
              <a:gd name="connsiteY9" fmla="*/ 1183189 h 1231358"/>
              <a:gd name="connsiteX10" fmla="*/ 641218 w 946221"/>
              <a:gd name="connsiteY10" fmla="*/ 1190905 h 1231358"/>
              <a:gd name="connsiteX11" fmla="*/ 603118 w 946221"/>
              <a:gd name="connsiteY11" fmla="*/ 949606 h 1231358"/>
              <a:gd name="connsiteX12" fmla="*/ 563431 w 946221"/>
              <a:gd name="connsiteY12" fmla="*/ 1224243 h 1231358"/>
              <a:gd name="connsiteX13" fmla="*/ 425318 w 946221"/>
              <a:gd name="connsiteY13" fmla="*/ 1149630 h 1231358"/>
              <a:gd name="connsiteX14" fmla="*/ 391981 w 946221"/>
              <a:gd name="connsiteY14" fmla="*/ 1016281 h 1231358"/>
              <a:gd name="connsiteX15" fmla="*/ 368168 w 946221"/>
              <a:gd name="connsiteY15" fmla="*/ 792444 h 1231358"/>
              <a:gd name="connsiteX16" fmla="*/ 91942 w 946221"/>
              <a:gd name="connsiteY16" fmla="*/ 605120 h 1231358"/>
              <a:gd name="connsiteX17" fmla="*/ 133455 w 946221"/>
              <a:gd name="connsiteY17" fmla="*/ 265397 h 1231358"/>
              <a:gd name="connsiteX0" fmla="*/ 291097 w 1103863"/>
              <a:gd name="connsiteY0" fmla="*/ 423790 h 1389751"/>
              <a:gd name="connsiteX1" fmla="*/ 20985 w 1103863"/>
              <a:gd name="connsiteY1" fmla="*/ 17385 h 1389751"/>
              <a:gd name="connsiteX2" fmla="*/ 1002061 w 1103863"/>
              <a:gd name="connsiteY2" fmla="*/ 209473 h 1389751"/>
              <a:gd name="connsiteX3" fmla="*/ 1067148 w 1103863"/>
              <a:gd name="connsiteY3" fmla="*/ 385686 h 1389751"/>
              <a:gd name="connsiteX4" fmla="*/ 1087241 w 1103863"/>
              <a:gd name="connsiteY4" fmla="*/ 725415 h 1389751"/>
              <a:gd name="connsiteX5" fmla="*/ 1100484 w 1103863"/>
              <a:gd name="connsiteY5" fmla="*/ 898452 h 1389751"/>
              <a:gd name="connsiteX6" fmla="*/ 992534 w 1103863"/>
              <a:gd name="connsiteY6" fmla="*/ 860352 h 1389751"/>
              <a:gd name="connsiteX7" fmla="*/ 967133 w 1103863"/>
              <a:gd name="connsiteY7" fmla="*/ 931787 h 1389751"/>
              <a:gd name="connsiteX8" fmla="*/ 966590 w 1103863"/>
              <a:gd name="connsiteY8" fmla="*/ 1054245 h 1389751"/>
              <a:gd name="connsiteX9" fmla="*/ 940385 w 1103863"/>
              <a:gd name="connsiteY9" fmla="*/ 1341582 h 1389751"/>
              <a:gd name="connsiteX10" fmla="*/ 798860 w 1103863"/>
              <a:gd name="connsiteY10" fmla="*/ 1349298 h 1389751"/>
              <a:gd name="connsiteX11" fmla="*/ 760760 w 1103863"/>
              <a:gd name="connsiteY11" fmla="*/ 1107999 h 1389751"/>
              <a:gd name="connsiteX12" fmla="*/ 721073 w 1103863"/>
              <a:gd name="connsiteY12" fmla="*/ 1382636 h 1389751"/>
              <a:gd name="connsiteX13" fmla="*/ 582960 w 1103863"/>
              <a:gd name="connsiteY13" fmla="*/ 1308023 h 1389751"/>
              <a:gd name="connsiteX14" fmla="*/ 549623 w 1103863"/>
              <a:gd name="connsiteY14" fmla="*/ 1174674 h 1389751"/>
              <a:gd name="connsiteX15" fmla="*/ 525810 w 1103863"/>
              <a:gd name="connsiteY15" fmla="*/ 950837 h 1389751"/>
              <a:gd name="connsiteX16" fmla="*/ 249584 w 1103863"/>
              <a:gd name="connsiteY16" fmla="*/ 763513 h 1389751"/>
              <a:gd name="connsiteX17" fmla="*/ 291097 w 1103863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329445 w 1142211"/>
              <a:gd name="connsiteY0" fmla="*/ 478768 h 1444729"/>
              <a:gd name="connsiteX1" fmla="*/ 59333 w 1142211"/>
              <a:gd name="connsiteY1" fmla="*/ 72363 h 1444729"/>
              <a:gd name="connsiteX2" fmla="*/ 94257 w 1142211"/>
              <a:gd name="connsiteY2" fmla="*/ 15215 h 1444729"/>
              <a:gd name="connsiteX3" fmla="*/ 1040409 w 1142211"/>
              <a:gd name="connsiteY3" fmla="*/ 264451 h 1444729"/>
              <a:gd name="connsiteX4" fmla="*/ 1105496 w 1142211"/>
              <a:gd name="connsiteY4" fmla="*/ 440664 h 1444729"/>
              <a:gd name="connsiteX5" fmla="*/ 1125589 w 1142211"/>
              <a:gd name="connsiteY5" fmla="*/ 780393 h 1444729"/>
              <a:gd name="connsiteX6" fmla="*/ 1138832 w 1142211"/>
              <a:gd name="connsiteY6" fmla="*/ 953430 h 1444729"/>
              <a:gd name="connsiteX7" fmla="*/ 1030882 w 1142211"/>
              <a:gd name="connsiteY7" fmla="*/ 915330 h 1444729"/>
              <a:gd name="connsiteX8" fmla="*/ 1005481 w 1142211"/>
              <a:gd name="connsiteY8" fmla="*/ 986765 h 1444729"/>
              <a:gd name="connsiteX9" fmla="*/ 1004938 w 1142211"/>
              <a:gd name="connsiteY9" fmla="*/ 1109223 h 1444729"/>
              <a:gd name="connsiteX10" fmla="*/ 978733 w 1142211"/>
              <a:gd name="connsiteY10" fmla="*/ 1396560 h 1444729"/>
              <a:gd name="connsiteX11" fmla="*/ 837208 w 1142211"/>
              <a:gd name="connsiteY11" fmla="*/ 1404276 h 1444729"/>
              <a:gd name="connsiteX12" fmla="*/ 799108 w 1142211"/>
              <a:gd name="connsiteY12" fmla="*/ 1162977 h 1444729"/>
              <a:gd name="connsiteX13" fmla="*/ 759421 w 1142211"/>
              <a:gd name="connsiteY13" fmla="*/ 1437614 h 1444729"/>
              <a:gd name="connsiteX14" fmla="*/ 621308 w 1142211"/>
              <a:gd name="connsiteY14" fmla="*/ 1363001 h 1444729"/>
              <a:gd name="connsiteX15" fmla="*/ 587971 w 1142211"/>
              <a:gd name="connsiteY15" fmla="*/ 1229652 h 1444729"/>
              <a:gd name="connsiteX16" fmla="*/ 564158 w 1142211"/>
              <a:gd name="connsiteY16" fmla="*/ 1005815 h 1444729"/>
              <a:gd name="connsiteX17" fmla="*/ 287932 w 1142211"/>
              <a:gd name="connsiteY17" fmla="*/ 818491 h 1444729"/>
              <a:gd name="connsiteX18" fmla="*/ 329445 w 1142211"/>
              <a:gd name="connsiteY18" fmla="*/ 478768 h 1444729"/>
              <a:gd name="connsiteX0" fmla="*/ 270112 w 1082878"/>
              <a:gd name="connsiteY0" fmla="*/ 463553 h 1429514"/>
              <a:gd name="connsiteX1" fmla="*/ 0 w 1082878"/>
              <a:gd name="connsiteY1" fmla="*/ 57148 h 1429514"/>
              <a:gd name="connsiteX2" fmla="*/ 34924 w 1082878"/>
              <a:gd name="connsiteY2" fmla="*/ 0 h 1429514"/>
              <a:gd name="connsiteX3" fmla="*/ 981076 w 1082878"/>
              <a:gd name="connsiteY3" fmla="*/ 249236 h 1429514"/>
              <a:gd name="connsiteX4" fmla="*/ 1046163 w 1082878"/>
              <a:gd name="connsiteY4" fmla="*/ 425449 h 1429514"/>
              <a:gd name="connsiteX5" fmla="*/ 1066256 w 1082878"/>
              <a:gd name="connsiteY5" fmla="*/ 765178 h 1429514"/>
              <a:gd name="connsiteX6" fmla="*/ 1079499 w 1082878"/>
              <a:gd name="connsiteY6" fmla="*/ 938215 h 1429514"/>
              <a:gd name="connsiteX7" fmla="*/ 971549 w 1082878"/>
              <a:gd name="connsiteY7" fmla="*/ 900115 h 1429514"/>
              <a:gd name="connsiteX8" fmla="*/ 946148 w 1082878"/>
              <a:gd name="connsiteY8" fmla="*/ 971550 h 1429514"/>
              <a:gd name="connsiteX9" fmla="*/ 945605 w 1082878"/>
              <a:gd name="connsiteY9" fmla="*/ 1094008 h 1429514"/>
              <a:gd name="connsiteX10" fmla="*/ 919400 w 1082878"/>
              <a:gd name="connsiteY10" fmla="*/ 1381345 h 1429514"/>
              <a:gd name="connsiteX11" fmla="*/ 777875 w 1082878"/>
              <a:gd name="connsiteY11" fmla="*/ 1389061 h 1429514"/>
              <a:gd name="connsiteX12" fmla="*/ 739775 w 1082878"/>
              <a:gd name="connsiteY12" fmla="*/ 1147762 h 1429514"/>
              <a:gd name="connsiteX13" fmla="*/ 700088 w 1082878"/>
              <a:gd name="connsiteY13" fmla="*/ 1422399 h 1429514"/>
              <a:gd name="connsiteX14" fmla="*/ 561975 w 1082878"/>
              <a:gd name="connsiteY14" fmla="*/ 1347786 h 1429514"/>
              <a:gd name="connsiteX15" fmla="*/ 528638 w 1082878"/>
              <a:gd name="connsiteY15" fmla="*/ 1214437 h 1429514"/>
              <a:gd name="connsiteX16" fmla="*/ 504825 w 1082878"/>
              <a:gd name="connsiteY16" fmla="*/ 990600 h 1429514"/>
              <a:gd name="connsiteX17" fmla="*/ 228599 w 1082878"/>
              <a:gd name="connsiteY17" fmla="*/ 803276 h 1429514"/>
              <a:gd name="connsiteX18" fmla="*/ 270112 w 1082878"/>
              <a:gd name="connsiteY18" fmla="*/ 463553 h 1429514"/>
              <a:gd name="connsiteX0" fmla="*/ 270112 w 1082878"/>
              <a:gd name="connsiteY0" fmla="*/ 463769 h 1429730"/>
              <a:gd name="connsiteX1" fmla="*/ 0 w 1082878"/>
              <a:gd name="connsiteY1" fmla="*/ 57364 h 1429730"/>
              <a:gd name="connsiteX2" fmla="*/ 34924 w 1082878"/>
              <a:gd name="connsiteY2" fmla="*/ 216 h 1429730"/>
              <a:gd name="connsiteX3" fmla="*/ 165099 w 1082878"/>
              <a:gd name="connsiteY3" fmla="*/ 76415 h 1429730"/>
              <a:gd name="connsiteX4" fmla="*/ 981076 w 1082878"/>
              <a:gd name="connsiteY4" fmla="*/ 249452 h 1429730"/>
              <a:gd name="connsiteX5" fmla="*/ 1046163 w 1082878"/>
              <a:gd name="connsiteY5" fmla="*/ 425665 h 1429730"/>
              <a:gd name="connsiteX6" fmla="*/ 1066256 w 1082878"/>
              <a:gd name="connsiteY6" fmla="*/ 765394 h 1429730"/>
              <a:gd name="connsiteX7" fmla="*/ 1079499 w 1082878"/>
              <a:gd name="connsiteY7" fmla="*/ 938431 h 1429730"/>
              <a:gd name="connsiteX8" fmla="*/ 971549 w 1082878"/>
              <a:gd name="connsiteY8" fmla="*/ 900331 h 1429730"/>
              <a:gd name="connsiteX9" fmla="*/ 946148 w 1082878"/>
              <a:gd name="connsiteY9" fmla="*/ 971766 h 1429730"/>
              <a:gd name="connsiteX10" fmla="*/ 945605 w 1082878"/>
              <a:gd name="connsiteY10" fmla="*/ 1094224 h 1429730"/>
              <a:gd name="connsiteX11" fmla="*/ 919400 w 1082878"/>
              <a:gd name="connsiteY11" fmla="*/ 1381561 h 1429730"/>
              <a:gd name="connsiteX12" fmla="*/ 777875 w 1082878"/>
              <a:gd name="connsiteY12" fmla="*/ 1389277 h 1429730"/>
              <a:gd name="connsiteX13" fmla="*/ 739775 w 1082878"/>
              <a:gd name="connsiteY13" fmla="*/ 1147978 h 1429730"/>
              <a:gd name="connsiteX14" fmla="*/ 700088 w 1082878"/>
              <a:gd name="connsiteY14" fmla="*/ 1422615 h 1429730"/>
              <a:gd name="connsiteX15" fmla="*/ 561975 w 1082878"/>
              <a:gd name="connsiteY15" fmla="*/ 1348002 h 1429730"/>
              <a:gd name="connsiteX16" fmla="*/ 528638 w 1082878"/>
              <a:gd name="connsiteY16" fmla="*/ 1214653 h 1429730"/>
              <a:gd name="connsiteX17" fmla="*/ 504825 w 1082878"/>
              <a:gd name="connsiteY17" fmla="*/ 990816 h 1429730"/>
              <a:gd name="connsiteX18" fmla="*/ 228599 w 1082878"/>
              <a:gd name="connsiteY18" fmla="*/ 803492 h 1429730"/>
              <a:gd name="connsiteX19" fmla="*/ 270112 w 1082878"/>
              <a:gd name="connsiteY19" fmla="*/ 463769 h 1429730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981076 w 1082878"/>
              <a:gd name="connsiteY5" fmla="*/ 249681 h 1429959"/>
              <a:gd name="connsiteX6" fmla="*/ 1046163 w 1082878"/>
              <a:gd name="connsiteY6" fmla="*/ 425894 h 1429959"/>
              <a:gd name="connsiteX7" fmla="*/ 1066256 w 1082878"/>
              <a:gd name="connsiteY7" fmla="*/ 765623 h 1429959"/>
              <a:gd name="connsiteX8" fmla="*/ 1079499 w 1082878"/>
              <a:gd name="connsiteY8" fmla="*/ 938660 h 1429959"/>
              <a:gd name="connsiteX9" fmla="*/ 971549 w 1082878"/>
              <a:gd name="connsiteY9" fmla="*/ 900560 h 1429959"/>
              <a:gd name="connsiteX10" fmla="*/ 946148 w 1082878"/>
              <a:gd name="connsiteY10" fmla="*/ 971995 h 1429959"/>
              <a:gd name="connsiteX11" fmla="*/ 945605 w 1082878"/>
              <a:gd name="connsiteY11" fmla="*/ 1094453 h 1429959"/>
              <a:gd name="connsiteX12" fmla="*/ 919400 w 1082878"/>
              <a:gd name="connsiteY12" fmla="*/ 1381790 h 1429959"/>
              <a:gd name="connsiteX13" fmla="*/ 777875 w 1082878"/>
              <a:gd name="connsiteY13" fmla="*/ 1389506 h 1429959"/>
              <a:gd name="connsiteX14" fmla="*/ 739775 w 1082878"/>
              <a:gd name="connsiteY14" fmla="*/ 1148207 h 1429959"/>
              <a:gd name="connsiteX15" fmla="*/ 700088 w 1082878"/>
              <a:gd name="connsiteY15" fmla="*/ 1422844 h 1429959"/>
              <a:gd name="connsiteX16" fmla="*/ 561975 w 1082878"/>
              <a:gd name="connsiteY16" fmla="*/ 1348231 h 1429959"/>
              <a:gd name="connsiteX17" fmla="*/ 528638 w 1082878"/>
              <a:gd name="connsiteY17" fmla="*/ 1214882 h 1429959"/>
              <a:gd name="connsiteX18" fmla="*/ 504825 w 1082878"/>
              <a:gd name="connsiteY18" fmla="*/ 991045 h 1429959"/>
              <a:gd name="connsiteX19" fmla="*/ 228599 w 1082878"/>
              <a:gd name="connsiteY19" fmla="*/ 803721 h 1429959"/>
              <a:gd name="connsiteX20" fmla="*/ 270112 w 1082878"/>
              <a:gd name="connsiteY20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981076 w 1082878"/>
              <a:gd name="connsiteY6" fmla="*/ 249681 h 1429959"/>
              <a:gd name="connsiteX7" fmla="*/ 1046163 w 1082878"/>
              <a:gd name="connsiteY7" fmla="*/ 425894 h 1429959"/>
              <a:gd name="connsiteX8" fmla="*/ 1066256 w 1082878"/>
              <a:gd name="connsiteY8" fmla="*/ 765623 h 1429959"/>
              <a:gd name="connsiteX9" fmla="*/ 1079499 w 1082878"/>
              <a:gd name="connsiteY9" fmla="*/ 938660 h 1429959"/>
              <a:gd name="connsiteX10" fmla="*/ 971549 w 1082878"/>
              <a:gd name="connsiteY10" fmla="*/ 900560 h 1429959"/>
              <a:gd name="connsiteX11" fmla="*/ 946148 w 1082878"/>
              <a:gd name="connsiteY11" fmla="*/ 971995 h 1429959"/>
              <a:gd name="connsiteX12" fmla="*/ 945605 w 1082878"/>
              <a:gd name="connsiteY12" fmla="*/ 1094453 h 1429959"/>
              <a:gd name="connsiteX13" fmla="*/ 919400 w 1082878"/>
              <a:gd name="connsiteY13" fmla="*/ 1381790 h 1429959"/>
              <a:gd name="connsiteX14" fmla="*/ 777875 w 1082878"/>
              <a:gd name="connsiteY14" fmla="*/ 1389506 h 1429959"/>
              <a:gd name="connsiteX15" fmla="*/ 739775 w 1082878"/>
              <a:gd name="connsiteY15" fmla="*/ 1148207 h 1429959"/>
              <a:gd name="connsiteX16" fmla="*/ 700088 w 1082878"/>
              <a:gd name="connsiteY16" fmla="*/ 1422844 h 1429959"/>
              <a:gd name="connsiteX17" fmla="*/ 561975 w 1082878"/>
              <a:gd name="connsiteY17" fmla="*/ 1348231 h 1429959"/>
              <a:gd name="connsiteX18" fmla="*/ 528638 w 1082878"/>
              <a:gd name="connsiteY18" fmla="*/ 1214882 h 1429959"/>
              <a:gd name="connsiteX19" fmla="*/ 504825 w 1082878"/>
              <a:gd name="connsiteY19" fmla="*/ 991045 h 1429959"/>
              <a:gd name="connsiteX20" fmla="*/ 228599 w 1082878"/>
              <a:gd name="connsiteY20" fmla="*/ 803721 h 1429959"/>
              <a:gd name="connsiteX21" fmla="*/ 270112 w 1082878"/>
              <a:gd name="connsiteY21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69949 w 1082878"/>
              <a:gd name="connsiteY7" fmla="*/ 259207 h 1429959"/>
              <a:gd name="connsiteX8" fmla="*/ 981076 w 1082878"/>
              <a:gd name="connsiteY8" fmla="*/ 249681 h 1429959"/>
              <a:gd name="connsiteX9" fmla="*/ 1046163 w 1082878"/>
              <a:gd name="connsiteY9" fmla="*/ 425894 h 1429959"/>
              <a:gd name="connsiteX10" fmla="*/ 1066256 w 1082878"/>
              <a:gd name="connsiteY10" fmla="*/ 765623 h 1429959"/>
              <a:gd name="connsiteX11" fmla="*/ 1079499 w 1082878"/>
              <a:gd name="connsiteY11" fmla="*/ 938660 h 1429959"/>
              <a:gd name="connsiteX12" fmla="*/ 971549 w 1082878"/>
              <a:gd name="connsiteY12" fmla="*/ 900560 h 1429959"/>
              <a:gd name="connsiteX13" fmla="*/ 946148 w 1082878"/>
              <a:gd name="connsiteY13" fmla="*/ 971995 h 1429959"/>
              <a:gd name="connsiteX14" fmla="*/ 945605 w 1082878"/>
              <a:gd name="connsiteY14" fmla="*/ 1094453 h 1429959"/>
              <a:gd name="connsiteX15" fmla="*/ 919400 w 1082878"/>
              <a:gd name="connsiteY15" fmla="*/ 1381790 h 1429959"/>
              <a:gd name="connsiteX16" fmla="*/ 777875 w 1082878"/>
              <a:gd name="connsiteY16" fmla="*/ 1389506 h 1429959"/>
              <a:gd name="connsiteX17" fmla="*/ 739775 w 1082878"/>
              <a:gd name="connsiteY17" fmla="*/ 1148207 h 1429959"/>
              <a:gd name="connsiteX18" fmla="*/ 700088 w 1082878"/>
              <a:gd name="connsiteY18" fmla="*/ 1422844 h 1429959"/>
              <a:gd name="connsiteX19" fmla="*/ 561975 w 1082878"/>
              <a:gd name="connsiteY19" fmla="*/ 1348231 h 1429959"/>
              <a:gd name="connsiteX20" fmla="*/ 528638 w 1082878"/>
              <a:gd name="connsiteY20" fmla="*/ 1214882 h 1429959"/>
              <a:gd name="connsiteX21" fmla="*/ 504825 w 1082878"/>
              <a:gd name="connsiteY21" fmla="*/ 991045 h 1429959"/>
              <a:gd name="connsiteX22" fmla="*/ 228599 w 1082878"/>
              <a:gd name="connsiteY22" fmla="*/ 803721 h 1429959"/>
              <a:gd name="connsiteX23" fmla="*/ 270112 w 1082878"/>
              <a:gd name="connsiteY23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981076 w 1082878"/>
              <a:gd name="connsiteY9" fmla="*/ 249681 h 1429959"/>
              <a:gd name="connsiteX10" fmla="*/ 1046163 w 1082878"/>
              <a:gd name="connsiteY10" fmla="*/ 425894 h 1429959"/>
              <a:gd name="connsiteX11" fmla="*/ 1066256 w 1082878"/>
              <a:gd name="connsiteY11" fmla="*/ 765623 h 1429959"/>
              <a:gd name="connsiteX12" fmla="*/ 1079499 w 1082878"/>
              <a:gd name="connsiteY12" fmla="*/ 938660 h 1429959"/>
              <a:gd name="connsiteX13" fmla="*/ 971549 w 1082878"/>
              <a:gd name="connsiteY13" fmla="*/ 900560 h 1429959"/>
              <a:gd name="connsiteX14" fmla="*/ 946148 w 1082878"/>
              <a:gd name="connsiteY14" fmla="*/ 971995 h 1429959"/>
              <a:gd name="connsiteX15" fmla="*/ 945605 w 1082878"/>
              <a:gd name="connsiteY15" fmla="*/ 1094453 h 1429959"/>
              <a:gd name="connsiteX16" fmla="*/ 919400 w 1082878"/>
              <a:gd name="connsiteY16" fmla="*/ 1381790 h 1429959"/>
              <a:gd name="connsiteX17" fmla="*/ 777875 w 1082878"/>
              <a:gd name="connsiteY17" fmla="*/ 1389506 h 1429959"/>
              <a:gd name="connsiteX18" fmla="*/ 739775 w 1082878"/>
              <a:gd name="connsiteY18" fmla="*/ 1148207 h 1429959"/>
              <a:gd name="connsiteX19" fmla="*/ 700088 w 1082878"/>
              <a:gd name="connsiteY19" fmla="*/ 1422844 h 1429959"/>
              <a:gd name="connsiteX20" fmla="*/ 561975 w 1082878"/>
              <a:gd name="connsiteY20" fmla="*/ 1348231 h 1429959"/>
              <a:gd name="connsiteX21" fmla="*/ 528638 w 1082878"/>
              <a:gd name="connsiteY21" fmla="*/ 1214882 h 1429959"/>
              <a:gd name="connsiteX22" fmla="*/ 504825 w 1082878"/>
              <a:gd name="connsiteY22" fmla="*/ 991045 h 1429959"/>
              <a:gd name="connsiteX23" fmla="*/ 228599 w 1082878"/>
              <a:gd name="connsiteY23" fmla="*/ 803721 h 1429959"/>
              <a:gd name="connsiteX24" fmla="*/ 270112 w 1082878"/>
              <a:gd name="connsiteY24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896937 w 1082878"/>
              <a:gd name="connsiteY9" fmla="*/ 243332 h 1429959"/>
              <a:gd name="connsiteX10" fmla="*/ 981076 w 1082878"/>
              <a:gd name="connsiteY10" fmla="*/ 249681 h 1429959"/>
              <a:gd name="connsiteX11" fmla="*/ 1046163 w 1082878"/>
              <a:gd name="connsiteY11" fmla="*/ 425894 h 1429959"/>
              <a:gd name="connsiteX12" fmla="*/ 1066256 w 1082878"/>
              <a:gd name="connsiteY12" fmla="*/ 765623 h 1429959"/>
              <a:gd name="connsiteX13" fmla="*/ 1079499 w 1082878"/>
              <a:gd name="connsiteY13" fmla="*/ 938660 h 1429959"/>
              <a:gd name="connsiteX14" fmla="*/ 971549 w 1082878"/>
              <a:gd name="connsiteY14" fmla="*/ 900560 h 1429959"/>
              <a:gd name="connsiteX15" fmla="*/ 946148 w 1082878"/>
              <a:gd name="connsiteY15" fmla="*/ 971995 h 1429959"/>
              <a:gd name="connsiteX16" fmla="*/ 945605 w 1082878"/>
              <a:gd name="connsiteY16" fmla="*/ 1094453 h 1429959"/>
              <a:gd name="connsiteX17" fmla="*/ 919400 w 1082878"/>
              <a:gd name="connsiteY17" fmla="*/ 1381790 h 1429959"/>
              <a:gd name="connsiteX18" fmla="*/ 777875 w 1082878"/>
              <a:gd name="connsiteY18" fmla="*/ 1389506 h 1429959"/>
              <a:gd name="connsiteX19" fmla="*/ 739775 w 1082878"/>
              <a:gd name="connsiteY19" fmla="*/ 1148207 h 1429959"/>
              <a:gd name="connsiteX20" fmla="*/ 700088 w 1082878"/>
              <a:gd name="connsiteY20" fmla="*/ 1422844 h 1429959"/>
              <a:gd name="connsiteX21" fmla="*/ 561975 w 1082878"/>
              <a:gd name="connsiteY21" fmla="*/ 1348231 h 1429959"/>
              <a:gd name="connsiteX22" fmla="*/ 528638 w 1082878"/>
              <a:gd name="connsiteY22" fmla="*/ 1214882 h 1429959"/>
              <a:gd name="connsiteX23" fmla="*/ 504825 w 1082878"/>
              <a:gd name="connsiteY23" fmla="*/ 991045 h 1429959"/>
              <a:gd name="connsiteX24" fmla="*/ 228599 w 1082878"/>
              <a:gd name="connsiteY24" fmla="*/ 803721 h 1429959"/>
              <a:gd name="connsiteX25" fmla="*/ 270112 w 1082878"/>
              <a:gd name="connsiteY25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54037 w 1082878"/>
              <a:gd name="connsiteY5" fmla="*/ 240157 h 1429959"/>
              <a:gd name="connsiteX6" fmla="*/ 600074 w 1082878"/>
              <a:gd name="connsiteY6" fmla="*/ 270320 h 1429959"/>
              <a:gd name="connsiteX7" fmla="*/ 788987 w 1082878"/>
              <a:gd name="connsiteY7" fmla="*/ 263970 h 1429959"/>
              <a:gd name="connsiteX8" fmla="*/ 830262 w 1082878"/>
              <a:gd name="connsiteY8" fmla="*/ 241745 h 1429959"/>
              <a:gd name="connsiteX9" fmla="*/ 869949 w 1082878"/>
              <a:gd name="connsiteY9" fmla="*/ 259207 h 1429959"/>
              <a:gd name="connsiteX10" fmla="*/ 896937 w 1082878"/>
              <a:gd name="connsiteY10" fmla="*/ 243332 h 1429959"/>
              <a:gd name="connsiteX11" fmla="*/ 981076 w 1082878"/>
              <a:gd name="connsiteY11" fmla="*/ 249681 h 1429959"/>
              <a:gd name="connsiteX12" fmla="*/ 1046163 w 1082878"/>
              <a:gd name="connsiteY12" fmla="*/ 425894 h 1429959"/>
              <a:gd name="connsiteX13" fmla="*/ 1066256 w 1082878"/>
              <a:gd name="connsiteY13" fmla="*/ 765623 h 1429959"/>
              <a:gd name="connsiteX14" fmla="*/ 1079499 w 1082878"/>
              <a:gd name="connsiteY14" fmla="*/ 938660 h 1429959"/>
              <a:gd name="connsiteX15" fmla="*/ 971549 w 1082878"/>
              <a:gd name="connsiteY15" fmla="*/ 900560 h 1429959"/>
              <a:gd name="connsiteX16" fmla="*/ 946148 w 1082878"/>
              <a:gd name="connsiteY16" fmla="*/ 971995 h 1429959"/>
              <a:gd name="connsiteX17" fmla="*/ 945605 w 1082878"/>
              <a:gd name="connsiteY17" fmla="*/ 1094453 h 1429959"/>
              <a:gd name="connsiteX18" fmla="*/ 919400 w 1082878"/>
              <a:gd name="connsiteY18" fmla="*/ 1381790 h 1429959"/>
              <a:gd name="connsiteX19" fmla="*/ 777875 w 1082878"/>
              <a:gd name="connsiteY19" fmla="*/ 1389506 h 1429959"/>
              <a:gd name="connsiteX20" fmla="*/ 739775 w 1082878"/>
              <a:gd name="connsiteY20" fmla="*/ 1148207 h 1429959"/>
              <a:gd name="connsiteX21" fmla="*/ 700088 w 1082878"/>
              <a:gd name="connsiteY21" fmla="*/ 1422844 h 1429959"/>
              <a:gd name="connsiteX22" fmla="*/ 561975 w 1082878"/>
              <a:gd name="connsiteY22" fmla="*/ 1348231 h 1429959"/>
              <a:gd name="connsiteX23" fmla="*/ 528638 w 1082878"/>
              <a:gd name="connsiteY23" fmla="*/ 1214882 h 1429959"/>
              <a:gd name="connsiteX24" fmla="*/ 504825 w 1082878"/>
              <a:gd name="connsiteY24" fmla="*/ 991045 h 1429959"/>
              <a:gd name="connsiteX25" fmla="*/ 228599 w 1082878"/>
              <a:gd name="connsiteY25" fmla="*/ 803721 h 1429959"/>
              <a:gd name="connsiteX26" fmla="*/ 270112 w 1082878"/>
              <a:gd name="connsiteY26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28637 w 1082878"/>
              <a:gd name="connsiteY5" fmla="*/ 251270 h 1429959"/>
              <a:gd name="connsiteX6" fmla="*/ 554037 w 1082878"/>
              <a:gd name="connsiteY6" fmla="*/ 240157 h 1429959"/>
              <a:gd name="connsiteX7" fmla="*/ 600074 w 1082878"/>
              <a:gd name="connsiteY7" fmla="*/ 270320 h 1429959"/>
              <a:gd name="connsiteX8" fmla="*/ 788987 w 1082878"/>
              <a:gd name="connsiteY8" fmla="*/ 263970 h 1429959"/>
              <a:gd name="connsiteX9" fmla="*/ 830262 w 1082878"/>
              <a:gd name="connsiteY9" fmla="*/ 241745 h 1429959"/>
              <a:gd name="connsiteX10" fmla="*/ 869949 w 1082878"/>
              <a:gd name="connsiteY10" fmla="*/ 259207 h 1429959"/>
              <a:gd name="connsiteX11" fmla="*/ 896937 w 1082878"/>
              <a:gd name="connsiteY11" fmla="*/ 243332 h 1429959"/>
              <a:gd name="connsiteX12" fmla="*/ 981076 w 1082878"/>
              <a:gd name="connsiteY12" fmla="*/ 249681 h 1429959"/>
              <a:gd name="connsiteX13" fmla="*/ 1046163 w 1082878"/>
              <a:gd name="connsiteY13" fmla="*/ 425894 h 1429959"/>
              <a:gd name="connsiteX14" fmla="*/ 1066256 w 1082878"/>
              <a:gd name="connsiteY14" fmla="*/ 765623 h 1429959"/>
              <a:gd name="connsiteX15" fmla="*/ 1079499 w 1082878"/>
              <a:gd name="connsiteY15" fmla="*/ 938660 h 1429959"/>
              <a:gd name="connsiteX16" fmla="*/ 971549 w 1082878"/>
              <a:gd name="connsiteY16" fmla="*/ 900560 h 1429959"/>
              <a:gd name="connsiteX17" fmla="*/ 946148 w 1082878"/>
              <a:gd name="connsiteY17" fmla="*/ 971995 h 1429959"/>
              <a:gd name="connsiteX18" fmla="*/ 945605 w 1082878"/>
              <a:gd name="connsiteY18" fmla="*/ 1094453 h 1429959"/>
              <a:gd name="connsiteX19" fmla="*/ 919400 w 1082878"/>
              <a:gd name="connsiteY19" fmla="*/ 1381790 h 1429959"/>
              <a:gd name="connsiteX20" fmla="*/ 777875 w 1082878"/>
              <a:gd name="connsiteY20" fmla="*/ 1389506 h 1429959"/>
              <a:gd name="connsiteX21" fmla="*/ 739775 w 1082878"/>
              <a:gd name="connsiteY21" fmla="*/ 1148207 h 1429959"/>
              <a:gd name="connsiteX22" fmla="*/ 700088 w 1082878"/>
              <a:gd name="connsiteY22" fmla="*/ 1422844 h 1429959"/>
              <a:gd name="connsiteX23" fmla="*/ 561975 w 1082878"/>
              <a:gd name="connsiteY23" fmla="*/ 1348231 h 1429959"/>
              <a:gd name="connsiteX24" fmla="*/ 528638 w 1082878"/>
              <a:gd name="connsiteY24" fmla="*/ 1214882 h 1429959"/>
              <a:gd name="connsiteX25" fmla="*/ 504825 w 1082878"/>
              <a:gd name="connsiteY25" fmla="*/ 991045 h 1429959"/>
              <a:gd name="connsiteX26" fmla="*/ 228599 w 1082878"/>
              <a:gd name="connsiteY26" fmla="*/ 803721 h 1429959"/>
              <a:gd name="connsiteX27" fmla="*/ 270112 w 1082878"/>
              <a:gd name="connsiteY27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528637 w 1082878"/>
              <a:gd name="connsiteY6" fmla="*/ 251270 h 1429959"/>
              <a:gd name="connsiteX7" fmla="*/ 554037 w 1082878"/>
              <a:gd name="connsiteY7" fmla="*/ 240157 h 1429959"/>
              <a:gd name="connsiteX8" fmla="*/ 600074 w 1082878"/>
              <a:gd name="connsiteY8" fmla="*/ 270320 h 1429959"/>
              <a:gd name="connsiteX9" fmla="*/ 788987 w 1082878"/>
              <a:gd name="connsiteY9" fmla="*/ 263970 h 1429959"/>
              <a:gd name="connsiteX10" fmla="*/ 830262 w 1082878"/>
              <a:gd name="connsiteY10" fmla="*/ 241745 h 1429959"/>
              <a:gd name="connsiteX11" fmla="*/ 869949 w 1082878"/>
              <a:gd name="connsiteY11" fmla="*/ 259207 h 1429959"/>
              <a:gd name="connsiteX12" fmla="*/ 896937 w 1082878"/>
              <a:gd name="connsiteY12" fmla="*/ 243332 h 1429959"/>
              <a:gd name="connsiteX13" fmla="*/ 981076 w 1082878"/>
              <a:gd name="connsiteY13" fmla="*/ 249681 h 1429959"/>
              <a:gd name="connsiteX14" fmla="*/ 1046163 w 1082878"/>
              <a:gd name="connsiteY14" fmla="*/ 425894 h 1429959"/>
              <a:gd name="connsiteX15" fmla="*/ 1066256 w 1082878"/>
              <a:gd name="connsiteY15" fmla="*/ 765623 h 1429959"/>
              <a:gd name="connsiteX16" fmla="*/ 1079499 w 1082878"/>
              <a:gd name="connsiteY16" fmla="*/ 938660 h 1429959"/>
              <a:gd name="connsiteX17" fmla="*/ 971549 w 1082878"/>
              <a:gd name="connsiteY17" fmla="*/ 900560 h 1429959"/>
              <a:gd name="connsiteX18" fmla="*/ 946148 w 1082878"/>
              <a:gd name="connsiteY18" fmla="*/ 971995 h 1429959"/>
              <a:gd name="connsiteX19" fmla="*/ 945605 w 1082878"/>
              <a:gd name="connsiteY19" fmla="*/ 1094453 h 1429959"/>
              <a:gd name="connsiteX20" fmla="*/ 919400 w 1082878"/>
              <a:gd name="connsiteY20" fmla="*/ 1381790 h 1429959"/>
              <a:gd name="connsiteX21" fmla="*/ 777875 w 1082878"/>
              <a:gd name="connsiteY21" fmla="*/ 1389506 h 1429959"/>
              <a:gd name="connsiteX22" fmla="*/ 739775 w 1082878"/>
              <a:gd name="connsiteY22" fmla="*/ 1148207 h 1429959"/>
              <a:gd name="connsiteX23" fmla="*/ 700088 w 1082878"/>
              <a:gd name="connsiteY23" fmla="*/ 1422844 h 1429959"/>
              <a:gd name="connsiteX24" fmla="*/ 561975 w 1082878"/>
              <a:gd name="connsiteY24" fmla="*/ 1348231 h 1429959"/>
              <a:gd name="connsiteX25" fmla="*/ 528638 w 1082878"/>
              <a:gd name="connsiteY25" fmla="*/ 1214882 h 1429959"/>
              <a:gd name="connsiteX26" fmla="*/ 504825 w 1082878"/>
              <a:gd name="connsiteY26" fmla="*/ 991045 h 1429959"/>
              <a:gd name="connsiteX27" fmla="*/ 228599 w 1082878"/>
              <a:gd name="connsiteY27" fmla="*/ 803721 h 1429959"/>
              <a:gd name="connsiteX28" fmla="*/ 270112 w 1082878"/>
              <a:gd name="connsiteY28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452437 w 1082878"/>
              <a:gd name="connsiteY7" fmla="*/ 216345 h 1429959"/>
              <a:gd name="connsiteX8" fmla="*/ 528637 w 1082878"/>
              <a:gd name="connsiteY8" fmla="*/ 251270 h 1429959"/>
              <a:gd name="connsiteX9" fmla="*/ 554037 w 1082878"/>
              <a:gd name="connsiteY9" fmla="*/ 240157 h 1429959"/>
              <a:gd name="connsiteX10" fmla="*/ 600074 w 1082878"/>
              <a:gd name="connsiteY10" fmla="*/ 270320 h 1429959"/>
              <a:gd name="connsiteX11" fmla="*/ 788987 w 1082878"/>
              <a:gd name="connsiteY11" fmla="*/ 263970 h 1429959"/>
              <a:gd name="connsiteX12" fmla="*/ 830262 w 1082878"/>
              <a:gd name="connsiteY12" fmla="*/ 241745 h 1429959"/>
              <a:gd name="connsiteX13" fmla="*/ 869949 w 1082878"/>
              <a:gd name="connsiteY13" fmla="*/ 259207 h 1429959"/>
              <a:gd name="connsiteX14" fmla="*/ 896937 w 1082878"/>
              <a:gd name="connsiteY14" fmla="*/ 243332 h 1429959"/>
              <a:gd name="connsiteX15" fmla="*/ 981076 w 1082878"/>
              <a:gd name="connsiteY15" fmla="*/ 249681 h 1429959"/>
              <a:gd name="connsiteX16" fmla="*/ 1046163 w 1082878"/>
              <a:gd name="connsiteY16" fmla="*/ 425894 h 1429959"/>
              <a:gd name="connsiteX17" fmla="*/ 1066256 w 1082878"/>
              <a:gd name="connsiteY17" fmla="*/ 765623 h 1429959"/>
              <a:gd name="connsiteX18" fmla="*/ 1079499 w 1082878"/>
              <a:gd name="connsiteY18" fmla="*/ 938660 h 1429959"/>
              <a:gd name="connsiteX19" fmla="*/ 971549 w 1082878"/>
              <a:gd name="connsiteY19" fmla="*/ 900560 h 1429959"/>
              <a:gd name="connsiteX20" fmla="*/ 946148 w 1082878"/>
              <a:gd name="connsiteY20" fmla="*/ 971995 h 1429959"/>
              <a:gd name="connsiteX21" fmla="*/ 945605 w 1082878"/>
              <a:gd name="connsiteY21" fmla="*/ 1094453 h 1429959"/>
              <a:gd name="connsiteX22" fmla="*/ 919400 w 1082878"/>
              <a:gd name="connsiteY22" fmla="*/ 1381790 h 1429959"/>
              <a:gd name="connsiteX23" fmla="*/ 777875 w 1082878"/>
              <a:gd name="connsiteY23" fmla="*/ 1389506 h 1429959"/>
              <a:gd name="connsiteX24" fmla="*/ 739775 w 1082878"/>
              <a:gd name="connsiteY24" fmla="*/ 1148207 h 1429959"/>
              <a:gd name="connsiteX25" fmla="*/ 700088 w 1082878"/>
              <a:gd name="connsiteY25" fmla="*/ 1422844 h 1429959"/>
              <a:gd name="connsiteX26" fmla="*/ 561975 w 1082878"/>
              <a:gd name="connsiteY26" fmla="*/ 1348231 h 1429959"/>
              <a:gd name="connsiteX27" fmla="*/ 528638 w 1082878"/>
              <a:gd name="connsiteY27" fmla="*/ 1214882 h 1429959"/>
              <a:gd name="connsiteX28" fmla="*/ 504825 w 1082878"/>
              <a:gd name="connsiteY28" fmla="*/ 991045 h 1429959"/>
              <a:gd name="connsiteX29" fmla="*/ 228599 w 1082878"/>
              <a:gd name="connsiteY29" fmla="*/ 803721 h 1429959"/>
              <a:gd name="connsiteX30" fmla="*/ 270112 w 1082878"/>
              <a:gd name="connsiteY30" fmla="*/ 463998 h 1429959"/>
              <a:gd name="connsiteX0" fmla="*/ 270112 w 1082878"/>
              <a:gd name="connsiteY0" fmla="*/ 463998 h 1832423"/>
              <a:gd name="connsiteX1" fmla="*/ 0 w 1082878"/>
              <a:gd name="connsiteY1" fmla="*/ 57593 h 1832423"/>
              <a:gd name="connsiteX2" fmla="*/ 34924 w 1082878"/>
              <a:gd name="connsiteY2" fmla="*/ 445 h 1832423"/>
              <a:gd name="connsiteX3" fmla="*/ 158749 w 1082878"/>
              <a:gd name="connsiteY3" fmla="*/ 68706 h 1832423"/>
              <a:gd name="connsiteX4" fmla="*/ 315912 w 1082878"/>
              <a:gd name="connsiteY4" fmla="*/ 149669 h 1832423"/>
              <a:gd name="connsiteX5" fmla="*/ 363536 w 1082878"/>
              <a:gd name="connsiteY5" fmla="*/ 156019 h 1832423"/>
              <a:gd name="connsiteX6" fmla="*/ 388937 w 1082878"/>
              <a:gd name="connsiteY6" fmla="*/ 195707 h 1832423"/>
              <a:gd name="connsiteX7" fmla="*/ 452437 w 1082878"/>
              <a:gd name="connsiteY7" fmla="*/ 216345 h 1832423"/>
              <a:gd name="connsiteX8" fmla="*/ 528637 w 1082878"/>
              <a:gd name="connsiteY8" fmla="*/ 251270 h 1832423"/>
              <a:gd name="connsiteX9" fmla="*/ 554037 w 1082878"/>
              <a:gd name="connsiteY9" fmla="*/ 240157 h 1832423"/>
              <a:gd name="connsiteX10" fmla="*/ 600074 w 1082878"/>
              <a:gd name="connsiteY10" fmla="*/ 270320 h 1832423"/>
              <a:gd name="connsiteX11" fmla="*/ 788987 w 1082878"/>
              <a:gd name="connsiteY11" fmla="*/ 263970 h 1832423"/>
              <a:gd name="connsiteX12" fmla="*/ 830262 w 1082878"/>
              <a:gd name="connsiteY12" fmla="*/ 241745 h 1832423"/>
              <a:gd name="connsiteX13" fmla="*/ 869949 w 1082878"/>
              <a:gd name="connsiteY13" fmla="*/ 259207 h 1832423"/>
              <a:gd name="connsiteX14" fmla="*/ 896937 w 1082878"/>
              <a:gd name="connsiteY14" fmla="*/ 243332 h 1832423"/>
              <a:gd name="connsiteX15" fmla="*/ 981076 w 1082878"/>
              <a:gd name="connsiteY15" fmla="*/ 249681 h 1832423"/>
              <a:gd name="connsiteX16" fmla="*/ 1046163 w 1082878"/>
              <a:gd name="connsiteY16" fmla="*/ 425894 h 1832423"/>
              <a:gd name="connsiteX17" fmla="*/ 1066256 w 1082878"/>
              <a:gd name="connsiteY17" fmla="*/ 765623 h 1832423"/>
              <a:gd name="connsiteX18" fmla="*/ 1079499 w 1082878"/>
              <a:gd name="connsiteY18" fmla="*/ 938660 h 1832423"/>
              <a:gd name="connsiteX19" fmla="*/ 971549 w 1082878"/>
              <a:gd name="connsiteY19" fmla="*/ 900560 h 1832423"/>
              <a:gd name="connsiteX20" fmla="*/ 946148 w 1082878"/>
              <a:gd name="connsiteY20" fmla="*/ 971995 h 1832423"/>
              <a:gd name="connsiteX21" fmla="*/ 945605 w 1082878"/>
              <a:gd name="connsiteY21" fmla="*/ 1094453 h 1832423"/>
              <a:gd name="connsiteX22" fmla="*/ 919400 w 1082878"/>
              <a:gd name="connsiteY22" fmla="*/ 1381790 h 1832423"/>
              <a:gd name="connsiteX23" fmla="*/ 887412 w 1082878"/>
              <a:gd name="connsiteY23" fmla="*/ 1832420 h 1832423"/>
              <a:gd name="connsiteX24" fmla="*/ 777875 w 1082878"/>
              <a:gd name="connsiteY24" fmla="*/ 1389506 h 1832423"/>
              <a:gd name="connsiteX25" fmla="*/ 739775 w 1082878"/>
              <a:gd name="connsiteY25" fmla="*/ 1148207 h 1832423"/>
              <a:gd name="connsiteX26" fmla="*/ 700088 w 1082878"/>
              <a:gd name="connsiteY26" fmla="*/ 1422844 h 1832423"/>
              <a:gd name="connsiteX27" fmla="*/ 561975 w 1082878"/>
              <a:gd name="connsiteY27" fmla="*/ 1348231 h 1832423"/>
              <a:gd name="connsiteX28" fmla="*/ 528638 w 1082878"/>
              <a:gd name="connsiteY28" fmla="*/ 1214882 h 1832423"/>
              <a:gd name="connsiteX29" fmla="*/ 504825 w 1082878"/>
              <a:gd name="connsiteY29" fmla="*/ 991045 h 1832423"/>
              <a:gd name="connsiteX30" fmla="*/ 228599 w 1082878"/>
              <a:gd name="connsiteY30" fmla="*/ 803721 h 1832423"/>
              <a:gd name="connsiteX31" fmla="*/ 270112 w 1082878"/>
              <a:gd name="connsiteY31" fmla="*/ 463998 h 1832423"/>
              <a:gd name="connsiteX0" fmla="*/ 270112 w 1082878"/>
              <a:gd name="connsiteY0" fmla="*/ 463998 h 1842236"/>
              <a:gd name="connsiteX1" fmla="*/ 0 w 1082878"/>
              <a:gd name="connsiteY1" fmla="*/ 57593 h 1842236"/>
              <a:gd name="connsiteX2" fmla="*/ 34924 w 1082878"/>
              <a:gd name="connsiteY2" fmla="*/ 445 h 1842236"/>
              <a:gd name="connsiteX3" fmla="*/ 158749 w 1082878"/>
              <a:gd name="connsiteY3" fmla="*/ 68706 h 1842236"/>
              <a:gd name="connsiteX4" fmla="*/ 315912 w 1082878"/>
              <a:gd name="connsiteY4" fmla="*/ 149669 h 1842236"/>
              <a:gd name="connsiteX5" fmla="*/ 363536 w 1082878"/>
              <a:gd name="connsiteY5" fmla="*/ 156019 h 1842236"/>
              <a:gd name="connsiteX6" fmla="*/ 388937 w 1082878"/>
              <a:gd name="connsiteY6" fmla="*/ 195707 h 1842236"/>
              <a:gd name="connsiteX7" fmla="*/ 452437 w 1082878"/>
              <a:gd name="connsiteY7" fmla="*/ 216345 h 1842236"/>
              <a:gd name="connsiteX8" fmla="*/ 528637 w 1082878"/>
              <a:gd name="connsiteY8" fmla="*/ 251270 h 1842236"/>
              <a:gd name="connsiteX9" fmla="*/ 554037 w 1082878"/>
              <a:gd name="connsiteY9" fmla="*/ 240157 h 1842236"/>
              <a:gd name="connsiteX10" fmla="*/ 600074 w 1082878"/>
              <a:gd name="connsiteY10" fmla="*/ 270320 h 1842236"/>
              <a:gd name="connsiteX11" fmla="*/ 788987 w 1082878"/>
              <a:gd name="connsiteY11" fmla="*/ 263970 h 1842236"/>
              <a:gd name="connsiteX12" fmla="*/ 830262 w 1082878"/>
              <a:gd name="connsiteY12" fmla="*/ 241745 h 1842236"/>
              <a:gd name="connsiteX13" fmla="*/ 869949 w 1082878"/>
              <a:gd name="connsiteY13" fmla="*/ 259207 h 1842236"/>
              <a:gd name="connsiteX14" fmla="*/ 896937 w 1082878"/>
              <a:gd name="connsiteY14" fmla="*/ 243332 h 1842236"/>
              <a:gd name="connsiteX15" fmla="*/ 981076 w 1082878"/>
              <a:gd name="connsiteY15" fmla="*/ 249681 h 1842236"/>
              <a:gd name="connsiteX16" fmla="*/ 1046163 w 1082878"/>
              <a:gd name="connsiteY16" fmla="*/ 425894 h 1842236"/>
              <a:gd name="connsiteX17" fmla="*/ 1066256 w 1082878"/>
              <a:gd name="connsiteY17" fmla="*/ 765623 h 1842236"/>
              <a:gd name="connsiteX18" fmla="*/ 1079499 w 1082878"/>
              <a:gd name="connsiteY18" fmla="*/ 938660 h 1842236"/>
              <a:gd name="connsiteX19" fmla="*/ 971549 w 1082878"/>
              <a:gd name="connsiteY19" fmla="*/ 900560 h 1842236"/>
              <a:gd name="connsiteX20" fmla="*/ 946148 w 1082878"/>
              <a:gd name="connsiteY20" fmla="*/ 971995 h 1842236"/>
              <a:gd name="connsiteX21" fmla="*/ 945605 w 1082878"/>
              <a:gd name="connsiteY21" fmla="*/ 1094453 h 1842236"/>
              <a:gd name="connsiteX22" fmla="*/ 919400 w 1082878"/>
              <a:gd name="connsiteY22" fmla="*/ 1381790 h 1842236"/>
              <a:gd name="connsiteX23" fmla="*/ 887412 w 1082878"/>
              <a:gd name="connsiteY23" fmla="*/ 1832420 h 1842236"/>
              <a:gd name="connsiteX24" fmla="*/ 777875 w 1082878"/>
              <a:gd name="connsiteY24" fmla="*/ 1389506 h 1842236"/>
              <a:gd name="connsiteX25" fmla="*/ 739775 w 1082878"/>
              <a:gd name="connsiteY25" fmla="*/ 1148207 h 1842236"/>
              <a:gd name="connsiteX26" fmla="*/ 700088 w 1082878"/>
              <a:gd name="connsiteY26" fmla="*/ 1422844 h 1842236"/>
              <a:gd name="connsiteX27" fmla="*/ 604837 w 1082878"/>
              <a:gd name="connsiteY27" fmla="*/ 1841945 h 1842236"/>
              <a:gd name="connsiteX28" fmla="*/ 561975 w 1082878"/>
              <a:gd name="connsiteY28" fmla="*/ 1348231 h 1842236"/>
              <a:gd name="connsiteX29" fmla="*/ 528638 w 1082878"/>
              <a:gd name="connsiteY29" fmla="*/ 1214882 h 1842236"/>
              <a:gd name="connsiteX30" fmla="*/ 504825 w 1082878"/>
              <a:gd name="connsiteY30" fmla="*/ 991045 h 1842236"/>
              <a:gd name="connsiteX31" fmla="*/ 228599 w 1082878"/>
              <a:gd name="connsiteY31" fmla="*/ 803721 h 1842236"/>
              <a:gd name="connsiteX32" fmla="*/ 270112 w 1082878"/>
              <a:gd name="connsiteY32" fmla="*/ 463998 h 1842236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61975 w 1082878"/>
              <a:gd name="connsiteY30" fmla="*/ 1348231 h 1899802"/>
              <a:gd name="connsiteX31" fmla="*/ 528638 w 1082878"/>
              <a:gd name="connsiteY31" fmla="*/ 1214882 h 1899802"/>
              <a:gd name="connsiteX32" fmla="*/ 504825 w 1082878"/>
              <a:gd name="connsiteY32" fmla="*/ 991045 h 1899802"/>
              <a:gd name="connsiteX33" fmla="*/ 228599 w 1082878"/>
              <a:gd name="connsiteY33" fmla="*/ 803721 h 1899802"/>
              <a:gd name="connsiteX34" fmla="*/ 270112 w 1082878"/>
              <a:gd name="connsiteY34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61975 w 1082878"/>
              <a:gd name="connsiteY32" fmla="*/ 1348231 h 1899802"/>
              <a:gd name="connsiteX33" fmla="*/ 528638 w 1082878"/>
              <a:gd name="connsiteY33" fmla="*/ 1214882 h 1899802"/>
              <a:gd name="connsiteX34" fmla="*/ 504825 w 1082878"/>
              <a:gd name="connsiteY34" fmla="*/ 991045 h 1899802"/>
              <a:gd name="connsiteX35" fmla="*/ 228599 w 1082878"/>
              <a:gd name="connsiteY35" fmla="*/ 803721 h 1899802"/>
              <a:gd name="connsiteX36" fmla="*/ 270112 w 1082878"/>
              <a:gd name="connsiteY36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61975 w 1082878"/>
              <a:gd name="connsiteY33" fmla="*/ 1348231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46099 w 1082878"/>
              <a:gd name="connsiteY32" fmla="*/ 1391093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85823"/>
              <a:gd name="connsiteX1" fmla="*/ 0 w 1082878"/>
              <a:gd name="connsiteY1" fmla="*/ 57593 h 1885823"/>
              <a:gd name="connsiteX2" fmla="*/ 34924 w 1082878"/>
              <a:gd name="connsiteY2" fmla="*/ 445 h 1885823"/>
              <a:gd name="connsiteX3" fmla="*/ 158749 w 1082878"/>
              <a:gd name="connsiteY3" fmla="*/ 68706 h 1885823"/>
              <a:gd name="connsiteX4" fmla="*/ 315912 w 1082878"/>
              <a:gd name="connsiteY4" fmla="*/ 149669 h 1885823"/>
              <a:gd name="connsiteX5" fmla="*/ 363536 w 1082878"/>
              <a:gd name="connsiteY5" fmla="*/ 156019 h 1885823"/>
              <a:gd name="connsiteX6" fmla="*/ 388937 w 1082878"/>
              <a:gd name="connsiteY6" fmla="*/ 195707 h 1885823"/>
              <a:gd name="connsiteX7" fmla="*/ 452437 w 1082878"/>
              <a:gd name="connsiteY7" fmla="*/ 216345 h 1885823"/>
              <a:gd name="connsiteX8" fmla="*/ 528637 w 1082878"/>
              <a:gd name="connsiteY8" fmla="*/ 251270 h 1885823"/>
              <a:gd name="connsiteX9" fmla="*/ 554037 w 1082878"/>
              <a:gd name="connsiteY9" fmla="*/ 240157 h 1885823"/>
              <a:gd name="connsiteX10" fmla="*/ 600074 w 1082878"/>
              <a:gd name="connsiteY10" fmla="*/ 270320 h 1885823"/>
              <a:gd name="connsiteX11" fmla="*/ 788987 w 1082878"/>
              <a:gd name="connsiteY11" fmla="*/ 263970 h 1885823"/>
              <a:gd name="connsiteX12" fmla="*/ 830262 w 1082878"/>
              <a:gd name="connsiteY12" fmla="*/ 241745 h 1885823"/>
              <a:gd name="connsiteX13" fmla="*/ 869949 w 1082878"/>
              <a:gd name="connsiteY13" fmla="*/ 259207 h 1885823"/>
              <a:gd name="connsiteX14" fmla="*/ 896937 w 1082878"/>
              <a:gd name="connsiteY14" fmla="*/ 243332 h 1885823"/>
              <a:gd name="connsiteX15" fmla="*/ 981076 w 1082878"/>
              <a:gd name="connsiteY15" fmla="*/ 249681 h 1885823"/>
              <a:gd name="connsiteX16" fmla="*/ 1046163 w 1082878"/>
              <a:gd name="connsiteY16" fmla="*/ 425894 h 1885823"/>
              <a:gd name="connsiteX17" fmla="*/ 1066256 w 1082878"/>
              <a:gd name="connsiteY17" fmla="*/ 765623 h 1885823"/>
              <a:gd name="connsiteX18" fmla="*/ 1079499 w 1082878"/>
              <a:gd name="connsiteY18" fmla="*/ 938660 h 1885823"/>
              <a:gd name="connsiteX19" fmla="*/ 971549 w 1082878"/>
              <a:gd name="connsiteY19" fmla="*/ 900560 h 1885823"/>
              <a:gd name="connsiteX20" fmla="*/ 946148 w 1082878"/>
              <a:gd name="connsiteY20" fmla="*/ 971995 h 1885823"/>
              <a:gd name="connsiteX21" fmla="*/ 945605 w 1082878"/>
              <a:gd name="connsiteY21" fmla="*/ 1094453 h 1885823"/>
              <a:gd name="connsiteX22" fmla="*/ 919400 w 1082878"/>
              <a:gd name="connsiteY22" fmla="*/ 1381790 h 1885823"/>
              <a:gd name="connsiteX23" fmla="*/ 887412 w 1082878"/>
              <a:gd name="connsiteY23" fmla="*/ 1832420 h 1885823"/>
              <a:gd name="connsiteX24" fmla="*/ 777875 w 1082878"/>
              <a:gd name="connsiteY24" fmla="*/ 1389506 h 1885823"/>
              <a:gd name="connsiteX25" fmla="*/ 739775 w 1082878"/>
              <a:gd name="connsiteY25" fmla="*/ 1148207 h 1885823"/>
              <a:gd name="connsiteX26" fmla="*/ 700088 w 1082878"/>
              <a:gd name="connsiteY26" fmla="*/ 1422844 h 1885823"/>
              <a:gd name="connsiteX27" fmla="*/ 604837 w 1082878"/>
              <a:gd name="connsiteY27" fmla="*/ 1841945 h 1885823"/>
              <a:gd name="connsiteX28" fmla="*/ 527049 w 1082878"/>
              <a:gd name="connsiteY28" fmla="*/ 1849881 h 1885823"/>
              <a:gd name="connsiteX29" fmla="*/ 554037 w 1082878"/>
              <a:gd name="connsiteY29" fmla="*/ 1733994 h 1885823"/>
              <a:gd name="connsiteX30" fmla="*/ 550862 w 1082878"/>
              <a:gd name="connsiteY30" fmla="*/ 1573656 h 1885823"/>
              <a:gd name="connsiteX31" fmla="*/ 558799 w 1082878"/>
              <a:gd name="connsiteY31" fmla="*/ 1453006 h 1885823"/>
              <a:gd name="connsiteX32" fmla="*/ 546099 w 1082878"/>
              <a:gd name="connsiteY32" fmla="*/ 1391093 h 1885823"/>
              <a:gd name="connsiteX33" fmla="*/ 539750 w 1082878"/>
              <a:gd name="connsiteY33" fmla="*/ 1330768 h 1885823"/>
              <a:gd name="connsiteX34" fmla="*/ 528638 w 1082878"/>
              <a:gd name="connsiteY34" fmla="*/ 1214882 h 1885823"/>
              <a:gd name="connsiteX35" fmla="*/ 504825 w 1082878"/>
              <a:gd name="connsiteY35" fmla="*/ 991045 h 1885823"/>
              <a:gd name="connsiteX36" fmla="*/ 228599 w 1082878"/>
              <a:gd name="connsiteY36" fmla="*/ 803721 h 1885823"/>
              <a:gd name="connsiteX37" fmla="*/ 270112 w 1082878"/>
              <a:gd name="connsiteY37" fmla="*/ 463998 h 1885823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04837 w 1082878"/>
              <a:gd name="connsiteY27" fmla="*/ 184194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49287 w 1082878"/>
              <a:gd name="connsiteY27" fmla="*/ 183559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706437 w 1082878"/>
              <a:gd name="connsiteY27" fmla="*/ 1718119 h 1880488"/>
              <a:gd name="connsiteX28" fmla="*/ 676274 w 1082878"/>
              <a:gd name="connsiteY28" fmla="*/ 1856232 h 1880488"/>
              <a:gd name="connsiteX29" fmla="*/ 649287 w 1082878"/>
              <a:gd name="connsiteY29" fmla="*/ 1835595 h 1880488"/>
              <a:gd name="connsiteX30" fmla="*/ 527049 w 1082878"/>
              <a:gd name="connsiteY30" fmla="*/ 1849881 h 1880488"/>
              <a:gd name="connsiteX31" fmla="*/ 554037 w 1082878"/>
              <a:gd name="connsiteY31" fmla="*/ 1733994 h 1880488"/>
              <a:gd name="connsiteX32" fmla="*/ 550862 w 1082878"/>
              <a:gd name="connsiteY32" fmla="*/ 1573656 h 1880488"/>
              <a:gd name="connsiteX33" fmla="*/ 558799 w 1082878"/>
              <a:gd name="connsiteY33" fmla="*/ 1453006 h 1880488"/>
              <a:gd name="connsiteX34" fmla="*/ 546099 w 1082878"/>
              <a:gd name="connsiteY34" fmla="*/ 1391093 h 1880488"/>
              <a:gd name="connsiteX35" fmla="*/ 539750 w 1082878"/>
              <a:gd name="connsiteY35" fmla="*/ 1330768 h 1880488"/>
              <a:gd name="connsiteX36" fmla="*/ 528638 w 1082878"/>
              <a:gd name="connsiteY36" fmla="*/ 1214882 h 1880488"/>
              <a:gd name="connsiteX37" fmla="*/ 504825 w 1082878"/>
              <a:gd name="connsiteY37" fmla="*/ 991045 h 1880488"/>
              <a:gd name="connsiteX38" fmla="*/ 228599 w 1082878"/>
              <a:gd name="connsiteY38" fmla="*/ 803721 h 1880488"/>
              <a:gd name="connsiteX39" fmla="*/ 270112 w 1082878"/>
              <a:gd name="connsiteY39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93737 w 1082878"/>
              <a:gd name="connsiteY27" fmla="*/ 1599056 h 1880488"/>
              <a:gd name="connsiteX28" fmla="*/ 706437 w 1082878"/>
              <a:gd name="connsiteY28" fmla="*/ 1718119 h 1880488"/>
              <a:gd name="connsiteX29" fmla="*/ 676274 w 1082878"/>
              <a:gd name="connsiteY29" fmla="*/ 1856232 h 1880488"/>
              <a:gd name="connsiteX30" fmla="*/ 649287 w 1082878"/>
              <a:gd name="connsiteY30" fmla="*/ 1835595 h 1880488"/>
              <a:gd name="connsiteX31" fmla="*/ 527049 w 1082878"/>
              <a:gd name="connsiteY31" fmla="*/ 1849881 h 1880488"/>
              <a:gd name="connsiteX32" fmla="*/ 554037 w 1082878"/>
              <a:gd name="connsiteY32" fmla="*/ 1733994 h 1880488"/>
              <a:gd name="connsiteX33" fmla="*/ 550862 w 1082878"/>
              <a:gd name="connsiteY33" fmla="*/ 1573656 h 1880488"/>
              <a:gd name="connsiteX34" fmla="*/ 558799 w 1082878"/>
              <a:gd name="connsiteY34" fmla="*/ 1453006 h 1880488"/>
              <a:gd name="connsiteX35" fmla="*/ 546099 w 1082878"/>
              <a:gd name="connsiteY35" fmla="*/ 1391093 h 1880488"/>
              <a:gd name="connsiteX36" fmla="*/ 539750 w 1082878"/>
              <a:gd name="connsiteY36" fmla="*/ 1330768 h 1880488"/>
              <a:gd name="connsiteX37" fmla="*/ 528638 w 1082878"/>
              <a:gd name="connsiteY37" fmla="*/ 1214882 h 1880488"/>
              <a:gd name="connsiteX38" fmla="*/ 504825 w 1082878"/>
              <a:gd name="connsiteY38" fmla="*/ 991045 h 1880488"/>
              <a:gd name="connsiteX39" fmla="*/ 228599 w 1082878"/>
              <a:gd name="connsiteY39" fmla="*/ 803721 h 1880488"/>
              <a:gd name="connsiteX40" fmla="*/ 270112 w 1082878"/>
              <a:gd name="connsiteY40" fmla="*/ 463998 h 1880488"/>
              <a:gd name="connsiteX0" fmla="*/ 270112 w 1082878"/>
              <a:gd name="connsiteY0" fmla="*/ 463998 h 1868832"/>
              <a:gd name="connsiteX1" fmla="*/ 0 w 1082878"/>
              <a:gd name="connsiteY1" fmla="*/ 57593 h 1868832"/>
              <a:gd name="connsiteX2" fmla="*/ 34924 w 1082878"/>
              <a:gd name="connsiteY2" fmla="*/ 445 h 1868832"/>
              <a:gd name="connsiteX3" fmla="*/ 158749 w 1082878"/>
              <a:gd name="connsiteY3" fmla="*/ 68706 h 1868832"/>
              <a:gd name="connsiteX4" fmla="*/ 315912 w 1082878"/>
              <a:gd name="connsiteY4" fmla="*/ 149669 h 1868832"/>
              <a:gd name="connsiteX5" fmla="*/ 363536 w 1082878"/>
              <a:gd name="connsiteY5" fmla="*/ 156019 h 1868832"/>
              <a:gd name="connsiteX6" fmla="*/ 388937 w 1082878"/>
              <a:gd name="connsiteY6" fmla="*/ 195707 h 1868832"/>
              <a:gd name="connsiteX7" fmla="*/ 452437 w 1082878"/>
              <a:gd name="connsiteY7" fmla="*/ 216345 h 1868832"/>
              <a:gd name="connsiteX8" fmla="*/ 528637 w 1082878"/>
              <a:gd name="connsiteY8" fmla="*/ 251270 h 1868832"/>
              <a:gd name="connsiteX9" fmla="*/ 554037 w 1082878"/>
              <a:gd name="connsiteY9" fmla="*/ 240157 h 1868832"/>
              <a:gd name="connsiteX10" fmla="*/ 600074 w 1082878"/>
              <a:gd name="connsiteY10" fmla="*/ 270320 h 1868832"/>
              <a:gd name="connsiteX11" fmla="*/ 788987 w 1082878"/>
              <a:gd name="connsiteY11" fmla="*/ 263970 h 1868832"/>
              <a:gd name="connsiteX12" fmla="*/ 830262 w 1082878"/>
              <a:gd name="connsiteY12" fmla="*/ 241745 h 1868832"/>
              <a:gd name="connsiteX13" fmla="*/ 869949 w 1082878"/>
              <a:gd name="connsiteY13" fmla="*/ 259207 h 1868832"/>
              <a:gd name="connsiteX14" fmla="*/ 896937 w 1082878"/>
              <a:gd name="connsiteY14" fmla="*/ 243332 h 1868832"/>
              <a:gd name="connsiteX15" fmla="*/ 981076 w 1082878"/>
              <a:gd name="connsiteY15" fmla="*/ 249681 h 1868832"/>
              <a:gd name="connsiteX16" fmla="*/ 1046163 w 1082878"/>
              <a:gd name="connsiteY16" fmla="*/ 425894 h 1868832"/>
              <a:gd name="connsiteX17" fmla="*/ 1066256 w 1082878"/>
              <a:gd name="connsiteY17" fmla="*/ 765623 h 1868832"/>
              <a:gd name="connsiteX18" fmla="*/ 1079499 w 1082878"/>
              <a:gd name="connsiteY18" fmla="*/ 938660 h 1868832"/>
              <a:gd name="connsiteX19" fmla="*/ 971549 w 1082878"/>
              <a:gd name="connsiteY19" fmla="*/ 900560 h 1868832"/>
              <a:gd name="connsiteX20" fmla="*/ 946148 w 1082878"/>
              <a:gd name="connsiteY20" fmla="*/ 971995 h 1868832"/>
              <a:gd name="connsiteX21" fmla="*/ 945605 w 1082878"/>
              <a:gd name="connsiteY21" fmla="*/ 1094453 h 1868832"/>
              <a:gd name="connsiteX22" fmla="*/ 919400 w 1082878"/>
              <a:gd name="connsiteY22" fmla="*/ 1381790 h 1868832"/>
              <a:gd name="connsiteX23" fmla="*/ 887412 w 1082878"/>
              <a:gd name="connsiteY23" fmla="*/ 1832420 h 1868832"/>
              <a:gd name="connsiteX24" fmla="*/ 777875 w 1082878"/>
              <a:gd name="connsiteY24" fmla="*/ 1389506 h 1868832"/>
              <a:gd name="connsiteX25" fmla="*/ 739775 w 1082878"/>
              <a:gd name="connsiteY25" fmla="*/ 1148207 h 1868832"/>
              <a:gd name="connsiteX26" fmla="*/ 700088 w 1082878"/>
              <a:gd name="connsiteY26" fmla="*/ 1422844 h 1868832"/>
              <a:gd name="connsiteX27" fmla="*/ 693737 w 1082878"/>
              <a:gd name="connsiteY27" fmla="*/ 1599056 h 1868832"/>
              <a:gd name="connsiteX28" fmla="*/ 706437 w 1082878"/>
              <a:gd name="connsiteY28" fmla="*/ 1718119 h 1868832"/>
              <a:gd name="connsiteX29" fmla="*/ 674687 w 1082878"/>
              <a:gd name="connsiteY29" fmla="*/ 1841945 h 1868832"/>
              <a:gd name="connsiteX30" fmla="*/ 649287 w 1082878"/>
              <a:gd name="connsiteY30" fmla="*/ 1835595 h 1868832"/>
              <a:gd name="connsiteX31" fmla="*/ 527049 w 1082878"/>
              <a:gd name="connsiteY31" fmla="*/ 1849881 h 1868832"/>
              <a:gd name="connsiteX32" fmla="*/ 554037 w 1082878"/>
              <a:gd name="connsiteY32" fmla="*/ 1733994 h 1868832"/>
              <a:gd name="connsiteX33" fmla="*/ 550862 w 1082878"/>
              <a:gd name="connsiteY33" fmla="*/ 1573656 h 1868832"/>
              <a:gd name="connsiteX34" fmla="*/ 558799 w 1082878"/>
              <a:gd name="connsiteY34" fmla="*/ 1453006 h 1868832"/>
              <a:gd name="connsiteX35" fmla="*/ 546099 w 1082878"/>
              <a:gd name="connsiteY35" fmla="*/ 1391093 h 1868832"/>
              <a:gd name="connsiteX36" fmla="*/ 539750 w 1082878"/>
              <a:gd name="connsiteY36" fmla="*/ 1330768 h 1868832"/>
              <a:gd name="connsiteX37" fmla="*/ 528638 w 1082878"/>
              <a:gd name="connsiteY37" fmla="*/ 1214882 h 1868832"/>
              <a:gd name="connsiteX38" fmla="*/ 504825 w 1082878"/>
              <a:gd name="connsiteY38" fmla="*/ 991045 h 1868832"/>
              <a:gd name="connsiteX39" fmla="*/ 228599 w 1082878"/>
              <a:gd name="connsiteY39" fmla="*/ 803721 h 1868832"/>
              <a:gd name="connsiteX40" fmla="*/ 270112 w 1082878"/>
              <a:gd name="connsiteY40" fmla="*/ 463998 h 1868832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887412 w 1082878"/>
              <a:gd name="connsiteY23" fmla="*/ 1832420 h 1869496"/>
              <a:gd name="connsiteX24" fmla="*/ 777875 w 1082878"/>
              <a:gd name="connsiteY24" fmla="*/ 1389506 h 1869496"/>
              <a:gd name="connsiteX25" fmla="*/ 739775 w 1082878"/>
              <a:gd name="connsiteY25" fmla="*/ 1148207 h 1869496"/>
              <a:gd name="connsiteX26" fmla="*/ 700088 w 1082878"/>
              <a:gd name="connsiteY26" fmla="*/ 1422844 h 1869496"/>
              <a:gd name="connsiteX27" fmla="*/ 693737 w 1082878"/>
              <a:gd name="connsiteY27" fmla="*/ 1599056 h 1869496"/>
              <a:gd name="connsiteX28" fmla="*/ 706437 w 1082878"/>
              <a:gd name="connsiteY28" fmla="*/ 1718119 h 1869496"/>
              <a:gd name="connsiteX29" fmla="*/ 674687 w 1082878"/>
              <a:gd name="connsiteY29" fmla="*/ 1841945 h 1869496"/>
              <a:gd name="connsiteX30" fmla="*/ 631825 w 1082878"/>
              <a:gd name="connsiteY30" fmla="*/ 1838770 h 1869496"/>
              <a:gd name="connsiteX31" fmla="*/ 527049 w 1082878"/>
              <a:gd name="connsiteY31" fmla="*/ 1849881 h 1869496"/>
              <a:gd name="connsiteX32" fmla="*/ 554037 w 1082878"/>
              <a:gd name="connsiteY32" fmla="*/ 1733994 h 1869496"/>
              <a:gd name="connsiteX33" fmla="*/ 550862 w 1082878"/>
              <a:gd name="connsiteY33" fmla="*/ 1573656 h 1869496"/>
              <a:gd name="connsiteX34" fmla="*/ 558799 w 1082878"/>
              <a:gd name="connsiteY34" fmla="*/ 1453006 h 1869496"/>
              <a:gd name="connsiteX35" fmla="*/ 546099 w 1082878"/>
              <a:gd name="connsiteY35" fmla="*/ 1391093 h 1869496"/>
              <a:gd name="connsiteX36" fmla="*/ 539750 w 1082878"/>
              <a:gd name="connsiteY36" fmla="*/ 1330768 h 1869496"/>
              <a:gd name="connsiteX37" fmla="*/ 528638 w 1082878"/>
              <a:gd name="connsiteY37" fmla="*/ 1214882 h 1869496"/>
              <a:gd name="connsiteX38" fmla="*/ 504825 w 1082878"/>
              <a:gd name="connsiteY38" fmla="*/ 991045 h 1869496"/>
              <a:gd name="connsiteX39" fmla="*/ 228599 w 1082878"/>
              <a:gd name="connsiteY39" fmla="*/ 803721 h 1869496"/>
              <a:gd name="connsiteX40" fmla="*/ 270112 w 1082878"/>
              <a:gd name="connsiteY40" fmla="*/ 463998 h 1869496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77875 w 1082878"/>
              <a:gd name="connsiteY25" fmla="*/ 1389506 h 1876148"/>
              <a:gd name="connsiteX26" fmla="*/ 739775 w 1082878"/>
              <a:gd name="connsiteY26" fmla="*/ 1148207 h 1876148"/>
              <a:gd name="connsiteX27" fmla="*/ 700088 w 1082878"/>
              <a:gd name="connsiteY27" fmla="*/ 1422844 h 1876148"/>
              <a:gd name="connsiteX28" fmla="*/ 693737 w 1082878"/>
              <a:gd name="connsiteY28" fmla="*/ 1599056 h 1876148"/>
              <a:gd name="connsiteX29" fmla="*/ 706437 w 1082878"/>
              <a:gd name="connsiteY29" fmla="*/ 1718119 h 1876148"/>
              <a:gd name="connsiteX30" fmla="*/ 674687 w 1082878"/>
              <a:gd name="connsiteY30" fmla="*/ 1841945 h 1876148"/>
              <a:gd name="connsiteX31" fmla="*/ 631825 w 1082878"/>
              <a:gd name="connsiteY31" fmla="*/ 1838770 h 1876148"/>
              <a:gd name="connsiteX32" fmla="*/ 527049 w 1082878"/>
              <a:gd name="connsiteY32" fmla="*/ 1849881 h 1876148"/>
              <a:gd name="connsiteX33" fmla="*/ 554037 w 1082878"/>
              <a:gd name="connsiteY33" fmla="*/ 1733994 h 1876148"/>
              <a:gd name="connsiteX34" fmla="*/ 550862 w 1082878"/>
              <a:gd name="connsiteY34" fmla="*/ 1573656 h 1876148"/>
              <a:gd name="connsiteX35" fmla="*/ 558799 w 1082878"/>
              <a:gd name="connsiteY35" fmla="*/ 1453006 h 1876148"/>
              <a:gd name="connsiteX36" fmla="*/ 546099 w 1082878"/>
              <a:gd name="connsiteY36" fmla="*/ 1391093 h 1876148"/>
              <a:gd name="connsiteX37" fmla="*/ 539750 w 1082878"/>
              <a:gd name="connsiteY37" fmla="*/ 1330768 h 1876148"/>
              <a:gd name="connsiteX38" fmla="*/ 528638 w 1082878"/>
              <a:gd name="connsiteY38" fmla="*/ 1214882 h 1876148"/>
              <a:gd name="connsiteX39" fmla="*/ 504825 w 1082878"/>
              <a:gd name="connsiteY39" fmla="*/ 991045 h 1876148"/>
              <a:gd name="connsiteX40" fmla="*/ 228599 w 1082878"/>
              <a:gd name="connsiteY40" fmla="*/ 803721 h 1876148"/>
              <a:gd name="connsiteX41" fmla="*/ 270112 w 1082878"/>
              <a:gd name="connsiteY41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87399 w 1082878"/>
              <a:gd name="connsiteY25" fmla="*/ 1692719 h 1876148"/>
              <a:gd name="connsiteX26" fmla="*/ 777875 w 1082878"/>
              <a:gd name="connsiteY26" fmla="*/ 1389506 h 1876148"/>
              <a:gd name="connsiteX27" fmla="*/ 739775 w 1082878"/>
              <a:gd name="connsiteY27" fmla="*/ 1148207 h 1876148"/>
              <a:gd name="connsiteX28" fmla="*/ 700088 w 1082878"/>
              <a:gd name="connsiteY28" fmla="*/ 1422844 h 1876148"/>
              <a:gd name="connsiteX29" fmla="*/ 693737 w 1082878"/>
              <a:gd name="connsiteY29" fmla="*/ 1599056 h 1876148"/>
              <a:gd name="connsiteX30" fmla="*/ 706437 w 1082878"/>
              <a:gd name="connsiteY30" fmla="*/ 1718119 h 1876148"/>
              <a:gd name="connsiteX31" fmla="*/ 674687 w 1082878"/>
              <a:gd name="connsiteY31" fmla="*/ 1841945 h 1876148"/>
              <a:gd name="connsiteX32" fmla="*/ 631825 w 1082878"/>
              <a:gd name="connsiteY32" fmla="*/ 1838770 h 1876148"/>
              <a:gd name="connsiteX33" fmla="*/ 527049 w 1082878"/>
              <a:gd name="connsiteY33" fmla="*/ 1849881 h 1876148"/>
              <a:gd name="connsiteX34" fmla="*/ 554037 w 1082878"/>
              <a:gd name="connsiteY34" fmla="*/ 1733994 h 1876148"/>
              <a:gd name="connsiteX35" fmla="*/ 550862 w 1082878"/>
              <a:gd name="connsiteY35" fmla="*/ 1573656 h 1876148"/>
              <a:gd name="connsiteX36" fmla="*/ 558799 w 1082878"/>
              <a:gd name="connsiteY36" fmla="*/ 1453006 h 1876148"/>
              <a:gd name="connsiteX37" fmla="*/ 546099 w 1082878"/>
              <a:gd name="connsiteY37" fmla="*/ 1391093 h 1876148"/>
              <a:gd name="connsiteX38" fmla="*/ 539750 w 1082878"/>
              <a:gd name="connsiteY38" fmla="*/ 1330768 h 1876148"/>
              <a:gd name="connsiteX39" fmla="*/ 528638 w 1082878"/>
              <a:gd name="connsiteY39" fmla="*/ 1214882 h 1876148"/>
              <a:gd name="connsiteX40" fmla="*/ 504825 w 1082878"/>
              <a:gd name="connsiteY40" fmla="*/ 991045 h 1876148"/>
              <a:gd name="connsiteX41" fmla="*/ 228599 w 1082878"/>
              <a:gd name="connsiteY41" fmla="*/ 803721 h 1876148"/>
              <a:gd name="connsiteX42" fmla="*/ 270112 w 1082878"/>
              <a:gd name="connsiteY42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887412 w 1082878"/>
              <a:gd name="connsiteY24" fmla="*/ 1832420 h 1876148"/>
              <a:gd name="connsiteX25" fmla="*/ 841374 w 1082878"/>
              <a:gd name="connsiteY25" fmla="*/ 1819719 h 1876148"/>
              <a:gd name="connsiteX26" fmla="*/ 787399 w 1082878"/>
              <a:gd name="connsiteY26" fmla="*/ 1692719 h 1876148"/>
              <a:gd name="connsiteX27" fmla="*/ 777875 w 1082878"/>
              <a:gd name="connsiteY27" fmla="*/ 1389506 h 1876148"/>
              <a:gd name="connsiteX28" fmla="*/ 739775 w 1082878"/>
              <a:gd name="connsiteY28" fmla="*/ 1148207 h 1876148"/>
              <a:gd name="connsiteX29" fmla="*/ 700088 w 1082878"/>
              <a:gd name="connsiteY29" fmla="*/ 1422844 h 1876148"/>
              <a:gd name="connsiteX30" fmla="*/ 693737 w 1082878"/>
              <a:gd name="connsiteY30" fmla="*/ 1599056 h 1876148"/>
              <a:gd name="connsiteX31" fmla="*/ 706437 w 1082878"/>
              <a:gd name="connsiteY31" fmla="*/ 1718119 h 1876148"/>
              <a:gd name="connsiteX32" fmla="*/ 674687 w 1082878"/>
              <a:gd name="connsiteY32" fmla="*/ 1841945 h 1876148"/>
              <a:gd name="connsiteX33" fmla="*/ 631825 w 1082878"/>
              <a:gd name="connsiteY33" fmla="*/ 1838770 h 1876148"/>
              <a:gd name="connsiteX34" fmla="*/ 527049 w 1082878"/>
              <a:gd name="connsiteY34" fmla="*/ 1849881 h 1876148"/>
              <a:gd name="connsiteX35" fmla="*/ 554037 w 1082878"/>
              <a:gd name="connsiteY35" fmla="*/ 1733994 h 1876148"/>
              <a:gd name="connsiteX36" fmla="*/ 550862 w 1082878"/>
              <a:gd name="connsiteY36" fmla="*/ 1573656 h 1876148"/>
              <a:gd name="connsiteX37" fmla="*/ 558799 w 1082878"/>
              <a:gd name="connsiteY37" fmla="*/ 1453006 h 1876148"/>
              <a:gd name="connsiteX38" fmla="*/ 546099 w 1082878"/>
              <a:gd name="connsiteY38" fmla="*/ 1391093 h 1876148"/>
              <a:gd name="connsiteX39" fmla="*/ 539750 w 1082878"/>
              <a:gd name="connsiteY39" fmla="*/ 1330768 h 1876148"/>
              <a:gd name="connsiteX40" fmla="*/ 528638 w 1082878"/>
              <a:gd name="connsiteY40" fmla="*/ 1214882 h 1876148"/>
              <a:gd name="connsiteX41" fmla="*/ 504825 w 1082878"/>
              <a:gd name="connsiteY41" fmla="*/ 991045 h 1876148"/>
              <a:gd name="connsiteX42" fmla="*/ 228599 w 1082878"/>
              <a:gd name="connsiteY42" fmla="*/ 803721 h 1876148"/>
              <a:gd name="connsiteX43" fmla="*/ 270112 w 1082878"/>
              <a:gd name="connsiteY43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887412 w 1082878"/>
              <a:gd name="connsiteY25" fmla="*/ 1832420 h 1876148"/>
              <a:gd name="connsiteX26" fmla="*/ 841374 w 1082878"/>
              <a:gd name="connsiteY26" fmla="*/ 1819719 h 1876148"/>
              <a:gd name="connsiteX27" fmla="*/ 787399 w 1082878"/>
              <a:gd name="connsiteY27" fmla="*/ 1692719 h 1876148"/>
              <a:gd name="connsiteX28" fmla="*/ 777875 w 1082878"/>
              <a:gd name="connsiteY28" fmla="*/ 1389506 h 1876148"/>
              <a:gd name="connsiteX29" fmla="*/ 739775 w 1082878"/>
              <a:gd name="connsiteY29" fmla="*/ 1148207 h 1876148"/>
              <a:gd name="connsiteX30" fmla="*/ 700088 w 1082878"/>
              <a:gd name="connsiteY30" fmla="*/ 1422844 h 1876148"/>
              <a:gd name="connsiteX31" fmla="*/ 693737 w 1082878"/>
              <a:gd name="connsiteY31" fmla="*/ 1599056 h 1876148"/>
              <a:gd name="connsiteX32" fmla="*/ 706437 w 1082878"/>
              <a:gd name="connsiteY32" fmla="*/ 1718119 h 1876148"/>
              <a:gd name="connsiteX33" fmla="*/ 674687 w 1082878"/>
              <a:gd name="connsiteY33" fmla="*/ 1841945 h 1876148"/>
              <a:gd name="connsiteX34" fmla="*/ 631825 w 1082878"/>
              <a:gd name="connsiteY34" fmla="*/ 1838770 h 1876148"/>
              <a:gd name="connsiteX35" fmla="*/ 527049 w 1082878"/>
              <a:gd name="connsiteY35" fmla="*/ 1849881 h 1876148"/>
              <a:gd name="connsiteX36" fmla="*/ 554037 w 1082878"/>
              <a:gd name="connsiteY36" fmla="*/ 1733994 h 1876148"/>
              <a:gd name="connsiteX37" fmla="*/ 550862 w 1082878"/>
              <a:gd name="connsiteY37" fmla="*/ 1573656 h 1876148"/>
              <a:gd name="connsiteX38" fmla="*/ 558799 w 1082878"/>
              <a:gd name="connsiteY38" fmla="*/ 1453006 h 1876148"/>
              <a:gd name="connsiteX39" fmla="*/ 546099 w 1082878"/>
              <a:gd name="connsiteY39" fmla="*/ 1391093 h 1876148"/>
              <a:gd name="connsiteX40" fmla="*/ 539750 w 1082878"/>
              <a:gd name="connsiteY40" fmla="*/ 1330768 h 1876148"/>
              <a:gd name="connsiteX41" fmla="*/ 528638 w 1082878"/>
              <a:gd name="connsiteY41" fmla="*/ 1214882 h 1876148"/>
              <a:gd name="connsiteX42" fmla="*/ 504825 w 1082878"/>
              <a:gd name="connsiteY42" fmla="*/ 991045 h 1876148"/>
              <a:gd name="connsiteX43" fmla="*/ 228599 w 1082878"/>
              <a:gd name="connsiteY43" fmla="*/ 803721 h 1876148"/>
              <a:gd name="connsiteX44" fmla="*/ 270112 w 1082878"/>
              <a:gd name="connsiteY44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931862 w 1082878"/>
              <a:gd name="connsiteY25" fmla="*/ 1824481 h 1876148"/>
              <a:gd name="connsiteX26" fmla="*/ 887412 w 1082878"/>
              <a:gd name="connsiteY26" fmla="*/ 1832420 h 1876148"/>
              <a:gd name="connsiteX27" fmla="*/ 841374 w 1082878"/>
              <a:gd name="connsiteY27" fmla="*/ 1819719 h 1876148"/>
              <a:gd name="connsiteX28" fmla="*/ 787399 w 1082878"/>
              <a:gd name="connsiteY28" fmla="*/ 1692719 h 1876148"/>
              <a:gd name="connsiteX29" fmla="*/ 777875 w 1082878"/>
              <a:gd name="connsiteY29" fmla="*/ 1389506 h 1876148"/>
              <a:gd name="connsiteX30" fmla="*/ 739775 w 1082878"/>
              <a:gd name="connsiteY30" fmla="*/ 1148207 h 1876148"/>
              <a:gd name="connsiteX31" fmla="*/ 700088 w 1082878"/>
              <a:gd name="connsiteY31" fmla="*/ 1422844 h 1876148"/>
              <a:gd name="connsiteX32" fmla="*/ 693737 w 1082878"/>
              <a:gd name="connsiteY32" fmla="*/ 1599056 h 1876148"/>
              <a:gd name="connsiteX33" fmla="*/ 706437 w 1082878"/>
              <a:gd name="connsiteY33" fmla="*/ 1718119 h 1876148"/>
              <a:gd name="connsiteX34" fmla="*/ 674687 w 1082878"/>
              <a:gd name="connsiteY34" fmla="*/ 1841945 h 1876148"/>
              <a:gd name="connsiteX35" fmla="*/ 631825 w 1082878"/>
              <a:gd name="connsiteY35" fmla="*/ 1838770 h 1876148"/>
              <a:gd name="connsiteX36" fmla="*/ 527049 w 1082878"/>
              <a:gd name="connsiteY36" fmla="*/ 1849881 h 1876148"/>
              <a:gd name="connsiteX37" fmla="*/ 554037 w 1082878"/>
              <a:gd name="connsiteY37" fmla="*/ 1733994 h 1876148"/>
              <a:gd name="connsiteX38" fmla="*/ 550862 w 1082878"/>
              <a:gd name="connsiteY38" fmla="*/ 1573656 h 1876148"/>
              <a:gd name="connsiteX39" fmla="*/ 558799 w 1082878"/>
              <a:gd name="connsiteY39" fmla="*/ 1453006 h 1876148"/>
              <a:gd name="connsiteX40" fmla="*/ 546099 w 1082878"/>
              <a:gd name="connsiteY40" fmla="*/ 1391093 h 1876148"/>
              <a:gd name="connsiteX41" fmla="*/ 539750 w 1082878"/>
              <a:gd name="connsiteY41" fmla="*/ 1330768 h 1876148"/>
              <a:gd name="connsiteX42" fmla="*/ 528638 w 1082878"/>
              <a:gd name="connsiteY42" fmla="*/ 1214882 h 1876148"/>
              <a:gd name="connsiteX43" fmla="*/ 504825 w 1082878"/>
              <a:gd name="connsiteY43" fmla="*/ 991045 h 1876148"/>
              <a:gd name="connsiteX44" fmla="*/ 228599 w 1082878"/>
              <a:gd name="connsiteY44" fmla="*/ 803721 h 1876148"/>
              <a:gd name="connsiteX45" fmla="*/ 270112 w 1082878"/>
              <a:gd name="connsiteY45" fmla="*/ 463998 h 1876148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41374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30225 w 1082878"/>
              <a:gd name="connsiteY8" fmla="*/ 260795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30225 w 1082878"/>
              <a:gd name="connsiteY8" fmla="*/ 260795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25526 w 1082878"/>
              <a:gd name="connsiteY16" fmla="*/ 422719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048"/>
              <a:gd name="connsiteY0" fmla="*/ 463998 h 1869496"/>
              <a:gd name="connsiteX1" fmla="*/ 0 w 1082048"/>
              <a:gd name="connsiteY1" fmla="*/ 57593 h 1869496"/>
              <a:gd name="connsiteX2" fmla="*/ 34924 w 1082048"/>
              <a:gd name="connsiteY2" fmla="*/ 445 h 1869496"/>
              <a:gd name="connsiteX3" fmla="*/ 158749 w 1082048"/>
              <a:gd name="connsiteY3" fmla="*/ 68706 h 1869496"/>
              <a:gd name="connsiteX4" fmla="*/ 315912 w 1082048"/>
              <a:gd name="connsiteY4" fmla="*/ 149669 h 1869496"/>
              <a:gd name="connsiteX5" fmla="*/ 363536 w 1082048"/>
              <a:gd name="connsiteY5" fmla="*/ 156019 h 1869496"/>
              <a:gd name="connsiteX6" fmla="*/ 388937 w 1082048"/>
              <a:gd name="connsiteY6" fmla="*/ 195707 h 1869496"/>
              <a:gd name="connsiteX7" fmla="*/ 452437 w 1082048"/>
              <a:gd name="connsiteY7" fmla="*/ 216345 h 1869496"/>
              <a:gd name="connsiteX8" fmla="*/ 530225 w 1082048"/>
              <a:gd name="connsiteY8" fmla="*/ 260795 h 1869496"/>
              <a:gd name="connsiteX9" fmla="*/ 554037 w 1082048"/>
              <a:gd name="connsiteY9" fmla="*/ 246507 h 1869496"/>
              <a:gd name="connsiteX10" fmla="*/ 600074 w 1082048"/>
              <a:gd name="connsiteY10" fmla="*/ 270320 h 1869496"/>
              <a:gd name="connsiteX11" fmla="*/ 795337 w 1082048"/>
              <a:gd name="connsiteY11" fmla="*/ 271908 h 1869496"/>
              <a:gd name="connsiteX12" fmla="*/ 830262 w 1082048"/>
              <a:gd name="connsiteY12" fmla="*/ 252858 h 1869496"/>
              <a:gd name="connsiteX13" fmla="*/ 869949 w 1082048"/>
              <a:gd name="connsiteY13" fmla="*/ 259207 h 1869496"/>
              <a:gd name="connsiteX14" fmla="*/ 923925 w 1082048"/>
              <a:gd name="connsiteY14" fmla="*/ 268732 h 1869496"/>
              <a:gd name="connsiteX15" fmla="*/ 963614 w 1082048"/>
              <a:gd name="connsiteY15" fmla="*/ 276668 h 1869496"/>
              <a:gd name="connsiteX16" fmla="*/ 1025526 w 1082048"/>
              <a:gd name="connsiteY16" fmla="*/ 422719 h 1869496"/>
              <a:gd name="connsiteX17" fmla="*/ 1051968 w 1082048"/>
              <a:gd name="connsiteY17" fmla="*/ 738635 h 1869496"/>
              <a:gd name="connsiteX18" fmla="*/ 1079499 w 1082048"/>
              <a:gd name="connsiteY18" fmla="*/ 938660 h 1869496"/>
              <a:gd name="connsiteX19" fmla="*/ 971549 w 1082048"/>
              <a:gd name="connsiteY19" fmla="*/ 900560 h 1869496"/>
              <a:gd name="connsiteX20" fmla="*/ 946148 w 1082048"/>
              <a:gd name="connsiteY20" fmla="*/ 971995 h 1869496"/>
              <a:gd name="connsiteX21" fmla="*/ 945605 w 1082048"/>
              <a:gd name="connsiteY21" fmla="*/ 1094453 h 1869496"/>
              <a:gd name="connsiteX22" fmla="*/ 919400 w 1082048"/>
              <a:gd name="connsiteY22" fmla="*/ 1381790 h 1869496"/>
              <a:gd name="connsiteX23" fmla="*/ 930274 w 1082048"/>
              <a:gd name="connsiteY23" fmla="*/ 1522856 h 1869496"/>
              <a:gd name="connsiteX24" fmla="*/ 933449 w 1082048"/>
              <a:gd name="connsiteY24" fmla="*/ 1630806 h 1869496"/>
              <a:gd name="connsiteX25" fmla="*/ 931862 w 1082048"/>
              <a:gd name="connsiteY25" fmla="*/ 1824481 h 1869496"/>
              <a:gd name="connsiteX26" fmla="*/ 887412 w 1082048"/>
              <a:gd name="connsiteY26" fmla="*/ 1832420 h 1869496"/>
              <a:gd name="connsiteX27" fmla="*/ 831849 w 1082048"/>
              <a:gd name="connsiteY27" fmla="*/ 1819719 h 1869496"/>
              <a:gd name="connsiteX28" fmla="*/ 787399 w 1082048"/>
              <a:gd name="connsiteY28" fmla="*/ 1692719 h 1869496"/>
              <a:gd name="connsiteX29" fmla="*/ 777875 w 1082048"/>
              <a:gd name="connsiteY29" fmla="*/ 1389506 h 1869496"/>
              <a:gd name="connsiteX30" fmla="*/ 739775 w 1082048"/>
              <a:gd name="connsiteY30" fmla="*/ 1148207 h 1869496"/>
              <a:gd name="connsiteX31" fmla="*/ 700088 w 1082048"/>
              <a:gd name="connsiteY31" fmla="*/ 1422844 h 1869496"/>
              <a:gd name="connsiteX32" fmla="*/ 693737 w 1082048"/>
              <a:gd name="connsiteY32" fmla="*/ 1599056 h 1869496"/>
              <a:gd name="connsiteX33" fmla="*/ 706437 w 1082048"/>
              <a:gd name="connsiteY33" fmla="*/ 1718119 h 1869496"/>
              <a:gd name="connsiteX34" fmla="*/ 674687 w 1082048"/>
              <a:gd name="connsiteY34" fmla="*/ 1841945 h 1869496"/>
              <a:gd name="connsiteX35" fmla="*/ 631825 w 1082048"/>
              <a:gd name="connsiteY35" fmla="*/ 1838770 h 1869496"/>
              <a:gd name="connsiteX36" fmla="*/ 527049 w 1082048"/>
              <a:gd name="connsiteY36" fmla="*/ 1849881 h 1869496"/>
              <a:gd name="connsiteX37" fmla="*/ 554037 w 1082048"/>
              <a:gd name="connsiteY37" fmla="*/ 1733994 h 1869496"/>
              <a:gd name="connsiteX38" fmla="*/ 550862 w 1082048"/>
              <a:gd name="connsiteY38" fmla="*/ 1573656 h 1869496"/>
              <a:gd name="connsiteX39" fmla="*/ 558799 w 1082048"/>
              <a:gd name="connsiteY39" fmla="*/ 1453006 h 1869496"/>
              <a:gd name="connsiteX40" fmla="*/ 546099 w 1082048"/>
              <a:gd name="connsiteY40" fmla="*/ 1391093 h 1869496"/>
              <a:gd name="connsiteX41" fmla="*/ 539750 w 1082048"/>
              <a:gd name="connsiteY41" fmla="*/ 1330768 h 1869496"/>
              <a:gd name="connsiteX42" fmla="*/ 528638 w 1082048"/>
              <a:gd name="connsiteY42" fmla="*/ 1214882 h 1869496"/>
              <a:gd name="connsiteX43" fmla="*/ 504825 w 1082048"/>
              <a:gd name="connsiteY43" fmla="*/ 991045 h 1869496"/>
              <a:gd name="connsiteX44" fmla="*/ 228599 w 1082048"/>
              <a:gd name="connsiteY44" fmla="*/ 803721 h 1869496"/>
              <a:gd name="connsiteX45" fmla="*/ 270112 w 1082048"/>
              <a:gd name="connsiteY45" fmla="*/ 463998 h 1869496"/>
              <a:gd name="connsiteX0" fmla="*/ 270112 w 1082048"/>
              <a:gd name="connsiteY0" fmla="*/ 463998 h 1869496"/>
              <a:gd name="connsiteX1" fmla="*/ 0 w 1082048"/>
              <a:gd name="connsiteY1" fmla="*/ 57593 h 1869496"/>
              <a:gd name="connsiteX2" fmla="*/ 34924 w 1082048"/>
              <a:gd name="connsiteY2" fmla="*/ 445 h 1869496"/>
              <a:gd name="connsiteX3" fmla="*/ 158749 w 1082048"/>
              <a:gd name="connsiteY3" fmla="*/ 68706 h 1869496"/>
              <a:gd name="connsiteX4" fmla="*/ 315912 w 1082048"/>
              <a:gd name="connsiteY4" fmla="*/ 149669 h 1869496"/>
              <a:gd name="connsiteX5" fmla="*/ 363536 w 1082048"/>
              <a:gd name="connsiteY5" fmla="*/ 156019 h 1869496"/>
              <a:gd name="connsiteX6" fmla="*/ 388937 w 1082048"/>
              <a:gd name="connsiteY6" fmla="*/ 195707 h 1869496"/>
              <a:gd name="connsiteX7" fmla="*/ 452437 w 1082048"/>
              <a:gd name="connsiteY7" fmla="*/ 216345 h 1869496"/>
              <a:gd name="connsiteX8" fmla="*/ 530225 w 1082048"/>
              <a:gd name="connsiteY8" fmla="*/ 260795 h 1869496"/>
              <a:gd name="connsiteX9" fmla="*/ 554037 w 1082048"/>
              <a:gd name="connsiteY9" fmla="*/ 246507 h 1869496"/>
              <a:gd name="connsiteX10" fmla="*/ 600074 w 1082048"/>
              <a:gd name="connsiteY10" fmla="*/ 270320 h 1869496"/>
              <a:gd name="connsiteX11" fmla="*/ 795337 w 1082048"/>
              <a:gd name="connsiteY11" fmla="*/ 271908 h 1869496"/>
              <a:gd name="connsiteX12" fmla="*/ 830262 w 1082048"/>
              <a:gd name="connsiteY12" fmla="*/ 252858 h 1869496"/>
              <a:gd name="connsiteX13" fmla="*/ 869949 w 1082048"/>
              <a:gd name="connsiteY13" fmla="*/ 259207 h 1869496"/>
              <a:gd name="connsiteX14" fmla="*/ 923925 w 1082048"/>
              <a:gd name="connsiteY14" fmla="*/ 268732 h 1869496"/>
              <a:gd name="connsiteX15" fmla="*/ 963614 w 1082048"/>
              <a:gd name="connsiteY15" fmla="*/ 276668 h 1869496"/>
              <a:gd name="connsiteX16" fmla="*/ 1025526 w 1082048"/>
              <a:gd name="connsiteY16" fmla="*/ 422719 h 1869496"/>
              <a:gd name="connsiteX17" fmla="*/ 1051968 w 1082048"/>
              <a:gd name="connsiteY17" fmla="*/ 738635 h 1869496"/>
              <a:gd name="connsiteX18" fmla="*/ 1079499 w 1082048"/>
              <a:gd name="connsiteY18" fmla="*/ 938660 h 1869496"/>
              <a:gd name="connsiteX19" fmla="*/ 971549 w 1082048"/>
              <a:gd name="connsiteY19" fmla="*/ 900560 h 1869496"/>
              <a:gd name="connsiteX20" fmla="*/ 946148 w 1082048"/>
              <a:gd name="connsiteY20" fmla="*/ 971995 h 1869496"/>
              <a:gd name="connsiteX21" fmla="*/ 945605 w 1082048"/>
              <a:gd name="connsiteY21" fmla="*/ 1094453 h 1869496"/>
              <a:gd name="connsiteX22" fmla="*/ 919400 w 1082048"/>
              <a:gd name="connsiteY22" fmla="*/ 1381790 h 1869496"/>
              <a:gd name="connsiteX23" fmla="*/ 930274 w 1082048"/>
              <a:gd name="connsiteY23" fmla="*/ 1522856 h 1869496"/>
              <a:gd name="connsiteX24" fmla="*/ 933449 w 1082048"/>
              <a:gd name="connsiteY24" fmla="*/ 1630806 h 1869496"/>
              <a:gd name="connsiteX25" fmla="*/ 931862 w 1082048"/>
              <a:gd name="connsiteY25" fmla="*/ 1824481 h 1869496"/>
              <a:gd name="connsiteX26" fmla="*/ 887412 w 1082048"/>
              <a:gd name="connsiteY26" fmla="*/ 1832420 h 1869496"/>
              <a:gd name="connsiteX27" fmla="*/ 831849 w 1082048"/>
              <a:gd name="connsiteY27" fmla="*/ 1819719 h 1869496"/>
              <a:gd name="connsiteX28" fmla="*/ 787399 w 1082048"/>
              <a:gd name="connsiteY28" fmla="*/ 1692719 h 1869496"/>
              <a:gd name="connsiteX29" fmla="*/ 777875 w 1082048"/>
              <a:gd name="connsiteY29" fmla="*/ 1389506 h 1869496"/>
              <a:gd name="connsiteX30" fmla="*/ 739775 w 1082048"/>
              <a:gd name="connsiteY30" fmla="*/ 1148207 h 1869496"/>
              <a:gd name="connsiteX31" fmla="*/ 700088 w 1082048"/>
              <a:gd name="connsiteY31" fmla="*/ 1422844 h 1869496"/>
              <a:gd name="connsiteX32" fmla="*/ 693737 w 1082048"/>
              <a:gd name="connsiteY32" fmla="*/ 1599056 h 1869496"/>
              <a:gd name="connsiteX33" fmla="*/ 706437 w 1082048"/>
              <a:gd name="connsiteY33" fmla="*/ 1718119 h 1869496"/>
              <a:gd name="connsiteX34" fmla="*/ 674687 w 1082048"/>
              <a:gd name="connsiteY34" fmla="*/ 1841945 h 1869496"/>
              <a:gd name="connsiteX35" fmla="*/ 631825 w 1082048"/>
              <a:gd name="connsiteY35" fmla="*/ 1838770 h 1869496"/>
              <a:gd name="connsiteX36" fmla="*/ 527049 w 1082048"/>
              <a:gd name="connsiteY36" fmla="*/ 1849881 h 1869496"/>
              <a:gd name="connsiteX37" fmla="*/ 554037 w 1082048"/>
              <a:gd name="connsiteY37" fmla="*/ 1733994 h 1869496"/>
              <a:gd name="connsiteX38" fmla="*/ 550862 w 1082048"/>
              <a:gd name="connsiteY38" fmla="*/ 1573656 h 1869496"/>
              <a:gd name="connsiteX39" fmla="*/ 558799 w 1082048"/>
              <a:gd name="connsiteY39" fmla="*/ 1453006 h 1869496"/>
              <a:gd name="connsiteX40" fmla="*/ 546099 w 1082048"/>
              <a:gd name="connsiteY40" fmla="*/ 1391093 h 1869496"/>
              <a:gd name="connsiteX41" fmla="*/ 539750 w 1082048"/>
              <a:gd name="connsiteY41" fmla="*/ 1330768 h 1869496"/>
              <a:gd name="connsiteX42" fmla="*/ 528638 w 1082048"/>
              <a:gd name="connsiteY42" fmla="*/ 1214882 h 1869496"/>
              <a:gd name="connsiteX43" fmla="*/ 504825 w 1082048"/>
              <a:gd name="connsiteY43" fmla="*/ 991045 h 1869496"/>
              <a:gd name="connsiteX44" fmla="*/ 228599 w 1082048"/>
              <a:gd name="connsiteY44" fmla="*/ 803721 h 1869496"/>
              <a:gd name="connsiteX45" fmla="*/ 270112 w 1082048"/>
              <a:gd name="connsiteY45" fmla="*/ 463998 h 1869496"/>
              <a:gd name="connsiteX0" fmla="*/ 270112 w 1081742"/>
              <a:gd name="connsiteY0" fmla="*/ 463998 h 1869496"/>
              <a:gd name="connsiteX1" fmla="*/ 0 w 1081742"/>
              <a:gd name="connsiteY1" fmla="*/ 57593 h 1869496"/>
              <a:gd name="connsiteX2" fmla="*/ 34924 w 1081742"/>
              <a:gd name="connsiteY2" fmla="*/ 445 h 1869496"/>
              <a:gd name="connsiteX3" fmla="*/ 158749 w 1081742"/>
              <a:gd name="connsiteY3" fmla="*/ 68706 h 1869496"/>
              <a:gd name="connsiteX4" fmla="*/ 315912 w 1081742"/>
              <a:gd name="connsiteY4" fmla="*/ 149669 h 1869496"/>
              <a:gd name="connsiteX5" fmla="*/ 363536 w 1081742"/>
              <a:gd name="connsiteY5" fmla="*/ 156019 h 1869496"/>
              <a:gd name="connsiteX6" fmla="*/ 388937 w 1081742"/>
              <a:gd name="connsiteY6" fmla="*/ 195707 h 1869496"/>
              <a:gd name="connsiteX7" fmla="*/ 452437 w 1081742"/>
              <a:gd name="connsiteY7" fmla="*/ 216345 h 1869496"/>
              <a:gd name="connsiteX8" fmla="*/ 530225 w 1081742"/>
              <a:gd name="connsiteY8" fmla="*/ 260795 h 1869496"/>
              <a:gd name="connsiteX9" fmla="*/ 554037 w 1081742"/>
              <a:gd name="connsiteY9" fmla="*/ 246507 h 1869496"/>
              <a:gd name="connsiteX10" fmla="*/ 600074 w 1081742"/>
              <a:gd name="connsiteY10" fmla="*/ 270320 h 1869496"/>
              <a:gd name="connsiteX11" fmla="*/ 795337 w 1081742"/>
              <a:gd name="connsiteY11" fmla="*/ 271908 h 1869496"/>
              <a:gd name="connsiteX12" fmla="*/ 830262 w 1081742"/>
              <a:gd name="connsiteY12" fmla="*/ 252858 h 1869496"/>
              <a:gd name="connsiteX13" fmla="*/ 869949 w 1081742"/>
              <a:gd name="connsiteY13" fmla="*/ 259207 h 1869496"/>
              <a:gd name="connsiteX14" fmla="*/ 923925 w 1081742"/>
              <a:gd name="connsiteY14" fmla="*/ 268732 h 1869496"/>
              <a:gd name="connsiteX15" fmla="*/ 963614 w 1081742"/>
              <a:gd name="connsiteY15" fmla="*/ 276668 h 1869496"/>
              <a:gd name="connsiteX16" fmla="*/ 1025526 w 1081742"/>
              <a:gd name="connsiteY16" fmla="*/ 422719 h 1869496"/>
              <a:gd name="connsiteX17" fmla="*/ 1044031 w 1081742"/>
              <a:gd name="connsiteY17" fmla="*/ 756097 h 1869496"/>
              <a:gd name="connsiteX18" fmla="*/ 1079499 w 1081742"/>
              <a:gd name="connsiteY18" fmla="*/ 938660 h 1869496"/>
              <a:gd name="connsiteX19" fmla="*/ 971549 w 1081742"/>
              <a:gd name="connsiteY19" fmla="*/ 900560 h 1869496"/>
              <a:gd name="connsiteX20" fmla="*/ 946148 w 1081742"/>
              <a:gd name="connsiteY20" fmla="*/ 971995 h 1869496"/>
              <a:gd name="connsiteX21" fmla="*/ 945605 w 1081742"/>
              <a:gd name="connsiteY21" fmla="*/ 1094453 h 1869496"/>
              <a:gd name="connsiteX22" fmla="*/ 919400 w 1081742"/>
              <a:gd name="connsiteY22" fmla="*/ 1381790 h 1869496"/>
              <a:gd name="connsiteX23" fmla="*/ 930274 w 1081742"/>
              <a:gd name="connsiteY23" fmla="*/ 1522856 h 1869496"/>
              <a:gd name="connsiteX24" fmla="*/ 933449 w 1081742"/>
              <a:gd name="connsiteY24" fmla="*/ 1630806 h 1869496"/>
              <a:gd name="connsiteX25" fmla="*/ 931862 w 1081742"/>
              <a:gd name="connsiteY25" fmla="*/ 1824481 h 1869496"/>
              <a:gd name="connsiteX26" fmla="*/ 887412 w 1081742"/>
              <a:gd name="connsiteY26" fmla="*/ 1832420 h 1869496"/>
              <a:gd name="connsiteX27" fmla="*/ 831849 w 1081742"/>
              <a:gd name="connsiteY27" fmla="*/ 1819719 h 1869496"/>
              <a:gd name="connsiteX28" fmla="*/ 787399 w 1081742"/>
              <a:gd name="connsiteY28" fmla="*/ 1692719 h 1869496"/>
              <a:gd name="connsiteX29" fmla="*/ 777875 w 1081742"/>
              <a:gd name="connsiteY29" fmla="*/ 1389506 h 1869496"/>
              <a:gd name="connsiteX30" fmla="*/ 739775 w 1081742"/>
              <a:gd name="connsiteY30" fmla="*/ 1148207 h 1869496"/>
              <a:gd name="connsiteX31" fmla="*/ 700088 w 1081742"/>
              <a:gd name="connsiteY31" fmla="*/ 1422844 h 1869496"/>
              <a:gd name="connsiteX32" fmla="*/ 693737 w 1081742"/>
              <a:gd name="connsiteY32" fmla="*/ 1599056 h 1869496"/>
              <a:gd name="connsiteX33" fmla="*/ 706437 w 1081742"/>
              <a:gd name="connsiteY33" fmla="*/ 1718119 h 1869496"/>
              <a:gd name="connsiteX34" fmla="*/ 674687 w 1081742"/>
              <a:gd name="connsiteY34" fmla="*/ 1841945 h 1869496"/>
              <a:gd name="connsiteX35" fmla="*/ 631825 w 1081742"/>
              <a:gd name="connsiteY35" fmla="*/ 1838770 h 1869496"/>
              <a:gd name="connsiteX36" fmla="*/ 527049 w 1081742"/>
              <a:gd name="connsiteY36" fmla="*/ 1849881 h 1869496"/>
              <a:gd name="connsiteX37" fmla="*/ 554037 w 1081742"/>
              <a:gd name="connsiteY37" fmla="*/ 1733994 h 1869496"/>
              <a:gd name="connsiteX38" fmla="*/ 550862 w 1081742"/>
              <a:gd name="connsiteY38" fmla="*/ 1573656 h 1869496"/>
              <a:gd name="connsiteX39" fmla="*/ 558799 w 1081742"/>
              <a:gd name="connsiteY39" fmla="*/ 1453006 h 1869496"/>
              <a:gd name="connsiteX40" fmla="*/ 546099 w 1081742"/>
              <a:gd name="connsiteY40" fmla="*/ 1391093 h 1869496"/>
              <a:gd name="connsiteX41" fmla="*/ 539750 w 1081742"/>
              <a:gd name="connsiteY41" fmla="*/ 1330768 h 1869496"/>
              <a:gd name="connsiteX42" fmla="*/ 528638 w 1081742"/>
              <a:gd name="connsiteY42" fmla="*/ 1214882 h 1869496"/>
              <a:gd name="connsiteX43" fmla="*/ 504825 w 1081742"/>
              <a:gd name="connsiteY43" fmla="*/ 991045 h 1869496"/>
              <a:gd name="connsiteX44" fmla="*/ 228599 w 1081742"/>
              <a:gd name="connsiteY44" fmla="*/ 803721 h 1869496"/>
              <a:gd name="connsiteX45" fmla="*/ 270112 w 1081742"/>
              <a:gd name="connsiteY45" fmla="*/ 463998 h 1869496"/>
              <a:gd name="connsiteX0" fmla="*/ 270112 w 1081742"/>
              <a:gd name="connsiteY0" fmla="*/ 463998 h 1869496"/>
              <a:gd name="connsiteX1" fmla="*/ 0 w 1081742"/>
              <a:gd name="connsiteY1" fmla="*/ 57593 h 1869496"/>
              <a:gd name="connsiteX2" fmla="*/ 34924 w 1081742"/>
              <a:gd name="connsiteY2" fmla="*/ 445 h 1869496"/>
              <a:gd name="connsiteX3" fmla="*/ 158749 w 1081742"/>
              <a:gd name="connsiteY3" fmla="*/ 68706 h 1869496"/>
              <a:gd name="connsiteX4" fmla="*/ 315912 w 1081742"/>
              <a:gd name="connsiteY4" fmla="*/ 149669 h 1869496"/>
              <a:gd name="connsiteX5" fmla="*/ 363536 w 1081742"/>
              <a:gd name="connsiteY5" fmla="*/ 156019 h 1869496"/>
              <a:gd name="connsiteX6" fmla="*/ 388937 w 1081742"/>
              <a:gd name="connsiteY6" fmla="*/ 195707 h 1869496"/>
              <a:gd name="connsiteX7" fmla="*/ 452437 w 1081742"/>
              <a:gd name="connsiteY7" fmla="*/ 216345 h 1869496"/>
              <a:gd name="connsiteX8" fmla="*/ 530225 w 1081742"/>
              <a:gd name="connsiteY8" fmla="*/ 260795 h 1869496"/>
              <a:gd name="connsiteX9" fmla="*/ 554037 w 1081742"/>
              <a:gd name="connsiteY9" fmla="*/ 246507 h 1869496"/>
              <a:gd name="connsiteX10" fmla="*/ 600074 w 1081742"/>
              <a:gd name="connsiteY10" fmla="*/ 270320 h 1869496"/>
              <a:gd name="connsiteX11" fmla="*/ 795337 w 1081742"/>
              <a:gd name="connsiteY11" fmla="*/ 271908 h 1869496"/>
              <a:gd name="connsiteX12" fmla="*/ 830262 w 1081742"/>
              <a:gd name="connsiteY12" fmla="*/ 252858 h 1869496"/>
              <a:gd name="connsiteX13" fmla="*/ 869949 w 1081742"/>
              <a:gd name="connsiteY13" fmla="*/ 259207 h 1869496"/>
              <a:gd name="connsiteX14" fmla="*/ 923925 w 1081742"/>
              <a:gd name="connsiteY14" fmla="*/ 268732 h 1869496"/>
              <a:gd name="connsiteX15" fmla="*/ 963614 w 1081742"/>
              <a:gd name="connsiteY15" fmla="*/ 276668 h 1869496"/>
              <a:gd name="connsiteX16" fmla="*/ 1025526 w 1081742"/>
              <a:gd name="connsiteY16" fmla="*/ 422719 h 1869496"/>
              <a:gd name="connsiteX17" fmla="*/ 1044031 w 1081742"/>
              <a:gd name="connsiteY17" fmla="*/ 756097 h 1869496"/>
              <a:gd name="connsiteX18" fmla="*/ 1079499 w 1081742"/>
              <a:gd name="connsiteY18" fmla="*/ 938660 h 1869496"/>
              <a:gd name="connsiteX19" fmla="*/ 971549 w 1081742"/>
              <a:gd name="connsiteY19" fmla="*/ 900560 h 1869496"/>
              <a:gd name="connsiteX20" fmla="*/ 946148 w 1081742"/>
              <a:gd name="connsiteY20" fmla="*/ 971995 h 1869496"/>
              <a:gd name="connsiteX21" fmla="*/ 945605 w 1081742"/>
              <a:gd name="connsiteY21" fmla="*/ 1094453 h 1869496"/>
              <a:gd name="connsiteX22" fmla="*/ 919400 w 1081742"/>
              <a:gd name="connsiteY22" fmla="*/ 1381790 h 1869496"/>
              <a:gd name="connsiteX23" fmla="*/ 930274 w 1081742"/>
              <a:gd name="connsiteY23" fmla="*/ 1522856 h 1869496"/>
              <a:gd name="connsiteX24" fmla="*/ 933449 w 1081742"/>
              <a:gd name="connsiteY24" fmla="*/ 1630806 h 1869496"/>
              <a:gd name="connsiteX25" fmla="*/ 931862 w 1081742"/>
              <a:gd name="connsiteY25" fmla="*/ 1824481 h 1869496"/>
              <a:gd name="connsiteX26" fmla="*/ 887412 w 1081742"/>
              <a:gd name="connsiteY26" fmla="*/ 1832420 h 1869496"/>
              <a:gd name="connsiteX27" fmla="*/ 831849 w 1081742"/>
              <a:gd name="connsiteY27" fmla="*/ 1819719 h 1869496"/>
              <a:gd name="connsiteX28" fmla="*/ 787399 w 1081742"/>
              <a:gd name="connsiteY28" fmla="*/ 1692719 h 1869496"/>
              <a:gd name="connsiteX29" fmla="*/ 777875 w 1081742"/>
              <a:gd name="connsiteY29" fmla="*/ 1389506 h 1869496"/>
              <a:gd name="connsiteX30" fmla="*/ 739775 w 1081742"/>
              <a:gd name="connsiteY30" fmla="*/ 1148207 h 1869496"/>
              <a:gd name="connsiteX31" fmla="*/ 700088 w 1081742"/>
              <a:gd name="connsiteY31" fmla="*/ 1422844 h 1869496"/>
              <a:gd name="connsiteX32" fmla="*/ 693737 w 1081742"/>
              <a:gd name="connsiteY32" fmla="*/ 1599056 h 1869496"/>
              <a:gd name="connsiteX33" fmla="*/ 706437 w 1081742"/>
              <a:gd name="connsiteY33" fmla="*/ 1718119 h 1869496"/>
              <a:gd name="connsiteX34" fmla="*/ 674687 w 1081742"/>
              <a:gd name="connsiteY34" fmla="*/ 1841945 h 1869496"/>
              <a:gd name="connsiteX35" fmla="*/ 631825 w 1081742"/>
              <a:gd name="connsiteY35" fmla="*/ 1838770 h 1869496"/>
              <a:gd name="connsiteX36" fmla="*/ 527049 w 1081742"/>
              <a:gd name="connsiteY36" fmla="*/ 1849881 h 1869496"/>
              <a:gd name="connsiteX37" fmla="*/ 554037 w 1081742"/>
              <a:gd name="connsiteY37" fmla="*/ 1733994 h 1869496"/>
              <a:gd name="connsiteX38" fmla="*/ 550862 w 1081742"/>
              <a:gd name="connsiteY38" fmla="*/ 1573656 h 1869496"/>
              <a:gd name="connsiteX39" fmla="*/ 558799 w 1081742"/>
              <a:gd name="connsiteY39" fmla="*/ 1453006 h 1869496"/>
              <a:gd name="connsiteX40" fmla="*/ 546099 w 1081742"/>
              <a:gd name="connsiteY40" fmla="*/ 1391093 h 1869496"/>
              <a:gd name="connsiteX41" fmla="*/ 539750 w 1081742"/>
              <a:gd name="connsiteY41" fmla="*/ 1330768 h 1869496"/>
              <a:gd name="connsiteX42" fmla="*/ 528638 w 1081742"/>
              <a:gd name="connsiteY42" fmla="*/ 1214882 h 1869496"/>
              <a:gd name="connsiteX43" fmla="*/ 504825 w 1081742"/>
              <a:gd name="connsiteY43" fmla="*/ 991045 h 1869496"/>
              <a:gd name="connsiteX44" fmla="*/ 228599 w 1081742"/>
              <a:gd name="connsiteY44" fmla="*/ 803721 h 1869496"/>
              <a:gd name="connsiteX45" fmla="*/ 270112 w 1081742"/>
              <a:gd name="connsiteY45" fmla="*/ 463998 h 1869496"/>
              <a:gd name="connsiteX0" fmla="*/ 270112 w 1068072"/>
              <a:gd name="connsiteY0" fmla="*/ 463998 h 1869496"/>
              <a:gd name="connsiteX1" fmla="*/ 0 w 1068072"/>
              <a:gd name="connsiteY1" fmla="*/ 57593 h 1869496"/>
              <a:gd name="connsiteX2" fmla="*/ 34924 w 1068072"/>
              <a:gd name="connsiteY2" fmla="*/ 445 h 1869496"/>
              <a:gd name="connsiteX3" fmla="*/ 158749 w 1068072"/>
              <a:gd name="connsiteY3" fmla="*/ 68706 h 1869496"/>
              <a:gd name="connsiteX4" fmla="*/ 315912 w 1068072"/>
              <a:gd name="connsiteY4" fmla="*/ 149669 h 1869496"/>
              <a:gd name="connsiteX5" fmla="*/ 363536 w 1068072"/>
              <a:gd name="connsiteY5" fmla="*/ 156019 h 1869496"/>
              <a:gd name="connsiteX6" fmla="*/ 388937 w 1068072"/>
              <a:gd name="connsiteY6" fmla="*/ 195707 h 1869496"/>
              <a:gd name="connsiteX7" fmla="*/ 452437 w 1068072"/>
              <a:gd name="connsiteY7" fmla="*/ 216345 h 1869496"/>
              <a:gd name="connsiteX8" fmla="*/ 530225 w 1068072"/>
              <a:gd name="connsiteY8" fmla="*/ 260795 h 1869496"/>
              <a:gd name="connsiteX9" fmla="*/ 554037 w 1068072"/>
              <a:gd name="connsiteY9" fmla="*/ 246507 h 1869496"/>
              <a:gd name="connsiteX10" fmla="*/ 600074 w 1068072"/>
              <a:gd name="connsiteY10" fmla="*/ 270320 h 1869496"/>
              <a:gd name="connsiteX11" fmla="*/ 795337 w 1068072"/>
              <a:gd name="connsiteY11" fmla="*/ 271908 h 1869496"/>
              <a:gd name="connsiteX12" fmla="*/ 830262 w 1068072"/>
              <a:gd name="connsiteY12" fmla="*/ 252858 h 1869496"/>
              <a:gd name="connsiteX13" fmla="*/ 869949 w 1068072"/>
              <a:gd name="connsiteY13" fmla="*/ 259207 h 1869496"/>
              <a:gd name="connsiteX14" fmla="*/ 923925 w 1068072"/>
              <a:gd name="connsiteY14" fmla="*/ 268732 h 1869496"/>
              <a:gd name="connsiteX15" fmla="*/ 963614 w 1068072"/>
              <a:gd name="connsiteY15" fmla="*/ 276668 h 1869496"/>
              <a:gd name="connsiteX16" fmla="*/ 1025526 w 1068072"/>
              <a:gd name="connsiteY16" fmla="*/ 422719 h 1869496"/>
              <a:gd name="connsiteX17" fmla="*/ 1044031 w 1068072"/>
              <a:gd name="connsiteY17" fmla="*/ 756097 h 1869496"/>
              <a:gd name="connsiteX18" fmla="*/ 1065211 w 1068072"/>
              <a:gd name="connsiteY18" fmla="*/ 892623 h 1869496"/>
              <a:gd name="connsiteX19" fmla="*/ 971549 w 1068072"/>
              <a:gd name="connsiteY19" fmla="*/ 900560 h 1869496"/>
              <a:gd name="connsiteX20" fmla="*/ 946148 w 1068072"/>
              <a:gd name="connsiteY20" fmla="*/ 971995 h 1869496"/>
              <a:gd name="connsiteX21" fmla="*/ 945605 w 1068072"/>
              <a:gd name="connsiteY21" fmla="*/ 1094453 h 1869496"/>
              <a:gd name="connsiteX22" fmla="*/ 919400 w 1068072"/>
              <a:gd name="connsiteY22" fmla="*/ 1381790 h 1869496"/>
              <a:gd name="connsiteX23" fmla="*/ 930274 w 1068072"/>
              <a:gd name="connsiteY23" fmla="*/ 1522856 h 1869496"/>
              <a:gd name="connsiteX24" fmla="*/ 933449 w 1068072"/>
              <a:gd name="connsiteY24" fmla="*/ 1630806 h 1869496"/>
              <a:gd name="connsiteX25" fmla="*/ 931862 w 1068072"/>
              <a:gd name="connsiteY25" fmla="*/ 1824481 h 1869496"/>
              <a:gd name="connsiteX26" fmla="*/ 887412 w 1068072"/>
              <a:gd name="connsiteY26" fmla="*/ 1832420 h 1869496"/>
              <a:gd name="connsiteX27" fmla="*/ 831849 w 1068072"/>
              <a:gd name="connsiteY27" fmla="*/ 1819719 h 1869496"/>
              <a:gd name="connsiteX28" fmla="*/ 787399 w 1068072"/>
              <a:gd name="connsiteY28" fmla="*/ 1692719 h 1869496"/>
              <a:gd name="connsiteX29" fmla="*/ 777875 w 1068072"/>
              <a:gd name="connsiteY29" fmla="*/ 1389506 h 1869496"/>
              <a:gd name="connsiteX30" fmla="*/ 739775 w 1068072"/>
              <a:gd name="connsiteY30" fmla="*/ 1148207 h 1869496"/>
              <a:gd name="connsiteX31" fmla="*/ 700088 w 1068072"/>
              <a:gd name="connsiteY31" fmla="*/ 1422844 h 1869496"/>
              <a:gd name="connsiteX32" fmla="*/ 693737 w 1068072"/>
              <a:gd name="connsiteY32" fmla="*/ 1599056 h 1869496"/>
              <a:gd name="connsiteX33" fmla="*/ 706437 w 1068072"/>
              <a:gd name="connsiteY33" fmla="*/ 1718119 h 1869496"/>
              <a:gd name="connsiteX34" fmla="*/ 674687 w 1068072"/>
              <a:gd name="connsiteY34" fmla="*/ 1841945 h 1869496"/>
              <a:gd name="connsiteX35" fmla="*/ 631825 w 1068072"/>
              <a:gd name="connsiteY35" fmla="*/ 1838770 h 1869496"/>
              <a:gd name="connsiteX36" fmla="*/ 527049 w 1068072"/>
              <a:gd name="connsiteY36" fmla="*/ 1849881 h 1869496"/>
              <a:gd name="connsiteX37" fmla="*/ 554037 w 1068072"/>
              <a:gd name="connsiteY37" fmla="*/ 1733994 h 1869496"/>
              <a:gd name="connsiteX38" fmla="*/ 550862 w 1068072"/>
              <a:gd name="connsiteY38" fmla="*/ 1573656 h 1869496"/>
              <a:gd name="connsiteX39" fmla="*/ 558799 w 1068072"/>
              <a:gd name="connsiteY39" fmla="*/ 1453006 h 1869496"/>
              <a:gd name="connsiteX40" fmla="*/ 546099 w 1068072"/>
              <a:gd name="connsiteY40" fmla="*/ 1391093 h 1869496"/>
              <a:gd name="connsiteX41" fmla="*/ 539750 w 1068072"/>
              <a:gd name="connsiteY41" fmla="*/ 1330768 h 1869496"/>
              <a:gd name="connsiteX42" fmla="*/ 528638 w 1068072"/>
              <a:gd name="connsiteY42" fmla="*/ 1214882 h 1869496"/>
              <a:gd name="connsiteX43" fmla="*/ 504825 w 1068072"/>
              <a:gd name="connsiteY43" fmla="*/ 991045 h 1869496"/>
              <a:gd name="connsiteX44" fmla="*/ 228599 w 1068072"/>
              <a:gd name="connsiteY44" fmla="*/ 803721 h 1869496"/>
              <a:gd name="connsiteX45" fmla="*/ 270112 w 1068072"/>
              <a:gd name="connsiteY45" fmla="*/ 463998 h 1869496"/>
              <a:gd name="connsiteX0" fmla="*/ 270112 w 1059193"/>
              <a:gd name="connsiteY0" fmla="*/ 463998 h 1869496"/>
              <a:gd name="connsiteX1" fmla="*/ 0 w 1059193"/>
              <a:gd name="connsiteY1" fmla="*/ 57593 h 1869496"/>
              <a:gd name="connsiteX2" fmla="*/ 34924 w 1059193"/>
              <a:gd name="connsiteY2" fmla="*/ 445 h 1869496"/>
              <a:gd name="connsiteX3" fmla="*/ 158749 w 1059193"/>
              <a:gd name="connsiteY3" fmla="*/ 68706 h 1869496"/>
              <a:gd name="connsiteX4" fmla="*/ 315912 w 1059193"/>
              <a:gd name="connsiteY4" fmla="*/ 149669 h 1869496"/>
              <a:gd name="connsiteX5" fmla="*/ 363536 w 1059193"/>
              <a:gd name="connsiteY5" fmla="*/ 156019 h 1869496"/>
              <a:gd name="connsiteX6" fmla="*/ 388937 w 1059193"/>
              <a:gd name="connsiteY6" fmla="*/ 195707 h 1869496"/>
              <a:gd name="connsiteX7" fmla="*/ 452437 w 1059193"/>
              <a:gd name="connsiteY7" fmla="*/ 216345 h 1869496"/>
              <a:gd name="connsiteX8" fmla="*/ 530225 w 1059193"/>
              <a:gd name="connsiteY8" fmla="*/ 260795 h 1869496"/>
              <a:gd name="connsiteX9" fmla="*/ 554037 w 1059193"/>
              <a:gd name="connsiteY9" fmla="*/ 246507 h 1869496"/>
              <a:gd name="connsiteX10" fmla="*/ 600074 w 1059193"/>
              <a:gd name="connsiteY10" fmla="*/ 270320 h 1869496"/>
              <a:gd name="connsiteX11" fmla="*/ 795337 w 1059193"/>
              <a:gd name="connsiteY11" fmla="*/ 271908 h 1869496"/>
              <a:gd name="connsiteX12" fmla="*/ 830262 w 1059193"/>
              <a:gd name="connsiteY12" fmla="*/ 252858 h 1869496"/>
              <a:gd name="connsiteX13" fmla="*/ 869949 w 1059193"/>
              <a:gd name="connsiteY13" fmla="*/ 259207 h 1869496"/>
              <a:gd name="connsiteX14" fmla="*/ 923925 w 1059193"/>
              <a:gd name="connsiteY14" fmla="*/ 268732 h 1869496"/>
              <a:gd name="connsiteX15" fmla="*/ 963614 w 1059193"/>
              <a:gd name="connsiteY15" fmla="*/ 276668 h 1869496"/>
              <a:gd name="connsiteX16" fmla="*/ 1025526 w 1059193"/>
              <a:gd name="connsiteY16" fmla="*/ 422719 h 1869496"/>
              <a:gd name="connsiteX17" fmla="*/ 1044031 w 1059193"/>
              <a:gd name="connsiteY17" fmla="*/ 756097 h 1869496"/>
              <a:gd name="connsiteX18" fmla="*/ 1055686 w 1059193"/>
              <a:gd name="connsiteY18" fmla="*/ 876748 h 1869496"/>
              <a:gd name="connsiteX19" fmla="*/ 971549 w 1059193"/>
              <a:gd name="connsiteY19" fmla="*/ 900560 h 1869496"/>
              <a:gd name="connsiteX20" fmla="*/ 946148 w 1059193"/>
              <a:gd name="connsiteY20" fmla="*/ 971995 h 1869496"/>
              <a:gd name="connsiteX21" fmla="*/ 945605 w 1059193"/>
              <a:gd name="connsiteY21" fmla="*/ 1094453 h 1869496"/>
              <a:gd name="connsiteX22" fmla="*/ 919400 w 1059193"/>
              <a:gd name="connsiteY22" fmla="*/ 1381790 h 1869496"/>
              <a:gd name="connsiteX23" fmla="*/ 930274 w 1059193"/>
              <a:gd name="connsiteY23" fmla="*/ 1522856 h 1869496"/>
              <a:gd name="connsiteX24" fmla="*/ 933449 w 1059193"/>
              <a:gd name="connsiteY24" fmla="*/ 1630806 h 1869496"/>
              <a:gd name="connsiteX25" fmla="*/ 931862 w 1059193"/>
              <a:gd name="connsiteY25" fmla="*/ 1824481 h 1869496"/>
              <a:gd name="connsiteX26" fmla="*/ 887412 w 1059193"/>
              <a:gd name="connsiteY26" fmla="*/ 1832420 h 1869496"/>
              <a:gd name="connsiteX27" fmla="*/ 831849 w 1059193"/>
              <a:gd name="connsiteY27" fmla="*/ 1819719 h 1869496"/>
              <a:gd name="connsiteX28" fmla="*/ 787399 w 1059193"/>
              <a:gd name="connsiteY28" fmla="*/ 1692719 h 1869496"/>
              <a:gd name="connsiteX29" fmla="*/ 777875 w 1059193"/>
              <a:gd name="connsiteY29" fmla="*/ 1389506 h 1869496"/>
              <a:gd name="connsiteX30" fmla="*/ 739775 w 1059193"/>
              <a:gd name="connsiteY30" fmla="*/ 1148207 h 1869496"/>
              <a:gd name="connsiteX31" fmla="*/ 700088 w 1059193"/>
              <a:gd name="connsiteY31" fmla="*/ 1422844 h 1869496"/>
              <a:gd name="connsiteX32" fmla="*/ 693737 w 1059193"/>
              <a:gd name="connsiteY32" fmla="*/ 1599056 h 1869496"/>
              <a:gd name="connsiteX33" fmla="*/ 706437 w 1059193"/>
              <a:gd name="connsiteY33" fmla="*/ 1718119 h 1869496"/>
              <a:gd name="connsiteX34" fmla="*/ 674687 w 1059193"/>
              <a:gd name="connsiteY34" fmla="*/ 1841945 h 1869496"/>
              <a:gd name="connsiteX35" fmla="*/ 631825 w 1059193"/>
              <a:gd name="connsiteY35" fmla="*/ 1838770 h 1869496"/>
              <a:gd name="connsiteX36" fmla="*/ 527049 w 1059193"/>
              <a:gd name="connsiteY36" fmla="*/ 1849881 h 1869496"/>
              <a:gd name="connsiteX37" fmla="*/ 554037 w 1059193"/>
              <a:gd name="connsiteY37" fmla="*/ 1733994 h 1869496"/>
              <a:gd name="connsiteX38" fmla="*/ 550862 w 1059193"/>
              <a:gd name="connsiteY38" fmla="*/ 1573656 h 1869496"/>
              <a:gd name="connsiteX39" fmla="*/ 558799 w 1059193"/>
              <a:gd name="connsiteY39" fmla="*/ 1453006 h 1869496"/>
              <a:gd name="connsiteX40" fmla="*/ 546099 w 1059193"/>
              <a:gd name="connsiteY40" fmla="*/ 1391093 h 1869496"/>
              <a:gd name="connsiteX41" fmla="*/ 539750 w 1059193"/>
              <a:gd name="connsiteY41" fmla="*/ 1330768 h 1869496"/>
              <a:gd name="connsiteX42" fmla="*/ 528638 w 1059193"/>
              <a:gd name="connsiteY42" fmla="*/ 1214882 h 1869496"/>
              <a:gd name="connsiteX43" fmla="*/ 504825 w 1059193"/>
              <a:gd name="connsiteY43" fmla="*/ 991045 h 1869496"/>
              <a:gd name="connsiteX44" fmla="*/ 228599 w 1059193"/>
              <a:gd name="connsiteY44" fmla="*/ 803721 h 1869496"/>
              <a:gd name="connsiteX45" fmla="*/ 270112 w 1059193"/>
              <a:gd name="connsiteY45" fmla="*/ 463998 h 1869496"/>
              <a:gd name="connsiteX0" fmla="*/ 270112 w 1059193"/>
              <a:gd name="connsiteY0" fmla="*/ 463998 h 1869496"/>
              <a:gd name="connsiteX1" fmla="*/ 0 w 1059193"/>
              <a:gd name="connsiteY1" fmla="*/ 57593 h 1869496"/>
              <a:gd name="connsiteX2" fmla="*/ 34924 w 1059193"/>
              <a:gd name="connsiteY2" fmla="*/ 445 h 1869496"/>
              <a:gd name="connsiteX3" fmla="*/ 158749 w 1059193"/>
              <a:gd name="connsiteY3" fmla="*/ 68706 h 1869496"/>
              <a:gd name="connsiteX4" fmla="*/ 315912 w 1059193"/>
              <a:gd name="connsiteY4" fmla="*/ 149669 h 1869496"/>
              <a:gd name="connsiteX5" fmla="*/ 363536 w 1059193"/>
              <a:gd name="connsiteY5" fmla="*/ 156019 h 1869496"/>
              <a:gd name="connsiteX6" fmla="*/ 388937 w 1059193"/>
              <a:gd name="connsiteY6" fmla="*/ 195707 h 1869496"/>
              <a:gd name="connsiteX7" fmla="*/ 452437 w 1059193"/>
              <a:gd name="connsiteY7" fmla="*/ 216345 h 1869496"/>
              <a:gd name="connsiteX8" fmla="*/ 530225 w 1059193"/>
              <a:gd name="connsiteY8" fmla="*/ 260795 h 1869496"/>
              <a:gd name="connsiteX9" fmla="*/ 554037 w 1059193"/>
              <a:gd name="connsiteY9" fmla="*/ 246507 h 1869496"/>
              <a:gd name="connsiteX10" fmla="*/ 600074 w 1059193"/>
              <a:gd name="connsiteY10" fmla="*/ 270320 h 1869496"/>
              <a:gd name="connsiteX11" fmla="*/ 795337 w 1059193"/>
              <a:gd name="connsiteY11" fmla="*/ 271908 h 1869496"/>
              <a:gd name="connsiteX12" fmla="*/ 830262 w 1059193"/>
              <a:gd name="connsiteY12" fmla="*/ 252858 h 1869496"/>
              <a:gd name="connsiteX13" fmla="*/ 869949 w 1059193"/>
              <a:gd name="connsiteY13" fmla="*/ 259207 h 1869496"/>
              <a:gd name="connsiteX14" fmla="*/ 923925 w 1059193"/>
              <a:gd name="connsiteY14" fmla="*/ 268732 h 1869496"/>
              <a:gd name="connsiteX15" fmla="*/ 963614 w 1059193"/>
              <a:gd name="connsiteY15" fmla="*/ 276668 h 1869496"/>
              <a:gd name="connsiteX16" fmla="*/ 1025526 w 1059193"/>
              <a:gd name="connsiteY16" fmla="*/ 422719 h 1869496"/>
              <a:gd name="connsiteX17" fmla="*/ 1044031 w 1059193"/>
              <a:gd name="connsiteY17" fmla="*/ 756097 h 1869496"/>
              <a:gd name="connsiteX18" fmla="*/ 1055686 w 1059193"/>
              <a:gd name="connsiteY18" fmla="*/ 876748 h 1869496"/>
              <a:gd name="connsiteX19" fmla="*/ 971549 w 1059193"/>
              <a:gd name="connsiteY19" fmla="*/ 900560 h 1869496"/>
              <a:gd name="connsiteX20" fmla="*/ 946148 w 1059193"/>
              <a:gd name="connsiteY20" fmla="*/ 971995 h 1869496"/>
              <a:gd name="connsiteX21" fmla="*/ 945605 w 1059193"/>
              <a:gd name="connsiteY21" fmla="*/ 1094453 h 1869496"/>
              <a:gd name="connsiteX22" fmla="*/ 919400 w 1059193"/>
              <a:gd name="connsiteY22" fmla="*/ 1381790 h 1869496"/>
              <a:gd name="connsiteX23" fmla="*/ 930274 w 1059193"/>
              <a:gd name="connsiteY23" fmla="*/ 1522856 h 1869496"/>
              <a:gd name="connsiteX24" fmla="*/ 933449 w 1059193"/>
              <a:gd name="connsiteY24" fmla="*/ 1630806 h 1869496"/>
              <a:gd name="connsiteX25" fmla="*/ 931862 w 1059193"/>
              <a:gd name="connsiteY25" fmla="*/ 1824481 h 1869496"/>
              <a:gd name="connsiteX26" fmla="*/ 887412 w 1059193"/>
              <a:gd name="connsiteY26" fmla="*/ 1832420 h 1869496"/>
              <a:gd name="connsiteX27" fmla="*/ 831849 w 1059193"/>
              <a:gd name="connsiteY27" fmla="*/ 1819719 h 1869496"/>
              <a:gd name="connsiteX28" fmla="*/ 787399 w 1059193"/>
              <a:gd name="connsiteY28" fmla="*/ 1692719 h 1869496"/>
              <a:gd name="connsiteX29" fmla="*/ 777875 w 1059193"/>
              <a:gd name="connsiteY29" fmla="*/ 1389506 h 1869496"/>
              <a:gd name="connsiteX30" fmla="*/ 739775 w 1059193"/>
              <a:gd name="connsiteY30" fmla="*/ 1148207 h 1869496"/>
              <a:gd name="connsiteX31" fmla="*/ 700088 w 1059193"/>
              <a:gd name="connsiteY31" fmla="*/ 1422844 h 1869496"/>
              <a:gd name="connsiteX32" fmla="*/ 693737 w 1059193"/>
              <a:gd name="connsiteY32" fmla="*/ 1599056 h 1869496"/>
              <a:gd name="connsiteX33" fmla="*/ 706437 w 1059193"/>
              <a:gd name="connsiteY33" fmla="*/ 1718119 h 1869496"/>
              <a:gd name="connsiteX34" fmla="*/ 674687 w 1059193"/>
              <a:gd name="connsiteY34" fmla="*/ 1841945 h 1869496"/>
              <a:gd name="connsiteX35" fmla="*/ 631825 w 1059193"/>
              <a:gd name="connsiteY35" fmla="*/ 1838770 h 1869496"/>
              <a:gd name="connsiteX36" fmla="*/ 527049 w 1059193"/>
              <a:gd name="connsiteY36" fmla="*/ 1849881 h 1869496"/>
              <a:gd name="connsiteX37" fmla="*/ 554037 w 1059193"/>
              <a:gd name="connsiteY37" fmla="*/ 1733994 h 1869496"/>
              <a:gd name="connsiteX38" fmla="*/ 550862 w 1059193"/>
              <a:gd name="connsiteY38" fmla="*/ 1573656 h 1869496"/>
              <a:gd name="connsiteX39" fmla="*/ 558799 w 1059193"/>
              <a:gd name="connsiteY39" fmla="*/ 1453006 h 1869496"/>
              <a:gd name="connsiteX40" fmla="*/ 546099 w 1059193"/>
              <a:gd name="connsiteY40" fmla="*/ 1391093 h 1869496"/>
              <a:gd name="connsiteX41" fmla="*/ 539750 w 1059193"/>
              <a:gd name="connsiteY41" fmla="*/ 1330768 h 1869496"/>
              <a:gd name="connsiteX42" fmla="*/ 528638 w 1059193"/>
              <a:gd name="connsiteY42" fmla="*/ 1214882 h 1869496"/>
              <a:gd name="connsiteX43" fmla="*/ 504825 w 1059193"/>
              <a:gd name="connsiteY43" fmla="*/ 991045 h 1869496"/>
              <a:gd name="connsiteX44" fmla="*/ 228599 w 1059193"/>
              <a:gd name="connsiteY44" fmla="*/ 803721 h 1869496"/>
              <a:gd name="connsiteX45" fmla="*/ 270112 w 1059193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71549 w 1056304"/>
              <a:gd name="connsiteY19" fmla="*/ 900560 h 1869496"/>
              <a:gd name="connsiteX20" fmla="*/ 946148 w 1056304"/>
              <a:gd name="connsiteY20" fmla="*/ 9719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84249 w 1056304"/>
              <a:gd name="connsiteY19" fmla="*/ 879923 h 1869496"/>
              <a:gd name="connsiteX20" fmla="*/ 946148 w 1056304"/>
              <a:gd name="connsiteY20" fmla="*/ 9719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84249 w 1056304"/>
              <a:gd name="connsiteY19" fmla="*/ 879923 h 1869496"/>
              <a:gd name="connsiteX20" fmla="*/ 977898 w 1056304"/>
              <a:gd name="connsiteY20" fmla="*/ 9846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45605 w 1056304"/>
              <a:gd name="connsiteY22" fmla="*/ 109445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33449 w 1056304"/>
              <a:gd name="connsiteY25" fmla="*/ 1630806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33449 w 1056304"/>
              <a:gd name="connsiteY25" fmla="*/ 1630806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39775 w 1056304"/>
              <a:gd name="connsiteY31" fmla="*/ 1148207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8500 w 1056304"/>
              <a:gd name="connsiteY33" fmla="*/ 1587944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707989 w 1056304"/>
              <a:gd name="connsiteY33" fmla="*/ 1537904 h 1869496"/>
              <a:gd name="connsiteX34" fmla="*/ 698500 w 1056304"/>
              <a:gd name="connsiteY34" fmla="*/ 1587944 h 1869496"/>
              <a:gd name="connsiteX35" fmla="*/ 706437 w 1056304"/>
              <a:gd name="connsiteY35" fmla="*/ 1718119 h 1869496"/>
              <a:gd name="connsiteX36" fmla="*/ 681037 w 1056304"/>
              <a:gd name="connsiteY36" fmla="*/ 1841945 h 1869496"/>
              <a:gd name="connsiteX37" fmla="*/ 631825 w 1056304"/>
              <a:gd name="connsiteY37" fmla="*/ 1838770 h 1869496"/>
              <a:gd name="connsiteX38" fmla="*/ 550862 w 1056304"/>
              <a:gd name="connsiteY38" fmla="*/ 1849881 h 1869496"/>
              <a:gd name="connsiteX39" fmla="*/ 554037 w 1056304"/>
              <a:gd name="connsiteY39" fmla="*/ 1733994 h 1869496"/>
              <a:gd name="connsiteX40" fmla="*/ 550862 w 1056304"/>
              <a:gd name="connsiteY40" fmla="*/ 1573656 h 1869496"/>
              <a:gd name="connsiteX41" fmla="*/ 558799 w 1056304"/>
              <a:gd name="connsiteY41" fmla="*/ 1453006 h 1869496"/>
              <a:gd name="connsiteX42" fmla="*/ 546099 w 1056304"/>
              <a:gd name="connsiteY42" fmla="*/ 1391093 h 1869496"/>
              <a:gd name="connsiteX43" fmla="*/ 539750 w 1056304"/>
              <a:gd name="connsiteY43" fmla="*/ 1330768 h 1869496"/>
              <a:gd name="connsiteX44" fmla="*/ 528638 w 1056304"/>
              <a:gd name="connsiteY44" fmla="*/ 1214882 h 1869496"/>
              <a:gd name="connsiteX45" fmla="*/ 504825 w 1056304"/>
              <a:gd name="connsiteY45" fmla="*/ 991045 h 1869496"/>
              <a:gd name="connsiteX46" fmla="*/ 228599 w 1056304"/>
              <a:gd name="connsiteY46" fmla="*/ 803721 h 1869496"/>
              <a:gd name="connsiteX47" fmla="*/ 270112 w 1056304"/>
              <a:gd name="connsiteY47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707989 w 1056304"/>
              <a:gd name="connsiteY33" fmla="*/ 1537904 h 1869496"/>
              <a:gd name="connsiteX34" fmla="*/ 698500 w 1056304"/>
              <a:gd name="connsiteY34" fmla="*/ 1587944 h 1869496"/>
              <a:gd name="connsiteX35" fmla="*/ 706437 w 1056304"/>
              <a:gd name="connsiteY35" fmla="*/ 1718119 h 1869496"/>
              <a:gd name="connsiteX36" fmla="*/ 681037 w 1056304"/>
              <a:gd name="connsiteY36" fmla="*/ 1841945 h 1869496"/>
              <a:gd name="connsiteX37" fmla="*/ 631825 w 1056304"/>
              <a:gd name="connsiteY37" fmla="*/ 1838770 h 1869496"/>
              <a:gd name="connsiteX38" fmla="*/ 550862 w 1056304"/>
              <a:gd name="connsiteY38" fmla="*/ 1849881 h 1869496"/>
              <a:gd name="connsiteX39" fmla="*/ 554037 w 1056304"/>
              <a:gd name="connsiteY39" fmla="*/ 1733994 h 1869496"/>
              <a:gd name="connsiteX40" fmla="*/ 550862 w 1056304"/>
              <a:gd name="connsiteY40" fmla="*/ 1573656 h 1869496"/>
              <a:gd name="connsiteX41" fmla="*/ 558799 w 1056304"/>
              <a:gd name="connsiteY41" fmla="*/ 1453006 h 1869496"/>
              <a:gd name="connsiteX42" fmla="*/ 546099 w 1056304"/>
              <a:gd name="connsiteY42" fmla="*/ 1391093 h 1869496"/>
              <a:gd name="connsiteX43" fmla="*/ 539750 w 1056304"/>
              <a:gd name="connsiteY43" fmla="*/ 1330768 h 1869496"/>
              <a:gd name="connsiteX44" fmla="*/ 528638 w 1056304"/>
              <a:gd name="connsiteY44" fmla="*/ 1214882 h 1869496"/>
              <a:gd name="connsiteX45" fmla="*/ 504825 w 1056304"/>
              <a:gd name="connsiteY45" fmla="*/ 991045 h 1869496"/>
              <a:gd name="connsiteX46" fmla="*/ 228599 w 1056304"/>
              <a:gd name="connsiteY46" fmla="*/ 803721 h 1869496"/>
              <a:gd name="connsiteX47" fmla="*/ 270112 w 1056304"/>
              <a:gd name="connsiteY47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85776 w 1056304"/>
              <a:gd name="connsiteY30" fmla="*/ 1491866 h 1869496"/>
              <a:gd name="connsiteX31" fmla="*/ 768350 w 1056304"/>
              <a:gd name="connsiteY31" fmla="*/ 1392681 h 1869496"/>
              <a:gd name="connsiteX32" fmla="*/ 744537 w 1056304"/>
              <a:gd name="connsiteY32" fmla="*/ 1162495 h 1869496"/>
              <a:gd name="connsiteX33" fmla="*/ 703263 w 1056304"/>
              <a:gd name="connsiteY33" fmla="*/ 1416494 h 1869496"/>
              <a:gd name="connsiteX34" fmla="*/ 707989 w 1056304"/>
              <a:gd name="connsiteY34" fmla="*/ 1537904 h 1869496"/>
              <a:gd name="connsiteX35" fmla="*/ 698500 w 1056304"/>
              <a:gd name="connsiteY35" fmla="*/ 1587944 h 1869496"/>
              <a:gd name="connsiteX36" fmla="*/ 706437 w 1056304"/>
              <a:gd name="connsiteY36" fmla="*/ 1718119 h 1869496"/>
              <a:gd name="connsiteX37" fmla="*/ 681037 w 1056304"/>
              <a:gd name="connsiteY37" fmla="*/ 1841945 h 1869496"/>
              <a:gd name="connsiteX38" fmla="*/ 631825 w 1056304"/>
              <a:gd name="connsiteY38" fmla="*/ 1838770 h 1869496"/>
              <a:gd name="connsiteX39" fmla="*/ 550862 w 1056304"/>
              <a:gd name="connsiteY39" fmla="*/ 1849881 h 1869496"/>
              <a:gd name="connsiteX40" fmla="*/ 554037 w 1056304"/>
              <a:gd name="connsiteY40" fmla="*/ 1733994 h 1869496"/>
              <a:gd name="connsiteX41" fmla="*/ 550862 w 1056304"/>
              <a:gd name="connsiteY41" fmla="*/ 1573656 h 1869496"/>
              <a:gd name="connsiteX42" fmla="*/ 558799 w 1056304"/>
              <a:gd name="connsiteY42" fmla="*/ 1453006 h 1869496"/>
              <a:gd name="connsiteX43" fmla="*/ 546099 w 1056304"/>
              <a:gd name="connsiteY43" fmla="*/ 1391093 h 1869496"/>
              <a:gd name="connsiteX44" fmla="*/ 539750 w 1056304"/>
              <a:gd name="connsiteY44" fmla="*/ 1330768 h 1869496"/>
              <a:gd name="connsiteX45" fmla="*/ 528638 w 1056304"/>
              <a:gd name="connsiteY45" fmla="*/ 1214882 h 1869496"/>
              <a:gd name="connsiteX46" fmla="*/ 504825 w 1056304"/>
              <a:gd name="connsiteY46" fmla="*/ 991045 h 1869496"/>
              <a:gd name="connsiteX47" fmla="*/ 228599 w 1056304"/>
              <a:gd name="connsiteY47" fmla="*/ 803721 h 1869496"/>
              <a:gd name="connsiteX48" fmla="*/ 270112 w 1056304"/>
              <a:gd name="connsiteY48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58799 w 1056304"/>
              <a:gd name="connsiteY43" fmla="*/ 1453006 h 1869496"/>
              <a:gd name="connsiteX44" fmla="*/ 546099 w 1056304"/>
              <a:gd name="connsiteY44" fmla="*/ 1391093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58799 w 1056304"/>
              <a:gd name="connsiteY43" fmla="*/ 1453006 h 1869496"/>
              <a:gd name="connsiteX44" fmla="*/ 561974 w 1056304"/>
              <a:gd name="connsiteY44" fmla="*/ 1394268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66737 w 1056304"/>
              <a:gd name="connsiteY43" fmla="*/ 1464119 h 1869496"/>
              <a:gd name="connsiteX44" fmla="*/ 561974 w 1056304"/>
              <a:gd name="connsiteY44" fmla="*/ 1394268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44476 w 1056304"/>
              <a:gd name="connsiteY43" fmla="*/ 1488691 h 1869496"/>
              <a:gd name="connsiteX44" fmla="*/ 566737 w 1056304"/>
              <a:gd name="connsiteY44" fmla="*/ 1464119 h 1869496"/>
              <a:gd name="connsiteX45" fmla="*/ 561974 w 1056304"/>
              <a:gd name="connsiteY45" fmla="*/ 1394268 h 1869496"/>
              <a:gd name="connsiteX46" fmla="*/ 539750 w 1056304"/>
              <a:gd name="connsiteY46" fmla="*/ 1330768 h 1869496"/>
              <a:gd name="connsiteX47" fmla="*/ 528638 w 1056304"/>
              <a:gd name="connsiteY47" fmla="*/ 1214882 h 1869496"/>
              <a:gd name="connsiteX48" fmla="*/ 504825 w 1056304"/>
              <a:gd name="connsiteY48" fmla="*/ 991045 h 1869496"/>
              <a:gd name="connsiteX49" fmla="*/ 228599 w 1056304"/>
              <a:gd name="connsiteY49" fmla="*/ 803721 h 1869496"/>
              <a:gd name="connsiteX50" fmla="*/ 270112 w 1056304"/>
              <a:gd name="connsiteY50" fmla="*/ 463998 h 1869496"/>
              <a:gd name="connsiteX0" fmla="*/ 303450 w 1089642"/>
              <a:gd name="connsiteY0" fmla="*/ 46399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303450 w 1089642"/>
              <a:gd name="connsiteY50" fmla="*/ 463998 h 1869496"/>
              <a:gd name="connsiteX0" fmla="*/ 303450 w 1089642"/>
              <a:gd name="connsiteY0" fmla="*/ 46399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303450 w 1089642"/>
              <a:gd name="connsiteY50" fmla="*/ 46399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347080 h 1809728"/>
              <a:gd name="connsiteX1" fmla="*/ 0 w 1089642"/>
              <a:gd name="connsiteY1" fmla="*/ 278813 h 1809728"/>
              <a:gd name="connsiteX2" fmla="*/ 11112 w 1089642"/>
              <a:gd name="connsiteY2" fmla="*/ 180390 h 1809728"/>
              <a:gd name="connsiteX3" fmla="*/ 192087 w 1089642"/>
              <a:gd name="connsiteY3" fmla="*/ 8938 h 1809728"/>
              <a:gd name="connsiteX4" fmla="*/ 349250 w 1089642"/>
              <a:gd name="connsiteY4" fmla="*/ 89901 h 1809728"/>
              <a:gd name="connsiteX5" fmla="*/ 396874 w 1089642"/>
              <a:gd name="connsiteY5" fmla="*/ 96251 h 1809728"/>
              <a:gd name="connsiteX6" fmla="*/ 422275 w 1089642"/>
              <a:gd name="connsiteY6" fmla="*/ 135939 h 1809728"/>
              <a:gd name="connsiteX7" fmla="*/ 485775 w 1089642"/>
              <a:gd name="connsiteY7" fmla="*/ 156577 h 1809728"/>
              <a:gd name="connsiteX8" fmla="*/ 563563 w 1089642"/>
              <a:gd name="connsiteY8" fmla="*/ 201027 h 1809728"/>
              <a:gd name="connsiteX9" fmla="*/ 587375 w 1089642"/>
              <a:gd name="connsiteY9" fmla="*/ 186739 h 1809728"/>
              <a:gd name="connsiteX10" fmla="*/ 633412 w 1089642"/>
              <a:gd name="connsiteY10" fmla="*/ 210552 h 1809728"/>
              <a:gd name="connsiteX11" fmla="*/ 828675 w 1089642"/>
              <a:gd name="connsiteY11" fmla="*/ 212140 h 1809728"/>
              <a:gd name="connsiteX12" fmla="*/ 863600 w 1089642"/>
              <a:gd name="connsiteY12" fmla="*/ 193090 h 1809728"/>
              <a:gd name="connsiteX13" fmla="*/ 903287 w 1089642"/>
              <a:gd name="connsiteY13" fmla="*/ 199439 h 1809728"/>
              <a:gd name="connsiteX14" fmla="*/ 957263 w 1089642"/>
              <a:gd name="connsiteY14" fmla="*/ 208964 h 1809728"/>
              <a:gd name="connsiteX15" fmla="*/ 996952 w 1089642"/>
              <a:gd name="connsiteY15" fmla="*/ 216900 h 1809728"/>
              <a:gd name="connsiteX16" fmla="*/ 1058864 w 1089642"/>
              <a:gd name="connsiteY16" fmla="*/ 362951 h 1809728"/>
              <a:gd name="connsiteX17" fmla="*/ 1077369 w 1089642"/>
              <a:gd name="connsiteY17" fmla="*/ 696329 h 1809728"/>
              <a:gd name="connsiteX18" fmla="*/ 1085849 w 1089642"/>
              <a:gd name="connsiteY18" fmla="*/ 812217 h 1809728"/>
              <a:gd name="connsiteX19" fmla="*/ 1036637 w 1089642"/>
              <a:gd name="connsiteY19" fmla="*/ 815393 h 1809728"/>
              <a:gd name="connsiteX20" fmla="*/ 1011236 w 1089642"/>
              <a:gd name="connsiteY20" fmla="*/ 924927 h 1809728"/>
              <a:gd name="connsiteX21" fmla="*/ 977864 w 1089642"/>
              <a:gd name="connsiteY21" fmla="*/ 963786 h 1809728"/>
              <a:gd name="connsiteX22" fmla="*/ 988468 w 1089642"/>
              <a:gd name="connsiteY22" fmla="*/ 1066435 h 1809728"/>
              <a:gd name="connsiteX23" fmla="*/ 952738 w 1089642"/>
              <a:gd name="connsiteY23" fmla="*/ 1322022 h 1809728"/>
              <a:gd name="connsiteX24" fmla="*/ 962024 w 1089642"/>
              <a:gd name="connsiteY24" fmla="*/ 1432925 h 1809728"/>
              <a:gd name="connsiteX25" fmla="*/ 976312 w 1089642"/>
              <a:gd name="connsiteY25" fmla="*/ 1542463 h 1809728"/>
              <a:gd name="connsiteX26" fmla="*/ 965200 w 1089642"/>
              <a:gd name="connsiteY26" fmla="*/ 1764713 h 1809728"/>
              <a:gd name="connsiteX27" fmla="*/ 920750 w 1089642"/>
              <a:gd name="connsiteY27" fmla="*/ 1772652 h 1809728"/>
              <a:gd name="connsiteX28" fmla="*/ 857249 w 1089642"/>
              <a:gd name="connsiteY28" fmla="*/ 1759951 h 1809728"/>
              <a:gd name="connsiteX29" fmla="*/ 820737 w 1089642"/>
              <a:gd name="connsiteY29" fmla="*/ 1632951 h 1809728"/>
              <a:gd name="connsiteX30" fmla="*/ 825464 w 1089642"/>
              <a:gd name="connsiteY30" fmla="*/ 1541636 h 1809728"/>
              <a:gd name="connsiteX31" fmla="*/ 819114 w 1089642"/>
              <a:gd name="connsiteY31" fmla="*/ 1432098 h 1809728"/>
              <a:gd name="connsiteX32" fmla="*/ 801688 w 1089642"/>
              <a:gd name="connsiteY32" fmla="*/ 1332913 h 1809728"/>
              <a:gd name="connsiteX33" fmla="*/ 777875 w 1089642"/>
              <a:gd name="connsiteY33" fmla="*/ 1102727 h 1809728"/>
              <a:gd name="connsiteX34" fmla="*/ 736601 w 1089642"/>
              <a:gd name="connsiteY34" fmla="*/ 1356726 h 1809728"/>
              <a:gd name="connsiteX35" fmla="*/ 741327 w 1089642"/>
              <a:gd name="connsiteY35" fmla="*/ 1478136 h 1809728"/>
              <a:gd name="connsiteX36" fmla="*/ 731838 w 1089642"/>
              <a:gd name="connsiteY36" fmla="*/ 1528176 h 1809728"/>
              <a:gd name="connsiteX37" fmla="*/ 739775 w 1089642"/>
              <a:gd name="connsiteY37" fmla="*/ 1658351 h 1809728"/>
              <a:gd name="connsiteX38" fmla="*/ 714375 w 1089642"/>
              <a:gd name="connsiteY38" fmla="*/ 1782177 h 1809728"/>
              <a:gd name="connsiteX39" fmla="*/ 665163 w 1089642"/>
              <a:gd name="connsiteY39" fmla="*/ 1779002 h 1809728"/>
              <a:gd name="connsiteX40" fmla="*/ 584200 w 1089642"/>
              <a:gd name="connsiteY40" fmla="*/ 1790113 h 1809728"/>
              <a:gd name="connsiteX41" fmla="*/ 587375 w 1089642"/>
              <a:gd name="connsiteY41" fmla="*/ 1674226 h 1809728"/>
              <a:gd name="connsiteX42" fmla="*/ 584200 w 1089642"/>
              <a:gd name="connsiteY42" fmla="*/ 1513888 h 1809728"/>
              <a:gd name="connsiteX43" fmla="*/ 577814 w 1089642"/>
              <a:gd name="connsiteY43" fmla="*/ 1428923 h 1809728"/>
              <a:gd name="connsiteX44" fmla="*/ 600075 w 1089642"/>
              <a:gd name="connsiteY44" fmla="*/ 1404351 h 1809728"/>
              <a:gd name="connsiteX45" fmla="*/ 595312 w 1089642"/>
              <a:gd name="connsiteY45" fmla="*/ 1334500 h 1809728"/>
              <a:gd name="connsiteX46" fmla="*/ 573088 w 1089642"/>
              <a:gd name="connsiteY46" fmla="*/ 1271000 h 1809728"/>
              <a:gd name="connsiteX47" fmla="*/ 561976 w 1089642"/>
              <a:gd name="connsiteY47" fmla="*/ 1155114 h 1809728"/>
              <a:gd name="connsiteX48" fmla="*/ 538163 w 1089642"/>
              <a:gd name="connsiteY48" fmla="*/ 931277 h 1809728"/>
              <a:gd name="connsiteX49" fmla="*/ 261937 w 1089642"/>
              <a:gd name="connsiteY49" fmla="*/ 743953 h 1809728"/>
              <a:gd name="connsiteX50" fmla="*/ 290750 w 1089642"/>
              <a:gd name="connsiteY50" fmla="*/ 347080 h 1809728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130174 w 1089642"/>
              <a:gd name="connsiteY3" fmla="*/ 93556 h 1727659"/>
              <a:gd name="connsiteX4" fmla="*/ 349250 w 1089642"/>
              <a:gd name="connsiteY4" fmla="*/ 7832 h 1727659"/>
              <a:gd name="connsiteX5" fmla="*/ 396874 w 1089642"/>
              <a:gd name="connsiteY5" fmla="*/ 14182 h 1727659"/>
              <a:gd name="connsiteX6" fmla="*/ 422275 w 1089642"/>
              <a:gd name="connsiteY6" fmla="*/ 53870 h 1727659"/>
              <a:gd name="connsiteX7" fmla="*/ 485775 w 1089642"/>
              <a:gd name="connsiteY7" fmla="*/ 74508 h 1727659"/>
              <a:gd name="connsiteX8" fmla="*/ 563563 w 1089642"/>
              <a:gd name="connsiteY8" fmla="*/ 118958 h 1727659"/>
              <a:gd name="connsiteX9" fmla="*/ 587375 w 1089642"/>
              <a:gd name="connsiteY9" fmla="*/ 104670 h 1727659"/>
              <a:gd name="connsiteX10" fmla="*/ 633412 w 1089642"/>
              <a:gd name="connsiteY10" fmla="*/ 128483 h 1727659"/>
              <a:gd name="connsiteX11" fmla="*/ 828675 w 1089642"/>
              <a:gd name="connsiteY11" fmla="*/ 130071 h 1727659"/>
              <a:gd name="connsiteX12" fmla="*/ 863600 w 1089642"/>
              <a:gd name="connsiteY12" fmla="*/ 111021 h 1727659"/>
              <a:gd name="connsiteX13" fmla="*/ 903287 w 1089642"/>
              <a:gd name="connsiteY13" fmla="*/ 117370 h 1727659"/>
              <a:gd name="connsiteX14" fmla="*/ 957263 w 1089642"/>
              <a:gd name="connsiteY14" fmla="*/ 126895 h 1727659"/>
              <a:gd name="connsiteX15" fmla="*/ 996952 w 1089642"/>
              <a:gd name="connsiteY15" fmla="*/ 134831 h 1727659"/>
              <a:gd name="connsiteX16" fmla="*/ 1058864 w 1089642"/>
              <a:gd name="connsiteY16" fmla="*/ 280882 h 1727659"/>
              <a:gd name="connsiteX17" fmla="*/ 1077369 w 1089642"/>
              <a:gd name="connsiteY17" fmla="*/ 614260 h 1727659"/>
              <a:gd name="connsiteX18" fmla="*/ 1085849 w 1089642"/>
              <a:gd name="connsiteY18" fmla="*/ 730148 h 1727659"/>
              <a:gd name="connsiteX19" fmla="*/ 1036637 w 1089642"/>
              <a:gd name="connsiteY19" fmla="*/ 733324 h 1727659"/>
              <a:gd name="connsiteX20" fmla="*/ 1011236 w 1089642"/>
              <a:gd name="connsiteY20" fmla="*/ 842858 h 1727659"/>
              <a:gd name="connsiteX21" fmla="*/ 977864 w 1089642"/>
              <a:gd name="connsiteY21" fmla="*/ 881717 h 1727659"/>
              <a:gd name="connsiteX22" fmla="*/ 988468 w 1089642"/>
              <a:gd name="connsiteY22" fmla="*/ 984366 h 1727659"/>
              <a:gd name="connsiteX23" fmla="*/ 952738 w 1089642"/>
              <a:gd name="connsiteY23" fmla="*/ 1239953 h 1727659"/>
              <a:gd name="connsiteX24" fmla="*/ 962024 w 1089642"/>
              <a:gd name="connsiteY24" fmla="*/ 1350856 h 1727659"/>
              <a:gd name="connsiteX25" fmla="*/ 976312 w 1089642"/>
              <a:gd name="connsiteY25" fmla="*/ 1460394 h 1727659"/>
              <a:gd name="connsiteX26" fmla="*/ 965200 w 1089642"/>
              <a:gd name="connsiteY26" fmla="*/ 1682644 h 1727659"/>
              <a:gd name="connsiteX27" fmla="*/ 920750 w 1089642"/>
              <a:gd name="connsiteY27" fmla="*/ 1690583 h 1727659"/>
              <a:gd name="connsiteX28" fmla="*/ 857249 w 1089642"/>
              <a:gd name="connsiteY28" fmla="*/ 1677882 h 1727659"/>
              <a:gd name="connsiteX29" fmla="*/ 820737 w 1089642"/>
              <a:gd name="connsiteY29" fmla="*/ 1550882 h 1727659"/>
              <a:gd name="connsiteX30" fmla="*/ 825464 w 1089642"/>
              <a:gd name="connsiteY30" fmla="*/ 1459567 h 1727659"/>
              <a:gd name="connsiteX31" fmla="*/ 819114 w 1089642"/>
              <a:gd name="connsiteY31" fmla="*/ 1350029 h 1727659"/>
              <a:gd name="connsiteX32" fmla="*/ 801688 w 1089642"/>
              <a:gd name="connsiteY32" fmla="*/ 1250844 h 1727659"/>
              <a:gd name="connsiteX33" fmla="*/ 777875 w 1089642"/>
              <a:gd name="connsiteY33" fmla="*/ 1020658 h 1727659"/>
              <a:gd name="connsiteX34" fmla="*/ 736601 w 1089642"/>
              <a:gd name="connsiteY34" fmla="*/ 1274657 h 1727659"/>
              <a:gd name="connsiteX35" fmla="*/ 741327 w 1089642"/>
              <a:gd name="connsiteY35" fmla="*/ 1396067 h 1727659"/>
              <a:gd name="connsiteX36" fmla="*/ 731838 w 1089642"/>
              <a:gd name="connsiteY36" fmla="*/ 1446107 h 1727659"/>
              <a:gd name="connsiteX37" fmla="*/ 739775 w 1089642"/>
              <a:gd name="connsiteY37" fmla="*/ 1576282 h 1727659"/>
              <a:gd name="connsiteX38" fmla="*/ 714375 w 1089642"/>
              <a:gd name="connsiteY38" fmla="*/ 1700108 h 1727659"/>
              <a:gd name="connsiteX39" fmla="*/ 665163 w 1089642"/>
              <a:gd name="connsiteY39" fmla="*/ 1696933 h 1727659"/>
              <a:gd name="connsiteX40" fmla="*/ 584200 w 1089642"/>
              <a:gd name="connsiteY40" fmla="*/ 1708044 h 1727659"/>
              <a:gd name="connsiteX41" fmla="*/ 587375 w 1089642"/>
              <a:gd name="connsiteY41" fmla="*/ 1592157 h 1727659"/>
              <a:gd name="connsiteX42" fmla="*/ 584200 w 1089642"/>
              <a:gd name="connsiteY42" fmla="*/ 1431819 h 1727659"/>
              <a:gd name="connsiteX43" fmla="*/ 577814 w 1089642"/>
              <a:gd name="connsiteY43" fmla="*/ 1346854 h 1727659"/>
              <a:gd name="connsiteX44" fmla="*/ 600075 w 1089642"/>
              <a:gd name="connsiteY44" fmla="*/ 1322282 h 1727659"/>
              <a:gd name="connsiteX45" fmla="*/ 595312 w 1089642"/>
              <a:gd name="connsiteY45" fmla="*/ 1252431 h 1727659"/>
              <a:gd name="connsiteX46" fmla="*/ 573088 w 1089642"/>
              <a:gd name="connsiteY46" fmla="*/ 1188931 h 1727659"/>
              <a:gd name="connsiteX47" fmla="*/ 561976 w 1089642"/>
              <a:gd name="connsiteY47" fmla="*/ 1073045 h 1727659"/>
              <a:gd name="connsiteX48" fmla="*/ 538163 w 1089642"/>
              <a:gd name="connsiteY48" fmla="*/ 849208 h 1727659"/>
              <a:gd name="connsiteX49" fmla="*/ 261937 w 1089642"/>
              <a:gd name="connsiteY49" fmla="*/ 661884 h 1727659"/>
              <a:gd name="connsiteX50" fmla="*/ 290750 w 1089642"/>
              <a:gd name="connsiteY50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130174 w 1089642"/>
              <a:gd name="connsiteY3" fmla="*/ 93556 h 1727659"/>
              <a:gd name="connsiteX4" fmla="*/ 349250 w 1089642"/>
              <a:gd name="connsiteY4" fmla="*/ 7832 h 1727659"/>
              <a:gd name="connsiteX5" fmla="*/ 396874 w 1089642"/>
              <a:gd name="connsiteY5" fmla="*/ 14182 h 1727659"/>
              <a:gd name="connsiteX6" fmla="*/ 422275 w 1089642"/>
              <a:gd name="connsiteY6" fmla="*/ 53870 h 1727659"/>
              <a:gd name="connsiteX7" fmla="*/ 485775 w 1089642"/>
              <a:gd name="connsiteY7" fmla="*/ 74508 h 1727659"/>
              <a:gd name="connsiteX8" fmla="*/ 563563 w 1089642"/>
              <a:gd name="connsiteY8" fmla="*/ 118958 h 1727659"/>
              <a:gd name="connsiteX9" fmla="*/ 587375 w 1089642"/>
              <a:gd name="connsiteY9" fmla="*/ 104670 h 1727659"/>
              <a:gd name="connsiteX10" fmla="*/ 633412 w 1089642"/>
              <a:gd name="connsiteY10" fmla="*/ 128483 h 1727659"/>
              <a:gd name="connsiteX11" fmla="*/ 828675 w 1089642"/>
              <a:gd name="connsiteY11" fmla="*/ 130071 h 1727659"/>
              <a:gd name="connsiteX12" fmla="*/ 863600 w 1089642"/>
              <a:gd name="connsiteY12" fmla="*/ 111021 h 1727659"/>
              <a:gd name="connsiteX13" fmla="*/ 903287 w 1089642"/>
              <a:gd name="connsiteY13" fmla="*/ 117370 h 1727659"/>
              <a:gd name="connsiteX14" fmla="*/ 957263 w 1089642"/>
              <a:gd name="connsiteY14" fmla="*/ 126895 h 1727659"/>
              <a:gd name="connsiteX15" fmla="*/ 996952 w 1089642"/>
              <a:gd name="connsiteY15" fmla="*/ 134831 h 1727659"/>
              <a:gd name="connsiteX16" fmla="*/ 1058864 w 1089642"/>
              <a:gd name="connsiteY16" fmla="*/ 280882 h 1727659"/>
              <a:gd name="connsiteX17" fmla="*/ 1077369 w 1089642"/>
              <a:gd name="connsiteY17" fmla="*/ 614260 h 1727659"/>
              <a:gd name="connsiteX18" fmla="*/ 1085849 w 1089642"/>
              <a:gd name="connsiteY18" fmla="*/ 730148 h 1727659"/>
              <a:gd name="connsiteX19" fmla="*/ 1036637 w 1089642"/>
              <a:gd name="connsiteY19" fmla="*/ 733324 h 1727659"/>
              <a:gd name="connsiteX20" fmla="*/ 1011236 w 1089642"/>
              <a:gd name="connsiteY20" fmla="*/ 842858 h 1727659"/>
              <a:gd name="connsiteX21" fmla="*/ 977864 w 1089642"/>
              <a:gd name="connsiteY21" fmla="*/ 881717 h 1727659"/>
              <a:gd name="connsiteX22" fmla="*/ 988468 w 1089642"/>
              <a:gd name="connsiteY22" fmla="*/ 984366 h 1727659"/>
              <a:gd name="connsiteX23" fmla="*/ 952738 w 1089642"/>
              <a:gd name="connsiteY23" fmla="*/ 1239953 h 1727659"/>
              <a:gd name="connsiteX24" fmla="*/ 962024 w 1089642"/>
              <a:gd name="connsiteY24" fmla="*/ 1350856 h 1727659"/>
              <a:gd name="connsiteX25" fmla="*/ 976312 w 1089642"/>
              <a:gd name="connsiteY25" fmla="*/ 1460394 h 1727659"/>
              <a:gd name="connsiteX26" fmla="*/ 965200 w 1089642"/>
              <a:gd name="connsiteY26" fmla="*/ 1682644 h 1727659"/>
              <a:gd name="connsiteX27" fmla="*/ 920750 w 1089642"/>
              <a:gd name="connsiteY27" fmla="*/ 1690583 h 1727659"/>
              <a:gd name="connsiteX28" fmla="*/ 857249 w 1089642"/>
              <a:gd name="connsiteY28" fmla="*/ 1677882 h 1727659"/>
              <a:gd name="connsiteX29" fmla="*/ 820737 w 1089642"/>
              <a:gd name="connsiteY29" fmla="*/ 1550882 h 1727659"/>
              <a:gd name="connsiteX30" fmla="*/ 825464 w 1089642"/>
              <a:gd name="connsiteY30" fmla="*/ 1459567 h 1727659"/>
              <a:gd name="connsiteX31" fmla="*/ 819114 w 1089642"/>
              <a:gd name="connsiteY31" fmla="*/ 1350029 h 1727659"/>
              <a:gd name="connsiteX32" fmla="*/ 801688 w 1089642"/>
              <a:gd name="connsiteY32" fmla="*/ 1250844 h 1727659"/>
              <a:gd name="connsiteX33" fmla="*/ 777875 w 1089642"/>
              <a:gd name="connsiteY33" fmla="*/ 1020658 h 1727659"/>
              <a:gd name="connsiteX34" fmla="*/ 736601 w 1089642"/>
              <a:gd name="connsiteY34" fmla="*/ 1274657 h 1727659"/>
              <a:gd name="connsiteX35" fmla="*/ 741327 w 1089642"/>
              <a:gd name="connsiteY35" fmla="*/ 1396067 h 1727659"/>
              <a:gd name="connsiteX36" fmla="*/ 731838 w 1089642"/>
              <a:gd name="connsiteY36" fmla="*/ 1446107 h 1727659"/>
              <a:gd name="connsiteX37" fmla="*/ 739775 w 1089642"/>
              <a:gd name="connsiteY37" fmla="*/ 1576282 h 1727659"/>
              <a:gd name="connsiteX38" fmla="*/ 714375 w 1089642"/>
              <a:gd name="connsiteY38" fmla="*/ 1700108 h 1727659"/>
              <a:gd name="connsiteX39" fmla="*/ 665163 w 1089642"/>
              <a:gd name="connsiteY39" fmla="*/ 1696933 h 1727659"/>
              <a:gd name="connsiteX40" fmla="*/ 584200 w 1089642"/>
              <a:gd name="connsiteY40" fmla="*/ 1708044 h 1727659"/>
              <a:gd name="connsiteX41" fmla="*/ 587375 w 1089642"/>
              <a:gd name="connsiteY41" fmla="*/ 1592157 h 1727659"/>
              <a:gd name="connsiteX42" fmla="*/ 584200 w 1089642"/>
              <a:gd name="connsiteY42" fmla="*/ 1431819 h 1727659"/>
              <a:gd name="connsiteX43" fmla="*/ 577814 w 1089642"/>
              <a:gd name="connsiteY43" fmla="*/ 1346854 h 1727659"/>
              <a:gd name="connsiteX44" fmla="*/ 600075 w 1089642"/>
              <a:gd name="connsiteY44" fmla="*/ 1322282 h 1727659"/>
              <a:gd name="connsiteX45" fmla="*/ 595312 w 1089642"/>
              <a:gd name="connsiteY45" fmla="*/ 1252431 h 1727659"/>
              <a:gd name="connsiteX46" fmla="*/ 573088 w 1089642"/>
              <a:gd name="connsiteY46" fmla="*/ 1188931 h 1727659"/>
              <a:gd name="connsiteX47" fmla="*/ 561976 w 1089642"/>
              <a:gd name="connsiteY47" fmla="*/ 1073045 h 1727659"/>
              <a:gd name="connsiteX48" fmla="*/ 538163 w 1089642"/>
              <a:gd name="connsiteY48" fmla="*/ 849208 h 1727659"/>
              <a:gd name="connsiteX49" fmla="*/ 261937 w 1089642"/>
              <a:gd name="connsiteY49" fmla="*/ 661884 h 1727659"/>
              <a:gd name="connsiteX50" fmla="*/ 290750 w 1089642"/>
              <a:gd name="connsiteY50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46002 w 1089642"/>
              <a:gd name="connsiteY3" fmla="*/ 102254 h 1727659"/>
              <a:gd name="connsiteX4" fmla="*/ 130174 w 1089642"/>
              <a:gd name="connsiteY4" fmla="*/ 93556 h 1727659"/>
              <a:gd name="connsiteX5" fmla="*/ 349250 w 1089642"/>
              <a:gd name="connsiteY5" fmla="*/ 7832 h 1727659"/>
              <a:gd name="connsiteX6" fmla="*/ 396874 w 1089642"/>
              <a:gd name="connsiteY6" fmla="*/ 14182 h 1727659"/>
              <a:gd name="connsiteX7" fmla="*/ 422275 w 1089642"/>
              <a:gd name="connsiteY7" fmla="*/ 53870 h 1727659"/>
              <a:gd name="connsiteX8" fmla="*/ 485775 w 1089642"/>
              <a:gd name="connsiteY8" fmla="*/ 74508 h 1727659"/>
              <a:gd name="connsiteX9" fmla="*/ 563563 w 1089642"/>
              <a:gd name="connsiteY9" fmla="*/ 118958 h 1727659"/>
              <a:gd name="connsiteX10" fmla="*/ 587375 w 1089642"/>
              <a:gd name="connsiteY10" fmla="*/ 104670 h 1727659"/>
              <a:gd name="connsiteX11" fmla="*/ 633412 w 1089642"/>
              <a:gd name="connsiteY11" fmla="*/ 128483 h 1727659"/>
              <a:gd name="connsiteX12" fmla="*/ 828675 w 1089642"/>
              <a:gd name="connsiteY12" fmla="*/ 130071 h 1727659"/>
              <a:gd name="connsiteX13" fmla="*/ 863600 w 1089642"/>
              <a:gd name="connsiteY13" fmla="*/ 111021 h 1727659"/>
              <a:gd name="connsiteX14" fmla="*/ 903287 w 1089642"/>
              <a:gd name="connsiteY14" fmla="*/ 117370 h 1727659"/>
              <a:gd name="connsiteX15" fmla="*/ 957263 w 1089642"/>
              <a:gd name="connsiteY15" fmla="*/ 126895 h 1727659"/>
              <a:gd name="connsiteX16" fmla="*/ 996952 w 1089642"/>
              <a:gd name="connsiteY16" fmla="*/ 134831 h 1727659"/>
              <a:gd name="connsiteX17" fmla="*/ 1058864 w 1089642"/>
              <a:gd name="connsiteY17" fmla="*/ 280882 h 1727659"/>
              <a:gd name="connsiteX18" fmla="*/ 1077369 w 1089642"/>
              <a:gd name="connsiteY18" fmla="*/ 614260 h 1727659"/>
              <a:gd name="connsiteX19" fmla="*/ 1085849 w 1089642"/>
              <a:gd name="connsiteY19" fmla="*/ 730148 h 1727659"/>
              <a:gd name="connsiteX20" fmla="*/ 1036637 w 1089642"/>
              <a:gd name="connsiteY20" fmla="*/ 733324 h 1727659"/>
              <a:gd name="connsiteX21" fmla="*/ 1011236 w 1089642"/>
              <a:gd name="connsiteY21" fmla="*/ 842858 h 1727659"/>
              <a:gd name="connsiteX22" fmla="*/ 977864 w 1089642"/>
              <a:gd name="connsiteY22" fmla="*/ 881717 h 1727659"/>
              <a:gd name="connsiteX23" fmla="*/ 988468 w 1089642"/>
              <a:gd name="connsiteY23" fmla="*/ 984366 h 1727659"/>
              <a:gd name="connsiteX24" fmla="*/ 952738 w 1089642"/>
              <a:gd name="connsiteY24" fmla="*/ 1239953 h 1727659"/>
              <a:gd name="connsiteX25" fmla="*/ 962024 w 1089642"/>
              <a:gd name="connsiteY25" fmla="*/ 1350856 h 1727659"/>
              <a:gd name="connsiteX26" fmla="*/ 976312 w 1089642"/>
              <a:gd name="connsiteY26" fmla="*/ 1460394 h 1727659"/>
              <a:gd name="connsiteX27" fmla="*/ 965200 w 1089642"/>
              <a:gd name="connsiteY27" fmla="*/ 1682644 h 1727659"/>
              <a:gd name="connsiteX28" fmla="*/ 920750 w 1089642"/>
              <a:gd name="connsiteY28" fmla="*/ 1690583 h 1727659"/>
              <a:gd name="connsiteX29" fmla="*/ 857249 w 1089642"/>
              <a:gd name="connsiteY29" fmla="*/ 1677882 h 1727659"/>
              <a:gd name="connsiteX30" fmla="*/ 820737 w 1089642"/>
              <a:gd name="connsiteY30" fmla="*/ 1550882 h 1727659"/>
              <a:gd name="connsiteX31" fmla="*/ 825464 w 1089642"/>
              <a:gd name="connsiteY31" fmla="*/ 1459567 h 1727659"/>
              <a:gd name="connsiteX32" fmla="*/ 819114 w 1089642"/>
              <a:gd name="connsiteY32" fmla="*/ 1350029 h 1727659"/>
              <a:gd name="connsiteX33" fmla="*/ 801688 w 1089642"/>
              <a:gd name="connsiteY33" fmla="*/ 1250844 h 1727659"/>
              <a:gd name="connsiteX34" fmla="*/ 777875 w 1089642"/>
              <a:gd name="connsiteY34" fmla="*/ 1020658 h 1727659"/>
              <a:gd name="connsiteX35" fmla="*/ 736601 w 1089642"/>
              <a:gd name="connsiteY35" fmla="*/ 1274657 h 1727659"/>
              <a:gd name="connsiteX36" fmla="*/ 741327 w 1089642"/>
              <a:gd name="connsiteY36" fmla="*/ 1396067 h 1727659"/>
              <a:gd name="connsiteX37" fmla="*/ 731838 w 1089642"/>
              <a:gd name="connsiteY37" fmla="*/ 1446107 h 1727659"/>
              <a:gd name="connsiteX38" fmla="*/ 739775 w 1089642"/>
              <a:gd name="connsiteY38" fmla="*/ 1576282 h 1727659"/>
              <a:gd name="connsiteX39" fmla="*/ 714375 w 1089642"/>
              <a:gd name="connsiteY39" fmla="*/ 1700108 h 1727659"/>
              <a:gd name="connsiteX40" fmla="*/ 665163 w 1089642"/>
              <a:gd name="connsiteY40" fmla="*/ 1696933 h 1727659"/>
              <a:gd name="connsiteX41" fmla="*/ 584200 w 1089642"/>
              <a:gd name="connsiteY41" fmla="*/ 1708044 h 1727659"/>
              <a:gd name="connsiteX42" fmla="*/ 587375 w 1089642"/>
              <a:gd name="connsiteY42" fmla="*/ 1592157 h 1727659"/>
              <a:gd name="connsiteX43" fmla="*/ 584200 w 1089642"/>
              <a:gd name="connsiteY43" fmla="*/ 1431819 h 1727659"/>
              <a:gd name="connsiteX44" fmla="*/ 577814 w 1089642"/>
              <a:gd name="connsiteY44" fmla="*/ 1346854 h 1727659"/>
              <a:gd name="connsiteX45" fmla="*/ 600075 w 1089642"/>
              <a:gd name="connsiteY45" fmla="*/ 1322282 h 1727659"/>
              <a:gd name="connsiteX46" fmla="*/ 595312 w 1089642"/>
              <a:gd name="connsiteY46" fmla="*/ 1252431 h 1727659"/>
              <a:gd name="connsiteX47" fmla="*/ 573088 w 1089642"/>
              <a:gd name="connsiteY47" fmla="*/ 1188931 h 1727659"/>
              <a:gd name="connsiteX48" fmla="*/ 561976 w 1089642"/>
              <a:gd name="connsiteY48" fmla="*/ 1073045 h 1727659"/>
              <a:gd name="connsiteX49" fmla="*/ 538163 w 1089642"/>
              <a:gd name="connsiteY49" fmla="*/ 849208 h 1727659"/>
              <a:gd name="connsiteX50" fmla="*/ 261937 w 1089642"/>
              <a:gd name="connsiteY50" fmla="*/ 661884 h 1727659"/>
              <a:gd name="connsiteX51" fmla="*/ 290750 w 1089642"/>
              <a:gd name="connsiteY51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46002 w 1089642"/>
              <a:gd name="connsiteY3" fmla="*/ 102254 h 1727659"/>
              <a:gd name="connsiteX4" fmla="*/ 130174 w 1089642"/>
              <a:gd name="connsiteY4" fmla="*/ 93556 h 1727659"/>
              <a:gd name="connsiteX5" fmla="*/ 349250 w 1089642"/>
              <a:gd name="connsiteY5" fmla="*/ 7832 h 1727659"/>
              <a:gd name="connsiteX6" fmla="*/ 396874 w 1089642"/>
              <a:gd name="connsiteY6" fmla="*/ 14182 h 1727659"/>
              <a:gd name="connsiteX7" fmla="*/ 422275 w 1089642"/>
              <a:gd name="connsiteY7" fmla="*/ 53870 h 1727659"/>
              <a:gd name="connsiteX8" fmla="*/ 485775 w 1089642"/>
              <a:gd name="connsiteY8" fmla="*/ 74508 h 1727659"/>
              <a:gd name="connsiteX9" fmla="*/ 563563 w 1089642"/>
              <a:gd name="connsiteY9" fmla="*/ 118958 h 1727659"/>
              <a:gd name="connsiteX10" fmla="*/ 587375 w 1089642"/>
              <a:gd name="connsiteY10" fmla="*/ 104670 h 1727659"/>
              <a:gd name="connsiteX11" fmla="*/ 633412 w 1089642"/>
              <a:gd name="connsiteY11" fmla="*/ 128483 h 1727659"/>
              <a:gd name="connsiteX12" fmla="*/ 828675 w 1089642"/>
              <a:gd name="connsiteY12" fmla="*/ 130071 h 1727659"/>
              <a:gd name="connsiteX13" fmla="*/ 863600 w 1089642"/>
              <a:gd name="connsiteY13" fmla="*/ 111021 h 1727659"/>
              <a:gd name="connsiteX14" fmla="*/ 903287 w 1089642"/>
              <a:gd name="connsiteY14" fmla="*/ 117370 h 1727659"/>
              <a:gd name="connsiteX15" fmla="*/ 957263 w 1089642"/>
              <a:gd name="connsiteY15" fmla="*/ 126895 h 1727659"/>
              <a:gd name="connsiteX16" fmla="*/ 996952 w 1089642"/>
              <a:gd name="connsiteY16" fmla="*/ 134831 h 1727659"/>
              <a:gd name="connsiteX17" fmla="*/ 1058864 w 1089642"/>
              <a:gd name="connsiteY17" fmla="*/ 280882 h 1727659"/>
              <a:gd name="connsiteX18" fmla="*/ 1077369 w 1089642"/>
              <a:gd name="connsiteY18" fmla="*/ 614260 h 1727659"/>
              <a:gd name="connsiteX19" fmla="*/ 1085849 w 1089642"/>
              <a:gd name="connsiteY19" fmla="*/ 730148 h 1727659"/>
              <a:gd name="connsiteX20" fmla="*/ 1036637 w 1089642"/>
              <a:gd name="connsiteY20" fmla="*/ 733324 h 1727659"/>
              <a:gd name="connsiteX21" fmla="*/ 1011236 w 1089642"/>
              <a:gd name="connsiteY21" fmla="*/ 842858 h 1727659"/>
              <a:gd name="connsiteX22" fmla="*/ 977864 w 1089642"/>
              <a:gd name="connsiteY22" fmla="*/ 881717 h 1727659"/>
              <a:gd name="connsiteX23" fmla="*/ 988468 w 1089642"/>
              <a:gd name="connsiteY23" fmla="*/ 984366 h 1727659"/>
              <a:gd name="connsiteX24" fmla="*/ 952738 w 1089642"/>
              <a:gd name="connsiteY24" fmla="*/ 1239953 h 1727659"/>
              <a:gd name="connsiteX25" fmla="*/ 962024 w 1089642"/>
              <a:gd name="connsiteY25" fmla="*/ 1350856 h 1727659"/>
              <a:gd name="connsiteX26" fmla="*/ 976312 w 1089642"/>
              <a:gd name="connsiteY26" fmla="*/ 1460394 h 1727659"/>
              <a:gd name="connsiteX27" fmla="*/ 965200 w 1089642"/>
              <a:gd name="connsiteY27" fmla="*/ 1682644 h 1727659"/>
              <a:gd name="connsiteX28" fmla="*/ 920750 w 1089642"/>
              <a:gd name="connsiteY28" fmla="*/ 1690583 h 1727659"/>
              <a:gd name="connsiteX29" fmla="*/ 857249 w 1089642"/>
              <a:gd name="connsiteY29" fmla="*/ 1677882 h 1727659"/>
              <a:gd name="connsiteX30" fmla="*/ 820737 w 1089642"/>
              <a:gd name="connsiteY30" fmla="*/ 1550882 h 1727659"/>
              <a:gd name="connsiteX31" fmla="*/ 825464 w 1089642"/>
              <a:gd name="connsiteY31" fmla="*/ 1459567 h 1727659"/>
              <a:gd name="connsiteX32" fmla="*/ 819114 w 1089642"/>
              <a:gd name="connsiteY32" fmla="*/ 1350029 h 1727659"/>
              <a:gd name="connsiteX33" fmla="*/ 801688 w 1089642"/>
              <a:gd name="connsiteY33" fmla="*/ 1250844 h 1727659"/>
              <a:gd name="connsiteX34" fmla="*/ 777875 w 1089642"/>
              <a:gd name="connsiteY34" fmla="*/ 1020658 h 1727659"/>
              <a:gd name="connsiteX35" fmla="*/ 736601 w 1089642"/>
              <a:gd name="connsiteY35" fmla="*/ 1274657 h 1727659"/>
              <a:gd name="connsiteX36" fmla="*/ 741327 w 1089642"/>
              <a:gd name="connsiteY36" fmla="*/ 1396067 h 1727659"/>
              <a:gd name="connsiteX37" fmla="*/ 731838 w 1089642"/>
              <a:gd name="connsiteY37" fmla="*/ 1446107 h 1727659"/>
              <a:gd name="connsiteX38" fmla="*/ 739775 w 1089642"/>
              <a:gd name="connsiteY38" fmla="*/ 1576282 h 1727659"/>
              <a:gd name="connsiteX39" fmla="*/ 714375 w 1089642"/>
              <a:gd name="connsiteY39" fmla="*/ 1700108 h 1727659"/>
              <a:gd name="connsiteX40" fmla="*/ 665163 w 1089642"/>
              <a:gd name="connsiteY40" fmla="*/ 1696933 h 1727659"/>
              <a:gd name="connsiteX41" fmla="*/ 584200 w 1089642"/>
              <a:gd name="connsiteY41" fmla="*/ 1708044 h 1727659"/>
              <a:gd name="connsiteX42" fmla="*/ 587375 w 1089642"/>
              <a:gd name="connsiteY42" fmla="*/ 1592157 h 1727659"/>
              <a:gd name="connsiteX43" fmla="*/ 584200 w 1089642"/>
              <a:gd name="connsiteY43" fmla="*/ 1431819 h 1727659"/>
              <a:gd name="connsiteX44" fmla="*/ 577814 w 1089642"/>
              <a:gd name="connsiteY44" fmla="*/ 1346854 h 1727659"/>
              <a:gd name="connsiteX45" fmla="*/ 600075 w 1089642"/>
              <a:gd name="connsiteY45" fmla="*/ 1322282 h 1727659"/>
              <a:gd name="connsiteX46" fmla="*/ 595312 w 1089642"/>
              <a:gd name="connsiteY46" fmla="*/ 1252431 h 1727659"/>
              <a:gd name="connsiteX47" fmla="*/ 573088 w 1089642"/>
              <a:gd name="connsiteY47" fmla="*/ 1188931 h 1727659"/>
              <a:gd name="connsiteX48" fmla="*/ 561976 w 1089642"/>
              <a:gd name="connsiteY48" fmla="*/ 1073045 h 1727659"/>
              <a:gd name="connsiteX49" fmla="*/ 538163 w 1089642"/>
              <a:gd name="connsiteY49" fmla="*/ 849208 h 1727659"/>
              <a:gd name="connsiteX50" fmla="*/ 261937 w 1089642"/>
              <a:gd name="connsiteY50" fmla="*/ 661884 h 1727659"/>
              <a:gd name="connsiteX51" fmla="*/ 290750 w 1089642"/>
              <a:gd name="connsiteY51" fmla="*/ 265011 h 1727659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12785 h 1675433"/>
              <a:gd name="connsiteX1" fmla="*/ 0 w 1089642"/>
              <a:gd name="connsiteY1" fmla="*/ 144518 h 1675433"/>
              <a:gd name="connsiteX2" fmla="*/ 11112 w 1089642"/>
              <a:gd name="connsiteY2" fmla="*/ 46095 h 1675433"/>
              <a:gd name="connsiteX3" fmla="*/ 46002 w 1089642"/>
              <a:gd name="connsiteY3" fmla="*/ 50028 h 1675433"/>
              <a:gd name="connsiteX4" fmla="*/ 130174 w 1089642"/>
              <a:gd name="connsiteY4" fmla="*/ 41330 h 1675433"/>
              <a:gd name="connsiteX5" fmla="*/ 254000 w 1089642"/>
              <a:gd name="connsiteY5" fmla="*/ 63556 h 1675433"/>
              <a:gd name="connsiteX6" fmla="*/ 341312 w 1089642"/>
              <a:gd name="connsiteY6" fmla="*/ 66731 h 1675433"/>
              <a:gd name="connsiteX7" fmla="*/ 422275 w 1089642"/>
              <a:gd name="connsiteY7" fmla="*/ 1644 h 1675433"/>
              <a:gd name="connsiteX8" fmla="*/ 485775 w 1089642"/>
              <a:gd name="connsiteY8" fmla="*/ 22282 h 1675433"/>
              <a:gd name="connsiteX9" fmla="*/ 563563 w 1089642"/>
              <a:gd name="connsiteY9" fmla="*/ 66732 h 1675433"/>
              <a:gd name="connsiteX10" fmla="*/ 587375 w 1089642"/>
              <a:gd name="connsiteY10" fmla="*/ 52444 h 1675433"/>
              <a:gd name="connsiteX11" fmla="*/ 633412 w 1089642"/>
              <a:gd name="connsiteY11" fmla="*/ 76257 h 1675433"/>
              <a:gd name="connsiteX12" fmla="*/ 828675 w 1089642"/>
              <a:gd name="connsiteY12" fmla="*/ 77845 h 1675433"/>
              <a:gd name="connsiteX13" fmla="*/ 863600 w 1089642"/>
              <a:gd name="connsiteY13" fmla="*/ 58795 h 1675433"/>
              <a:gd name="connsiteX14" fmla="*/ 903287 w 1089642"/>
              <a:gd name="connsiteY14" fmla="*/ 65144 h 1675433"/>
              <a:gd name="connsiteX15" fmla="*/ 957263 w 1089642"/>
              <a:gd name="connsiteY15" fmla="*/ 74669 h 1675433"/>
              <a:gd name="connsiteX16" fmla="*/ 996952 w 1089642"/>
              <a:gd name="connsiteY16" fmla="*/ 82605 h 1675433"/>
              <a:gd name="connsiteX17" fmla="*/ 1058864 w 1089642"/>
              <a:gd name="connsiteY17" fmla="*/ 228656 h 1675433"/>
              <a:gd name="connsiteX18" fmla="*/ 1077369 w 1089642"/>
              <a:gd name="connsiteY18" fmla="*/ 562034 h 1675433"/>
              <a:gd name="connsiteX19" fmla="*/ 1085849 w 1089642"/>
              <a:gd name="connsiteY19" fmla="*/ 677922 h 1675433"/>
              <a:gd name="connsiteX20" fmla="*/ 1036637 w 1089642"/>
              <a:gd name="connsiteY20" fmla="*/ 681098 h 1675433"/>
              <a:gd name="connsiteX21" fmla="*/ 1011236 w 1089642"/>
              <a:gd name="connsiteY21" fmla="*/ 790632 h 1675433"/>
              <a:gd name="connsiteX22" fmla="*/ 977864 w 1089642"/>
              <a:gd name="connsiteY22" fmla="*/ 829491 h 1675433"/>
              <a:gd name="connsiteX23" fmla="*/ 988468 w 1089642"/>
              <a:gd name="connsiteY23" fmla="*/ 932140 h 1675433"/>
              <a:gd name="connsiteX24" fmla="*/ 952738 w 1089642"/>
              <a:gd name="connsiteY24" fmla="*/ 1187727 h 1675433"/>
              <a:gd name="connsiteX25" fmla="*/ 962024 w 1089642"/>
              <a:gd name="connsiteY25" fmla="*/ 1298630 h 1675433"/>
              <a:gd name="connsiteX26" fmla="*/ 976312 w 1089642"/>
              <a:gd name="connsiteY26" fmla="*/ 1408168 h 1675433"/>
              <a:gd name="connsiteX27" fmla="*/ 965200 w 1089642"/>
              <a:gd name="connsiteY27" fmla="*/ 1630418 h 1675433"/>
              <a:gd name="connsiteX28" fmla="*/ 920750 w 1089642"/>
              <a:gd name="connsiteY28" fmla="*/ 1638357 h 1675433"/>
              <a:gd name="connsiteX29" fmla="*/ 857249 w 1089642"/>
              <a:gd name="connsiteY29" fmla="*/ 1625656 h 1675433"/>
              <a:gd name="connsiteX30" fmla="*/ 820737 w 1089642"/>
              <a:gd name="connsiteY30" fmla="*/ 1498656 h 1675433"/>
              <a:gd name="connsiteX31" fmla="*/ 825464 w 1089642"/>
              <a:gd name="connsiteY31" fmla="*/ 1407341 h 1675433"/>
              <a:gd name="connsiteX32" fmla="*/ 819114 w 1089642"/>
              <a:gd name="connsiteY32" fmla="*/ 1297803 h 1675433"/>
              <a:gd name="connsiteX33" fmla="*/ 801688 w 1089642"/>
              <a:gd name="connsiteY33" fmla="*/ 1198618 h 1675433"/>
              <a:gd name="connsiteX34" fmla="*/ 777875 w 1089642"/>
              <a:gd name="connsiteY34" fmla="*/ 968432 h 1675433"/>
              <a:gd name="connsiteX35" fmla="*/ 736601 w 1089642"/>
              <a:gd name="connsiteY35" fmla="*/ 1222431 h 1675433"/>
              <a:gd name="connsiteX36" fmla="*/ 741327 w 1089642"/>
              <a:gd name="connsiteY36" fmla="*/ 1343841 h 1675433"/>
              <a:gd name="connsiteX37" fmla="*/ 731838 w 1089642"/>
              <a:gd name="connsiteY37" fmla="*/ 1393881 h 1675433"/>
              <a:gd name="connsiteX38" fmla="*/ 739775 w 1089642"/>
              <a:gd name="connsiteY38" fmla="*/ 1524056 h 1675433"/>
              <a:gd name="connsiteX39" fmla="*/ 714375 w 1089642"/>
              <a:gd name="connsiteY39" fmla="*/ 1647882 h 1675433"/>
              <a:gd name="connsiteX40" fmla="*/ 665163 w 1089642"/>
              <a:gd name="connsiteY40" fmla="*/ 1644707 h 1675433"/>
              <a:gd name="connsiteX41" fmla="*/ 584200 w 1089642"/>
              <a:gd name="connsiteY41" fmla="*/ 1655818 h 1675433"/>
              <a:gd name="connsiteX42" fmla="*/ 587375 w 1089642"/>
              <a:gd name="connsiteY42" fmla="*/ 1539931 h 1675433"/>
              <a:gd name="connsiteX43" fmla="*/ 584200 w 1089642"/>
              <a:gd name="connsiteY43" fmla="*/ 1379593 h 1675433"/>
              <a:gd name="connsiteX44" fmla="*/ 577814 w 1089642"/>
              <a:gd name="connsiteY44" fmla="*/ 1294628 h 1675433"/>
              <a:gd name="connsiteX45" fmla="*/ 600075 w 1089642"/>
              <a:gd name="connsiteY45" fmla="*/ 1270056 h 1675433"/>
              <a:gd name="connsiteX46" fmla="*/ 595312 w 1089642"/>
              <a:gd name="connsiteY46" fmla="*/ 1200205 h 1675433"/>
              <a:gd name="connsiteX47" fmla="*/ 573088 w 1089642"/>
              <a:gd name="connsiteY47" fmla="*/ 1136705 h 1675433"/>
              <a:gd name="connsiteX48" fmla="*/ 561976 w 1089642"/>
              <a:gd name="connsiteY48" fmla="*/ 1020819 h 1675433"/>
              <a:gd name="connsiteX49" fmla="*/ 538163 w 1089642"/>
              <a:gd name="connsiteY49" fmla="*/ 796982 h 1675433"/>
              <a:gd name="connsiteX50" fmla="*/ 261937 w 1089642"/>
              <a:gd name="connsiteY50" fmla="*/ 609658 h 1675433"/>
              <a:gd name="connsiteX51" fmla="*/ 290750 w 1089642"/>
              <a:gd name="connsiteY51" fmla="*/ 212785 h 1675433"/>
              <a:gd name="connsiteX0" fmla="*/ 290750 w 1089642"/>
              <a:gd name="connsiteY0" fmla="*/ 191568 h 1654216"/>
              <a:gd name="connsiteX1" fmla="*/ 0 w 1089642"/>
              <a:gd name="connsiteY1" fmla="*/ 123301 h 1654216"/>
              <a:gd name="connsiteX2" fmla="*/ 11112 w 1089642"/>
              <a:gd name="connsiteY2" fmla="*/ 24878 h 1654216"/>
              <a:gd name="connsiteX3" fmla="*/ 46002 w 1089642"/>
              <a:gd name="connsiteY3" fmla="*/ 28811 h 1654216"/>
              <a:gd name="connsiteX4" fmla="*/ 130174 w 1089642"/>
              <a:gd name="connsiteY4" fmla="*/ 20113 h 1654216"/>
              <a:gd name="connsiteX5" fmla="*/ 254000 w 1089642"/>
              <a:gd name="connsiteY5" fmla="*/ 42339 h 1654216"/>
              <a:gd name="connsiteX6" fmla="*/ 341312 w 1089642"/>
              <a:gd name="connsiteY6" fmla="*/ 45514 h 1654216"/>
              <a:gd name="connsiteX7" fmla="*/ 417512 w 1089642"/>
              <a:gd name="connsiteY7" fmla="*/ 35990 h 1654216"/>
              <a:gd name="connsiteX8" fmla="*/ 485775 w 1089642"/>
              <a:gd name="connsiteY8" fmla="*/ 1065 h 1654216"/>
              <a:gd name="connsiteX9" fmla="*/ 563563 w 1089642"/>
              <a:gd name="connsiteY9" fmla="*/ 45515 h 1654216"/>
              <a:gd name="connsiteX10" fmla="*/ 587375 w 1089642"/>
              <a:gd name="connsiteY10" fmla="*/ 31227 h 1654216"/>
              <a:gd name="connsiteX11" fmla="*/ 633412 w 1089642"/>
              <a:gd name="connsiteY11" fmla="*/ 55040 h 1654216"/>
              <a:gd name="connsiteX12" fmla="*/ 828675 w 1089642"/>
              <a:gd name="connsiteY12" fmla="*/ 56628 h 1654216"/>
              <a:gd name="connsiteX13" fmla="*/ 863600 w 1089642"/>
              <a:gd name="connsiteY13" fmla="*/ 37578 h 1654216"/>
              <a:gd name="connsiteX14" fmla="*/ 903287 w 1089642"/>
              <a:gd name="connsiteY14" fmla="*/ 43927 h 1654216"/>
              <a:gd name="connsiteX15" fmla="*/ 957263 w 1089642"/>
              <a:gd name="connsiteY15" fmla="*/ 53452 h 1654216"/>
              <a:gd name="connsiteX16" fmla="*/ 996952 w 1089642"/>
              <a:gd name="connsiteY16" fmla="*/ 61388 h 1654216"/>
              <a:gd name="connsiteX17" fmla="*/ 1058864 w 1089642"/>
              <a:gd name="connsiteY17" fmla="*/ 207439 h 1654216"/>
              <a:gd name="connsiteX18" fmla="*/ 1077369 w 1089642"/>
              <a:gd name="connsiteY18" fmla="*/ 540817 h 1654216"/>
              <a:gd name="connsiteX19" fmla="*/ 1085849 w 1089642"/>
              <a:gd name="connsiteY19" fmla="*/ 656705 h 1654216"/>
              <a:gd name="connsiteX20" fmla="*/ 1036637 w 1089642"/>
              <a:gd name="connsiteY20" fmla="*/ 659881 h 1654216"/>
              <a:gd name="connsiteX21" fmla="*/ 1011236 w 1089642"/>
              <a:gd name="connsiteY21" fmla="*/ 769415 h 1654216"/>
              <a:gd name="connsiteX22" fmla="*/ 977864 w 1089642"/>
              <a:gd name="connsiteY22" fmla="*/ 808274 h 1654216"/>
              <a:gd name="connsiteX23" fmla="*/ 988468 w 1089642"/>
              <a:gd name="connsiteY23" fmla="*/ 910923 h 1654216"/>
              <a:gd name="connsiteX24" fmla="*/ 952738 w 1089642"/>
              <a:gd name="connsiteY24" fmla="*/ 1166510 h 1654216"/>
              <a:gd name="connsiteX25" fmla="*/ 962024 w 1089642"/>
              <a:gd name="connsiteY25" fmla="*/ 1277413 h 1654216"/>
              <a:gd name="connsiteX26" fmla="*/ 976312 w 1089642"/>
              <a:gd name="connsiteY26" fmla="*/ 1386951 h 1654216"/>
              <a:gd name="connsiteX27" fmla="*/ 965200 w 1089642"/>
              <a:gd name="connsiteY27" fmla="*/ 1609201 h 1654216"/>
              <a:gd name="connsiteX28" fmla="*/ 920750 w 1089642"/>
              <a:gd name="connsiteY28" fmla="*/ 1617140 h 1654216"/>
              <a:gd name="connsiteX29" fmla="*/ 857249 w 1089642"/>
              <a:gd name="connsiteY29" fmla="*/ 1604439 h 1654216"/>
              <a:gd name="connsiteX30" fmla="*/ 820737 w 1089642"/>
              <a:gd name="connsiteY30" fmla="*/ 1477439 h 1654216"/>
              <a:gd name="connsiteX31" fmla="*/ 825464 w 1089642"/>
              <a:gd name="connsiteY31" fmla="*/ 1386124 h 1654216"/>
              <a:gd name="connsiteX32" fmla="*/ 819114 w 1089642"/>
              <a:gd name="connsiteY32" fmla="*/ 1276586 h 1654216"/>
              <a:gd name="connsiteX33" fmla="*/ 801688 w 1089642"/>
              <a:gd name="connsiteY33" fmla="*/ 1177401 h 1654216"/>
              <a:gd name="connsiteX34" fmla="*/ 777875 w 1089642"/>
              <a:gd name="connsiteY34" fmla="*/ 947215 h 1654216"/>
              <a:gd name="connsiteX35" fmla="*/ 736601 w 1089642"/>
              <a:gd name="connsiteY35" fmla="*/ 1201214 h 1654216"/>
              <a:gd name="connsiteX36" fmla="*/ 741327 w 1089642"/>
              <a:gd name="connsiteY36" fmla="*/ 1322624 h 1654216"/>
              <a:gd name="connsiteX37" fmla="*/ 731838 w 1089642"/>
              <a:gd name="connsiteY37" fmla="*/ 1372664 h 1654216"/>
              <a:gd name="connsiteX38" fmla="*/ 739775 w 1089642"/>
              <a:gd name="connsiteY38" fmla="*/ 1502839 h 1654216"/>
              <a:gd name="connsiteX39" fmla="*/ 714375 w 1089642"/>
              <a:gd name="connsiteY39" fmla="*/ 1626665 h 1654216"/>
              <a:gd name="connsiteX40" fmla="*/ 665163 w 1089642"/>
              <a:gd name="connsiteY40" fmla="*/ 1623490 h 1654216"/>
              <a:gd name="connsiteX41" fmla="*/ 584200 w 1089642"/>
              <a:gd name="connsiteY41" fmla="*/ 1634601 h 1654216"/>
              <a:gd name="connsiteX42" fmla="*/ 587375 w 1089642"/>
              <a:gd name="connsiteY42" fmla="*/ 1518714 h 1654216"/>
              <a:gd name="connsiteX43" fmla="*/ 584200 w 1089642"/>
              <a:gd name="connsiteY43" fmla="*/ 1358376 h 1654216"/>
              <a:gd name="connsiteX44" fmla="*/ 577814 w 1089642"/>
              <a:gd name="connsiteY44" fmla="*/ 1273411 h 1654216"/>
              <a:gd name="connsiteX45" fmla="*/ 600075 w 1089642"/>
              <a:gd name="connsiteY45" fmla="*/ 1248839 h 1654216"/>
              <a:gd name="connsiteX46" fmla="*/ 595312 w 1089642"/>
              <a:gd name="connsiteY46" fmla="*/ 1178988 h 1654216"/>
              <a:gd name="connsiteX47" fmla="*/ 573088 w 1089642"/>
              <a:gd name="connsiteY47" fmla="*/ 1115488 h 1654216"/>
              <a:gd name="connsiteX48" fmla="*/ 561976 w 1089642"/>
              <a:gd name="connsiteY48" fmla="*/ 999602 h 1654216"/>
              <a:gd name="connsiteX49" fmla="*/ 538163 w 1089642"/>
              <a:gd name="connsiteY49" fmla="*/ 775765 h 1654216"/>
              <a:gd name="connsiteX50" fmla="*/ 261937 w 1089642"/>
              <a:gd name="connsiteY50" fmla="*/ 588441 h 1654216"/>
              <a:gd name="connsiteX51" fmla="*/ 290750 w 1089642"/>
              <a:gd name="connsiteY51" fmla="*/ 191568 h 1654216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88950 w 1089642"/>
              <a:gd name="connsiteY8" fmla="*/ 8482 h 1636233"/>
              <a:gd name="connsiteX9" fmla="*/ 563563 w 1089642"/>
              <a:gd name="connsiteY9" fmla="*/ 27532 h 1636233"/>
              <a:gd name="connsiteX10" fmla="*/ 587375 w 1089642"/>
              <a:gd name="connsiteY10" fmla="*/ 13244 h 1636233"/>
              <a:gd name="connsiteX11" fmla="*/ 633412 w 1089642"/>
              <a:gd name="connsiteY11" fmla="*/ 37057 h 1636233"/>
              <a:gd name="connsiteX12" fmla="*/ 828675 w 1089642"/>
              <a:gd name="connsiteY12" fmla="*/ 38645 h 1636233"/>
              <a:gd name="connsiteX13" fmla="*/ 863600 w 1089642"/>
              <a:gd name="connsiteY13" fmla="*/ 19595 h 1636233"/>
              <a:gd name="connsiteX14" fmla="*/ 903287 w 1089642"/>
              <a:gd name="connsiteY14" fmla="*/ 25944 h 1636233"/>
              <a:gd name="connsiteX15" fmla="*/ 957263 w 1089642"/>
              <a:gd name="connsiteY15" fmla="*/ 35469 h 1636233"/>
              <a:gd name="connsiteX16" fmla="*/ 996952 w 1089642"/>
              <a:gd name="connsiteY16" fmla="*/ 43405 h 1636233"/>
              <a:gd name="connsiteX17" fmla="*/ 1058864 w 1089642"/>
              <a:gd name="connsiteY17" fmla="*/ 189456 h 1636233"/>
              <a:gd name="connsiteX18" fmla="*/ 1077369 w 1089642"/>
              <a:gd name="connsiteY18" fmla="*/ 522834 h 1636233"/>
              <a:gd name="connsiteX19" fmla="*/ 1085849 w 1089642"/>
              <a:gd name="connsiteY19" fmla="*/ 638722 h 1636233"/>
              <a:gd name="connsiteX20" fmla="*/ 1036637 w 1089642"/>
              <a:gd name="connsiteY20" fmla="*/ 641898 h 1636233"/>
              <a:gd name="connsiteX21" fmla="*/ 1011236 w 1089642"/>
              <a:gd name="connsiteY21" fmla="*/ 751432 h 1636233"/>
              <a:gd name="connsiteX22" fmla="*/ 977864 w 1089642"/>
              <a:gd name="connsiteY22" fmla="*/ 790291 h 1636233"/>
              <a:gd name="connsiteX23" fmla="*/ 988468 w 1089642"/>
              <a:gd name="connsiteY23" fmla="*/ 892940 h 1636233"/>
              <a:gd name="connsiteX24" fmla="*/ 952738 w 1089642"/>
              <a:gd name="connsiteY24" fmla="*/ 1148527 h 1636233"/>
              <a:gd name="connsiteX25" fmla="*/ 962024 w 1089642"/>
              <a:gd name="connsiteY25" fmla="*/ 1259430 h 1636233"/>
              <a:gd name="connsiteX26" fmla="*/ 976312 w 1089642"/>
              <a:gd name="connsiteY26" fmla="*/ 1368968 h 1636233"/>
              <a:gd name="connsiteX27" fmla="*/ 965200 w 1089642"/>
              <a:gd name="connsiteY27" fmla="*/ 1591218 h 1636233"/>
              <a:gd name="connsiteX28" fmla="*/ 920750 w 1089642"/>
              <a:gd name="connsiteY28" fmla="*/ 1599157 h 1636233"/>
              <a:gd name="connsiteX29" fmla="*/ 857249 w 1089642"/>
              <a:gd name="connsiteY29" fmla="*/ 1586456 h 1636233"/>
              <a:gd name="connsiteX30" fmla="*/ 820737 w 1089642"/>
              <a:gd name="connsiteY30" fmla="*/ 1459456 h 1636233"/>
              <a:gd name="connsiteX31" fmla="*/ 825464 w 1089642"/>
              <a:gd name="connsiteY31" fmla="*/ 1368141 h 1636233"/>
              <a:gd name="connsiteX32" fmla="*/ 819114 w 1089642"/>
              <a:gd name="connsiteY32" fmla="*/ 1258603 h 1636233"/>
              <a:gd name="connsiteX33" fmla="*/ 801688 w 1089642"/>
              <a:gd name="connsiteY33" fmla="*/ 1159418 h 1636233"/>
              <a:gd name="connsiteX34" fmla="*/ 777875 w 1089642"/>
              <a:gd name="connsiteY34" fmla="*/ 929232 h 1636233"/>
              <a:gd name="connsiteX35" fmla="*/ 736601 w 1089642"/>
              <a:gd name="connsiteY35" fmla="*/ 1183231 h 1636233"/>
              <a:gd name="connsiteX36" fmla="*/ 741327 w 1089642"/>
              <a:gd name="connsiteY36" fmla="*/ 1304641 h 1636233"/>
              <a:gd name="connsiteX37" fmla="*/ 731838 w 1089642"/>
              <a:gd name="connsiteY37" fmla="*/ 1354681 h 1636233"/>
              <a:gd name="connsiteX38" fmla="*/ 739775 w 1089642"/>
              <a:gd name="connsiteY38" fmla="*/ 1484856 h 1636233"/>
              <a:gd name="connsiteX39" fmla="*/ 714375 w 1089642"/>
              <a:gd name="connsiteY39" fmla="*/ 1608682 h 1636233"/>
              <a:gd name="connsiteX40" fmla="*/ 665163 w 1089642"/>
              <a:gd name="connsiteY40" fmla="*/ 1605507 h 1636233"/>
              <a:gd name="connsiteX41" fmla="*/ 584200 w 1089642"/>
              <a:gd name="connsiteY41" fmla="*/ 1616618 h 1636233"/>
              <a:gd name="connsiteX42" fmla="*/ 587375 w 1089642"/>
              <a:gd name="connsiteY42" fmla="*/ 1500731 h 1636233"/>
              <a:gd name="connsiteX43" fmla="*/ 584200 w 1089642"/>
              <a:gd name="connsiteY43" fmla="*/ 1340393 h 1636233"/>
              <a:gd name="connsiteX44" fmla="*/ 577814 w 1089642"/>
              <a:gd name="connsiteY44" fmla="*/ 1255428 h 1636233"/>
              <a:gd name="connsiteX45" fmla="*/ 600075 w 1089642"/>
              <a:gd name="connsiteY45" fmla="*/ 1230856 h 1636233"/>
              <a:gd name="connsiteX46" fmla="*/ 595312 w 1089642"/>
              <a:gd name="connsiteY46" fmla="*/ 1161005 h 1636233"/>
              <a:gd name="connsiteX47" fmla="*/ 573088 w 1089642"/>
              <a:gd name="connsiteY47" fmla="*/ 1097505 h 1636233"/>
              <a:gd name="connsiteX48" fmla="*/ 561976 w 1089642"/>
              <a:gd name="connsiteY48" fmla="*/ 981619 h 1636233"/>
              <a:gd name="connsiteX49" fmla="*/ 538163 w 1089642"/>
              <a:gd name="connsiteY49" fmla="*/ 757782 h 1636233"/>
              <a:gd name="connsiteX50" fmla="*/ 261937 w 1089642"/>
              <a:gd name="connsiteY50" fmla="*/ 570458 h 1636233"/>
              <a:gd name="connsiteX51" fmla="*/ 290750 w 1089642"/>
              <a:gd name="connsiteY51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88950 w 1089642"/>
              <a:gd name="connsiteY8" fmla="*/ 8482 h 1636233"/>
              <a:gd name="connsiteX9" fmla="*/ 561975 w 1089642"/>
              <a:gd name="connsiteY9" fmla="*/ 19595 h 1636233"/>
              <a:gd name="connsiteX10" fmla="*/ 587375 w 1089642"/>
              <a:gd name="connsiteY10" fmla="*/ 13244 h 1636233"/>
              <a:gd name="connsiteX11" fmla="*/ 633412 w 1089642"/>
              <a:gd name="connsiteY11" fmla="*/ 37057 h 1636233"/>
              <a:gd name="connsiteX12" fmla="*/ 828675 w 1089642"/>
              <a:gd name="connsiteY12" fmla="*/ 38645 h 1636233"/>
              <a:gd name="connsiteX13" fmla="*/ 863600 w 1089642"/>
              <a:gd name="connsiteY13" fmla="*/ 19595 h 1636233"/>
              <a:gd name="connsiteX14" fmla="*/ 903287 w 1089642"/>
              <a:gd name="connsiteY14" fmla="*/ 25944 h 1636233"/>
              <a:gd name="connsiteX15" fmla="*/ 957263 w 1089642"/>
              <a:gd name="connsiteY15" fmla="*/ 35469 h 1636233"/>
              <a:gd name="connsiteX16" fmla="*/ 996952 w 1089642"/>
              <a:gd name="connsiteY16" fmla="*/ 43405 h 1636233"/>
              <a:gd name="connsiteX17" fmla="*/ 1058864 w 1089642"/>
              <a:gd name="connsiteY17" fmla="*/ 189456 h 1636233"/>
              <a:gd name="connsiteX18" fmla="*/ 1077369 w 1089642"/>
              <a:gd name="connsiteY18" fmla="*/ 522834 h 1636233"/>
              <a:gd name="connsiteX19" fmla="*/ 1085849 w 1089642"/>
              <a:gd name="connsiteY19" fmla="*/ 638722 h 1636233"/>
              <a:gd name="connsiteX20" fmla="*/ 1036637 w 1089642"/>
              <a:gd name="connsiteY20" fmla="*/ 641898 h 1636233"/>
              <a:gd name="connsiteX21" fmla="*/ 1011236 w 1089642"/>
              <a:gd name="connsiteY21" fmla="*/ 751432 h 1636233"/>
              <a:gd name="connsiteX22" fmla="*/ 977864 w 1089642"/>
              <a:gd name="connsiteY22" fmla="*/ 790291 h 1636233"/>
              <a:gd name="connsiteX23" fmla="*/ 988468 w 1089642"/>
              <a:gd name="connsiteY23" fmla="*/ 892940 h 1636233"/>
              <a:gd name="connsiteX24" fmla="*/ 952738 w 1089642"/>
              <a:gd name="connsiteY24" fmla="*/ 1148527 h 1636233"/>
              <a:gd name="connsiteX25" fmla="*/ 962024 w 1089642"/>
              <a:gd name="connsiteY25" fmla="*/ 1259430 h 1636233"/>
              <a:gd name="connsiteX26" fmla="*/ 976312 w 1089642"/>
              <a:gd name="connsiteY26" fmla="*/ 1368968 h 1636233"/>
              <a:gd name="connsiteX27" fmla="*/ 965200 w 1089642"/>
              <a:gd name="connsiteY27" fmla="*/ 1591218 h 1636233"/>
              <a:gd name="connsiteX28" fmla="*/ 920750 w 1089642"/>
              <a:gd name="connsiteY28" fmla="*/ 1599157 h 1636233"/>
              <a:gd name="connsiteX29" fmla="*/ 857249 w 1089642"/>
              <a:gd name="connsiteY29" fmla="*/ 1586456 h 1636233"/>
              <a:gd name="connsiteX30" fmla="*/ 820737 w 1089642"/>
              <a:gd name="connsiteY30" fmla="*/ 1459456 h 1636233"/>
              <a:gd name="connsiteX31" fmla="*/ 825464 w 1089642"/>
              <a:gd name="connsiteY31" fmla="*/ 1368141 h 1636233"/>
              <a:gd name="connsiteX32" fmla="*/ 819114 w 1089642"/>
              <a:gd name="connsiteY32" fmla="*/ 1258603 h 1636233"/>
              <a:gd name="connsiteX33" fmla="*/ 801688 w 1089642"/>
              <a:gd name="connsiteY33" fmla="*/ 1159418 h 1636233"/>
              <a:gd name="connsiteX34" fmla="*/ 777875 w 1089642"/>
              <a:gd name="connsiteY34" fmla="*/ 929232 h 1636233"/>
              <a:gd name="connsiteX35" fmla="*/ 736601 w 1089642"/>
              <a:gd name="connsiteY35" fmla="*/ 1183231 h 1636233"/>
              <a:gd name="connsiteX36" fmla="*/ 741327 w 1089642"/>
              <a:gd name="connsiteY36" fmla="*/ 1304641 h 1636233"/>
              <a:gd name="connsiteX37" fmla="*/ 731838 w 1089642"/>
              <a:gd name="connsiteY37" fmla="*/ 1354681 h 1636233"/>
              <a:gd name="connsiteX38" fmla="*/ 739775 w 1089642"/>
              <a:gd name="connsiteY38" fmla="*/ 1484856 h 1636233"/>
              <a:gd name="connsiteX39" fmla="*/ 714375 w 1089642"/>
              <a:gd name="connsiteY39" fmla="*/ 1608682 h 1636233"/>
              <a:gd name="connsiteX40" fmla="*/ 665163 w 1089642"/>
              <a:gd name="connsiteY40" fmla="*/ 1605507 h 1636233"/>
              <a:gd name="connsiteX41" fmla="*/ 584200 w 1089642"/>
              <a:gd name="connsiteY41" fmla="*/ 1616618 h 1636233"/>
              <a:gd name="connsiteX42" fmla="*/ 587375 w 1089642"/>
              <a:gd name="connsiteY42" fmla="*/ 1500731 h 1636233"/>
              <a:gd name="connsiteX43" fmla="*/ 584200 w 1089642"/>
              <a:gd name="connsiteY43" fmla="*/ 1340393 h 1636233"/>
              <a:gd name="connsiteX44" fmla="*/ 577814 w 1089642"/>
              <a:gd name="connsiteY44" fmla="*/ 1255428 h 1636233"/>
              <a:gd name="connsiteX45" fmla="*/ 600075 w 1089642"/>
              <a:gd name="connsiteY45" fmla="*/ 1230856 h 1636233"/>
              <a:gd name="connsiteX46" fmla="*/ 595312 w 1089642"/>
              <a:gd name="connsiteY46" fmla="*/ 1161005 h 1636233"/>
              <a:gd name="connsiteX47" fmla="*/ 573088 w 1089642"/>
              <a:gd name="connsiteY47" fmla="*/ 1097505 h 1636233"/>
              <a:gd name="connsiteX48" fmla="*/ 561976 w 1089642"/>
              <a:gd name="connsiteY48" fmla="*/ 981619 h 1636233"/>
              <a:gd name="connsiteX49" fmla="*/ 538163 w 1089642"/>
              <a:gd name="connsiteY49" fmla="*/ 757782 h 1636233"/>
              <a:gd name="connsiteX50" fmla="*/ 261937 w 1089642"/>
              <a:gd name="connsiteY50" fmla="*/ 570458 h 1636233"/>
              <a:gd name="connsiteX51" fmla="*/ 290750 w 1089642"/>
              <a:gd name="connsiteY51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0750 w 1089642"/>
              <a:gd name="connsiteY52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0750 w 1089642"/>
              <a:gd name="connsiteY52" fmla="*/ 173585 h 1636233"/>
              <a:gd name="connsiteX0" fmla="*/ 285988 w 1089642"/>
              <a:gd name="connsiteY0" fmla="*/ 16723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85988 w 1089642"/>
              <a:gd name="connsiteY52" fmla="*/ 167235 h 1636233"/>
              <a:gd name="connsiteX0" fmla="*/ 285988 w 1089642"/>
              <a:gd name="connsiteY0" fmla="*/ 16723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85988 w 1089642"/>
              <a:gd name="connsiteY52" fmla="*/ 167235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7101 w 1089642"/>
              <a:gd name="connsiteY52" fmla="*/ 146598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7101 w 1089642"/>
              <a:gd name="connsiteY52" fmla="*/ 146598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9874 w 1089642"/>
              <a:gd name="connsiteY51" fmla="*/ 570458 h 1636233"/>
              <a:gd name="connsiteX52" fmla="*/ 297101 w 1089642"/>
              <a:gd name="connsiteY52" fmla="*/ 146598 h 1636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089642" h="1636233">
                <a:moveTo>
                  <a:pt x="297101" y="146598"/>
                </a:moveTo>
                <a:cubicBezTo>
                  <a:pt x="235189" y="137866"/>
                  <a:pt x="164080" y="144213"/>
                  <a:pt x="0" y="105318"/>
                </a:cubicBezTo>
                <a:lnTo>
                  <a:pt x="11112" y="6895"/>
                </a:lnTo>
                <a:cubicBezTo>
                  <a:pt x="17985" y="-10970"/>
                  <a:pt x="26158" y="11622"/>
                  <a:pt x="46002" y="10828"/>
                </a:cubicBezTo>
                <a:cubicBezTo>
                  <a:pt x="67434" y="509"/>
                  <a:pt x="77251" y="3050"/>
                  <a:pt x="130174" y="2130"/>
                </a:cubicBezTo>
                <a:cubicBezTo>
                  <a:pt x="179386" y="23296"/>
                  <a:pt x="179916" y="11393"/>
                  <a:pt x="254000" y="24356"/>
                </a:cubicBezTo>
                <a:cubicBezTo>
                  <a:pt x="286544" y="41025"/>
                  <a:pt x="305858" y="10598"/>
                  <a:pt x="341312" y="27531"/>
                </a:cubicBezTo>
                <a:cubicBezTo>
                  <a:pt x="356658" y="34940"/>
                  <a:pt x="378089" y="24093"/>
                  <a:pt x="417512" y="18007"/>
                </a:cubicBezTo>
                <a:cubicBezTo>
                  <a:pt x="436821" y="14694"/>
                  <a:pt x="448433" y="31463"/>
                  <a:pt x="460339" y="29876"/>
                </a:cubicBezTo>
                <a:cubicBezTo>
                  <a:pt x="472245" y="28289"/>
                  <a:pt x="471482" y="6491"/>
                  <a:pt x="488950" y="8482"/>
                </a:cubicBezTo>
                <a:cubicBezTo>
                  <a:pt x="506419" y="10473"/>
                  <a:pt x="544777" y="15891"/>
                  <a:pt x="561975" y="19595"/>
                </a:cubicBezTo>
                <a:cubicBezTo>
                  <a:pt x="579173" y="23299"/>
                  <a:pt x="566738" y="2925"/>
                  <a:pt x="587375" y="13244"/>
                </a:cubicBezTo>
                <a:cubicBezTo>
                  <a:pt x="608013" y="23563"/>
                  <a:pt x="593460" y="35470"/>
                  <a:pt x="633412" y="37057"/>
                </a:cubicBezTo>
                <a:cubicBezTo>
                  <a:pt x="711993" y="54255"/>
                  <a:pt x="765175" y="61135"/>
                  <a:pt x="828675" y="38645"/>
                </a:cubicBezTo>
                <a:cubicBezTo>
                  <a:pt x="865452" y="37322"/>
                  <a:pt x="850106" y="20389"/>
                  <a:pt x="863600" y="19595"/>
                </a:cubicBezTo>
                <a:cubicBezTo>
                  <a:pt x="877094" y="18801"/>
                  <a:pt x="892175" y="24357"/>
                  <a:pt x="903287" y="25944"/>
                </a:cubicBezTo>
                <a:cubicBezTo>
                  <a:pt x="914399" y="27531"/>
                  <a:pt x="938742" y="37057"/>
                  <a:pt x="957263" y="35469"/>
                </a:cubicBezTo>
                <a:cubicBezTo>
                  <a:pt x="975784" y="33881"/>
                  <a:pt x="972081" y="14301"/>
                  <a:pt x="996952" y="43405"/>
                </a:cubicBezTo>
                <a:cubicBezTo>
                  <a:pt x="1017060" y="73568"/>
                  <a:pt x="1054631" y="160881"/>
                  <a:pt x="1058864" y="189456"/>
                </a:cubicBezTo>
                <a:cubicBezTo>
                  <a:pt x="1080378" y="303758"/>
                  <a:pt x="1076492" y="400596"/>
                  <a:pt x="1077369" y="522834"/>
                </a:cubicBezTo>
                <a:cubicBezTo>
                  <a:pt x="1069613" y="546646"/>
                  <a:pt x="1099955" y="591098"/>
                  <a:pt x="1085849" y="638722"/>
                </a:cubicBezTo>
                <a:cubicBezTo>
                  <a:pt x="1020232" y="611207"/>
                  <a:pt x="1087967" y="624965"/>
                  <a:pt x="1036637" y="641898"/>
                </a:cubicBezTo>
                <a:cubicBezTo>
                  <a:pt x="1032403" y="665180"/>
                  <a:pt x="1015470" y="728150"/>
                  <a:pt x="1011236" y="751432"/>
                </a:cubicBezTo>
                <a:cubicBezTo>
                  <a:pt x="1005933" y="768089"/>
                  <a:pt x="983167" y="773634"/>
                  <a:pt x="977864" y="790291"/>
                </a:cubicBezTo>
                <a:cubicBezTo>
                  <a:pt x="978224" y="813924"/>
                  <a:pt x="988108" y="869307"/>
                  <a:pt x="988468" y="892940"/>
                </a:cubicBezTo>
                <a:cubicBezTo>
                  <a:pt x="979733" y="988719"/>
                  <a:pt x="1004335" y="1052748"/>
                  <a:pt x="952738" y="1148527"/>
                </a:cubicBezTo>
                <a:cubicBezTo>
                  <a:pt x="945949" y="1227336"/>
                  <a:pt x="967355" y="1184325"/>
                  <a:pt x="962024" y="1259430"/>
                </a:cubicBezTo>
                <a:cubicBezTo>
                  <a:pt x="977594" y="1296170"/>
                  <a:pt x="983456" y="1317374"/>
                  <a:pt x="976312" y="1368968"/>
                </a:cubicBezTo>
                <a:cubicBezTo>
                  <a:pt x="972079" y="1407597"/>
                  <a:pt x="985573" y="1551266"/>
                  <a:pt x="965200" y="1591218"/>
                </a:cubicBezTo>
                <a:cubicBezTo>
                  <a:pt x="935302" y="1604182"/>
                  <a:pt x="931333" y="1588309"/>
                  <a:pt x="920750" y="1599157"/>
                </a:cubicBezTo>
                <a:lnTo>
                  <a:pt x="857249" y="1586456"/>
                </a:lnTo>
                <a:cubicBezTo>
                  <a:pt x="855662" y="1530100"/>
                  <a:pt x="831320" y="1531158"/>
                  <a:pt x="820737" y="1459456"/>
                </a:cubicBezTo>
                <a:cubicBezTo>
                  <a:pt x="814646" y="1422541"/>
                  <a:pt x="825734" y="1401616"/>
                  <a:pt x="825464" y="1368141"/>
                </a:cubicBezTo>
                <a:cubicBezTo>
                  <a:pt x="825194" y="1334666"/>
                  <a:pt x="822283" y="1292861"/>
                  <a:pt x="819114" y="1258603"/>
                </a:cubicBezTo>
                <a:cubicBezTo>
                  <a:pt x="815945" y="1224345"/>
                  <a:pt x="807767" y="1214049"/>
                  <a:pt x="801688" y="1159418"/>
                </a:cubicBezTo>
                <a:cubicBezTo>
                  <a:pt x="795609" y="1104787"/>
                  <a:pt x="788988" y="974740"/>
                  <a:pt x="777875" y="929232"/>
                </a:cubicBezTo>
                <a:cubicBezTo>
                  <a:pt x="751378" y="909351"/>
                  <a:pt x="765705" y="1147777"/>
                  <a:pt x="736601" y="1183231"/>
                </a:cubicBezTo>
                <a:cubicBezTo>
                  <a:pt x="729716" y="1242359"/>
                  <a:pt x="734184" y="1272891"/>
                  <a:pt x="741327" y="1304641"/>
                </a:cubicBezTo>
                <a:cubicBezTo>
                  <a:pt x="740533" y="1333216"/>
                  <a:pt x="731303" y="1321206"/>
                  <a:pt x="731838" y="1354681"/>
                </a:cubicBezTo>
                <a:cubicBezTo>
                  <a:pt x="732373" y="1388156"/>
                  <a:pt x="744273" y="1444110"/>
                  <a:pt x="739775" y="1484856"/>
                </a:cubicBezTo>
                <a:cubicBezTo>
                  <a:pt x="735277" y="1525602"/>
                  <a:pt x="721783" y="1588838"/>
                  <a:pt x="714375" y="1608682"/>
                </a:cubicBezTo>
                <a:cubicBezTo>
                  <a:pt x="705908" y="1677474"/>
                  <a:pt x="687917" y="1594395"/>
                  <a:pt x="665163" y="1605507"/>
                </a:cubicBezTo>
                <a:lnTo>
                  <a:pt x="584200" y="1616618"/>
                </a:lnTo>
                <a:cubicBezTo>
                  <a:pt x="574146" y="1598362"/>
                  <a:pt x="581554" y="1584339"/>
                  <a:pt x="587375" y="1500731"/>
                </a:cubicBezTo>
                <a:cubicBezTo>
                  <a:pt x="592931" y="1455752"/>
                  <a:pt x="582877" y="1404687"/>
                  <a:pt x="584200" y="1340393"/>
                </a:cubicBezTo>
                <a:cubicBezTo>
                  <a:pt x="584723" y="1305330"/>
                  <a:pt x="575168" y="1273684"/>
                  <a:pt x="577814" y="1255428"/>
                </a:cubicBezTo>
                <a:cubicBezTo>
                  <a:pt x="580460" y="1237172"/>
                  <a:pt x="599275" y="1252414"/>
                  <a:pt x="600075" y="1230856"/>
                </a:cubicBezTo>
                <a:cubicBezTo>
                  <a:pt x="601398" y="1200164"/>
                  <a:pt x="594783" y="1178467"/>
                  <a:pt x="595312" y="1161005"/>
                </a:cubicBezTo>
                <a:cubicBezTo>
                  <a:pt x="595841" y="1143543"/>
                  <a:pt x="578115" y="1126609"/>
                  <a:pt x="573088" y="1097505"/>
                </a:cubicBezTo>
                <a:cubicBezTo>
                  <a:pt x="568061" y="1068401"/>
                  <a:pt x="567003" y="1030302"/>
                  <a:pt x="561976" y="981619"/>
                </a:cubicBezTo>
                <a:cubicBezTo>
                  <a:pt x="542661" y="951986"/>
                  <a:pt x="574411" y="797204"/>
                  <a:pt x="538163" y="757782"/>
                </a:cubicBezTo>
                <a:cubicBezTo>
                  <a:pt x="434143" y="702712"/>
                  <a:pt x="336245" y="674438"/>
                  <a:pt x="269874" y="570458"/>
                </a:cubicBezTo>
                <a:cubicBezTo>
                  <a:pt x="313875" y="431817"/>
                  <a:pt x="310250" y="278889"/>
                  <a:pt x="297101" y="146598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49C199B-D880-F85B-6231-B164164F17F4}"/>
              </a:ext>
            </a:extLst>
          </p:cNvPr>
          <p:cNvSpPr txBox="1"/>
          <p:nvPr/>
        </p:nvSpPr>
        <p:spPr>
          <a:xfrm>
            <a:off x="758353" y="931804"/>
            <a:ext cx="5877399" cy="1121269"/>
          </a:xfrm>
          <a:prstGeom prst="rect">
            <a:avLst/>
          </a:prstGeom>
          <a:noFill/>
        </p:spPr>
        <p:txBody>
          <a:bodyPr wrap="square" tIns="0" bIns="0" rtlCol="0">
            <a:spAutoFit/>
          </a:bodyPr>
          <a:lstStyle/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INTERPLANETARY</a:t>
            </a:r>
          </a:p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MAGNETIC FIELD !</a:t>
            </a:r>
            <a:endParaRPr lang="en-GB" sz="4400" b="1" dirty="0">
              <a:ln w="22225">
                <a:solidFill>
                  <a:srgbClr val="C00000"/>
                </a:solidFill>
                <a:prstDash val="solid"/>
              </a:ln>
            </a:endParaRPr>
          </a:p>
        </p:txBody>
      </p:sp>
    </p:spTree>
    <p:extLst>
      <p:ext uri="{BB962C8B-B14F-4D97-AF65-F5344CB8AC3E}">
        <p14:creationId xmlns:p14="http://schemas.microsoft.com/office/powerpoint/2010/main" val="1519556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3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2264A1-E3AE-F7A6-26BC-3A59D694B5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CA4E7766-4141-DE4D-F8FD-FE206AFEBBB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673" t="45678" r="375" b="48939"/>
          <a:stretch>
            <a:fillRect/>
          </a:stretch>
        </p:blipFill>
        <p:spPr>
          <a:xfrm>
            <a:off x="4804444" y="2860635"/>
            <a:ext cx="837439" cy="280736"/>
          </a:xfrm>
          <a:prstGeom prst="rect">
            <a:avLst/>
          </a:prstGeom>
        </p:spPr>
      </p:pic>
      <p:pic>
        <p:nvPicPr>
          <p:cNvPr id="7" name="Picture 6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B44EF01C-8551-6A4F-5541-9838898917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097" y="35588"/>
            <a:ext cx="6406780" cy="6406780"/>
          </a:xfrm>
          <a:prstGeom prst="rect">
            <a:avLst/>
          </a:prstGeom>
        </p:spPr>
      </p:pic>
      <p:sp>
        <p:nvSpPr>
          <p:cNvPr id="38" name="Rectangle 37">
            <a:extLst>
              <a:ext uri="{FF2B5EF4-FFF2-40B4-BE49-F238E27FC236}">
                <a16:creationId xmlns:a16="http://schemas.microsoft.com/office/drawing/2014/main" id="{E94B46D7-B229-5563-4ECD-0CF51AC45406}"/>
              </a:ext>
            </a:extLst>
          </p:cNvPr>
          <p:cNvSpPr/>
          <p:nvPr/>
        </p:nvSpPr>
        <p:spPr>
          <a:xfrm>
            <a:off x="685799" y="2197100"/>
            <a:ext cx="6310221" cy="2984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1EF2E6A-E622-1128-0E8B-EBC325A86E4D}"/>
              </a:ext>
            </a:extLst>
          </p:cNvPr>
          <p:cNvSpPr/>
          <p:nvPr/>
        </p:nvSpPr>
        <p:spPr>
          <a:xfrm>
            <a:off x="2117013" y="2366346"/>
            <a:ext cx="299266" cy="3959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E6E1AD9-5CC7-7F2B-8AF0-84A44E09D61C}"/>
              </a:ext>
            </a:extLst>
          </p:cNvPr>
          <p:cNvGrpSpPr/>
          <p:nvPr/>
        </p:nvGrpSpPr>
        <p:grpSpPr>
          <a:xfrm>
            <a:off x="4988294" y="2152650"/>
            <a:ext cx="1716006" cy="2720622"/>
            <a:chOff x="5751115" y="868601"/>
            <a:chExt cx="1716006" cy="2720622"/>
          </a:xfrm>
        </p:grpSpPr>
        <p:pic>
          <p:nvPicPr>
            <p:cNvPr id="31" name="Picture 30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820F4874-D377-1AB5-7E3F-0E2FBB50E80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1717" t="3520" r="3175" b="43894"/>
            <a:stretch>
              <a:fillRect/>
            </a:stretch>
          </p:blipFill>
          <p:spPr>
            <a:xfrm flipH="1">
              <a:off x="5751115" y="992327"/>
              <a:ext cx="1651622" cy="2596896"/>
            </a:xfrm>
            <a:prstGeom prst="rect">
              <a:avLst/>
            </a:prstGeom>
          </p:spPr>
        </p:pic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BC775009-D71E-5F72-7E81-5D517539E991}"/>
                </a:ext>
              </a:extLst>
            </p:cNvPr>
            <p:cNvSpPr/>
            <p:nvPr/>
          </p:nvSpPr>
          <p:spPr>
            <a:xfrm>
              <a:off x="5751115" y="1676401"/>
              <a:ext cx="772221" cy="3127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9366820-593C-7DCF-0BD1-F326FDF02DE0}"/>
                </a:ext>
              </a:extLst>
            </p:cNvPr>
            <p:cNvSpPr/>
            <p:nvPr/>
          </p:nvSpPr>
          <p:spPr>
            <a:xfrm>
              <a:off x="6969324" y="868601"/>
              <a:ext cx="497797" cy="763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35" name="Picture 3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83AAFF2E-EC7E-0024-A228-11C2B3A24E5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648" t="17352" r="3177" b="79305"/>
            <a:stretch>
              <a:fillRect/>
            </a:stretch>
          </p:blipFill>
          <p:spPr>
            <a:xfrm rot="16620000" flipH="1">
              <a:off x="5985802" y="2120592"/>
              <a:ext cx="953326" cy="181610"/>
            </a:xfrm>
            <a:prstGeom prst="rect">
              <a:avLst/>
            </a:prstGeom>
          </p:spPr>
        </p:pic>
        <p:sp>
          <p:nvSpPr>
            <p:cNvPr id="36" name="Rectangle 14">
              <a:extLst>
                <a:ext uri="{FF2B5EF4-FFF2-40B4-BE49-F238E27FC236}">
                  <a16:creationId xmlns:a16="http://schemas.microsoft.com/office/drawing/2014/main" id="{08F4DDF5-D257-BF93-31A8-B72713270540}"/>
                </a:ext>
              </a:extLst>
            </p:cNvPr>
            <p:cNvSpPr/>
            <p:nvPr/>
          </p:nvSpPr>
          <p:spPr>
            <a:xfrm>
              <a:off x="6391225" y="1716088"/>
              <a:ext cx="182373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7" name="Rectangle 14">
              <a:extLst>
                <a:ext uri="{FF2B5EF4-FFF2-40B4-BE49-F238E27FC236}">
                  <a16:creationId xmlns:a16="http://schemas.microsoft.com/office/drawing/2014/main" id="{4B8E694E-ED75-EB68-5848-9641C006DABC}"/>
                </a:ext>
              </a:extLst>
            </p:cNvPr>
            <p:cNvSpPr/>
            <p:nvPr/>
          </p:nvSpPr>
          <p:spPr>
            <a:xfrm rot="19916707">
              <a:off x="6942849" y="1458331"/>
              <a:ext cx="92798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C5AED3E-345A-5A99-8526-573DB7068824}"/>
              </a:ext>
            </a:extLst>
          </p:cNvPr>
          <p:cNvSpPr/>
          <p:nvPr/>
        </p:nvSpPr>
        <p:spPr>
          <a:xfrm>
            <a:off x="5441950" y="3216618"/>
            <a:ext cx="216155" cy="23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CDC86C0-7814-595F-332E-4A2F7097AE1A}"/>
              </a:ext>
            </a:extLst>
          </p:cNvPr>
          <p:cNvSpPr/>
          <p:nvPr/>
        </p:nvSpPr>
        <p:spPr>
          <a:xfrm>
            <a:off x="4064660" y="2133862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7" name="Picture 16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2FEEB82D-17A7-4CEB-23A0-CE9FEA6340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02" t="3520" r="57098" b="43894"/>
          <a:stretch>
            <a:fillRect/>
          </a:stretch>
        </p:blipFill>
        <p:spPr>
          <a:xfrm>
            <a:off x="1111509" y="2227478"/>
            <a:ext cx="940710" cy="2596896"/>
          </a:xfrm>
          <a:prstGeom prst="rect">
            <a:avLst/>
          </a:prstGeom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B0095F0D-C677-2824-A4F5-28DEACCD3F06}"/>
              </a:ext>
            </a:extLst>
          </p:cNvPr>
          <p:cNvSpPr/>
          <p:nvPr/>
        </p:nvSpPr>
        <p:spPr>
          <a:xfrm>
            <a:off x="1015149" y="3204400"/>
            <a:ext cx="186842" cy="22383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52830ED-0C94-28FE-AA62-4D3E4ECC96A4}"/>
              </a:ext>
            </a:extLst>
          </p:cNvPr>
          <p:cNvGrpSpPr/>
          <p:nvPr/>
        </p:nvGrpSpPr>
        <p:grpSpPr>
          <a:xfrm rot="2491378">
            <a:off x="1254755" y="2860944"/>
            <a:ext cx="677947" cy="702164"/>
            <a:chOff x="1713473" y="1800727"/>
            <a:chExt cx="677947" cy="702164"/>
          </a:xfrm>
        </p:grpSpPr>
        <p:pic>
          <p:nvPicPr>
            <p:cNvPr id="20" name="Picture 19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DFF9933C-83D7-7EA0-F4A6-F0D12A8B293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3319" t="32107" r="53205" b="63360"/>
            <a:stretch>
              <a:fillRect/>
            </a:stretch>
          </p:blipFill>
          <p:spPr>
            <a:xfrm rot="3894203">
              <a:off x="1851526" y="2171065"/>
              <a:ext cx="228600" cy="223818"/>
            </a:xfrm>
            <a:prstGeom prst="rect">
              <a:avLst/>
            </a:prstGeom>
            <a:ln>
              <a:solidFill>
                <a:schemeClr val="tx1">
                  <a:lumMod val="95000"/>
                  <a:lumOff val="5000"/>
                </a:schemeClr>
              </a:solidFill>
            </a:ln>
          </p:spPr>
        </p:pic>
        <p:sp>
          <p:nvSpPr>
            <p:cNvPr id="21" name="Rectangle 26">
              <a:extLst>
                <a:ext uri="{FF2B5EF4-FFF2-40B4-BE49-F238E27FC236}">
                  <a16:creationId xmlns:a16="http://schemas.microsoft.com/office/drawing/2014/main" id="{FF18F523-3F64-11C4-264E-0F50232263E8}"/>
                </a:ext>
              </a:extLst>
            </p:cNvPr>
            <p:cNvSpPr/>
            <p:nvPr/>
          </p:nvSpPr>
          <p:spPr>
            <a:xfrm>
              <a:off x="1713473" y="1800727"/>
              <a:ext cx="677947" cy="702164"/>
            </a:xfrm>
            <a:custGeom>
              <a:avLst/>
              <a:gdLst>
                <a:gd name="connsiteX0" fmla="*/ 0 w 142875"/>
                <a:gd name="connsiteY0" fmla="*/ 0 h 144463"/>
                <a:gd name="connsiteX1" fmla="*/ 142875 w 142875"/>
                <a:gd name="connsiteY1" fmla="*/ 0 h 144463"/>
                <a:gd name="connsiteX2" fmla="*/ 142875 w 142875"/>
                <a:gd name="connsiteY2" fmla="*/ 144463 h 144463"/>
                <a:gd name="connsiteX3" fmla="*/ 0 w 142875"/>
                <a:gd name="connsiteY3" fmla="*/ 144463 h 144463"/>
                <a:gd name="connsiteX4" fmla="*/ 0 w 142875"/>
                <a:gd name="connsiteY4" fmla="*/ 0 h 144463"/>
                <a:gd name="connsiteX0" fmla="*/ 0 w 260350"/>
                <a:gd name="connsiteY0" fmla="*/ 60325 h 204788"/>
                <a:gd name="connsiteX1" fmla="*/ 260350 w 260350"/>
                <a:gd name="connsiteY1" fmla="*/ 0 h 204788"/>
                <a:gd name="connsiteX2" fmla="*/ 142875 w 260350"/>
                <a:gd name="connsiteY2" fmla="*/ 204788 h 204788"/>
                <a:gd name="connsiteX3" fmla="*/ 0 w 260350"/>
                <a:gd name="connsiteY3" fmla="*/ 204788 h 204788"/>
                <a:gd name="connsiteX4" fmla="*/ 0 w 260350"/>
                <a:gd name="connsiteY4" fmla="*/ 603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142875 w 260350"/>
                <a:gd name="connsiteY2" fmla="*/ 204788 h 204788"/>
                <a:gd name="connsiteX3" fmla="*/ 0 w 260350"/>
                <a:gd name="connsiteY3" fmla="*/ 204788 h 204788"/>
                <a:gd name="connsiteX4" fmla="*/ 12700 w 260350"/>
                <a:gd name="connsiteY4" fmla="*/ 984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163513 w 260350"/>
                <a:gd name="connsiteY2" fmla="*/ 85725 h 204788"/>
                <a:gd name="connsiteX3" fmla="*/ 0 w 260350"/>
                <a:gd name="connsiteY3" fmla="*/ 204788 h 204788"/>
                <a:gd name="connsiteX4" fmla="*/ 12700 w 260350"/>
                <a:gd name="connsiteY4" fmla="*/ 984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234949 w 260350"/>
                <a:gd name="connsiteY2" fmla="*/ 33337 h 204788"/>
                <a:gd name="connsiteX3" fmla="*/ 163513 w 260350"/>
                <a:gd name="connsiteY3" fmla="*/ 85725 h 204788"/>
                <a:gd name="connsiteX4" fmla="*/ 0 w 260350"/>
                <a:gd name="connsiteY4" fmla="*/ 204788 h 204788"/>
                <a:gd name="connsiteX5" fmla="*/ 12700 w 260350"/>
                <a:gd name="connsiteY5" fmla="*/ 98425 h 204788"/>
                <a:gd name="connsiteX0" fmla="*/ 0 w 247650"/>
                <a:gd name="connsiteY0" fmla="*/ 98425 h 344488"/>
                <a:gd name="connsiteX1" fmla="*/ 247650 w 247650"/>
                <a:gd name="connsiteY1" fmla="*/ 0 h 344488"/>
                <a:gd name="connsiteX2" fmla="*/ 222249 w 247650"/>
                <a:gd name="connsiteY2" fmla="*/ 33337 h 344488"/>
                <a:gd name="connsiteX3" fmla="*/ 150813 w 247650"/>
                <a:gd name="connsiteY3" fmla="*/ 85725 h 344488"/>
                <a:gd name="connsiteX4" fmla="*/ 104775 w 247650"/>
                <a:gd name="connsiteY4" fmla="*/ 344488 h 344488"/>
                <a:gd name="connsiteX5" fmla="*/ 0 w 247650"/>
                <a:gd name="connsiteY5" fmla="*/ 98425 h 344488"/>
                <a:gd name="connsiteX0" fmla="*/ 0 w 247650"/>
                <a:gd name="connsiteY0" fmla="*/ 98425 h 344488"/>
                <a:gd name="connsiteX1" fmla="*/ 247650 w 247650"/>
                <a:gd name="connsiteY1" fmla="*/ 0 h 344488"/>
                <a:gd name="connsiteX2" fmla="*/ 222249 w 247650"/>
                <a:gd name="connsiteY2" fmla="*/ 33337 h 344488"/>
                <a:gd name="connsiteX3" fmla="*/ 150813 w 247650"/>
                <a:gd name="connsiteY3" fmla="*/ 85725 h 344488"/>
                <a:gd name="connsiteX4" fmla="*/ 104775 w 247650"/>
                <a:gd name="connsiteY4" fmla="*/ 344488 h 344488"/>
                <a:gd name="connsiteX5" fmla="*/ 0 w 247650"/>
                <a:gd name="connsiteY5" fmla="*/ 98425 h 344488"/>
                <a:gd name="connsiteX0" fmla="*/ 0 w 247650"/>
                <a:gd name="connsiteY0" fmla="*/ 98425 h 336551"/>
                <a:gd name="connsiteX1" fmla="*/ 247650 w 247650"/>
                <a:gd name="connsiteY1" fmla="*/ 0 h 336551"/>
                <a:gd name="connsiteX2" fmla="*/ 222249 w 247650"/>
                <a:gd name="connsiteY2" fmla="*/ 33337 h 336551"/>
                <a:gd name="connsiteX3" fmla="*/ 150813 w 247650"/>
                <a:gd name="connsiteY3" fmla="*/ 85725 h 336551"/>
                <a:gd name="connsiteX4" fmla="*/ 101600 w 247650"/>
                <a:gd name="connsiteY4" fmla="*/ 336551 h 336551"/>
                <a:gd name="connsiteX5" fmla="*/ 0 w 247650"/>
                <a:gd name="connsiteY5" fmla="*/ 98425 h 336551"/>
                <a:gd name="connsiteX0" fmla="*/ 0 w 352657"/>
                <a:gd name="connsiteY0" fmla="*/ 98425 h 338224"/>
                <a:gd name="connsiteX1" fmla="*/ 247650 w 352657"/>
                <a:gd name="connsiteY1" fmla="*/ 0 h 338224"/>
                <a:gd name="connsiteX2" fmla="*/ 222249 w 352657"/>
                <a:gd name="connsiteY2" fmla="*/ 33337 h 338224"/>
                <a:gd name="connsiteX3" fmla="*/ 150813 w 352657"/>
                <a:gd name="connsiteY3" fmla="*/ 85725 h 338224"/>
                <a:gd name="connsiteX4" fmla="*/ 352424 w 352657"/>
                <a:gd name="connsiteY4" fmla="*/ 212726 h 338224"/>
                <a:gd name="connsiteX5" fmla="*/ 101600 w 352657"/>
                <a:gd name="connsiteY5" fmla="*/ 336551 h 338224"/>
                <a:gd name="connsiteX6" fmla="*/ 0 w 352657"/>
                <a:gd name="connsiteY6" fmla="*/ 98425 h 338224"/>
                <a:gd name="connsiteX0" fmla="*/ 0 w 352657"/>
                <a:gd name="connsiteY0" fmla="*/ 98425 h 322630"/>
                <a:gd name="connsiteX1" fmla="*/ 247650 w 352657"/>
                <a:gd name="connsiteY1" fmla="*/ 0 h 322630"/>
                <a:gd name="connsiteX2" fmla="*/ 222249 w 352657"/>
                <a:gd name="connsiteY2" fmla="*/ 33337 h 322630"/>
                <a:gd name="connsiteX3" fmla="*/ 150813 w 352657"/>
                <a:gd name="connsiteY3" fmla="*/ 85725 h 322630"/>
                <a:gd name="connsiteX4" fmla="*/ 352424 w 352657"/>
                <a:gd name="connsiteY4" fmla="*/ 212726 h 322630"/>
                <a:gd name="connsiteX5" fmla="*/ 93662 w 352657"/>
                <a:gd name="connsiteY5" fmla="*/ 320676 h 322630"/>
                <a:gd name="connsiteX6" fmla="*/ 0 w 352657"/>
                <a:gd name="connsiteY6" fmla="*/ 98425 h 322630"/>
                <a:gd name="connsiteX0" fmla="*/ 0 w 362182"/>
                <a:gd name="connsiteY0" fmla="*/ 111125 h 322630"/>
                <a:gd name="connsiteX1" fmla="*/ 257175 w 362182"/>
                <a:gd name="connsiteY1" fmla="*/ 0 h 322630"/>
                <a:gd name="connsiteX2" fmla="*/ 231774 w 362182"/>
                <a:gd name="connsiteY2" fmla="*/ 33337 h 322630"/>
                <a:gd name="connsiteX3" fmla="*/ 160338 w 362182"/>
                <a:gd name="connsiteY3" fmla="*/ 85725 h 322630"/>
                <a:gd name="connsiteX4" fmla="*/ 361949 w 362182"/>
                <a:gd name="connsiteY4" fmla="*/ 212726 h 322630"/>
                <a:gd name="connsiteX5" fmla="*/ 103187 w 362182"/>
                <a:gd name="connsiteY5" fmla="*/ 320676 h 322630"/>
                <a:gd name="connsiteX6" fmla="*/ 0 w 362182"/>
                <a:gd name="connsiteY6" fmla="*/ 111125 h 322630"/>
                <a:gd name="connsiteX0" fmla="*/ 0 w 369976"/>
                <a:gd name="connsiteY0" fmla="*/ 111125 h 322396"/>
                <a:gd name="connsiteX1" fmla="*/ 257175 w 369976"/>
                <a:gd name="connsiteY1" fmla="*/ 0 h 322396"/>
                <a:gd name="connsiteX2" fmla="*/ 231774 w 369976"/>
                <a:gd name="connsiteY2" fmla="*/ 33337 h 322396"/>
                <a:gd name="connsiteX3" fmla="*/ 160338 w 369976"/>
                <a:gd name="connsiteY3" fmla="*/ 85725 h 322396"/>
                <a:gd name="connsiteX4" fmla="*/ 295274 w 369976"/>
                <a:gd name="connsiteY4" fmla="*/ 114300 h 322396"/>
                <a:gd name="connsiteX5" fmla="*/ 361949 w 369976"/>
                <a:gd name="connsiteY5" fmla="*/ 212726 h 322396"/>
                <a:gd name="connsiteX6" fmla="*/ 103187 w 369976"/>
                <a:gd name="connsiteY6" fmla="*/ 320676 h 322396"/>
                <a:gd name="connsiteX7" fmla="*/ 0 w 369976"/>
                <a:gd name="connsiteY7" fmla="*/ 111125 h 322396"/>
                <a:gd name="connsiteX0" fmla="*/ 0 w 369210"/>
                <a:gd name="connsiteY0" fmla="*/ 111125 h 322396"/>
                <a:gd name="connsiteX1" fmla="*/ 257175 w 369210"/>
                <a:gd name="connsiteY1" fmla="*/ 0 h 322396"/>
                <a:gd name="connsiteX2" fmla="*/ 231774 w 369210"/>
                <a:gd name="connsiteY2" fmla="*/ 33337 h 322396"/>
                <a:gd name="connsiteX3" fmla="*/ 160338 w 369210"/>
                <a:gd name="connsiteY3" fmla="*/ 85725 h 322396"/>
                <a:gd name="connsiteX4" fmla="*/ 217487 w 369210"/>
                <a:gd name="connsiteY4" fmla="*/ 193675 h 322396"/>
                <a:gd name="connsiteX5" fmla="*/ 295274 w 369210"/>
                <a:gd name="connsiteY5" fmla="*/ 114300 h 322396"/>
                <a:gd name="connsiteX6" fmla="*/ 361949 w 369210"/>
                <a:gd name="connsiteY6" fmla="*/ 212726 h 322396"/>
                <a:gd name="connsiteX7" fmla="*/ 103187 w 369210"/>
                <a:gd name="connsiteY7" fmla="*/ 320676 h 322396"/>
                <a:gd name="connsiteX8" fmla="*/ 0 w 369210"/>
                <a:gd name="connsiteY8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217487 w 368774"/>
                <a:gd name="connsiteY4" fmla="*/ 193675 h 322396"/>
                <a:gd name="connsiteX5" fmla="*/ 249237 w 368774"/>
                <a:gd name="connsiteY5" fmla="*/ 142875 h 322396"/>
                <a:gd name="connsiteX6" fmla="*/ 295274 w 368774"/>
                <a:gd name="connsiteY6" fmla="*/ 114300 h 322396"/>
                <a:gd name="connsiteX7" fmla="*/ 361949 w 368774"/>
                <a:gd name="connsiteY7" fmla="*/ 212726 h 322396"/>
                <a:gd name="connsiteX8" fmla="*/ 103187 w 368774"/>
                <a:gd name="connsiteY8" fmla="*/ 320676 h 322396"/>
                <a:gd name="connsiteX9" fmla="*/ 0 w 368774"/>
                <a:gd name="connsiteY9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84137 w 368774"/>
                <a:gd name="connsiteY4" fmla="*/ 174625 h 322396"/>
                <a:gd name="connsiteX5" fmla="*/ 217487 w 368774"/>
                <a:gd name="connsiteY5" fmla="*/ 193675 h 322396"/>
                <a:gd name="connsiteX6" fmla="*/ 249237 w 368774"/>
                <a:gd name="connsiteY6" fmla="*/ 142875 h 322396"/>
                <a:gd name="connsiteX7" fmla="*/ 295274 w 368774"/>
                <a:gd name="connsiteY7" fmla="*/ 114300 h 322396"/>
                <a:gd name="connsiteX8" fmla="*/ 361949 w 368774"/>
                <a:gd name="connsiteY8" fmla="*/ 212726 h 322396"/>
                <a:gd name="connsiteX9" fmla="*/ 103187 w 368774"/>
                <a:gd name="connsiteY9" fmla="*/ 320676 h 322396"/>
                <a:gd name="connsiteX10" fmla="*/ 0 w 368774"/>
                <a:gd name="connsiteY10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217487 w 368774"/>
                <a:gd name="connsiteY6" fmla="*/ 193675 h 322396"/>
                <a:gd name="connsiteX7" fmla="*/ 249237 w 368774"/>
                <a:gd name="connsiteY7" fmla="*/ 142875 h 322396"/>
                <a:gd name="connsiteX8" fmla="*/ 295274 w 368774"/>
                <a:gd name="connsiteY8" fmla="*/ 114300 h 322396"/>
                <a:gd name="connsiteX9" fmla="*/ 361949 w 368774"/>
                <a:gd name="connsiteY9" fmla="*/ 212726 h 322396"/>
                <a:gd name="connsiteX10" fmla="*/ 103187 w 368774"/>
                <a:gd name="connsiteY10" fmla="*/ 320676 h 322396"/>
                <a:gd name="connsiteX11" fmla="*/ 0 w 368774"/>
                <a:gd name="connsiteY11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112712 w 368774"/>
                <a:gd name="connsiteY6" fmla="*/ 239712 h 322396"/>
                <a:gd name="connsiteX7" fmla="*/ 217487 w 368774"/>
                <a:gd name="connsiteY7" fmla="*/ 193675 h 322396"/>
                <a:gd name="connsiteX8" fmla="*/ 249237 w 368774"/>
                <a:gd name="connsiteY8" fmla="*/ 142875 h 322396"/>
                <a:gd name="connsiteX9" fmla="*/ 295274 w 368774"/>
                <a:gd name="connsiteY9" fmla="*/ 114300 h 322396"/>
                <a:gd name="connsiteX10" fmla="*/ 361949 w 368774"/>
                <a:gd name="connsiteY10" fmla="*/ 212726 h 322396"/>
                <a:gd name="connsiteX11" fmla="*/ 103187 w 368774"/>
                <a:gd name="connsiteY11" fmla="*/ 320676 h 322396"/>
                <a:gd name="connsiteX12" fmla="*/ 0 w 368774"/>
                <a:gd name="connsiteY12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217487 w 368774"/>
                <a:gd name="connsiteY8" fmla="*/ 193675 h 322396"/>
                <a:gd name="connsiteX9" fmla="*/ 249237 w 368774"/>
                <a:gd name="connsiteY9" fmla="*/ 142875 h 322396"/>
                <a:gd name="connsiteX10" fmla="*/ 295274 w 368774"/>
                <a:gd name="connsiteY10" fmla="*/ 114300 h 322396"/>
                <a:gd name="connsiteX11" fmla="*/ 361949 w 368774"/>
                <a:gd name="connsiteY11" fmla="*/ 212726 h 322396"/>
                <a:gd name="connsiteX12" fmla="*/ 103187 w 368774"/>
                <a:gd name="connsiteY12" fmla="*/ 320676 h 322396"/>
                <a:gd name="connsiteX13" fmla="*/ 0 w 368774"/>
                <a:gd name="connsiteY13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217487 w 368774"/>
                <a:gd name="connsiteY8" fmla="*/ 193675 h 322396"/>
                <a:gd name="connsiteX9" fmla="*/ 249237 w 368774"/>
                <a:gd name="connsiteY9" fmla="*/ 142875 h 322396"/>
                <a:gd name="connsiteX10" fmla="*/ 295274 w 368774"/>
                <a:gd name="connsiteY10" fmla="*/ 114300 h 322396"/>
                <a:gd name="connsiteX11" fmla="*/ 361949 w 368774"/>
                <a:gd name="connsiteY11" fmla="*/ 212726 h 322396"/>
                <a:gd name="connsiteX12" fmla="*/ 103187 w 368774"/>
                <a:gd name="connsiteY12" fmla="*/ 320676 h 322396"/>
                <a:gd name="connsiteX13" fmla="*/ 0 w 368774"/>
                <a:gd name="connsiteY13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176212 w 368774"/>
                <a:gd name="connsiteY8" fmla="*/ 241300 h 322396"/>
                <a:gd name="connsiteX9" fmla="*/ 217487 w 368774"/>
                <a:gd name="connsiteY9" fmla="*/ 193675 h 322396"/>
                <a:gd name="connsiteX10" fmla="*/ 249237 w 368774"/>
                <a:gd name="connsiteY10" fmla="*/ 142875 h 322396"/>
                <a:gd name="connsiteX11" fmla="*/ 295274 w 368774"/>
                <a:gd name="connsiteY11" fmla="*/ 114300 h 322396"/>
                <a:gd name="connsiteX12" fmla="*/ 361949 w 368774"/>
                <a:gd name="connsiteY12" fmla="*/ 212726 h 322396"/>
                <a:gd name="connsiteX13" fmla="*/ 103187 w 368774"/>
                <a:gd name="connsiteY13" fmla="*/ 320676 h 322396"/>
                <a:gd name="connsiteX14" fmla="*/ 0 w 368774"/>
                <a:gd name="connsiteY14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130174 w 368774"/>
                <a:gd name="connsiteY8" fmla="*/ 257175 h 322396"/>
                <a:gd name="connsiteX9" fmla="*/ 176212 w 368774"/>
                <a:gd name="connsiteY9" fmla="*/ 241300 h 322396"/>
                <a:gd name="connsiteX10" fmla="*/ 217487 w 368774"/>
                <a:gd name="connsiteY10" fmla="*/ 193675 h 322396"/>
                <a:gd name="connsiteX11" fmla="*/ 249237 w 368774"/>
                <a:gd name="connsiteY11" fmla="*/ 142875 h 322396"/>
                <a:gd name="connsiteX12" fmla="*/ 295274 w 368774"/>
                <a:gd name="connsiteY12" fmla="*/ 114300 h 322396"/>
                <a:gd name="connsiteX13" fmla="*/ 361949 w 368774"/>
                <a:gd name="connsiteY13" fmla="*/ 212726 h 322396"/>
                <a:gd name="connsiteX14" fmla="*/ 103187 w 368774"/>
                <a:gd name="connsiteY14" fmla="*/ 320676 h 322396"/>
                <a:gd name="connsiteX15" fmla="*/ 0 w 368774"/>
                <a:gd name="connsiteY15" fmla="*/ 111125 h 322396"/>
                <a:gd name="connsiteX0" fmla="*/ 0 w 521867"/>
                <a:gd name="connsiteY0" fmla="*/ 141578 h 322396"/>
                <a:gd name="connsiteX1" fmla="*/ 410268 w 521867"/>
                <a:gd name="connsiteY1" fmla="*/ 0 h 322396"/>
                <a:gd name="connsiteX2" fmla="*/ 384867 w 521867"/>
                <a:gd name="connsiteY2" fmla="*/ 33337 h 322396"/>
                <a:gd name="connsiteX3" fmla="*/ 313431 w 521867"/>
                <a:gd name="connsiteY3" fmla="*/ 85725 h 322396"/>
                <a:gd name="connsiteX4" fmla="*/ 270567 w 521867"/>
                <a:gd name="connsiteY4" fmla="*/ 130175 h 322396"/>
                <a:gd name="connsiteX5" fmla="*/ 241992 w 521867"/>
                <a:gd name="connsiteY5" fmla="*/ 163512 h 322396"/>
                <a:gd name="connsiteX6" fmla="*/ 272155 w 521867"/>
                <a:gd name="connsiteY6" fmla="*/ 174625 h 322396"/>
                <a:gd name="connsiteX7" fmla="*/ 265805 w 521867"/>
                <a:gd name="connsiteY7" fmla="*/ 239712 h 322396"/>
                <a:gd name="connsiteX8" fmla="*/ 283267 w 521867"/>
                <a:gd name="connsiteY8" fmla="*/ 257175 h 322396"/>
                <a:gd name="connsiteX9" fmla="*/ 329305 w 521867"/>
                <a:gd name="connsiteY9" fmla="*/ 241300 h 322396"/>
                <a:gd name="connsiteX10" fmla="*/ 370580 w 521867"/>
                <a:gd name="connsiteY10" fmla="*/ 193675 h 322396"/>
                <a:gd name="connsiteX11" fmla="*/ 402330 w 521867"/>
                <a:gd name="connsiteY11" fmla="*/ 142875 h 322396"/>
                <a:gd name="connsiteX12" fmla="*/ 448367 w 521867"/>
                <a:gd name="connsiteY12" fmla="*/ 114300 h 322396"/>
                <a:gd name="connsiteX13" fmla="*/ 515042 w 521867"/>
                <a:gd name="connsiteY13" fmla="*/ 212726 h 322396"/>
                <a:gd name="connsiteX14" fmla="*/ 256280 w 521867"/>
                <a:gd name="connsiteY14" fmla="*/ 320676 h 322396"/>
                <a:gd name="connsiteX15" fmla="*/ 0 w 521867"/>
                <a:gd name="connsiteY15" fmla="*/ 141578 h 322396"/>
                <a:gd name="connsiteX0" fmla="*/ 0 w 521867"/>
                <a:gd name="connsiteY0" fmla="*/ 141578 h 378692"/>
                <a:gd name="connsiteX1" fmla="*/ 410268 w 521867"/>
                <a:gd name="connsiteY1" fmla="*/ 0 h 378692"/>
                <a:gd name="connsiteX2" fmla="*/ 384867 w 521867"/>
                <a:gd name="connsiteY2" fmla="*/ 33337 h 378692"/>
                <a:gd name="connsiteX3" fmla="*/ 313431 w 521867"/>
                <a:gd name="connsiteY3" fmla="*/ 85725 h 378692"/>
                <a:gd name="connsiteX4" fmla="*/ 270567 w 521867"/>
                <a:gd name="connsiteY4" fmla="*/ 130175 h 378692"/>
                <a:gd name="connsiteX5" fmla="*/ 241992 w 521867"/>
                <a:gd name="connsiteY5" fmla="*/ 163512 h 378692"/>
                <a:gd name="connsiteX6" fmla="*/ 272155 w 521867"/>
                <a:gd name="connsiteY6" fmla="*/ 174625 h 378692"/>
                <a:gd name="connsiteX7" fmla="*/ 265805 w 521867"/>
                <a:gd name="connsiteY7" fmla="*/ 239712 h 378692"/>
                <a:gd name="connsiteX8" fmla="*/ 283267 w 521867"/>
                <a:gd name="connsiteY8" fmla="*/ 257175 h 378692"/>
                <a:gd name="connsiteX9" fmla="*/ 329305 w 521867"/>
                <a:gd name="connsiteY9" fmla="*/ 241300 h 378692"/>
                <a:gd name="connsiteX10" fmla="*/ 370580 w 521867"/>
                <a:gd name="connsiteY10" fmla="*/ 193675 h 378692"/>
                <a:gd name="connsiteX11" fmla="*/ 402330 w 521867"/>
                <a:gd name="connsiteY11" fmla="*/ 142875 h 378692"/>
                <a:gd name="connsiteX12" fmla="*/ 448367 w 521867"/>
                <a:gd name="connsiteY12" fmla="*/ 114300 h 378692"/>
                <a:gd name="connsiteX13" fmla="*/ 515042 w 521867"/>
                <a:gd name="connsiteY13" fmla="*/ 212726 h 378692"/>
                <a:gd name="connsiteX14" fmla="*/ 275630 w 521867"/>
                <a:gd name="connsiteY14" fmla="*/ 377570 h 378692"/>
                <a:gd name="connsiteX15" fmla="*/ 0 w 521867"/>
                <a:gd name="connsiteY15" fmla="*/ 141578 h 378692"/>
                <a:gd name="connsiteX0" fmla="*/ 0 w 521867"/>
                <a:gd name="connsiteY0" fmla="*/ 141578 h 378692"/>
                <a:gd name="connsiteX1" fmla="*/ 410268 w 521867"/>
                <a:gd name="connsiteY1" fmla="*/ 0 h 378692"/>
                <a:gd name="connsiteX2" fmla="*/ 384867 w 521867"/>
                <a:gd name="connsiteY2" fmla="*/ 33337 h 378692"/>
                <a:gd name="connsiteX3" fmla="*/ 313431 w 521867"/>
                <a:gd name="connsiteY3" fmla="*/ 85725 h 378692"/>
                <a:gd name="connsiteX4" fmla="*/ 270567 w 521867"/>
                <a:gd name="connsiteY4" fmla="*/ 130175 h 378692"/>
                <a:gd name="connsiteX5" fmla="*/ 241992 w 521867"/>
                <a:gd name="connsiteY5" fmla="*/ 163512 h 378692"/>
                <a:gd name="connsiteX6" fmla="*/ 272155 w 521867"/>
                <a:gd name="connsiteY6" fmla="*/ 174625 h 378692"/>
                <a:gd name="connsiteX7" fmla="*/ 265805 w 521867"/>
                <a:gd name="connsiteY7" fmla="*/ 239712 h 378692"/>
                <a:gd name="connsiteX8" fmla="*/ 283267 w 521867"/>
                <a:gd name="connsiteY8" fmla="*/ 257175 h 378692"/>
                <a:gd name="connsiteX9" fmla="*/ 329305 w 521867"/>
                <a:gd name="connsiteY9" fmla="*/ 241300 h 378692"/>
                <a:gd name="connsiteX10" fmla="*/ 370580 w 521867"/>
                <a:gd name="connsiteY10" fmla="*/ 193675 h 378692"/>
                <a:gd name="connsiteX11" fmla="*/ 402330 w 521867"/>
                <a:gd name="connsiteY11" fmla="*/ 142875 h 378692"/>
                <a:gd name="connsiteX12" fmla="*/ 448367 w 521867"/>
                <a:gd name="connsiteY12" fmla="*/ 114300 h 378692"/>
                <a:gd name="connsiteX13" fmla="*/ 515042 w 521867"/>
                <a:gd name="connsiteY13" fmla="*/ 212726 h 378692"/>
                <a:gd name="connsiteX14" fmla="*/ 275630 w 521867"/>
                <a:gd name="connsiteY14" fmla="*/ 377570 h 378692"/>
                <a:gd name="connsiteX15" fmla="*/ 0 w 521867"/>
                <a:gd name="connsiteY15" fmla="*/ 141578 h 378692"/>
                <a:gd name="connsiteX0" fmla="*/ 0 w 725159"/>
                <a:gd name="connsiteY0" fmla="*/ 141578 h 381068"/>
                <a:gd name="connsiteX1" fmla="*/ 410268 w 725159"/>
                <a:gd name="connsiteY1" fmla="*/ 0 h 381068"/>
                <a:gd name="connsiteX2" fmla="*/ 384867 w 725159"/>
                <a:gd name="connsiteY2" fmla="*/ 33337 h 381068"/>
                <a:gd name="connsiteX3" fmla="*/ 313431 w 725159"/>
                <a:gd name="connsiteY3" fmla="*/ 85725 h 381068"/>
                <a:gd name="connsiteX4" fmla="*/ 270567 w 725159"/>
                <a:gd name="connsiteY4" fmla="*/ 130175 h 381068"/>
                <a:gd name="connsiteX5" fmla="*/ 241992 w 725159"/>
                <a:gd name="connsiteY5" fmla="*/ 163512 h 381068"/>
                <a:gd name="connsiteX6" fmla="*/ 272155 w 725159"/>
                <a:gd name="connsiteY6" fmla="*/ 174625 h 381068"/>
                <a:gd name="connsiteX7" fmla="*/ 265805 w 725159"/>
                <a:gd name="connsiteY7" fmla="*/ 239712 h 381068"/>
                <a:gd name="connsiteX8" fmla="*/ 283267 w 725159"/>
                <a:gd name="connsiteY8" fmla="*/ 257175 h 381068"/>
                <a:gd name="connsiteX9" fmla="*/ 329305 w 725159"/>
                <a:gd name="connsiteY9" fmla="*/ 241300 h 381068"/>
                <a:gd name="connsiteX10" fmla="*/ 370580 w 725159"/>
                <a:gd name="connsiteY10" fmla="*/ 193675 h 381068"/>
                <a:gd name="connsiteX11" fmla="*/ 402330 w 725159"/>
                <a:gd name="connsiteY11" fmla="*/ 142875 h 381068"/>
                <a:gd name="connsiteX12" fmla="*/ 448367 w 725159"/>
                <a:gd name="connsiteY12" fmla="*/ 114300 h 381068"/>
                <a:gd name="connsiteX13" fmla="*/ 722910 w 725159"/>
                <a:gd name="connsiteY13" fmla="*/ 324571 h 381068"/>
                <a:gd name="connsiteX14" fmla="*/ 275630 w 725159"/>
                <a:gd name="connsiteY14" fmla="*/ 377570 h 381068"/>
                <a:gd name="connsiteX15" fmla="*/ 0 w 725159"/>
                <a:gd name="connsiteY15" fmla="*/ 141578 h 38106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38245"/>
                <a:gd name="connsiteY0" fmla="*/ 382958 h 622966"/>
                <a:gd name="connsiteX1" fmla="*/ 259653 w 738245"/>
                <a:gd name="connsiteY1" fmla="*/ 0 h 622966"/>
                <a:gd name="connsiteX2" fmla="*/ 410268 w 738245"/>
                <a:gd name="connsiteY2" fmla="*/ 241380 h 622966"/>
                <a:gd name="connsiteX3" fmla="*/ 384867 w 738245"/>
                <a:gd name="connsiteY3" fmla="*/ 274717 h 622966"/>
                <a:gd name="connsiteX4" fmla="*/ 313431 w 738245"/>
                <a:gd name="connsiteY4" fmla="*/ 327105 h 622966"/>
                <a:gd name="connsiteX5" fmla="*/ 270567 w 738245"/>
                <a:gd name="connsiteY5" fmla="*/ 371555 h 622966"/>
                <a:gd name="connsiteX6" fmla="*/ 241992 w 738245"/>
                <a:gd name="connsiteY6" fmla="*/ 404892 h 622966"/>
                <a:gd name="connsiteX7" fmla="*/ 272155 w 738245"/>
                <a:gd name="connsiteY7" fmla="*/ 416005 h 622966"/>
                <a:gd name="connsiteX8" fmla="*/ 265805 w 738245"/>
                <a:gd name="connsiteY8" fmla="*/ 481092 h 622966"/>
                <a:gd name="connsiteX9" fmla="*/ 283267 w 738245"/>
                <a:gd name="connsiteY9" fmla="*/ 498555 h 622966"/>
                <a:gd name="connsiteX10" fmla="*/ 329305 w 738245"/>
                <a:gd name="connsiteY10" fmla="*/ 482680 h 622966"/>
                <a:gd name="connsiteX11" fmla="*/ 370580 w 738245"/>
                <a:gd name="connsiteY11" fmla="*/ 435055 h 622966"/>
                <a:gd name="connsiteX12" fmla="*/ 402330 w 738245"/>
                <a:gd name="connsiteY12" fmla="*/ 384255 h 622966"/>
                <a:gd name="connsiteX13" fmla="*/ 448367 w 738245"/>
                <a:gd name="connsiteY13" fmla="*/ 355680 h 622966"/>
                <a:gd name="connsiteX14" fmla="*/ 666169 w 738245"/>
                <a:gd name="connsiteY14" fmla="*/ 199183 h 622966"/>
                <a:gd name="connsiteX15" fmla="*/ 722910 w 738245"/>
                <a:gd name="connsiteY15" fmla="*/ 565951 h 622966"/>
                <a:gd name="connsiteX16" fmla="*/ 275630 w 738245"/>
                <a:gd name="connsiteY16" fmla="*/ 618950 h 622966"/>
                <a:gd name="connsiteX17" fmla="*/ 0 w 738245"/>
                <a:gd name="connsiteY17" fmla="*/ 382958 h 622966"/>
                <a:gd name="connsiteX0" fmla="*/ 0 w 738245"/>
                <a:gd name="connsiteY0" fmla="*/ 382958 h 622966"/>
                <a:gd name="connsiteX1" fmla="*/ 259653 w 738245"/>
                <a:gd name="connsiteY1" fmla="*/ 0 h 622966"/>
                <a:gd name="connsiteX2" fmla="*/ 410268 w 738245"/>
                <a:gd name="connsiteY2" fmla="*/ 241380 h 622966"/>
                <a:gd name="connsiteX3" fmla="*/ 384867 w 738245"/>
                <a:gd name="connsiteY3" fmla="*/ 274717 h 622966"/>
                <a:gd name="connsiteX4" fmla="*/ 313431 w 738245"/>
                <a:gd name="connsiteY4" fmla="*/ 327105 h 622966"/>
                <a:gd name="connsiteX5" fmla="*/ 270567 w 738245"/>
                <a:gd name="connsiteY5" fmla="*/ 371555 h 622966"/>
                <a:gd name="connsiteX6" fmla="*/ 241992 w 738245"/>
                <a:gd name="connsiteY6" fmla="*/ 404892 h 622966"/>
                <a:gd name="connsiteX7" fmla="*/ 272155 w 738245"/>
                <a:gd name="connsiteY7" fmla="*/ 416005 h 622966"/>
                <a:gd name="connsiteX8" fmla="*/ 265805 w 738245"/>
                <a:gd name="connsiteY8" fmla="*/ 481092 h 622966"/>
                <a:gd name="connsiteX9" fmla="*/ 283267 w 738245"/>
                <a:gd name="connsiteY9" fmla="*/ 498555 h 622966"/>
                <a:gd name="connsiteX10" fmla="*/ 329305 w 738245"/>
                <a:gd name="connsiteY10" fmla="*/ 482680 h 622966"/>
                <a:gd name="connsiteX11" fmla="*/ 370580 w 738245"/>
                <a:gd name="connsiteY11" fmla="*/ 435055 h 622966"/>
                <a:gd name="connsiteX12" fmla="*/ 402330 w 738245"/>
                <a:gd name="connsiteY12" fmla="*/ 384255 h 622966"/>
                <a:gd name="connsiteX13" fmla="*/ 448367 w 738245"/>
                <a:gd name="connsiteY13" fmla="*/ 355680 h 622966"/>
                <a:gd name="connsiteX14" fmla="*/ 666169 w 738245"/>
                <a:gd name="connsiteY14" fmla="*/ 199183 h 622966"/>
                <a:gd name="connsiteX15" fmla="*/ 722910 w 738245"/>
                <a:gd name="connsiteY15" fmla="*/ 565951 h 622966"/>
                <a:gd name="connsiteX16" fmla="*/ 275630 w 738245"/>
                <a:gd name="connsiteY16" fmla="*/ 618950 h 622966"/>
                <a:gd name="connsiteX17" fmla="*/ 0 w 738245"/>
                <a:gd name="connsiteY17" fmla="*/ 382958 h 622966"/>
                <a:gd name="connsiteX0" fmla="*/ 0 w 743828"/>
                <a:gd name="connsiteY0" fmla="*/ 439504 h 681460"/>
                <a:gd name="connsiteX1" fmla="*/ 259653 w 743828"/>
                <a:gd name="connsiteY1" fmla="*/ 56546 h 681460"/>
                <a:gd name="connsiteX2" fmla="*/ 410268 w 743828"/>
                <a:gd name="connsiteY2" fmla="*/ 297926 h 681460"/>
                <a:gd name="connsiteX3" fmla="*/ 384867 w 743828"/>
                <a:gd name="connsiteY3" fmla="*/ 331263 h 681460"/>
                <a:gd name="connsiteX4" fmla="*/ 313431 w 743828"/>
                <a:gd name="connsiteY4" fmla="*/ 383651 h 681460"/>
                <a:gd name="connsiteX5" fmla="*/ 270567 w 743828"/>
                <a:gd name="connsiteY5" fmla="*/ 428101 h 681460"/>
                <a:gd name="connsiteX6" fmla="*/ 241992 w 743828"/>
                <a:gd name="connsiteY6" fmla="*/ 461438 h 681460"/>
                <a:gd name="connsiteX7" fmla="*/ 272155 w 743828"/>
                <a:gd name="connsiteY7" fmla="*/ 472551 h 681460"/>
                <a:gd name="connsiteX8" fmla="*/ 265805 w 743828"/>
                <a:gd name="connsiteY8" fmla="*/ 537638 h 681460"/>
                <a:gd name="connsiteX9" fmla="*/ 283267 w 743828"/>
                <a:gd name="connsiteY9" fmla="*/ 555101 h 681460"/>
                <a:gd name="connsiteX10" fmla="*/ 329305 w 743828"/>
                <a:gd name="connsiteY10" fmla="*/ 539226 h 681460"/>
                <a:gd name="connsiteX11" fmla="*/ 370580 w 743828"/>
                <a:gd name="connsiteY11" fmla="*/ 491601 h 681460"/>
                <a:gd name="connsiteX12" fmla="*/ 402330 w 743828"/>
                <a:gd name="connsiteY12" fmla="*/ 440801 h 681460"/>
                <a:gd name="connsiteX13" fmla="*/ 448367 w 743828"/>
                <a:gd name="connsiteY13" fmla="*/ 412226 h 681460"/>
                <a:gd name="connsiteX14" fmla="*/ 666169 w 743828"/>
                <a:gd name="connsiteY14" fmla="*/ 255729 h 681460"/>
                <a:gd name="connsiteX15" fmla="*/ 650393 w 743828"/>
                <a:gd name="connsiteY15" fmla="*/ 8256 h 681460"/>
                <a:gd name="connsiteX16" fmla="*/ 722910 w 743828"/>
                <a:gd name="connsiteY16" fmla="*/ 622497 h 681460"/>
                <a:gd name="connsiteX17" fmla="*/ 275630 w 743828"/>
                <a:gd name="connsiteY17" fmla="*/ 675496 h 681460"/>
                <a:gd name="connsiteX18" fmla="*/ 0 w 743828"/>
                <a:gd name="connsiteY18" fmla="*/ 439504 h 681460"/>
                <a:gd name="connsiteX0" fmla="*/ 0 w 743828"/>
                <a:gd name="connsiteY0" fmla="*/ 433601 h 675557"/>
                <a:gd name="connsiteX1" fmla="*/ 259653 w 743828"/>
                <a:gd name="connsiteY1" fmla="*/ 50643 h 675557"/>
                <a:gd name="connsiteX2" fmla="*/ 410268 w 743828"/>
                <a:gd name="connsiteY2" fmla="*/ 292023 h 675557"/>
                <a:gd name="connsiteX3" fmla="*/ 384867 w 743828"/>
                <a:gd name="connsiteY3" fmla="*/ 325360 h 675557"/>
                <a:gd name="connsiteX4" fmla="*/ 313431 w 743828"/>
                <a:gd name="connsiteY4" fmla="*/ 377748 h 675557"/>
                <a:gd name="connsiteX5" fmla="*/ 270567 w 743828"/>
                <a:gd name="connsiteY5" fmla="*/ 422198 h 675557"/>
                <a:gd name="connsiteX6" fmla="*/ 241992 w 743828"/>
                <a:gd name="connsiteY6" fmla="*/ 455535 h 675557"/>
                <a:gd name="connsiteX7" fmla="*/ 272155 w 743828"/>
                <a:gd name="connsiteY7" fmla="*/ 466648 h 675557"/>
                <a:gd name="connsiteX8" fmla="*/ 265805 w 743828"/>
                <a:gd name="connsiteY8" fmla="*/ 531735 h 675557"/>
                <a:gd name="connsiteX9" fmla="*/ 283267 w 743828"/>
                <a:gd name="connsiteY9" fmla="*/ 549198 h 675557"/>
                <a:gd name="connsiteX10" fmla="*/ 329305 w 743828"/>
                <a:gd name="connsiteY10" fmla="*/ 533323 h 675557"/>
                <a:gd name="connsiteX11" fmla="*/ 370580 w 743828"/>
                <a:gd name="connsiteY11" fmla="*/ 485698 h 675557"/>
                <a:gd name="connsiteX12" fmla="*/ 402330 w 743828"/>
                <a:gd name="connsiteY12" fmla="*/ 434898 h 675557"/>
                <a:gd name="connsiteX13" fmla="*/ 448367 w 743828"/>
                <a:gd name="connsiteY13" fmla="*/ 406323 h 675557"/>
                <a:gd name="connsiteX14" fmla="*/ 650393 w 743828"/>
                <a:gd name="connsiteY14" fmla="*/ 2353 h 675557"/>
                <a:gd name="connsiteX15" fmla="*/ 722910 w 743828"/>
                <a:gd name="connsiteY15" fmla="*/ 616594 h 675557"/>
                <a:gd name="connsiteX16" fmla="*/ 275630 w 743828"/>
                <a:gd name="connsiteY16" fmla="*/ 669593 h 675557"/>
                <a:gd name="connsiteX17" fmla="*/ 0 w 743828"/>
                <a:gd name="connsiteY17" fmla="*/ 433601 h 675557"/>
                <a:gd name="connsiteX0" fmla="*/ 0 w 743828"/>
                <a:gd name="connsiteY0" fmla="*/ 431248 h 673204"/>
                <a:gd name="connsiteX1" fmla="*/ 259653 w 743828"/>
                <a:gd name="connsiteY1" fmla="*/ 48290 h 673204"/>
                <a:gd name="connsiteX2" fmla="*/ 410268 w 743828"/>
                <a:gd name="connsiteY2" fmla="*/ 289670 h 673204"/>
                <a:gd name="connsiteX3" fmla="*/ 384867 w 743828"/>
                <a:gd name="connsiteY3" fmla="*/ 323007 h 673204"/>
                <a:gd name="connsiteX4" fmla="*/ 313431 w 743828"/>
                <a:gd name="connsiteY4" fmla="*/ 375395 h 673204"/>
                <a:gd name="connsiteX5" fmla="*/ 270567 w 743828"/>
                <a:gd name="connsiteY5" fmla="*/ 419845 h 673204"/>
                <a:gd name="connsiteX6" fmla="*/ 241992 w 743828"/>
                <a:gd name="connsiteY6" fmla="*/ 453182 h 673204"/>
                <a:gd name="connsiteX7" fmla="*/ 272155 w 743828"/>
                <a:gd name="connsiteY7" fmla="*/ 464295 h 673204"/>
                <a:gd name="connsiteX8" fmla="*/ 265805 w 743828"/>
                <a:gd name="connsiteY8" fmla="*/ 529382 h 673204"/>
                <a:gd name="connsiteX9" fmla="*/ 283267 w 743828"/>
                <a:gd name="connsiteY9" fmla="*/ 546845 h 673204"/>
                <a:gd name="connsiteX10" fmla="*/ 329305 w 743828"/>
                <a:gd name="connsiteY10" fmla="*/ 530970 h 673204"/>
                <a:gd name="connsiteX11" fmla="*/ 370580 w 743828"/>
                <a:gd name="connsiteY11" fmla="*/ 483345 h 673204"/>
                <a:gd name="connsiteX12" fmla="*/ 402330 w 743828"/>
                <a:gd name="connsiteY12" fmla="*/ 432545 h 673204"/>
                <a:gd name="connsiteX13" fmla="*/ 448367 w 743828"/>
                <a:gd name="connsiteY13" fmla="*/ 403970 h 673204"/>
                <a:gd name="connsiteX14" fmla="*/ 650393 w 743828"/>
                <a:gd name="connsiteY14" fmla="*/ 0 h 673204"/>
                <a:gd name="connsiteX15" fmla="*/ 722910 w 743828"/>
                <a:gd name="connsiteY15" fmla="*/ 614241 h 673204"/>
                <a:gd name="connsiteX16" fmla="*/ 275630 w 743828"/>
                <a:gd name="connsiteY16" fmla="*/ 667240 h 673204"/>
                <a:gd name="connsiteX17" fmla="*/ 0 w 743828"/>
                <a:gd name="connsiteY17" fmla="*/ 431248 h 673204"/>
                <a:gd name="connsiteX0" fmla="*/ 0 w 757086"/>
                <a:gd name="connsiteY0" fmla="*/ 435531 h 682560"/>
                <a:gd name="connsiteX1" fmla="*/ 259653 w 757086"/>
                <a:gd name="connsiteY1" fmla="*/ 52573 h 682560"/>
                <a:gd name="connsiteX2" fmla="*/ 410268 w 757086"/>
                <a:gd name="connsiteY2" fmla="*/ 293953 h 682560"/>
                <a:gd name="connsiteX3" fmla="*/ 384867 w 757086"/>
                <a:gd name="connsiteY3" fmla="*/ 327290 h 682560"/>
                <a:gd name="connsiteX4" fmla="*/ 313431 w 757086"/>
                <a:gd name="connsiteY4" fmla="*/ 379678 h 682560"/>
                <a:gd name="connsiteX5" fmla="*/ 270567 w 757086"/>
                <a:gd name="connsiteY5" fmla="*/ 424128 h 682560"/>
                <a:gd name="connsiteX6" fmla="*/ 241992 w 757086"/>
                <a:gd name="connsiteY6" fmla="*/ 457465 h 682560"/>
                <a:gd name="connsiteX7" fmla="*/ 272155 w 757086"/>
                <a:gd name="connsiteY7" fmla="*/ 468578 h 682560"/>
                <a:gd name="connsiteX8" fmla="*/ 265805 w 757086"/>
                <a:gd name="connsiteY8" fmla="*/ 533665 h 682560"/>
                <a:gd name="connsiteX9" fmla="*/ 283267 w 757086"/>
                <a:gd name="connsiteY9" fmla="*/ 551128 h 682560"/>
                <a:gd name="connsiteX10" fmla="*/ 329305 w 757086"/>
                <a:gd name="connsiteY10" fmla="*/ 535253 h 682560"/>
                <a:gd name="connsiteX11" fmla="*/ 370580 w 757086"/>
                <a:gd name="connsiteY11" fmla="*/ 487628 h 682560"/>
                <a:gd name="connsiteX12" fmla="*/ 402330 w 757086"/>
                <a:gd name="connsiteY12" fmla="*/ 436828 h 682560"/>
                <a:gd name="connsiteX13" fmla="*/ 448367 w 757086"/>
                <a:gd name="connsiteY13" fmla="*/ 408253 h 682560"/>
                <a:gd name="connsiteX14" fmla="*/ 650393 w 757086"/>
                <a:gd name="connsiteY14" fmla="*/ 4283 h 682560"/>
                <a:gd name="connsiteX15" fmla="*/ 725308 w 757086"/>
                <a:gd name="connsiteY15" fmla="*/ 265706 h 682560"/>
                <a:gd name="connsiteX16" fmla="*/ 722910 w 757086"/>
                <a:gd name="connsiteY16" fmla="*/ 618524 h 682560"/>
                <a:gd name="connsiteX17" fmla="*/ 275630 w 757086"/>
                <a:gd name="connsiteY17" fmla="*/ 671523 h 682560"/>
                <a:gd name="connsiteX18" fmla="*/ 0 w 757086"/>
                <a:gd name="connsiteY18" fmla="*/ 435531 h 682560"/>
                <a:gd name="connsiteX0" fmla="*/ 0 w 755346"/>
                <a:gd name="connsiteY0" fmla="*/ 454709 h 701738"/>
                <a:gd name="connsiteX1" fmla="*/ 259653 w 755346"/>
                <a:gd name="connsiteY1" fmla="*/ 71751 h 701738"/>
                <a:gd name="connsiteX2" fmla="*/ 410268 w 755346"/>
                <a:gd name="connsiteY2" fmla="*/ 313131 h 701738"/>
                <a:gd name="connsiteX3" fmla="*/ 384867 w 755346"/>
                <a:gd name="connsiteY3" fmla="*/ 346468 h 701738"/>
                <a:gd name="connsiteX4" fmla="*/ 313431 w 755346"/>
                <a:gd name="connsiteY4" fmla="*/ 398856 h 701738"/>
                <a:gd name="connsiteX5" fmla="*/ 270567 w 755346"/>
                <a:gd name="connsiteY5" fmla="*/ 443306 h 701738"/>
                <a:gd name="connsiteX6" fmla="*/ 241992 w 755346"/>
                <a:gd name="connsiteY6" fmla="*/ 476643 h 701738"/>
                <a:gd name="connsiteX7" fmla="*/ 272155 w 755346"/>
                <a:gd name="connsiteY7" fmla="*/ 487756 h 701738"/>
                <a:gd name="connsiteX8" fmla="*/ 265805 w 755346"/>
                <a:gd name="connsiteY8" fmla="*/ 552843 h 701738"/>
                <a:gd name="connsiteX9" fmla="*/ 283267 w 755346"/>
                <a:gd name="connsiteY9" fmla="*/ 570306 h 701738"/>
                <a:gd name="connsiteX10" fmla="*/ 329305 w 755346"/>
                <a:gd name="connsiteY10" fmla="*/ 554431 h 701738"/>
                <a:gd name="connsiteX11" fmla="*/ 370580 w 755346"/>
                <a:gd name="connsiteY11" fmla="*/ 506806 h 701738"/>
                <a:gd name="connsiteX12" fmla="*/ 402330 w 755346"/>
                <a:gd name="connsiteY12" fmla="*/ 456006 h 701738"/>
                <a:gd name="connsiteX13" fmla="*/ 448367 w 755346"/>
                <a:gd name="connsiteY13" fmla="*/ 427431 h 701738"/>
                <a:gd name="connsiteX14" fmla="*/ 650393 w 755346"/>
                <a:gd name="connsiteY14" fmla="*/ 23461 h 701738"/>
                <a:gd name="connsiteX15" fmla="*/ 722150 w 755346"/>
                <a:gd name="connsiteY15" fmla="*/ 77503 h 701738"/>
                <a:gd name="connsiteX16" fmla="*/ 725308 w 755346"/>
                <a:gd name="connsiteY16" fmla="*/ 284884 h 701738"/>
                <a:gd name="connsiteX17" fmla="*/ 722910 w 755346"/>
                <a:gd name="connsiteY17" fmla="*/ 637702 h 701738"/>
                <a:gd name="connsiteX18" fmla="*/ 275630 w 755346"/>
                <a:gd name="connsiteY18" fmla="*/ 690701 h 701738"/>
                <a:gd name="connsiteX19" fmla="*/ 0 w 755346"/>
                <a:gd name="connsiteY19" fmla="*/ 454709 h 701738"/>
                <a:gd name="connsiteX0" fmla="*/ 0 w 755346"/>
                <a:gd name="connsiteY0" fmla="*/ 431248 h 678277"/>
                <a:gd name="connsiteX1" fmla="*/ 259653 w 755346"/>
                <a:gd name="connsiteY1" fmla="*/ 48290 h 678277"/>
                <a:gd name="connsiteX2" fmla="*/ 410268 w 755346"/>
                <a:gd name="connsiteY2" fmla="*/ 289670 h 678277"/>
                <a:gd name="connsiteX3" fmla="*/ 384867 w 755346"/>
                <a:gd name="connsiteY3" fmla="*/ 323007 h 678277"/>
                <a:gd name="connsiteX4" fmla="*/ 313431 w 755346"/>
                <a:gd name="connsiteY4" fmla="*/ 375395 h 678277"/>
                <a:gd name="connsiteX5" fmla="*/ 270567 w 755346"/>
                <a:gd name="connsiteY5" fmla="*/ 419845 h 678277"/>
                <a:gd name="connsiteX6" fmla="*/ 241992 w 755346"/>
                <a:gd name="connsiteY6" fmla="*/ 453182 h 678277"/>
                <a:gd name="connsiteX7" fmla="*/ 272155 w 755346"/>
                <a:gd name="connsiteY7" fmla="*/ 464295 h 678277"/>
                <a:gd name="connsiteX8" fmla="*/ 265805 w 755346"/>
                <a:gd name="connsiteY8" fmla="*/ 529382 h 678277"/>
                <a:gd name="connsiteX9" fmla="*/ 283267 w 755346"/>
                <a:gd name="connsiteY9" fmla="*/ 546845 h 678277"/>
                <a:gd name="connsiteX10" fmla="*/ 329305 w 755346"/>
                <a:gd name="connsiteY10" fmla="*/ 530970 h 678277"/>
                <a:gd name="connsiteX11" fmla="*/ 370580 w 755346"/>
                <a:gd name="connsiteY11" fmla="*/ 483345 h 678277"/>
                <a:gd name="connsiteX12" fmla="*/ 402330 w 755346"/>
                <a:gd name="connsiteY12" fmla="*/ 432545 h 678277"/>
                <a:gd name="connsiteX13" fmla="*/ 448367 w 755346"/>
                <a:gd name="connsiteY13" fmla="*/ 403970 h 678277"/>
                <a:gd name="connsiteX14" fmla="*/ 650393 w 755346"/>
                <a:gd name="connsiteY14" fmla="*/ 0 h 678277"/>
                <a:gd name="connsiteX15" fmla="*/ 722150 w 755346"/>
                <a:gd name="connsiteY15" fmla="*/ 54042 h 678277"/>
                <a:gd name="connsiteX16" fmla="*/ 725308 w 755346"/>
                <a:gd name="connsiteY16" fmla="*/ 261423 h 678277"/>
                <a:gd name="connsiteX17" fmla="*/ 722910 w 755346"/>
                <a:gd name="connsiteY17" fmla="*/ 614241 h 678277"/>
                <a:gd name="connsiteX18" fmla="*/ 275630 w 755346"/>
                <a:gd name="connsiteY18" fmla="*/ 667240 h 678277"/>
                <a:gd name="connsiteX19" fmla="*/ 0 w 755346"/>
                <a:gd name="connsiteY19" fmla="*/ 431248 h 678277"/>
                <a:gd name="connsiteX0" fmla="*/ 0 w 746217"/>
                <a:gd name="connsiteY0" fmla="*/ 431248 h 676424"/>
                <a:gd name="connsiteX1" fmla="*/ 259653 w 746217"/>
                <a:gd name="connsiteY1" fmla="*/ 48290 h 676424"/>
                <a:gd name="connsiteX2" fmla="*/ 410268 w 746217"/>
                <a:gd name="connsiteY2" fmla="*/ 289670 h 676424"/>
                <a:gd name="connsiteX3" fmla="*/ 384867 w 746217"/>
                <a:gd name="connsiteY3" fmla="*/ 323007 h 676424"/>
                <a:gd name="connsiteX4" fmla="*/ 313431 w 746217"/>
                <a:gd name="connsiteY4" fmla="*/ 375395 h 676424"/>
                <a:gd name="connsiteX5" fmla="*/ 270567 w 746217"/>
                <a:gd name="connsiteY5" fmla="*/ 419845 h 676424"/>
                <a:gd name="connsiteX6" fmla="*/ 241992 w 746217"/>
                <a:gd name="connsiteY6" fmla="*/ 453182 h 676424"/>
                <a:gd name="connsiteX7" fmla="*/ 272155 w 746217"/>
                <a:gd name="connsiteY7" fmla="*/ 464295 h 676424"/>
                <a:gd name="connsiteX8" fmla="*/ 265805 w 746217"/>
                <a:gd name="connsiteY8" fmla="*/ 529382 h 676424"/>
                <a:gd name="connsiteX9" fmla="*/ 283267 w 746217"/>
                <a:gd name="connsiteY9" fmla="*/ 546845 h 676424"/>
                <a:gd name="connsiteX10" fmla="*/ 329305 w 746217"/>
                <a:gd name="connsiteY10" fmla="*/ 530970 h 676424"/>
                <a:gd name="connsiteX11" fmla="*/ 370580 w 746217"/>
                <a:gd name="connsiteY11" fmla="*/ 483345 h 676424"/>
                <a:gd name="connsiteX12" fmla="*/ 402330 w 746217"/>
                <a:gd name="connsiteY12" fmla="*/ 432545 h 676424"/>
                <a:gd name="connsiteX13" fmla="*/ 448367 w 746217"/>
                <a:gd name="connsiteY13" fmla="*/ 403970 h 676424"/>
                <a:gd name="connsiteX14" fmla="*/ 650393 w 746217"/>
                <a:gd name="connsiteY14" fmla="*/ 0 h 676424"/>
                <a:gd name="connsiteX15" fmla="*/ 722150 w 746217"/>
                <a:gd name="connsiteY15" fmla="*/ 54042 h 676424"/>
                <a:gd name="connsiteX16" fmla="*/ 725308 w 746217"/>
                <a:gd name="connsiteY16" fmla="*/ 261423 h 676424"/>
                <a:gd name="connsiteX17" fmla="*/ 709384 w 746217"/>
                <a:gd name="connsiteY17" fmla="*/ 607811 h 676424"/>
                <a:gd name="connsiteX18" fmla="*/ 275630 w 746217"/>
                <a:gd name="connsiteY18" fmla="*/ 667240 h 676424"/>
                <a:gd name="connsiteX19" fmla="*/ 0 w 746217"/>
                <a:gd name="connsiteY19" fmla="*/ 431248 h 676424"/>
                <a:gd name="connsiteX0" fmla="*/ 0 w 741301"/>
                <a:gd name="connsiteY0" fmla="*/ 431248 h 676424"/>
                <a:gd name="connsiteX1" fmla="*/ 259653 w 741301"/>
                <a:gd name="connsiteY1" fmla="*/ 48290 h 676424"/>
                <a:gd name="connsiteX2" fmla="*/ 410268 w 741301"/>
                <a:gd name="connsiteY2" fmla="*/ 289670 h 676424"/>
                <a:gd name="connsiteX3" fmla="*/ 384867 w 741301"/>
                <a:gd name="connsiteY3" fmla="*/ 323007 h 676424"/>
                <a:gd name="connsiteX4" fmla="*/ 313431 w 741301"/>
                <a:gd name="connsiteY4" fmla="*/ 375395 h 676424"/>
                <a:gd name="connsiteX5" fmla="*/ 270567 w 741301"/>
                <a:gd name="connsiteY5" fmla="*/ 419845 h 676424"/>
                <a:gd name="connsiteX6" fmla="*/ 241992 w 741301"/>
                <a:gd name="connsiteY6" fmla="*/ 453182 h 676424"/>
                <a:gd name="connsiteX7" fmla="*/ 272155 w 741301"/>
                <a:gd name="connsiteY7" fmla="*/ 464295 h 676424"/>
                <a:gd name="connsiteX8" fmla="*/ 265805 w 741301"/>
                <a:gd name="connsiteY8" fmla="*/ 529382 h 676424"/>
                <a:gd name="connsiteX9" fmla="*/ 283267 w 741301"/>
                <a:gd name="connsiteY9" fmla="*/ 546845 h 676424"/>
                <a:gd name="connsiteX10" fmla="*/ 329305 w 741301"/>
                <a:gd name="connsiteY10" fmla="*/ 530970 h 676424"/>
                <a:gd name="connsiteX11" fmla="*/ 370580 w 741301"/>
                <a:gd name="connsiteY11" fmla="*/ 483345 h 676424"/>
                <a:gd name="connsiteX12" fmla="*/ 402330 w 741301"/>
                <a:gd name="connsiteY12" fmla="*/ 432545 h 676424"/>
                <a:gd name="connsiteX13" fmla="*/ 448367 w 741301"/>
                <a:gd name="connsiteY13" fmla="*/ 403970 h 676424"/>
                <a:gd name="connsiteX14" fmla="*/ 650393 w 741301"/>
                <a:gd name="connsiteY14" fmla="*/ 0 h 676424"/>
                <a:gd name="connsiteX15" fmla="*/ 722150 w 741301"/>
                <a:gd name="connsiteY15" fmla="*/ 54042 h 676424"/>
                <a:gd name="connsiteX16" fmla="*/ 725308 w 741301"/>
                <a:gd name="connsiteY16" fmla="*/ 261423 h 676424"/>
                <a:gd name="connsiteX17" fmla="*/ 709384 w 741301"/>
                <a:gd name="connsiteY17" fmla="*/ 607811 h 676424"/>
                <a:gd name="connsiteX18" fmla="*/ 275630 w 741301"/>
                <a:gd name="connsiteY18" fmla="*/ 667240 h 676424"/>
                <a:gd name="connsiteX19" fmla="*/ 0 w 74130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5842"/>
                <a:gd name="connsiteY0" fmla="*/ 431248 h 676424"/>
                <a:gd name="connsiteX1" fmla="*/ 259653 w 725842"/>
                <a:gd name="connsiteY1" fmla="*/ 48290 h 676424"/>
                <a:gd name="connsiteX2" fmla="*/ 410268 w 725842"/>
                <a:gd name="connsiteY2" fmla="*/ 289670 h 676424"/>
                <a:gd name="connsiteX3" fmla="*/ 384867 w 725842"/>
                <a:gd name="connsiteY3" fmla="*/ 323007 h 676424"/>
                <a:gd name="connsiteX4" fmla="*/ 313431 w 725842"/>
                <a:gd name="connsiteY4" fmla="*/ 375395 h 676424"/>
                <a:gd name="connsiteX5" fmla="*/ 270567 w 725842"/>
                <a:gd name="connsiteY5" fmla="*/ 419845 h 676424"/>
                <a:gd name="connsiteX6" fmla="*/ 241992 w 725842"/>
                <a:gd name="connsiteY6" fmla="*/ 453182 h 676424"/>
                <a:gd name="connsiteX7" fmla="*/ 272155 w 725842"/>
                <a:gd name="connsiteY7" fmla="*/ 464295 h 676424"/>
                <a:gd name="connsiteX8" fmla="*/ 265805 w 725842"/>
                <a:gd name="connsiteY8" fmla="*/ 529382 h 676424"/>
                <a:gd name="connsiteX9" fmla="*/ 283267 w 725842"/>
                <a:gd name="connsiteY9" fmla="*/ 546845 h 676424"/>
                <a:gd name="connsiteX10" fmla="*/ 329305 w 725842"/>
                <a:gd name="connsiteY10" fmla="*/ 530970 h 676424"/>
                <a:gd name="connsiteX11" fmla="*/ 370580 w 725842"/>
                <a:gd name="connsiteY11" fmla="*/ 483345 h 676424"/>
                <a:gd name="connsiteX12" fmla="*/ 402330 w 725842"/>
                <a:gd name="connsiteY12" fmla="*/ 432545 h 676424"/>
                <a:gd name="connsiteX13" fmla="*/ 448367 w 725842"/>
                <a:gd name="connsiteY13" fmla="*/ 403970 h 676424"/>
                <a:gd name="connsiteX14" fmla="*/ 650393 w 725842"/>
                <a:gd name="connsiteY14" fmla="*/ 0 h 676424"/>
                <a:gd name="connsiteX15" fmla="*/ 722150 w 725842"/>
                <a:gd name="connsiteY15" fmla="*/ 54042 h 676424"/>
                <a:gd name="connsiteX16" fmla="*/ 716210 w 725842"/>
                <a:gd name="connsiteY16" fmla="*/ 265669 h 676424"/>
                <a:gd name="connsiteX17" fmla="*/ 709384 w 725842"/>
                <a:gd name="connsiteY17" fmla="*/ 607811 h 676424"/>
                <a:gd name="connsiteX18" fmla="*/ 275630 w 725842"/>
                <a:gd name="connsiteY18" fmla="*/ 667240 h 676424"/>
                <a:gd name="connsiteX19" fmla="*/ 0 w 725842"/>
                <a:gd name="connsiteY19" fmla="*/ 431248 h 676424"/>
                <a:gd name="connsiteX0" fmla="*/ 0 w 743511"/>
                <a:gd name="connsiteY0" fmla="*/ 431248 h 676424"/>
                <a:gd name="connsiteX1" fmla="*/ 259653 w 743511"/>
                <a:gd name="connsiteY1" fmla="*/ 48290 h 676424"/>
                <a:gd name="connsiteX2" fmla="*/ 410268 w 743511"/>
                <a:gd name="connsiteY2" fmla="*/ 289670 h 676424"/>
                <a:gd name="connsiteX3" fmla="*/ 384867 w 743511"/>
                <a:gd name="connsiteY3" fmla="*/ 323007 h 676424"/>
                <a:gd name="connsiteX4" fmla="*/ 313431 w 743511"/>
                <a:gd name="connsiteY4" fmla="*/ 375395 h 676424"/>
                <a:gd name="connsiteX5" fmla="*/ 270567 w 743511"/>
                <a:gd name="connsiteY5" fmla="*/ 419845 h 676424"/>
                <a:gd name="connsiteX6" fmla="*/ 241992 w 743511"/>
                <a:gd name="connsiteY6" fmla="*/ 453182 h 676424"/>
                <a:gd name="connsiteX7" fmla="*/ 272155 w 743511"/>
                <a:gd name="connsiteY7" fmla="*/ 464295 h 676424"/>
                <a:gd name="connsiteX8" fmla="*/ 265805 w 743511"/>
                <a:gd name="connsiteY8" fmla="*/ 529382 h 676424"/>
                <a:gd name="connsiteX9" fmla="*/ 283267 w 743511"/>
                <a:gd name="connsiteY9" fmla="*/ 546845 h 676424"/>
                <a:gd name="connsiteX10" fmla="*/ 329305 w 743511"/>
                <a:gd name="connsiteY10" fmla="*/ 530970 h 676424"/>
                <a:gd name="connsiteX11" fmla="*/ 370580 w 743511"/>
                <a:gd name="connsiteY11" fmla="*/ 483345 h 676424"/>
                <a:gd name="connsiteX12" fmla="*/ 402330 w 743511"/>
                <a:gd name="connsiteY12" fmla="*/ 432545 h 676424"/>
                <a:gd name="connsiteX13" fmla="*/ 448367 w 743511"/>
                <a:gd name="connsiteY13" fmla="*/ 403970 h 676424"/>
                <a:gd name="connsiteX14" fmla="*/ 650393 w 743511"/>
                <a:gd name="connsiteY14" fmla="*/ 0 h 676424"/>
                <a:gd name="connsiteX15" fmla="*/ 722150 w 743511"/>
                <a:gd name="connsiteY15" fmla="*/ 54042 h 676424"/>
                <a:gd name="connsiteX16" fmla="*/ 716210 w 743511"/>
                <a:gd name="connsiteY16" fmla="*/ 265669 h 676424"/>
                <a:gd name="connsiteX17" fmla="*/ 709384 w 743511"/>
                <a:gd name="connsiteY17" fmla="*/ 607811 h 676424"/>
                <a:gd name="connsiteX18" fmla="*/ 275630 w 743511"/>
                <a:gd name="connsiteY18" fmla="*/ 667240 h 676424"/>
                <a:gd name="connsiteX19" fmla="*/ 0 w 743511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0567 w 745599"/>
                <a:gd name="connsiteY5" fmla="*/ 419845 h 676424"/>
                <a:gd name="connsiteX6" fmla="*/ 241992 w 745599"/>
                <a:gd name="connsiteY6" fmla="*/ 453182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0567 w 745599"/>
                <a:gd name="connsiteY5" fmla="*/ 419845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3240 w 745599"/>
                <a:gd name="connsiteY12" fmla="*/ 440431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3240 w 745599"/>
                <a:gd name="connsiteY12" fmla="*/ 440431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4150 w 745599"/>
                <a:gd name="connsiteY12" fmla="*/ 44831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4150 w 745599"/>
                <a:gd name="connsiteY12" fmla="*/ 44831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31248 h 676424"/>
                <a:gd name="connsiteX1" fmla="*/ 271799 w 745599"/>
                <a:gd name="connsiteY1" fmla="*/ 107508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682433"/>
                <a:gd name="connsiteY0" fmla="*/ 354114 h 676424"/>
                <a:gd name="connsiteX1" fmla="*/ 208633 w 682433"/>
                <a:gd name="connsiteY1" fmla="*/ 107508 h 676424"/>
                <a:gd name="connsiteX2" fmla="*/ 347102 w 682433"/>
                <a:gd name="connsiteY2" fmla="*/ 289670 h 676424"/>
                <a:gd name="connsiteX3" fmla="*/ 321701 w 682433"/>
                <a:gd name="connsiteY3" fmla="*/ 323007 h 676424"/>
                <a:gd name="connsiteX4" fmla="*/ 250265 w 682433"/>
                <a:gd name="connsiteY4" fmla="*/ 375395 h 676424"/>
                <a:gd name="connsiteX5" fmla="*/ 222989 w 682433"/>
                <a:gd name="connsiteY5" fmla="*/ 416448 h 676424"/>
                <a:gd name="connsiteX6" fmla="*/ 187076 w 682433"/>
                <a:gd name="connsiteY6" fmla="*/ 455426 h 676424"/>
                <a:gd name="connsiteX7" fmla="*/ 209837 w 682433"/>
                <a:gd name="connsiteY7" fmla="*/ 457804 h 676424"/>
                <a:gd name="connsiteX8" fmla="*/ 202639 w 682433"/>
                <a:gd name="connsiteY8" fmla="*/ 529382 h 676424"/>
                <a:gd name="connsiteX9" fmla="*/ 220101 w 682433"/>
                <a:gd name="connsiteY9" fmla="*/ 546845 h 676424"/>
                <a:gd name="connsiteX10" fmla="*/ 257344 w 682433"/>
                <a:gd name="connsiteY10" fmla="*/ 523994 h 676424"/>
                <a:gd name="connsiteX11" fmla="*/ 307414 w 682433"/>
                <a:gd name="connsiteY11" fmla="*/ 483345 h 676424"/>
                <a:gd name="connsiteX12" fmla="*/ 385201 w 682433"/>
                <a:gd name="connsiteY12" fmla="*/ 403970 h 676424"/>
                <a:gd name="connsiteX13" fmla="*/ 587227 w 682433"/>
                <a:gd name="connsiteY13" fmla="*/ 0 h 676424"/>
                <a:gd name="connsiteX14" fmla="*/ 658984 w 682433"/>
                <a:gd name="connsiteY14" fmla="*/ 54042 h 676424"/>
                <a:gd name="connsiteX15" fmla="*/ 653044 w 682433"/>
                <a:gd name="connsiteY15" fmla="*/ 265669 h 676424"/>
                <a:gd name="connsiteX16" fmla="*/ 646218 w 682433"/>
                <a:gd name="connsiteY16" fmla="*/ 607811 h 676424"/>
                <a:gd name="connsiteX17" fmla="*/ 212464 w 682433"/>
                <a:gd name="connsiteY17" fmla="*/ 667240 h 676424"/>
                <a:gd name="connsiteX18" fmla="*/ 0 w 682433"/>
                <a:gd name="connsiteY18" fmla="*/ 354114 h 676424"/>
                <a:gd name="connsiteX0" fmla="*/ 0 w 682433"/>
                <a:gd name="connsiteY0" fmla="*/ 354114 h 676424"/>
                <a:gd name="connsiteX1" fmla="*/ 208633 w 682433"/>
                <a:gd name="connsiteY1" fmla="*/ 107508 h 676424"/>
                <a:gd name="connsiteX2" fmla="*/ 347102 w 682433"/>
                <a:gd name="connsiteY2" fmla="*/ 289670 h 676424"/>
                <a:gd name="connsiteX3" fmla="*/ 321701 w 682433"/>
                <a:gd name="connsiteY3" fmla="*/ 323007 h 676424"/>
                <a:gd name="connsiteX4" fmla="*/ 250265 w 682433"/>
                <a:gd name="connsiteY4" fmla="*/ 375395 h 676424"/>
                <a:gd name="connsiteX5" fmla="*/ 222989 w 682433"/>
                <a:gd name="connsiteY5" fmla="*/ 416448 h 676424"/>
                <a:gd name="connsiteX6" fmla="*/ 187076 w 682433"/>
                <a:gd name="connsiteY6" fmla="*/ 455426 h 676424"/>
                <a:gd name="connsiteX7" fmla="*/ 209837 w 682433"/>
                <a:gd name="connsiteY7" fmla="*/ 457804 h 676424"/>
                <a:gd name="connsiteX8" fmla="*/ 202639 w 682433"/>
                <a:gd name="connsiteY8" fmla="*/ 529382 h 676424"/>
                <a:gd name="connsiteX9" fmla="*/ 220101 w 682433"/>
                <a:gd name="connsiteY9" fmla="*/ 546845 h 676424"/>
                <a:gd name="connsiteX10" fmla="*/ 257344 w 682433"/>
                <a:gd name="connsiteY10" fmla="*/ 523994 h 676424"/>
                <a:gd name="connsiteX11" fmla="*/ 307414 w 682433"/>
                <a:gd name="connsiteY11" fmla="*/ 483345 h 676424"/>
                <a:gd name="connsiteX12" fmla="*/ 385201 w 682433"/>
                <a:gd name="connsiteY12" fmla="*/ 403970 h 676424"/>
                <a:gd name="connsiteX13" fmla="*/ 587227 w 682433"/>
                <a:gd name="connsiteY13" fmla="*/ 0 h 676424"/>
                <a:gd name="connsiteX14" fmla="*/ 658984 w 682433"/>
                <a:gd name="connsiteY14" fmla="*/ 54042 h 676424"/>
                <a:gd name="connsiteX15" fmla="*/ 653044 w 682433"/>
                <a:gd name="connsiteY15" fmla="*/ 265669 h 676424"/>
                <a:gd name="connsiteX16" fmla="*/ 646218 w 682433"/>
                <a:gd name="connsiteY16" fmla="*/ 607811 h 676424"/>
                <a:gd name="connsiteX17" fmla="*/ 212464 w 682433"/>
                <a:gd name="connsiteY17" fmla="*/ 667240 h 676424"/>
                <a:gd name="connsiteX18" fmla="*/ 0 w 682433"/>
                <a:gd name="connsiteY18" fmla="*/ 354114 h 676424"/>
                <a:gd name="connsiteX0" fmla="*/ 0 w 682433"/>
                <a:gd name="connsiteY0" fmla="*/ 378529 h 700839"/>
                <a:gd name="connsiteX1" fmla="*/ 208633 w 682433"/>
                <a:gd name="connsiteY1" fmla="*/ 131923 h 700839"/>
                <a:gd name="connsiteX2" fmla="*/ 347102 w 682433"/>
                <a:gd name="connsiteY2" fmla="*/ 314085 h 700839"/>
                <a:gd name="connsiteX3" fmla="*/ 321701 w 682433"/>
                <a:gd name="connsiteY3" fmla="*/ 347422 h 700839"/>
                <a:gd name="connsiteX4" fmla="*/ 250265 w 682433"/>
                <a:gd name="connsiteY4" fmla="*/ 399810 h 700839"/>
                <a:gd name="connsiteX5" fmla="*/ 222989 w 682433"/>
                <a:gd name="connsiteY5" fmla="*/ 440863 h 700839"/>
                <a:gd name="connsiteX6" fmla="*/ 187076 w 682433"/>
                <a:gd name="connsiteY6" fmla="*/ 479841 h 700839"/>
                <a:gd name="connsiteX7" fmla="*/ 209837 w 682433"/>
                <a:gd name="connsiteY7" fmla="*/ 482219 h 700839"/>
                <a:gd name="connsiteX8" fmla="*/ 202639 w 682433"/>
                <a:gd name="connsiteY8" fmla="*/ 553797 h 700839"/>
                <a:gd name="connsiteX9" fmla="*/ 220101 w 682433"/>
                <a:gd name="connsiteY9" fmla="*/ 571260 h 700839"/>
                <a:gd name="connsiteX10" fmla="*/ 257344 w 682433"/>
                <a:gd name="connsiteY10" fmla="*/ 548409 h 700839"/>
                <a:gd name="connsiteX11" fmla="*/ 307414 w 682433"/>
                <a:gd name="connsiteY11" fmla="*/ 507760 h 700839"/>
                <a:gd name="connsiteX12" fmla="*/ 385201 w 682433"/>
                <a:gd name="connsiteY12" fmla="*/ 428385 h 700839"/>
                <a:gd name="connsiteX13" fmla="*/ 574090 w 682433"/>
                <a:gd name="connsiteY13" fmla="*/ 0 h 700839"/>
                <a:gd name="connsiteX14" fmla="*/ 658984 w 682433"/>
                <a:gd name="connsiteY14" fmla="*/ 78457 h 700839"/>
                <a:gd name="connsiteX15" fmla="*/ 653044 w 682433"/>
                <a:gd name="connsiteY15" fmla="*/ 290084 h 700839"/>
                <a:gd name="connsiteX16" fmla="*/ 646218 w 682433"/>
                <a:gd name="connsiteY16" fmla="*/ 632226 h 700839"/>
                <a:gd name="connsiteX17" fmla="*/ 212464 w 682433"/>
                <a:gd name="connsiteY17" fmla="*/ 691655 h 700839"/>
                <a:gd name="connsiteX18" fmla="*/ 0 w 682433"/>
                <a:gd name="connsiteY18" fmla="*/ 378529 h 700839"/>
                <a:gd name="connsiteX0" fmla="*/ 0 w 677947"/>
                <a:gd name="connsiteY0" fmla="*/ 378529 h 700839"/>
                <a:gd name="connsiteX1" fmla="*/ 208633 w 677947"/>
                <a:gd name="connsiteY1" fmla="*/ 131923 h 700839"/>
                <a:gd name="connsiteX2" fmla="*/ 347102 w 677947"/>
                <a:gd name="connsiteY2" fmla="*/ 314085 h 700839"/>
                <a:gd name="connsiteX3" fmla="*/ 321701 w 677947"/>
                <a:gd name="connsiteY3" fmla="*/ 347422 h 700839"/>
                <a:gd name="connsiteX4" fmla="*/ 250265 w 677947"/>
                <a:gd name="connsiteY4" fmla="*/ 399810 h 700839"/>
                <a:gd name="connsiteX5" fmla="*/ 222989 w 677947"/>
                <a:gd name="connsiteY5" fmla="*/ 440863 h 700839"/>
                <a:gd name="connsiteX6" fmla="*/ 187076 w 677947"/>
                <a:gd name="connsiteY6" fmla="*/ 479841 h 700839"/>
                <a:gd name="connsiteX7" fmla="*/ 209837 w 677947"/>
                <a:gd name="connsiteY7" fmla="*/ 482219 h 700839"/>
                <a:gd name="connsiteX8" fmla="*/ 202639 w 677947"/>
                <a:gd name="connsiteY8" fmla="*/ 553797 h 700839"/>
                <a:gd name="connsiteX9" fmla="*/ 220101 w 677947"/>
                <a:gd name="connsiteY9" fmla="*/ 571260 h 700839"/>
                <a:gd name="connsiteX10" fmla="*/ 257344 w 677947"/>
                <a:gd name="connsiteY10" fmla="*/ 548409 h 700839"/>
                <a:gd name="connsiteX11" fmla="*/ 307414 w 677947"/>
                <a:gd name="connsiteY11" fmla="*/ 507760 h 700839"/>
                <a:gd name="connsiteX12" fmla="*/ 385201 w 677947"/>
                <a:gd name="connsiteY12" fmla="*/ 428385 h 700839"/>
                <a:gd name="connsiteX13" fmla="*/ 574090 w 677947"/>
                <a:gd name="connsiteY13" fmla="*/ 0 h 700839"/>
                <a:gd name="connsiteX14" fmla="*/ 646257 w 677947"/>
                <a:gd name="connsiteY14" fmla="*/ 47319 h 700839"/>
                <a:gd name="connsiteX15" fmla="*/ 653044 w 677947"/>
                <a:gd name="connsiteY15" fmla="*/ 290084 h 700839"/>
                <a:gd name="connsiteX16" fmla="*/ 646218 w 677947"/>
                <a:gd name="connsiteY16" fmla="*/ 632226 h 700839"/>
                <a:gd name="connsiteX17" fmla="*/ 212464 w 677947"/>
                <a:gd name="connsiteY17" fmla="*/ 691655 h 700839"/>
                <a:gd name="connsiteX18" fmla="*/ 0 w 677947"/>
                <a:gd name="connsiteY18" fmla="*/ 378529 h 700839"/>
                <a:gd name="connsiteX0" fmla="*/ 0 w 677947"/>
                <a:gd name="connsiteY0" fmla="*/ 379854 h 702164"/>
                <a:gd name="connsiteX1" fmla="*/ 208633 w 677947"/>
                <a:gd name="connsiteY1" fmla="*/ 133248 h 702164"/>
                <a:gd name="connsiteX2" fmla="*/ 347102 w 677947"/>
                <a:gd name="connsiteY2" fmla="*/ 315410 h 702164"/>
                <a:gd name="connsiteX3" fmla="*/ 321701 w 677947"/>
                <a:gd name="connsiteY3" fmla="*/ 348747 h 702164"/>
                <a:gd name="connsiteX4" fmla="*/ 250265 w 677947"/>
                <a:gd name="connsiteY4" fmla="*/ 401135 h 702164"/>
                <a:gd name="connsiteX5" fmla="*/ 222989 w 677947"/>
                <a:gd name="connsiteY5" fmla="*/ 442188 h 702164"/>
                <a:gd name="connsiteX6" fmla="*/ 187076 w 677947"/>
                <a:gd name="connsiteY6" fmla="*/ 481166 h 702164"/>
                <a:gd name="connsiteX7" fmla="*/ 209837 w 677947"/>
                <a:gd name="connsiteY7" fmla="*/ 483544 h 702164"/>
                <a:gd name="connsiteX8" fmla="*/ 202639 w 677947"/>
                <a:gd name="connsiteY8" fmla="*/ 555122 h 702164"/>
                <a:gd name="connsiteX9" fmla="*/ 220101 w 677947"/>
                <a:gd name="connsiteY9" fmla="*/ 572585 h 702164"/>
                <a:gd name="connsiteX10" fmla="*/ 257344 w 677947"/>
                <a:gd name="connsiteY10" fmla="*/ 549734 h 702164"/>
                <a:gd name="connsiteX11" fmla="*/ 307414 w 677947"/>
                <a:gd name="connsiteY11" fmla="*/ 509085 h 702164"/>
                <a:gd name="connsiteX12" fmla="*/ 385201 w 677947"/>
                <a:gd name="connsiteY12" fmla="*/ 429710 h 702164"/>
                <a:gd name="connsiteX13" fmla="*/ 570796 w 677947"/>
                <a:gd name="connsiteY13" fmla="*/ 0 h 702164"/>
                <a:gd name="connsiteX14" fmla="*/ 646257 w 677947"/>
                <a:gd name="connsiteY14" fmla="*/ 48644 h 702164"/>
                <a:gd name="connsiteX15" fmla="*/ 653044 w 677947"/>
                <a:gd name="connsiteY15" fmla="*/ 291409 h 702164"/>
                <a:gd name="connsiteX16" fmla="*/ 646218 w 677947"/>
                <a:gd name="connsiteY16" fmla="*/ 633551 h 702164"/>
                <a:gd name="connsiteX17" fmla="*/ 212464 w 677947"/>
                <a:gd name="connsiteY17" fmla="*/ 692980 h 702164"/>
                <a:gd name="connsiteX18" fmla="*/ 0 w 677947"/>
                <a:gd name="connsiteY18" fmla="*/ 379854 h 702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77947" h="702164">
                  <a:moveTo>
                    <a:pt x="0" y="379854"/>
                  </a:moveTo>
                  <a:cubicBezTo>
                    <a:pt x="53355" y="361503"/>
                    <a:pt x="155278" y="151599"/>
                    <a:pt x="208633" y="133248"/>
                  </a:cubicBezTo>
                  <a:cubicBezTo>
                    <a:pt x="297417" y="298746"/>
                    <a:pt x="556619" y="48369"/>
                    <a:pt x="347102" y="315410"/>
                  </a:cubicBezTo>
                  <a:cubicBezTo>
                    <a:pt x="336518" y="325464"/>
                    <a:pt x="332285" y="338693"/>
                    <a:pt x="321701" y="348747"/>
                  </a:cubicBezTo>
                  <a:lnTo>
                    <a:pt x="250265" y="401135"/>
                  </a:lnTo>
                  <a:cubicBezTo>
                    <a:pt x="230951" y="416216"/>
                    <a:pt x="235689" y="427371"/>
                    <a:pt x="222989" y="442188"/>
                  </a:cubicBezTo>
                  <a:cubicBezTo>
                    <a:pt x="210289" y="457005"/>
                    <a:pt x="192103" y="470583"/>
                    <a:pt x="187076" y="481166"/>
                  </a:cubicBezTo>
                  <a:cubicBezTo>
                    <a:pt x="182049" y="491749"/>
                    <a:pt x="205075" y="472696"/>
                    <a:pt x="209837" y="483544"/>
                  </a:cubicBezTo>
                  <a:cubicBezTo>
                    <a:pt x="214599" y="494392"/>
                    <a:pt x="199993" y="543480"/>
                    <a:pt x="202639" y="555122"/>
                  </a:cubicBezTo>
                  <a:cubicBezTo>
                    <a:pt x="205285" y="566764"/>
                    <a:pt x="209518" y="572320"/>
                    <a:pt x="220101" y="572585"/>
                  </a:cubicBezTo>
                  <a:cubicBezTo>
                    <a:pt x="230684" y="572850"/>
                    <a:pt x="243586" y="558201"/>
                    <a:pt x="257344" y="549734"/>
                  </a:cubicBezTo>
                  <a:cubicBezTo>
                    <a:pt x="271102" y="541267"/>
                    <a:pt x="293920" y="521785"/>
                    <a:pt x="307414" y="509085"/>
                  </a:cubicBezTo>
                  <a:cubicBezTo>
                    <a:pt x="335091" y="461183"/>
                    <a:pt x="326010" y="484549"/>
                    <a:pt x="385201" y="429710"/>
                  </a:cubicBezTo>
                  <a:cubicBezTo>
                    <a:pt x="607659" y="320735"/>
                    <a:pt x="530230" y="60667"/>
                    <a:pt x="570796" y="0"/>
                  </a:cubicBezTo>
                  <a:cubicBezTo>
                    <a:pt x="611666" y="11209"/>
                    <a:pt x="633771" y="5074"/>
                    <a:pt x="646257" y="48644"/>
                  </a:cubicBezTo>
                  <a:cubicBezTo>
                    <a:pt x="665475" y="67466"/>
                    <a:pt x="703048" y="189327"/>
                    <a:pt x="653044" y="291409"/>
                  </a:cubicBezTo>
                  <a:cubicBezTo>
                    <a:pt x="640100" y="451537"/>
                    <a:pt x="654777" y="530696"/>
                    <a:pt x="646218" y="633551"/>
                  </a:cubicBezTo>
                  <a:cubicBezTo>
                    <a:pt x="577428" y="712995"/>
                    <a:pt x="248976" y="708590"/>
                    <a:pt x="212464" y="692980"/>
                  </a:cubicBezTo>
                  <a:cubicBezTo>
                    <a:pt x="97296" y="620200"/>
                    <a:pt x="70310" y="498819"/>
                    <a:pt x="0" y="379854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F49EFAB1-D0E9-347C-95D3-307058BDA497}"/>
              </a:ext>
            </a:extLst>
          </p:cNvPr>
          <p:cNvSpPr txBox="1"/>
          <p:nvPr/>
        </p:nvSpPr>
        <p:spPr>
          <a:xfrm>
            <a:off x="829918" y="4721285"/>
            <a:ext cx="640678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    O         S       F         -</a:t>
            </a:r>
          </a:p>
          <a:p>
            <a:endParaRPr lang="en-GB" sz="4800" dirty="0">
              <a:latin typeface="Neutraface Text Bold" panose="02000800040000020004" pitchFamily="50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6DD50D0-1AE6-8AEB-69E4-9B9401D6BE86}"/>
              </a:ext>
            </a:extLst>
          </p:cNvPr>
          <p:cNvSpPr/>
          <p:nvPr/>
        </p:nvSpPr>
        <p:spPr>
          <a:xfrm>
            <a:off x="730250" y="869950"/>
            <a:ext cx="1778000" cy="45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FC7D7E42-6238-D84B-6CB1-2B8BF1861455}"/>
              </a:ext>
            </a:extLst>
          </p:cNvPr>
          <p:cNvSpPr/>
          <p:nvPr/>
        </p:nvSpPr>
        <p:spPr>
          <a:xfrm>
            <a:off x="4108934" y="3208060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22" name="Picture 21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53548628-1A5D-876E-2C50-367B136F5B5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268" t="3520" r="35003" b="43894"/>
          <a:stretch>
            <a:fillRect/>
          </a:stretch>
        </p:blipFill>
        <p:spPr>
          <a:xfrm flipH="1">
            <a:off x="4186051" y="2252039"/>
            <a:ext cx="1363574" cy="2596896"/>
          </a:xfrm>
          <a:prstGeom prst="rect">
            <a:avLst/>
          </a:prstGeom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85ED6FE9-E2A3-AF1C-869C-CB98DC14319F}"/>
              </a:ext>
            </a:extLst>
          </p:cNvPr>
          <p:cNvSpPr/>
          <p:nvPr/>
        </p:nvSpPr>
        <p:spPr>
          <a:xfrm flipH="1">
            <a:off x="5261599" y="3287083"/>
            <a:ext cx="298450" cy="654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24" name="Picture 23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D4BC1E5B-59B7-76A1-EDC7-00656BC069A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644" t="30609" r="53185" b="62446"/>
          <a:stretch>
            <a:fillRect/>
          </a:stretch>
        </p:blipFill>
        <p:spPr>
          <a:xfrm rot="21000000" flipH="1">
            <a:off x="4110261" y="3514492"/>
            <a:ext cx="252398" cy="415031"/>
          </a:xfrm>
          <a:prstGeom prst="rect">
            <a:avLst/>
          </a:prstGeom>
        </p:spPr>
      </p:pic>
      <p:sp>
        <p:nvSpPr>
          <p:cNvPr id="25" name="Rectangle 14">
            <a:extLst>
              <a:ext uri="{FF2B5EF4-FFF2-40B4-BE49-F238E27FC236}">
                <a16:creationId xmlns:a16="http://schemas.microsoft.com/office/drawing/2014/main" id="{90E6CB82-8CF0-FC95-5B4B-49D61662D7CC}"/>
              </a:ext>
            </a:extLst>
          </p:cNvPr>
          <p:cNvSpPr/>
          <p:nvPr/>
        </p:nvSpPr>
        <p:spPr>
          <a:xfrm>
            <a:off x="4059072" y="2501607"/>
            <a:ext cx="399861" cy="1182945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9861" h="1182945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315193" y="433643"/>
                  <a:pt x="280797" y="517114"/>
                </a:cubicBezTo>
                <a:cubicBezTo>
                  <a:pt x="250798" y="559920"/>
                  <a:pt x="238223" y="663755"/>
                  <a:pt x="230978" y="760076"/>
                </a:cubicBezTo>
                <a:cubicBezTo>
                  <a:pt x="249133" y="938947"/>
                  <a:pt x="220791" y="1030228"/>
                  <a:pt x="192878" y="1095039"/>
                </a:cubicBezTo>
                <a:cubicBezTo>
                  <a:pt x="164335" y="119108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1" name="Picture 10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73353B6A-B715-4477-3546-FFD6624BC7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648" t="17352" r="3177" b="79305"/>
          <a:stretch>
            <a:fillRect/>
          </a:stretch>
        </p:blipFill>
        <p:spPr>
          <a:xfrm rot="4980000">
            <a:off x="5931496" y="3359622"/>
            <a:ext cx="953326" cy="181610"/>
          </a:xfrm>
          <a:prstGeom prst="rect">
            <a:avLst/>
          </a:prstGeom>
        </p:spPr>
      </p:pic>
      <p:sp>
        <p:nvSpPr>
          <p:cNvPr id="12" name="Rectangle 14">
            <a:extLst>
              <a:ext uri="{FF2B5EF4-FFF2-40B4-BE49-F238E27FC236}">
                <a16:creationId xmlns:a16="http://schemas.microsoft.com/office/drawing/2014/main" id="{C2C9322C-6E03-FFA6-A78E-6C4B30C58D01}"/>
              </a:ext>
            </a:extLst>
          </p:cNvPr>
          <p:cNvSpPr/>
          <p:nvPr/>
        </p:nvSpPr>
        <p:spPr>
          <a:xfrm flipH="1">
            <a:off x="6183084" y="2347303"/>
            <a:ext cx="413591" cy="1174920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31597 w 399861"/>
              <a:gd name="connsiteY2" fmla="*/ 5679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50647 w 399861"/>
              <a:gd name="connsiteY2" fmla="*/ 58696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199228 w 399861"/>
              <a:gd name="connsiteY3" fmla="*/ 7854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93497 w 399861"/>
              <a:gd name="connsiteY2" fmla="*/ 5806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37947 w 399861"/>
              <a:gd name="connsiteY2" fmla="*/ 6377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74447 w 399861"/>
              <a:gd name="connsiteY2" fmla="*/ 6123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63347 w 399861"/>
              <a:gd name="connsiteY2" fmla="*/ 6060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88747 w 399861"/>
              <a:gd name="connsiteY2" fmla="*/ 6314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679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591" h="1174920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442193" y="516193"/>
                  <a:pt x="407797" y="599664"/>
                </a:cubicBezTo>
                <a:cubicBezTo>
                  <a:pt x="320648" y="591670"/>
                  <a:pt x="231873" y="663755"/>
                  <a:pt x="224628" y="760076"/>
                </a:cubicBezTo>
                <a:cubicBezTo>
                  <a:pt x="242783" y="938947"/>
                  <a:pt x="189041" y="1011178"/>
                  <a:pt x="161128" y="1075989"/>
                </a:cubicBezTo>
                <a:cubicBezTo>
                  <a:pt x="132585" y="117203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3DB8B20-2BFD-A0D2-6F03-47212F6FEE71}"/>
              </a:ext>
            </a:extLst>
          </p:cNvPr>
          <p:cNvSpPr/>
          <p:nvPr/>
        </p:nvSpPr>
        <p:spPr>
          <a:xfrm>
            <a:off x="3828849" y="3132479"/>
            <a:ext cx="285750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6" name="Picture 15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4EC66F61-2DDA-8BF5-B9EB-6B9424E918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673" t="45678" r="375" b="50645"/>
          <a:stretch>
            <a:fillRect/>
          </a:stretch>
        </p:blipFill>
        <p:spPr>
          <a:xfrm>
            <a:off x="4815336" y="2866985"/>
            <a:ext cx="837439" cy="191785"/>
          </a:xfrm>
          <a:prstGeom prst="rect">
            <a:avLst/>
          </a:prstGeom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E46FF6A2-34CB-9960-64FF-28B0A5DC866D}"/>
              </a:ext>
            </a:extLst>
          </p:cNvPr>
          <p:cNvSpPr/>
          <p:nvPr/>
        </p:nvSpPr>
        <p:spPr>
          <a:xfrm>
            <a:off x="4941046" y="2467195"/>
            <a:ext cx="628323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7DE7BA5-D3CB-E10A-08BD-9EE1B3D49916}"/>
              </a:ext>
            </a:extLst>
          </p:cNvPr>
          <p:cNvGrpSpPr/>
          <p:nvPr/>
        </p:nvGrpSpPr>
        <p:grpSpPr>
          <a:xfrm flipH="1">
            <a:off x="2236254" y="2240543"/>
            <a:ext cx="1821350" cy="2596896"/>
            <a:chOff x="2277437" y="1494524"/>
            <a:chExt cx="1821350" cy="2596896"/>
          </a:xfrm>
        </p:grpSpPr>
        <p:pic>
          <p:nvPicPr>
            <p:cNvPr id="45" name="Picture 4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580C7C9D-8AE4-5146-CF32-A564211F62B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531" t="2779" r="69243" b="44635"/>
            <a:stretch>
              <a:fillRect/>
            </a:stretch>
          </p:blipFill>
          <p:spPr>
            <a:xfrm>
              <a:off x="2505213" y="1494524"/>
              <a:ext cx="1593574" cy="2596896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6" name="Picture 45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D45EC7C9-5C30-FF4E-A888-11A1C3619C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" t="19629" r="91048" b="71620"/>
            <a:stretch>
              <a:fillRect/>
            </a:stretch>
          </p:blipFill>
          <p:spPr>
            <a:xfrm rot="19637883">
              <a:off x="2277437" y="2378925"/>
              <a:ext cx="570906" cy="432140"/>
            </a:xfrm>
            <a:prstGeom prst="rect">
              <a:avLst/>
            </a:prstGeom>
            <a:ln>
              <a:noFill/>
            </a:ln>
          </p:spPr>
        </p:pic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418E0B8F-4269-5C30-0E71-7B8BD5399915}"/>
                </a:ext>
              </a:extLst>
            </p:cNvPr>
            <p:cNvSpPr/>
            <p:nvPr/>
          </p:nvSpPr>
          <p:spPr>
            <a:xfrm>
              <a:off x="2605634" y="2214142"/>
              <a:ext cx="1349679" cy="11491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48" name="Picture 47" descr="A group of men with their arms out&#10;&#10;AI-generated content may be incorrect.">
              <a:extLst>
                <a:ext uri="{FF2B5EF4-FFF2-40B4-BE49-F238E27FC236}">
                  <a16:creationId xmlns:a16="http://schemas.microsoft.com/office/drawing/2014/main" id="{9D797F23-A50B-0550-449B-C5BAD61263C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6673" t="45678" r="375" b="48939"/>
            <a:stretch>
              <a:fillRect/>
            </a:stretch>
          </p:blipFill>
          <p:spPr>
            <a:xfrm>
              <a:off x="3173020" y="2182258"/>
              <a:ext cx="837439" cy="280736"/>
            </a:xfrm>
            <a:prstGeom prst="rect">
              <a:avLst/>
            </a:prstGeom>
          </p:spPr>
        </p:pic>
      </p:grpSp>
      <p:sp>
        <p:nvSpPr>
          <p:cNvPr id="50" name="Rectangle 49">
            <a:extLst>
              <a:ext uri="{FF2B5EF4-FFF2-40B4-BE49-F238E27FC236}">
                <a16:creationId xmlns:a16="http://schemas.microsoft.com/office/drawing/2014/main" id="{C22AD9D7-E71C-9B65-DAC3-EE5B490004FC}"/>
              </a:ext>
            </a:extLst>
          </p:cNvPr>
          <p:cNvSpPr/>
          <p:nvPr/>
        </p:nvSpPr>
        <p:spPr>
          <a:xfrm>
            <a:off x="2117013" y="2063750"/>
            <a:ext cx="297501" cy="6771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1DA04617-2D13-1BE3-3BC0-D40032E7643E}"/>
              </a:ext>
            </a:extLst>
          </p:cNvPr>
          <p:cNvSpPr/>
          <p:nvPr/>
        </p:nvSpPr>
        <p:spPr>
          <a:xfrm>
            <a:off x="2089939" y="3130198"/>
            <a:ext cx="297501" cy="6771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2" name="Rectangle 45">
            <a:extLst>
              <a:ext uri="{FF2B5EF4-FFF2-40B4-BE49-F238E27FC236}">
                <a16:creationId xmlns:a16="http://schemas.microsoft.com/office/drawing/2014/main" id="{48E963D8-3012-0364-C6B0-CE62962B4FB0}"/>
              </a:ext>
            </a:extLst>
          </p:cNvPr>
          <p:cNvSpPr/>
          <p:nvPr/>
        </p:nvSpPr>
        <p:spPr>
          <a:xfrm>
            <a:off x="5642094" y="2931635"/>
            <a:ext cx="826145" cy="1599862"/>
          </a:xfrm>
          <a:custGeom>
            <a:avLst/>
            <a:gdLst>
              <a:gd name="connsiteX0" fmla="*/ 0 w 388937"/>
              <a:gd name="connsiteY0" fmla="*/ 0 h 569372"/>
              <a:gd name="connsiteX1" fmla="*/ 388937 w 388937"/>
              <a:gd name="connsiteY1" fmla="*/ 0 h 569372"/>
              <a:gd name="connsiteX2" fmla="*/ 388937 w 388937"/>
              <a:gd name="connsiteY2" fmla="*/ 569372 h 569372"/>
              <a:gd name="connsiteX3" fmla="*/ 0 w 388937"/>
              <a:gd name="connsiteY3" fmla="*/ 569372 h 569372"/>
              <a:gd name="connsiteX4" fmla="*/ 0 w 388937"/>
              <a:gd name="connsiteY4" fmla="*/ 0 h 569372"/>
              <a:gd name="connsiteX0" fmla="*/ 0 w 447674"/>
              <a:gd name="connsiteY0" fmla="*/ 0 h 629697"/>
              <a:gd name="connsiteX1" fmla="*/ 447674 w 447674"/>
              <a:gd name="connsiteY1" fmla="*/ 60325 h 629697"/>
              <a:gd name="connsiteX2" fmla="*/ 447674 w 447674"/>
              <a:gd name="connsiteY2" fmla="*/ 629697 h 629697"/>
              <a:gd name="connsiteX3" fmla="*/ 58737 w 447674"/>
              <a:gd name="connsiteY3" fmla="*/ 629697 h 629697"/>
              <a:gd name="connsiteX4" fmla="*/ 0 w 447674"/>
              <a:gd name="connsiteY4" fmla="*/ 0 h 629697"/>
              <a:gd name="connsiteX0" fmla="*/ 0 w 447674"/>
              <a:gd name="connsiteY0" fmla="*/ 10294 h 639991"/>
              <a:gd name="connsiteX1" fmla="*/ 215899 w 447674"/>
              <a:gd name="connsiteY1" fmla="*/ 2357 h 639991"/>
              <a:gd name="connsiteX2" fmla="*/ 447674 w 447674"/>
              <a:gd name="connsiteY2" fmla="*/ 70619 h 639991"/>
              <a:gd name="connsiteX3" fmla="*/ 447674 w 447674"/>
              <a:gd name="connsiteY3" fmla="*/ 639991 h 639991"/>
              <a:gd name="connsiteX4" fmla="*/ 58737 w 447674"/>
              <a:gd name="connsiteY4" fmla="*/ 639991 h 639991"/>
              <a:gd name="connsiteX5" fmla="*/ 0 w 447674"/>
              <a:gd name="connsiteY5" fmla="*/ 10294 h 639991"/>
              <a:gd name="connsiteX0" fmla="*/ 0 w 447674"/>
              <a:gd name="connsiteY0" fmla="*/ 47605 h 677302"/>
              <a:gd name="connsiteX1" fmla="*/ 93662 w 447674"/>
              <a:gd name="connsiteY1" fmla="*/ 42843 h 677302"/>
              <a:gd name="connsiteX2" fmla="*/ 215899 w 447674"/>
              <a:gd name="connsiteY2" fmla="*/ 39668 h 677302"/>
              <a:gd name="connsiteX3" fmla="*/ 447674 w 447674"/>
              <a:gd name="connsiteY3" fmla="*/ 107930 h 677302"/>
              <a:gd name="connsiteX4" fmla="*/ 447674 w 447674"/>
              <a:gd name="connsiteY4" fmla="*/ 677302 h 677302"/>
              <a:gd name="connsiteX5" fmla="*/ 58737 w 447674"/>
              <a:gd name="connsiteY5" fmla="*/ 677302 h 677302"/>
              <a:gd name="connsiteX6" fmla="*/ 0 w 447674"/>
              <a:gd name="connsiteY6" fmla="*/ 47605 h 677302"/>
              <a:gd name="connsiteX0" fmla="*/ 0 w 455612"/>
              <a:gd name="connsiteY0" fmla="*/ 50324 h 670496"/>
              <a:gd name="connsiteX1" fmla="*/ 101600 w 455612"/>
              <a:gd name="connsiteY1" fmla="*/ 36037 h 670496"/>
              <a:gd name="connsiteX2" fmla="*/ 223837 w 455612"/>
              <a:gd name="connsiteY2" fmla="*/ 32862 h 670496"/>
              <a:gd name="connsiteX3" fmla="*/ 455612 w 455612"/>
              <a:gd name="connsiteY3" fmla="*/ 101124 h 670496"/>
              <a:gd name="connsiteX4" fmla="*/ 455612 w 455612"/>
              <a:gd name="connsiteY4" fmla="*/ 670496 h 670496"/>
              <a:gd name="connsiteX5" fmla="*/ 66675 w 455612"/>
              <a:gd name="connsiteY5" fmla="*/ 670496 h 670496"/>
              <a:gd name="connsiteX6" fmla="*/ 0 w 455612"/>
              <a:gd name="connsiteY6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15519 h 635691"/>
              <a:gd name="connsiteX1" fmla="*/ 198438 w 552450"/>
              <a:gd name="connsiteY1" fmla="*/ 1232 h 635691"/>
              <a:gd name="connsiteX2" fmla="*/ 314325 w 552450"/>
              <a:gd name="connsiteY2" fmla="*/ 7582 h 635691"/>
              <a:gd name="connsiteX3" fmla="*/ 552450 w 552450"/>
              <a:gd name="connsiteY3" fmla="*/ 66319 h 635691"/>
              <a:gd name="connsiteX4" fmla="*/ 552450 w 552450"/>
              <a:gd name="connsiteY4" fmla="*/ 635691 h 635691"/>
              <a:gd name="connsiteX5" fmla="*/ 163513 w 552450"/>
              <a:gd name="connsiteY5" fmla="*/ 635691 h 635691"/>
              <a:gd name="connsiteX6" fmla="*/ 0 w 552450"/>
              <a:gd name="connsiteY6" fmla="*/ 137757 h 635691"/>
              <a:gd name="connsiteX7" fmla="*/ 96838 w 552450"/>
              <a:gd name="connsiteY7" fmla="*/ 15519 h 635691"/>
              <a:gd name="connsiteX0" fmla="*/ 96838 w 552450"/>
              <a:gd name="connsiteY0" fmla="*/ 30430 h 650602"/>
              <a:gd name="connsiteX1" fmla="*/ 198438 w 552450"/>
              <a:gd name="connsiteY1" fmla="*/ 16143 h 650602"/>
              <a:gd name="connsiteX2" fmla="*/ 314325 w 552450"/>
              <a:gd name="connsiteY2" fmla="*/ 22493 h 650602"/>
              <a:gd name="connsiteX3" fmla="*/ 434975 w 552450"/>
              <a:gd name="connsiteY3" fmla="*/ 1856 h 650602"/>
              <a:gd name="connsiteX4" fmla="*/ 552450 w 552450"/>
              <a:gd name="connsiteY4" fmla="*/ 81230 h 650602"/>
              <a:gd name="connsiteX5" fmla="*/ 552450 w 552450"/>
              <a:gd name="connsiteY5" fmla="*/ 650602 h 650602"/>
              <a:gd name="connsiteX6" fmla="*/ 163513 w 552450"/>
              <a:gd name="connsiteY6" fmla="*/ 650602 h 650602"/>
              <a:gd name="connsiteX7" fmla="*/ 0 w 552450"/>
              <a:gd name="connsiteY7" fmla="*/ 152668 h 650602"/>
              <a:gd name="connsiteX8" fmla="*/ 96838 w 552450"/>
              <a:gd name="connsiteY8" fmla="*/ 30430 h 650602"/>
              <a:gd name="connsiteX0" fmla="*/ 96838 w 552450"/>
              <a:gd name="connsiteY0" fmla="*/ 69038 h 689210"/>
              <a:gd name="connsiteX1" fmla="*/ 198438 w 552450"/>
              <a:gd name="connsiteY1" fmla="*/ 54751 h 689210"/>
              <a:gd name="connsiteX2" fmla="*/ 314325 w 552450"/>
              <a:gd name="connsiteY2" fmla="*/ 61101 h 689210"/>
              <a:gd name="connsiteX3" fmla="*/ 434975 w 552450"/>
              <a:gd name="connsiteY3" fmla="*/ 40464 h 689210"/>
              <a:gd name="connsiteX4" fmla="*/ 454025 w 552450"/>
              <a:gd name="connsiteY4" fmla="*/ 2364 h 689210"/>
              <a:gd name="connsiteX5" fmla="*/ 552450 w 552450"/>
              <a:gd name="connsiteY5" fmla="*/ 119838 h 689210"/>
              <a:gd name="connsiteX6" fmla="*/ 552450 w 552450"/>
              <a:gd name="connsiteY6" fmla="*/ 689210 h 689210"/>
              <a:gd name="connsiteX7" fmla="*/ 163513 w 552450"/>
              <a:gd name="connsiteY7" fmla="*/ 689210 h 689210"/>
              <a:gd name="connsiteX8" fmla="*/ 0 w 552450"/>
              <a:gd name="connsiteY8" fmla="*/ 191276 h 689210"/>
              <a:gd name="connsiteX9" fmla="*/ 96838 w 552450"/>
              <a:gd name="connsiteY9" fmla="*/ 69038 h 689210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9891 h 690063"/>
              <a:gd name="connsiteX1" fmla="*/ 198438 w 552450"/>
              <a:gd name="connsiteY1" fmla="*/ 55604 h 690063"/>
              <a:gd name="connsiteX2" fmla="*/ 314325 w 552450"/>
              <a:gd name="connsiteY2" fmla="*/ 61954 h 690063"/>
              <a:gd name="connsiteX3" fmla="*/ 409575 w 552450"/>
              <a:gd name="connsiteY3" fmla="*/ 42905 h 690063"/>
              <a:gd name="connsiteX4" fmla="*/ 454025 w 552450"/>
              <a:gd name="connsiteY4" fmla="*/ 3217 h 690063"/>
              <a:gd name="connsiteX5" fmla="*/ 552450 w 552450"/>
              <a:gd name="connsiteY5" fmla="*/ 120691 h 690063"/>
              <a:gd name="connsiteX6" fmla="*/ 552450 w 552450"/>
              <a:gd name="connsiteY6" fmla="*/ 690063 h 690063"/>
              <a:gd name="connsiteX7" fmla="*/ 163513 w 552450"/>
              <a:gd name="connsiteY7" fmla="*/ 690063 h 690063"/>
              <a:gd name="connsiteX8" fmla="*/ 0 w 552450"/>
              <a:gd name="connsiteY8" fmla="*/ 192129 h 690063"/>
              <a:gd name="connsiteX9" fmla="*/ 96838 w 552450"/>
              <a:gd name="connsiteY9" fmla="*/ 69891 h 690063"/>
              <a:gd name="connsiteX0" fmla="*/ 96838 w 552450"/>
              <a:gd name="connsiteY0" fmla="*/ 68393 h 688565"/>
              <a:gd name="connsiteX1" fmla="*/ 198438 w 552450"/>
              <a:gd name="connsiteY1" fmla="*/ 54106 h 688565"/>
              <a:gd name="connsiteX2" fmla="*/ 314325 w 552450"/>
              <a:gd name="connsiteY2" fmla="*/ 60456 h 688565"/>
              <a:gd name="connsiteX3" fmla="*/ 409575 w 552450"/>
              <a:gd name="connsiteY3" fmla="*/ 41407 h 688565"/>
              <a:gd name="connsiteX4" fmla="*/ 450850 w 552450"/>
              <a:gd name="connsiteY4" fmla="*/ 3306 h 688565"/>
              <a:gd name="connsiteX5" fmla="*/ 552450 w 552450"/>
              <a:gd name="connsiteY5" fmla="*/ 119193 h 688565"/>
              <a:gd name="connsiteX6" fmla="*/ 552450 w 552450"/>
              <a:gd name="connsiteY6" fmla="*/ 688565 h 688565"/>
              <a:gd name="connsiteX7" fmla="*/ 163513 w 552450"/>
              <a:gd name="connsiteY7" fmla="*/ 688565 h 688565"/>
              <a:gd name="connsiteX8" fmla="*/ 0 w 552450"/>
              <a:gd name="connsiteY8" fmla="*/ 190631 h 688565"/>
              <a:gd name="connsiteX9" fmla="*/ 96838 w 55245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90847 h 711019"/>
              <a:gd name="connsiteX1" fmla="*/ 198438 w 571500"/>
              <a:gd name="connsiteY1" fmla="*/ 76560 h 711019"/>
              <a:gd name="connsiteX2" fmla="*/ 314325 w 571500"/>
              <a:gd name="connsiteY2" fmla="*/ 82910 h 711019"/>
              <a:gd name="connsiteX3" fmla="*/ 409575 w 571500"/>
              <a:gd name="connsiteY3" fmla="*/ 63861 h 711019"/>
              <a:gd name="connsiteX4" fmla="*/ 450850 w 571500"/>
              <a:gd name="connsiteY4" fmla="*/ 25760 h 711019"/>
              <a:gd name="connsiteX5" fmla="*/ 527050 w 571500"/>
              <a:gd name="connsiteY5" fmla="*/ 5123 h 711019"/>
              <a:gd name="connsiteX6" fmla="*/ 571500 w 571500"/>
              <a:gd name="connsiteY6" fmla="*/ 195622 h 711019"/>
              <a:gd name="connsiteX7" fmla="*/ 552450 w 571500"/>
              <a:gd name="connsiteY7" fmla="*/ 711019 h 711019"/>
              <a:gd name="connsiteX8" fmla="*/ 163513 w 571500"/>
              <a:gd name="connsiteY8" fmla="*/ 711019 h 711019"/>
              <a:gd name="connsiteX9" fmla="*/ 0 w 571500"/>
              <a:gd name="connsiteY9" fmla="*/ 213085 h 711019"/>
              <a:gd name="connsiteX10" fmla="*/ 96838 w 571500"/>
              <a:gd name="connsiteY10" fmla="*/ 90847 h 711019"/>
              <a:gd name="connsiteX0" fmla="*/ 96838 w 571500"/>
              <a:gd name="connsiteY0" fmla="*/ 91280 h 711452"/>
              <a:gd name="connsiteX1" fmla="*/ 198438 w 571500"/>
              <a:gd name="connsiteY1" fmla="*/ 76993 h 711452"/>
              <a:gd name="connsiteX2" fmla="*/ 314325 w 571500"/>
              <a:gd name="connsiteY2" fmla="*/ 83343 h 711452"/>
              <a:gd name="connsiteX3" fmla="*/ 409575 w 571500"/>
              <a:gd name="connsiteY3" fmla="*/ 64294 h 711452"/>
              <a:gd name="connsiteX4" fmla="*/ 450850 w 571500"/>
              <a:gd name="connsiteY4" fmla="*/ 19843 h 711452"/>
              <a:gd name="connsiteX5" fmla="*/ 527050 w 571500"/>
              <a:gd name="connsiteY5" fmla="*/ 5556 h 711452"/>
              <a:gd name="connsiteX6" fmla="*/ 571500 w 571500"/>
              <a:gd name="connsiteY6" fmla="*/ 196055 h 711452"/>
              <a:gd name="connsiteX7" fmla="*/ 552450 w 571500"/>
              <a:gd name="connsiteY7" fmla="*/ 711452 h 711452"/>
              <a:gd name="connsiteX8" fmla="*/ 163513 w 571500"/>
              <a:gd name="connsiteY8" fmla="*/ 711452 h 711452"/>
              <a:gd name="connsiteX9" fmla="*/ 0 w 571500"/>
              <a:gd name="connsiteY9" fmla="*/ 213518 h 711452"/>
              <a:gd name="connsiteX10" fmla="*/ 96838 w 571500"/>
              <a:gd name="connsiteY10" fmla="*/ 91280 h 711452"/>
              <a:gd name="connsiteX0" fmla="*/ 96838 w 571500"/>
              <a:gd name="connsiteY0" fmla="*/ 87384 h 707556"/>
              <a:gd name="connsiteX1" fmla="*/ 198438 w 571500"/>
              <a:gd name="connsiteY1" fmla="*/ 73097 h 707556"/>
              <a:gd name="connsiteX2" fmla="*/ 314325 w 571500"/>
              <a:gd name="connsiteY2" fmla="*/ 79447 h 707556"/>
              <a:gd name="connsiteX3" fmla="*/ 409575 w 571500"/>
              <a:gd name="connsiteY3" fmla="*/ 60398 h 707556"/>
              <a:gd name="connsiteX4" fmla="*/ 450850 w 571500"/>
              <a:gd name="connsiteY4" fmla="*/ 15947 h 707556"/>
              <a:gd name="connsiteX5" fmla="*/ 527050 w 571500"/>
              <a:gd name="connsiteY5" fmla="*/ 1660 h 707556"/>
              <a:gd name="connsiteX6" fmla="*/ 571500 w 571500"/>
              <a:gd name="connsiteY6" fmla="*/ 192159 h 707556"/>
              <a:gd name="connsiteX7" fmla="*/ 552450 w 571500"/>
              <a:gd name="connsiteY7" fmla="*/ 707556 h 707556"/>
              <a:gd name="connsiteX8" fmla="*/ 163513 w 571500"/>
              <a:gd name="connsiteY8" fmla="*/ 707556 h 707556"/>
              <a:gd name="connsiteX9" fmla="*/ 0 w 571500"/>
              <a:gd name="connsiteY9" fmla="*/ 209622 h 707556"/>
              <a:gd name="connsiteX10" fmla="*/ 96838 w 571500"/>
              <a:gd name="connsiteY10" fmla="*/ 87384 h 707556"/>
              <a:gd name="connsiteX0" fmla="*/ 96838 w 571500"/>
              <a:gd name="connsiteY0" fmla="*/ 85900 h 706072"/>
              <a:gd name="connsiteX1" fmla="*/ 198438 w 571500"/>
              <a:gd name="connsiteY1" fmla="*/ 71613 h 706072"/>
              <a:gd name="connsiteX2" fmla="*/ 314325 w 571500"/>
              <a:gd name="connsiteY2" fmla="*/ 77963 h 706072"/>
              <a:gd name="connsiteX3" fmla="*/ 409575 w 571500"/>
              <a:gd name="connsiteY3" fmla="*/ 58914 h 706072"/>
              <a:gd name="connsiteX4" fmla="*/ 450850 w 571500"/>
              <a:gd name="connsiteY4" fmla="*/ 14463 h 706072"/>
              <a:gd name="connsiteX5" fmla="*/ 527050 w 571500"/>
              <a:gd name="connsiteY5" fmla="*/ 176 h 706072"/>
              <a:gd name="connsiteX6" fmla="*/ 571500 w 571500"/>
              <a:gd name="connsiteY6" fmla="*/ 190675 h 706072"/>
              <a:gd name="connsiteX7" fmla="*/ 552450 w 571500"/>
              <a:gd name="connsiteY7" fmla="*/ 706072 h 706072"/>
              <a:gd name="connsiteX8" fmla="*/ 163513 w 571500"/>
              <a:gd name="connsiteY8" fmla="*/ 706072 h 706072"/>
              <a:gd name="connsiteX9" fmla="*/ 0 w 571500"/>
              <a:gd name="connsiteY9" fmla="*/ 208138 h 706072"/>
              <a:gd name="connsiteX10" fmla="*/ 96838 w 571500"/>
              <a:gd name="connsiteY10" fmla="*/ 85900 h 706072"/>
              <a:gd name="connsiteX0" fmla="*/ 96838 w 571500"/>
              <a:gd name="connsiteY0" fmla="*/ 85913 h 706085"/>
              <a:gd name="connsiteX1" fmla="*/ 198438 w 571500"/>
              <a:gd name="connsiteY1" fmla="*/ 71626 h 706085"/>
              <a:gd name="connsiteX2" fmla="*/ 314325 w 571500"/>
              <a:gd name="connsiteY2" fmla="*/ 77976 h 706085"/>
              <a:gd name="connsiteX3" fmla="*/ 409575 w 571500"/>
              <a:gd name="connsiteY3" fmla="*/ 58927 h 706085"/>
              <a:gd name="connsiteX4" fmla="*/ 442912 w 571500"/>
              <a:gd name="connsiteY4" fmla="*/ 11301 h 706085"/>
              <a:gd name="connsiteX5" fmla="*/ 527050 w 571500"/>
              <a:gd name="connsiteY5" fmla="*/ 189 h 706085"/>
              <a:gd name="connsiteX6" fmla="*/ 571500 w 571500"/>
              <a:gd name="connsiteY6" fmla="*/ 190688 h 706085"/>
              <a:gd name="connsiteX7" fmla="*/ 552450 w 571500"/>
              <a:gd name="connsiteY7" fmla="*/ 706085 h 706085"/>
              <a:gd name="connsiteX8" fmla="*/ 163513 w 571500"/>
              <a:gd name="connsiteY8" fmla="*/ 706085 h 706085"/>
              <a:gd name="connsiteX9" fmla="*/ 0 w 571500"/>
              <a:gd name="connsiteY9" fmla="*/ 208151 h 706085"/>
              <a:gd name="connsiteX10" fmla="*/ 96838 w 571500"/>
              <a:gd name="connsiteY10" fmla="*/ 85913 h 706085"/>
              <a:gd name="connsiteX0" fmla="*/ 96838 w 571500"/>
              <a:gd name="connsiteY0" fmla="*/ 86036 h 706208"/>
              <a:gd name="connsiteX1" fmla="*/ 198438 w 571500"/>
              <a:gd name="connsiteY1" fmla="*/ 71749 h 706208"/>
              <a:gd name="connsiteX2" fmla="*/ 314325 w 571500"/>
              <a:gd name="connsiteY2" fmla="*/ 78099 h 706208"/>
              <a:gd name="connsiteX3" fmla="*/ 409575 w 571500"/>
              <a:gd name="connsiteY3" fmla="*/ 59050 h 706208"/>
              <a:gd name="connsiteX4" fmla="*/ 442912 w 571500"/>
              <a:gd name="connsiteY4" fmla="*/ 11424 h 706208"/>
              <a:gd name="connsiteX5" fmla="*/ 527050 w 571500"/>
              <a:gd name="connsiteY5" fmla="*/ 312 h 706208"/>
              <a:gd name="connsiteX6" fmla="*/ 571500 w 571500"/>
              <a:gd name="connsiteY6" fmla="*/ 190811 h 706208"/>
              <a:gd name="connsiteX7" fmla="*/ 552450 w 571500"/>
              <a:gd name="connsiteY7" fmla="*/ 706208 h 706208"/>
              <a:gd name="connsiteX8" fmla="*/ 163513 w 571500"/>
              <a:gd name="connsiteY8" fmla="*/ 706208 h 706208"/>
              <a:gd name="connsiteX9" fmla="*/ 0 w 571500"/>
              <a:gd name="connsiteY9" fmla="*/ 208274 h 706208"/>
              <a:gd name="connsiteX10" fmla="*/ 96838 w 571500"/>
              <a:gd name="connsiteY10" fmla="*/ 86036 h 706208"/>
              <a:gd name="connsiteX0" fmla="*/ 96838 w 847725"/>
              <a:gd name="connsiteY0" fmla="*/ 343869 h 964041"/>
              <a:gd name="connsiteX1" fmla="*/ 198438 w 847725"/>
              <a:gd name="connsiteY1" fmla="*/ 329582 h 964041"/>
              <a:gd name="connsiteX2" fmla="*/ 314325 w 847725"/>
              <a:gd name="connsiteY2" fmla="*/ 335932 h 964041"/>
              <a:gd name="connsiteX3" fmla="*/ 409575 w 847725"/>
              <a:gd name="connsiteY3" fmla="*/ 316883 h 964041"/>
              <a:gd name="connsiteX4" fmla="*/ 442912 w 847725"/>
              <a:gd name="connsiteY4" fmla="*/ 269257 h 964041"/>
              <a:gd name="connsiteX5" fmla="*/ 527050 w 847725"/>
              <a:gd name="connsiteY5" fmla="*/ 258145 h 964041"/>
              <a:gd name="connsiteX6" fmla="*/ 847725 w 847725"/>
              <a:gd name="connsiteY6" fmla="*/ 2558 h 964041"/>
              <a:gd name="connsiteX7" fmla="*/ 571500 w 847725"/>
              <a:gd name="connsiteY7" fmla="*/ 448644 h 964041"/>
              <a:gd name="connsiteX8" fmla="*/ 552450 w 847725"/>
              <a:gd name="connsiteY8" fmla="*/ 964041 h 964041"/>
              <a:gd name="connsiteX9" fmla="*/ 163513 w 847725"/>
              <a:gd name="connsiteY9" fmla="*/ 964041 h 964041"/>
              <a:gd name="connsiteX10" fmla="*/ 0 w 847725"/>
              <a:gd name="connsiteY10" fmla="*/ 466107 h 964041"/>
              <a:gd name="connsiteX11" fmla="*/ 96838 w 847725"/>
              <a:gd name="connsiteY11" fmla="*/ 343869 h 964041"/>
              <a:gd name="connsiteX0" fmla="*/ 96838 w 854288"/>
              <a:gd name="connsiteY0" fmla="*/ 414485 h 1034657"/>
              <a:gd name="connsiteX1" fmla="*/ 198438 w 854288"/>
              <a:gd name="connsiteY1" fmla="*/ 400198 h 1034657"/>
              <a:gd name="connsiteX2" fmla="*/ 314325 w 854288"/>
              <a:gd name="connsiteY2" fmla="*/ 406548 h 1034657"/>
              <a:gd name="connsiteX3" fmla="*/ 409575 w 854288"/>
              <a:gd name="connsiteY3" fmla="*/ 387499 h 1034657"/>
              <a:gd name="connsiteX4" fmla="*/ 442912 w 854288"/>
              <a:gd name="connsiteY4" fmla="*/ 339873 h 1034657"/>
              <a:gd name="connsiteX5" fmla="*/ 527050 w 854288"/>
              <a:gd name="connsiteY5" fmla="*/ 328761 h 1034657"/>
              <a:gd name="connsiteX6" fmla="*/ 736600 w 854288"/>
              <a:gd name="connsiteY6" fmla="*/ 19200 h 1034657"/>
              <a:gd name="connsiteX7" fmla="*/ 847725 w 854288"/>
              <a:gd name="connsiteY7" fmla="*/ 73174 h 1034657"/>
              <a:gd name="connsiteX8" fmla="*/ 571500 w 854288"/>
              <a:gd name="connsiteY8" fmla="*/ 519260 h 1034657"/>
              <a:gd name="connsiteX9" fmla="*/ 552450 w 854288"/>
              <a:gd name="connsiteY9" fmla="*/ 1034657 h 1034657"/>
              <a:gd name="connsiteX10" fmla="*/ 163513 w 854288"/>
              <a:gd name="connsiteY10" fmla="*/ 1034657 h 1034657"/>
              <a:gd name="connsiteX11" fmla="*/ 0 w 854288"/>
              <a:gd name="connsiteY11" fmla="*/ 536723 h 1034657"/>
              <a:gd name="connsiteX12" fmla="*/ 96838 w 854288"/>
              <a:gd name="connsiteY12" fmla="*/ 414485 h 1034657"/>
              <a:gd name="connsiteX0" fmla="*/ 96838 w 852816"/>
              <a:gd name="connsiteY0" fmla="*/ 395285 h 1015457"/>
              <a:gd name="connsiteX1" fmla="*/ 198438 w 852816"/>
              <a:gd name="connsiteY1" fmla="*/ 380998 h 1015457"/>
              <a:gd name="connsiteX2" fmla="*/ 314325 w 852816"/>
              <a:gd name="connsiteY2" fmla="*/ 387348 h 1015457"/>
              <a:gd name="connsiteX3" fmla="*/ 409575 w 852816"/>
              <a:gd name="connsiteY3" fmla="*/ 368299 h 1015457"/>
              <a:gd name="connsiteX4" fmla="*/ 442912 w 852816"/>
              <a:gd name="connsiteY4" fmla="*/ 320673 h 1015457"/>
              <a:gd name="connsiteX5" fmla="*/ 527050 w 852816"/>
              <a:gd name="connsiteY5" fmla="*/ 309561 h 1015457"/>
              <a:gd name="connsiteX6" fmla="*/ 736600 w 852816"/>
              <a:gd name="connsiteY6" fmla="*/ 0 h 1015457"/>
              <a:gd name="connsiteX7" fmla="*/ 847725 w 852816"/>
              <a:gd name="connsiteY7" fmla="*/ 53974 h 1015457"/>
              <a:gd name="connsiteX8" fmla="*/ 571500 w 852816"/>
              <a:gd name="connsiteY8" fmla="*/ 500060 h 1015457"/>
              <a:gd name="connsiteX9" fmla="*/ 552450 w 852816"/>
              <a:gd name="connsiteY9" fmla="*/ 1015457 h 1015457"/>
              <a:gd name="connsiteX10" fmla="*/ 163513 w 852816"/>
              <a:gd name="connsiteY10" fmla="*/ 1015457 h 1015457"/>
              <a:gd name="connsiteX11" fmla="*/ 0 w 852816"/>
              <a:gd name="connsiteY11" fmla="*/ 517523 h 1015457"/>
              <a:gd name="connsiteX12" fmla="*/ 96838 w 852816"/>
              <a:gd name="connsiteY12" fmla="*/ 395285 h 1015457"/>
              <a:gd name="connsiteX0" fmla="*/ 96838 w 859507"/>
              <a:gd name="connsiteY0" fmla="*/ 411185 h 1031357"/>
              <a:gd name="connsiteX1" fmla="*/ 198438 w 859507"/>
              <a:gd name="connsiteY1" fmla="*/ 396898 h 1031357"/>
              <a:gd name="connsiteX2" fmla="*/ 314325 w 859507"/>
              <a:gd name="connsiteY2" fmla="*/ 403248 h 1031357"/>
              <a:gd name="connsiteX3" fmla="*/ 409575 w 859507"/>
              <a:gd name="connsiteY3" fmla="*/ 384199 h 1031357"/>
              <a:gd name="connsiteX4" fmla="*/ 442912 w 859507"/>
              <a:gd name="connsiteY4" fmla="*/ 336573 h 1031357"/>
              <a:gd name="connsiteX5" fmla="*/ 527050 w 859507"/>
              <a:gd name="connsiteY5" fmla="*/ 325461 h 1031357"/>
              <a:gd name="connsiteX6" fmla="*/ 736600 w 859507"/>
              <a:gd name="connsiteY6" fmla="*/ 15900 h 1031357"/>
              <a:gd name="connsiteX7" fmla="*/ 803274 w 859507"/>
              <a:gd name="connsiteY7" fmla="*/ 55588 h 1031357"/>
              <a:gd name="connsiteX8" fmla="*/ 847725 w 859507"/>
              <a:gd name="connsiteY8" fmla="*/ 69874 h 1031357"/>
              <a:gd name="connsiteX9" fmla="*/ 571500 w 859507"/>
              <a:gd name="connsiteY9" fmla="*/ 515960 h 1031357"/>
              <a:gd name="connsiteX10" fmla="*/ 552450 w 859507"/>
              <a:gd name="connsiteY10" fmla="*/ 1031357 h 1031357"/>
              <a:gd name="connsiteX11" fmla="*/ 163513 w 859507"/>
              <a:gd name="connsiteY11" fmla="*/ 1031357 h 1031357"/>
              <a:gd name="connsiteX12" fmla="*/ 0 w 859507"/>
              <a:gd name="connsiteY12" fmla="*/ 533423 h 1031357"/>
              <a:gd name="connsiteX13" fmla="*/ 96838 w 859507"/>
              <a:gd name="connsiteY13" fmla="*/ 411185 h 1031357"/>
              <a:gd name="connsiteX0" fmla="*/ 96838 w 859507"/>
              <a:gd name="connsiteY0" fmla="*/ 395285 h 1015457"/>
              <a:gd name="connsiteX1" fmla="*/ 198438 w 859507"/>
              <a:gd name="connsiteY1" fmla="*/ 380998 h 1015457"/>
              <a:gd name="connsiteX2" fmla="*/ 314325 w 859507"/>
              <a:gd name="connsiteY2" fmla="*/ 387348 h 1015457"/>
              <a:gd name="connsiteX3" fmla="*/ 409575 w 859507"/>
              <a:gd name="connsiteY3" fmla="*/ 368299 h 1015457"/>
              <a:gd name="connsiteX4" fmla="*/ 442912 w 859507"/>
              <a:gd name="connsiteY4" fmla="*/ 320673 h 1015457"/>
              <a:gd name="connsiteX5" fmla="*/ 527050 w 859507"/>
              <a:gd name="connsiteY5" fmla="*/ 309561 h 1015457"/>
              <a:gd name="connsiteX6" fmla="*/ 736600 w 859507"/>
              <a:gd name="connsiteY6" fmla="*/ 0 h 1015457"/>
              <a:gd name="connsiteX7" fmla="*/ 803274 w 859507"/>
              <a:gd name="connsiteY7" fmla="*/ 39688 h 1015457"/>
              <a:gd name="connsiteX8" fmla="*/ 847725 w 859507"/>
              <a:gd name="connsiteY8" fmla="*/ 53974 h 1015457"/>
              <a:gd name="connsiteX9" fmla="*/ 571500 w 859507"/>
              <a:gd name="connsiteY9" fmla="*/ 500060 h 1015457"/>
              <a:gd name="connsiteX10" fmla="*/ 552450 w 859507"/>
              <a:gd name="connsiteY10" fmla="*/ 1015457 h 1015457"/>
              <a:gd name="connsiteX11" fmla="*/ 163513 w 859507"/>
              <a:gd name="connsiteY11" fmla="*/ 1015457 h 1015457"/>
              <a:gd name="connsiteX12" fmla="*/ 0 w 859507"/>
              <a:gd name="connsiteY12" fmla="*/ 517523 h 1015457"/>
              <a:gd name="connsiteX13" fmla="*/ 96838 w 859507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9688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4925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803274 w 854075"/>
              <a:gd name="connsiteY7" fmla="*/ 34925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788987 w 854075"/>
              <a:gd name="connsiteY9" fmla="*/ 288925 h 1015457"/>
              <a:gd name="connsiteX10" fmla="*/ 571500 w 854075"/>
              <a:gd name="connsiteY10" fmla="*/ 500060 h 1015457"/>
              <a:gd name="connsiteX11" fmla="*/ 552450 w 854075"/>
              <a:gd name="connsiteY11" fmla="*/ 1015457 h 1015457"/>
              <a:gd name="connsiteX12" fmla="*/ 163513 w 854075"/>
              <a:gd name="connsiteY12" fmla="*/ 1015457 h 1015457"/>
              <a:gd name="connsiteX13" fmla="*/ 0 w 854075"/>
              <a:gd name="connsiteY13" fmla="*/ 517523 h 1015457"/>
              <a:gd name="connsiteX14" fmla="*/ 96838 w 854075"/>
              <a:gd name="connsiteY14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736600 w 854162"/>
              <a:gd name="connsiteY6" fmla="*/ 0 h 1015457"/>
              <a:gd name="connsiteX7" fmla="*/ 796924 w 854162"/>
              <a:gd name="connsiteY7" fmla="*/ 42862 h 1015457"/>
              <a:gd name="connsiteX8" fmla="*/ 854075 w 854162"/>
              <a:gd name="connsiteY8" fmla="*/ 53974 h 1015457"/>
              <a:gd name="connsiteX9" fmla="*/ 798512 w 854162"/>
              <a:gd name="connsiteY9" fmla="*/ 211138 h 1015457"/>
              <a:gd name="connsiteX10" fmla="*/ 788987 w 854162"/>
              <a:gd name="connsiteY10" fmla="*/ 288925 h 1015457"/>
              <a:gd name="connsiteX11" fmla="*/ 571500 w 854162"/>
              <a:gd name="connsiteY11" fmla="*/ 500060 h 1015457"/>
              <a:gd name="connsiteX12" fmla="*/ 552450 w 854162"/>
              <a:gd name="connsiteY12" fmla="*/ 1015457 h 1015457"/>
              <a:gd name="connsiteX13" fmla="*/ 163513 w 854162"/>
              <a:gd name="connsiteY13" fmla="*/ 1015457 h 1015457"/>
              <a:gd name="connsiteX14" fmla="*/ 0 w 854162"/>
              <a:gd name="connsiteY14" fmla="*/ 517523 h 1015457"/>
              <a:gd name="connsiteX15" fmla="*/ 96838 w 854162"/>
              <a:gd name="connsiteY15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65161 w 854162"/>
              <a:gd name="connsiteY6" fmla="*/ 119063 h 1015457"/>
              <a:gd name="connsiteX7" fmla="*/ 736600 w 854162"/>
              <a:gd name="connsiteY7" fmla="*/ 0 h 1015457"/>
              <a:gd name="connsiteX8" fmla="*/ 796924 w 854162"/>
              <a:gd name="connsiteY8" fmla="*/ 42862 h 1015457"/>
              <a:gd name="connsiteX9" fmla="*/ 854075 w 854162"/>
              <a:gd name="connsiteY9" fmla="*/ 53974 h 1015457"/>
              <a:gd name="connsiteX10" fmla="*/ 798512 w 854162"/>
              <a:gd name="connsiteY10" fmla="*/ 211138 h 1015457"/>
              <a:gd name="connsiteX11" fmla="*/ 788987 w 854162"/>
              <a:gd name="connsiteY11" fmla="*/ 288925 h 1015457"/>
              <a:gd name="connsiteX12" fmla="*/ 571500 w 854162"/>
              <a:gd name="connsiteY12" fmla="*/ 500060 h 1015457"/>
              <a:gd name="connsiteX13" fmla="*/ 552450 w 854162"/>
              <a:gd name="connsiteY13" fmla="*/ 1015457 h 1015457"/>
              <a:gd name="connsiteX14" fmla="*/ 163513 w 854162"/>
              <a:gd name="connsiteY14" fmla="*/ 1015457 h 1015457"/>
              <a:gd name="connsiteX15" fmla="*/ 0 w 854162"/>
              <a:gd name="connsiteY15" fmla="*/ 517523 h 1015457"/>
              <a:gd name="connsiteX16" fmla="*/ 96838 w 854162"/>
              <a:gd name="connsiteY16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19063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07950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38173 w 854162"/>
              <a:gd name="connsiteY6" fmla="*/ 193675 h 1015457"/>
              <a:gd name="connsiteX7" fmla="*/ 673098 w 854162"/>
              <a:gd name="connsiteY7" fmla="*/ 141288 h 1015457"/>
              <a:gd name="connsiteX8" fmla="*/ 665161 w 854162"/>
              <a:gd name="connsiteY8" fmla="*/ 107950 h 1015457"/>
              <a:gd name="connsiteX9" fmla="*/ 736600 w 854162"/>
              <a:gd name="connsiteY9" fmla="*/ 0 h 1015457"/>
              <a:gd name="connsiteX10" fmla="*/ 796924 w 854162"/>
              <a:gd name="connsiteY10" fmla="*/ 42862 h 1015457"/>
              <a:gd name="connsiteX11" fmla="*/ 854075 w 854162"/>
              <a:gd name="connsiteY11" fmla="*/ 53974 h 1015457"/>
              <a:gd name="connsiteX12" fmla="*/ 798512 w 854162"/>
              <a:gd name="connsiteY12" fmla="*/ 211138 h 1015457"/>
              <a:gd name="connsiteX13" fmla="*/ 788987 w 854162"/>
              <a:gd name="connsiteY13" fmla="*/ 288925 h 1015457"/>
              <a:gd name="connsiteX14" fmla="*/ 571500 w 854162"/>
              <a:gd name="connsiteY14" fmla="*/ 500060 h 1015457"/>
              <a:gd name="connsiteX15" fmla="*/ 552450 w 854162"/>
              <a:gd name="connsiteY15" fmla="*/ 1015457 h 1015457"/>
              <a:gd name="connsiteX16" fmla="*/ 163513 w 854162"/>
              <a:gd name="connsiteY16" fmla="*/ 1015457 h 1015457"/>
              <a:gd name="connsiteX17" fmla="*/ 0 w 854162"/>
              <a:gd name="connsiteY17" fmla="*/ 517523 h 1015457"/>
              <a:gd name="connsiteX18" fmla="*/ 96838 w 854162"/>
              <a:gd name="connsiteY18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73098 w 854162"/>
              <a:gd name="connsiteY8" fmla="*/ 141288 h 1015457"/>
              <a:gd name="connsiteX9" fmla="*/ 665161 w 854162"/>
              <a:gd name="connsiteY9" fmla="*/ 107950 h 1015457"/>
              <a:gd name="connsiteX10" fmla="*/ 736600 w 854162"/>
              <a:gd name="connsiteY10" fmla="*/ 0 h 1015457"/>
              <a:gd name="connsiteX11" fmla="*/ 796924 w 854162"/>
              <a:gd name="connsiteY11" fmla="*/ 42862 h 1015457"/>
              <a:gd name="connsiteX12" fmla="*/ 854075 w 854162"/>
              <a:gd name="connsiteY12" fmla="*/ 53974 h 1015457"/>
              <a:gd name="connsiteX13" fmla="*/ 798512 w 854162"/>
              <a:gd name="connsiteY13" fmla="*/ 211138 h 1015457"/>
              <a:gd name="connsiteX14" fmla="*/ 788987 w 854162"/>
              <a:gd name="connsiteY14" fmla="*/ 288925 h 1015457"/>
              <a:gd name="connsiteX15" fmla="*/ 571500 w 854162"/>
              <a:gd name="connsiteY15" fmla="*/ 500060 h 1015457"/>
              <a:gd name="connsiteX16" fmla="*/ 552450 w 854162"/>
              <a:gd name="connsiteY16" fmla="*/ 1015457 h 1015457"/>
              <a:gd name="connsiteX17" fmla="*/ 163513 w 854162"/>
              <a:gd name="connsiteY17" fmla="*/ 1015457 h 1015457"/>
              <a:gd name="connsiteX18" fmla="*/ 0 w 854162"/>
              <a:gd name="connsiteY18" fmla="*/ 517523 h 1015457"/>
              <a:gd name="connsiteX19" fmla="*/ 96838 w 854162"/>
              <a:gd name="connsiteY19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571500 w 854162"/>
              <a:gd name="connsiteY17" fmla="*/ 500060 h 1015457"/>
              <a:gd name="connsiteX18" fmla="*/ 552450 w 854162"/>
              <a:gd name="connsiteY18" fmla="*/ 1015457 h 1015457"/>
              <a:gd name="connsiteX19" fmla="*/ 163513 w 854162"/>
              <a:gd name="connsiteY19" fmla="*/ 1015457 h 1015457"/>
              <a:gd name="connsiteX20" fmla="*/ 0 w 854162"/>
              <a:gd name="connsiteY20" fmla="*/ 517523 h 1015457"/>
              <a:gd name="connsiteX21" fmla="*/ 96838 w 854162"/>
              <a:gd name="connsiteY21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681036 w 854162"/>
              <a:gd name="connsiteY17" fmla="*/ 430213 h 1015457"/>
              <a:gd name="connsiteX18" fmla="*/ 571500 w 854162"/>
              <a:gd name="connsiteY18" fmla="*/ 500060 h 1015457"/>
              <a:gd name="connsiteX19" fmla="*/ 552450 w 854162"/>
              <a:gd name="connsiteY19" fmla="*/ 1015457 h 1015457"/>
              <a:gd name="connsiteX20" fmla="*/ 163513 w 854162"/>
              <a:gd name="connsiteY20" fmla="*/ 1015457 h 1015457"/>
              <a:gd name="connsiteX21" fmla="*/ 0 w 854162"/>
              <a:gd name="connsiteY21" fmla="*/ 517523 h 1015457"/>
              <a:gd name="connsiteX22" fmla="*/ 96838 w 854162"/>
              <a:gd name="connsiteY22" fmla="*/ 395285 h 1015457"/>
              <a:gd name="connsiteX0" fmla="*/ 121785 w 879109"/>
              <a:gd name="connsiteY0" fmla="*/ 395285 h 1015457"/>
              <a:gd name="connsiteX1" fmla="*/ 223385 w 879109"/>
              <a:gd name="connsiteY1" fmla="*/ 380998 h 1015457"/>
              <a:gd name="connsiteX2" fmla="*/ 339272 w 879109"/>
              <a:gd name="connsiteY2" fmla="*/ 387348 h 1015457"/>
              <a:gd name="connsiteX3" fmla="*/ 434522 w 879109"/>
              <a:gd name="connsiteY3" fmla="*/ 368299 h 1015457"/>
              <a:gd name="connsiteX4" fmla="*/ 467859 w 879109"/>
              <a:gd name="connsiteY4" fmla="*/ 320673 h 1015457"/>
              <a:gd name="connsiteX5" fmla="*/ 551997 w 879109"/>
              <a:gd name="connsiteY5" fmla="*/ 309561 h 1015457"/>
              <a:gd name="connsiteX6" fmla="*/ 647245 w 879109"/>
              <a:gd name="connsiteY6" fmla="*/ 222250 h 1015457"/>
              <a:gd name="connsiteX7" fmla="*/ 663120 w 879109"/>
              <a:gd name="connsiteY7" fmla="*/ 193675 h 1015457"/>
              <a:gd name="connsiteX8" fmla="*/ 683758 w 879109"/>
              <a:gd name="connsiteY8" fmla="*/ 177800 h 1015457"/>
              <a:gd name="connsiteX9" fmla="*/ 698045 w 879109"/>
              <a:gd name="connsiteY9" fmla="*/ 141288 h 1015457"/>
              <a:gd name="connsiteX10" fmla="*/ 690108 w 879109"/>
              <a:gd name="connsiteY10" fmla="*/ 107950 h 1015457"/>
              <a:gd name="connsiteX11" fmla="*/ 761547 w 879109"/>
              <a:gd name="connsiteY11" fmla="*/ 0 h 1015457"/>
              <a:gd name="connsiteX12" fmla="*/ 821871 w 879109"/>
              <a:gd name="connsiteY12" fmla="*/ 42862 h 1015457"/>
              <a:gd name="connsiteX13" fmla="*/ 879022 w 879109"/>
              <a:gd name="connsiteY13" fmla="*/ 53974 h 1015457"/>
              <a:gd name="connsiteX14" fmla="*/ 823459 w 879109"/>
              <a:gd name="connsiteY14" fmla="*/ 211138 h 1015457"/>
              <a:gd name="connsiteX15" fmla="*/ 813934 w 879109"/>
              <a:gd name="connsiteY15" fmla="*/ 284163 h 1015457"/>
              <a:gd name="connsiteX16" fmla="*/ 775833 w 879109"/>
              <a:gd name="connsiteY16" fmla="*/ 344488 h 1015457"/>
              <a:gd name="connsiteX17" fmla="*/ 705983 w 879109"/>
              <a:gd name="connsiteY17" fmla="*/ 430213 h 1015457"/>
              <a:gd name="connsiteX18" fmla="*/ 596447 w 879109"/>
              <a:gd name="connsiteY18" fmla="*/ 500060 h 1015457"/>
              <a:gd name="connsiteX19" fmla="*/ 577397 w 879109"/>
              <a:gd name="connsiteY19" fmla="*/ 1015457 h 1015457"/>
              <a:gd name="connsiteX20" fmla="*/ 188460 w 879109"/>
              <a:gd name="connsiteY20" fmla="*/ 1015457 h 1015457"/>
              <a:gd name="connsiteX21" fmla="*/ 10658 w 879109"/>
              <a:gd name="connsiteY21" fmla="*/ 685800 h 1015457"/>
              <a:gd name="connsiteX22" fmla="*/ 24947 w 879109"/>
              <a:gd name="connsiteY22" fmla="*/ 517523 h 1015457"/>
              <a:gd name="connsiteX23" fmla="*/ 121785 w 879109"/>
              <a:gd name="connsiteY23" fmla="*/ 395285 h 1015457"/>
              <a:gd name="connsiteX0" fmla="*/ 111127 w 868451"/>
              <a:gd name="connsiteY0" fmla="*/ 395285 h 1015457"/>
              <a:gd name="connsiteX1" fmla="*/ 212727 w 868451"/>
              <a:gd name="connsiteY1" fmla="*/ 380998 h 1015457"/>
              <a:gd name="connsiteX2" fmla="*/ 328614 w 868451"/>
              <a:gd name="connsiteY2" fmla="*/ 387348 h 1015457"/>
              <a:gd name="connsiteX3" fmla="*/ 423864 w 868451"/>
              <a:gd name="connsiteY3" fmla="*/ 368299 h 1015457"/>
              <a:gd name="connsiteX4" fmla="*/ 457201 w 868451"/>
              <a:gd name="connsiteY4" fmla="*/ 320673 h 1015457"/>
              <a:gd name="connsiteX5" fmla="*/ 541339 w 868451"/>
              <a:gd name="connsiteY5" fmla="*/ 309561 h 1015457"/>
              <a:gd name="connsiteX6" fmla="*/ 636587 w 868451"/>
              <a:gd name="connsiteY6" fmla="*/ 222250 h 1015457"/>
              <a:gd name="connsiteX7" fmla="*/ 652462 w 868451"/>
              <a:gd name="connsiteY7" fmla="*/ 193675 h 1015457"/>
              <a:gd name="connsiteX8" fmla="*/ 673100 w 868451"/>
              <a:gd name="connsiteY8" fmla="*/ 177800 h 1015457"/>
              <a:gd name="connsiteX9" fmla="*/ 687387 w 868451"/>
              <a:gd name="connsiteY9" fmla="*/ 141288 h 1015457"/>
              <a:gd name="connsiteX10" fmla="*/ 679450 w 868451"/>
              <a:gd name="connsiteY10" fmla="*/ 107950 h 1015457"/>
              <a:gd name="connsiteX11" fmla="*/ 750889 w 868451"/>
              <a:gd name="connsiteY11" fmla="*/ 0 h 1015457"/>
              <a:gd name="connsiteX12" fmla="*/ 811213 w 868451"/>
              <a:gd name="connsiteY12" fmla="*/ 42862 h 1015457"/>
              <a:gd name="connsiteX13" fmla="*/ 868364 w 868451"/>
              <a:gd name="connsiteY13" fmla="*/ 53974 h 1015457"/>
              <a:gd name="connsiteX14" fmla="*/ 812801 w 868451"/>
              <a:gd name="connsiteY14" fmla="*/ 211138 h 1015457"/>
              <a:gd name="connsiteX15" fmla="*/ 803276 w 868451"/>
              <a:gd name="connsiteY15" fmla="*/ 284163 h 1015457"/>
              <a:gd name="connsiteX16" fmla="*/ 765175 w 868451"/>
              <a:gd name="connsiteY16" fmla="*/ 344488 h 1015457"/>
              <a:gd name="connsiteX17" fmla="*/ 695325 w 868451"/>
              <a:gd name="connsiteY17" fmla="*/ 430213 h 1015457"/>
              <a:gd name="connsiteX18" fmla="*/ 585789 w 868451"/>
              <a:gd name="connsiteY18" fmla="*/ 500060 h 1015457"/>
              <a:gd name="connsiteX19" fmla="*/ 566739 w 868451"/>
              <a:gd name="connsiteY19" fmla="*/ 1015457 h 1015457"/>
              <a:gd name="connsiteX20" fmla="*/ 177802 w 868451"/>
              <a:gd name="connsiteY20" fmla="*/ 1015457 h 1015457"/>
              <a:gd name="connsiteX21" fmla="*/ 0 w 868451"/>
              <a:gd name="connsiteY21" fmla="*/ 685800 h 1015457"/>
              <a:gd name="connsiteX22" fmla="*/ 14289 w 868451"/>
              <a:gd name="connsiteY22" fmla="*/ 517523 h 1015457"/>
              <a:gd name="connsiteX23" fmla="*/ 111127 w 868451"/>
              <a:gd name="connsiteY23" fmla="*/ 395285 h 1015457"/>
              <a:gd name="connsiteX0" fmla="*/ 121451 w 878775"/>
              <a:gd name="connsiteY0" fmla="*/ 395285 h 1015457"/>
              <a:gd name="connsiteX1" fmla="*/ 223051 w 878775"/>
              <a:gd name="connsiteY1" fmla="*/ 380998 h 1015457"/>
              <a:gd name="connsiteX2" fmla="*/ 338938 w 878775"/>
              <a:gd name="connsiteY2" fmla="*/ 387348 h 1015457"/>
              <a:gd name="connsiteX3" fmla="*/ 434188 w 878775"/>
              <a:gd name="connsiteY3" fmla="*/ 368299 h 1015457"/>
              <a:gd name="connsiteX4" fmla="*/ 467525 w 878775"/>
              <a:gd name="connsiteY4" fmla="*/ 320673 h 1015457"/>
              <a:gd name="connsiteX5" fmla="*/ 551663 w 878775"/>
              <a:gd name="connsiteY5" fmla="*/ 309561 h 1015457"/>
              <a:gd name="connsiteX6" fmla="*/ 646911 w 878775"/>
              <a:gd name="connsiteY6" fmla="*/ 222250 h 1015457"/>
              <a:gd name="connsiteX7" fmla="*/ 662786 w 878775"/>
              <a:gd name="connsiteY7" fmla="*/ 193675 h 1015457"/>
              <a:gd name="connsiteX8" fmla="*/ 683424 w 878775"/>
              <a:gd name="connsiteY8" fmla="*/ 177800 h 1015457"/>
              <a:gd name="connsiteX9" fmla="*/ 697711 w 878775"/>
              <a:gd name="connsiteY9" fmla="*/ 141288 h 1015457"/>
              <a:gd name="connsiteX10" fmla="*/ 689774 w 878775"/>
              <a:gd name="connsiteY10" fmla="*/ 107950 h 1015457"/>
              <a:gd name="connsiteX11" fmla="*/ 761213 w 878775"/>
              <a:gd name="connsiteY11" fmla="*/ 0 h 1015457"/>
              <a:gd name="connsiteX12" fmla="*/ 821537 w 878775"/>
              <a:gd name="connsiteY12" fmla="*/ 42862 h 1015457"/>
              <a:gd name="connsiteX13" fmla="*/ 878688 w 878775"/>
              <a:gd name="connsiteY13" fmla="*/ 53974 h 1015457"/>
              <a:gd name="connsiteX14" fmla="*/ 823125 w 878775"/>
              <a:gd name="connsiteY14" fmla="*/ 211138 h 1015457"/>
              <a:gd name="connsiteX15" fmla="*/ 813600 w 878775"/>
              <a:gd name="connsiteY15" fmla="*/ 284163 h 1015457"/>
              <a:gd name="connsiteX16" fmla="*/ 775499 w 878775"/>
              <a:gd name="connsiteY16" fmla="*/ 344488 h 1015457"/>
              <a:gd name="connsiteX17" fmla="*/ 705649 w 878775"/>
              <a:gd name="connsiteY17" fmla="*/ 430213 h 1015457"/>
              <a:gd name="connsiteX18" fmla="*/ 596113 w 878775"/>
              <a:gd name="connsiteY18" fmla="*/ 500060 h 1015457"/>
              <a:gd name="connsiteX19" fmla="*/ 577063 w 878775"/>
              <a:gd name="connsiteY19" fmla="*/ 1015457 h 1015457"/>
              <a:gd name="connsiteX20" fmla="*/ 188126 w 878775"/>
              <a:gd name="connsiteY20" fmla="*/ 1015457 h 1015457"/>
              <a:gd name="connsiteX21" fmla="*/ 10324 w 878775"/>
              <a:gd name="connsiteY21" fmla="*/ 685800 h 1015457"/>
              <a:gd name="connsiteX22" fmla="*/ 23025 w 878775"/>
              <a:gd name="connsiteY22" fmla="*/ 576263 h 1015457"/>
              <a:gd name="connsiteX23" fmla="*/ 24613 w 878775"/>
              <a:gd name="connsiteY23" fmla="*/ 517523 h 1015457"/>
              <a:gd name="connsiteX24" fmla="*/ 121451 w 878775"/>
              <a:gd name="connsiteY24" fmla="*/ 395285 h 1015457"/>
              <a:gd name="connsiteX0" fmla="*/ 181808 w 939132"/>
              <a:gd name="connsiteY0" fmla="*/ 395285 h 1053232"/>
              <a:gd name="connsiteX1" fmla="*/ 283408 w 939132"/>
              <a:gd name="connsiteY1" fmla="*/ 380998 h 1053232"/>
              <a:gd name="connsiteX2" fmla="*/ 399295 w 939132"/>
              <a:gd name="connsiteY2" fmla="*/ 387348 h 1053232"/>
              <a:gd name="connsiteX3" fmla="*/ 494545 w 939132"/>
              <a:gd name="connsiteY3" fmla="*/ 368299 h 1053232"/>
              <a:gd name="connsiteX4" fmla="*/ 527882 w 939132"/>
              <a:gd name="connsiteY4" fmla="*/ 320673 h 1053232"/>
              <a:gd name="connsiteX5" fmla="*/ 612020 w 939132"/>
              <a:gd name="connsiteY5" fmla="*/ 309561 h 1053232"/>
              <a:gd name="connsiteX6" fmla="*/ 707268 w 939132"/>
              <a:gd name="connsiteY6" fmla="*/ 222250 h 1053232"/>
              <a:gd name="connsiteX7" fmla="*/ 723143 w 939132"/>
              <a:gd name="connsiteY7" fmla="*/ 193675 h 1053232"/>
              <a:gd name="connsiteX8" fmla="*/ 743781 w 939132"/>
              <a:gd name="connsiteY8" fmla="*/ 177800 h 1053232"/>
              <a:gd name="connsiteX9" fmla="*/ 758068 w 939132"/>
              <a:gd name="connsiteY9" fmla="*/ 141288 h 1053232"/>
              <a:gd name="connsiteX10" fmla="*/ 750131 w 939132"/>
              <a:gd name="connsiteY10" fmla="*/ 107950 h 1053232"/>
              <a:gd name="connsiteX11" fmla="*/ 821570 w 939132"/>
              <a:gd name="connsiteY11" fmla="*/ 0 h 1053232"/>
              <a:gd name="connsiteX12" fmla="*/ 881894 w 939132"/>
              <a:gd name="connsiteY12" fmla="*/ 42862 h 1053232"/>
              <a:gd name="connsiteX13" fmla="*/ 939045 w 939132"/>
              <a:gd name="connsiteY13" fmla="*/ 53974 h 1053232"/>
              <a:gd name="connsiteX14" fmla="*/ 883482 w 939132"/>
              <a:gd name="connsiteY14" fmla="*/ 211138 h 1053232"/>
              <a:gd name="connsiteX15" fmla="*/ 873957 w 939132"/>
              <a:gd name="connsiteY15" fmla="*/ 284163 h 1053232"/>
              <a:gd name="connsiteX16" fmla="*/ 835856 w 939132"/>
              <a:gd name="connsiteY16" fmla="*/ 344488 h 1053232"/>
              <a:gd name="connsiteX17" fmla="*/ 766006 w 939132"/>
              <a:gd name="connsiteY17" fmla="*/ 430213 h 1053232"/>
              <a:gd name="connsiteX18" fmla="*/ 656470 w 939132"/>
              <a:gd name="connsiteY18" fmla="*/ 500060 h 1053232"/>
              <a:gd name="connsiteX19" fmla="*/ 637420 w 939132"/>
              <a:gd name="connsiteY19" fmla="*/ 1015457 h 1053232"/>
              <a:gd name="connsiteX20" fmla="*/ 248483 w 939132"/>
              <a:gd name="connsiteY20" fmla="*/ 1015457 h 1053232"/>
              <a:gd name="connsiteX21" fmla="*/ 5594 w 939132"/>
              <a:gd name="connsiteY21" fmla="*/ 1038225 h 1053232"/>
              <a:gd name="connsiteX22" fmla="*/ 70681 w 939132"/>
              <a:gd name="connsiteY22" fmla="*/ 685800 h 1053232"/>
              <a:gd name="connsiteX23" fmla="*/ 83382 w 939132"/>
              <a:gd name="connsiteY23" fmla="*/ 576263 h 1053232"/>
              <a:gd name="connsiteX24" fmla="*/ 84970 w 939132"/>
              <a:gd name="connsiteY24" fmla="*/ 517523 h 1053232"/>
              <a:gd name="connsiteX25" fmla="*/ 181808 w 939132"/>
              <a:gd name="connsiteY25" fmla="*/ 395285 h 1053232"/>
              <a:gd name="connsiteX0" fmla="*/ 180442 w 937766"/>
              <a:gd name="connsiteY0" fmla="*/ 395285 h 1053232"/>
              <a:gd name="connsiteX1" fmla="*/ 282042 w 937766"/>
              <a:gd name="connsiteY1" fmla="*/ 380998 h 1053232"/>
              <a:gd name="connsiteX2" fmla="*/ 397929 w 937766"/>
              <a:gd name="connsiteY2" fmla="*/ 387348 h 1053232"/>
              <a:gd name="connsiteX3" fmla="*/ 493179 w 937766"/>
              <a:gd name="connsiteY3" fmla="*/ 368299 h 1053232"/>
              <a:gd name="connsiteX4" fmla="*/ 526516 w 937766"/>
              <a:gd name="connsiteY4" fmla="*/ 320673 h 1053232"/>
              <a:gd name="connsiteX5" fmla="*/ 610654 w 937766"/>
              <a:gd name="connsiteY5" fmla="*/ 309561 h 1053232"/>
              <a:gd name="connsiteX6" fmla="*/ 705902 w 937766"/>
              <a:gd name="connsiteY6" fmla="*/ 222250 h 1053232"/>
              <a:gd name="connsiteX7" fmla="*/ 721777 w 937766"/>
              <a:gd name="connsiteY7" fmla="*/ 193675 h 1053232"/>
              <a:gd name="connsiteX8" fmla="*/ 742415 w 937766"/>
              <a:gd name="connsiteY8" fmla="*/ 177800 h 1053232"/>
              <a:gd name="connsiteX9" fmla="*/ 756702 w 937766"/>
              <a:gd name="connsiteY9" fmla="*/ 141288 h 1053232"/>
              <a:gd name="connsiteX10" fmla="*/ 748765 w 937766"/>
              <a:gd name="connsiteY10" fmla="*/ 107950 h 1053232"/>
              <a:gd name="connsiteX11" fmla="*/ 820204 w 937766"/>
              <a:gd name="connsiteY11" fmla="*/ 0 h 1053232"/>
              <a:gd name="connsiteX12" fmla="*/ 880528 w 937766"/>
              <a:gd name="connsiteY12" fmla="*/ 42862 h 1053232"/>
              <a:gd name="connsiteX13" fmla="*/ 937679 w 937766"/>
              <a:gd name="connsiteY13" fmla="*/ 53974 h 1053232"/>
              <a:gd name="connsiteX14" fmla="*/ 882116 w 937766"/>
              <a:gd name="connsiteY14" fmla="*/ 211138 h 1053232"/>
              <a:gd name="connsiteX15" fmla="*/ 872591 w 937766"/>
              <a:gd name="connsiteY15" fmla="*/ 284163 h 1053232"/>
              <a:gd name="connsiteX16" fmla="*/ 834490 w 937766"/>
              <a:gd name="connsiteY16" fmla="*/ 344488 h 1053232"/>
              <a:gd name="connsiteX17" fmla="*/ 764640 w 937766"/>
              <a:gd name="connsiteY17" fmla="*/ 430213 h 1053232"/>
              <a:gd name="connsiteX18" fmla="*/ 655104 w 937766"/>
              <a:gd name="connsiteY18" fmla="*/ 500060 h 1053232"/>
              <a:gd name="connsiteX19" fmla="*/ 636054 w 937766"/>
              <a:gd name="connsiteY19" fmla="*/ 1015457 h 1053232"/>
              <a:gd name="connsiteX20" fmla="*/ 247117 w 937766"/>
              <a:gd name="connsiteY20" fmla="*/ 1015457 h 1053232"/>
              <a:gd name="connsiteX21" fmla="*/ 4228 w 937766"/>
              <a:gd name="connsiteY21" fmla="*/ 1038225 h 1053232"/>
              <a:gd name="connsiteX22" fmla="*/ 69315 w 937766"/>
              <a:gd name="connsiteY22" fmla="*/ 685800 h 1053232"/>
              <a:gd name="connsiteX23" fmla="*/ 82016 w 937766"/>
              <a:gd name="connsiteY23" fmla="*/ 576263 h 1053232"/>
              <a:gd name="connsiteX24" fmla="*/ 83604 w 937766"/>
              <a:gd name="connsiteY24" fmla="*/ 517523 h 1053232"/>
              <a:gd name="connsiteX25" fmla="*/ 180442 w 937766"/>
              <a:gd name="connsiteY25" fmla="*/ 395285 h 1053232"/>
              <a:gd name="connsiteX0" fmla="*/ 177393 w 934717"/>
              <a:gd name="connsiteY0" fmla="*/ 395285 h 1044742"/>
              <a:gd name="connsiteX1" fmla="*/ 278993 w 934717"/>
              <a:gd name="connsiteY1" fmla="*/ 380998 h 1044742"/>
              <a:gd name="connsiteX2" fmla="*/ 394880 w 934717"/>
              <a:gd name="connsiteY2" fmla="*/ 387348 h 1044742"/>
              <a:gd name="connsiteX3" fmla="*/ 490130 w 934717"/>
              <a:gd name="connsiteY3" fmla="*/ 368299 h 1044742"/>
              <a:gd name="connsiteX4" fmla="*/ 523467 w 934717"/>
              <a:gd name="connsiteY4" fmla="*/ 320673 h 1044742"/>
              <a:gd name="connsiteX5" fmla="*/ 607605 w 934717"/>
              <a:gd name="connsiteY5" fmla="*/ 309561 h 1044742"/>
              <a:gd name="connsiteX6" fmla="*/ 702853 w 934717"/>
              <a:gd name="connsiteY6" fmla="*/ 222250 h 1044742"/>
              <a:gd name="connsiteX7" fmla="*/ 718728 w 934717"/>
              <a:gd name="connsiteY7" fmla="*/ 193675 h 1044742"/>
              <a:gd name="connsiteX8" fmla="*/ 739366 w 934717"/>
              <a:gd name="connsiteY8" fmla="*/ 177800 h 1044742"/>
              <a:gd name="connsiteX9" fmla="*/ 753653 w 934717"/>
              <a:gd name="connsiteY9" fmla="*/ 141288 h 1044742"/>
              <a:gd name="connsiteX10" fmla="*/ 745716 w 934717"/>
              <a:gd name="connsiteY10" fmla="*/ 107950 h 1044742"/>
              <a:gd name="connsiteX11" fmla="*/ 817155 w 934717"/>
              <a:gd name="connsiteY11" fmla="*/ 0 h 1044742"/>
              <a:gd name="connsiteX12" fmla="*/ 877479 w 934717"/>
              <a:gd name="connsiteY12" fmla="*/ 42862 h 1044742"/>
              <a:gd name="connsiteX13" fmla="*/ 934630 w 934717"/>
              <a:gd name="connsiteY13" fmla="*/ 53974 h 1044742"/>
              <a:gd name="connsiteX14" fmla="*/ 879067 w 934717"/>
              <a:gd name="connsiteY14" fmla="*/ 211138 h 1044742"/>
              <a:gd name="connsiteX15" fmla="*/ 869542 w 934717"/>
              <a:gd name="connsiteY15" fmla="*/ 284163 h 1044742"/>
              <a:gd name="connsiteX16" fmla="*/ 831441 w 934717"/>
              <a:gd name="connsiteY16" fmla="*/ 344488 h 1044742"/>
              <a:gd name="connsiteX17" fmla="*/ 761591 w 934717"/>
              <a:gd name="connsiteY17" fmla="*/ 430213 h 1044742"/>
              <a:gd name="connsiteX18" fmla="*/ 652055 w 934717"/>
              <a:gd name="connsiteY18" fmla="*/ 500060 h 1044742"/>
              <a:gd name="connsiteX19" fmla="*/ 633005 w 934717"/>
              <a:gd name="connsiteY19" fmla="*/ 1015457 h 1044742"/>
              <a:gd name="connsiteX20" fmla="*/ 244068 w 934717"/>
              <a:gd name="connsiteY20" fmla="*/ 1015457 h 1044742"/>
              <a:gd name="connsiteX21" fmla="*/ 4354 w 934717"/>
              <a:gd name="connsiteY21" fmla="*/ 1028700 h 1044742"/>
              <a:gd name="connsiteX22" fmla="*/ 66266 w 934717"/>
              <a:gd name="connsiteY22" fmla="*/ 685800 h 1044742"/>
              <a:gd name="connsiteX23" fmla="*/ 78967 w 934717"/>
              <a:gd name="connsiteY23" fmla="*/ 576263 h 1044742"/>
              <a:gd name="connsiteX24" fmla="*/ 80555 w 934717"/>
              <a:gd name="connsiteY24" fmla="*/ 517523 h 1044742"/>
              <a:gd name="connsiteX25" fmla="*/ 177393 w 934717"/>
              <a:gd name="connsiteY25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79734 w 948185"/>
              <a:gd name="connsiteY23" fmla="*/ 685800 h 1044742"/>
              <a:gd name="connsiteX24" fmla="*/ 92435 w 948185"/>
              <a:gd name="connsiteY24" fmla="*/ 576263 h 1044742"/>
              <a:gd name="connsiteX25" fmla="*/ 94023 w 948185"/>
              <a:gd name="connsiteY25" fmla="*/ 517523 h 1044742"/>
              <a:gd name="connsiteX26" fmla="*/ 190861 w 948185"/>
              <a:gd name="connsiteY26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8512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81697 w 939021"/>
              <a:gd name="connsiteY0" fmla="*/ 395285 h 1044742"/>
              <a:gd name="connsiteX1" fmla="*/ 283297 w 939021"/>
              <a:gd name="connsiteY1" fmla="*/ 380998 h 1044742"/>
              <a:gd name="connsiteX2" fmla="*/ 399184 w 939021"/>
              <a:gd name="connsiteY2" fmla="*/ 387348 h 1044742"/>
              <a:gd name="connsiteX3" fmla="*/ 494434 w 939021"/>
              <a:gd name="connsiteY3" fmla="*/ 368299 h 1044742"/>
              <a:gd name="connsiteX4" fmla="*/ 527771 w 939021"/>
              <a:gd name="connsiteY4" fmla="*/ 320673 h 1044742"/>
              <a:gd name="connsiteX5" fmla="*/ 611909 w 939021"/>
              <a:gd name="connsiteY5" fmla="*/ 309561 h 1044742"/>
              <a:gd name="connsiteX6" fmla="*/ 707157 w 939021"/>
              <a:gd name="connsiteY6" fmla="*/ 222250 h 1044742"/>
              <a:gd name="connsiteX7" fmla="*/ 723032 w 939021"/>
              <a:gd name="connsiteY7" fmla="*/ 193675 h 1044742"/>
              <a:gd name="connsiteX8" fmla="*/ 743670 w 939021"/>
              <a:gd name="connsiteY8" fmla="*/ 177800 h 1044742"/>
              <a:gd name="connsiteX9" fmla="*/ 757957 w 939021"/>
              <a:gd name="connsiteY9" fmla="*/ 141288 h 1044742"/>
              <a:gd name="connsiteX10" fmla="*/ 750020 w 939021"/>
              <a:gd name="connsiteY10" fmla="*/ 107950 h 1044742"/>
              <a:gd name="connsiteX11" fmla="*/ 821459 w 939021"/>
              <a:gd name="connsiteY11" fmla="*/ 0 h 1044742"/>
              <a:gd name="connsiteX12" fmla="*/ 881783 w 939021"/>
              <a:gd name="connsiteY12" fmla="*/ 42862 h 1044742"/>
              <a:gd name="connsiteX13" fmla="*/ 938934 w 939021"/>
              <a:gd name="connsiteY13" fmla="*/ 53974 h 1044742"/>
              <a:gd name="connsiteX14" fmla="*/ 883371 w 939021"/>
              <a:gd name="connsiteY14" fmla="*/ 211138 h 1044742"/>
              <a:gd name="connsiteX15" fmla="*/ 873846 w 939021"/>
              <a:gd name="connsiteY15" fmla="*/ 284163 h 1044742"/>
              <a:gd name="connsiteX16" fmla="*/ 835745 w 939021"/>
              <a:gd name="connsiteY16" fmla="*/ 344488 h 1044742"/>
              <a:gd name="connsiteX17" fmla="*/ 765895 w 939021"/>
              <a:gd name="connsiteY17" fmla="*/ 430213 h 1044742"/>
              <a:gd name="connsiteX18" fmla="*/ 656359 w 939021"/>
              <a:gd name="connsiteY18" fmla="*/ 500060 h 1044742"/>
              <a:gd name="connsiteX19" fmla="*/ 637309 w 939021"/>
              <a:gd name="connsiteY19" fmla="*/ 1015457 h 1044742"/>
              <a:gd name="connsiteX20" fmla="*/ 248372 w 939021"/>
              <a:gd name="connsiteY20" fmla="*/ 1015457 h 1044742"/>
              <a:gd name="connsiteX21" fmla="*/ 8658 w 939021"/>
              <a:gd name="connsiteY21" fmla="*/ 1028700 h 1044742"/>
              <a:gd name="connsiteX22" fmla="*/ 15008 w 939021"/>
              <a:gd name="connsiteY22" fmla="*/ 908049 h 1044742"/>
              <a:gd name="connsiteX23" fmla="*/ 48346 w 939021"/>
              <a:gd name="connsiteY23" fmla="*/ 798512 h 1044742"/>
              <a:gd name="connsiteX24" fmla="*/ 70570 w 939021"/>
              <a:gd name="connsiteY24" fmla="*/ 685800 h 1044742"/>
              <a:gd name="connsiteX25" fmla="*/ 83271 w 939021"/>
              <a:gd name="connsiteY25" fmla="*/ 576263 h 1044742"/>
              <a:gd name="connsiteX26" fmla="*/ 84859 w 939021"/>
              <a:gd name="connsiteY26" fmla="*/ 517523 h 1044742"/>
              <a:gd name="connsiteX27" fmla="*/ 181697 w 939021"/>
              <a:gd name="connsiteY27" fmla="*/ 395285 h 1044742"/>
              <a:gd name="connsiteX0" fmla="*/ 181697 w 939021"/>
              <a:gd name="connsiteY0" fmla="*/ 395285 h 1065392"/>
              <a:gd name="connsiteX1" fmla="*/ 283297 w 939021"/>
              <a:gd name="connsiteY1" fmla="*/ 380998 h 1065392"/>
              <a:gd name="connsiteX2" fmla="*/ 399184 w 939021"/>
              <a:gd name="connsiteY2" fmla="*/ 387348 h 1065392"/>
              <a:gd name="connsiteX3" fmla="*/ 494434 w 939021"/>
              <a:gd name="connsiteY3" fmla="*/ 368299 h 1065392"/>
              <a:gd name="connsiteX4" fmla="*/ 527771 w 939021"/>
              <a:gd name="connsiteY4" fmla="*/ 320673 h 1065392"/>
              <a:gd name="connsiteX5" fmla="*/ 611909 w 939021"/>
              <a:gd name="connsiteY5" fmla="*/ 309561 h 1065392"/>
              <a:gd name="connsiteX6" fmla="*/ 707157 w 939021"/>
              <a:gd name="connsiteY6" fmla="*/ 222250 h 1065392"/>
              <a:gd name="connsiteX7" fmla="*/ 723032 w 939021"/>
              <a:gd name="connsiteY7" fmla="*/ 193675 h 1065392"/>
              <a:gd name="connsiteX8" fmla="*/ 743670 w 939021"/>
              <a:gd name="connsiteY8" fmla="*/ 177800 h 1065392"/>
              <a:gd name="connsiteX9" fmla="*/ 757957 w 939021"/>
              <a:gd name="connsiteY9" fmla="*/ 141288 h 1065392"/>
              <a:gd name="connsiteX10" fmla="*/ 750020 w 939021"/>
              <a:gd name="connsiteY10" fmla="*/ 107950 h 1065392"/>
              <a:gd name="connsiteX11" fmla="*/ 821459 w 939021"/>
              <a:gd name="connsiteY11" fmla="*/ 0 h 1065392"/>
              <a:gd name="connsiteX12" fmla="*/ 881783 w 939021"/>
              <a:gd name="connsiteY12" fmla="*/ 42862 h 1065392"/>
              <a:gd name="connsiteX13" fmla="*/ 938934 w 939021"/>
              <a:gd name="connsiteY13" fmla="*/ 53974 h 1065392"/>
              <a:gd name="connsiteX14" fmla="*/ 883371 w 939021"/>
              <a:gd name="connsiteY14" fmla="*/ 211138 h 1065392"/>
              <a:gd name="connsiteX15" fmla="*/ 873846 w 939021"/>
              <a:gd name="connsiteY15" fmla="*/ 284163 h 1065392"/>
              <a:gd name="connsiteX16" fmla="*/ 835745 w 939021"/>
              <a:gd name="connsiteY16" fmla="*/ 344488 h 1065392"/>
              <a:gd name="connsiteX17" fmla="*/ 765895 w 939021"/>
              <a:gd name="connsiteY17" fmla="*/ 430213 h 1065392"/>
              <a:gd name="connsiteX18" fmla="*/ 656359 w 939021"/>
              <a:gd name="connsiteY18" fmla="*/ 500060 h 1065392"/>
              <a:gd name="connsiteX19" fmla="*/ 637309 w 939021"/>
              <a:gd name="connsiteY19" fmla="*/ 1015457 h 1065392"/>
              <a:gd name="connsiteX20" fmla="*/ 248372 w 939021"/>
              <a:gd name="connsiteY20" fmla="*/ 1015457 h 1065392"/>
              <a:gd name="connsiteX21" fmla="*/ 110258 w 939021"/>
              <a:gd name="connsiteY21" fmla="*/ 1065212 h 1065392"/>
              <a:gd name="connsiteX22" fmla="*/ 8658 w 939021"/>
              <a:gd name="connsiteY22" fmla="*/ 1028700 h 1065392"/>
              <a:gd name="connsiteX23" fmla="*/ 15008 w 939021"/>
              <a:gd name="connsiteY23" fmla="*/ 908049 h 1065392"/>
              <a:gd name="connsiteX24" fmla="*/ 48346 w 939021"/>
              <a:gd name="connsiteY24" fmla="*/ 798512 h 1065392"/>
              <a:gd name="connsiteX25" fmla="*/ 70570 w 939021"/>
              <a:gd name="connsiteY25" fmla="*/ 685800 h 1065392"/>
              <a:gd name="connsiteX26" fmla="*/ 83271 w 939021"/>
              <a:gd name="connsiteY26" fmla="*/ 576263 h 1065392"/>
              <a:gd name="connsiteX27" fmla="*/ 84859 w 939021"/>
              <a:gd name="connsiteY27" fmla="*/ 517523 h 1065392"/>
              <a:gd name="connsiteX28" fmla="*/ 181697 w 939021"/>
              <a:gd name="connsiteY28" fmla="*/ 395285 h 1065392"/>
              <a:gd name="connsiteX0" fmla="*/ 180576 w 937900"/>
              <a:gd name="connsiteY0" fmla="*/ 395285 h 1065472"/>
              <a:gd name="connsiteX1" fmla="*/ 282176 w 937900"/>
              <a:gd name="connsiteY1" fmla="*/ 380998 h 1065472"/>
              <a:gd name="connsiteX2" fmla="*/ 398063 w 937900"/>
              <a:gd name="connsiteY2" fmla="*/ 387348 h 1065472"/>
              <a:gd name="connsiteX3" fmla="*/ 493313 w 937900"/>
              <a:gd name="connsiteY3" fmla="*/ 368299 h 1065472"/>
              <a:gd name="connsiteX4" fmla="*/ 526650 w 937900"/>
              <a:gd name="connsiteY4" fmla="*/ 320673 h 1065472"/>
              <a:gd name="connsiteX5" fmla="*/ 610788 w 937900"/>
              <a:gd name="connsiteY5" fmla="*/ 309561 h 1065472"/>
              <a:gd name="connsiteX6" fmla="*/ 706036 w 937900"/>
              <a:gd name="connsiteY6" fmla="*/ 222250 h 1065472"/>
              <a:gd name="connsiteX7" fmla="*/ 721911 w 937900"/>
              <a:gd name="connsiteY7" fmla="*/ 193675 h 1065472"/>
              <a:gd name="connsiteX8" fmla="*/ 742549 w 937900"/>
              <a:gd name="connsiteY8" fmla="*/ 177800 h 1065472"/>
              <a:gd name="connsiteX9" fmla="*/ 756836 w 937900"/>
              <a:gd name="connsiteY9" fmla="*/ 141288 h 1065472"/>
              <a:gd name="connsiteX10" fmla="*/ 748899 w 937900"/>
              <a:gd name="connsiteY10" fmla="*/ 107950 h 1065472"/>
              <a:gd name="connsiteX11" fmla="*/ 820338 w 937900"/>
              <a:gd name="connsiteY11" fmla="*/ 0 h 1065472"/>
              <a:gd name="connsiteX12" fmla="*/ 880662 w 937900"/>
              <a:gd name="connsiteY12" fmla="*/ 42862 h 1065472"/>
              <a:gd name="connsiteX13" fmla="*/ 937813 w 937900"/>
              <a:gd name="connsiteY13" fmla="*/ 53974 h 1065472"/>
              <a:gd name="connsiteX14" fmla="*/ 882250 w 937900"/>
              <a:gd name="connsiteY14" fmla="*/ 211138 h 1065472"/>
              <a:gd name="connsiteX15" fmla="*/ 872725 w 937900"/>
              <a:gd name="connsiteY15" fmla="*/ 284163 h 1065472"/>
              <a:gd name="connsiteX16" fmla="*/ 834624 w 937900"/>
              <a:gd name="connsiteY16" fmla="*/ 344488 h 1065472"/>
              <a:gd name="connsiteX17" fmla="*/ 764774 w 937900"/>
              <a:gd name="connsiteY17" fmla="*/ 430213 h 1065472"/>
              <a:gd name="connsiteX18" fmla="*/ 655238 w 937900"/>
              <a:gd name="connsiteY18" fmla="*/ 500060 h 1065472"/>
              <a:gd name="connsiteX19" fmla="*/ 636188 w 937900"/>
              <a:gd name="connsiteY19" fmla="*/ 1015457 h 1065472"/>
              <a:gd name="connsiteX20" fmla="*/ 247251 w 937900"/>
              <a:gd name="connsiteY20" fmla="*/ 1015457 h 1065472"/>
              <a:gd name="connsiteX21" fmla="*/ 109137 w 937900"/>
              <a:gd name="connsiteY21" fmla="*/ 1065212 h 1065472"/>
              <a:gd name="connsiteX22" fmla="*/ 9124 w 937900"/>
              <a:gd name="connsiteY22" fmla="*/ 1035050 h 1065472"/>
              <a:gd name="connsiteX23" fmla="*/ 13887 w 937900"/>
              <a:gd name="connsiteY23" fmla="*/ 908049 h 1065472"/>
              <a:gd name="connsiteX24" fmla="*/ 47225 w 937900"/>
              <a:gd name="connsiteY24" fmla="*/ 798512 h 1065472"/>
              <a:gd name="connsiteX25" fmla="*/ 69449 w 937900"/>
              <a:gd name="connsiteY25" fmla="*/ 685800 h 1065472"/>
              <a:gd name="connsiteX26" fmla="*/ 82150 w 937900"/>
              <a:gd name="connsiteY26" fmla="*/ 576263 h 1065472"/>
              <a:gd name="connsiteX27" fmla="*/ 83738 w 937900"/>
              <a:gd name="connsiteY27" fmla="*/ 517523 h 1065472"/>
              <a:gd name="connsiteX28" fmla="*/ 180576 w 937900"/>
              <a:gd name="connsiteY28" fmla="*/ 395285 h 1065472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4061 w 937900"/>
              <a:gd name="connsiteY21" fmla="*/ 900112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801288 w 937900"/>
              <a:gd name="connsiteY19" fmla="*/ 103450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801288 w 937900"/>
              <a:gd name="connsiteY20" fmla="*/ 1034507 h 1062367"/>
              <a:gd name="connsiteX21" fmla="*/ 247251 w 937900"/>
              <a:gd name="connsiteY21" fmla="*/ 1015457 h 1062367"/>
              <a:gd name="connsiteX22" fmla="*/ 145649 w 937900"/>
              <a:gd name="connsiteY22" fmla="*/ 901700 h 1062367"/>
              <a:gd name="connsiteX23" fmla="*/ 121837 w 937900"/>
              <a:gd name="connsiteY23" fmla="*/ 1062037 h 1062367"/>
              <a:gd name="connsiteX24" fmla="*/ 9124 w 937900"/>
              <a:gd name="connsiteY24" fmla="*/ 1035050 h 1062367"/>
              <a:gd name="connsiteX25" fmla="*/ 13887 w 937900"/>
              <a:gd name="connsiteY25" fmla="*/ 908049 h 1062367"/>
              <a:gd name="connsiteX26" fmla="*/ 47225 w 937900"/>
              <a:gd name="connsiteY26" fmla="*/ 798512 h 1062367"/>
              <a:gd name="connsiteX27" fmla="*/ 69449 w 937900"/>
              <a:gd name="connsiteY27" fmla="*/ 685800 h 1062367"/>
              <a:gd name="connsiteX28" fmla="*/ 82150 w 937900"/>
              <a:gd name="connsiteY28" fmla="*/ 576263 h 1062367"/>
              <a:gd name="connsiteX29" fmla="*/ 83738 w 937900"/>
              <a:gd name="connsiteY29" fmla="*/ 517523 h 1062367"/>
              <a:gd name="connsiteX30" fmla="*/ 180576 w 937900"/>
              <a:gd name="connsiteY30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801288 w 937900"/>
              <a:gd name="connsiteY21" fmla="*/ 1034507 h 1062367"/>
              <a:gd name="connsiteX22" fmla="*/ 247251 w 937900"/>
              <a:gd name="connsiteY22" fmla="*/ 1015457 h 1062367"/>
              <a:gd name="connsiteX23" fmla="*/ 145649 w 937900"/>
              <a:gd name="connsiteY23" fmla="*/ 901700 h 1062367"/>
              <a:gd name="connsiteX24" fmla="*/ 121837 w 937900"/>
              <a:gd name="connsiteY24" fmla="*/ 1062037 h 1062367"/>
              <a:gd name="connsiteX25" fmla="*/ 9124 w 937900"/>
              <a:gd name="connsiteY25" fmla="*/ 1035050 h 1062367"/>
              <a:gd name="connsiteX26" fmla="*/ 13887 w 937900"/>
              <a:gd name="connsiteY26" fmla="*/ 908049 h 1062367"/>
              <a:gd name="connsiteX27" fmla="*/ 47225 w 937900"/>
              <a:gd name="connsiteY27" fmla="*/ 798512 h 1062367"/>
              <a:gd name="connsiteX28" fmla="*/ 69449 w 937900"/>
              <a:gd name="connsiteY28" fmla="*/ 685800 h 1062367"/>
              <a:gd name="connsiteX29" fmla="*/ 82150 w 937900"/>
              <a:gd name="connsiteY29" fmla="*/ 576263 h 1062367"/>
              <a:gd name="connsiteX30" fmla="*/ 83738 w 937900"/>
              <a:gd name="connsiteY30" fmla="*/ 517523 h 1062367"/>
              <a:gd name="connsiteX31" fmla="*/ 180576 w 937900"/>
              <a:gd name="connsiteY31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736199 w 937900"/>
              <a:gd name="connsiteY21" fmla="*/ 844549 h 1062367"/>
              <a:gd name="connsiteX22" fmla="*/ 801288 w 937900"/>
              <a:gd name="connsiteY22" fmla="*/ 1034507 h 1062367"/>
              <a:gd name="connsiteX23" fmla="*/ 247251 w 937900"/>
              <a:gd name="connsiteY23" fmla="*/ 1015457 h 1062367"/>
              <a:gd name="connsiteX24" fmla="*/ 145649 w 937900"/>
              <a:gd name="connsiteY24" fmla="*/ 901700 h 1062367"/>
              <a:gd name="connsiteX25" fmla="*/ 121837 w 937900"/>
              <a:gd name="connsiteY25" fmla="*/ 1062037 h 1062367"/>
              <a:gd name="connsiteX26" fmla="*/ 9124 w 937900"/>
              <a:gd name="connsiteY26" fmla="*/ 1035050 h 1062367"/>
              <a:gd name="connsiteX27" fmla="*/ 13887 w 937900"/>
              <a:gd name="connsiteY27" fmla="*/ 908049 h 1062367"/>
              <a:gd name="connsiteX28" fmla="*/ 47225 w 937900"/>
              <a:gd name="connsiteY28" fmla="*/ 798512 h 1062367"/>
              <a:gd name="connsiteX29" fmla="*/ 69449 w 937900"/>
              <a:gd name="connsiteY29" fmla="*/ 685800 h 1062367"/>
              <a:gd name="connsiteX30" fmla="*/ 82150 w 937900"/>
              <a:gd name="connsiteY30" fmla="*/ 576263 h 1062367"/>
              <a:gd name="connsiteX31" fmla="*/ 83738 w 937900"/>
              <a:gd name="connsiteY31" fmla="*/ 517523 h 1062367"/>
              <a:gd name="connsiteX32" fmla="*/ 180576 w 937900"/>
              <a:gd name="connsiteY32" fmla="*/ 395285 h 1062367"/>
              <a:gd name="connsiteX0" fmla="*/ 180576 w 937900"/>
              <a:gd name="connsiteY0" fmla="*/ 395285 h 1131974"/>
              <a:gd name="connsiteX1" fmla="*/ 282176 w 937900"/>
              <a:gd name="connsiteY1" fmla="*/ 380998 h 1131974"/>
              <a:gd name="connsiteX2" fmla="*/ 398063 w 937900"/>
              <a:gd name="connsiteY2" fmla="*/ 387348 h 1131974"/>
              <a:gd name="connsiteX3" fmla="*/ 493313 w 937900"/>
              <a:gd name="connsiteY3" fmla="*/ 368299 h 1131974"/>
              <a:gd name="connsiteX4" fmla="*/ 526650 w 937900"/>
              <a:gd name="connsiteY4" fmla="*/ 320673 h 1131974"/>
              <a:gd name="connsiteX5" fmla="*/ 610788 w 937900"/>
              <a:gd name="connsiteY5" fmla="*/ 309561 h 1131974"/>
              <a:gd name="connsiteX6" fmla="*/ 706036 w 937900"/>
              <a:gd name="connsiteY6" fmla="*/ 222250 h 1131974"/>
              <a:gd name="connsiteX7" fmla="*/ 721911 w 937900"/>
              <a:gd name="connsiteY7" fmla="*/ 193675 h 1131974"/>
              <a:gd name="connsiteX8" fmla="*/ 742549 w 937900"/>
              <a:gd name="connsiteY8" fmla="*/ 177800 h 1131974"/>
              <a:gd name="connsiteX9" fmla="*/ 756836 w 937900"/>
              <a:gd name="connsiteY9" fmla="*/ 141288 h 1131974"/>
              <a:gd name="connsiteX10" fmla="*/ 748899 w 937900"/>
              <a:gd name="connsiteY10" fmla="*/ 107950 h 1131974"/>
              <a:gd name="connsiteX11" fmla="*/ 820338 w 937900"/>
              <a:gd name="connsiteY11" fmla="*/ 0 h 1131974"/>
              <a:gd name="connsiteX12" fmla="*/ 880662 w 937900"/>
              <a:gd name="connsiteY12" fmla="*/ 42862 h 1131974"/>
              <a:gd name="connsiteX13" fmla="*/ 937813 w 937900"/>
              <a:gd name="connsiteY13" fmla="*/ 53974 h 1131974"/>
              <a:gd name="connsiteX14" fmla="*/ 882250 w 937900"/>
              <a:gd name="connsiteY14" fmla="*/ 211138 h 1131974"/>
              <a:gd name="connsiteX15" fmla="*/ 872725 w 937900"/>
              <a:gd name="connsiteY15" fmla="*/ 284163 h 1131974"/>
              <a:gd name="connsiteX16" fmla="*/ 834624 w 937900"/>
              <a:gd name="connsiteY16" fmla="*/ 344488 h 1131974"/>
              <a:gd name="connsiteX17" fmla="*/ 764774 w 937900"/>
              <a:gd name="connsiteY17" fmla="*/ 430213 h 1131974"/>
              <a:gd name="connsiteX18" fmla="*/ 655238 w 937900"/>
              <a:gd name="connsiteY18" fmla="*/ 500060 h 1131974"/>
              <a:gd name="connsiteX19" fmla="*/ 671111 w 937900"/>
              <a:gd name="connsiteY19" fmla="*/ 608012 h 1131974"/>
              <a:gd name="connsiteX20" fmla="*/ 699686 w 937900"/>
              <a:gd name="connsiteY20" fmla="*/ 671512 h 1131974"/>
              <a:gd name="connsiteX21" fmla="*/ 736199 w 937900"/>
              <a:gd name="connsiteY21" fmla="*/ 844549 h 1131974"/>
              <a:gd name="connsiteX22" fmla="*/ 801288 w 937900"/>
              <a:gd name="connsiteY22" fmla="*/ 1034507 h 1131974"/>
              <a:gd name="connsiteX23" fmla="*/ 650474 w 937900"/>
              <a:gd name="connsiteY23" fmla="*/ 1131887 h 1131974"/>
              <a:gd name="connsiteX24" fmla="*/ 247251 w 937900"/>
              <a:gd name="connsiteY24" fmla="*/ 1015457 h 1131974"/>
              <a:gd name="connsiteX25" fmla="*/ 145649 w 937900"/>
              <a:gd name="connsiteY25" fmla="*/ 901700 h 1131974"/>
              <a:gd name="connsiteX26" fmla="*/ 121837 w 937900"/>
              <a:gd name="connsiteY26" fmla="*/ 1062037 h 1131974"/>
              <a:gd name="connsiteX27" fmla="*/ 9124 w 937900"/>
              <a:gd name="connsiteY27" fmla="*/ 1035050 h 1131974"/>
              <a:gd name="connsiteX28" fmla="*/ 13887 w 937900"/>
              <a:gd name="connsiteY28" fmla="*/ 908049 h 1131974"/>
              <a:gd name="connsiteX29" fmla="*/ 47225 w 937900"/>
              <a:gd name="connsiteY29" fmla="*/ 798512 h 1131974"/>
              <a:gd name="connsiteX30" fmla="*/ 69449 w 937900"/>
              <a:gd name="connsiteY30" fmla="*/ 685800 h 1131974"/>
              <a:gd name="connsiteX31" fmla="*/ 82150 w 937900"/>
              <a:gd name="connsiteY31" fmla="*/ 576263 h 1131974"/>
              <a:gd name="connsiteX32" fmla="*/ 83738 w 937900"/>
              <a:gd name="connsiteY32" fmla="*/ 517523 h 1131974"/>
              <a:gd name="connsiteX33" fmla="*/ 180576 w 937900"/>
              <a:gd name="connsiteY33" fmla="*/ 395285 h 1131974"/>
              <a:gd name="connsiteX0" fmla="*/ 180576 w 937900"/>
              <a:gd name="connsiteY0" fmla="*/ 395285 h 1132078"/>
              <a:gd name="connsiteX1" fmla="*/ 282176 w 937900"/>
              <a:gd name="connsiteY1" fmla="*/ 380998 h 1132078"/>
              <a:gd name="connsiteX2" fmla="*/ 398063 w 937900"/>
              <a:gd name="connsiteY2" fmla="*/ 387348 h 1132078"/>
              <a:gd name="connsiteX3" fmla="*/ 493313 w 937900"/>
              <a:gd name="connsiteY3" fmla="*/ 368299 h 1132078"/>
              <a:gd name="connsiteX4" fmla="*/ 526650 w 937900"/>
              <a:gd name="connsiteY4" fmla="*/ 320673 h 1132078"/>
              <a:gd name="connsiteX5" fmla="*/ 610788 w 937900"/>
              <a:gd name="connsiteY5" fmla="*/ 309561 h 1132078"/>
              <a:gd name="connsiteX6" fmla="*/ 706036 w 937900"/>
              <a:gd name="connsiteY6" fmla="*/ 222250 h 1132078"/>
              <a:gd name="connsiteX7" fmla="*/ 721911 w 937900"/>
              <a:gd name="connsiteY7" fmla="*/ 193675 h 1132078"/>
              <a:gd name="connsiteX8" fmla="*/ 742549 w 937900"/>
              <a:gd name="connsiteY8" fmla="*/ 177800 h 1132078"/>
              <a:gd name="connsiteX9" fmla="*/ 756836 w 937900"/>
              <a:gd name="connsiteY9" fmla="*/ 141288 h 1132078"/>
              <a:gd name="connsiteX10" fmla="*/ 748899 w 937900"/>
              <a:gd name="connsiteY10" fmla="*/ 107950 h 1132078"/>
              <a:gd name="connsiteX11" fmla="*/ 820338 w 937900"/>
              <a:gd name="connsiteY11" fmla="*/ 0 h 1132078"/>
              <a:gd name="connsiteX12" fmla="*/ 880662 w 937900"/>
              <a:gd name="connsiteY12" fmla="*/ 42862 h 1132078"/>
              <a:gd name="connsiteX13" fmla="*/ 937813 w 937900"/>
              <a:gd name="connsiteY13" fmla="*/ 53974 h 1132078"/>
              <a:gd name="connsiteX14" fmla="*/ 882250 w 937900"/>
              <a:gd name="connsiteY14" fmla="*/ 211138 h 1132078"/>
              <a:gd name="connsiteX15" fmla="*/ 872725 w 937900"/>
              <a:gd name="connsiteY15" fmla="*/ 284163 h 1132078"/>
              <a:gd name="connsiteX16" fmla="*/ 834624 w 937900"/>
              <a:gd name="connsiteY16" fmla="*/ 344488 h 1132078"/>
              <a:gd name="connsiteX17" fmla="*/ 764774 w 937900"/>
              <a:gd name="connsiteY17" fmla="*/ 430213 h 1132078"/>
              <a:gd name="connsiteX18" fmla="*/ 655238 w 937900"/>
              <a:gd name="connsiteY18" fmla="*/ 500060 h 1132078"/>
              <a:gd name="connsiteX19" fmla="*/ 671111 w 937900"/>
              <a:gd name="connsiteY19" fmla="*/ 608012 h 1132078"/>
              <a:gd name="connsiteX20" fmla="*/ 699686 w 937900"/>
              <a:gd name="connsiteY20" fmla="*/ 671512 h 1132078"/>
              <a:gd name="connsiteX21" fmla="*/ 736199 w 937900"/>
              <a:gd name="connsiteY21" fmla="*/ 844549 h 1132078"/>
              <a:gd name="connsiteX22" fmla="*/ 801288 w 937900"/>
              <a:gd name="connsiteY22" fmla="*/ 1034507 h 1132078"/>
              <a:gd name="connsiteX23" fmla="*/ 650474 w 937900"/>
              <a:gd name="connsiteY23" fmla="*/ 1131887 h 1132078"/>
              <a:gd name="connsiteX24" fmla="*/ 247251 w 937900"/>
              <a:gd name="connsiteY24" fmla="*/ 1015457 h 1132078"/>
              <a:gd name="connsiteX25" fmla="*/ 145649 w 937900"/>
              <a:gd name="connsiteY25" fmla="*/ 901700 h 1132078"/>
              <a:gd name="connsiteX26" fmla="*/ 121837 w 937900"/>
              <a:gd name="connsiteY26" fmla="*/ 1062037 h 1132078"/>
              <a:gd name="connsiteX27" fmla="*/ 9124 w 937900"/>
              <a:gd name="connsiteY27" fmla="*/ 1035050 h 1132078"/>
              <a:gd name="connsiteX28" fmla="*/ 13887 w 937900"/>
              <a:gd name="connsiteY28" fmla="*/ 908049 h 1132078"/>
              <a:gd name="connsiteX29" fmla="*/ 47225 w 937900"/>
              <a:gd name="connsiteY29" fmla="*/ 798512 h 1132078"/>
              <a:gd name="connsiteX30" fmla="*/ 69449 w 937900"/>
              <a:gd name="connsiteY30" fmla="*/ 685800 h 1132078"/>
              <a:gd name="connsiteX31" fmla="*/ 82150 w 937900"/>
              <a:gd name="connsiteY31" fmla="*/ 576263 h 1132078"/>
              <a:gd name="connsiteX32" fmla="*/ 83738 w 937900"/>
              <a:gd name="connsiteY32" fmla="*/ 517523 h 1132078"/>
              <a:gd name="connsiteX33" fmla="*/ 180576 w 937900"/>
              <a:gd name="connsiteY33" fmla="*/ 395285 h 1132078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6289 w 937900"/>
              <a:gd name="connsiteY25" fmla="*/ 113769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3114 w 937900"/>
              <a:gd name="connsiteY25" fmla="*/ 114404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63114 w 937900"/>
              <a:gd name="connsiteY26" fmla="*/ 1144044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915859"/>
              <a:gd name="connsiteX1" fmla="*/ 282176 w 937900"/>
              <a:gd name="connsiteY1" fmla="*/ 380998 h 1915859"/>
              <a:gd name="connsiteX2" fmla="*/ 398063 w 937900"/>
              <a:gd name="connsiteY2" fmla="*/ 387348 h 1915859"/>
              <a:gd name="connsiteX3" fmla="*/ 493313 w 937900"/>
              <a:gd name="connsiteY3" fmla="*/ 368299 h 1915859"/>
              <a:gd name="connsiteX4" fmla="*/ 526650 w 937900"/>
              <a:gd name="connsiteY4" fmla="*/ 320673 h 1915859"/>
              <a:gd name="connsiteX5" fmla="*/ 610788 w 937900"/>
              <a:gd name="connsiteY5" fmla="*/ 309561 h 1915859"/>
              <a:gd name="connsiteX6" fmla="*/ 706036 w 937900"/>
              <a:gd name="connsiteY6" fmla="*/ 222250 h 1915859"/>
              <a:gd name="connsiteX7" fmla="*/ 721911 w 937900"/>
              <a:gd name="connsiteY7" fmla="*/ 193675 h 1915859"/>
              <a:gd name="connsiteX8" fmla="*/ 742549 w 937900"/>
              <a:gd name="connsiteY8" fmla="*/ 177800 h 1915859"/>
              <a:gd name="connsiteX9" fmla="*/ 756836 w 937900"/>
              <a:gd name="connsiteY9" fmla="*/ 141288 h 1915859"/>
              <a:gd name="connsiteX10" fmla="*/ 748899 w 937900"/>
              <a:gd name="connsiteY10" fmla="*/ 107950 h 1915859"/>
              <a:gd name="connsiteX11" fmla="*/ 820338 w 937900"/>
              <a:gd name="connsiteY11" fmla="*/ 0 h 1915859"/>
              <a:gd name="connsiteX12" fmla="*/ 880662 w 937900"/>
              <a:gd name="connsiteY12" fmla="*/ 42862 h 1915859"/>
              <a:gd name="connsiteX13" fmla="*/ 937813 w 937900"/>
              <a:gd name="connsiteY13" fmla="*/ 53974 h 1915859"/>
              <a:gd name="connsiteX14" fmla="*/ 882250 w 937900"/>
              <a:gd name="connsiteY14" fmla="*/ 211138 h 1915859"/>
              <a:gd name="connsiteX15" fmla="*/ 872725 w 937900"/>
              <a:gd name="connsiteY15" fmla="*/ 284163 h 1915859"/>
              <a:gd name="connsiteX16" fmla="*/ 834624 w 937900"/>
              <a:gd name="connsiteY16" fmla="*/ 344488 h 1915859"/>
              <a:gd name="connsiteX17" fmla="*/ 764774 w 937900"/>
              <a:gd name="connsiteY17" fmla="*/ 430213 h 1915859"/>
              <a:gd name="connsiteX18" fmla="*/ 655238 w 937900"/>
              <a:gd name="connsiteY18" fmla="*/ 500060 h 1915859"/>
              <a:gd name="connsiteX19" fmla="*/ 671111 w 937900"/>
              <a:gd name="connsiteY19" fmla="*/ 608012 h 1915859"/>
              <a:gd name="connsiteX20" fmla="*/ 699686 w 937900"/>
              <a:gd name="connsiteY20" fmla="*/ 671512 h 1915859"/>
              <a:gd name="connsiteX21" fmla="*/ 736199 w 937900"/>
              <a:gd name="connsiteY21" fmla="*/ 844549 h 1915859"/>
              <a:gd name="connsiteX22" fmla="*/ 801288 w 937900"/>
              <a:gd name="connsiteY22" fmla="*/ 1034507 h 1915859"/>
              <a:gd name="connsiteX23" fmla="*/ 650474 w 937900"/>
              <a:gd name="connsiteY23" fmla="*/ 1131887 h 1915859"/>
              <a:gd name="connsiteX24" fmla="*/ 415524 w 937900"/>
              <a:gd name="connsiteY24" fmla="*/ 1182686 h 1915859"/>
              <a:gd name="connsiteX25" fmla="*/ 131361 w 937900"/>
              <a:gd name="connsiteY25" fmla="*/ 1914522 h 1915859"/>
              <a:gd name="connsiteX26" fmla="*/ 161524 w 937900"/>
              <a:gd name="connsiteY26" fmla="*/ 1373186 h 1915859"/>
              <a:gd name="connsiteX27" fmla="*/ 169461 w 937900"/>
              <a:gd name="connsiteY27" fmla="*/ 1142998 h 1915859"/>
              <a:gd name="connsiteX28" fmla="*/ 155177 w 937900"/>
              <a:gd name="connsiteY28" fmla="*/ 1145632 h 1915859"/>
              <a:gd name="connsiteX29" fmla="*/ 145649 w 937900"/>
              <a:gd name="connsiteY29" fmla="*/ 901700 h 1915859"/>
              <a:gd name="connsiteX30" fmla="*/ 121837 w 937900"/>
              <a:gd name="connsiteY30" fmla="*/ 1062037 h 1915859"/>
              <a:gd name="connsiteX31" fmla="*/ 9124 w 937900"/>
              <a:gd name="connsiteY31" fmla="*/ 1035050 h 1915859"/>
              <a:gd name="connsiteX32" fmla="*/ 13887 w 937900"/>
              <a:gd name="connsiteY32" fmla="*/ 908049 h 1915859"/>
              <a:gd name="connsiteX33" fmla="*/ 47225 w 937900"/>
              <a:gd name="connsiteY33" fmla="*/ 798512 h 1915859"/>
              <a:gd name="connsiteX34" fmla="*/ 69449 w 937900"/>
              <a:gd name="connsiteY34" fmla="*/ 685800 h 1915859"/>
              <a:gd name="connsiteX35" fmla="*/ 82150 w 937900"/>
              <a:gd name="connsiteY35" fmla="*/ 576263 h 1915859"/>
              <a:gd name="connsiteX36" fmla="*/ 83738 w 937900"/>
              <a:gd name="connsiteY36" fmla="*/ 517523 h 1915859"/>
              <a:gd name="connsiteX37" fmla="*/ 180576 w 937900"/>
              <a:gd name="connsiteY37" fmla="*/ 395285 h 1915859"/>
              <a:gd name="connsiteX0" fmla="*/ 180576 w 937900"/>
              <a:gd name="connsiteY0" fmla="*/ 395285 h 1980092"/>
              <a:gd name="connsiteX1" fmla="*/ 282176 w 937900"/>
              <a:gd name="connsiteY1" fmla="*/ 380998 h 1980092"/>
              <a:gd name="connsiteX2" fmla="*/ 398063 w 937900"/>
              <a:gd name="connsiteY2" fmla="*/ 387348 h 1980092"/>
              <a:gd name="connsiteX3" fmla="*/ 493313 w 937900"/>
              <a:gd name="connsiteY3" fmla="*/ 368299 h 1980092"/>
              <a:gd name="connsiteX4" fmla="*/ 526650 w 937900"/>
              <a:gd name="connsiteY4" fmla="*/ 320673 h 1980092"/>
              <a:gd name="connsiteX5" fmla="*/ 610788 w 937900"/>
              <a:gd name="connsiteY5" fmla="*/ 309561 h 1980092"/>
              <a:gd name="connsiteX6" fmla="*/ 706036 w 937900"/>
              <a:gd name="connsiteY6" fmla="*/ 222250 h 1980092"/>
              <a:gd name="connsiteX7" fmla="*/ 721911 w 937900"/>
              <a:gd name="connsiteY7" fmla="*/ 193675 h 1980092"/>
              <a:gd name="connsiteX8" fmla="*/ 742549 w 937900"/>
              <a:gd name="connsiteY8" fmla="*/ 177800 h 1980092"/>
              <a:gd name="connsiteX9" fmla="*/ 756836 w 937900"/>
              <a:gd name="connsiteY9" fmla="*/ 141288 h 1980092"/>
              <a:gd name="connsiteX10" fmla="*/ 748899 w 937900"/>
              <a:gd name="connsiteY10" fmla="*/ 107950 h 1980092"/>
              <a:gd name="connsiteX11" fmla="*/ 820338 w 937900"/>
              <a:gd name="connsiteY11" fmla="*/ 0 h 1980092"/>
              <a:gd name="connsiteX12" fmla="*/ 880662 w 937900"/>
              <a:gd name="connsiteY12" fmla="*/ 42862 h 1980092"/>
              <a:gd name="connsiteX13" fmla="*/ 937813 w 937900"/>
              <a:gd name="connsiteY13" fmla="*/ 53974 h 1980092"/>
              <a:gd name="connsiteX14" fmla="*/ 882250 w 937900"/>
              <a:gd name="connsiteY14" fmla="*/ 211138 h 1980092"/>
              <a:gd name="connsiteX15" fmla="*/ 872725 w 937900"/>
              <a:gd name="connsiteY15" fmla="*/ 284163 h 1980092"/>
              <a:gd name="connsiteX16" fmla="*/ 834624 w 937900"/>
              <a:gd name="connsiteY16" fmla="*/ 344488 h 1980092"/>
              <a:gd name="connsiteX17" fmla="*/ 764774 w 937900"/>
              <a:gd name="connsiteY17" fmla="*/ 430213 h 1980092"/>
              <a:gd name="connsiteX18" fmla="*/ 655238 w 937900"/>
              <a:gd name="connsiteY18" fmla="*/ 500060 h 1980092"/>
              <a:gd name="connsiteX19" fmla="*/ 671111 w 937900"/>
              <a:gd name="connsiteY19" fmla="*/ 608012 h 1980092"/>
              <a:gd name="connsiteX20" fmla="*/ 699686 w 937900"/>
              <a:gd name="connsiteY20" fmla="*/ 671512 h 1980092"/>
              <a:gd name="connsiteX21" fmla="*/ 736199 w 937900"/>
              <a:gd name="connsiteY21" fmla="*/ 844549 h 1980092"/>
              <a:gd name="connsiteX22" fmla="*/ 801288 w 937900"/>
              <a:gd name="connsiteY22" fmla="*/ 1034507 h 1980092"/>
              <a:gd name="connsiteX23" fmla="*/ 650474 w 937900"/>
              <a:gd name="connsiteY23" fmla="*/ 1131887 h 1980092"/>
              <a:gd name="connsiteX24" fmla="*/ 415524 w 937900"/>
              <a:gd name="connsiteY24" fmla="*/ 1182686 h 1980092"/>
              <a:gd name="connsiteX25" fmla="*/ 229786 w 937900"/>
              <a:gd name="connsiteY25" fmla="*/ 1914522 h 1980092"/>
              <a:gd name="connsiteX26" fmla="*/ 131361 w 937900"/>
              <a:gd name="connsiteY26" fmla="*/ 1914522 h 1980092"/>
              <a:gd name="connsiteX27" fmla="*/ 161524 w 937900"/>
              <a:gd name="connsiteY27" fmla="*/ 1373186 h 1980092"/>
              <a:gd name="connsiteX28" fmla="*/ 169461 w 937900"/>
              <a:gd name="connsiteY28" fmla="*/ 1142998 h 1980092"/>
              <a:gd name="connsiteX29" fmla="*/ 155177 w 937900"/>
              <a:gd name="connsiteY29" fmla="*/ 1145632 h 1980092"/>
              <a:gd name="connsiteX30" fmla="*/ 145649 w 937900"/>
              <a:gd name="connsiteY30" fmla="*/ 901700 h 1980092"/>
              <a:gd name="connsiteX31" fmla="*/ 121837 w 937900"/>
              <a:gd name="connsiteY31" fmla="*/ 1062037 h 1980092"/>
              <a:gd name="connsiteX32" fmla="*/ 9124 w 937900"/>
              <a:gd name="connsiteY32" fmla="*/ 1035050 h 1980092"/>
              <a:gd name="connsiteX33" fmla="*/ 13887 w 937900"/>
              <a:gd name="connsiteY33" fmla="*/ 908049 h 1980092"/>
              <a:gd name="connsiteX34" fmla="*/ 47225 w 937900"/>
              <a:gd name="connsiteY34" fmla="*/ 798512 h 1980092"/>
              <a:gd name="connsiteX35" fmla="*/ 69449 w 937900"/>
              <a:gd name="connsiteY35" fmla="*/ 685800 h 1980092"/>
              <a:gd name="connsiteX36" fmla="*/ 82150 w 937900"/>
              <a:gd name="connsiteY36" fmla="*/ 576263 h 1980092"/>
              <a:gd name="connsiteX37" fmla="*/ 83738 w 937900"/>
              <a:gd name="connsiteY37" fmla="*/ 517523 h 1980092"/>
              <a:gd name="connsiteX38" fmla="*/ 180576 w 937900"/>
              <a:gd name="connsiteY38" fmla="*/ 395285 h 198009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229786 w 937900"/>
              <a:gd name="connsiteY25" fmla="*/ 1914522 h 1914522"/>
              <a:gd name="connsiteX26" fmla="*/ 131361 w 937900"/>
              <a:gd name="connsiteY26" fmla="*/ 1914522 h 1914522"/>
              <a:gd name="connsiteX27" fmla="*/ 161524 w 937900"/>
              <a:gd name="connsiteY27" fmla="*/ 1373186 h 1914522"/>
              <a:gd name="connsiteX28" fmla="*/ 169461 w 937900"/>
              <a:gd name="connsiteY28" fmla="*/ 1142998 h 1914522"/>
              <a:gd name="connsiteX29" fmla="*/ 155177 w 937900"/>
              <a:gd name="connsiteY29" fmla="*/ 1145632 h 1914522"/>
              <a:gd name="connsiteX30" fmla="*/ 145649 w 937900"/>
              <a:gd name="connsiteY30" fmla="*/ 901700 h 1914522"/>
              <a:gd name="connsiteX31" fmla="*/ 121837 w 937900"/>
              <a:gd name="connsiteY31" fmla="*/ 1062037 h 1914522"/>
              <a:gd name="connsiteX32" fmla="*/ 9124 w 937900"/>
              <a:gd name="connsiteY32" fmla="*/ 1035050 h 1914522"/>
              <a:gd name="connsiteX33" fmla="*/ 13887 w 937900"/>
              <a:gd name="connsiteY33" fmla="*/ 908049 h 1914522"/>
              <a:gd name="connsiteX34" fmla="*/ 47225 w 937900"/>
              <a:gd name="connsiteY34" fmla="*/ 798512 h 1914522"/>
              <a:gd name="connsiteX35" fmla="*/ 69449 w 937900"/>
              <a:gd name="connsiteY35" fmla="*/ 685800 h 1914522"/>
              <a:gd name="connsiteX36" fmla="*/ 82150 w 937900"/>
              <a:gd name="connsiteY36" fmla="*/ 576263 h 1914522"/>
              <a:gd name="connsiteX37" fmla="*/ 83738 w 937900"/>
              <a:gd name="connsiteY37" fmla="*/ 517523 h 1914522"/>
              <a:gd name="connsiteX38" fmla="*/ 180576 w 937900"/>
              <a:gd name="connsiteY38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29786 w 937900"/>
              <a:gd name="connsiteY26" fmla="*/ 1914522 h 1914522"/>
              <a:gd name="connsiteX27" fmla="*/ 131361 w 937900"/>
              <a:gd name="connsiteY27" fmla="*/ 1914522 h 1914522"/>
              <a:gd name="connsiteX28" fmla="*/ 161524 w 937900"/>
              <a:gd name="connsiteY28" fmla="*/ 1373186 h 1914522"/>
              <a:gd name="connsiteX29" fmla="*/ 169461 w 937900"/>
              <a:gd name="connsiteY29" fmla="*/ 1142998 h 1914522"/>
              <a:gd name="connsiteX30" fmla="*/ 155177 w 937900"/>
              <a:gd name="connsiteY30" fmla="*/ 1145632 h 1914522"/>
              <a:gd name="connsiteX31" fmla="*/ 145649 w 937900"/>
              <a:gd name="connsiteY31" fmla="*/ 901700 h 1914522"/>
              <a:gd name="connsiteX32" fmla="*/ 121837 w 937900"/>
              <a:gd name="connsiteY32" fmla="*/ 1062037 h 1914522"/>
              <a:gd name="connsiteX33" fmla="*/ 9124 w 937900"/>
              <a:gd name="connsiteY33" fmla="*/ 1035050 h 1914522"/>
              <a:gd name="connsiteX34" fmla="*/ 13887 w 937900"/>
              <a:gd name="connsiteY34" fmla="*/ 908049 h 1914522"/>
              <a:gd name="connsiteX35" fmla="*/ 47225 w 937900"/>
              <a:gd name="connsiteY35" fmla="*/ 798512 h 1914522"/>
              <a:gd name="connsiteX36" fmla="*/ 69449 w 937900"/>
              <a:gd name="connsiteY36" fmla="*/ 685800 h 1914522"/>
              <a:gd name="connsiteX37" fmla="*/ 82150 w 937900"/>
              <a:gd name="connsiteY37" fmla="*/ 576263 h 1914522"/>
              <a:gd name="connsiteX38" fmla="*/ 83738 w 937900"/>
              <a:gd name="connsiteY38" fmla="*/ 517523 h 1914522"/>
              <a:gd name="connsiteX39" fmla="*/ 180576 w 937900"/>
              <a:gd name="connsiteY39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23424 w 937900"/>
              <a:gd name="connsiteY29" fmla="*/ 1733546 h 1914522"/>
              <a:gd name="connsiteX30" fmla="*/ 161524 w 937900"/>
              <a:gd name="connsiteY30" fmla="*/ 1373186 h 1914522"/>
              <a:gd name="connsiteX31" fmla="*/ 169461 w 937900"/>
              <a:gd name="connsiteY31" fmla="*/ 1142998 h 1914522"/>
              <a:gd name="connsiteX32" fmla="*/ 155177 w 937900"/>
              <a:gd name="connsiteY32" fmla="*/ 1145632 h 1914522"/>
              <a:gd name="connsiteX33" fmla="*/ 145649 w 937900"/>
              <a:gd name="connsiteY33" fmla="*/ 901700 h 1914522"/>
              <a:gd name="connsiteX34" fmla="*/ 121837 w 937900"/>
              <a:gd name="connsiteY34" fmla="*/ 1062037 h 1914522"/>
              <a:gd name="connsiteX35" fmla="*/ 9124 w 937900"/>
              <a:gd name="connsiteY35" fmla="*/ 1035050 h 1914522"/>
              <a:gd name="connsiteX36" fmla="*/ 13887 w 937900"/>
              <a:gd name="connsiteY36" fmla="*/ 908049 h 1914522"/>
              <a:gd name="connsiteX37" fmla="*/ 47225 w 937900"/>
              <a:gd name="connsiteY37" fmla="*/ 798512 h 1914522"/>
              <a:gd name="connsiteX38" fmla="*/ 69449 w 937900"/>
              <a:gd name="connsiteY38" fmla="*/ 685800 h 1914522"/>
              <a:gd name="connsiteX39" fmla="*/ 82150 w 937900"/>
              <a:gd name="connsiteY39" fmla="*/ 576263 h 1914522"/>
              <a:gd name="connsiteX40" fmla="*/ 83738 w 937900"/>
              <a:gd name="connsiteY40" fmla="*/ 517523 h 1914522"/>
              <a:gd name="connsiteX41" fmla="*/ 180576 w 937900"/>
              <a:gd name="connsiteY41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34549 w 937900"/>
              <a:gd name="connsiteY27" fmla="*/ 1876421 h 1914522"/>
              <a:gd name="connsiteX28" fmla="*/ 229786 w 937900"/>
              <a:gd name="connsiteY28" fmla="*/ 1914522 h 1914522"/>
              <a:gd name="connsiteX29" fmla="*/ 131361 w 937900"/>
              <a:gd name="connsiteY29" fmla="*/ 1914522 h 1914522"/>
              <a:gd name="connsiteX30" fmla="*/ 123424 w 937900"/>
              <a:gd name="connsiteY30" fmla="*/ 1733546 h 1914522"/>
              <a:gd name="connsiteX31" fmla="*/ 161524 w 937900"/>
              <a:gd name="connsiteY31" fmla="*/ 1373186 h 1914522"/>
              <a:gd name="connsiteX32" fmla="*/ 169461 w 937900"/>
              <a:gd name="connsiteY32" fmla="*/ 1142998 h 1914522"/>
              <a:gd name="connsiteX33" fmla="*/ 155177 w 937900"/>
              <a:gd name="connsiteY33" fmla="*/ 1145632 h 1914522"/>
              <a:gd name="connsiteX34" fmla="*/ 145649 w 937900"/>
              <a:gd name="connsiteY34" fmla="*/ 901700 h 1914522"/>
              <a:gd name="connsiteX35" fmla="*/ 121837 w 937900"/>
              <a:gd name="connsiteY35" fmla="*/ 1062037 h 1914522"/>
              <a:gd name="connsiteX36" fmla="*/ 9124 w 937900"/>
              <a:gd name="connsiteY36" fmla="*/ 1035050 h 1914522"/>
              <a:gd name="connsiteX37" fmla="*/ 13887 w 937900"/>
              <a:gd name="connsiteY37" fmla="*/ 908049 h 1914522"/>
              <a:gd name="connsiteX38" fmla="*/ 47225 w 937900"/>
              <a:gd name="connsiteY38" fmla="*/ 798512 h 1914522"/>
              <a:gd name="connsiteX39" fmla="*/ 69449 w 937900"/>
              <a:gd name="connsiteY39" fmla="*/ 685800 h 1914522"/>
              <a:gd name="connsiteX40" fmla="*/ 82150 w 937900"/>
              <a:gd name="connsiteY40" fmla="*/ 576263 h 1914522"/>
              <a:gd name="connsiteX41" fmla="*/ 83738 w 937900"/>
              <a:gd name="connsiteY41" fmla="*/ 517523 h 1914522"/>
              <a:gd name="connsiteX42" fmla="*/ 180576 w 937900"/>
              <a:gd name="connsiteY42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7874 w 937900"/>
              <a:gd name="connsiteY32" fmla="*/ 1452559 h 1914522"/>
              <a:gd name="connsiteX33" fmla="*/ 161524 w 937900"/>
              <a:gd name="connsiteY33" fmla="*/ 1373186 h 1914522"/>
              <a:gd name="connsiteX34" fmla="*/ 169461 w 937900"/>
              <a:gd name="connsiteY34" fmla="*/ 1142998 h 1914522"/>
              <a:gd name="connsiteX35" fmla="*/ 155177 w 937900"/>
              <a:gd name="connsiteY35" fmla="*/ 1145632 h 1914522"/>
              <a:gd name="connsiteX36" fmla="*/ 145649 w 937900"/>
              <a:gd name="connsiteY36" fmla="*/ 901700 h 1914522"/>
              <a:gd name="connsiteX37" fmla="*/ 121837 w 937900"/>
              <a:gd name="connsiteY37" fmla="*/ 1062037 h 1914522"/>
              <a:gd name="connsiteX38" fmla="*/ 9124 w 937900"/>
              <a:gd name="connsiteY38" fmla="*/ 1035050 h 1914522"/>
              <a:gd name="connsiteX39" fmla="*/ 13887 w 937900"/>
              <a:gd name="connsiteY39" fmla="*/ 908049 h 1914522"/>
              <a:gd name="connsiteX40" fmla="*/ 47225 w 937900"/>
              <a:gd name="connsiteY40" fmla="*/ 798512 h 1914522"/>
              <a:gd name="connsiteX41" fmla="*/ 69449 w 937900"/>
              <a:gd name="connsiteY41" fmla="*/ 685800 h 1914522"/>
              <a:gd name="connsiteX42" fmla="*/ 82150 w 937900"/>
              <a:gd name="connsiteY42" fmla="*/ 576263 h 1914522"/>
              <a:gd name="connsiteX43" fmla="*/ 83738 w 937900"/>
              <a:gd name="connsiteY43" fmla="*/ 517523 h 1914522"/>
              <a:gd name="connsiteX44" fmla="*/ 180576 w 937900"/>
              <a:gd name="connsiteY44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199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834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10724 w 937900"/>
              <a:gd name="connsiteY31" fmla="*/ 1844671 h 1914522"/>
              <a:gd name="connsiteX32" fmla="*/ 123424 w 937900"/>
              <a:gd name="connsiteY32" fmla="*/ 1733546 h 1914522"/>
              <a:gd name="connsiteX33" fmla="*/ 158349 w 937900"/>
              <a:gd name="connsiteY33" fmla="*/ 1552571 h 1914522"/>
              <a:gd name="connsiteX34" fmla="*/ 167874 w 937900"/>
              <a:gd name="connsiteY34" fmla="*/ 1452559 h 1914522"/>
              <a:gd name="connsiteX35" fmla="*/ 161524 w 937900"/>
              <a:gd name="connsiteY35" fmla="*/ 1373186 h 1914522"/>
              <a:gd name="connsiteX36" fmla="*/ 169461 w 937900"/>
              <a:gd name="connsiteY36" fmla="*/ 1142998 h 1914522"/>
              <a:gd name="connsiteX37" fmla="*/ 155177 w 937900"/>
              <a:gd name="connsiteY37" fmla="*/ 1145632 h 1914522"/>
              <a:gd name="connsiteX38" fmla="*/ 145649 w 937900"/>
              <a:gd name="connsiteY38" fmla="*/ 901700 h 1914522"/>
              <a:gd name="connsiteX39" fmla="*/ 121837 w 937900"/>
              <a:gd name="connsiteY39" fmla="*/ 1062037 h 1914522"/>
              <a:gd name="connsiteX40" fmla="*/ 9124 w 937900"/>
              <a:gd name="connsiteY40" fmla="*/ 1035050 h 1914522"/>
              <a:gd name="connsiteX41" fmla="*/ 13887 w 937900"/>
              <a:gd name="connsiteY41" fmla="*/ 908049 h 1914522"/>
              <a:gd name="connsiteX42" fmla="*/ 47225 w 937900"/>
              <a:gd name="connsiteY42" fmla="*/ 798512 h 1914522"/>
              <a:gd name="connsiteX43" fmla="*/ 69449 w 937900"/>
              <a:gd name="connsiteY43" fmla="*/ 685800 h 1914522"/>
              <a:gd name="connsiteX44" fmla="*/ 82150 w 937900"/>
              <a:gd name="connsiteY44" fmla="*/ 576263 h 1914522"/>
              <a:gd name="connsiteX45" fmla="*/ 83738 w 937900"/>
              <a:gd name="connsiteY45" fmla="*/ 517523 h 1914522"/>
              <a:gd name="connsiteX46" fmla="*/ 180576 w 937900"/>
              <a:gd name="connsiteY46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873246 h 1914522"/>
              <a:gd name="connsiteX32" fmla="*/ 110724 w 937900"/>
              <a:gd name="connsiteY32" fmla="*/ 1844671 h 1914522"/>
              <a:gd name="connsiteX33" fmla="*/ 123424 w 937900"/>
              <a:gd name="connsiteY33" fmla="*/ 1733546 h 1914522"/>
              <a:gd name="connsiteX34" fmla="*/ 158349 w 937900"/>
              <a:gd name="connsiteY34" fmla="*/ 1552571 h 1914522"/>
              <a:gd name="connsiteX35" fmla="*/ 167874 w 937900"/>
              <a:gd name="connsiteY35" fmla="*/ 1452559 h 1914522"/>
              <a:gd name="connsiteX36" fmla="*/ 161524 w 937900"/>
              <a:gd name="connsiteY36" fmla="*/ 1373186 h 1914522"/>
              <a:gd name="connsiteX37" fmla="*/ 169461 w 937900"/>
              <a:gd name="connsiteY37" fmla="*/ 1142998 h 1914522"/>
              <a:gd name="connsiteX38" fmla="*/ 155177 w 937900"/>
              <a:gd name="connsiteY38" fmla="*/ 1145632 h 1914522"/>
              <a:gd name="connsiteX39" fmla="*/ 145649 w 937900"/>
              <a:gd name="connsiteY39" fmla="*/ 901700 h 1914522"/>
              <a:gd name="connsiteX40" fmla="*/ 121837 w 937900"/>
              <a:gd name="connsiteY40" fmla="*/ 1062037 h 1914522"/>
              <a:gd name="connsiteX41" fmla="*/ 9124 w 937900"/>
              <a:gd name="connsiteY41" fmla="*/ 1035050 h 1914522"/>
              <a:gd name="connsiteX42" fmla="*/ 13887 w 937900"/>
              <a:gd name="connsiteY42" fmla="*/ 908049 h 1914522"/>
              <a:gd name="connsiteX43" fmla="*/ 47225 w 937900"/>
              <a:gd name="connsiteY43" fmla="*/ 798512 h 1914522"/>
              <a:gd name="connsiteX44" fmla="*/ 69449 w 937900"/>
              <a:gd name="connsiteY44" fmla="*/ 685800 h 1914522"/>
              <a:gd name="connsiteX45" fmla="*/ 82150 w 937900"/>
              <a:gd name="connsiteY45" fmla="*/ 576263 h 1914522"/>
              <a:gd name="connsiteX46" fmla="*/ 83738 w 937900"/>
              <a:gd name="connsiteY46" fmla="*/ 517523 h 1914522"/>
              <a:gd name="connsiteX47" fmla="*/ 180576 w 937900"/>
              <a:gd name="connsiteY47" fmla="*/ 395285 h 1914522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3424 w 937900"/>
              <a:gd name="connsiteY31" fmla="*/ 187324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6599 w 937900"/>
              <a:gd name="connsiteY31" fmla="*/ 186689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499661 w 937900"/>
              <a:gd name="connsiteY27" fmla="*/ 1366834 h 1917697"/>
              <a:gd name="connsiteX28" fmla="*/ 415524 w 937900"/>
              <a:gd name="connsiteY28" fmla="*/ 1182686 h 1917697"/>
              <a:gd name="connsiteX29" fmla="*/ 326624 w 937900"/>
              <a:gd name="connsiteY29" fmla="*/ 1385884 h 1917697"/>
              <a:gd name="connsiteX30" fmla="*/ 278999 w 937900"/>
              <a:gd name="connsiteY30" fmla="*/ 1619246 h 1917697"/>
              <a:gd name="connsiteX31" fmla="*/ 266299 w 937900"/>
              <a:gd name="connsiteY31" fmla="*/ 1787521 h 1917697"/>
              <a:gd name="connsiteX32" fmla="*/ 234549 w 937900"/>
              <a:gd name="connsiteY32" fmla="*/ 1876421 h 1917697"/>
              <a:gd name="connsiteX33" fmla="*/ 229786 w 937900"/>
              <a:gd name="connsiteY33" fmla="*/ 1914522 h 1917697"/>
              <a:gd name="connsiteX34" fmla="*/ 121836 w 937900"/>
              <a:gd name="connsiteY34" fmla="*/ 1917697 h 1917697"/>
              <a:gd name="connsiteX35" fmla="*/ 126599 w 937900"/>
              <a:gd name="connsiteY35" fmla="*/ 1866896 h 1917697"/>
              <a:gd name="connsiteX36" fmla="*/ 110724 w 937900"/>
              <a:gd name="connsiteY36" fmla="*/ 1844671 h 1917697"/>
              <a:gd name="connsiteX37" fmla="*/ 123424 w 937900"/>
              <a:gd name="connsiteY37" fmla="*/ 1733546 h 1917697"/>
              <a:gd name="connsiteX38" fmla="*/ 158349 w 937900"/>
              <a:gd name="connsiteY38" fmla="*/ 1552571 h 1917697"/>
              <a:gd name="connsiteX39" fmla="*/ 167874 w 937900"/>
              <a:gd name="connsiteY39" fmla="*/ 1452559 h 1917697"/>
              <a:gd name="connsiteX40" fmla="*/ 161524 w 937900"/>
              <a:gd name="connsiteY40" fmla="*/ 1373186 h 1917697"/>
              <a:gd name="connsiteX41" fmla="*/ 169461 w 937900"/>
              <a:gd name="connsiteY41" fmla="*/ 1142998 h 1917697"/>
              <a:gd name="connsiteX42" fmla="*/ 155177 w 937900"/>
              <a:gd name="connsiteY42" fmla="*/ 1145632 h 1917697"/>
              <a:gd name="connsiteX43" fmla="*/ 145649 w 937900"/>
              <a:gd name="connsiteY43" fmla="*/ 901700 h 1917697"/>
              <a:gd name="connsiteX44" fmla="*/ 121837 w 937900"/>
              <a:gd name="connsiteY44" fmla="*/ 1062037 h 1917697"/>
              <a:gd name="connsiteX45" fmla="*/ 9124 w 937900"/>
              <a:gd name="connsiteY45" fmla="*/ 1035050 h 1917697"/>
              <a:gd name="connsiteX46" fmla="*/ 13887 w 937900"/>
              <a:gd name="connsiteY46" fmla="*/ 908049 h 1917697"/>
              <a:gd name="connsiteX47" fmla="*/ 47225 w 937900"/>
              <a:gd name="connsiteY47" fmla="*/ 798512 h 1917697"/>
              <a:gd name="connsiteX48" fmla="*/ 69449 w 937900"/>
              <a:gd name="connsiteY48" fmla="*/ 685800 h 1917697"/>
              <a:gd name="connsiteX49" fmla="*/ 82150 w 937900"/>
              <a:gd name="connsiteY49" fmla="*/ 576263 h 1917697"/>
              <a:gd name="connsiteX50" fmla="*/ 83738 w 937900"/>
              <a:gd name="connsiteY50" fmla="*/ 517523 h 1917697"/>
              <a:gd name="connsiteX51" fmla="*/ 180576 w 937900"/>
              <a:gd name="connsiteY51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499661 w 937900"/>
              <a:gd name="connsiteY28" fmla="*/ 1366834 h 1917697"/>
              <a:gd name="connsiteX29" fmla="*/ 415524 w 937900"/>
              <a:gd name="connsiteY29" fmla="*/ 1182686 h 1917697"/>
              <a:gd name="connsiteX30" fmla="*/ 326624 w 937900"/>
              <a:gd name="connsiteY30" fmla="*/ 1385884 h 1917697"/>
              <a:gd name="connsiteX31" fmla="*/ 278999 w 937900"/>
              <a:gd name="connsiteY31" fmla="*/ 1619246 h 1917697"/>
              <a:gd name="connsiteX32" fmla="*/ 266299 w 937900"/>
              <a:gd name="connsiteY32" fmla="*/ 1787521 h 1917697"/>
              <a:gd name="connsiteX33" fmla="*/ 234549 w 937900"/>
              <a:gd name="connsiteY33" fmla="*/ 1876421 h 1917697"/>
              <a:gd name="connsiteX34" fmla="*/ 229786 w 937900"/>
              <a:gd name="connsiteY34" fmla="*/ 1914522 h 1917697"/>
              <a:gd name="connsiteX35" fmla="*/ 121836 w 937900"/>
              <a:gd name="connsiteY35" fmla="*/ 1917697 h 1917697"/>
              <a:gd name="connsiteX36" fmla="*/ 126599 w 937900"/>
              <a:gd name="connsiteY36" fmla="*/ 1866896 h 1917697"/>
              <a:gd name="connsiteX37" fmla="*/ 110724 w 937900"/>
              <a:gd name="connsiteY37" fmla="*/ 1844671 h 1917697"/>
              <a:gd name="connsiteX38" fmla="*/ 123424 w 937900"/>
              <a:gd name="connsiteY38" fmla="*/ 1733546 h 1917697"/>
              <a:gd name="connsiteX39" fmla="*/ 158349 w 937900"/>
              <a:gd name="connsiteY39" fmla="*/ 1552571 h 1917697"/>
              <a:gd name="connsiteX40" fmla="*/ 167874 w 937900"/>
              <a:gd name="connsiteY40" fmla="*/ 1452559 h 1917697"/>
              <a:gd name="connsiteX41" fmla="*/ 161524 w 937900"/>
              <a:gd name="connsiteY41" fmla="*/ 1373186 h 1917697"/>
              <a:gd name="connsiteX42" fmla="*/ 169461 w 937900"/>
              <a:gd name="connsiteY42" fmla="*/ 1142998 h 1917697"/>
              <a:gd name="connsiteX43" fmla="*/ 155177 w 937900"/>
              <a:gd name="connsiteY43" fmla="*/ 1145632 h 1917697"/>
              <a:gd name="connsiteX44" fmla="*/ 145649 w 937900"/>
              <a:gd name="connsiteY44" fmla="*/ 901700 h 1917697"/>
              <a:gd name="connsiteX45" fmla="*/ 121837 w 937900"/>
              <a:gd name="connsiteY45" fmla="*/ 1062037 h 1917697"/>
              <a:gd name="connsiteX46" fmla="*/ 9124 w 937900"/>
              <a:gd name="connsiteY46" fmla="*/ 1035050 h 1917697"/>
              <a:gd name="connsiteX47" fmla="*/ 13887 w 937900"/>
              <a:gd name="connsiteY47" fmla="*/ 908049 h 1917697"/>
              <a:gd name="connsiteX48" fmla="*/ 47225 w 937900"/>
              <a:gd name="connsiteY48" fmla="*/ 798512 h 1917697"/>
              <a:gd name="connsiteX49" fmla="*/ 69449 w 937900"/>
              <a:gd name="connsiteY49" fmla="*/ 685800 h 1917697"/>
              <a:gd name="connsiteX50" fmla="*/ 82150 w 937900"/>
              <a:gd name="connsiteY50" fmla="*/ 576263 h 1917697"/>
              <a:gd name="connsiteX51" fmla="*/ 83738 w 937900"/>
              <a:gd name="connsiteY51" fmla="*/ 517523 h 1917697"/>
              <a:gd name="connsiteX52" fmla="*/ 180576 w 937900"/>
              <a:gd name="connsiteY52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770059 h 1917697"/>
              <a:gd name="connsiteX26" fmla="*/ 718736 w 937900"/>
              <a:gd name="connsiteY26" fmla="*/ 1878009 h 1917697"/>
              <a:gd name="connsiteX27" fmla="*/ 585386 w 937900"/>
              <a:gd name="connsiteY27" fmla="*/ 1878009 h 1917697"/>
              <a:gd name="connsiteX28" fmla="*/ 571099 w 937900"/>
              <a:gd name="connsiteY28" fmla="*/ 1733546 h 1917697"/>
              <a:gd name="connsiteX29" fmla="*/ 564749 w 937900"/>
              <a:gd name="connsiteY29" fmla="*/ 1619246 h 1917697"/>
              <a:gd name="connsiteX30" fmla="*/ 536174 w 937900"/>
              <a:gd name="connsiteY30" fmla="*/ 1530346 h 1917697"/>
              <a:gd name="connsiteX31" fmla="*/ 499661 w 937900"/>
              <a:gd name="connsiteY31" fmla="*/ 1366834 h 1917697"/>
              <a:gd name="connsiteX32" fmla="*/ 415524 w 937900"/>
              <a:gd name="connsiteY32" fmla="*/ 1182686 h 1917697"/>
              <a:gd name="connsiteX33" fmla="*/ 326624 w 937900"/>
              <a:gd name="connsiteY33" fmla="*/ 1385884 h 1917697"/>
              <a:gd name="connsiteX34" fmla="*/ 278999 w 937900"/>
              <a:gd name="connsiteY34" fmla="*/ 1619246 h 1917697"/>
              <a:gd name="connsiteX35" fmla="*/ 266299 w 937900"/>
              <a:gd name="connsiteY35" fmla="*/ 1787521 h 1917697"/>
              <a:gd name="connsiteX36" fmla="*/ 234549 w 937900"/>
              <a:gd name="connsiteY36" fmla="*/ 1876421 h 1917697"/>
              <a:gd name="connsiteX37" fmla="*/ 229786 w 937900"/>
              <a:gd name="connsiteY37" fmla="*/ 1914522 h 1917697"/>
              <a:gd name="connsiteX38" fmla="*/ 121836 w 937900"/>
              <a:gd name="connsiteY38" fmla="*/ 1917697 h 1917697"/>
              <a:gd name="connsiteX39" fmla="*/ 126599 w 937900"/>
              <a:gd name="connsiteY39" fmla="*/ 1866896 h 1917697"/>
              <a:gd name="connsiteX40" fmla="*/ 110724 w 937900"/>
              <a:gd name="connsiteY40" fmla="*/ 1844671 h 1917697"/>
              <a:gd name="connsiteX41" fmla="*/ 123424 w 937900"/>
              <a:gd name="connsiteY41" fmla="*/ 1733546 h 1917697"/>
              <a:gd name="connsiteX42" fmla="*/ 158349 w 937900"/>
              <a:gd name="connsiteY42" fmla="*/ 1552571 h 1917697"/>
              <a:gd name="connsiteX43" fmla="*/ 167874 w 937900"/>
              <a:gd name="connsiteY43" fmla="*/ 1452559 h 1917697"/>
              <a:gd name="connsiteX44" fmla="*/ 161524 w 937900"/>
              <a:gd name="connsiteY44" fmla="*/ 1373186 h 1917697"/>
              <a:gd name="connsiteX45" fmla="*/ 169461 w 937900"/>
              <a:gd name="connsiteY45" fmla="*/ 1142998 h 1917697"/>
              <a:gd name="connsiteX46" fmla="*/ 155177 w 937900"/>
              <a:gd name="connsiteY46" fmla="*/ 1145632 h 1917697"/>
              <a:gd name="connsiteX47" fmla="*/ 145649 w 937900"/>
              <a:gd name="connsiteY47" fmla="*/ 901700 h 1917697"/>
              <a:gd name="connsiteX48" fmla="*/ 121837 w 937900"/>
              <a:gd name="connsiteY48" fmla="*/ 1062037 h 1917697"/>
              <a:gd name="connsiteX49" fmla="*/ 9124 w 937900"/>
              <a:gd name="connsiteY49" fmla="*/ 1035050 h 1917697"/>
              <a:gd name="connsiteX50" fmla="*/ 13887 w 937900"/>
              <a:gd name="connsiteY50" fmla="*/ 908049 h 1917697"/>
              <a:gd name="connsiteX51" fmla="*/ 47225 w 937900"/>
              <a:gd name="connsiteY51" fmla="*/ 798512 h 1917697"/>
              <a:gd name="connsiteX52" fmla="*/ 69449 w 937900"/>
              <a:gd name="connsiteY52" fmla="*/ 685800 h 1917697"/>
              <a:gd name="connsiteX53" fmla="*/ 82150 w 937900"/>
              <a:gd name="connsiteY53" fmla="*/ 576263 h 1917697"/>
              <a:gd name="connsiteX54" fmla="*/ 83738 w 937900"/>
              <a:gd name="connsiteY54" fmla="*/ 517523 h 1917697"/>
              <a:gd name="connsiteX55" fmla="*/ 180576 w 937900"/>
              <a:gd name="connsiteY55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8736 w 937900"/>
              <a:gd name="connsiteY27" fmla="*/ 1878009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655238 w 937900"/>
              <a:gd name="connsiteY17" fmla="*/ 484068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18737 w 937900"/>
              <a:gd name="connsiteY16" fmla="*/ 487243 h 1901705"/>
              <a:gd name="connsiteX17" fmla="*/ 729849 w 937900"/>
              <a:gd name="connsiteY17" fmla="*/ 582495 h 1901705"/>
              <a:gd name="connsiteX18" fmla="*/ 728261 w 937900"/>
              <a:gd name="connsiteY18" fmla="*/ 590429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718737 w 937900"/>
              <a:gd name="connsiteY15" fmla="*/ 487243 h 1901705"/>
              <a:gd name="connsiteX16" fmla="*/ 729849 w 937900"/>
              <a:gd name="connsiteY16" fmla="*/ 582495 h 1901705"/>
              <a:gd name="connsiteX17" fmla="*/ 728261 w 937900"/>
              <a:gd name="connsiteY17" fmla="*/ 590429 h 1901705"/>
              <a:gd name="connsiteX18" fmla="*/ 725086 w 937900"/>
              <a:gd name="connsiteY18" fmla="*/ 657107 h 1901705"/>
              <a:gd name="connsiteX19" fmla="*/ 821924 w 937900"/>
              <a:gd name="connsiteY19" fmla="*/ 887295 h 1901705"/>
              <a:gd name="connsiteX20" fmla="*/ 809224 w 937900"/>
              <a:gd name="connsiteY20" fmla="*/ 946029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42303"/>
              <a:gd name="connsiteY0" fmla="*/ 344531 h 1866943"/>
              <a:gd name="connsiteX1" fmla="*/ 282176 w 942303"/>
              <a:gd name="connsiteY1" fmla="*/ 330244 h 1866943"/>
              <a:gd name="connsiteX2" fmla="*/ 398063 w 942303"/>
              <a:gd name="connsiteY2" fmla="*/ 336594 h 1866943"/>
              <a:gd name="connsiteX3" fmla="*/ 493313 w 942303"/>
              <a:gd name="connsiteY3" fmla="*/ 317545 h 1866943"/>
              <a:gd name="connsiteX4" fmla="*/ 526650 w 942303"/>
              <a:gd name="connsiteY4" fmla="*/ 269919 h 1866943"/>
              <a:gd name="connsiteX5" fmla="*/ 544113 w 942303"/>
              <a:gd name="connsiteY5" fmla="*/ 300082 h 1866943"/>
              <a:gd name="connsiteX6" fmla="*/ 647298 w 942303"/>
              <a:gd name="connsiteY6" fmla="*/ 306433 h 1866943"/>
              <a:gd name="connsiteX7" fmla="*/ 721911 w 942303"/>
              <a:gd name="connsiteY7" fmla="*/ 142921 h 1866943"/>
              <a:gd name="connsiteX8" fmla="*/ 742549 w 942303"/>
              <a:gd name="connsiteY8" fmla="*/ 127046 h 1866943"/>
              <a:gd name="connsiteX9" fmla="*/ 756836 w 942303"/>
              <a:gd name="connsiteY9" fmla="*/ 90534 h 1866943"/>
              <a:gd name="connsiteX10" fmla="*/ 748899 w 942303"/>
              <a:gd name="connsiteY10" fmla="*/ 57196 h 1866943"/>
              <a:gd name="connsiteX11" fmla="*/ 937813 w 942303"/>
              <a:gd name="connsiteY11" fmla="*/ 3220 h 1866943"/>
              <a:gd name="connsiteX12" fmla="*/ 882250 w 942303"/>
              <a:gd name="connsiteY12" fmla="*/ 160384 h 1866943"/>
              <a:gd name="connsiteX13" fmla="*/ 872725 w 942303"/>
              <a:gd name="connsiteY13" fmla="*/ 233409 h 1866943"/>
              <a:gd name="connsiteX14" fmla="*/ 718737 w 942303"/>
              <a:gd name="connsiteY14" fmla="*/ 452481 h 1866943"/>
              <a:gd name="connsiteX15" fmla="*/ 729849 w 942303"/>
              <a:gd name="connsiteY15" fmla="*/ 547733 h 1866943"/>
              <a:gd name="connsiteX16" fmla="*/ 728261 w 942303"/>
              <a:gd name="connsiteY16" fmla="*/ 555667 h 1866943"/>
              <a:gd name="connsiteX17" fmla="*/ 725086 w 942303"/>
              <a:gd name="connsiteY17" fmla="*/ 622345 h 1866943"/>
              <a:gd name="connsiteX18" fmla="*/ 821924 w 942303"/>
              <a:gd name="connsiteY18" fmla="*/ 852533 h 1866943"/>
              <a:gd name="connsiteX19" fmla="*/ 809224 w 942303"/>
              <a:gd name="connsiteY19" fmla="*/ 911267 h 1866943"/>
              <a:gd name="connsiteX20" fmla="*/ 818750 w 942303"/>
              <a:gd name="connsiteY20" fmla="*/ 942478 h 1866943"/>
              <a:gd name="connsiteX21" fmla="*/ 698099 w 942303"/>
              <a:gd name="connsiteY21" fmla="*/ 981117 h 1866943"/>
              <a:gd name="connsiteX22" fmla="*/ 701274 w 942303"/>
              <a:gd name="connsiteY22" fmla="*/ 1052555 h 1866943"/>
              <a:gd name="connsiteX23" fmla="*/ 650474 w 942303"/>
              <a:gd name="connsiteY23" fmla="*/ 1081133 h 1866943"/>
              <a:gd name="connsiteX24" fmla="*/ 671111 w 942303"/>
              <a:gd name="connsiteY24" fmla="*/ 1373230 h 1866943"/>
              <a:gd name="connsiteX25" fmla="*/ 683811 w 942303"/>
              <a:gd name="connsiteY25" fmla="*/ 1498642 h 1866943"/>
              <a:gd name="connsiteX26" fmla="*/ 718736 w 942303"/>
              <a:gd name="connsiteY26" fmla="*/ 1719305 h 1866943"/>
              <a:gd name="connsiteX27" fmla="*/ 713973 w 942303"/>
              <a:gd name="connsiteY27" fmla="*/ 1825667 h 1866943"/>
              <a:gd name="connsiteX28" fmla="*/ 585386 w 942303"/>
              <a:gd name="connsiteY28" fmla="*/ 1827255 h 1866943"/>
              <a:gd name="connsiteX29" fmla="*/ 571099 w 942303"/>
              <a:gd name="connsiteY29" fmla="*/ 1682792 h 1866943"/>
              <a:gd name="connsiteX30" fmla="*/ 564749 w 942303"/>
              <a:gd name="connsiteY30" fmla="*/ 1568492 h 1866943"/>
              <a:gd name="connsiteX31" fmla="*/ 536174 w 942303"/>
              <a:gd name="connsiteY31" fmla="*/ 1479592 h 1866943"/>
              <a:gd name="connsiteX32" fmla="*/ 499661 w 942303"/>
              <a:gd name="connsiteY32" fmla="*/ 1316080 h 1866943"/>
              <a:gd name="connsiteX33" fmla="*/ 415524 w 942303"/>
              <a:gd name="connsiteY33" fmla="*/ 1131932 h 1866943"/>
              <a:gd name="connsiteX34" fmla="*/ 326624 w 942303"/>
              <a:gd name="connsiteY34" fmla="*/ 1335130 h 1866943"/>
              <a:gd name="connsiteX35" fmla="*/ 278999 w 942303"/>
              <a:gd name="connsiteY35" fmla="*/ 1568492 h 1866943"/>
              <a:gd name="connsiteX36" fmla="*/ 266299 w 942303"/>
              <a:gd name="connsiteY36" fmla="*/ 1736767 h 1866943"/>
              <a:gd name="connsiteX37" fmla="*/ 234549 w 942303"/>
              <a:gd name="connsiteY37" fmla="*/ 1825667 h 1866943"/>
              <a:gd name="connsiteX38" fmla="*/ 229786 w 942303"/>
              <a:gd name="connsiteY38" fmla="*/ 1863768 h 1866943"/>
              <a:gd name="connsiteX39" fmla="*/ 121836 w 942303"/>
              <a:gd name="connsiteY39" fmla="*/ 1866943 h 1866943"/>
              <a:gd name="connsiteX40" fmla="*/ 126599 w 942303"/>
              <a:gd name="connsiteY40" fmla="*/ 1816142 h 1866943"/>
              <a:gd name="connsiteX41" fmla="*/ 110724 w 942303"/>
              <a:gd name="connsiteY41" fmla="*/ 1793917 h 1866943"/>
              <a:gd name="connsiteX42" fmla="*/ 123424 w 942303"/>
              <a:gd name="connsiteY42" fmla="*/ 1682792 h 1866943"/>
              <a:gd name="connsiteX43" fmla="*/ 158349 w 942303"/>
              <a:gd name="connsiteY43" fmla="*/ 1501817 h 1866943"/>
              <a:gd name="connsiteX44" fmla="*/ 167874 w 942303"/>
              <a:gd name="connsiteY44" fmla="*/ 1401805 h 1866943"/>
              <a:gd name="connsiteX45" fmla="*/ 161524 w 942303"/>
              <a:gd name="connsiteY45" fmla="*/ 1322432 h 1866943"/>
              <a:gd name="connsiteX46" fmla="*/ 169461 w 942303"/>
              <a:gd name="connsiteY46" fmla="*/ 1092244 h 1866943"/>
              <a:gd name="connsiteX47" fmla="*/ 155177 w 942303"/>
              <a:gd name="connsiteY47" fmla="*/ 1094878 h 1866943"/>
              <a:gd name="connsiteX48" fmla="*/ 145649 w 942303"/>
              <a:gd name="connsiteY48" fmla="*/ 850946 h 1866943"/>
              <a:gd name="connsiteX49" fmla="*/ 121837 w 942303"/>
              <a:gd name="connsiteY49" fmla="*/ 1011283 h 1866943"/>
              <a:gd name="connsiteX50" fmla="*/ 9124 w 942303"/>
              <a:gd name="connsiteY50" fmla="*/ 984296 h 1866943"/>
              <a:gd name="connsiteX51" fmla="*/ 13887 w 942303"/>
              <a:gd name="connsiteY51" fmla="*/ 857295 h 1866943"/>
              <a:gd name="connsiteX52" fmla="*/ 47225 w 942303"/>
              <a:gd name="connsiteY52" fmla="*/ 747758 h 1866943"/>
              <a:gd name="connsiteX53" fmla="*/ 69449 w 942303"/>
              <a:gd name="connsiteY53" fmla="*/ 635046 h 1866943"/>
              <a:gd name="connsiteX54" fmla="*/ 82150 w 942303"/>
              <a:gd name="connsiteY54" fmla="*/ 525509 h 1866943"/>
              <a:gd name="connsiteX55" fmla="*/ 83738 w 942303"/>
              <a:gd name="connsiteY55" fmla="*/ 466769 h 1866943"/>
              <a:gd name="connsiteX56" fmla="*/ 180576 w 942303"/>
              <a:gd name="connsiteY56" fmla="*/ 344531 h 1866943"/>
              <a:gd name="connsiteX0" fmla="*/ 180576 w 882250"/>
              <a:gd name="connsiteY0" fmla="*/ 287335 h 1809747"/>
              <a:gd name="connsiteX1" fmla="*/ 282176 w 882250"/>
              <a:gd name="connsiteY1" fmla="*/ 273048 h 1809747"/>
              <a:gd name="connsiteX2" fmla="*/ 398063 w 882250"/>
              <a:gd name="connsiteY2" fmla="*/ 279398 h 1809747"/>
              <a:gd name="connsiteX3" fmla="*/ 493313 w 882250"/>
              <a:gd name="connsiteY3" fmla="*/ 260349 h 1809747"/>
              <a:gd name="connsiteX4" fmla="*/ 526650 w 882250"/>
              <a:gd name="connsiteY4" fmla="*/ 212723 h 1809747"/>
              <a:gd name="connsiteX5" fmla="*/ 544113 w 882250"/>
              <a:gd name="connsiteY5" fmla="*/ 242886 h 1809747"/>
              <a:gd name="connsiteX6" fmla="*/ 647298 w 882250"/>
              <a:gd name="connsiteY6" fmla="*/ 249237 h 1809747"/>
              <a:gd name="connsiteX7" fmla="*/ 721911 w 882250"/>
              <a:gd name="connsiteY7" fmla="*/ 85725 h 1809747"/>
              <a:gd name="connsiteX8" fmla="*/ 742549 w 882250"/>
              <a:gd name="connsiteY8" fmla="*/ 69850 h 1809747"/>
              <a:gd name="connsiteX9" fmla="*/ 756836 w 882250"/>
              <a:gd name="connsiteY9" fmla="*/ 33338 h 1809747"/>
              <a:gd name="connsiteX10" fmla="*/ 748899 w 882250"/>
              <a:gd name="connsiteY10" fmla="*/ 0 h 1809747"/>
              <a:gd name="connsiteX11" fmla="*/ 882250 w 882250"/>
              <a:gd name="connsiteY11" fmla="*/ 103188 h 1809747"/>
              <a:gd name="connsiteX12" fmla="*/ 872725 w 882250"/>
              <a:gd name="connsiteY12" fmla="*/ 176213 h 1809747"/>
              <a:gd name="connsiteX13" fmla="*/ 718737 w 882250"/>
              <a:gd name="connsiteY13" fmla="*/ 395285 h 1809747"/>
              <a:gd name="connsiteX14" fmla="*/ 729849 w 882250"/>
              <a:gd name="connsiteY14" fmla="*/ 490537 h 1809747"/>
              <a:gd name="connsiteX15" fmla="*/ 728261 w 882250"/>
              <a:gd name="connsiteY15" fmla="*/ 498471 h 1809747"/>
              <a:gd name="connsiteX16" fmla="*/ 725086 w 882250"/>
              <a:gd name="connsiteY16" fmla="*/ 565149 h 1809747"/>
              <a:gd name="connsiteX17" fmla="*/ 821924 w 882250"/>
              <a:gd name="connsiteY17" fmla="*/ 795337 h 1809747"/>
              <a:gd name="connsiteX18" fmla="*/ 809224 w 882250"/>
              <a:gd name="connsiteY18" fmla="*/ 854071 h 1809747"/>
              <a:gd name="connsiteX19" fmla="*/ 818750 w 882250"/>
              <a:gd name="connsiteY19" fmla="*/ 885282 h 1809747"/>
              <a:gd name="connsiteX20" fmla="*/ 698099 w 882250"/>
              <a:gd name="connsiteY20" fmla="*/ 923921 h 1809747"/>
              <a:gd name="connsiteX21" fmla="*/ 701274 w 882250"/>
              <a:gd name="connsiteY21" fmla="*/ 995359 h 1809747"/>
              <a:gd name="connsiteX22" fmla="*/ 650474 w 882250"/>
              <a:gd name="connsiteY22" fmla="*/ 1023937 h 1809747"/>
              <a:gd name="connsiteX23" fmla="*/ 671111 w 882250"/>
              <a:gd name="connsiteY23" fmla="*/ 1316034 h 1809747"/>
              <a:gd name="connsiteX24" fmla="*/ 683811 w 882250"/>
              <a:gd name="connsiteY24" fmla="*/ 1441446 h 1809747"/>
              <a:gd name="connsiteX25" fmla="*/ 718736 w 882250"/>
              <a:gd name="connsiteY25" fmla="*/ 1662109 h 1809747"/>
              <a:gd name="connsiteX26" fmla="*/ 713973 w 882250"/>
              <a:gd name="connsiteY26" fmla="*/ 1768471 h 1809747"/>
              <a:gd name="connsiteX27" fmla="*/ 585386 w 882250"/>
              <a:gd name="connsiteY27" fmla="*/ 1770059 h 1809747"/>
              <a:gd name="connsiteX28" fmla="*/ 571099 w 882250"/>
              <a:gd name="connsiteY28" fmla="*/ 1625596 h 1809747"/>
              <a:gd name="connsiteX29" fmla="*/ 564749 w 882250"/>
              <a:gd name="connsiteY29" fmla="*/ 1511296 h 1809747"/>
              <a:gd name="connsiteX30" fmla="*/ 536174 w 882250"/>
              <a:gd name="connsiteY30" fmla="*/ 1422396 h 1809747"/>
              <a:gd name="connsiteX31" fmla="*/ 499661 w 882250"/>
              <a:gd name="connsiteY31" fmla="*/ 1258884 h 1809747"/>
              <a:gd name="connsiteX32" fmla="*/ 415524 w 882250"/>
              <a:gd name="connsiteY32" fmla="*/ 1074736 h 1809747"/>
              <a:gd name="connsiteX33" fmla="*/ 326624 w 882250"/>
              <a:gd name="connsiteY33" fmla="*/ 1277934 h 1809747"/>
              <a:gd name="connsiteX34" fmla="*/ 278999 w 882250"/>
              <a:gd name="connsiteY34" fmla="*/ 1511296 h 1809747"/>
              <a:gd name="connsiteX35" fmla="*/ 266299 w 882250"/>
              <a:gd name="connsiteY35" fmla="*/ 1679571 h 1809747"/>
              <a:gd name="connsiteX36" fmla="*/ 234549 w 882250"/>
              <a:gd name="connsiteY36" fmla="*/ 1768471 h 1809747"/>
              <a:gd name="connsiteX37" fmla="*/ 229786 w 882250"/>
              <a:gd name="connsiteY37" fmla="*/ 1806572 h 1809747"/>
              <a:gd name="connsiteX38" fmla="*/ 121836 w 882250"/>
              <a:gd name="connsiteY38" fmla="*/ 1809747 h 1809747"/>
              <a:gd name="connsiteX39" fmla="*/ 126599 w 882250"/>
              <a:gd name="connsiteY39" fmla="*/ 1758946 h 1809747"/>
              <a:gd name="connsiteX40" fmla="*/ 110724 w 882250"/>
              <a:gd name="connsiteY40" fmla="*/ 1736721 h 1809747"/>
              <a:gd name="connsiteX41" fmla="*/ 123424 w 882250"/>
              <a:gd name="connsiteY41" fmla="*/ 1625596 h 1809747"/>
              <a:gd name="connsiteX42" fmla="*/ 158349 w 882250"/>
              <a:gd name="connsiteY42" fmla="*/ 1444621 h 1809747"/>
              <a:gd name="connsiteX43" fmla="*/ 167874 w 882250"/>
              <a:gd name="connsiteY43" fmla="*/ 1344609 h 1809747"/>
              <a:gd name="connsiteX44" fmla="*/ 161524 w 882250"/>
              <a:gd name="connsiteY44" fmla="*/ 1265236 h 1809747"/>
              <a:gd name="connsiteX45" fmla="*/ 169461 w 882250"/>
              <a:gd name="connsiteY45" fmla="*/ 1035048 h 1809747"/>
              <a:gd name="connsiteX46" fmla="*/ 155177 w 882250"/>
              <a:gd name="connsiteY46" fmla="*/ 1037682 h 1809747"/>
              <a:gd name="connsiteX47" fmla="*/ 145649 w 882250"/>
              <a:gd name="connsiteY47" fmla="*/ 793750 h 1809747"/>
              <a:gd name="connsiteX48" fmla="*/ 121837 w 882250"/>
              <a:gd name="connsiteY48" fmla="*/ 954087 h 1809747"/>
              <a:gd name="connsiteX49" fmla="*/ 9124 w 882250"/>
              <a:gd name="connsiteY49" fmla="*/ 927100 h 1809747"/>
              <a:gd name="connsiteX50" fmla="*/ 13887 w 882250"/>
              <a:gd name="connsiteY50" fmla="*/ 800099 h 1809747"/>
              <a:gd name="connsiteX51" fmla="*/ 47225 w 882250"/>
              <a:gd name="connsiteY51" fmla="*/ 690562 h 1809747"/>
              <a:gd name="connsiteX52" fmla="*/ 69449 w 882250"/>
              <a:gd name="connsiteY52" fmla="*/ 577850 h 1809747"/>
              <a:gd name="connsiteX53" fmla="*/ 82150 w 882250"/>
              <a:gd name="connsiteY53" fmla="*/ 468313 h 1809747"/>
              <a:gd name="connsiteX54" fmla="*/ 83738 w 882250"/>
              <a:gd name="connsiteY54" fmla="*/ 409573 h 1809747"/>
              <a:gd name="connsiteX55" fmla="*/ 180576 w 882250"/>
              <a:gd name="connsiteY55" fmla="*/ 287335 h 1809747"/>
              <a:gd name="connsiteX0" fmla="*/ 180576 w 872892"/>
              <a:gd name="connsiteY0" fmla="*/ 287335 h 1809747"/>
              <a:gd name="connsiteX1" fmla="*/ 282176 w 872892"/>
              <a:gd name="connsiteY1" fmla="*/ 273048 h 1809747"/>
              <a:gd name="connsiteX2" fmla="*/ 398063 w 872892"/>
              <a:gd name="connsiteY2" fmla="*/ 279398 h 1809747"/>
              <a:gd name="connsiteX3" fmla="*/ 493313 w 872892"/>
              <a:gd name="connsiteY3" fmla="*/ 260349 h 1809747"/>
              <a:gd name="connsiteX4" fmla="*/ 526650 w 872892"/>
              <a:gd name="connsiteY4" fmla="*/ 212723 h 1809747"/>
              <a:gd name="connsiteX5" fmla="*/ 544113 w 872892"/>
              <a:gd name="connsiteY5" fmla="*/ 242886 h 1809747"/>
              <a:gd name="connsiteX6" fmla="*/ 647298 w 872892"/>
              <a:gd name="connsiteY6" fmla="*/ 249237 h 1809747"/>
              <a:gd name="connsiteX7" fmla="*/ 721911 w 872892"/>
              <a:gd name="connsiteY7" fmla="*/ 85725 h 1809747"/>
              <a:gd name="connsiteX8" fmla="*/ 742549 w 872892"/>
              <a:gd name="connsiteY8" fmla="*/ 69850 h 1809747"/>
              <a:gd name="connsiteX9" fmla="*/ 756836 w 872892"/>
              <a:gd name="connsiteY9" fmla="*/ 33338 h 1809747"/>
              <a:gd name="connsiteX10" fmla="*/ 748899 w 872892"/>
              <a:gd name="connsiteY10" fmla="*/ 0 h 1809747"/>
              <a:gd name="connsiteX11" fmla="*/ 872725 w 872892"/>
              <a:gd name="connsiteY11" fmla="*/ 176213 h 1809747"/>
              <a:gd name="connsiteX12" fmla="*/ 718737 w 872892"/>
              <a:gd name="connsiteY12" fmla="*/ 395285 h 1809747"/>
              <a:gd name="connsiteX13" fmla="*/ 729849 w 872892"/>
              <a:gd name="connsiteY13" fmla="*/ 490537 h 1809747"/>
              <a:gd name="connsiteX14" fmla="*/ 728261 w 872892"/>
              <a:gd name="connsiteY14" fmla="*/ 498471 h 1809747"/>
              <a:gd name="connsiteX15" fmla="*/ 725086 w 872892"/>
              <a:gd name="connsiteY15" fmla="*/ 565149 h 1809747"/>
              <a:gd name="connsiteX16" fmla="*/ 821924 w 872892"/>
              <a:gd name="connsiteY16" fmla="*/ 795337 h 1809747"/>
              <a:gd name="connsiteX17" fmla="*/ 809224 w 872892"/>
              <a:gd name="connsiteY17" fmla="*/ 854071 h 1809747"/>
              <a:gd name="connsiteX18" fmla="*/ 818750 w 872892"/>
              <a:gd name="connsiteY18" fmla="*/ 885282 h 1809747"/>
              <a:gd name="connsiteX19" fmla="*/ 698099 w 872892"/>
              <a:gd name="connsiteY19" fmla="*/ 923921 h 1809747"/>
              <a:gd name="connsiteX20" fmla="*/ 701274 w 872892"/>
              <a:gd name="connsiteY20" fmla="*/ 995359 h 1809747"/>
              <a:gd name="connsiteX21" fmla="*/ 650474 w 872892"/>
              <a:gd name="connsiteY21" fmla="*/ 1023937 h 1809747"/>
              <a:gd name="connsiteX22" fmla="*/ 671111 w 872892"/>
              <a:gd name="connsiteY22" fmla="*/ 1316034 h 1809747"/>
              <a:gd name="connsiteX23" fmla="*/ 683811 w 872892"/>
              <a:gd name="connsiteY23" fmla="*/ 1441446 h 1809747"/>
              <a:gd name="connsiteX24" fmla="*/ 718736 w 872892"/>
              <a:gd name="connsiteY24" fmla="*/ 1662109 h 1809747"/>
              <a:gd name="connsiteX25" fmla="*/ 713973 w 872892"/>
              <a:gd name="connsiteY25" fmla="*/ 1768471 h 1809747"/>
              <a:gd name="connsiteX26" fmla="*/ 585386 w 872892"/>
              <a:gd name="connsiteY26" fmla="*/ 1770059 h 1809747"/>
              <a:gd name="connsiteX27" fmla="*/ 571099 w 872892"/>
              <a:gd name="connsiteY27" fmla="*/ 1625596 h 1809747"/>
              <a:gd name="connsiteX28" fmla="*/ 564749 w 872892"/>
              <a:gd name="connsiteY28" fmla="*/ 1511296 h 1809747"/>
              <a:gd name="connsiteX29" fmla="*/ 536174 w 872892"/>
              <a:gd name="connsiteY29" fmla="*/ 1422396 h 1809747"/>
              <a:gd name="connsiteX30" fmla="*/ 499661 w 872892"/>
              <a:gd name="connsiteY30" fmla="*/ 1258884 h 1809747"/>
              <a:gd name="connsiteX31" fmla="*/ 415524 w 872892"/>
              <a:gd name="connsiteY31" fmla="*/ 1074736 h 1809747"/>
              <a:gd name="connsiteX32" fmla="*/ 326624 w 872892"/>
              <a:gd name="connsiteY32" fmla="*/ 1277934 h 1809747"/>
              <a:gd name="connsiteX33" fmla="*/ 278999 w 872892"/>
              <a:gd name="connsiteY33" fmla="*/ 1511296 h 1809747"/>
              <a:gd name="connsiteX34" fmla="*/ 266299 w 872892"/>
              <a:gd name="connsiteY34" fmla="*/ 1679571 h 1809747"/>
              <a:gd name="connsiteX35" fmla="*/ 234549 w 872892"/>
              <a:gd name="connsiteY35" fmla="*/ 1768471 h 1809747"/>
              <a:gd name="connsiteX36" fmla="*/ 229786 w 872892"/>
              <a:gd name="connsiteY36" fmla="*/ 1806572 h 1809747"/>
              <a:gd name="connsiteX37" fmla="*/ 121836 w 872892"/>
              <a:gd name="connsiteY37" fmla="*/ 1809747 h 1809747"/>
              <a:gd name="connsiteX38" fmla="*/ 126599 w 872892"/>
              <a:gd name="connsiteY38" fmla="*/ 1758946 h 1809747"/>
              <a:gd name="connsiteX39" fmla="*/ 110724 w 872892"/>
              <a:gd name="connsiteY39" fmla="*/ 1736721 h 1809747"/>
              <a:gd name="connsiteX40" fmla="*/ 123424 w 872892"/>
              <a:gd name="connsiteY40" fmla="*/ 1625596 h 1809747"/>
              <a:gd name="connsiteX41" fmla="*/ 158349 w 872892"/>
              <a:gd name="connsiteY41" fmla="*/ 1444621 h 1809747"/>
              <a:gd name="connsiteX42" fmla="*/ 167874 w 872892"/>
              <a:gd name="connsiteY42" fmla="*/ 1344609 h 1809747"/>
              <a:gd name="connsiteX43" fmla="*/ 161524 w 872892"/>
              <a:gd name="connsiteY43" fmla="*/ 1265236 h 1809747"/>
              <a:gd name="connsiteX44" fmla="*/ 169461 w 872892"/>
              <a:gd name="connsiteY44" fmla="*/ 1035048 h 1809747"/>
              <a:gd name="connsiteX45" fmla="*/ 155177 w 872892"/>
              <a:gd name="connsiteY45" fmla="*/ 1037682 h 1809747"/>
              <a:gd name="connsiteX46" fmla="*/ 145649 w 872892"/>
              <a:gd name="connsiteY46" fmla="*/ 793750 h 1809747"/>
              <a:gd name="connsiteX47" fmla="*/ 121837 w 872892"/>
              <a:gd name="connsiteY47" fmla="*/ 954087 h 1809747"/>
              <a:gd name="connsiteX48" fmla="*/ 9124 w 872892"/>
              <a:gd name="connsiteY48" fmla="*/ 927100 h 1809747"/>
              <a:gd name="connsiteX49" fmla="*/ 13887 w 872892"/>
              <a:gd name="connsiteY49" fmla="*/ 800099 h 1809747"/>
              <a:gd name="connsiteX50" fmla="*/ 47225 w 872892"/>
              <a:gd name="connsiteY50" fmla="*/ 690562 h 1809747"/>
              <a:gd name="connsiteX51" fmla="*/ 69449 w 872892"/>
              <a:gd name="connsiteY51" fmla="*/ 577850 h 1809747"/>
              <a:gd name="connsiteX52" fmla="*/ 82150 w 872892"/>
              <a:gd name="connsiteY52" fmla="*/ 468313 h 1809747"/>
              <a:gd name="connsiteX53" fmla="*/ 83738 w 872892"/>
              <a:gd name="connsiteY53" fmla="*/ 409573 h 1809747"/>
              <a:gd name="connsiteX54" fmla="*/ 180576 w 872892"/>
              <a:gd name="connsiteY54" fmla="*/ 287335 h 1809747"/>
              <a:gd name="connsiteX0" fmla="*/ 180576 w 826145"/>
              <a:gd name="connsiteY0" fmla="*/ 287335 h 1809747"/>
              <a:gd name="connsiteX1" fmla="*/ 282176 w 826145"/>
              <a:gd name="connsiteY1" fmla="*/ 273048 h 1809747"/>
              <a:gd name="connsiteX2" fmla="*/ 398063 w 826145"/>
              <a:gd name="connsiteY2" fmla="*/ 279398 h 1809747"/>
              <a:gd name="connsiteX3" fmla="*/ 493313 w 826145"/>
              <a:gd name="connsiteY3" fmla="*/ 260349 h 1809747"/>
              <a:gd name="connsiteX4" fmla="*/ 526650 w 826145"/>
              <a:gd name="connsiteY4" fmla="*/ 212723 h 1809747"/>
              <a:gd name="connsiteX5" fmla="*/ 544113 w 826145"/>
              <a:gd name="connsiteY5" fmla="*/ 242886 h 1809747"/>
              <a:gd name="connsiteX6" fmla="*/ 647298 w 826145"/>
              <a:gd name="connsiteY6" fmla="*/ 249237 h 1809747"/>
              <a:gd name="connsiteX7" fmla="*/ 721911 w 826145"/>
              <a:gd name="connsiteY7" fmla="*/ 85725 h 1809747"/>
              <a:gd name="connsiteX8" fmla="*/ 742549 w 826145"/>
              <a:gd name="connsiteY8" fmla="*/ 69850 h 1809747"/>
              <a:gd name="connsiteX9" fmla="*/ 756836 w 826145"/>
              <a:gd name="connsiteY9" fmla="*/ 33338 h 1809747"/>
              <a:gd name="connsiteX10" fmla="*/ 748899 w 826145"/>
              <a:gd name="connsiteY10" fmla="*/ 0 h 1809747"/>
              <a:gd name="connsiteX11" fmla="*/ 718737 w 826145"/>
              <a:gd name="connsiteY11" fmla="*/ 395285 h 1809747"/>
              <a:gd name="connsiteX12" fmla="*/ 729849 w 826145"/>
              <a:gd name="connsiteY12" fmla="*/ 490537 h 1809747"/>
              <a:gd name="connsiteX13" fmla="*/ 728261 w 826145"/>
              <a:gd name="connsiteY13" fmla="*/ 498471 h 1809747"/>
              <a:gd name="connsiteX14" fmla="*/ 725086 w 826145"/>
              <a:gd name="connsiteY14" fmla="*/ 565149 h 1809747"/>
              <a:gd name="connsiteX15" fmla="*/ 821924 w 826145"/>
              <a:gd name="connsiteY15" fmla="*/ 795337 h 1809747"/>
              <a:gd name="connsiteX16" fmla="*/ 809224 w 826145"/>
              <a:gd name="connsiteY16" fmla="*/ 854071 h 1809747"/>
              <a:gd name="connsiteX17" fmla="*/ 818750 w 826145"/>
              <a:gd name="connsiteY17" fmla="*/ 885282 h 1809747"/>
              <a:gd name="connsiteX18" fmla="*/ 698099 w 826145"/>
              <a:gd name="connsiteY18" fmla="*/ 923921 h 1809747"/>
              <a:gd name="connsiteX19" fmla="*/ 701274 w 826145"/>
              <a:gd name="connsiteY19" fmla="*/ 995359 h 1809747"/>
              <a:gd name="connsiteX20" fmla="*/ 650474 w 826145"/>
              <a:gd name="connsiteY20" fmla="*/ 1023937 h 1809747"/>
              <a:gd name="connsiteX21" fmla="*/ 671111 w 826145"/>
              <a:gd name="connsiteY21" fmla="*/ 1316034 h 1809747"/>
              <a:gd name="connsiteX22" fmla="*/ 683811 w 826145"/>
              <a:gd name="connsiteY22" fmla="*/ 1441446 h 1809747"/>
              <a:gd name="connsiteX23" fmla="*/ 718736 w 826145"/>
              <a:gd name="connsiteY23" fmla="*/ 1662109 h 1809747"/>
              <a:gd name="connsiteX24" fmla="*/ 713973 w 826145"/>
              <a:gd name="connsiteY24" fmla="*/ 1768471 h 1809747"/>
              <a:gd name="connsiteX25" fmla="*/ 585386 w 826145"/>
              <a:gd name="connsiteY25" fmla="*/ 1770059 h 1809747"/>
              <a:gd name="connsiteX26" fmla="*/ 571099 w 826145"/>
              <a:gd name="connsiteY26" fmla="*/ 1625596 h 1809747"/>
              <a:gd name="connsiteX27" fmla="*/ 564749 w 826145"/>
              <a:gd name="connsiteY27" fmla="*/ 1511296 h 1809747"/>
              <a:gd name="connsiteX28" fmla="*/ 536174 w 826145"/>
              <a:gd name="connsiteY28" fmla="*/ 1422396 h 1809747"/>
              <a:gd name="connsiteX29" fmla="*/ 499661 w 826145"/>
              <a:gd name="connsiteY29" fmla="*/ 1258884 h 1809747"/>
              <a:gd name="connsiteX30" fmla="*/ 415524 w 826145"/>
              <a:gd name="connsiteY30" fmla="*/ 1074736 h 1809747"/>
              <a:gd name="connsiteX31" fmla="*/ 326624 w 826145"/>
              <a:gd name="connsiteY31" fmla="*/ 1277934 h 1809747"/>
              <a:gd name="connsiteX32" fmla="*/ 278999 w 826145"/>
              <a:gd name="connsiteY32" fmla="*/ 1511296 h 1809747"/>
              <a:gd name="connsiteX33" fmla="*/ 266299 w 826145"/>
              <a:gd name="connsiteY33" fmla="*/ 1679571 h 1809747"/>
              <a:gd name="connsiteX34" fmla="*/ 234549 w 826145"/>
              <a:gd name="connsiteY34" fmla="*/ 1768471 h 1809747"/>
              <a:gd name="connsiteX35" fmla="*/ 229786 w 826145"/>
              <a:gd name="connsiteY35" fmla="*/ 1806572 h 1809747"/>
              <a:gd name="connsiteX36" fmla="*/ 121836 w 826145"/>
              <a:gd name="connsiteY36" fmla="*/ 1809747 h 1809747"/>
              <a:gd name="connsiteX37" fmla="*/ 126599 w 826145"/>
              <a:gd name="connsiteY37" fmla="*/ 1758946 h 1809747"/>
              <a:gd name="connsiteX38" fmla="*/ 110724 w 826145"/>
              <a:gd name="connsiteY38" fmla="*/ 1736721 h 1809747"/>
              <a:gd name="connsiteX39" fmla="*/ 123424 w 826145"/>
              <a:gd name="connsiteY39" fmla="*/ 1625596 h 1809747"/>
              <a:gd name="connsiteX40" fmla="*/ 158349 w 826145"/>
              <a:gd name="connsiteY40" fmla="*/ 1444621 h 1809747"/>
              <a:gd name="connsiteX41" fmla="*/ 167874 w 826145"/>
              <a:gd name="connsiteY41" fmla="*/ 1344609 h 1809747"/>
              <a:gd name="connsiteX42" fmla="*/ 161524 w 826145"/>
              <a:gd name="connsiteY42" fmla="*/ 1265236 h 1809747"/>
              <a:gd name="connsiteX43" fmla="*/ 169461 w 826145"/>
              <a:gd name="connsiteY43" fmla="*/ 1035048 h 1809747"/>
              <a:gd name="connsiteX44" fmla="*/ 155177 w 826145"/>
              <a:gd name="connsiteY44" fmla="*/ 1037682 h 1809747"/>
              <a:gd name="connsiteX45" fmla="*/ 145649 w 826145"/>
              <a:gd name="connsiteY45" fmla="*/ 793750 h 1809747"/>
              <a:gd name="connsiteX46" fmla="*/ 121837 w 826145"/>
              <a:gd name="connsiteY46" fmla="*/ 954087 h 1809747"/>
              <a:gd name="connsiteX47" fmla="*/ 9124 w 826145"/>
              <a:gd name="connsiteY47" fmla="*/ 927100 h 1809747"/>
              <a:gd name="connsiteX48" fmla="*/ 13887 w 826145"/>
              <a:gd name="connsiteY48" fmla="*/ 800099 h 1809747"/>
              <a:gd name="connsiteX49" fmla="*/ 47225 w 826145"/>
              <a:gd name="connsiteY49" fmla="*/ 690562 h 1809747"/>
              <a:gd name="connsiteX50" fmla="*/ 69449 w 826145"/>
              <a:gd name="connsiteY50" fmla="*/ 577850 h 1809747"/>
              <a:gd name="connsiteX51" fmla="*/ 82150 w 826145"/>
              <a:gd name="connsiteY51" fmla="*/ 468313 h 1809747"/>
              <a:gd name="connsiteX52" fmla="*/ 83738 w 826145"/>
              <a:gd name="connsiteY52" fmla="*/ 409573 h 1809747"/>
              <a:gd name="connsiteX53" fmla="*/ 180576 w 826145"/>
              <a:gd name="connsiteY53" fmla="*/ 287335 h 1809747"/>
              <a:gd name="connsiteX0" fmla="*/ 180576 w 826145"/>
              <a:gd name="connsiteY0" fmla="*/ 272408 h 1794820"/>
              <a:gd name="connsiteX1" fmla="*/ 282176 w 826145"/>
              <a:gd name="connsiteY1" fmla="*/ 258121 h 1794820"/>
              <a:gd name="connsiteX2" fmla="*/ 398063 w 826145"/>
              <a:gd name="connsiteY2" fmla="*/ 264471 h 1794820"/>
              <a:gd name="connsiteX3" fmla="*/ 493313 w 826145"/>
              <a:gd name="connsiteY3" fmla="*/ 245422 h 1794820"/>
              <a:gd name="connsiteX4" fmla="*/ 526650 w 826145"/>
              <a:gd name="connsiteY4" fmla="*/ 197796 h 1794820"/>
              <a:gd name="connsiteX5" fmla="*/ 544113 w 826145"/>
              <a:gd name="connsiteY5" fmla="*/ 227959 h 1794820"/>
              <a:gd name="connsiteX6" fmla="*/ 647298 w 826145"/>
              <a:gd name="connsiteY6" fmla="*/ 234310 h 1794820"/>
              <a:gd name="connsiteX7" fmla="*/ 721911 w 826145"/>
              <a:gd name="connsiteY7" fmla="*/ 70798 h 1794820"/>
              <a:gd name="connsiteX8" fmla="*/ 742549 w 826145"/>
              <a:gd name="connsiteY8" fmla="*/ 54923 h 1794820"/>
              <a:gd name="connsiteX9" fmla="*/ 756836 w 826145"/>
              <a:gd name="connsiteY9" fmla="*/ 18411 h 1794820"/>
              <a:gd name="connsiteX10" fmla="*/ 718737 w 826145"/>
              <a:gd name="connsiteY10" fmla="*/ 380358 h 1794820"/>
              <a:gd name="connsiteX11" fmla="*/ 729849 w 826145"/>
              <a:gd name="connsiteY11" fmla="*/ 475610 h 1794820"/>
              <a:gd name="connsiteX12" fmla="*/ 728261 w 826145"/>
              <a:gd name="connsiteY12" fmla="*/ 483544 h 1794820"/>
              <a:gd name="connsiteX13" fmla="*/ 725086 w 826145"/>
              <a:gd name="connsiteY13" fmla="*/ 550222 h 1794820"/>
              <a:gd name="connsiteX14" fmla="*/ 821924 w 826145"/>
              <a:gd name="connsiteY14" fmla="*/ 780410 h 1794820"/>
              <a:gd name="connsiteX15" fmla="*/ 809224 w 826145"/>
              <a:gd name="connsiteY15" fmla="*/ 839144 h 1794820"/>
              <a:gd name="connsiteX16" fmla="*/ 818750 w 826145"/>
              <a:gd name="connsiteY16" fmla="*/ 870355 h 1794820"/>
              <a:gd name="connsiteX17" fmla="*/ 698099 w 826145"/>
              <a:gd name="connsiteY17" fmla="*/ 908994 h 1794820"/>
              <a:gd name="connsiteX18" fmla="*/ 701274 w 826145"/>
              <a:gd name="connsiteY18" fmla="*/ 980432 h 1794820"/>
              <a:gd name="connsiteX19" fmla="*/ 650474 w 826145"/>
              <a:gd name="connsiteY19" fmla="*/ 1009010 h 1794820"/>
              <a:gd name="connsiteX20" fmla="*/ 671111 w 826145"/>
              <a:gd name="connsiteY20" fmla="*/ 1301107 h 1794820"/>
              <a:gd name="connsiteX21" fmla="*/ 683811 w 826145"/>
              <a:gd name="connsiteY21" fmla="*/ 1426519 h 1794820"/>
              <a:gd name="connsiteX22" fmla="*/ 718736 w 826145"/>
              <a:gd name="connsiteY22" fmla="*/ 1647182 h 1794820"/>
              <a:gd name="connsiteX23" fmla="*/ 713973 w 826145"/>
              <a:gd name="connsiteY23" fmla="*/ 1753544 h 1794820"/>
              <a:gd name="connsiteX24" fmla="*/ 585386 w 826145"/>
              <a:gd name="connsiteY24" fmla="*/ 1755132 h 1794820"/>
              <a:gd name="connsiteX25" fmla="*/ 571099 w 826145"/>
              <a:gd name="connsiteY25" fmla="*/ 1610669 h 1794820"/>
              <a:gd name="connsiteX26" fmla="*/ 564749 w 826145"/>
              <a:gd name="connsiteY26" fmla="*/ 1496369 h 1794820"/>
              <a:gd name="connsiteX27" fmla="*/ 536174 w 826145"/>
              <a:gd name="connsiteY27" fmla="*/ 1407469 h 1794820"/>
              <a:gd name="connsiteX28" fmla="*/ 499661 w 826145"/>
              <a:gd name="connsiteY28" fmla="*/ 1243957 h 1794820"/>
              <a:gd name="connsiteX29" fmla="*/ 415524 w 826145"/>
              <a:gd name="connsiteY29" fmla="*/ 1059809 h 1794820"/>
              <a:gd name="connsiteX30" fmla="*/ 326624 w 826145"/>
              <a:gd name="connsiteY30" fmla="*/ 1263007 h 1794820"/>
              <a:gd name="connsiteX31" fmla="*/ 278999 w 826145"/>
              <a:gd name="connsiteY31" fmla="*/ 1496369 h 1794820"/>
              <a:gd name="connsiteX32" fmla="*/ 266299 w 826145"/>
              <a:gd name="connsiteY32" fmla="*/ 1664644 h 1794820"/>
              <a:gd name="connsiteX33" fmla="*/ 234549 w 826145"/>
              <a:gd name="connsiteY33" fmla="*/ 1753544 h 1794820"/>
              <a:gd name="connsiteX34" fmla="*/ 229786 w 826145"/>
              <a:gd name="connsiteY34" fmla="*/ 1791645 h 1794820"/>
              <a:gd name="connsiteX35" fmla="*/ 121836 w 826145"/>
              <a:gd name="connsiteY35" fmla="*/ 1794820 h 1794820"/>
              <a:gd name="connsiteX36" fmla="*/ 126599 w 826145"/>
              <a:gd name="connsiteY36" fmla="*/ 1744019 h 1794820"/>
              <a:gd name="connsiteX37" fmla="*/ 110724 w 826145"/>
              <a:gd name="connsiteY37" fmla="*/ 1721794 h 1794820"/>
              <a:gd name="connsiteX38" fmla="*/ 123424 w 826145"/>
              <a:gd name="connsiteY38" fmla="*/ 1610669 h 1794820"/>
              <a:gd name="connsiteX39" fmla="*/ 158349 w 826145"/>
              <a:gd name="connsiteY39" fmla="*/ 1429694 h 1794820"/>
              <a:gd name="connsiteX40" fmla="*/ 167874 w 826145"/>
              <a:gd name="connsiteY40" fmla="*/ 1329682 h 1794820"/>
              <a:gd name="connsiteX41" fmla="*/ 161524 w 826145"/>
              <a:gd name="connsiteY41" fmla="*/ 1250309 h 1794820"/>
              <a:gd name="connsiteX42" fmla="*/ 169461 w 826145"/>
              <a:gd name="connsiteY42" fmla="*/ 1020121 h 1794820"/>
              <a:gd name="connsiteX43" fmla="*/ 155177 w 826145"/>
              <a:gd name="connsiteY43" fmla="*/ 1022755 h 1794820"/>
              <a:gd name="connsiteX44" fmla="*/ 145649 w 826145"/>
              <a:gd name="connsiteY44" fmla="*/ 778823 h 1794820"/>
              <a:gd name="connsiteX45" fmla="*/ 121837 w 826145"/>
              <a:gd name="connsiteY45" fmla="*/ 939160 h 1794820"/>
              <a:gd name="connsiteX46" fmla="*/ 9124 w 826145"/>
              <a:gd name="connsiteY46" fmla="*/ 912173 h 1794820"/>
              <a:gd name="connsiteX47" fmla="*/ 13887 w 826145"/>
              <a:gd name="connsiteY47" fmla="*/ 785172 h 1794820"/>
              <a:gd name="connsiteX48" fmla="*/ 47225 w 826145"/>
              <a:gd name="connsiteY48" fmla="*/ 675635 h 1794820"/>
              <a:gd name="connsiteX49" fmla="*/ 69449 w 826145"/>
              <a:gd name="connsiteY49" fmla="*/ 562923 h 1794820"/>
              <a:gd name="connsiteX50" fmla="*/ 82150 w 826145"/>
              <a:gd name="connsiteY50" fmla="*/ 453386 h 1794820"/>
              <a:gd name="connsiteX51" fmla="*/ 83738 w 826145"/>
              <a:gd name="connsiteY51" fmla="*/ 394646 h 1794820"/>
              <a:gd name="connsiteX52" fmla="*/ 180576 w 826145"/>
              <a:gd name="connsiteY52" fmla="*/ 272408 h 1794820"/>
              <a:gd name="connsiteX0" fmla="*/ 180576 w 826145"/>
              <a:gd name="connsiteY0" fmla="*/ 238311 h 1760723"/>
              <a:gd name="connsiteX1" fmla="*/ 282176 w 826145"/>
              <a:gd name="connsiteY1" fmla="*/ 224024 h 1760723"/>
              <a:gd name="connsiteX2" fmla="*/ 398063 w 826145"/>
              <a:gd name="connsiteY2" fmla="*/ 230374 h 1760723"/>
              <a:gd name="connsiteX3" fmla="*/ 493313 w 826145"/>
              <a:gd name="connsiteY3" fmla="*/ 211325 h 1760723"/>
              <a:gd name="connsiteX4" fmla="*/ 526650 w 826145"/>
              <a:gd name="connsiteY4" fmla="*/ 163699 h 1760723"/>
              <a:gd name="connsiteX5" fmla="*/ 544113 w 826145"/>
              <a:gd name="connsiteY5" fmla="*/ 193862 h 1760723"/>
              <a:gd name="connsiteX6" fmla="*/ 647298 w 826145"/>
              <a:gd name="connsiteY6" fmla="*/ 200213 h 1760723"/>
              <a:gd name="connsiteX7" fmla="*/ 721911 w 826145"/>
              <a:gd name="connsiteY7" fmla="*/ 36701 h 1760723"/>
              <a:gd name="connsiteX8" fmla="*/ 742549 w 826145"/>
              <a:gd name="connsiteY8" fmla="*/ 20826 h 1760723"/>
              <a:gd name="connsiteX9" fmla="*/ 718737 w 826145"/>
              <a:gd name="connsiteY9" fmla="*/ 346261 h 1760723"/>
              <a:gd name="connsiteX10" fmla="*/ 729849 w 826145"/>
              <a:gd name="connsiteY10" fmla="*/ 441513 h 1760723"/>
              <a:gd name="connsiteX11" fmla="*/ 728261 w 826145"/>
              <a:gd name="connsiteY11" fmla="*/ 449447 h 1760723"/>
              <a:gd name="connsiteX12" fmla="*/ 725086 w 826145"/>
              <a:gd name="connsiteY12" fmla="*/ 516125 h 1760723"/>
              <a:gd name="connsiteX13" fmla="*/ 821924 w 826145"/>
              <a:gd name="connsiteY13" fmla="*/ 746313 h 1760723"/>
              <a:gd name="connsiteX14" fmla="*/ 809224 w 826145"/>
              <a:gd name="connsiteY14" fmla="*/ 805047 h 1760723"/>
              <a:gd name="connsiteX15" fmla="*/ 818750 w 826145"/>
              <a:gd name="connsiteY15" fmla="*/ 836258 h 1760723"/>
              <a:gd name="connsiteX16" fmla="*/ 698099 w 826145"/>
              <a:gd name="connsiteY16" fmla="*/ 874897 h 1760723"/>
              <a:gd name="connsiteX17" fmla="*/ 701274 w 826145"/>
              <a:gd name="connsiteY17" fmla="*/ 946335 h 1760723"/>
              <a:gd name="connsiteX18" fmla="*/ 650474 w 826145"/>
              <a:gd name="connsiteY18" fmla="*/ 974913 h 1760723"/>
              <a:gd name="connsiteX19" fmla="*/ 671111 w 826145"/>
              <a:gd name="connsiteY19" fmla="*/ 1267010 h 1760723"/>
              <a:gd name="connsiteX20" fmla="*/ 683811 w 826145"/>
              <a:gd name="connsiteY20" fmla="*/ 1392422 h 1760723"/>
              <a:gd name="connsiteX21" fmla="*/ 718736 w 826145"/>
              <a:gd name="connsiteY21" fmla="*/ 1613085 h 1760723"/>
              <a:gd name="connsiteX22" fmla="*/ 713973 w 826145"/>
              <a:gd name="connsiteY22" fmla="*/ 1719447 h 1760723"/>
              <a:gd name="connsiteX23" fmla="*/ 585386 w 826145"/>
              <a:gd name="connsiteY23" fmla="*/ 1721035 h 1760723"/>
              <a:gd name="connsiteX24" fmla="*/ 571099 w 826145"/>
              <a:gd name="connsiteY24" fmla="*/ 1576572 h 1760723"/>
              <a:gd name="connsiteX25" fmla="*/ 564749 w 826145"/>
              <a:gd name="connsiteY25" fmla="*/ 1462272 h 1760723"/>
              <a:gd name="connsiteX26" fmla="*/ 536174 w 826145"/>
              <a:gd name="connsiteY26" fmla="*/ 1373372 h 1760723"/>
              <a:gd name="connsiteX27" fmla="*/ 499661 w 826145"/>
              <a:gd name="connsiteY27" fmla="*/ 1209860 h 1760723"/>
              <a:gd name="connsiteX28" fmla="*/ 415524 w 826145"/>
              <a:gd name="connsiteY28" fmla="*/ 1025712 h 1760723"/>
              <a:gd name="connsiteX29" fmla="*/ 326624 w 826145"/>
              <a:gd name="connsiteY29" fmla="*/ 1228910 h 1760723"/>
              <a:gd name="connsiteX30" fmla="*/ 278999 w 826145"/>
              <a:gd name="connsiteY30" fmla="*/ 1462272 h 1760723"/>
              <a:gd name="connsiteX31" fmla="*/ 266299 w 826145"/>
              <a:gd name="connsiteY31" fmla="*/ 1630547 h 1760723"/>
              <a:gd name="connsiteX32" fmla="*/ 234549 w 826145"/>
              <a:gd name="connsiteY32" fmla="*/ 1719447 h 1760723"/>
              <a:gd name="connsiteX33" fmla="*/ 229786 w 826145"/>
              <a:gd name="connsiteY33" fmla="*/ 1757548 h 1760723"/>
              <a:gd name="connsiteX34" fmla="*/ 121836 w 826145"/>
              <a:gd name="connsiteY34" fmla="*/ 1760723 h 1760723"/>
              <a:gd name="connsiteX35" fmla="*/ 126599 w 826145"/>
              <a:gd name="connsiteY35" fmla="*/ 1709922 h 1760723"/>
              <a:gd name="connsiteX36" fmla="*/ 110724 w 826145"/>
              <a:gd name="connsiteY36" fmla="*/ 1687697 h 1760723"/>
              <a:gd name="connsiteX37" fmla="*/ 123424 w 826145"/>
              <a:gd name="connsiteY37" fmla="*/ 1576572 h 1760723"/>
              <a:gd name="connsiteX38" fmla="*/ 158349 w 826145"/>
              <a:gd name="connsiteY38" fmla="*/ 1395597 h 1760723"/>
              <a:gd name="connsiteX39" fmla="*/ 167874 w 826145"/>
              <a:gd name="connsiteY39" fmla="*/ 1295585 h 1760723"/>
              <a:gd name="connsiteX40" fmla="*/ 161524 w 826145"/>
              <a:gd name="connsiteY40" fmla="*/ 1216212 h 1760723"/>
              <a:gd name="connsiteX41" fmla="*/ 169461 w 826145"/>
              <a:gd name="connsiteY41" fmla="*/ 986024 h 1760723"/>
              <a:gd name="connsiteX42" fmla="*/ 155177 w 826145"/>
              <a:gd name="connsiteY42" fmla="*/ 988658 h 1760723"/>
              <a:gd name="connsiteX43" fmla="*/ 145649 w 826145"/>
              <a:gd name="connsiteY43" fmla="*/ 744726 h 1760723"/>
              <a:gd name="connsiteX44" fmla="*/ 121837 w 826145"/>
              <a:gd name="connsiteY44" fmla="*/ 905063 h 1760723"/>
              <a:gd name="connsiteX45" fmla="*/ 9124 w 826145"/>
              <a:gd name="connsiteY45" fmla="*/ 878076 h 1760723"/>
              <a:gd name="connsiteX46" fmla="*/ 13887 w 826145"/>
              <a:gd name="connsiteY46" fmla="*/ 751075 h 1760723"/>
              <a:gd name="connsiteX47" fmla="*/ 47225 w 826145"/>
              <a:gd name="connsiteY47" fmla="*/ 641538 h 1760723"/>
              <a:gd name="connsiteX48" fmla="*/ 69449 w 826145"/>
              <a:gd name="connsiteY48" fmla="*/ 528826 h 1760723"/>
              <a:gd name="connsiteX49" fmla="*/ 82150 w 826145"/>
              <a:gd name="connsiteY49" fmla="*/ 419289 h 1760723"/>
              <a:gd name="connsiteX50" fmla="*/ 83738 w 826145"/>
              <a:gd name="connsiteY50" fmla="*/ 360549 h 1760723"/>
              <a:gd name="connsiteX51" fmla="*/ 180576 w 826145"/>
              <a:gd name="connsiteY51" fmla="*/ 238311 h 1760723"/>
              <a:gd name="connsiteX0" fmla="*/ 180576 w 826145"/>
              <a:gd name="connsiteY0" fmla="*/ 204008 h 1726420"/>
              <a:gd name="connsiteX1" fmla="*/ 282176 w 826145"/>
              <a:gd name="connsiteY1" fmla="*/ 189721 h 1726420"/>
              <a:gd name="connsiteX2" fmla="*/ 398063 w 826145"/>
              <a:gd name="connsiteY2" fmla="*/ 196071 h 1726420"/>
              <a:gd name="connsiteX3" fmla="*/ 493313 w 826145"/>
              <a:gd name="connsiteY3" fmla="*/ 177022 h 1726420"/>
              <a:gd name="connsiteX4" fmla="*/ 526650 w 826145"/>
              <a:gd name="connsiteY4" fmla="*/ 129396 h 1726420"/>
              <a:gd name="connsiteX5" fmla="*/ 544113 w 826145"/>
              <a:gd name="connsiteY5" fmla="*/ 159559 h 1726420"/>
              <a:gd name="connsiteX6" fmla="*/ 647298 w 826145"/>
              <a:gd name="connsiteY6" fmla="*/ 165910 h 1726420"/>
              <a:gd name="connsiteX7" fmla="*/ 721911 w 826145"/>
              <a:gd name="connsiteY7" fmla="*/ 2398 h 1726420"/>
              <a:gd name="connsiteX8" fmla="*/ 718737 w 826145"/>
              <a:gd name="connsiteY8" fmla="*/ 311958 h 1726420"/>
              <a:gd name="connsiteX9" fmla="*/ 729849 w 826145"/>
              <a:gd name="connsiteY9" fmla="*/ 407210 h 1726420"/>
              <a:gd name="connsiteX10" fmla="*/ 728261 w 826145"/>
              <a:gd name="connsiteY10" fmla="*/ 415144 h 1726420"/>
              <a:gd name="connsiteX11" fmla="*/ 725086 w 826145"/>
              <a:gd name="connsiteY11" fmla="*/ 481822 h 1726420"/>
              <a:gd name="connsiteX12" fmla="*/ 821924 w 826145"/>
              <a:gd name="connsiteY12" fmla="*/ 712010 h 1726420"/>
              <a:gd name="connsiteX13" fmla="*/ 809224 w 826145"/>
              <a:gd name="connsiteY13" fmla="*/ 770744 h 1726420"/>
              <a:gd name="connsiteX14" fmla="*/ 818750 w 826145"/>
              <a:gd name="connsiteY14" fmla="*/ 801955 h 1726420"/>
              <a:gd name="connsiteX15" fmla="*/ 698099 w 826145"/>
              <a:gd name="connsiteY15" fmla="*/ 840594 h 1726420"/>
              <a:gd name="connsiteX16" fmla="*/ 701274 w 826145"/>
              <a:gd name="connsiteY16" fmla="*/ 912032 h 1726420"/>
              <a:gd name="connsiteX17" fmla="*/ 650474 w 826145"/>
              <a:gd name="connsiteY17" fmla="*/ 940610 h 1726420"/>
              <a:gd name="connsiteX18" fmla="*/ 671111 w 826145"/>
              <a:gd name="connsiteY18" fmla="*/ 1232707 h 1726420"/>
              <a:gd name="connsiteX19" fmla="*/ 683811 w 826145"/>
              <a:gd name="connsiteY19" fmla="*/ 1358119 h 1726420"/>
              <a:gd name="connsiteX20" fmla="*/ 718736 w 826145"/>
              <a:gd name="connsiteY20" fmla="*/ 1578782 h 1726420"/>
              <a:gd name="connsiteX21" fmla="*/ 713973 w 826145"/>
              <a:gd name="connsiteY21" fmla="*/ 1685144 h 1726420"/>
              <a:gd name="connsiteX22" fmla="*/ 585386 w 826145"/>
              <a:gd name="connsiteY22" fmla="*/ 1686732 h 1726420"/>
              <a:gd name="connsiteX23" fmla="*/ 571099 w 826145"/>
              <a:gd name="connsiteY23" fmla="*/ 1542269 h 1726420"/>
              <a:gd name="connsiteX24" fmla="*/ 564749 w 826145"/>
              <a:gd name="connsiteY24" fmla="*/ 1427969 h 1726420"/>
              <a:gd name="connsiteX25" fmla="*/ 536174 w 826145"/>
              <a:gd name="connsiteY25" fmla="*/ 1339069 h 1726420"/>
              <a:gd name="connsiteX26" fmla="*/ 499661 w 826145"/>
              <a:gd name="connsiteY26" fmla="*/ 1175557 h 1726420"/>
              <a:gd name="connsiteX27" fmla="*/ 415524 w 826145"/>
              <a:gd name="connsiteY27" fmla="*/ 991409 h 1726420"/>
              <a:gd name="connsiteX28" fmla="*/ 326624 w 826145"/>
              <a:gd name="connsiteY28" fmla="*/ 1194607 h 1726420"/>
              <a:gd name="connsiteX29" fmla="*/ 278999 w 826145"/>
              <a:gd name="connsiteY29" fmla="*/ 1427969 h 1726420"/>
              <a:gd name="connsiteX30" fmla="*/ 266299 w 826145"/>
              <a:gd name="connsiteY30" fmla="*/ 1596244 h 1726420"/>
              <a:gd name="connsiteX31" fmla="*/ 234549 w 826145"/>
              <a:gd name="connsiteY31" fmla="*/ 1685144 h 1726420"/>
              <a:gd name="connsiteX32" fmla="*/ 229786 w 826145"/>
              <a:gd name="connsiteY32" fmla="*/ 1723245 h 1726420"/>
              <a:gd name="connsiteX33" fmla="*/ 121836 w 826145"/>
              <a:gd name="connsiteY33" fmla="*/ 1726420 h 1726420"/>
              <a:gd name="connsiteX34" fmla="*/ 126599 w 826145"/>
              <a:gd name="connsiteY34" fmla="*/ 1675619 h 1726420"/>
              <a:gd name="connsiteX35" fmla="*/ 110724 w 826145"/>
              <a:gd name="connsiteY35" fmla="*/ 1653394 h 1726420"/>
              <a:gd name="connsiteX36" fmla="*/ 123424 w 826145"/>
              <a:gd name="connsiteY36" fmla="*/ 1542269 h 1726420"/>
              <a:gd name="connsiteX37" fmla="*/ 158349 w 826145"/>
              <a:gd name="connsiteY37" fmla="*/ 1361294 h 1726420"/>
              <a:gd name="connsiteX38" fmla="*/ 167874 w 826145"/>
              <a:gd name="connsiteY38" fmla="*/ 1261282 h 1726420"/>
              <a:gd name="connsiteX39" fmla="*/ 161524 w 826145"/>
              <a:gd name="connsiteY39" fmla="*/ 1181909 h 1726420"/>
              <a:gd name="connsiteX40" fmla="*/ 169461 w 826145"/>
              <a:gd name="connsiteY40" fmla="*/ 951721 h 1726420"/>
              <a:gd name="connsiteX41" fmla="*/ 155177 w 826145"/>
              <a:gd name="connsiteY41" fmla="*/ 954355 h 1726420"/>
              <a:gd name="connsiteX42" fmla="*/ 145649 w 826145"/>
              <a:gd name="connsiteY42" fmla="*/ 710423 h 1726420"/>
              <a:gd name="connsiteX43" fmla="*/ 121837 w 826145"/>
              <a:gd name="connsiteY43" fmla="*/ 870760 h 1726420"/>
              <a:gd name="connsiteX44" fmla="*/ 9124 w 826145"/>
              <a:gd name="connsiteY44" fmla="*/ 843773 h 1726420"/>
              <a:gd name="connsiteX45" fmla="*/ 13887 w 826145"/>
              <a:gd name="connsiteY45" fmla="*/ 716772 h 1726420"/>
              <a:gd name="connsiteX46" fmla="*/ 47225 w 826145"/>
              <a:gd name="connsiteY46" fmla="*/ 607235 h 1726420"/>
              <a:gd name="connsiteX47" fmla="*/ 69449 w 826145"/>
              <a:gd name="connsiteY47" fmla="*/ 494523 h 1726420"/>
              <a:gd name="connsiteX48" fmla="*/ 82150 w 826145"/>
              <a:gd name="connsiteY48" fmla="*/ 384986 h 1726420"/>
              <a:gd name="connsiteX49" fmla="*/ 83738 w 826145"/>
              <a:gd name="connsiteY49" fmla="*/ 326246 h 1726420"/>
              <a:gd name="connsiteX50" fmla="*/ 180576 w 826145"/>
              <a:gd name="connsiteY50" fmla="*/ 204008 h 1726420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47298 w 826145"/>
              <a:gd name="connsiteY6" fmla="*/ 393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34611 w 826145"/>
              <a:gd name="connsiteY10" fmla="*/ 3679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26145" h="1599862">
                <a:moveTo>
                  <a:pt x="180576" y="77450"/>
                </a:moveTo>
                <a:cubicBezTo>
                  <a:pt x="252013" y="59813"/>
                  <a:pt x="246193" y="64486"/>
                  <a:pt x="282176" y="63163"/>
                </a:cubicBezTo>
                <a:cubicBezTo>
                  <a:pt x="318159" y="61840"/>
                  <a:pt x="358111" y="62898"/>
                  <a:pt x="398063" y="69513"/>
                </a:cubicBezTo>
                <a:cubicBezTo>
                  <a:pt x="439338" y="80626"/>
                  <a:pt x="461564" y="69514"/>
                  <a:pt x="493313" y="50464"/>
                </a:cubicBezTo>
                <a:cubicBezTo>
                  <a:pt x="512892" y="42527"/>
                  <a:pt x="503896" y="-13037"/>
                  <a:pt x="526650" y="2838"/>
                </a:cubicBezTo>
                <a:cubicBezTo>
                  <a:pt x="572159" y="10776"/>
                  <a:pt x="520829" y="29826"/>
                  <a:pt x="544113" y="33001"/>
                </a:cubicBezTo>
                <a:cubicBezTo>
                  <a:pt x="572688" y="16068"/>
                  <a:pt x="638831" y="55227"/>
                  <a:pt x="663173" y="64752"/>
                </a:cubicBezTo>
                <a:cubicBezTo>
                  <a:pt x="706564" y="98089"/>
                  <a:pt x="708154" y="137245"/>
                  <a:pt x="721912" y="177462"/>
                </a:cubicBezTo>
                <a:cubicBezTo>
                  <a:pt x="730378" y="210271"/>
                  <a:pt x="721383" y="247843"/>
                  <a:pt x="729849" y="280652"/>
                </a:cubicBezTo>
                <a:cubicBezTo>
                  <a:pt x="732759" y="298644"/>
                  <a:pt x="729055" y="276151"/>
                  <a:pt x="728261" y="288586"/>
                </a:cubicBezTo>
                <a:cubicBezTo>
                  <a:pt x="727467" y="301021"/>
                  <a:pt x="719530" y="319280"/>
                  <a:pt x="734611" y="367964"/>
                </a:cubicBezTo>
                <a:cubicBezTo>
                  <a:pt x="749957" y="422468"/>
                  <a:pt x="806578" y="530948"/>
                  <a:pt x="821924" y="585452"/>
                </a:cubicBezTo>
                <a:cubicBezTo>
                  <a:pt x="836476" y="632547"/>
                  <a:pt x="808695" y="629989"/>
                  <a:pt x="809224" y="644186"/>
                </a:cubicBezTo>
                <a:cubicBezTo>
                  <a:pt x="809753" y="658383"/>
                  <a:pt x="837800" y="662697"/>
                  <a:pt x="818750" y="675397"/>
                </a:cubicBezTo>
                <a:cubicBezTo>
                  <a:pt x="802875" y="703971"/>
                  <a:pt x="726145" y="690927"/>
                  <a:pt x="698099" y="714036"/>
                </a:cubicBezTo>
                <a:cubicBezTo>
                  <a:pt x="674551" y="730795"/>
                  <a:pt x="709741" y="768805"/>
                  <a:pt x="701274" y="785474"/>
                </a:cubicBezTo>
                <a:cubicBezTo>
                  <a:pt x="692807" y="802143"/>
                  <a:pt x="673757" y="793944"/>
                  <a:pt x="650474" y="814052"/>
                </a:cubicBezTo>
                <a:cubicBezTo>
                  <a:pt x="650738" y="928442"/>
                  <a:pt x="696246" y="1066991"/>
                  <a:pt x="671111" y="1106149"/>
                </a:cubicBezTo>
                <a:cubicBezTo>
                  <a:pt x="677461" y="1175469"/>
                  <a:pt x="675874" y="1173882"/>
                  <a:pt x="683811" y="1231561"/>
                </a:cubicBezTo>
                <a:cubicBezTo>
                  <a:pt x="691749" y="1289240"/>
                  <a:pt x="713709" y="1397191"/>
                  <a:pt x="718736" y="1452224"/>
                </a:cubicBezTo>
                <a:cubicBezTo>
                  <a:pt x="723763" y="1507257"/>
                  <a:pt x="713708" y="1512813"/>
                  <a:pt x="713973" y="1558586"/>
                </a:cubicBezTo>
                <a:cubicBezTo>
                  <a:pt x="671111" y="1562820"/>
                  <a:pt x="593588" y="1563614"/>
                  <a:pt x="585386" y="1560174"/>
                </a:cubicBezTo>
                <a:cubicBezTo>
                  <a:pt x="594117" y="1495616"/>
                  <a:pt x="585387" y="1500907"/>
                  <a:pt x="571099" y="1415711"/>
                </a:cubicBezTo>
                <a:cubicBezTo>
                  <a:pt x="565278" y="1373113"/>
                  <a:pt x="576655" y="1362530"/>
                  <a:pt x="564749" y="1301411"/>
                </a:cubicBezTo>
                <a:cubicBezTo>
                  <a:pt x="559722" y="1266221"/>
                  <a:pt x="547022" y="1254580"/>
                  <a:pt x="536174" y="1212511"/>
                </a:cubicBezTo>
                <a:cubicBezTo>
                  <a:pt x="525326" y="1170442"/>
                  <a:pt x="520563" y="1105620"/>
                  <a:pt x="499661" y="1048999"/>
                </a:cubicBezTo>
                <a:cubicBezTo>
                  <a:pt x="477965" y="1006665"/>
                  <a:pt x="447275" y="875434"/>
                  <a:pt x="415524" y="864851"/>
                </a:cubicBezTo>
                <a:cubicBezTo>
                  <a:pt x="365782" y="902951"/>
                  <a:pt x="357580" y="946076"/>
                  <a:pt x="326624" y="1068049"/>
                </a:cubicBezTo>
                <a:cubicBezTo>
                  <a:pt x="305457" y="1139221"/>
                  <a:pt x="295139" y="1213305"/>
                  <a:pt x="278999" y="1301411"/>
                </a:cubicBezTo>
                <a:cubicBezTo>
                  <a:pt x="266034" y="1366763"/>
                  <a:pt x="274237" y="1425765"/>
                  <a:pt x="266299" y="1469686"/>
                </a:cubicBezTo>
                <a:cubicBezTo>
                  <a:pt x="258362" y="1513607"/>
                  <a:pt x="237724" y="1535832"/>
                  <a:pt x="234549" y="1558586"/>
                </a:cubicBezTo>
                <a:cubicBezTo>
                  <a:pt x="231374" y="1581340"/>
                  <a:pt x="248307" y="1589278"/>
                  <a:pt x="229786" y="1596687"/>
                </a:cubicBezTo>
                <a:lnTo>
                  <a:pt x="121836" y="1599862"/>
                </a:lnTo>
                <a:cubicBezTo>
                  <a:pt x="103051" y="1596158"/>
                  <a:pt x="130038" y="1560703"/>
                  <a:pt x="126599" y="1549061"/>
                </a:cubicBezTo>
                <a:cubicBezTo>
                  <a:pt x="123160" y="1537419"/>
                  <a:pt x="109666" y="1553294"/>
                  <a:pt x="110724" y="1526836"/>
                </a:cubicBezTo>
                <a:cubicBezTo>
                  <a:pt x="111782" y="1500378"/>
                  <a:pt x="116280" y="1463601"/>
                  <a:pt x="123424" y="1415711"/>
                </a:cubicBezTo>
                <a:cubicBezTo>
                  <a:pt x="126599" y="1354592"/>
                  <a:pt x="150941" y="1281567"/>
                  <a:pt x="158349" y="1234736"/>
                </a:cubicBezTo>
                <a:cubicBezTo>
                  <a:pt x="165757" y="1187905"/>
                  <a:pt x="166022" y="1163828"/>
                  <a:pt x="167874" y="1134724"/>
                </a:cubicBezTo>
                <a:cubicBezTo>
                  <a:pt x="169726" y="1105620"/>
                  <a:pt x="158349" y="1110913"/>
                  <a:pt x="161524" y="1055351"/>
                </a:cubicBezTo>
                <a:cubicBezTo>
                  <a:pt x="164434" y="941844"/>
                  <a:pt x="170519" y="863089"/>
                  <a:pt x="169461" y="825163"/>
                </a:cubicBezTo>
                <a:cubicBezTo>
                  <a:pt x="168403" y="787237"/>
                  <a:pt x="184016" y="832559"/>
                  <a:pt x="155177" y="827797"/>
                </a:cubicBezTo>
                <a:cubicBezTo>
                  <a:pt x="136391" y="760419"/>
                  <a:pt x="183750" y="645506"/>
                  <a:pt x="145649" y="583865"/>
                </a:cubicBezTo>
                <a:cubicBezTo>
                  <a:pt x="139035" y="619409"/>
                  <a:pt x="136125" y="665620"/>
                  <a:pt x="121837" y="744202"/>
                </a:cubicBezTo>
                <a:cubicBezTo>
                  <a:pt x="81885" y="746409"/>
                  <a:pt x="23676" y="737588"/>
                  <a:pt x="9124" y="717215"/>
                </a:cubicBezTo>
                <a:cubicBezTo>
                  <a:pt x="-8868" y="679205"/>
                  <a:pt x="3568" y="647364"/>
                  <a:pt x="13887" y="590214"/>
                </a:cubicBezTo>
                <a:cubicBezTo>
                  <a:pt x="19443" y="549733"/>
                  <a:pt x="37965" y="517718"/>
                  <a:pt x="47225" y="480677"/>
                </a:cubicBezTo>
                <a:cubicBezTo>
                  <a:pt x="56485" y="443636"/>
                  <a:pt x="62570" y="402890"/>
                  <a:pt x="69449" y="367965"/>
                </a:cubicBezTo>
                <a:cubicBezTo>
                  <a:pt x="64950" y="305614"/>
                  <a:pt x="79769" y="286474"/>
                  <a:pt x="82150" y="258428"/>
                </a:cubicBezTo>
                <a:cubicBezTo>
                  <a:pt x="84532" y="230382"/>
                  <a:pt x="66540" y="229586"/>
                  <a:pt x="83738" y="199688"/>
                </a:cubicBezTo>
                <a:cubicBezTo>
                  <a:pt x="131892" y="108142"/>
                  <a:pt x="148297" y="118196"/>
                  <a:pt x="180576" y="77450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5" name="Rectangle 26">
            <a:extLst>
              <a:ext uri="{FF2B5EF4-FFF2-40B4-BE49-F238E27FC236}">
                <a16:creationId xmlns:a16="http://schemas.microsoft.com/office/drawing/2014/main" id="{3455A503-CF0B-B26E-3606-38CFD81B3C00}"/>
              </a:ext>
            </a:extLst>
          </p:cNvPr>
          <p:cNvSpPr/>
          <p:nvPr/>
        </p:nvSpPr>
        <p:spPr>
          <a:xfrm rot="394992">
            <a:off x="1158761" y="2719228"/>
            <a:ext cx="920706" cy="1727592"/>
          </a:xfrm>
          <a:custGeom>
            <a:avLst/>
            <a:gdLst>
              <a:gd name="connsiteX0" fmla="*/ 0 w 142875"/>
              <a:gd name="connsiteY0" fmla="*/ 0 h 144463"/>
              <a:gd name="connsiteX1" fmla="*/ 142875 w 142875"/>
              <a:gd name="connsiteY1" fmla="*/ 0 h 144463"/>
              <a:gd name="connsiteX2" fmla="*/ 142875 w 142875"/>
              <a:gd name="connsiteY2" fmla="*/ 144463 h 144463"/>
              <a:gd name="connsiteX3" fmla="*/ 0 w 142875"/>
              <a:gd name="connsiteY3" fmla="*/ 144463 h 144463"/>
              <a:gd name="connsiteX4" fmla="*/ 0 w 142875"/>
              <a:gd name="connsiteY4" fmla="*/ 0 h 144463"/>
              <a:gd name="connsiteX0" fmla="*/ 0 w 260350"/>
              <a:gd name="connsiteY0" fmla="*/ 60325 h 204788"/>
              <a:gd name="connsiteX1" fmla="*/ 260350 w 260350"/>
              <a:gd name="connsiteY1" fmla="*/ 0 h 204788"/>
              <a:gd name="connsiteX2" fmla="*/ 142875 w 260350"/>
              <a:gd name="connsiteY2" fmla="*/ 204788 h 204788"/>
              <a:gd name="connsiteX3" fmla="*/ 0 w 260350"/>
              <a:gd name="connsiteY3" fmla="*/ 204788 h 204788"/>
              <a:gd name="connsiteX4" fmla="*/ 0 w 260350"/>
              <a:gd name="connsiteY4" fmla="*/ 603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142875 w 260350"/>
              <a:gd name="connsiteY2" fmla="*/ 204788 h 204788"/>
              <a:gd name="connsiteX3" fmla="*/ 0 w 260350"/>
              <a:gd name="connsiteY3" fmla="*/ 204788 h 204788"/>
              <a:gd name="connsiteX4" fmla="*/ 12700 w 260350"/>
              <a:gd name="connsiteY4" fmla="*/ 984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163513 w 260350"/>
              <a:gd name="connsiteY2" fmla="*/ 85725 h 204788"/>
              <a:gd name="connsiteX3" fmla="*/ 0 w 260350"/>
              <a:gd name="connsiteY3" fmla="*/ 204788 h 204788"/>
              <a:gd name="connsiteX4" fmla="*/ 12700 w 260350"/>
              <a:gd name="connsiteY4" fmla="*/ 98425 h 204788"/>
              <a:gd name="connsiteX0" fmla="*/ 12700 w 260350"/>
              <a:gd name="connsiteY0" fmla="*/ 98425 h 204788"/>
              <a:gd name="connsiteX1" fmla="*/ 260350 w 260350"/>
              <a:gd name="connsiteY1" fmla="*/ 0 h 204788"/>
              <a:gd name="connsiteX2" fmla="*/ 234949 w 260350"/>
              <a:gd name="connsiteY2" fmla="*/ 33337 h 204788"/>
              <a:gd name="connsiteX3" fmla="*/ 163513 w 260350"/>
              <a:gd name="connsiteY3" fmla="*/ 85725 h 204788"/>
              <a:gd name="connsiteX4" fmla="*/ 0 w 260350"/>
              <a:gd name="connsiteY4" fmla="*/ 204788 h 204788"/>
              <a:gd name="connsiteX5" fmla="*/ 12700 w 260350"/>
              <a:gd name="connsiteY5" fmla="*/ 98425 h 204788"/>
              <a:gd name="connsiteX0" fmla="*/ 0 w 247650"/>
              <a:gd name="connsiteY0" fmla="*/ 98425 h 344488"/>
              <a:gd name="connsiteX1" fmla="*/ 247650 w 247650"/>
              <a:gd name="connsiteY1" fmla="*/ 0 h 344488"/>
              <a:gd name="connsiteX2" fmla="*/ 222249 w 247650"/>
              <a:gd name="connsiteY2" fmla="*/ 33337 h 344488"/>
              <a:gd name="connsiteX3" fmla="*/ 150813 w 247650"/>
              <a:gd name="connsiteY3" fmla="*/ 85725 h 344488"/>
              <a:gd name="connsiteX4" fmla="*/ 104775 w 247650"/>
              <a:gd name="connsiteY4" fmla="*/ 344488 h 344488"/>
              <a:gd name="connsiteX5" fmla="*/ 0 w 247650"/>
              <a:gd name="connsiteY5" fmla="*/ 98425 h 344488"/>
              <a:gd name="connsiteX0" fmla="*/ 0 w 247650"/>
              <a:gd name="connsiteY0" fmla="*/ 98425 h 344488"/>
              <a:gd name="connsiteX1" fmla="*/ 247650 w 247650"/>
              <a:gd name="connsiteY1" fmla="*/ 0 h 344488"/>
              <a:gd name="connsiteX2" fmla="*/ 222249 w 247650"/>
              <a:gd name="connsiteY2" fmla="*/ 33337 h 344488"/>
              <a:gd name="connsiteX3" fmla="*/ 150813 w 247650"/>
              <a:gd name="connsiteY3" fmla="*/ 85725 h 344488"/>
              <a:gd name="connsiteX4" fmla="*/ 104775 w 247650"/>
              <a:gd name="connsiteY4" fmla="*/ 344488 h 344488"/>
              <a:gd name="connsiteX5" fmla="*/ 0 w 247650"/>
              <a:gd name="connsiteY5" fmla="*/ 98425 h 344488"/>
              <a:gd name="connsiteX0" fmla="*/ 0 w 247650"/>
              <a:gd name="connsiteY0" fmla="*/ 98425 h 336551"/>
              <a:gd name="connsiteX1" fmla="*/ 247650 w 247650"/>
              <a:gd name="connsiteY1" fmla="*/ 0 h 336551"/>
              <a:gd name="connsiteX2" fmla="*/ 222249 w 247650"/>
              <a:gd name="connsiteY2" fmla="*/ 33337 h 336551"/>
              <a:gd name="connsiteX3" fmla="*/ 150813 w 247650"/>
              <a:gd name="connsiteY3" fmla="*/ 85725 h 336551"/>
              <a:gd name="connsiteX4" fmla="*/ 101600 w 247650"/>
              <a:gd name="connsiteY4" fmla="*/ 336551 h 336551"/>
              <a:gd name="connsiteX5" fmla="*/ 0 w 247650"/>
              <a:gd name="connsiteY5" fmla="*/ 98425 h 336551"/>
              <a:gd name="connsiteX0" fmla="*/ 0 w 352657"/>
              <a:gd name="connsiteY0" fmla="*/ 98425 h 338224"/>
              <a:gd name="connsiteX1" fmla="*/ 247650 w 352657"/>
              <a:gd name="connsiteY1" fmla="*/ 0 h 338224"/>
              <a:gd name="connsiteX2" fmla="*/ 222249 w 352657"/>
              <a:gd name="connsiteY2" fmla="*/ 33337 h 338224"/>
              <a:gd name="connsiteX3" fmla="*/ 150813 w 352657"/>
              <a:gd name="connsiteY3" fmla="*/ 85725 h 338224"/>
              <a:gd name="connsiteX4" fmla="*/ 352424 w 352657"/>
              <a:gd name="connsiteY4" fmla="*/ 212726 h 338224"/>
              <a:gd name="connsiteX5" fmla="*/ 101600 w 352657"/>
              <a:gd name="connsiteY5" fmla="*/ 336551 h 338224"/>
              <a:gd name="connsiteX6" fmla="*/ 0 w 352657"/>
              <a:gd name="connsiteY6" fmla="*/ 98425 h 338224"/>
              <a:gd name="connsiteX0" fmla="*/ 0 w 352657"/>
              <a:gd name="connsiteY0" fmla="*/ 98425 h 322630"/>
              <a:gd name="connsiteX1" fmla="*/ 247650 w 352657"/>
              <a:gd name="connsiteY1" fmla="*/ 0 h 322630"/>
              <a:gd name="connsiteX2" fmla="*/ 222249 w 352657"/>
              <a:gd name="connsiteY2" fmla="*/ 33337 h 322630"/>
              <a:gd name="connsiteX3" fmla="*/ 150813 w 352657"/>
              <a:gd name="connsiteY3" fmla="*/ 85725 h 322630"/>
              <a:gd name="connsiteX4" fmla="*/ 352424 w 352657"/>
              <a:gd name="connsiteY4" fmla="*/ 212726 h 322630"/>
              <a:gd name="connsiteX5" fmla="*/ 93662 w 352657"/>
              <a:gd name="connsiteY5" fmla="*/ 320676 h 322630"/>
              <a:gd name="connsiteX6" fmla="*/ 0 w 352657"/>
              <a:gd name="connsiteY6" fmla="*/ 98425 h 322630"/>
              <a:gd name="connsiteX0" fmla="*/ 0 w 362182"/>
              <a:gd name="connsiteY0" fmla="*/ 111125 h 322630"/>
              <a:gd name="connsiteX1" fmla="*/ 257175 w 362182"/>
              <a:gd name="connsiteY1" fmla="*/ 0 h 322630"/>
              <a:gd name="connsiteX2" fmla="*/ 231774 w 362182"/>
              <a:gd name="connsiteY2" fmla="*/ 33337 h 322630"/>
              <a:gd name="connsiteX3" fmla="*/ 160338 w 362182"/>
              <a:gd name="connsiteY3" fmla="*/ 85725 h 322630"/>
              <a:gd name="connsiteX4" fmla="*/ 361949 w 362182"/>
              <a:gd name="connsiteY4" fmla="*/ 212726 h 322630"/>
              <a:gd name="connsiteX5" fmla="*/ 103187 w 362182"/>
              <a:gd name="connsiteY5" fmla="*/ 320676 h 322630"/>
              <a:gd name="connsiteX6" fmla="*/ 0 w 362182"/>
              <a:gd name="connsiteY6" fmla="*/ 111125 h 322630"/>
              <a:gd name="connsiteX0" fmla="*/ 0 w 369976"/>
              <a:gd name="connsiteY0" fmla="*/ 111125 h 322396"/>
              <a:gd name="connsiteX1" fmla="*/ 257175 w 369976"/>
              <a:gd name="connsiteY1" fmla="*/ 0 h 322396"/>
              <a:gd name="connsiteX2" fmla="*/ 231774 w 369976"/>
              <a:gd name="connsiteY2" fmla="*/ 33337 h 322396"/>
              <a:gd name="connsiteX3" fmla="*/ 160338 w 369976"/>
              <a:gd name="connsiteY3" fmla="*/ 85725 h 322396"/>
              <a:gd name="connsiteX4" fmla="*/ 295274 w 369976"/>
              <a:gd name="connsiteY4" fmla="*/ 114300 h 322396"/>
              <a:gd name="connsiteX5" fmla="*/ 361949 w 369976"/>
              <a:gd name="connsiteY5" fmla="*/ 212726 h 322396"/>
              <a:gd name="connsiteX6" fmla="*/ 103187 w 369976"/>
              <a:gd name="connsiteY6" fmla="*/ 320676 h 322396"/>
              <a:gd name="connsiteX7" fmla="*/ 0 w 369976"/>
              <a:gd name="connsiteY7" fmla="*/ 111125 h 322396"/>
              <a:gd name="connsiteX0" fmla="*/ 0 w 369210"/>
              <a:gd name="connsiteY0" fmla="*/ 111125 h 322396"/>
              <a:gd name="connsiteX1" fmla="*/ 257175 w 369210"/>
              <a:gd name="connsiteY1" fmla="*/ 0 h 322396"/>
              <a:gd name="connsiteX2" fmla="*/ 231774 w 369210"/>
              <a:gd name="connsiteY2" fmla="*/ 33337 h 322396"/>
              <a:gd name="connsiteX3" fmla="*/ 160338 w 369210"/>
              <a:gd name="connsiteY3" fmla="*/ 85725 h 322396"/>
              <a:gd name="connsiteX4" fmla="*/ 217487 w 369210"/>
              <a:gd name="connsiteY4" fmla="*/ 193675 h 322396"/>
              <a:gd name="connsiteX5" fmla="*/ 295274 w 369210"/>
              <a:gd name="connsiteY5" fmla="*/ 114300 h 322396"/>
              <a:gd name="connsiteX6" fmla="*/ 361949 w 369210"/>
              <a:gd name="connsiteY6" fmla="*/ 212726 h 322396"/>
              <a:gd name="connsiteX7" fmla="*/ 103187 w 369210"/>
              <a:gd name="connsiteY7" fmla="*/ 320676 h 322396"/>
              <a:gd name="connsiteX8" fmla="*/ 0 w 369210"/>
              <a:gd name="connsiteY8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217487 w 368774"/>
              <a:gd name="connsiteY4" fmla="*/ 193675 h 322396"/>
              <a:gd name="connsiteX5" fmla="*/ 249237 w 368774"/>
              <a:gd name="connsiteY5" fmla="*/ 142875 h 322396"/>
              <a:gd name="connsiteX6" fmla="*/ 295274 w 368774"/>
              <a:gd name="connsiteY6" fmla="*/ 114300 h 322396"/>
              <a:gd name="connsiteX7" fmla="*/ 361949 w 368774"/>
              <a:gd name="connsiteY7" fmla="*/ 212726 h 322396"/>
              <a:gd name="connsiteX8" fmla="*/ 103187 w 368774"/>
              <a:gd name="connsiteY8" fmla="*/ 320676 h 322396"/>
              <a:gd name="connsiteX9" fmla="*/ 0 w 368774"/>
              <a:gd name="connsiteY9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84137 w 368774"/>
              <a:gd name="connsiteY4" fmla="*/ 174625 h 322396"/>
              <a:gd name="connsiteX5" fmla="*/ 217487 w 368774"/>
              <a:gd name="connsiteY5" fmla="*/ 193675 h 322396"/>
              <a:gd name="connsiteX6" fmla="*/ 249237 w 368774"/>
              <a:gd name="connsiteY6" fmla="*/ 142875 h 322396"/>
              <a:gd name="connsiteX7" fmla="*/ 295274 w 368774"/>
              <a:gd name="connsiteY7" fmla="*/ 114300 h 322396"/>
              <a:gd name="connsiteX8" fmla="*/ 361949 w 368774"/>
              <a:gd name="connsiteY8" fmla="*/ 212726 h 322396"/>
              <a:gd name="connsiteX9" fmla="*/ 103187 w 368774"/>
              <a:gd name="connsiteY9" fmla="*/ 320676 h 322396"/>
              <a:gd name="connsiteX10" fmla="*/ 0 w 368774"/>
              <a:gd name="connsiteY10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217487 w 368774"/>
              <a:gd name="connsiteY6" fmla="*/ 193675 h 322396"/>
              <a:gd name="connsiteX7" fmla="*/ 249237 w 368774"/>
              <a:gd name="connsiteY7" fmla="*/ 142875 h 322396"/>
              <a:gd name="connsiteX8" fmla="*/ 295274 w 368774"/>
              <a:gd name="connsiteY8" fmla="*/ 114300 h 322396"/>
              <a:gd name="connsiteX9" fmla="*/ 361949 w 368774"/>
              <a:gd name="connsiteY9" fmla="*/ 212726 h 322396"/>
              <a:gd name="connsiteX10" fmla="*/ 103187 w 368774"/>
              <a:gd name="connsiteY10" fmla="*/ 320676 h 322396"/>
              <a:gd name="connsiteX11" fmla="*/ 0 w 368774"/>
              <a:gd name="connsiteY11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112712 w 368774"/>
              <a:gd name="connsiteY6" fmla="*/ 239712 h 322396"/>
              <a:gd name="connsiteX7" fmla="*/ 217487 w 368774"/>
              <a:gd name="connsiteY7" fmla="*/ 193675 h 322396"/>
              <a:gd name="connsiteX8" fmla="*/ 249237 w 368774"/>
              <a:gd name="connsiteY8" fmla="*/ 142875 h 322396"/>
              <a:gd name="connsiteX9" fmla="*/ 295274 w 368774"/>
              <a:gd name="connsiteY9" fmla="*/ 114300 h 322396"/>
              <a:gd name="connsiteX10" fmla="*/ 361949 w 368774"/>
              <a:gd name="connsiteY10" fmla="*/ 212726 h 322396"/>
              <a:gd name="connsiteX11" fmla="*/ 103187 w 368774"/>
              <a:gd name="connsiteY11" fmla="*/ 320676 h 322396"/>
              <a:gd name="connsiteX12" fmla="*/ 0 w 368774"/>
              <a:gd name="connsiteY12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4137 w 368774"/>
              <a:gd name="connsiteY5" fmla="*/ 174625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217487 w 368774"/>
              <a:gd name="connsiteY8" fmla="*/ 193675 h 322396"/>
              <a:gd name="connsiteX9" fmla="*/ 249237 w 368774"/>
              <a:gd name="connsiteY9" fmla="*/ 142875 h 322396"/>
              <a:gd name="connsiteX10" fmla="*/ 295274 w 368774"/>
              <a:gd name="connsiteY10" fmla="*/ 114300 h 322396"/>
              <a:gd name="connsiteX11" fmla="*/ 361949 w 368774"/>
              <a:gd name="connsiteY11" fmla="*/ 212726 h 322396"/>
              <a:gd name="connsiteX12" fmla="*/ 103187 w 368774"/>
              <a:gd name="connsiteY12" fmla="*/ 320676 h 322396"/>
              <a:gd name="connsiteX13" fmla="*/ 0 w 368774"/>
              <a:gd name="connsiteY13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217487 w 368774"/>
              <a:gd name="connsiteY8" fmla="*/ 193675 h 322396"/>
              <a:gd name="connsiteX9" fmla="*/ 249237 w 368774"/>
              <a:gd name="connsiteY9" fmla="*/ 142875 h 322396"/>
              <a:gd name="connsiteX10" fmla="*/ 295274 w 368774"/>
              <a:gd name="connsiteY10" fmla="*/ 114300 h 322396"/>
              <a:gd name="connsiteX11" fmla="*/ 361949 w 368774"/>
              <a:gd name="connsiteY11" fmla="*/ 212726 h 322396"/>
              <a:gd name="connsiteX12" fmla="*/ 103187 w 368774"/>
              <a:gd name="connsiteY12" fmla="*/ 320676 h 322396"/>
              <a:gd name="connsiteX13" fmla="*/ 0 w 368774"/>
              <a:gd name="connsiteY13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176212 w 368774"/>
              <a:gd name="connsiteY8" fmla="*/ 241300 h 322396"/>
              <a:gd name="connsiteX9" fmla="*/ 217487 w 368774"/>
              <a:gd name="connsiteY9" fmla="*/ 193675 h 322396"/>
              <a:gd name="connsiteX10" fmla="*/ 249237 w 368774"/>
              <a:gd name="connsiteY10" fmla="*/ 142875 h 322396"/>
              <a:gd name="connsiteX11" fmla="*/ 295274 w 368774"/>
              <a:gd name="connsiteY11" fmla="*/ 114300 h 322396"/>
              <a:gd name="connsiteX12" fmla="*/ 361949 w 368774"/>
              <a:gd name="connsiteY12" fmla="*/ 212726 h 322396"/>
              <a:gd name="connsiteX13" fmla="*/ 103187 w 368774"/>
              <a:gd name="connsiteY13" fmla="*/ 320676 h 322396"/>
              <a:gd name="connsiteX14" fmla="*/ 0 w 368774"/>
              <a:gd name="connsiteY14" fmla="*/ 111125 h 322396"/>
              <a:gd name="connsiteX0" fmla="*/ 0 w 368774"/>
              <a:gd name="connsiteY0" fmla="*/ 111125 h 322396"/>
              <a:gd name="connsiteX1" fmla="*/ 257175 w 368774"/>
              <a:gd name="connsiteY1" fmla="*/ 0 h 322396"/>
              <a:gd name="connsiteX2" fmla="*/ 231774 w 368774"/>
              <a:gd name="connsiteY2" fmla="*/ 33337 h 322396"/>
              <a:gd name="connsiteX3" fmla="*/ 160338 w 368774"/>
              <a:gd name="connsiteY3" fmla="*/ 85725 h 322396"/>
              <a:gd name="connsiteX4" fmla="*/ 117474 w 368774"/>
              <a:gd name="connsiteY4" fmla="*/ 130175 h 322396"/>
              <a:gd name="connsiteX5" fmla="*/ 88899 w 368774"/>
              <a:gd name="connsiteY5" fmla="*/ 163512 h 322396"/>
              <a:gd name="connsiteX6" fmla="*/ 119062 w 368774"/>
              <a:gd name="connsiteY6" fmla="*/ 174625 h 322396"/>
              <a:gd name="connsiteX7" fmla="*/ 112712 w 368774"/>
              <a:gd name="connsiteY7" fmla="*/ 239712 h 322396"/>
              <a:gd name="connsiteX8" fmla="*/ 130174 w 368774"/>
              <a:gd name="connsiteY8" fmla="*/ 257175 h 322396"/>
              <a:gd name="connsiteX9" fmla="*/ 176212 w 368774"/>
              <a:gd name="connsiteY9" fmla="*/ 241300 h 322396"/>
              <a:gd name="connsiteX10" fmla="*/ 217487 w 368774"/>
              <a:gd name="connsiteY10" fmla="*/ 193675 h 322396"/>
              <a:gd name="connsiteX11" fmla="*/ 249237 w 368774"/>
              <a:gd name="connsiteY11" fmla="*/ 142875 h 322396"/>
              <a:gd name="connsiteX12" fmla="*/ 295274 w 368774"/>
              <a:gd name="connsiteY12" fmla="*/ 114300 h 322396"/>
              <a:gd name="connsiteX13" fmla="*/ 361949 w 368774"/>
              <a:gd name="connsiteY13" fmla="*/ 212726 h 322396"/>
              <a:gd name="connsiteX14" fmla="*/ 103187 w 368774"/>
              <a:gd name="connsiteY14" fmla="*/ 320676 h 322396"/>
              <a:gd name="connsiteX15" fmla="*/ 0 w 368774"/>
              <a:gd name="connsiteY15" fmla="*/ 111125 h 322396"/>
              <a:gd name="connsiteX0" fmla="*/ 0 w 521867"/>
              <a:gd name="connsiteY0" fmla="*/ 141578 h 322396"/>
              <a:gd name="connsiteX1" fmla="*/ 410268 w 521867"/>
              <a:gd name="connsiteY1" fmla="*/ 0 h 322396"/>
              <a:gd name="connsiteX2" fmla="*/ 384867 w 521867"/>
              <a:gd name="connsiteY2" fmla="*/ 33337 h 322396"/>
              <a:gd name="connsiteX3" fmla="*/ 313431 w 521867"/>
              <a:gd name="connsiteY3" fmla="*/ 85725 h 322396"/>
              <a:gd name="connsiteX4" fmla="*/ 270567 w 521867"/>
              <a:gd name="connsiteY4" fmla="*/ 130175 h 322396"/>
              <a:gd name="connsiteX5" fmla="*/ 241992 w 521867"/>
              <a:gd name="connsiteY5" fmla="*/ 163512 h 322396"/>
              <a:gd name="connsiteX6" fmla="*/ 272155 w 521867"/>
              <a:gd name="connsiteY6" fmla="*/ 174625 h 322396"/>
              <a:gd name="connsiteX7" fmla="*/ 265805 w 521867"/>
              <a:gd name="connsiteY7" fmla="*/ 239712 h 322396"/>
              <a:gd name="connsiteX8" fmla="*/ 283267 w 521867"/>
              <a:gd name="connsiteY8" fmla="*/ 257175 h 322396"/>
              <a:gd name="connsiteX9" fmla="*/ 329305 w 521867"/>
              <a:gd name="connsiteY9" fmla="*/ 241300 h 322396"/>
              <a:gd name="connsiteX10" fmla="*/ 370580 w 521867"/>
              <a:gd name="connsiteY10" fmla="*/ 193675 h 322396"/>
              <a:gd name="connsiteX11" fmla="*/ 402330 w 521867"/>
              <a:gd name="connsiteY11" fmla="*/ 142875 h 322396"/>
              <a:gd name="connsiteX12" fmla="*/ 448367 w 521867"/>
              <a:gd name="connsiteY12" fmla="*/ 114300 h 322396"/>
              <a:gd name="connsiteX13" fmla="*/ 515042 w 521867"/>
              <a:gd name="connsiteY13" fmla="*/ 212726 h 322396"/>
              <a:gd name="connsiteX14" fmla="*/ 256280 w 521867"/>
              <a:gd name="connsiteY14" fmla="*/ 320676 h 322396"/>
              <a:gd name="connsiteX15" fmla="*/ 0 w 521867"/>
              <a:gd name="connsiteY15" fmla="*/ 141578 h 322396"/>
              <a:gd name="connsiteX0" fmla="*/ 0 w 521867"/>
              <a:gd name="connsiteY0" fmla="*/ 141578 h 378692"/>
              <a:gd name="connsiteX1" fmla="*/ 410268 w 521867"/>
              <a:gd name="connsiteY1" fmla="*/ 0 h 378692"/>
              <a:gd name="connsiteX2" fmla="*/ 384867 w 521867"/>
              <a:gd name="connsiteY2" fmla="*/ 33337 h 378692"/>
              <a:gd name="connsiteX3" fmla="*/ 313431 w 521867"/>
              <a:gd name="connsiteY3" fmla="*/ 85725 h 378692"/>
              <a:gd name="connsiteX4" fmla="*/ 270567 w 521867"/>
              <a:gd name="connsiteY4" fmla="*/ 130175 h 378692"/>
              <a:gd name="connsiteX5" fmla="*/ 241992 w 521867"/>
              <a:gd name="connsiteY5" fmla="*/ 163512 h 378692"/>
              <a:gd name="connsiteX6" fmla="*/ 272155 w 521867"/>
              <a:gd name="connsiteY6" fmla="*/ 174625 h 378692"/>
              <a:gd name="connsiteX7" fmla="*/ 265805 w 521867"/>
              <a:gd name="connsiteY7" fmla="*/ 239712 h 378692"/>
              <a:gd name="connsiteX8" fmla="*/ 283267 w 521867"/>
              <a:gd name="connsiteY8" fmla="*/ 257175 h 378692"/>
              <a:gd name="connsiteX9" fmla="*/ 329305 w 521867"/>
              <a:gd name="connsiteY9" fmla="*/ 241300 h 378692"/>
              <a:gd name="connsiteX10" fmla="*/ 370580 w 521867"/>
              <a:gd name="connsiteY10" fmla="*/ 193675 h 378692"/>
              <a:gd name="connsiteX11" fmla="*/ 402330 w 521867"/>
              <a:gd name="connsiteY11" fmla="*/ 142875 h 378692"/>
              <a:gd name="connsiteX12" fmla="*/ 448367 w 521867"/>
              <a:gd name="connsiteY12" fmla="*/ 114300 h 378692"/>
              <a:gd name="connsiteX13" fmla="*/ 515042 w 521867"/>
              <a:gd name="connsiteY13" fmla="*/ 212726 h 378692"/>
              <a:gd name="connsiteX14" fmla="*/ 275630 w 521867"/>
              <a:gd name="connsiteY14" fmla="*/ 377570 h 378692"/>
              <a:gd name="connsiteX15" fmla="*/ 0 w 521867"/>
              <a:gd name="connsiteY15" fmla="*/ 141578 h 378692"/>
              <a:gd name="connsiteX0" fmla="*/ 0 w 521867"/>
              <a:gd name="connsiteY0" fmla="*/ 141578 h 378692"/>
              <a:gd name="connsiteX1" fmla="*/ 410268 w 521867"/>
              <a:gd name="connsiteY1" fmla="*/ 0 h 378692"/>
              <a:gd name="connsiteX2" fmla="*/ 384867 w 521867"/>
              <a:gd name="connsiteY2" fmla="*/ 33337 h 378692"/>
              <a:gd name="connsiteX3" fmla="*/ 313431 w 521867"/>
              <a:gd name="connsiteY3" fmla="*/ 85725 h 378692"/>
              <a:gd name="connsiteX4" fmla="*/ 270567 w 521867"/>
              <a:gd name="connsiteY4" fmla="*/ 130175 h 378692"/>
              <a:gd name="connsiteX5" fmla="*/ 241992 w 521867"/>
              <a:gd name="connsiteY5" fmla="*/ 163512 h 378692"/>
              <a:gd name="connsiteX6" fmla="*/ 272155 w 521867"/>
              <a:gd name="connsiteY6" fmla="*/ 174625 h 378692"/>
              <a:gd name="connsiteX7" fmla="*/ 265805 w 521867"/>
              <a:gd name="connsiteY7" fmla="*/ 239712 h 378692"/>
              <a:gd name="connsiteX8" fmla="*/ 283267 w 521867"/>
              <a:gd name="connsiteY8" fmla="*/ 257175 h 378692"/>
              <a:gd name="connsiteX9" fmla="*/ 329305 w 521867"/>
              <a:gd name="connsiteY9" fmla="*/ 241300 h 378692"/>
              <a:gd name="connsiteX10" fmla="*/ 370580 w 521867"/>
              <a:gd name="connsiteY10" fmla="*/ 193675 h 378692"/>
              <a:gd name="connsiteX11" fmla="*/ 402330 w 521867"/>
              <a:gd name="connsiteY11" fmla="*/ 142875 h 378692"/>
              <a:gd name="connsiteX12" fmla="*/ 448367 w 521867"/>
              <a:gd name="connsiteY12" fmla="*/ 114300 h 378692"/>
              <a:gd name="connsiteX13" fmla="*/ 515042 w 521867"/>
              <a:gd name="connsiteY13" fmla="*/ 212726 h 378692"/>
              <a:gd name="connsiteX14" fmla="*/ 275630 w 521867"/>
              <a:gd name="connsiteY14" fmla="*/ 377570 h 378692"/>
              <a:gd name="connsiteX15" fmla="*/ 0 w 521867"/>
              <a:gd name="connsiteY15" fmla="*/ 141578 h 378692"/>
              <a:gd name="connsiteX0" fmla="*/ 0 w 725159"/>
              <a:gd name="connsiteY0" fmla="*/ 141578 h 381068"/>
              <a:gd name="connsiteX1" fmla="*/ 410268 w 725159"/>
              <a:gd name="connsiteY1" fmla="*/ 0 h 381068"/>
              <a:gd name="connsiteX2" fmla="*/ 384867 w 725159"/>
              <a:gd name="connsiteY2" fmla="*/ 33337 h 381068"/>
              <a:gd name="connsiteX3" fmla="*/ 313431 w 725159"/>
              <a:gd name="connsiteY3" fmla="*/ 85725 h 381068"/>
              <a:gd name="connsiteX4" fmla="*/ 270567 w 725159"/>
              <a:gd name="connsiteY4" fmla="*/ 130175 h 381068"/>
              <a:gd name="connsiteX5" fmla="*/ 241992 w 725159"/>
              <a:gd name="connsiteY5" fmla="*/ 163512 h 381068"/>
              <a:gd name="connsiteX6" fmla="*/ 272155 w 725159"/>
              <a:gd name="connsiteY6" fmla="*/ 174625 h 381068"/>
              <a:gd name="connsiteX7" fmla="*/ 265805 w 725159"/>
              <a:gd name="connsiteY7" fmla="*/ 239712 h 381068"/>
              <a:gd name="connsiteX8" fmla="*/ 283267 w 725159"/>
              <a:gd name="connsiteY8" fmla="*/ 257175 h 381068"/>
              <a:gd name="connsiteX9" fmla="*/ 329305 w 725159"/>
              <a:gd name="connsiteY9" fmla="*/ 241300 h 381068"/>
              <a:gd name="connsiteX10" fmla="*/ 370580 w 725159"/>
              <a:gd name="connsiteY10" fmla="*/ 193675 h 381068"/>
              <a:gd name="connsiteX11" fmla="*/ 402330 w 725159"/>
              <a:gd name="connsiteY11" fmla="*/ 142875 h 381068"/>
              <a:gd name="connsiteX12" fmla="*/ 448367 w 725159"/>
              <a:gd name="connsiteY12" fmla="*/ 114300 h 381068"/>
              <a:gd name="connsiteX13" fmla="*/ 722910 w 725159"/>
              <a:gd name="connsiteY13" fmla="*/ 324571 h 381068"/>
              <a:gd name="connsiteX14" fmla="*/ 275630 w 725159"/>
              <a:gd name="connsiteY14" fmla="*/ 377570 h 381068"/>
              <a:gd name="connsiteX15" fmla="*/ 0 w 725159"/>
              <a:gd name="connsiteY15" fmla="*/ 141578 h 38106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25159"/>
              <a:gd name="connsiteY0" fmla="*/ 382958 h 622448"/>
              <a:gd name="connsiteX1" fmla="*/ 259653 w 725159"/>
              <a:gd name="connsiteY1" fmla="*/ 0 h 622448"/>
              <a:gd name="connsiteX2" fmla="*/ 410268 w 725159"/>
              <a:gd name="connsiteY2" fmla="*/ 241380 h 622448"/>
              <a:gd name="connsiteX3" fmla="*/ 384867 w 725159"/>
              <a:gd name="connsiteY3" fmla="*/ 274717 h 622448"/>
              <a:gd name="connsiteX4" fmla="*/ 313431 w 725159"/>
              <a:gd name="connsiteY4" fmla="*/ 327105 h 622448"/>
              <a:gd name="connsiteX5" fmla="*/ 270567 w 725159"/>
              <a:gd name="connsiteY5" fmla="*/ 371555 h 622448"/>
              <a:gd name="connsiteX6" fmla="*/ 241992 w 725159"/>
              <a:gd name="connsiteY6" fmla="*/ 404892 h 622448"/>
              <a:gd name="connsiteX7" fmla="*/ 272155 w 725159"/>
              <a:gd name="connsiteY7" fmla="*/ 416005 h 622448"/>
              <a:gd name="connsiteX8" fmla="*/ 265805 w 725159"/>
              <a:gd name="connsiteY8" fmla="*/ 481092 h 622448"/>
              <a:gd name="connsiteX9" fmla="*/ 283267 w 725159"/>
              <a:gd name="connsiteY9" fmla="*/ 498555 h 622448"/>
              <a:gd name="connsiteX10" fmla="*/ 329305 w 725159"/>
              <a:gd name="connsiteY10" fmla="*/ 482680 h 622448"/>
              <a:gd name="connsiteX11" fmla="*/ 370580 w 725159"/>
              <a:gd name="connsiteY11" fmla="*/ 435055 h 622448"/>
              <a:gd name="connsiteX12" fmla="*/ 402330 w 725159"/>
              <a:gd name="connsiteY12" fmla="*/ 384255 h 622448"/>
              <a:gd name="connsiteX13" fmla="*/ 448367 w 725159"/>
              <a:gd name="connsiteY13" fmla="*/ 355680 h 622448"/>
              <a:gd name="connsiteX14" fmla="*/ 722910 w 725159"/>
              <a:gd name="connsiteY14" fmla="*/ 565951 h 622448"/>
              <a:gd name="connsiteX15" fmla="*/ 275630 w 725159"/>
              <a:gd name="connsiteY15" fmla="*/ 618950 h 622448"/>
              <a:gd name="connsiteX16" fmla="*/ 0 w 725159"/>
              <a:gd name="connsiteY16" fmla="*/ 382958 h 622448"/>
              <a:gd name="connsiteX0" fmla="*/ 0 w 738245"/>
              <a:gd name="connsiteY0" fmla="*/ 382958 h 622966"/>
              <a:gd name="connsiteX1" fmla="*/ 259653 w 738245"/>
              <a:gd name="connsiteY1" fmla="*/ 0 h 622966"/>
              <a:gd name="connsiteX2" fmla="*/ 410268 w 738245"/>
              <a:gd name="connsiteY2" fmla="*/ 241380 h 622966"/>
              <a:gd name="connsiteX3" fmla="*/ 384867 w 738245"/>
              <a:gd name="connsiteY3" fmla="*/ 274717 h 622966"/>
              <a:gd name="connsiteX4" fmla="*/ 313431 w 738245"/>
              <a:gd name="connsiteY4" fmla="*/ 327105 h 622966"/>
              <a:gd name="connsiteX5" fmla="*/ 270567 w 738245"/>
              <a:gd name="connsiteY5" fmla="*/ 371555 h 622966"/>
              <a:gd name="connsiteX6" fmla="*/ 241992 w 738245"/>
              <a:gd name="connsiteY6" fmla="*/ 404892 h 622966"/>
              <a:gd name="connsiteX7" fmla="*/ 272155 w 738245"/>
              <a:gd name="connsiteY7" fmla="*/ 416005 h 622966"/>
              <a:gd name="connsiteX8" fmla="*/ 265805 w 738245"/>
              <a:gd name="connsiteY8" fmla="*/ 481092 h 622966"/>
              <a:gd name="connsiteX9" fmla="*/ 283267 w 738245"/>
              <a:gd name="connsiteY9" fmla="*/ 498555 h 622966"/>
              <a:gd name="connsiteX10" fmla="*/ 329305 w 738245"/>
              <a:gd name="connsiteY10" fmla="*/ 482680 h 622966"/>
              <a:gd name="connsiteX11" fmla="*/ 370580 w 738245"/>
              <a:gd name="connsiteY11" fmla="*/ 435055 h 622966"/>
              <a:gd name="connsiteX12" fmla="*/ 402330 w 738245"/>
              <a:gd name="connsiteY12" fmla="*/ 384255 h 622966"/>
              <a:gd name="connsiteX13" fmla="*/ 448367 w 738245"/>
              <a:gd name="connsiteY13" fmla="*/ 355680 h 622966"/>
              <a:gd name="connsiteX14" fmla="*/ 666169 w 738245"/>
              <a:gd name="connsiteY14" fmla="*/ 199183 h 622966"/>
              <a:gd name="connsiteX15" fmla="*/ 722910 w 738245"/>
              <a:gd name="connsiteY15" fmla="*/ 565951 h 622966"/>
              <a:gd name="connsiteX16" fmla="*/ 275630 w 738245"/>
              <a:gd name="connsiteY16" fmla="*/ 618950 h 622966"/>
              <a:gd name="connsiteX17" fmla="*/ 0 w 738245"/>
              <a:gd name="connsiteY17" fmla="*/ 382958 h 622966"/>
              <a:gd name="connsiteX0" fmla="*/ 0 w 738245"/>
              <a:gd name="connsiteY0" fmla="*/ 382958 h 622966"/>
              <a:gd name="connsiteX1" fmla="*/ 259653 w 738245"/>
              <a:gd name="connsiteY1" fmla="*/ 0 h 622966"/>
              <a:gd name="connsiteX2" fmla="*/ 410268 w 738245"/>
              <a:gd name="connsiteY2" fmla="*/ 241380 h 622966"/>
              <a:gd name="connsiteX3" fmla="*/ 384867 w 738245"/>
              <a:gd name="connsiteY3" fmla="*/ 274717 h 622966"/>
              <a:gd name="connsiteX4" fmla="*/ 313431 w 738245"/>
              <a:gd name="connsiteY4" fmla="*/ 327105 h 622966"/>
              <a:gd name="connsiteX5" fmla="*/ 270567 w 738245"/>
              <a:gd name="connsiteY5" fmla="*/ 371555 h 622966"/>
              <a:gd name="connsiteX6" fmla="*/ 241992 w 738245"/>
              <a:gd name="connsiteY6" fmla="*/ 404892 h 622966"/>
              <a:gd name="connsiteX7" fmla="*/ 272155 w 738245"/>
              <a:gd name="connsiteY7" fmla="*/ 416005 h 622966"/>
              <a:gd name="connsiteX8" fmla="*/ 265805 w 738245"/>
              <a:gd name="connsiteY8" fmla="*/ 481092 h 622966"/>
              <a:gd name="connsiteX9" fmla="*/ 283267 w 738245"/>
              <a:gd name="connsiteY9" fmla="*/ 498555 h 622966"/>
              <a:gd name="connsiteX10" fmla="*/ 329305 w 738245"/>
              <a:gd name="connsiteY10" fmla="*/ 482680 h 622966"/>
              <a:gd name="connsiteX11" fmla="*/ 370580 w 738245"/>
              <a:gd name="connsiteY11" fmla="*/ 435055 h 622966"/>
              <a:gd name="connsiteX12" fmla="*/ 402330 w 738245"/>
              <a:gd name="connsiteY12" fmla="*/ 384255 h 622966"/>
              <a:gd name="connsiteX13" fmla="*/ 448367 w 738245"/>
              <a:gd name="connsiteY13" fmla="*/ 355680 h 622966"/>
              <a:gd name="connsiteX14" fmla="*/ 666169 w 738245"/>
              <a:gd name="connsiteY14" fmla="*/ 199183 h 622966"/>
              <a:gd name="connsiteX15" fmla="*/ 722910 w 738245"/>
              <a:gd name="connsiteY15" fmla="*/ 565951 h 622966"/>
              <a:gd name="connsiteX16" fmla="*/ 275630 w 738245"/>
              <a:gd name="connsiteY16" fmla="*/ 618950 h 622966"/>
              <a:gd name="connsiteX17" fmla="*/ 0 w 738245"/>
              <a:gd name="connsiteY17" fmla="*/ 382958 h 622966"/>
              <a:gd name="connsiteX0" fmla="*/ 0 w 743828"/>
              <a:gd name="connsiteY0" fmla="*/ 439504 h 681460"/>
              <a:gd name="connsiteX1" fmla="*/ 259653 w 743828"/>
              <a:gd name="connsiteY1" fmla="*/ 56546 h 681460"/>
              <a:gd name="connsiteX2" fmla="*/ 410268 w 743828"/>
              <a:gd name="connsiteY2" fmla="*/ 297926 h 681460"/>
              <a:gd name="connsiteX3" fmla="*/ 384867 w 743828"/>
              <a:gd name="connsiteY3" fmla="*/ 331263 h 681460"/>
              <a:gd name="connsiteX4" fmla="*/ 313431 w 743828"/>
              <a:gd name="connsiteY4" fmla="*/ 383651 h 681460"/>
              <a:gd name="connsiteX5" fmla="*/ 270567 w 743828"/>
              <a:gd name="connsiteY5" fmla="*/ 428101 h 681460"/>
              <a:gd name="connsiteX6" fmla="*/ 241992 w 743828"/>
              <a:gd name="connsiteY6" fmla="*/ 461438 h 681460"/>
              <a:gd name="connsiteX7" fmla="*/ 272155 w 743828"/>
              <a:gd name="connsiteY7" fmla="*/ 472551 h 681460"/>
              <a:gd name="connsiteX8" fmla="*/ 265805 w 743828"/>
              <a:gd name="connsiteY8" fmla="*/ 537638 h 681460"/>
              <a:gd name="connsiteX9" fmla="*/ 283267 w 743828"/>
              <a:gd name="connsiteY9" fmla="*/ 555101 h 681460"/>
              <a:gd name="connsiteX10" fmla="*/ 329305 w 743828"/>
              <a:gd name="connsiteY10" fmla="*/ 539226 h 681460"/>
              <a:gd name="connsiteX11" fmla="*/ 370580 w 743828"/>
              <a:gd name="connsiteY11" fmla="*/ 491601 h 681460"/>
              <a:gd name="connsiteX12" fmla="*/ 402330 w 743828"/>
              <a:gd name="connsiteY12" fmla="*/ 440801 h 681460"/>
              <a:gd name="connsiteX13" fmla="*/ 448367 w 743828"/>
              <a:gd name="connsiteY13" fmla="*/ 412226 h 681460"/>
              <a:gd name="connsiteX14" fmla="*/ 666169 w 743828"/>
              <a:gd name="connsiteY14" fmla="*/ 255729 h 681460"/>
              <a:gd name="connsiteX15" fmla="*/ 650393 w 743828"/>
              <a:gd name="connsiteY15" fmla="*/ 8256 h 681460"/>
              <a:gd name="connsiteX16" fmla="*/ 722910 w 743828"/>
              <a:gd name="connsiteY16" fmla="*/ 622497 h 681460"/>
              <a:gd name="connsiteX17" fmla="*/ 275630 w 743828"/>
              <a:gd name="connsiteY17" fmla="*/ 675496 h 681460"/>
              <a:gd name="connsiteX18" fmla="*/ 0 w 743828"/>
              <a:gd name="connsiteY18" fmla="*/ 439504 h 681460"/>
              <a:gd name="connsiteX0" fmla="*/ 0 w 743828"/>
              <a:gd name="connsiteY0" fmla="*/ 433601 h 675557"/>
              <a:gd name="connsiteX1" fmla="*/ 259653 w 743828"/>
              <a:gd name="connsiteY1" fmla="*/ 50643 h 675557"/>
              <a:gd name="connsiteX2" fmla="*/ 410268 w 743828"/>
              <a:gd name="connsiteY2" fmla="*/ 292023 h 675557"/>
              <a:gd name="connsiteX3" fmla="*/ 384867 w 743828"/>
              <a:gd name="connsiteY3" fmla="*/ 325360 h 675557"/>
              <a:gd name="connsiteX4" fmla="*/ 313431 w 743828"/>
              <a:gd name="connsiteY4" fmla="*/ 377748 h 675557"/>
              <a:gd name="connsiteX5" fmla="*/ 270567 w 743828"/>
              <a:gd name="connsiteY5" fmla="*/ 422198 h 675557"/>
              <a:gd name="connsiteX6" fmla="*/ 241992 w 743828"/>
              <a:gd name="connsiteY6" fmla="*/ 455535 h 675557"/>
              <a:gd name="connsiteX7" fmla="*/ 272155 w 743828"/>
              <a:gd name="connsiteY7" fmla="*/ 466648 h 675557"/>
              <a:gd name="connsiteX8" fmla="*/ 265805 w 743828"/>
              <a:gd name="connsiteY8" fmla="*/ 531735 h 675557"/>
              <a:gd name="connsiteX9" fmla="*/ 283267 w 743828"/>
              <a:gd name="connsiteY9" fmla="*/ 549198 h 675557"/>
              <a:gd name="connsiteX10" fmla="*/ 329305 w 743828"/>
              <a:gd name="connsiteY10" fmla="*/ 533323 h 675557"/>
              <a:gd name="connsiteX11" fmla="*/ 370580 w 743828"/>
              <a:gd name="connsiteY11" fmla="*/ 485698 h 675557"/>
              <a:gd name="connsiteX12" fmla="*/ 402330 w 743828"/>
              <a:gd name="connsiteY12" fmla="*/ 434898 h 675557"/>
              <a:gd name="connsiteX13" fmla="*/ 448367 w 743828"/>
              <a:gd name="connsiteY13" fmla="*/ 406323 h 675557"/>
              <a:gd name="connsiteX14" fmla="*/ 650393 w 743828"/>
              <a:gd name="connsiteY14" fmla="*/ 2353 h 675557"/>
              <a:gd name="connsiteX15" fmla="*/ 722910 w 743828"/>
              <a:gd name="connsiteY15" fmla="*/ 616594 h 675557"/>
              <a:gd name="connsiteX16" fmla="*/ 275630 w 743828"/>
              <a:gd name="connsiteY16" fmla="*/ 669593 h 675557"/>
              <a:gd name="connsiteX17" fmla="*/ 0 w 743828"/>
              <a:gd name="connsiteY17" fmla="*/ 433601 h 675557"/>
              <a:gd name="connsiteX0" fmla="*/ 0 w 743828"/>
              <a:gd name="connsiteY0" fmla="*/ 431248 h 673204"/>
              <a:gd name="connsiteX1" fmla="*/ 259653 w 743828"/>
              <a:gd name="connsiteY1" fmla="*/ 48290 h 673204"/>
              <a:gd name="connsiteX2" fmla="*/ 410268 w 743828"/>
              <a:gd name="connsiteY2" fmla="*/ 289670 h 673204"/>
              <a:gd name="connsiteX3" fmla="*/ 384867 w 743828"/>
              <a:gd name="connsiteY3" fmla="*/ 323007 h 673204"/>
              <a:gd name="connsiteX4" fmla="*/ 313431 w 743828"/>
              <a:gd name="connsiteY4" fmla="*/ 375395 h 673204"/>
              <a:gd name="connsiteX5" fmla="*/ 270567 w 743828"/>
              <a:gd name="connsiteY5" fmla="*/ 419845 h 673204"/>
              <a:gd name="connsiteX6" fmla="*/ 241992 w 743828"/>
              <a:gd name="connsiteY6" fmla="*/ 453182 h 673204"/>
              <a:gd name="connsiteX7" fmla="*/ 272155 w 743828"/>
              <a:gd name="connsiteY7" fmla="*/ 464295 h 673204"/>
              <a:gd name="connsiteX8" fmla="*/ 265805 w 743828"/>
              <a:gd name="connsiteY8" fmla="*/ 529382 h 673204"/>
              <a:gd name="connsiteX9" fmla="*/ 283267 w 743828"/>
              <a:gd name="connsiteY9" fmla="*/ 546845 h 673204"/>
              <a:gd name="connsiteX10" fmla="*/ 329305 w 743828"/>
              <a:gd name="connsiteY10" fmla="*/ 530970 h 673204"/>
              <a:gd name="connsiteX11" fmla="*/ 370580 w 743828"/>
              <a:gd name="connsiteY11" fmla="*/ 483345 h 673204"/>
              <a:gd name="connsiteX12" fmla="*/ 402330 w 743828"/>
              <a:gd name="connsiteY12" fmla="*/ 432545 h 673204"/>
              <a:gd name="connsiteX13" fmla="*/ 448367 w 743828"/>
              <a:gd name="connsiteY13" fmla="*/ 403970 h 673204"/>
              <a:gd name="connsiteX14" fmla="*/ 650393 w 743828"/>
              <a:gd name="connsiteY14" fmla="*/ 0 h 673204"/>
              <a:gd name="connsiteX15" fmla="*/ 722910 w 743828"/>
              <a:gd name="connsiteY15" fmla="*/ 614241 h 673204"/>
              <a:gd name="connsiteX16" fmla="*/ 275630 w 743828"/>
              <a:gd name="connsiteY16" fmla="*/ 667240 h 673204"/>
              <a:gd name="connsiteX17" fmla="*/ 0 w 743828"/>
              <a:gd name="connsiteY17" fmla="*/ 431248 h 673204"/>
              <a:gd name="connsiteX0" fmla="*/ 0 w 757086"/>
              <a:gd name="connsiteY0" fmla="*/ 435531 h 682560"/>
              <a:gd name="connsiteX1" fmla="*/ 259653 w 757086"/>
              <a:gd name="connsiteY1" fmla="*/ 52573 h 682560"/>
              <a:gd name="connsiteX2" fmla="*/ 410268 w 757086"/>
              <a:gd name="connsiteY2" fmla="*/ 293953 h 682560"/>
              <a:gd name="connsiteX3" fmla="*/ 384867 w 757086"/>
              <a:gd name="connsiteY3" fmla="*/ 327290 h 682560"/>
              <a:gd name="connsiteX4" fmla="*/ 313431 w 757086"/>
              <a:gd name="connsiteY4" fmla="*/ 379678 h 682560"/>
              <a:gd name="connsiteX5" fmla="*/ 270567 w 757086"/>
              <a:gd name="connsiteY5" fmla="*/ 424128 h 682560"/>
              <a:gd name="connsiteX6" fmla="*/ 241992 w 757086"/>
              <a:gd name="connsiteY6" fmla="*/ 457465 h 682560"/>
              <a:gd name="connsiteX7" fmla="*/ 272155 w 757086"/>
              <a:gd name="connsiteY7" fmla="*/ 468578 h 682560"/>
              <a:gd name="connsiteX8" fmla="*/ 265805 w 757086"/>
              <a:gd name="connsiteY8" fmla="*/ 533665 h 682560"/>
              <a:gd name="connsiteX9" fmla="*/ 283267 w 757086"/>
              <a:gd name="connsiteY9" fmla="*/ 551128 h 682560"/>
              <a:gd name="connsiteX10" fmla="*/ 329305 w 757086"/>
              <a:gd name="connsiteY10" fmla="*/ 535253 h 682560"/>
              <a:gd name="connsiteX11" fmla="*/ 370580 w 757086"/>
              <a:gd name="connsiteY11" fmla="*/ 487628 h 682560"/>
              <a:gd name="connsiteX12" fmla="*/ 402330 w 757086"/>
              <a:gd name="connsiteY12" fmla="*/ 436828 h 682560"/>
              <a:gd name="connsiteX13" fmla="*/ 448367 w 757086"/>
              <a:gd name="connsiteY13" fmla="*/ 408253 h 682560"/>
              <a:gd name="connsiteX14" fmla="*/ 650393 w 757086"/>
              <a:gd name="connsiteY14" fmla="*/ 4283 h 682560"/>
              <a:gd name="connsiteX15" fmla="*/ 725308 w 757086"/>
              <a:gd name="connsiteY15" fmla="*/ 265706 h 682560"/>
              <a:gd name="connsiteX16" fmla="*/ 722910 w 757086"/>
              <a:gd name="connsiteY16" fmla="*/ 618524 h 682560"/>
              <a:gd name="connsiteX17" fmla="*/ 275630 w 757086"/>
              <a:gd name="connsiteY17" fmla="*/ 671523 h 682560"/>
              <a:gd name="connsiteX18" fmla="*/ 0 w 757086"/>
              <a:gd name="connsiteY18" fmla="*/ 435531 h 682560"/>
              <a:gd name="connsiteX0" fmla="*/ 0 w 755346"/>
              <a:gd name="connsiteY0" fmla="*/ 454709 h 701738"/>
              <a:gd name="connsiteX1" fmla="*/ 259653 w 755346"/>
              <a:gd name="connsiteY1" fmla="*/ 71751 h 701738"/>
              <a:gd name="connsiteX2" fmla="*/ 410268 w 755346"/>
              <a:gd name="connsiteY2" fmla="*/ 313131 h 701738"/>
              <a:gd name="connsiteX3" fmla="*/ 384867 w 755346"/>
              <a:gd name="connsiteY3" fmla="*/ 346468 h 701738"/>
              <a:gd name="connsiteX4" fmla="*/ 313431 w 755346"/>
              <a:gd name="connsiteY4" fmla="*/ 398856 h 701738"/>
              <a:gd name="connsiteX5" fmla="*/ 270567 w 755346"/>
              <a:gd name="connsiteY5" fmla="*/ 443306 h 701738"/>
              <a:gd name="connsiteX6" fmla="*/ 241992 w 755346"/>
              <a:gd name="connsiteY6" fmla="*/ 476643 h 701738"/>
              <a:gd name="connsiteX7" fmla="*/ 272155 w 755346"/>
              <a:gd name="connsiteY7" fmla="*/ 487756 h 701738"/>
              <a:gd name="connsiteX8" fmla="*/ 265805 w 755346"/>
              <a:gd name="connsiteY8" fmla="*/ 552843 h 701738"/>
              <a:gd name="connsiteX9" fmla="*/ 283267 w 755346"/>
              <a:gd name="connsiteY9" fmla="*/ 570306 h 701738"/>
              <a:gd name="connsiteX10" fmla="*/ 329305 w 755346"/>
              <a:gd name="connsiteY10" fmla="*/ 554431 h 701738"/>
              <a:gd name="connsiteX11" fmla="*/ 370580 w 755346"/>
              <a:gd name="connsiteY11" fmla="*/ 506806 h 701738"/>
              <a:gd name="connsiteX12" fmla="*/ 402330 w 755346"/>
              <a:gd name="connsiteY12" fmla="*/ 456006 h 701738"/>
              <a:gd name="connsiteX13" fmla="*/ 448367 w 755346"/>
              <a:gd name="connsiteY13" fmla="*/ 427431 h 701738"/>
              <a:gd name="connsiteX14" fmla="*/ 650393 w 755346"/>
              <a:gd name="connsiteY14" fmla="*/ 23461 h 701738"/>
              <a:gd name="connsiteX15" fmla="*/ 722150 w 755346"/>
              <a:gd name="connsiteY15" fmla="*/ 77503 h 701738"/>
              <a:gd name="connsiteX16" fmla="*/ 725308 w 755346"/>
              <a:gd name="connsiteY16" fmla="*/ 284884 h 701738"/>
              <a:gd name="connsiteX17" fmla="*/ 722910 w 755346"/>
              <a:gd name="connsiteY17" fmla="*/ 637702 h 701738"/>
              <a:gd name="connsiteX18" fmla="*/ 275630 w 755346"/>
              <a:gd name="connsiteY18" fmla="*/ 690701 h 701738"/>
              <a:gd name="connsiteX19" fmla="*/ 0 w 755346"/>
              <a:gd name="connsiteY19" fmla="*/ 454709 h 701738"/>
              <a:gd name="connsiteX0" fmla="*/ 0 w 755346"/>
              <a:gd name="connsiteY0" fmla="*/ 431248 h 678277"/>
              <a:gd name="connsiteX1" fmla="*/ 259653 w 755346"/>
              <a:gd name="connsiteY1" fmla="*/ 48290 h 678277"/>
              <a:gd name="connsiteX2" fmla="*/ 410268 w 755346"/>
              <a:gd name="connsiteY2" fmla="*/ 289670 h 678277"/>
              <a:gd name="connsiteX3" fmla="*/ 384867 w 755346"/>
              <a:gd name="connsiteY3" fmla="*/ 323007 h 678277"/>
              <a:gd name="connsiteX4" fmla="*/ 313431 w 755346"/>
              <a:gd name="connsiteY4" fmla="*/ 375395 h 678277"/>
              <a:gd name="connsiteX5" fmla="*/ 270567 w 755346"/>
              <a:gd name="connsiteY5" fmla="*/ 419845 h 678277"/>
              <a:gd name="connsiteX6" fmla="*/ 241992 w 755346"/>
              <a:gd name="connsiteY6" fmla="*/ 453182 h 678277"/>
              <a:gd name="connsiteX7" fmla="*/ 272155 w 755346"/>
              <a:gd name="connsiteY7" fmla="*/ 464295 h 678277"/>
              <a:gd name="connsiteX8" fmla="*/ 265805 w 755346"/>
              <a:gd name="connsiteY8" fmla="*/ 529382 h 678277"/>
              <a:gd name="connsiteX9" fmla="*/ 283267 w 755346"/>
              <a:gd name="connsiteY9" fmla="*/ 546845 h 678277"/>
              <a:gd name="connsiteX10" fmla="*/ 329305 w 755346"/>
              <a:gd name="connsiteY10" fmla="*/ 530970 h 678277"/>
              <a:gd name="connsiteX11" fmla="*/ 370580 w 755346"/>
              <a:gd name="connsiteY11" fmla="*/ 483345 h 678277"/>
              <a:gd name="connsiteX12" fmla="*/ 402330 w 755346"/>
              <a:gd name="connsiteY12" fmla="*/ 432545 h 678277"/>
              <a:gd name="connsiteX13" fmla="*/ 448367 w 755346"/>
              <a:gd name="connsiteY13" fmla="*/ 403970 h 678277"/>
              <a:gd name="connsiteX14" fmla="*/ 650393 w 755346"/>
              <a:gd name="connsiteY14" fmla="*/ 0 h 678277"/>
              <a:gd name="connsiteX15" fmla="*/ 722150 w 755346"/>
              <a:gd name="connsiteY15" fmla="*/ 54042 h 678277"/>
              <a:gd name="connsiteX16" fmla="*/ 725308 w 755346"/>
              <a:gd name="connsiteY16" fmla="*/ 261423 h 678277"/>
              <a:gd name="connsiteX17" fmla="*/ 722910 w 755346"/>
              <a:gd name="connsiteY17" fmla="*/ 614241 h 678277"/>
              <a:gd name="connsiteX18" fmla="*/ 275630 w 755346"/>
              <a:gd name="connsiteY18" fmla="*/ 667240 h 678277"/>
              <a:gd name="connsiteX19" fmla="*/ 0 w 755346"/>
              <a:gd name="connsiteY19" fmla="*/ 431248 h 678277"/>
              <a:gd name="connsiteX0" fmla="*/ 0 w 746217"/>
              <a:gd name="connsiteY0" fmla="*/ 431248 h 676424"/>
              <a:gd name="connsiteX1" fmla="*/ 259653 w 746217"/>
              <a:gd name="connsiteY1" fmla="*/ 48290 h 676424"/>
              <a:gd name="connsiteX2" fmla="*/ 410268 w 746217"/>
              <a:gd name="connsiteY2" fmla="*/ 289670 h 676424"/>
              <a:gd name="connsiteX3" fmla="*/ 384867 w 746217"/>
              <a:gd name="connsiteY3" fmla="*/ 323007 h 676424"/>
              <a:gd name="connsiteX4" fmla="*/ 313431 w 746217"/>
              <a:gd name="connsiteY4" fmla="*/ 375395 h 676424"/>
              <a:gd name="connsiteX5" fmla="*/ 270567 w 746217"/>
              <a:gd name="connsiteY5" fmla="*/ 419845 h 676424"/>
              <a:gd name="connsiteX6" fmla="*/ 241992 w 746217"/>
              <a:gd name="connsiteY6" fmla="*/ 453182 h 676424"/>
              <a:gd name="connsiteX7" fmla="*/ 272155 w 746217"/>
              <a:gd name="connsiteY7" fmla="*/ 464295 h 676424"/>
              <a:gd name="connsiteX8" fmla="*/ 265805 w 746217"/>
              <a:gd name="connsiteY8" fmla="*/ 529382 h 676424"/>
              <a:gd name="connsiteX9" fmla="*/ 283267 w 746217"/>
              <a:gd name="connsiteY9" fmla="*/ 546845 h 676424"/>
              <a:gd name="connsiteX10" fmla="*/ 329305 w 746217"/>
              <a:gd name="connsiteY10" fmla="*/ 530970 h 676424"/>
              <a:gd name="connsiteX11" fmla="*/ 370580 w 746217"/>
              <a:gd name="connsiteY11" fmla="*/ 483345 h 676424"/>
              <a:gd name="connsiteX12" fmla="*/ 402330 w 746217"/>
              <a:gd name="connsiteY12" fmla="*/ 432545 h 676424"/>
              <a:gd name="connsiteX13" fmla="*/ 448367 w 746217"/>
              <a:gd name="connsiteY13" fmla="*/ 403970 h 676424"/>
              <a:gd name="connsiteX14" fmla="*/ 650393 w 746217"/>
              <a:gd name="connsiteY14" fmla="*/ 0 h 676424"/>
              <a:gd name="connsiteX15" fmla="*/ 722150 w 746217"/>
              <a:gd name="connsiteY15" fmla="*/ 54042 h 676424"/>
              <a:gd name="connsiteX16" fmla="*/ 725308 w 746217"/>
              <a:gd name="connsiteY16" fmla="*/ 261423 h 676424"/>
              <a:gd name="connsiteX17" fmla="*/ 709384 w 746217"/>
              <a:gd name="connsiteY17" fmla="*/ 607811 h 676424"/>
              <a:gd name="connsiteX18" fmla="*/ 275630 w 746217"/>
              <a:gd name="connsiteY18" fmla="*/ 667240 h 676424"/>
              <a:gd name="connsiteX19" fmla="*/ 0 w 746217"/>
              <a:gd name="connsiteY19" fmla="*/ 431248 h 676424"/>
              <a:gd name="connsiteX0" fmla="*/ 0 w 741301"/>
              <a:gd name="connsiteY0" fmla="*/ 431248 h 676424"/>
              <a:gd name="connsiteX1" fmla="*/ 259653 w 741301"/>
              <a:gd name="connsiteY1" fmla="*/ 48290 h 676424"/>
              <a:gd name="connsiteX2" fmla="*/ 410268 w 741301"/>
              <a:gd name="connsiteY2" fmla="*/ 289670 h 676424"/>
              <a:gd name="connsiteX3" fmla="*/ 384867 w 741301"/>
              <a:gd name="connsiteY3" fmla="*/ 323007 h 676424"/>
              <a:gd name="connsiteX4" fmla="*/ 313431 w 741301"/>
              <a:gd name="connsiteY4" fmla="*/ 375395 h 676424"/>
              <a:gd name="connsiteX5" fmla="*/ 270567 w 741301"/>
              <a:gd name="connsiteY5" fmla="*/ 419845 h 676424"/>
              <a:gd name="connsiteX6" fmla="*/ 241992 w 741301"/>
              <a:gd name="connsiteY6" fmla="*/ 453182 h 676424"/>
              <a:gd name="connsiteX7" fmla="*/ 272155 w 741301"/>
              <a:gd name="connsiteY7" fmla="*/ 464295 h 676424"/>
              <a:gd name="connsiteX8" fmla="*/ 265805 w 741301"/>
              <a:gd name="connsiteY8" fmla="*/ 529382 h 676424"/>
              <a:gd name="connsiteX9" fmla="*/ 283267 w 741301"/>
              <a:gd name="connsiteY9" fmla="*/ 546845 h 676424"/>
              <a:gd name="connsiteX10" fmla="*/ 329305 w 741301"/>
              <a:gd name="connsiteY10" fmla="*/ 530970 h 676424"/>
              <a:gd name="connsiteX11" fmla="*/ 370580 w 741301"/>
              <a:gd name="connsiteY11" fmla="*/ 483345 h 676424"/>
              <a:gd name="connsiteX12" fmla="*/ 402330 w 741301"/>
              <a:gd name="connsiteY12" fmla="*/ 432545 h 676424"/>
              <a:gd name="connsiteX13" fmla="*/ 448367 w 741301"/>
              <a:gd name="connsiteY13" fmla="*/ 403970 h 676424"/>
              <a:gd name="connsiteX14" fmla="*/ 650393 w 741301"/>
              <a:gd name="connsiteY14" fmla="*/ 0 h 676424"/>
              <a:gd name="connsiteX15" fmla="*/ 722150 w 741301"/>
              <a:gd name="connsiteY15" fmla="*/ 54042 h 676424"/>
              <a:gd name="connsiteX16" fmla="*/ 725308 w 741301"/>
              <a:gd name="connsiteY16" fmla="*/ 261423 h 676424"/>
              <a:gd name="connsiteX17" fmla="*/ 709384 w 741301"/>
              <a:gd name="connsiteY17" fmla="*/ 607811 h 676424"/>
              <a:gd name="connsiteX18" fmla="*/ 275630 w 741301"/>
              <a:gd name="connsiteY18" fmla="*/ 667240 h 676424"/>
              <a:gd name="connsiteX19" fmla="*/ 0 w 74130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7371"/>
              <a:gd name="connsiteY0" fmla="*/ 431248 h 676424"/>
              <a:gd name="connsiteX1" fmla="*/ 259653 w 727371"/>
              <a:gd name="connsiteY1" fmla="*/ 48290 h 676424"/>
              <a:gd name="connsiteX2" fmla="*/ 410268 w 727371"/>
              <a:gd name="connsiteY2" fmla="*/ 289670 h 676424"/>
              <a:gd name="connsiteX3" fmla="*/ 384867 w 727371"/>
              <a:gd name="connsiteY3" fmla="*/ 323007 h 676424"/>
              <a:gd name="connsiteX4" fmla="*/ 313431 w 727371"/>
              <a:gd name="connsiteY4" fmla="*/ 375395 h 676424"/>
              <a:gd name="connsiteX5" fmla="*/ 270567 w 727371"/>
              <a:gd name="connsiteY5" fmla="*/ 419845 h 676424"/>
              <a:gd name="connsiteX6" fmla="*/ 241992 w 727371"/>
              <a:gd name="connsiteY6" fmla="*/ 453182 h 676424"/>
              <a:gd name="connsiteX7" fmla="*/ 272155 w 727371"/>
              <a:gd name="connsiteY7" fmla="*/ 464295 h 676424"/>
              <a:gd name="connsiteX8" fmla="*/ 265805 w 727371"/>
              <a:gd name="connsiteY8" fmla="*/ 529382 h 676424"/>
              <a:gd name="connsiteX9" fmla="*/ 283267 w 727371"/>
              <a:gd name="connsiteY9" fmla="*/ 546845 h 676424"/>
              <a:gd name="connsiteX10" fmla="*/ 329305 w 727371"/>
              <a:gd name="connsiteY10" fmla="*/ 530970 h 676424"/>
              <a:gd name="connsiteX11" fmla="*/ 370580 w 727371"/>
              <a:gd name="connsiteY11" fmla="*/ 483345 h 676424"/>
              <a:gd name="connsiteX12" fmla="*/ 402330 w 727371"/>
              <a:gd name="connsiteY12" fmla="*/ 432545 h 676424"/>
              <a:gd name="connsiteX13" fmla="*/ 448367 w 727371"/>
              <a:gd name="connsiteY13" fmla="*/ 403970 h 676424"/>
              <a:gd name="connsiteX14" fmla="*/ 650393 w 727371"/>
              <a:gd name="connsiteY14" fmla="*/ 0 h 676424"/>
              <a:gd name="connsiteX15" fmla="*/ 722150 w 727371"/>
              <a:gd name="connsiteY15" fmla="*/ 54042 h 676424"/>
              <a:gd name="connsiteX16" fmla="*/ 725308 w 727371"/>
              <a:gd name="connsiteY16" fmla="*/ 261423 h 676424"/>
              <a:gd name="connsiteX17" fmla="*/ 709384 w 727371"/>
              <a:gd name="connsiteY17" fmla="*/ 607811 h 676424"/>
              <a:gd name="connsiteX18" fmla="*/ 275630 w 727371"/>
              <a:gd name="connsiteY18" fmla="*/ 667240 h 676424"/>
              <a:gd name="connsiteX19" fmla="*/ 0 w 727371"/>
              <a:gd name="connsiteY19" fmla="*/ 431248 h 676424"/>
              <a:gd name="connsiteX0" fmla="*/ 0 w 725842"/>
              <a:gd name="connsiteY0" fmla="*/ 431248 h 676424"/>
              <a:gd name="connsiteX1" fmla="*/ 259653 w 725842"/>
              <a:gd name="connsiteY1" fmla="*/ 48290 h 676424"/>
              <a:gd name="connsiteX2" fmla="*/ 410268 w 725842"/>
              <a:gd name="connsiteY2" fmla="*/ 289670 h 676424"/>
              <a:gd name="connsiteX3" fmla="*/ 384867 w 725842"/>
              <a:gd name="connsiteY3" fmla="*/ 323007 h 676424"/>
              <a:gd name="connsiteX4" fmla="*/ 313431 w 725842"/>
              <a:gd name="connsiteY4" fmla="*/ 375395 h 676424"/>
              <a:gd name="connsiteX5" fmla="*/ 270567 w 725842"/>
              <a:gd name="connsiteY5" fmla="*/ 419845 h 676424"/>
              <a:gd name="connsiteX6" fmla="*/ 241992 w 725842"/>
              <a:gd name="connsiteY6" fmla="*/ 453182 h 676424"/>
              <a:gd name="connsiteX7" fmla="*/ 272155 w 725842"/>
              <a:gd name="connsiteY7" fmla="*/ 464295 h 676424"/>
              <a:gd name="connsiteX8" fmla="*/ 265805 w 725842"/>
              <a:gd name="connsiteY8" fmla="*/ 529382 h 676424"/>
              <a:gd name="connsiteX9" fmla="*/ 283267 w 725842"/>
              <a:gd name="connsiteY9" fmla="*/ 546845 h 676424"/>
              <a:gd name="connsiteX10" fmla="*/ 329305 w 725842"/>
              <a:gd name="connsiteY10" fmla="*/ 530970 h 676424"/>
              <a:gd name="connsiteX11" fmla="*/ 370580 w 725842"/>
              <a:gd name="connsiteY11" fmla="*/ 483345 h 676424"/>
              <a:gd name="connsiteX12" fmla="*/ 402330 w 725842"/>
              <a:gd name="connsiteY12" fmla="*/ 432545 h 676424"/>
              <a:gd name="connsiteX13" fmla="*/ 448367 w 725842"/>
              <a:gd name="connsiteY13" fmla="*/ 403970 h 676424"/>
              <a:gd name="connsiteX14" fmla="*/ 650393 w 725842"/>
              <a:gd name="connsiteY14" fmla="*/ 0 h 676424"/>
              <a:gd name="connsiteX15" fmla="*/ 722150 w 725842"/>
              <a:gd name="connsiteY15" fmla="*/ 54042 h 676424"/>
              <a:gd name="connsiteX16" fmla="*/ 716210 w 725842"/>
              <a:gd name="connsiteY16" fmla="*/ 265669 h 676424"/>
              <a:gd name="connsiteX17" fmla="*/ 709384 w 725842"/>
              <a:gd name="connsiteY17" fmla="*/ 607811 h 676424"/>
              <a:gd name="connsiteX18" fmla="*/ 275630 w 725842"/>
              <a:gd name="connsiteY18" fmla="*/ 667240 h 676424"/>
              <a:gd name="connsiteX19" fmla="*/ 0 w 725842"/>
              <a:gd name="connsiteY19" fmla="*/ 431248 h 676424"/>
              <a:gd name="connsiteX0" fmla="*/ 0 w 743511"/>
              <a:gd name="connsiteY0" fmla="*/ 431248 h 676424"/>
              <a:gd name="connsiteX1" fmla="*/ 259653 w 743511"/>
              <a:gd name="connsiteY1" fmla="*/ 48290 h 676424"/>
              <a:gd name="connsiteX2" fmla="*/ 410268 w 743511"/>
              <a:gd name="connsiteY2" fmla="*/ 289670 h 676424"/>
              <a:gd name="connsiteX3" fmla="*/ 384867 w 743511"/>
              <a:gd name="connsiteY3" fmla="*/ 323007 h 676424"/>
              <a:gd name="connsiteX4" fmla="*/ 313431 w 743511"/>
              <a:gd name="connsiteY4" fmla="*/ 375395 h 676424"/>
              <a:gd name="connsiteX5" fmla="*/ 270567 w 743511"/>
              <a:gd name="connsiteY5" fmla="*/ 419845 h 676424"/>
              <a:gd name="connsiteX6" fmla="*/ 241992 w 743511"/>
              <a:gd name="connsiteY6" fmla="*/ 453182 h 676424"/>
              <a:gd name="connsiteX7" fmla="*/ 272155 w 743511"/>
              <a:gd name="connsiteY7" fmla="*/ 464295 h 676424"/>
              <a:gd name="connsiteX8" fmla="*/ 265805 w 743511"/>
              <a:gd name="connsiteY8" fmla="*/ 529382 h 676424"/>
              <a:gd name="connsiteX9" fmla="*/ 283267 w 743511"/>
              <a:gd name="connsiteY9" fmla="*/ 546845 h 676424"/>
              <a:gd name="connsiteX10" fmla="*/ 329305 w 743511"/>
              <a:gd name="connsiteY10" fmla="*/ 530970 h 676424"/>
              <a:gd name="connsiteX11" fmla="*/ 370580 w 743511"/>
              <a:gd name="connsiteY11" fmla="*/ 483345 h 676424"/>
              <a:gd name="connsiteX12" fmla="*/ 402330 w 743511"/>
              <a:gd name="connsiteY12" fmla="*/ 432545 h 676424"/>
              <a:gd name="connsiteX13" fmla="*/ 448367 w 743511"/>
              <a:gd name="connsiteY13" fmla="*/ 403970 h 676424"/>
              <a:gd name="connsiteX14" fmla="*/ 650393 w 743511"/>
              <a:gd name="connsiteY14" fmla="*/ 0 h 676424"/>
              <a:gd name="connsiteX15" fmla="*/ 722150 w 743511"/>
              <a:gd name="connsiteY15" fmla="*/ 54042 h 676424"/>
              <a:gd name="connsiteX16" fmla="*/ 716210 w 743511"/>
              <a:gd name="connsiteY16" fmla="*/ 265669 h 676424"/>
              <a:gd name="connsiteX17" fmla="*/ 709384 w 743511"/>
              <a:gd name="connsiteY17" fmla="*/ 607811 h 676424"/>
              <a:gd name="connsiteX18" fmla="*/ 275630 w 743511"/>
              <a:gd name="connsiteY18" fmla="*/ 667240 h 676424"/>
              <a:gd name="connsiteX19" fmla="*/ 0 w 743511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0567 w 745599"/>
              <a:gd name="connsiteY5" fmla="*/ 419845 h 676424"/>
              <a:gd name="connsiteX6" fmla="*/ 241992 w 745599"/>
              <a:gd name="connsiteY6" fmla="*/ 453182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0567 w 745599"/>
              <a:gd name="connsiteY5" fmla="*/ 419845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9305 w 745599"/>
              <a:gd name="connsiteY10" fmla="*/ 530970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2155 w 745599"/>
              <a:gd name="connsiteY7" fmla="*/ 464295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75117 w 745599"/>
              <a:gd name="connsiteY5" fmla="*/ 417722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2330 w 745599"/>
              <a:gd name="connsiteY12" fmla="*/ 43254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398509 w 745599"/>
              <a:gd name="connsiteY12" fmla="*/ 440977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3240 w 745599"/>
              <a:gd name="connsiteY12" fmla="*/ 440431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3240 w 745599"/>
              <a:gd name="connsiteY12" fmla="*/ 440431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4150 w 745599"/>
              <a:gd name="connsiteY12" fmla="*/ 44831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04150 w 745599"/>
              <a:gd name="connsiteY12" fmla="*/ 448315 h 676424"/>
              <a:gd name="connsiteX13" fmla="*/ 448367 w 745599"/>
              <a:gd name="connsiteY13" fmla="*/ 403970 h 676424"/>
              <a:gd name="connsiteX14" fmla="*/ 650393 w 745599"/>
              <a:gd name="connsiteY14" fmla="*/ 0 h 676424"/>
              <a:gd name="connsiteX15" fmla="*/ 722150 w 745599"/>
              <a:gd name="connsiteY15" fmla="*/ 54042 h 676424"/>
              <a:gd name="connsiteX16" fmla="*/ 716210 w 745599"/>
              <a:gd name="connsiteY16" fmla="*/ 265669 h 676424"/>
              <a:gd name="connsiteX17" fmla="*/ 709384 w 745599"/>
              <a:gd name="connsiteY17" fmla="*/ 607811 h 676424"/>
              <a:gd name="connsiteX18" fmla="*/ 275630 w 745599"/>
              <a:gd name="connsiteY18" fmla="*/ 667240 h 676424"/>
              <a:gd name="connsiteX19" fmla="*/ 0 w 745599"/>
              <a:gd name="connsiteY19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31248 h 676424"/>
              <a:gd name="connsiteX1" fmla="*/ 259653 w 745599"/>
              <a:gd name="connsiteY1" fmla="*/ 48290 h 676424"/>
              <a:gd name="connsiteX2" fmla="*/ 410268 w 745599"/>
              <a:gd name="connsiteY2" fmla="*/ 289670 h 676424"/>
              <a:gd name="connsiteX3" fmla="*/ 384867 w 745599"/>
              <a:gd name="connsiteY3" fmla="*/ 323007 h 676424"/>
              <a:gd name="connsiteX4" fmla="*/ 313431 w 745599"/>
              <a:gd name="connsiteY4" fmla="*/ 375395 h 676424"/>
              <a:gd name="connsiteX5" fmla="*/ 286155 w 745599"/>
              <a:gd name="connsiteY5" fmla="*/ 416448 h 676424"/>
              <a:gd name="connsiteX6" fmla="*/ 250242 w 745599"/>
              <a:gd name="connsiteY6" fmla="*/ 455426 h 676424"/>
              <a:gd name="connsiteX7" fmla="*/ 273003 w 745599"/>
              <a:gd name="connsiteY7" fmla="*/ 457804 h 676424"/>
              <a:gd name="connsiteX8" fmla="*/ 265805 w 745599"/>
              <a:gd name="connsiteY8" fmla="*/ 529382 h 676424"/>
              <a:gd name="connsiteX9" fmla="*/ 283267 w 745599"/>
              <a:gd name="connsiteY9" fmla="*/ 546845 h 676424"/>
              <a:gd name="connsiteX10" fmla="*/ 320510 w 745599"/>
              <a:gd name="connsiteY10" fmla="*/ 523994 h 676424"/>
              <a:gd name="connsiteX11" fmla="*/ 370580 w 745599"/>
              <a:gd name="connsiteY11" fmla="*/ 483345 h 676424"/>
              <a:gd name="connsiteX12" fmla="*/ 448367 w 745599"/>
              <a:gd name="connsiteY12" fmla="*/ 403970 h 676424"/>
              <a:gd name="connsiteX13" fmla="*/ 650393 w 745599"/>
              <a:gd name="connsiteY13" fmla="*/ 0 h 676424"/>
              <a:gd name="connsiteX14" fmla="*/ 722150 w 745599"/>
              <a:gd name="connsiteY14" fmla="*/ 54042 h 676424"/>
              <a:gd name="connsiteX15" fmla="*/ 716210 w 745599"/>
              <a:gd name="connsiteY15" fmla="*/ 265669 h 676424"/>
              <a:gd name="connsiteX16" fmla="*/ 709384 w 745599"/>
              <a:gd name="connsiteY16" fmla="*/ 607811 h 676424"/>
              <a:gd name="connsiteX17" fmla="*/ 275630 w 745599"/>
              <a:gd name="connsiteY17" fmla="*/ 667240 h 676424"/>
              <a:gd name="connsiteX18" fmla="*/ 0 w 745599"/>
              <a:gd name="connsiteY18" fmla="*/ 431248 h 676424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410268 w 745599"/>
              <a:gd name="connsiteY3" fmla="*/ 300386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1964 h 687140"/>
              <a:gd name="connsiteX1" fmla="*/ 259653 w 745599"/>
              <a:gd name="connsiteY1" fmla="*/ 59006 h 687140"/>
              <a:gd name="connsiteX2" fmla="*/ 639736 w 745599"/>
              <a:gd name="connsiteY2" fmla="*/ 17510 h 687140"/>
              <a:gd name="connsiteX3" fmla="*/ 557843 w 745599"/>
              <a:gd name="connsiteY3" fmla="*/ 332894 h 687140"/>
              <a:gd name="connsiteX4" fmla="*/ 384867 w 745599"/>
              <a:gd name="connsiteY4" fmla="*/ 333723 h 687140"/>
              <a:gd name="connsiteX5" fmla="*/ 313431 w 745599"/>
              <a:gd name="connsiteY5" fmla="*/ 386111 h 687140"/>
              <a:gd name="connsiteX6" fmla="*/ 286155 w 745599"/>
              <a:gd name="connsiteY6" fmla="*/ 427164 h 687140"/>
              <a:gd name="connsiteX7" fmla="*/ 250242 w 745599"/>
              <a:gd name="connsiteY7" fmla="*/ 466142 h 687140"/>
              <a:gd name="connsiteX8" fmla="*/ 273003 w 745599"/>
              <a:gd name="connsiteY8" fmla="*/ 468520 h 687140"/>
              <a:gd name="connsiteX9" fmla="*/ 265805 w 745599"/>
              <a:gd name="connsiteY9" fmla="*/ 540098 h 687140"/>
              <a:gd name="connsiteX10" fmla="*/ 283267 w 745599"/>
              <a:gd name="connsiteY10" fmla="*/ 557561 h 687140"/>
              <a:gd name="connsiteX11" fmla="*/ 320510 w 745599"/>
              <a:gd name="connsiteY11" fmla="*/ 534710 h 687140"/>
              <a:gd name="connsiteX12" fmla="*/ 370580 w 745599"/>
              <a:gd name="connsiteY12" fmla="*/ 494061 h 687140"/>
              <a:gd name="connsiteX13" fmla="*/ 448367 w 745599"/>
              <a:gd name="connsiteY13" fmla="*/ 414686 h 687140"/>
              <a:gd name="connsiteX14" fmla="*/ 650393 w 745599"/>
              <a:gd name="connsiteY14" fmla="*/ 10716 h 687140"/>
              <a:gd name="connsiteX15" fmla="*/ 722150 w 745599"/>
              <a:gd name="connsiteY15" fmla="*/ 64758 h 687140"/>
              <a:gd name="connsiteX16" fmla="*/ 716210 w 745599"/>
              <a:gd name="connsiteY16" fmla="*/ 276385 h 687140"/>
              <a:gd name="connsiteX17" fmla="*/ 709384 w 745599"/>
              <a:gd name="connsiteY17" fmla="*/ 618527 h 687140"/>
              <a:gd name="connsiteX18" fmla="*/ 275630 w 745599"/>
              <a:gd name="connsiteY18" fmla="*/ 677956 h 687140"/>
              <a:gd name="connsiteX19" fmla="*/ 0 w 745599"/>
              <a:gd name="connsiteY19" fmla="*/ 441964 h 687140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45161 h 690337"/>
              <a:gd name="connsiteX1" fmla="*/ 259653 w 745599"/>
              <a:gd name="connsiteY1" fmla="*/ 62203 h 690337"/>
              <a:gd name="connsiteX2" fmla="*/ 647258 w 745599"/>
              <a:gd name="connsiteY2" fmla="*/ 16642 h 690337"/>
              <a:gd name="connsiteX3" fmla="*/ 557843 w 745599"/>
              <a:gd name="connsiteY3" fmla="*/ 336091 h 690337"/>
              <a:gd name="connsiteX4" fmla="*/ 384867 w 745599"/>
              <a:gd name="connsiteY4" fmla="*/ 336920 h 690337"/>
              <a:gd name="connsiteX5" fmla="*/ 313431 w 745599"/>
              <a:gd name="connsiteY5" fmla="*/ 389308 h 690337"/>
              <a:gd name="connsiteX6" fmla="*/ 286155 w 745599"/>
              <a:gd name="connsiteY6" fmla="*/ 430361 h 690337"/>
              <a:gd name="connsiteX7" fmla="*/ 250242 w 745599"/>
              <a:gd name="connsiteY7" fmla="*/ 469339 h 690337"/>
              <a:gd name="connsiteX8" fmla="*/ 273003 w 745599"/>
              <a:gd name="connsiteY8" fmla="*/ 471717 h 690337"/>
              <a:gd name="connsiteX9" fmla="*/ 265805 w 745599"/>
              <a:gd name="connsiteY9" fmla="*/ 543295 h 690337"/>
              <a:gd name="connsiteX10" fmla="*/ 283267 w 745599"/>
              <a:gd name="connsiteY10" fmla="*/ 560758 h 690337"/>
              <a:gd name="connsiteX11" fmla="*/ 320510 w 745599"/>
              <a:gd name="connsiteY11" fmla="*/ 537907 h 690337"/>
              <a:gd name="connsiteX12" fmla="*/ 370580 w 745599"/>
              <a:gd name="connsiteY12" fmla="*/ 497258 h 690337"/>
              <a:gd name="connsiteX13" fmla="*/ 448367 w 745599"/>
              <a:gd name="connsiteY13" fmla="*/ 417883 h 690337"/>
              <a:gd name="connsiteX14" fmla="*/ 650393 w 745599"/>
              <a:gd name="connsiteY14" fmla="*/ 13913 h 690337"/>
              <a:gd name="connsiteX15" fmla="*/ 722150 w 745599"/>
              <a:gd name="connsiteY15" fmla="*/ 67955 h 690337"/>
              <a:gd name="connsiteX16" fmla="*/ 716210 w 745599"/>
              <a:gd name="connsiteY16" fmla="*/ 279582 h 690337"/>
              <a:gd name="connsiteX17" fmla="*/ 709384 w 745599"/>
              <a:gd name="connsiteY17" fmla="*/ 621724 h 690337"/>
              <a:gd name="connsiteX18" fmla="*/ 275630 w 745599"/>
              <a:gd name="connsiteY18" fmla="*/ 681153 h 690337"/>
              <a:gd name="connsiteX19" fmla="*/ 0 w 745599"/>
              <a:gd name="connsiteY19" fmla="*/ 445161 h 690337"/>
              <a:gd name="connsiteX0" fmla="*/ 0 w 745599"/>
              <a:gd name="connsiteY0" fmla="*/ 472771 h 717947"/>
              <a:gd name="connsiteX1" fmla="*/ 259653 w 745599"/>
              <a:gd name="connsiteY1" fmla="*/ 89813 h 717947"/>
              <a:gd name="connsiteX2" fmla="*/ 591698 w 745599"/>
              <a:gd name="connsiteY2" fmla="*/ 5920 h 717947"/>
              <a:gd name="connsiteX3" fmla="*/ 647258 w 745599"/>
              <a:gd name="connsiteY3" fmla="*/ 44252 h 717947"/>
              <a:gd name="connsiteX4" fmla="*/ 557843 w 745599"/>
              <a:gd name="connsiteY4" fmla="*/ 363701 h 717947"/>
              <a:gd name="connsiteX5" fmla="*/ 384867 w 745599"/>
              <a:gd name="connsiteY5" fmla="*/ 364530 h 717947"/>
              <a:gd name="connsiteX6" fmla="*/ 313431 w 745599"/>
              <a:gd name="connsiteY6" fmla="*/ 416918 h 717947"/>
              <a:gd name="connsiteX7" fmla="*/ 286155 w 745599"/>
              <a:gd name="connsiteY7" fmla="*/ 457971 h 717947"/>
              <a:gd name="connsiteX8" fmla="*/ 250242 w 745599"/>
              <a:gd name="connsiteY8" fmla="*/ 496949 h 717947"/>
              <a:gd name="connsiteX9" fmla="*/ 273003 w 745599"/>
              <a:gd name="connsiteY9" fmla="*/ 499327 h 717947"/>
              <a:gd name="connsiteX10" fmla="*/ 265805 w 745599"/>
              <a:gd name="connsiteY10" fmla="*/ 570905 h 717947"/>
              <a:gd name="connsiteX11" fmla="*/ 283267 w 745599"/>
              <a:gd name="connsiteY11" fmla="*/ 588368 h 717947"/>
              <a:gd name="connsiteX12" fmla="*/ 320510 w 745599"/>
              <a:gd name="connsiteY12" fmla="*/ 565517 h 717947"/>
              <a:gd name="connsiteX13" fmla="*/ 370580 w 745599"/>
              <a:gd name="connsiteY13" fmla="*/ 524868 h 717947"/>
              <a:gd name="connsiteX14" fmla="*/ 448367 w 745599"/>
              <a:gd name="connsiteY14" fmla="*/ 445493 h 717947"/>
              <a:gd name="connsiteX15" fmla="*/ 650393 w 745599"/>
              <a:gd name="connsiteY15" fmla="*/ 41523 h 717947"/>
              <a:gd name="connsiteX16" fmla="*/ 722150 w 745599"/>
              <a:gd name="connsiteY16" fmla="*/ 95565 h 717947"/>
              <a:gd name="connsiteX17" fmla="*/ 716210 w 745599"/>
              <a:gd name="connsiteY17" fmla="*/ 307192 h 717947"/>
              <a:gd name="connsiteX18" fmla="*/ 709384 w 745599"/>
              <a:gd name="connsiteY18" fmla="*/ 649334 h 717947"/>
              <a:gd name="connsiteX19" fmla="*/ 275630 w 745599"/>
              <a:gd name="connsiteY19" fmla="*/ 708763 h 717947"/>
              <a:gd name="connsiteX20" fmla="*/ 0 w 745599"/>
              <a:gd name="connsiteY20" fmla="*/ 472771 h 71794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851 h 712027"/>
              <a:gd name="connsiteX1" fmla="*/ 259653 w 745599"/>
              <a:gd name="connsiteY1" fmla="*/ 83893 h 712027"/>
              <a:gd name="connsiteX2" fmla="*/ 591698 w 745599"/>
              <a:gd name="connsiteY2" fmla="*/ 0 h 712027"/>
              <a:gd name="connsiteX3" fmla="*/ 647258 w 745599"/>
              <a:gd name="connsiteY3" fmla="*/ 38332 h 712027"/>
              <a:gd name="connsiteX4" fmla="*/ 557843 w 745599"/>
              <a:gd name="connsiteY4" fmla="*/ 357781 h 712027"/>
              <a:gd name="connsiteX5" fmla="*/ 384867 w 745599"/>
              <a:gd name="connsiteY5" fmla="*/ 358610 h 712027"/>
              <a:gd name="connsiteX6" fmla="*/ 313431 w 745599"/>
              <a:gd name="connsiteY6" fmla="*/ 410998 h 712027"/>
              <a:gd name="connsiteX7" fmla="*/ 286155 w 745599"/>
              <a:gd name="connsiteY7" fmla="*/ 452051 h 712027"/>
              <a:gd name="connsiteX8" fmla="*/ 250242 w 745599"/>
              <a:gd name="connsiteY8" fmla="*/ 491029 h 712027"/>
              <a:gd name="connsiteX9" fmla="*/ 273003 w 745599"/>
              <a:gd name="connsiteY9" fmla="*/ 493407 h 712027"/>
              <a:gd name="connsiteX10" fmla="*/ 265805 w 745599"/>
              <a:gd name="connsiteY10" fmla="*/ 564985 h 712027"/>
              <a:gd name="connsiteX11" fmla="*/ 283267 w 745599"/>
              <a:gd name="connsiteY11" fmla="*/ 582448 h 712027"/>
              <a:gd name="connsiteX12" fmla="*/ 320510 w 745599"/>
              <a:gd name="connsiteY12" fmla="*/ 559597 h 712027"/>
              <a:gd name="connsiteX13" fmla="*/ 370580 w 745599"/>
              <a:gd name="connsiteY13" fmla="*/ 518948 h 712027"/>
              <a:gd name="connsiteX14" fmla="*/ 448367 w 745599"/>
              <a:gd name="connsiteY14" fmla="*/ 439573 h 712027"/>
              <a:gd name="connsiteX15" fmla="*/ 650393 w 745599"/>
              <a:gd name="connsiteY15" fmla="*/ 35603 h 712027"/>
              <a:gd name="connsiteX16" fmla="*/ 722150 w 745599"/>
              <a:gd name="connsiteY16" fmla="*/ 89645 h 712027"/>
              <a:gd name="connsiteX17" fmla="*/ 716210 w 745599"/>
              <a:gd name="connsiteY17" fmla="*/ 301272 h 712027"/>
              <a:gd name="connsiteX18" fmla="*/ 709384 w 745599"/>
              <a:gd name="connsiteY18" fmla="*/ 643414 h 712027"/>
              <a:gd name="connsiteX19" fmla="*/ 275630 w 745599"/>
              <a:gd name="connsiteY19" fmla="*/ 702843 h 712027"/>
              <a:gd name="connsiteX20" fmla="*/ 0 w 745599"/>
              <a:gd name="connsiteY20" fmla="*/ 466851 h 712027"/>
              <a:gd name="connsiteX0" fmla="*/ 0 w 745599"/>
              <a:gd name="connsiteY0" fmla="*/ 466961 h 712137"/>
              <a:gd name="connsiteX1" fmla="*/ 259653 w 745599"/>
              <a:gd name="connsiteY1" fmla="*/ 84003 h 712137"/>
              <a:gd name="connsiteX2" fmla="*/ 496349 w 745599"/>
              <a:gd name="connsiteY2" fmla="*/ 129370 h 712137"/>
              <a:gd name="connsiteX3" fmla="*/ 591698 w 745599"/>
              <a:gd name="connsiteY3" fmla="*/ 110 h 712137"/>
              <a:gd name="connsiteX4" fmla="*/ 647258 w 745599"/>
              <a:gd name="connsiteY4" fmla="*/ 38442 h 712137"/>
              <a:gd name="connsiteX5" fmla="*/ 557843 w 745599"/>
              <a:gd name="connsiteY5" fmla="*/ 357891 h 712137"/>
              <a:gd name="connsiteX6" fmla="*/ 384867 w 745599"/>
              <a:gd name="connsiteY6" fmla="*/ 358720 h 712137"/>
              <a:gd name="connsiteX7" fmla="*/ 313431 w 745599"/>
              <a:gd name="connsiteY7" fmla="*/ 411108 h 712137"/>
              <a:gd name="connsiteX8" fmla="*/ 286155 w 745599"/>
              <a:gd name="connsiteY8" fmla="*/ 452161 h 712137"/>
              <a:gd name="connsiteX9" fmla="*/ 250242 w 745599"/>
              <a:gd name="connsiteY9" fmla="*/ 491139 h 712137"/>
              <a:gd name="connsiteX10" fmla="*/ 273003 w 745599"/>
              <a:gd name="connsiteY10" fmla="*/ 493517 h 712137"/>
              <a:gd name="connsiteX11" fmla="*/ 265805 w 745599"/>
              <a:gd name="connsiteY11" fmla="*/ 565095 h 712137"/>
              <a:gd name="connsiteX12" fmla="*/ 283267 w 745599"/>
              <a:gd name="connsiteY12" fmla="*/ 582558 h 712137"/>
              <a:gd name="connsiteX13" fmla="*/ 320510 w 745599"/>
              <a:gd name="connsiteY13" fmla="*/ 559707 h 712137"/>
              <a:gd name="connsiteX14" fmla="*/ 370580 w 745599"/>
              <a:gd name="connsiteY14" fmla="*/ 519058 h 712137"/>
              <a:gd name="connsiteX15" fmla="*/ 448367 w 745599"/>
              <a:gd name="connsiteY15" fmla="*/ 439683 h 712137"/>
              <a:gd name="connsiteX16" fmla="*/ 650393 w 745599"/>
              <a:gd name="connsiteY16" fmla="*/ 35713 h 712137"/>
              <a:gd name="connsiteX17" fmla="*/ 722150 w 745599"/>
              <a:gd name="connsiteY17" fmla="*/ 89755 h 712137"/>
              <a:gd name="connsiteX18" fmla="*/ 716210 w 745599"/>
              <a:gd name="connsiteY18" fmla="*/ 301382 h 712137"/>
              <a:gd name="connsiteX19" fmla="*/ 709384 w 745599"/>
              <a:gd name="connsiteY19" fmla="*/ 643524 h 712137"/>
              <a:gd name="connsiteX20" fmla="*/ 275630 w 745599"/>
              <a:gd name="connsiteY20" fmla="*/ 702953 h 712137"/>
              <a:gd name="connsiteX21" fmla="*/ 0 w 745599"/>
              <a:gd name="connsiteY21" fmla="*/ 466961 h 712137"/>
              <a:gd name="connsiteX0" fmla="*/ 91226 w 836825"/>
              <a:gd name="connsiteY0" fmla="*/ 703774 h 948950"/>
              <a:gd name="connsiteX1" fmla="*/ 9625 w 836825"/>
              <a:gd name="connsiteY1" fmla="*/ 8631 h 948950"/>
              <a:gd name="connsiteX2" fmla="*/ 587575 w 836825"/>
              <a:gd name="connsiteY2" fmla="*/ 366183 h 948950"/>
              <a:gd name="connsiteX3" fmla="*/ 682924 w 836825"/>
              <a:gd name="connsiteY3" fmla="*/ 236923 h 948950"/>
              <a:gd name="connsiteX4" fmla="*/ 738484 w 836825"/>
              <a:gd name="connsiteY4" fmla="*/ 275255 h 948950"/>
              <a:gd name="connsiteX5" fmla="*/ 649069 w 836825"/>
              <a:gd name="connsiteY5" fmla="*/ 594704 h 948950"/>
              <a:gd name="connsiteX6" fmla="*/ 476093 w 836825"/>
              <a:gd name="connsiteY6" fmla="*/ 595533 h 948950"/>
              <a:gd name="connsiteX7" fmla="*/ 404657 w 836825"/>
              <a:gd name="connsiteY7" fmla="*/ 647921 h 948950"/>
              <a:gd name="connsiteX8" fmla="*/ 377381 w 836825"/>
              <a:gd name="connsiteY8" fmla="*/ 688974 h 948950"/>
              <a:gd name="connsiteX9" fmla="*/ 341468 w 836825"/>
              <a:gd name="connsiteY9" fmla="*/ 727952 h 948950"/>
              <a:gd name="connsiteX10" fmla="*/ 364229 w 836825"/>
              <a:gd name="connsiteY10" fmla="*/ 730330 h 948950"/>
              <a:gd name="connsiteX11" fmla="*/ 357031 w 836825"/>
              <a:gd name="connsiteY11" fmla="*/ 801908 h 948950"/>
              <a:gd name="connsiteX12" fmla="*/ 374493 w 836825"/>
              <a:gd name="connsiteY12" fmla="*/ 819371 h 948950"/>
              <a:gd name="connsiteX13" fmla="*/ 411736 w 836825"/>
              <a:gd name="connsiteY13" fmla="*/ 796520 h 948950"/>
              <a:gd name="connsiteX14" fmla="*/ 461806 w 836825"/>
              <a:gd name="connsiteY14" fmla="*/ 755871 h 948950"/>
              <a:gd name="connsiteX15" fmla="*/ 539593 w 836825"/>
              <a:gd name="connsiteY15" fmla="*/ 676496 h 948950"/>
              <a:gd name="connsiteX16" fmla="*/ 741619 w 836825"/>
              <a:gd name="connsiteY16" fmla="*/ 272526 h 948950"/>
              <a:gd name="connsiteX17" fmla="*/ 813376 w 836825"/>
              <a:gd name="connsiteY17" fmla="*/ 326568 h 948950"/>
              <a:gd name="connsiteX18" fmla="*/ 807436 w 836825"/>
              <a:gd name="connsiteY18" fmla="*/ 538195 h 948950"/>
              <a:gd name="connsiteX19" fmla="*/ 800610 w 836825"/>
              <a:gd name="connsiteY19" fmla="*/ 880337 h 948950"/>
              <a:gd name="connsiteX20" fmla="*/ 366856 w 836825"/>
              <a:gd name="connsiteY20" fmla="*/ 939766 h 948950"/>
              <a:gd name="connsiteX21" fmla="*/ 91226 w 836825"/>
              <a:gd name="connsiteY21" fmla="*/ 703774 h 948950"/>
              <a:gd name="connsiteX0" fmla="*/ 91226 w 836825"/>
              <a:gd name="connsiteY0" fmla="*/ 777973 h 1023149"/>
              <a:gd name="connsiteX1" fmla="*/ 9625 w 836825"/>
              <a:gd name="connsiteY1" fmla="*/ 82830 h 1023149"/>
              <a:gd name="connsiteX2" fmla="*/ 72604 w 836825"/>
              <a:gd name="connsiteY2" fmla="*/ 49167 h 1023149"/>
              <a:gd name="connsiteX3" fmla="*/ 587575 w 836825"/>
              <a:gd name="connsiteY3" fmla="*/ 440382 h 1023149"/>
              <a:gd name="connsiteX4" fmla="*/ 682924 w 836825"/>
              <a:gd name="connsiteY4" fmla="*/ 311122 h 1023149"/>
              <a:gd name="connsiteX5" fmla="*/ 738484 w 836825"/>
              <a:gd name="connsiteY5" fmla="*/ 349454 h 1023149"/>
              <a:gd name="connsiteX6" fmla="*/ 649069 w 836825"/>
              <a:gd name="connsiteY6" fmla="*/ 668903 h 1023149"/>
              <a:gd name="connsiteX7" fmla="*/ 476093 w 836825"/>
              <a:gd name="connsiteY7" fmla="*/ 669732 h 1023149"/>
              <a:gd name="connsiteX8" fmla="*/ 404657 w 836825"/>
              <a:gd name="connsiteY8" fmla="*/ 722120 h 1023149"/>
              <a:gd name="connsiteX9" fmla="*/ 377381 w 836825"/>
              <a:gd name="connsiteY9" fmla="*/ 763173 h 1023149"/>
              <a:gd name="connsiteX10" fmla="*/ 341468 w 836825"/>
              <a:gd name="connsiteY10" fmla="*/ 802151 h 1023149"/>
              <a:gd name="connsiteX11" fmla="*/ 364229 w 836825"/>
              <a:gd name="connsiteY11" fmla="*/ 804529 h 1023149"/>
              <a:gd name="connsiteX12" fmla="*/ 357031 w 836825"/>
              <a:gd name="connsiteY12" fmla="*/ 876107 h 1023149"/>
              <a:gd name="connsiteX13" fmla="*/ 374493 w 836825"/>
              <a:gd name="connsiteY13" fmla="*/ 893570 h 1023149"/>
              <a:gd name="connsiteX14" fmla="*/ 411736 w 836825"/>
              <a:gd name="connsiteY14" fmla="*/ 870719 h 1023149"/>
              <a:gd name="connsiteX15" fmla="*/ 461806 w 836825"/>
              <a:gd name="connsiteY15" fmla="*/ 830070 h 1023149"/>
              <a:gd name="connsiteX16" fmla="*/ 539593 w 836825"/>
              <a:gd name="connsiteY16" fmla="*/ 750695 h 1023149"/>
              <a:gd name="connsiteX17" fmla="*/ 741619 w 836825"/>
              <a:gd name="connsiteY17" fmla="*/ 346725 h 1023149"/>
              <a:gd name="connsiteX18" fmla="*/ 813376 w 836825"/>
              <a:gd name="connsiteY18" fmla="*/ 400767 h 1023149"/>
              <a:gd name="connsiteX19" fmla="*/ 807436 w 836825"/>
              <a:gd name="connsiteY19" fmla="*/ 612394 h 1023149"/>
              <a:gd name="connsiteX20" fmla="*/ 800610 w 836825"/>
              <a:gd name="connsiteY20" fmla="*/ 954536 h 1023149"/>
              <a:gd name="connsiteX21" fmla="*/ 366856 w 836825"/>
              <a:gd name="connsiteY21" fmla="*/ 1013965 h 1023149"/>
              <a:gd name="connsiteX22" fmla="*/ 91226 w 836825"/>
              <a:gd name="connsiteY22" fmla="*/ 777973 h 1023149"/>
              <a:gd name="connsiteX0" fmla="*/ 91226 w 836825"/>
              <a:gd name="connsiteY0" fmla="*/ 728806 h 973982"/>
              <a:gd name="connsiteX1" fmla="*/ 9625 w 836825"/>
              <a:gd name="connsiteY1" fmla="*/ 33663 h 973982"/>
              <a:gd name="connsiteX2" fmla="*/ 72604 w 836825"/>
              <a:gd name="connsiteY2" fmla="*/ 0 h 973982"/>
              <a:gd name="connsiteX3" fmla="*/ 587575 w 836825"/>
              <a:gd name="connsiteY3" fmla="*/ 391215 h 973982"/>
              <a:gd name="connsiteX4" fmla="*/ 682924 w 836825"/>
              <a:gd name="connsiteY4" fmla="*/ 261955 h 973982"/>
              <a:gd name="connsiteX5" fmla="*/ 738484 w 836825"/>
              <a:gd name="connsiteY5" fmla="*/ 300287 h 973982"/>
              <a:gd name="connsiteX6" fmla="*/ 649069 w 836825"/>
              <a:gd name="connsiteY6" fmla="*/ 619736 h 973982"/>
              <a:gd name="connsiteX7" fmla="*/ 476093 w 836825"/>
              <a:gd name="connsiteY7" fmla="*/ 620565 h 973982"/>
              <a:gd name="connsiteX8" fmla="*/ 404657 w 836825"/>
              <a:gd name="connsiteY8" fmla="*/ 672953 h 973982"/>
              <a:gd name="connsiteX9" fmla="*/ 377381 w 836825"/>
              <a:gd name="connsiteY9" fmla="*/ 714006 h 973982"/>
              <a:gd name="connsiteX10" fmla="*/ 341468 w 836825"/>
              <a:gd name="connsiteY10" fmla="*/ 752984 h 973982"/>
              <a:gd name="connsiteX11" fmla="*/ 364229 w 836825"/>
              <a:gd name="connsiteY11" fmla="*/ 755362 h 973982"/>
              <a:gd name="connsiteX12" fmla="*/ 357031 w 836825"/>
              <a:gd name="connsiteY12" fmla="*/ 826940 h 973982"/>
              <a:gd name="connsiteX13" fmla="*/ 374493 w 836825"/>
              <a:gd name="connsiteY13" fmla="*/ 844403 h 973982"/>
              <a:gd name="connsiteX14" fmla="*/ 411736 w 836825"/>
              <a:gd name="connsiteY14" fmla="*/ 821552 h 973982"/>
              <a:gd name="connsiteX15" fmla="*/ 461806 w 836825"/>
              <a:gd name="connsiteY15" fmla="*/ 780903 h 973982"/>
              <a:gd name="connsiteX16" fmla="*/ 539593 w 836825"/>
              <a:gd name="connsiteY16" fmla="*/ 701528 h 973982"/>
              <a:gd name="connsiteX17" fmla="*/ 741619 w 836825"/>
              <a:gd name="connsiteY17" fmla="*/ 297558 h 973982"/>
              <a:gd name="connsiteX18" fmla="*/ 813376 w 836825"/>
              <a:gd name="connsiteY18" fmla="*/ 351600 h 973982"/>
              <a:gd name="connsiteX19" fmla="*/ 807436 w 836825"/>
              <a:gd name="connsiteY19" fmla="*/ 563227 h 973982"/>
              <a:gd name="connsiteX20" fmla="*/ 800610 w 836825"/>
              <a:gd name="connsiteY20" fmla="*/ 905369 h 973982"/>
              <a:gd name="connsiteX21" fmla="*/ 366856 w 836825"/>
              <a:gd name="connsiteY21" fmla="*/ 964798 h 973982"/>
              <a:gd name="connsiteX22" fmla="*/ 91226 w 836825"/>
              <a:gd name="connsiteY22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3526 w 827427"/>
              <a:gd name="connsiteY5" fmla="*/ 261955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6134 w 827427"/>
              <a:gd name="connsiteY5" fmla="*/ 25686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76134 w 827427"/>
              <a:gd name="connsiteY5" fmla="*/ 25686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34039 w 827427"/>
              <a:gd name="connsiteY5" fmla="*/ 25213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34039 w 827427"/>
              <a:gd name="connsiteY5" fmla="*/ 252131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78177 w 827427"/>
              <a:gd name="connsiteY4" fmla="*/ 391215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668310 w 827427"/>
              <a:gd name="connsiteY5" fmla="*/ 272147 h 973982"/>
              <a:gd name="connsiteX6" fmla="*/ 729086 w 827427"/>
              <a:gd name="connsiteY6" fmla="*/ 300287 h 973982"/>
              <a:gd name="connsiteX7" fmla="*/ 639671 w 827427"/>
              <a:gd name="connsiteY7" fmla="*/ 619736 h 973982"/>
              <a:gd name="connsiteX8" fmla="*/ 466695 w 827427"/>
              <a:gd name="connsiteY8" fmla="*/ 620565 h 973982"/>
              <a:gd name="connsiteX9" fmla="*/ 395259 w 827427"/>
              <a:gd name="connsiteY9" fmla="*/ 672953 h 973982"/>
              <a:gd name="connsiteX10" fmla="*/ 367983 w 827427"/>
              <a:gd name="connsiteY10" fmla="*/ 714006 h 973982"/>
              <a:gd name="connsiteX11" fmla="*/ 332070 w 827427"/>
              <a:gd name="connsiteY11" fmla="*/ 752984 h 973982"/>
              <a:gd name="connsiteX12" fmla="*/ 354831 w 827427"/>
              <a:gd name="connsiteY12" fmla="*/ 755362 h 973982"/>
              <a:gd name="connsiteX13" fmla="*/ 347633 w 827427"/>
              <a:gd name="connsiteY13" fmla="*/ 826940 h 973982"/>
              <a:gd name="connsiteX14" fmla="*/ 365095 w 827427"/>
              <a:gd name="connsiteY14" fmla="*/ 844403 h 973982"/>
              <a:gd name="connsiteX15" fmla="*/ 402338 w 827427"/>
              <a:gd name="connsiteY15" fmla="*/ 821552 h 973982"/>
              <a:gd name="connsiteX16" fmla="*/ 452408 w 827427"/>
              <a:gd name="connsiteY16" fmla="*/ 780903 h 973982"/>
              <a:gd name="connsiteX17" fmla="*/ 530195 w 827427"/>
              <a:gd name="connsiteY17" fmla="*/ 701528 h 973982"/>
              <a:gd name="connsiteX18" fmla="*/ 732221 w 827427"/>
              <a:gd name="connsiteY18" fmla="*/ 297558 h 973982"/>
              <a:gd name="connsiteX19" fmla="*/ 803978 w 827427"/>
              <a:gd name="connsiteY19" fmla="*/ 351600 h 973982"/>
              <a:gd name="connsiteX20" fmla="*/ 798038 w 827427"/>
              <a:gd name="connsiteY20" fmla="*/ 563227 h 973982"/>
              <a:gd name="connsiteX21" fmla="*/ 791212 w 827427"/>
              <a:gd name="connsiteY21" fmla="*/ 905369 h 973982"/>
              <a:gd name="connsiteX22" fmla="*/ 357458 w 827427"/>
              <a:gd name="connsiteY22" fmla="*/ 964798 h 973982"/>
              <a:gd name="connsiteX23" fmla="*/ 81828 w 827427"/>
              <a:gd name="connsiteY23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60163 w 827427"/>
              <a:gd name="connsiteY5" fmla="*/ 359735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554219 w 827427"/>
              <a:gd name="connsiteY4" fmla="*/ 405166 h 973982"/>
              <a:gd name="connsiteX5" fmla="*/ 554704 w 827427"/>
              <a:gd name="connsiteY5" fmla="*/ 353973 h 973982"/>
              <a:gd name="connsiteX6" fmla="*/ 668310 w 827427"/>
              <a:gd name="connsiteY6" fmla="*/ 272147 h 973982"/>
              <a:gd name="connsiteX7" fmla="*/ 729086 w 827427"/>
              <a:gd name="connsiteY7" fmla="*/ 300287 h 973982"/>
              <a:gd name="connsiteX8" fmla="*/ 639671 w 827427"/>
              <a:gd name="connsiteY8" fmla="*/ 619736 h 973982"/>
              <a:gd name="connsiteX9" fmla="*/ 466695 w 827427"/>
              <a:gd name="connsiteY9" fmla="*/ 620565 h 973982"/>
              <a:gd name="connsiteX10" fmla="*/ 395259 w 827427"/>
              <a:gd name="connsiteY10" fmla="*/ 672953 h 973982"/>
              <a:gd name="connsiteX11" fmla="*/ 367983 w 827427"/>
              <a:gd name="connsiteY11" fmla="*/ 714006 h 973982"/>
              <a:gd name="connsiteX12" fmla="*/ 332070 w 827427"/>
              <a:gd name="connsiteY12" fmla="*/ 752984 h 973982"/>
              <a:gd name="connsiteX13" fmla="*/ 354831 w 827427"/>
              <a:gd name="connsiteY13" fmla="*/ 755362 h 973982"/>
              <a:gd name="connsiteX14" fmla="*/ 347633 w 827427"/>
              <a:gd name="connsiteY14" fmla="*/ 826940 h 973982"/>
              <a:gd name="connsiteX15" fmla="*/ 365095 w 827427"/>
              <a:gd name="connsiteY15" fmla="*/ 844403 h 973982"/>
              <a:gd name="connsiteX16" fmla="*/ 402338 w 827427"/>
              <a:gd name="connsiteY16" fmla="*/ 821552 h 973982"/>
              <a:gd name="connsiteX17" fmla="*/ 452408 w 827427"/>
              <a:gd name="connsiteY17" fmla="*/ 780903 h 973982"/>
              <a:gd name="connsiteX18" fmla="*/ 530195 w 827427"/>
              <a:gd name="connsiteY18" fmla="*/ 701528 h 973982"/>
              <a:gd name="connsiteX19" fmla="*/ 732221 w 827427"/>
              <a:gd name="connsiteY19" fmla="*/ 297558 h 973982"/>
              <a:gd name="connsiteX20" fmla="*/ 803978 w 827427"/>
              <a:gd name="connsiteY20" fmla="*/ 351600 h 973982"/>
              <a:gd name="connsiteX21" fmla="*/ 798038 w 827427"/>
              <a:gd name="connsiteY21" fmla="*/ 563227 h 973982"/>
              <a:gd name="connsiteX22" fmla="*/ 791212 w 827427"/>
              <a:gd name="connsiteY22" fmla="*/ 905369 h 973982"/>
              <a:gd name="connsiteX23" fmla="*/ 357458 w 827427"/>
              <a:gd name="connsiteY23" fmla="*/ 964798 h 973982"/>
              <a:gd name="connsiteX24" fmla="*/ 81828 w 827427"/>
              <a:gd name="connsiteY24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460202 w 827427"/>
              <a:gd name="connsiteY4" fmla="*/ 310546 h 973982"/>
              <a:gd name="connsiteX5" fmla="*/ 554219 w 827427"/>
              <a:gd name="connsiteY5" fmla="*/ 405166 h 973982"/>
              <a:gd name="connsiteX6" fmla="*/ 554704 w 827427"/>
              <a:gd name="connsiteY6" fmla="*/ 353973 h 973982"/>
              <a:gd name="connsiteX7" fmla="*/ 668310 w 827427"/>
              <a:gd name="connsiteY7" fmla="*/ 272147 h 973982"/>
              <a:gd name="connsiteX8" fmla="*/ 729086 w 827427"/>
              <a:gd name="connsiteY8" fmla="*/ 300287 h 973982"/>
              <a:gd name="connsiteX9" fmla="*/ 639671 w 827427"/>
              <a:gd name="connsiteY9" fmla="*/ 619736 h 973982"/>
              <a:gd name="connsiteX10" fmla="*/ 466695 w 827427"/>
              <a:gd name="connsiteY10" fmla="*/ 620565 h 973982"/>
              <a:gd name="connsiteX11" fmla="*/ 395259 w 827427"/>
              <a:gd name="connsiteY11" fmla="*/ 672953 h 973982"/>
              <a:gd name="connsiteX12" fmla="*/ 367983 w 827427"/>
              <a:gd name="connsiteY12" fmla="*/ 714006 h 973982"/>
              <a:gd name="connsiteX13" fmla="*/ 332070 w 827427"/>
              <a:gd name="connsiteY13" fmla="*/ 752984 h 973982"/>
              <a:gd name="connsiteX14" fmla="*/ 354831 w 827427"/>
              <a:gd name="connsiteY14" fmla="*/ 755362 h 973982"/>
              <a:gd name="connsiteX15" fmla="*/ 347633 w 827427"/>
              <a:gd name="connsiteY15" fmla="*/ 826940 h 973982"/>
              <a:gd name="connsiteX16" fmla="*/ 365095 w 827427"/>
              <a:gd name="connsiteY16" fmla="*/ 844403 h 973982"/>
              <a:gd name="connsiteX17" fmla="*/ 402338 w 827427"/>
              <a:gd name="connsiteY17" fmla="*/ 821552 h 973982"/>
              <a:gd name="connsiteX18" fmla="*/ 452408 w 827427"/>
              <a:gd name="connsiteY18" fmla="*/ 780903 h 973982"/>
              <a:gd name="connsiteX19" fmla="*/ 530195 w 827427"/>
              <a:gd name="connsiteY19" fmla="*/ 701528 h 973982"/>
              <a:gd name="connsiteX20" fmla="*/ 732221 w 827427"/>
              <a:gd name="connsiteY20" fmla="*/ 297558 h 973982"/>
              <a:gd name="connsiteX21" fmla="*/ 803978 w 827427"/>
              <a:gd name="connsiteY21" fmla="*/ 351600 h 973982"/>
              <a:gd name="connsiteX22" fmla="*/ 798038 w 827427"/>
              <a:gd name="connsiteY22" fmla="*/ 563227 h 973982"/>
              <a:gd name="connsiteX23" fmla="*/ 791212 w 827427"/>
              <a:gd name="connsiteY23" fmla="*/ 905369 h 973982"/>
              <a:gd name="connsiteX24" fmla="*/ 357458 w 827427"/>
              <a:gd name="connsiteY24" fmla="*/ 964798 h 973982"/>
              <a:gd name="connsiteX25" fmla="*/ 81828 w 827427"/>
              <a:gd name="connsiteY25" fmla="*/ 728806 h 973982"/>
              <a:gd name="connsiteX0" fmla="*/ 81828 w 827427"/>
              <a:gd name="connsiteY0" fmla="*/ 728806 h 973982"/>
              <a:gd name="connsiteX1" fmla="*/ 137455 w 827427"/>
              <a:gd name="connsiteY1" fmla="*/ 311039 h 973982"/>
              <a:gd name="connsiteX2" fmla="*/ 227 w 827427"/>
              <a:gd name="connsiteY2" fmla="*/ 33663 h 973982"/>
              <a:gd name="connsiteX3" fmla="*/ 63206 w 827427"/>
              <a:gd name="connsiteY3" fmla="*/ 0 h 973982"/>
              <a:gd name="connsiteX4" fmla="*/ 460202 w 827427"/>
              <a:gd name="connsiteY4" fmla="*/ 310546 h 973982"/>
              <a:gd name="connsiteX5" fmla="*/ 554219 w 827427"/>
              <a:gd name="connsiteY5" fmla="*/ 405166 h 973982"/>
              <a:gd name="connsiteX6" fmla="*/ 554704 w 827427"/>
              <a:gd name="connsiteY6" fmla="*/ 353973 h 973982"/>
              <a:gd name="connsiteX7" fmla="*/ 668310 w 827427"/>
              <a:gd name="connsiteY7" fmla="*/ 272147 h 973982"/>
              <a:gd name="connsiteX8" fmla="*/ 729086 w 827427"/>
              <a:gd name="connsiteY8" fmla="*/ 300287 h 973982"/>
              <a:gd name="connsiteX9" fmla="*/ 639671 w 827427"/>
              <a:gd name="connsiteY9" fmla="*/ 619736 h 973982"/>
              <a:gd name="connsiteX10" fmla="*/ 466695 w 827427"/>
              <a:gd name="connsiteY10" fmla="*/ 620565 h 973982"/>
              <a:gd name="connsiteX11" fmla="*/ 395259 w 827427"/>
              <a:gd name="connsiteY11" fmla="*/ 672953 h 973982"/>
              <a:gd name="connsiteX12" fmla="*/ 367983 w 827427"/>
              <a:gd name="connsiteY12" fmla="*/ 714006 h 973982"/>
              <a:gd name="connsiteX13" fmla="*/ 332070 w 827427"/>
              <a:gd name="connsiteY13" fmla="*/ 752984 h 973982"/>
              <a:gd name="connsiteX14" fmla="*/ 354831 w 827427"/>
              <a:gd name="connsiteY14" fmla="*/ 755362 h 973982"/>
              <a:gd name="connsiteX15" fmla="*/ 347633 w 827427"/>
              <a:gd name="connsiteY15" fmla="*/ 826940 h 973982"/>
              <a:gd name="connsiteX16" fmla="*/ 365095 w 827427"/>
              <a:gd name="connsiteY16" fmla="*/ 844403 h 973982"/>
              <a:gd name="connsiteX17" fmla="*/ 402338 w 827427"/>
              <a:gd name="connsiteY17" fmla="*/ 821552 h 973982"/>
              <a:gd name="connsiteX18" fmla="*/ 452408 w 827427"/>
              <a:gd name="connsiteY18" fmla="*/ 780903 h 973982"/>
              <a:gd name="connsiteX19" fmla="*/ 530195 w 827427"/>
              <a:gd name="connsiteY19" fmla="*/ 701528 h 973982"/>
              <a:gd name="connsiteX20" fmla="*/ 732221 w 827427"/>
              <a:gd name="connsiteY20" fmla="*/ 297558 h 973982"/>
              <a:gd name="connsiteX21" fmla="*/ 803978 w 827427"/>
              <a:gd name="connsiteY21" fmla="*/ 351600 h 973982"/>
              <a:gd name="connsiteX22" fmla="*/ 798038 w 827427"/>
              <a:gd name="connsiteY22" fmla="*/ 563227 h 973982"/>
              <a:gd name="connsiteX23" fmla="*/ 791212 w 827427"/>
              <a:gd name="connsiteY23" fmla="*/ 905369 h 973982"/>
              <a:gd name="connsiteX24" fmla="*/ 357458 w 827427"/>
              <a:gd name="connsiteY24" fmla="*/ 964798 h 973982"/>
              <a:gd name="connsiteX25" fmla="*/ 81828 w 827427"/>
              <a:gd name="connsiteY25" fmla="*/ 728806 h 973982"/>
              <a:gd name="connsiteX0" fmla="*/ 81828 w 827427"/>
              <a:gd name="connsiteY0" fmla="*/ 716675 h 961851"/>
              <a:gd name="connsiteX1" fmla="*/ 137455 w 827427"/>
              <a:gd name="connsiteY1" fmla="*/ 298908 h 961851"/>
              <a:gd name="connsiteX2" fmla="*/ 227 w 827427"/>
              <a:gd name="connsiteY2" fmla="*/ 21532 h 961851"/>
              <a:gd name="connsiteX3" fmla="*/ 55018 w 827427"/>
              <a:gd name="connsiteY3" fmla="*/ 0 h 961851"/>
              <a:gd name="connsiteX4" fmla="*/ 460202 w 827427"/>
              <a:gd name="connsiteY4" fmla="*/ 298415 h 961851"/>
              <a:gd name="connsiteX5" fmla="*/ 554219 w 827427"/>
              <a:gd name="connsiteY5" fmla="*/ 393035 h 961851"/>
              <a:gd name="connsiteX6" fmla="*/ 554704 w 827427"/>
              <a:gd name="connsiteY6" fmla="*/ 341842 h 961851"/>
              <a:gd name="connsiteX7" fmla="*/ 668310 w 827427"/>
              <a:gd name="connsiteY7" fmla="*/ 260016 h 961851"/>
              <a:gd name="connsiteX8" fmla="*/ 729086 w 827427"/>
              <a:gd name="connsiteY8" fmla="*/ 288156 h 961851"/>
              <a:gd name="connsiteX9" fmla="*/ 639671 w 827427"/>
              <a:gd name="connsiteY9" fmla="*/ 607605 h 961851"/>
              <a:gd name="connsiteX10" fmla="*/ 466695 w 827427"/>
              <a:gd name="connsiteY10" fmla="*/ 608434 h 961851"/>
              <a:gd name="connsiteX11" fmla="*/ 395259 w 827427"/>
              <a:gd name="connsiteY11" fmla="*/ 660822 h 961851"/>
              <a:gd name="connsiteX12" fmla="*/ 367983 w 827427"/>
              <a:gd name="connsiteY12" fmla="*/ 701875 h 961851"/>
              <a:gd name="connsiteX13" fmla="*/ 332070 w 827427"/>
              <a:gd name="connsiteY13" fmla="*/ 740853 h 961851"/>
              <a:gd name="connsiteX14" fmla="*/ 354831 w 827427"/>
              <a:gd name="connsiteY14" fmla="*/ 743231 h 961851"/>
              <a:gd name="connsiteX15" fmla="*/ 347633 w 827427"/>
              <a:gd name="connsiteY15" fmla="*/ 814809 h 961851"/>
              <a:gd name="connsiteX16" fmla="*/ 365095 w 827427"/>
              <a:gd name="connsiteY16" fmla="*/ 832272 h 961851"/>
              <a:gd name="connsiteX17" fmla="*/ 402338 w 827427"/>
              <a:gd name="connsiteY17" fmla="*/ 809421 h 961851"/>
              <a:gd name="connsiteX18" fmla="*/ 452408 w 827427"/>
              <a:gd name="connsiteY18" fmla="*/ 768772 h 961851"/>
              <a:gd name="connsiteX19" fmla="*/ 530195 w 827427"/>
              <a:gd name="connsiteY19" fmla="*/ 689397 h 961851"/>
              <a:gd name="connsiteX20" fmla="*/ 732221 w 827427"/>
              <a:gd name="connsiteY20" fmla="*/ 285427 h 961851"/>
              <a:gd name="connsiteX21" fmla="*/ 803978 w 827427"/>
              <a:gd name="connsiteY21" fmla="*/ 339469 h 961851"/>
              <a:gd name="connsiteX22" fmla="*/ 798038 w 827427"/>
              <a:gd name="connsiteY22" fmla="*/ 551096 h 961851"/>
              <a:gd name="connsiteX23" fmla="*/ 791212 w 827427"/>
              <a:gd name="connsiteY23" fmla="*/ 893238 h 961851"/>
              <a:gd name="connsiteX24" fmla="*/ 357458 w 827427"/>
              <a:gd name="connsiteY24" fmla="*/ 952667 h 961851"/>
              <a:gd name="connsiteX25" fmla="*/ 81828 w 827427"/>
              <a:gd name="connsiteY25" fmla="*/ 716675 h 961851"/>
              <a:gd name="connsiteX0" fmla="*/ 91758 w 837357"/>
              <a:gd name="connsiteY0" fmla="*/ 716675 h 961851"/>
              <a:gd name="connsiteX1" fmla="*/ 147385 w 837357"/>
              <a:gd name="connsiteY1" fmla="*/ 298908 h 961851"/>
              <a:gd name="connsiteX2" fmla="*/ 210 w 837357"/>
              <a:gd name="connsiteY2" fmla="*/ 32269 h 961851"/>
              <a:gd name="connsiteX3" fmla="*/ 64948 w 837357"/>
              <a:gd name="connsiteY3" fmla="*/ 0 h 961851"/>
              <a:gd name="connsiteX4" fmla="*/ 470132 w 837357"/>
              <a:gd name="connsiteY4" fmla="*/ 298415 h 961851"/>
              <a:gd name="connsiteX5" fmla="*/ 564149 w 837357"/>
              <a:gd name="connsiteY5" fmla="*/ 393035 h 961851"/>
              <a:gd name="connsiteX6" fmla="*/ 564634 w 837357"/>
              <a:gd name="connsiteY6" fmla="*/ 341842 h 961851"/>
              <a:gd name="connsiteX7" fmla="*/ 678240 w 837357"/>
              <a:gd name="connsiteY7" fmla="*/ 260016 h 961851"/>
              <a:gd name="connsiteX8" fmla="*/ 739016 w 837357"/>
              <a:gd name="connsiteY8" fmla="*/ 288156 h 961851"/>
              <a:gd name="connsiteX9" fmla="*/ 649601 w 837357"/>
              <a:gd name="connsiteY9" fmla="*/ 607605 h 961851"/>
              <a:gd name="connsiteX10" fmla="*/ 476625 w 837357"/>
              <a:gd name="connsiteY10" fmla="*/ 608434 h 961851"/>
              <a:gd name="connsiteX11" fmla="*/ 405189 w 837357"/>
              <a:gd name="connsiteY11" fmla="*/ 660822 h 961851"/>
              <a:gd name="connsiteX12" fmla="*/ 377913 w 837357"/>
              <a:gd name="connsiteY12" fmla="*/ 701875 h 961851"/>
              <a:gd name="connsiteX13" fmla="*/ 342000 w 837357"/>
              <a:gd name="connsiteY13" fmla="*/ 740853 h 961851"/>
              <a:gd name="connsiteX14" fmla="*/ 364761 w 837357"/>
              <a:gd name="connsiteY14" fmla="*/ 743231 h 961851"/>
              <a:gd name="connsiteX15" fmla="*/ 357563 w 837357"/>
              <a:gd name="connsiteY15" fmla="*/ 814809 h 961851"/>
              <a:gd name="connsiteX16" fmla="*/ 375025 w 837357"/>
              <a:gd name="connsiteY16" fmla="*/ 832272 h 961851"/>
              <a:gd name="connsiteX17" fmla="*/ 412268 w 837357"/>
              <a:gd name="connsiteY17" fmla="*/ 809421 h 961851"/>
              <a:gd name="connsiteX18" fmla="*/ 462338 w 837357"/>
              <a:gd name="connsiteY18" fmla="*/ 768772 h 961851"/>
              <a:gd name="connsiteX19" fmla="*/ 540125 w 837357"/>
              <a:gd name="connsiteY19" fmla="*/ 689397 h 961851"/>
              <a:gd name="connsiteX20" fmla="*/ 742151 w 837357"/>
              <a:gd name="connsiteY20" fmla="*/ 285427 h 961851"/>
              <a:gd name="connsiteX21" fmla="*/ 813908 w 837357"/>
              <a:gd name="connsiteY21" fmla="*/ 339469 h 961851"/>
              <a:gd name="connsiteX22" fmla="*/ 807968 w 837357"/>
              <a:gd name="connsiteY22" fmla="*/ 551096 h 961851"/>
              <a:gd name="connsiteX23" fmla="*/ 801142 w 837357"/>
              <a:gd name="connsiteY23" fmla="*/ 893238 h 961851"/>
              <a:gd name="connsiteX24" fmla="*/ 367388 w 837357"/>
              <a:gd name="connsiteY24" fmla="*/ 952667 h 961851"/>
              <a:gd name="connsiteX25" fmla="*/ 91758 w 837357"/>
              <a:gd name="connsiteY25" fmla="*/ 716675 h 961851"/>
              <a:gd name="connsiteX0" fmla="*/ 91916 w 837515"/>
              <a:gd name="connsiteY0" fmla="*/ 716675 h 961851"/>
              <a:gd name="connsiteX1" fmla="*/ 85613 w 837515"/>
              <a:gd name="connsiteY1" fmla="*/ 288476 h 961851"/>
              <a:gd name="connsiteX2" fmla="*/ 368 w 837515"/>
              <a:gd name="connsiteY2" fmla="*/ 32269 h 961851"/>
              <a:gd name="connsiteX3" fmla="*/ 65106 w 837515"/>
              <a:gd name="connsiteY3" fmla="*/ 0 h 961851"/>
              <a:gd name="connsiteX4" fmla="*/ 470290 w 837515"/>
              <a:gd name="connsiteY4" fmla="*/ 298415 h 961851"/>
              <a:gd name="connsiteX5" fmla="*/ 564307 w 837515"/>
              <a:gd name="connsiteY5" fmla="*/ 393035 h 961851"/>
              <a:gd name="connsiteX6" fmla="*/ 564792 w 837515"/>
              <a:gd name="connsiteY6" fmla="*/ 341842 h 961851"/>
              <a:gd name="connsiteX7" fmla="*/ 678398 w 837515"/>
              <a:gd name="connsiteY7" fmla="*/ 260016 h 961851"/>
              <a:gd name="connsiteX8" fmla="*/ 739174 w 837515"/>
              <a:gd name="connsiteY8" fmla="*/ 288156 h 961851"/>
              <a:gd name="connsiteX9" fmla="*/ 649759 w 837515"/>
              <a:gd name="connsiteY9" fmla="*/ 607605 h 961851"/>
              <a:gd name="connsiteX10" fmla="*/ 476783 w 837515"/>
              <a:gd name="connsiteY10" fmla="*/ 608434 h 961851"/>
              <a:gd name="connsiteX11" fmla="*/ 405347 w 837515"/>
              <a:gd name="connsiteY11" fmla="*/ 660822 h 961851"/>
              <a:gd name="connsiteX12" fmla="*/ 378071 w 837515"/>
              <a:gd name="connsiteY12" fmla="*/ 701875 h 961851"/>
              <a:gd name="connsiteX13" fmla="*/ 342158 w 837515"/>
              <a:gd name="connsiteY13" fmla="*/ 740853 h 961851"/>
              <a:gd name="connsiteX14" fmla="*/ 364919 w 837515"/>
              <a:gd name="connsiteY14" fmla="*/ 743231 h 961851"/>
              <a:gd name="connsiteX15" fmla="*/ 357721 w 837515"/>
              <a:gd name="connsiteY15" fmla="*/ 814809 h 961851"/>
              <a:gd name="connsiteX16" fmla="*/ 375183 w 837515"/>
              <a:gd name="connsiteY16" fmla="*/ 832272 h 961851"/>
              <a:gd name="connsiteX17" fmla="*/ 412426 w 837515"/>
              <a:gd name="connsiteY17" fmla="*/ 809421 h 961851"/>
              <a:gd name="connsiteX18" fmla="*/ 462496 w 837515"/>
              <a:gd name="connsiteY18" fmla="*/ 768772 h 961851"/>
              <a:gd name="connsiteX19" fmla="*/ 540283 w 837515"/>
              <a:gd name="connsiteY19" fmla="*/ 689397 h 961851"/>
              <a:gd name="connsiteX20" fmla="*/ 742309 w 837515"/>
              <a:gd name="connsiteY20" fmla="*/ 285427 h 961851"/>
              <a:gd name="connsiteX21" fmla="*/ 814066 w 837515"/>
              <a:gd name="connsiteY21" fmla="*/ 339469 h 961851"/>
              <a:gd name="connsiteX22" fmla="*/ 808126 w 837515"/>
              <a:gd name="connsiteY22" fmla="*/ 551096 h 961851"/>
              <a:gd name="connsiteX23" fmla="*/ 801300 w 837515"/>
              <a:gd name="connsiteY23" fmla="*/ 893238 h 961851"/>
              <a:gd name="connsiteX24" fmla="*/ 367546 w 837515"/>
              <a:gd name="connsiteY24" fmla="*/ 952667 h 961851"/>
              <a:gd name="connsiteX25" fmla="*/ 91916 w 837515"/>
              <a:gd name="connsiteY25" fmla="*/ 716675 h 961851"/>
              <a:gd name="connsiteX0" fmla="*/ 91943 w 837542"/>
              <a:gd name="connsiteY0" fmla="*/ 716675 h 961851"/>
              <a:gd name="connsiteX1" fmla="*/ 85640 w 837542"/>
              <a:gd name="connsiteY1" fmla="*/ 288476 h 961851"/>
              <a:gd name="connsiteX2" fmla="*/ 395 w 837542"/>
              <a:gd name="connsiteY2" fmla="*/ 32269 h 961851"/>
              <a:gd name="connsiteX3" fmla="*/ 65133 w 837542"/>
              <a:gd name="connsiteY3" fmla="*/ 0 h 961851"/>
              <a:gd name="connsiteX4" fmla="*/ 470317 w 837542"/>
              <a:gd name="connsiteY4" fmla="*/ 298415 h 961851"/>
              <a:gd name="connsiteX5" fmla="*/ 564334 w 837542"/>
              <a:gd name="connsiteY5" fmla="*/ 393035 h 961851"/>
              <a:gd name="connsiteX6" fmla="*/ 564819 w 837542"/>
              <a:gd name="connsiteY6" fmla="*/ 341842 h 961851"/>
              <a:gd name="connsiteX7" fmla="*/ 678425 w 837542"/>
              <a:gd name="connsiteY7" fmla="*/ 260016 h 961851"/>
              <a:gd name="connsiteX8" fmla="*/ 739201 w 837542"/>
              <a:gd name="connsiteY8" fmla="*/ 288156 h 961851"/>
              <a:gd name="connsiteX9" fmla="*/ 649786 w 837542"/>
              <a:gd name="connsiteY9" fmla="*/ 607605 h 961851"/>
              <a:gd name="connsiteX10" fmla="*/ 476810 w 837542"/>
              <a:gd name="connsiteY10" fmla="*/ 608434 h 961851"/>
              <a:gd name="connsiteX11" fmla="*/ 405374 w 837542"/>
              <a:gd name="connsiteY11" fmla="*/ 660822 h 961851"/>
              <a:gd name="connsiteX12" fmla="*/ 378098 w 837542"/>
              <a:gd name="connsiteY12" fmla="*/ 701875 h 961851"/>
              <a:gd name="connsiteX13" fmla="*/ 342185 w 837542"/>
              <a:gd name="connsiteY13" fmla="*/ 740853 h 961851"/>
              <a:gd name="connsiteX14" fmla="*/ 364946 w 837542"/>
              <a:gd name="connsiteY14" fmla="*/ 743231 h 961851"/>
              <a:gd name="connsiteX15" fmla="*/ 357748 w 837542"/>
              <a:gd name="connsiteY15" fmla="*/ 814809 h 961851"/>
              <a:gd name="connsiteX16" fmla="*/ 375210 w 837542"/>
              <a:gd name="connsiteY16" fmla="*/ 832272 h 961851"/>
              <a:gd name="connsiteX17" fmla="*/ 412453 w 837542"/>
              <a:gd name="connsiteY17" fmla="*/ 809421 h 961851"/>
              <a:gd name="connsiteX18" fmla="*/ 462523 w 837542"/>
              <a:gd name="connsiteY18" fmla="*/ 768772 h 961851"/>
              <a:gd name="connsiteX19" fmla="*/ 540310 w 837542"/>
              <a:gd name="connsiteY19" fmla="*/ 689397 h 961851"/>
              <a:gd name="connsiteX20" fmla="*/ 742336 w 837542"/>
              <a:gd name="connsiteY20" fmla="*/ 285427 h 961851"/>
              <a:gd name="connsiteX21" fmla="*/ 814093 w 837542"/>
              <a:gd name="connsiteY21" fmla="*/ 339469 h 961851"/>
              <a:gd name="connsiteX22" fmla="*/ 808153 w 837542"/>
              <a:gd name="connsiteY22" fmla="*/ 551096 h 961851"/>
              <a:gd name="connsiteX23" fmla="*/ 801327 w 837542"/>
              <a:gd name="connsiteY23" fmla="*/ 893238 h 961851"/>
              <a:gd name="connsiteX24" fmla="*/ 367573 w 837542"/>
              <a:gd name="connsiteY24" fmla="*/ 952667 h 961851"/>
              <a:gd name="connsiteX25" fmla="*/ 91943 w 837542"/>
              <a:gd name="connsiteY25" fmla="*/ 716675 h 961851"/>
              <a:gd name="connsiteX0" fmla="*/ 92086 w 837685"/>
              <a:gd name="connsiteY0" fmla="*/ 716675 h 961851"/>
              <a:gd name="connsiteX1" fmla="*/ 85783 w 837685"/>
              <a:gd name="connsiteY1" fmla="*/ 288476 h 961851"/>
              <a:gd name="connsiteX2" fmla="*/ 538 w 837685"/>
              <a:gd name="connsiteY2" fmla="*/ 32269 h 961851"/>
              <a:gd name="connsiteX3" fmla="*/ 65276 w 837685"/>
              <a:gd name="connsiteY3" fmla="*/ 0 h 961851"/>
              <a:gd name="connsiteX4" fmla="*/ 470460 w 837685"/>
              <a:gd name="connsiteY4" fmla="*/ 298415 h 961851"/>
              <a:gd name="connsiteX5" fmla="*/ 564477 w 837685"/>
              <a:gd name="connsiteY5" fmla="*/ 393035 h 961851"/>
              <a:gd name="connsiteX6" fmla="*/ 564962 w 837685"/>
              <a:gd name="connsiteY6" fmla="*/ 341842 h 961851"/>
              <a:gd name="connsiteX7" fmla="*/ 678568 w 837685"/>
              <a:gd name="connsiteY7" fmla="*/ 260016 h 961851"/>
              <a:gd name="connsiteX8" fmla="*/ 739344 w 837685"/>
              <a:gd name="connsiteY8" fmla="*/ 288156 h 961851"/>
              <a:gd name="connsiteX9" fmla="*/ 649929 w 837685"/>
              <a:gd name="connsiteY9" fmla="*/ 607605 h 961851"/>
              <a:gd name="connsiteX10" fmla="*/ 476953 w 837685"/>
              <a:gd name="connsiteY10" fmla="*/ 608434 h 961851"/>
              <a:gd name="connsiteX11" fmla="*/ 405517 w 837685"/>
              <a:gd name="connsiteY11" fmla="*/ 660822 h 961851"/>
              <a:gd name="connsiteX12" fmla="*/ 378241 w 837685"/>
              <a:gd name="connsiteY12" fmla="*/ 701875 h 961851"/>
              <a:gd name="connsiteX13" fmla="*/ 342328 w 837685"/>
              <a:gd name="connsiteY13" fmla="*/ 740853 h 961851"/>
              <a:gd name="connsiteX14" fmla="*/ 365089 w 837685"/>
              <a:gd name="connsiteY14" fmla="*/ 743231 h 961851"/>
              <a:gd name="connsiteX15" fmla="*/ 357891 w 837685"/>
              <a:gd name="connsiteY15" fmla="*/ 814809 h 961851"/>
              <a:gd name="connsiteX16" fmla="*/ 375353 w 837685"/>
              <a:gd name="connsiteY16" fmla="*/ 832272 h 961851"/>
              <a:gd name="connsiteX17" fmla="*/ 412596 w 837685"/>
              <a:gd name="connsiteY17" fmla="*/ 809421 h 961851"/>
              <a:gd name="connsiteX18" fmla="*/ 462666 w 837685"/>
              <a:gd name="connsiteY18" fmla="*/ 768772 h 961851"/>
              <a:gd name="connsiteX19" fmla="*/ 540453 w 837685"/>
              <a:gd name="connsiteY19" fmla="*/ 689397 h 961851"/>
              <a:gd name="connsiteX20" fmla="*/ 742479 w 837685"/>
              <a:gd name="connsiteY20" fmla="*/ 285427 h 961851"/>
              <a:gd name="connsiteX21" fmla="*/ 814236 w 837685"/>
              <a:gd name="connsiteY21" fmla="*/ 339469 h 961851"/>
              <a:gd name="connsiteX22" fmla="*/ 808296 w 837685"/>
              <a:gd name="connsiteY22" fmla="*/ 551096 h 961851"/>
              <a:gd name="connsiteX23" fmla="*/ 801470 w 837685"/>
              <a:gd name="connsiteY23" fmla="*/ 893238 h 961851"/>
              <a:gd name="connsiteX24" fmla="*/ 367716 w 837685"/>
              <a:gd name="connsiteY24" fmla="*/ 952667 h 961851"/>
              <a:gd name="connsiteX25" fmla="*/ 92086 w 837685"/>
              <a:gd name="connsiteY25" fmla="*/ 716675 h 961851"/>
              <a:gd name="connsiteX0" fmla="*/ 91237 w 837685"/>
              <a:gd name="connsiteY0" fmla="*/ 723165 h 961851"/>
              <a:gd name="connsiteX1" fmla="*/ 85783 w 837685"/>
              <a:gd name="connsiteY1" fmla="*/ 288476 h 961851"/>
              <a:gd name="connsiteX2" fmla="*/ 538 w 837685"/>
              <a:gd name="connsiteY2" fmla="*/ 32269 h 961851"/>
              <a:gd name="connsiteX3" fmla="*/ 65276 w 837685"/>
              <a:gd name="connsiteY3" fmla="*/ 0 h 961851"/>
              <a:gd name="connsiteX4" fmla="*/ 470460 w 837685"/>
              <a:gd name="connsiteY4" fmla="*/ 298415 h 961851"/>
              <a:gd name="connsiteX5" fmla="*/ 564477 w 837685"/>
              <a:gd name="connsiteY5" fmla="*/ 393035 h 961851"/>
              <a:gd name="connsiteX6" fmla="*/ 564962 w 837685"/>
              <a:gd name="connsiteY6" fmla="*/ 341842 h 961851"/>
              <a:gd name="connsiteX7" fmla="*/ 678568 w 837685"/>
              <a:gd name="connsiteY7" fmla="*/ 260016 h 961851"/>
              <a:gd name="connsiteX8" fmla="*/ 739344 w 837685"/>
              <a:gd name="connsiteY8" fmla="*/ 288156 h 961851"/>
              <a:gd name="connsiteX9" fmla="*/ 649929 w 837685"/>
              <a:gd name="connsiteY9" fmla="*/ 607605 h 961851"/>
              <a:gd name="connsiteX10" fmla="*/ 476953 w 837685"/>
              <a:gd name="connsiteY10" fmla="*/ 608434 h 961851"/>
              <a:gd name="connsiteX11" fmla="*/ 405517 w 837685"/>
              <a:gd name="connsiteY11" fmla="*/ 660822 h 961851"/>
              <a:gd name="connsiteX12" fmla="*/ 378241 w 837685"/>
              <a:gd name="connsiteY12" fmla="*/ 701875 h 961851"/>
              <a:gd name="connsiteX13" fmla="*/ 342328 w 837685"/>
              <a:gd name="connsiteY13" fmla="*/ 740853 h 961851"/>
              <a:gd name="connsiteX14" fmla="*/ 365089 w 837685"/>
              <a:gd name="connsiteY14" fmla="*/ 743231 h 961851"/>
              <a:gd name="connsiteX15" fmla="*/ 357891 w 837685"/>
              <a:gd name="connsiteY15" fmla="*/ 814809 h 961851"/>
              <a:gd name="connsiteX16" fmla="*/ 375353 w 837685"/>
              <a:gd name="connsiteY16" fmla="*/ 832272 h 961851"/>
              <a:gd name="connsiteX17" fmla="*/ 412596 w 837685"/>
              <a:gd name="connsiteY17" fmla="*/ 809421 h 961851"/>
              <a:gd name="connsiteX18" fmla="*/ 462666 w 837685"/>
              <a:gd name="connsiteY18" fmla="*/ 768772 h 961851"/>
              <a:gd name="connsiteX19" fmla="*/ 540453 w 837685"/>
              <a:gd name="connsiteY19" fmla="*/ 689397 h 961851"/>
              <a:gd name="connsiteX20" fmla="*/ 742479 w 837685"/>
              <a:gd name="connsiteY20" fmla="*/ 285427 h 961851"/>
              <a:gd name="connsiteX21" fmla="*/ 814236 w 837685"/>
              <a:gd name="connsiteY21" fmla="*/ 339469 h 961851"/>
              <a:gd name="connsiteX22" fmla="*/ 808296 w 837685"/>
              <a:gd name="connsiteY22" fmla="*/ 551096 h 961851"/>
              <a:gd name="connsiteX23" fmla="*/ 801470 w 837685"/>
              <a:gd name="connsiteY23" fmla="*/ 893238 h 961851"/>
              <a:gd name="connsiteX24" fmla="*/ 367716 w 837685"/>
              <a:gd name="connsiteY24" fmla="*/ 952667 h 961851"/>
              <a:gd name="connsiteX25" fmla="*/ 91237 w 837685"/>
              <a:gd name="connsiteY25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470447 w 837672"/>
              <a:gd name="connsiteY4" fmla="*/ 298415 h 961851"/>
              <a:gd name="connsiteX5" fmla="*/ 564464 w 837672"/>
              <a:gd name="connsiteY5" fmla="*/ 393035 h 961851"/>
              <a:gd name="connsiteX6" fmla="*/ 564949 w 837672"/>
              <a:gd name="connsiteY6" fmla="*/ 341842 h 961851"/>
              <a:gd name="connsiteX7" fmla="*/ 678555 w 837672"/>
              <a:gd name="connsiteY7" fmla="*/ 260016 h 961851"/>
              <a:gd name="connsiteX8" fmla="*/ 739331 w 837672"/>
              <a:gd name="connsiteY8" fmla="*/ 288156 h 961851"/>
              <a:gd name="connsiteX9" fmla="*/ 649916 w 837672"/>
              <a:gd name="connsiteY9" fmla="*/ 607605 h 961851"/>
              <a:gd name="connsiteX10" fmla="*/ 476940 w 837672"/>
              <a:gd name="connsiteY10" fmla="*/ 608434 h 961851"/>
              <a:gd name="connsiteX11" fmla="*/ 405504 w 837672"/>
              <a:gd name="connsiteY11" fmla="*/ 660822 h 961851"/>
              <a:gd name="connsiteX12" fmla="*/ 378228 w 837672"/>
              <a:gd name="connsiteY12" fmla="*/ 701875 h 961851"/>
              <a:gd name="connsiteX13" fmla="*/ 342315 w 837672"/>
              <a:gd name="connsiteY13" fmla="*/ 740853 h 961851"/>
              <a:gd name="connsiteX14" fmla="*/ 365076 w 837672"/>
              <a:gd name="connsiteY14" fmla="*/ 743231 h 961851"/>
              <a:gd name="connsiteX15" fmla="*/ 357878 w 837672"/>
              <a:gd name="connsiteY15" fmla="*/ 814809 h 961851"/>
              <a:gd name="connsiteX16" fmla="*/ 375340 w 837672"/>
              <a:gd name="connsiteY16" fmla="*/ 832272 h 961851"/>
              <a:gd name="connsiteX17" fmla="*/ 412583 w 837672"/>
              <a:gd name="connsiteY17" fmla="*/ 809421 h 961851"/>
              <a:gd name="connsiteX18" fmla="*/ 462653 w 837672"/>
              <a:gd name="connsiteY18" fmla="*/ 768772 h 961851"/>
              <a:gd name="connsiteX19" fmla="*/ 540440 w 837672"/>
              <a:gd name="connsiteY19" fmla="*/ 689397 h 961851"/>
              <a:gd name="connsiteX20" fmla="*/ 742466 w 837672"/>
              <a:gd name="connsiteY20" fmla="*/ 285427 h 961851"/>
              <a:gd name="connsiteX21" fmla="*/ 814223 w 837672"/>
              <a:gd name="connsiteY21" fmla="*/ 339469 h 961851"/>
              <a:gd name="connsiteX22" fmla="*/ 808283 w 837672"/>
              <a:gd name="connsiteY22" fmla="*/ 551096 h 961851"/>
              <a:gd name="connsiteX23" fmla="*/ 801457 w 837672"/>
              <a:gd name="connsiteY23" fmla="*/ 893238 h 961851"/>
              <a:gd name="connsiteX24" fmla="*/ 367703 w 837672"/>
              <a:gd name="connsiteY24" fmla="*/ 952667 h 961851"/>
              <a:gd name="connsiteX25" fmla="*/ 91224 w 837672"/>
              <a:gd name="connsiteY25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190518 w 837672"/>
              <a:gd name="connsiteY4" fmla="*/ 143751 h 961851"/>
              <a:gd name="connsiteX5" fmla="*/ 470447 w 837672"/>
              <a:gd name="connsiteY5" fmla="*/ 298415 h 961851"/>
              <a:gd name="connsiteX6" fmla="*/ 564464 w 837672"/>
              <a:gd name="connsiteY6" fmla="*/ 393035 h 961851"/>
              <a:gd name="connsiteX7" fmla="*/ 564949 w 837672"/>
              <a:gd name="connsiteY7" fmla="*/ 341842 h 961851"/>
              <a:gd name="connsiteX8" fmla="*/ 678555 w 837672"/>
              <a:gd name="connsiteY8" fmla="*/ 260016 h 961851"/>
              <a:gd name="connsiteX9" fmla="*/ 739331 w 837672"/>
              <a:gd name="connsiteY9" fmla="*/ 288156 h 961851"/>
              <a:gd name="connsiteX10" fmla="*/ 649916 w 837672"/>
              <a:gd name="connsiteY10" fmla="*/ 607605 h 961851"/>
              <a:gd name="connsiteX11" fmla="*/ 476940 w 837672"/>
              <a:gd name="connsiteY11" fmla="*/ 608434 h 961851"/>
              <a:gd name="connsiteX12" fmla="*/ 405504 w 837672"/>
              <a:gd name="connsiteY12" fmla="*/ 660822 h 961851"/>
              <a:gd name="connsiteX13" fmla="*/ 378228 w 837672"/>
              <a:gd name="connsiteY13" fmla="*/ 701875 h 961851"/>
              <a:gd name="connsiteX14" fmla="*/ 342315 w 837672"/>
              <a:gd name="connsiteY14" fmla="*/ 740853 h 961851"/>
              <a:gd name="connsiteX15" fmla="*/ 365076 w 837672"/>
              <a:gd name="connsiteY15" fmla="*/ 743231 h 961851"/>
              <a:gd name="connsiteX16" fmla="*/ 357878 w 837672"/>
              <a:gd name="connsiteY16" fmla="*/ 814809 h 961851"/>
              <a:gd name="connsiteX17" fmla="*/ 375340 w 837672"/>
              <a:gd name="connsiteY17" fmla="*/ 832272 h 961851"/>
              <a:gd name="connsiteX18" fmla="*/ 412583 w 837672"/>
              <a:gd name="connsiteY18" fmla="*/ 809421 h 961851"/>
              <a:gd name="connsiteX19" fmla="*/ 462653 w 837672"/>
              <a:gd name="connsiteY19" fmla="*/ 768772 h 961851"/>
              <a:gd name="connsiteX20" fmla="*/ 540440 w 837672"/>
              <a:gd name="connsiteY20" fmla="*/ 689397 h 961851"/>
              <a:gd name="connsiteX21" fmla="*/ 742466 w 837672"/>
              <a:gd name="connsiteY21" fmla="*/ 285427 h 961851"/>
              <a:gd name="connsiteX22" fmla="*/ 814223 w 837672"/>
              <a:gd name="connsiteY22" fmla="*/ 339469 h 961851"/>
              <a:gd name="connsiteX23" fmla="*/ 808283 w 837672"/>
              <a:gd name="connsiteY23" fmla="*/ 551096 h 961851"/>
              <a:gd name="connsiteX24" fmla="*/ 801457 w 837672"/>
              <a:gd name="connsiteY24" fmla="*/ 893238 h 961851"/>
              <a:gd name="connsiteX25" fmla="*/ 367703 w 837672"/>
              <a:gd name="connsiteY25" fmla="*/ 952667 h 961851"/>
              <a:gd name="connsiteX26" fmla="*/ 91224 w 837672"/>
              <a:gd name="connsiteY26" fmla="*/ 723165 h 961851"/>
              <a:gd name="connsiteX0" fmla="*/ 91224 w 837672"/>
              <a:gd name="connsiteY0" fmla="*/ 723165 h 961851"/>
              <a:gd name="connsiteX1" fmla="*/ 87892 w 837672"/>
              <a:gd name="connsiteY1" fmla="*/ 293024 h 961851"/>
              <a:gd name="connsiteX2" fmla="*/ 525 w 837672"/>
              <a:gd name="connsiteY2" fmla="*/ 32269 h 961851"/>
              <a:gd name="connsiteX3" fmla="*/ 65263 w 837672"/>
              <a:gd name="connsiteY3" fmla="*/ 0 h 961851"/>
              <a:gd name="connsiteX4" fmla="*/ 190518 w 837672"/>
              <a:gd name="connsiteY4" fmla="*/ 143751 h 961851"/>
              <a:gd name="connsiteX5" fmla="*/ 470447 w 837672"/>
              <a:gd name="connsiteY5" fmla="*/ 298415 h 961851"/>
              <a:gd name="connsiteX6" fmla="*/ 564464 w 837672"/>
              <a:gd name="connsiteY6" fmla="*/ 393035 h 961851"/>
              <a:gd name="connsiteX7" fmla="*/ 564949 w 837672"/>
              <a:gd name="connsiteY7" fmla="*/ 341842 h 961851"/>
              <a:gd name="connsiteX8" fmla="*/ 678555 w 837672"/>
              <a:gd name="connsiteY8" fmla="*/ 260016 h 961851"/>
              <a:gd name="connsiteX9" fmla="*/ 739331 w 837672"/>
              <a:gd name="connsiteY9" fmla="*/ 288156 h 961851"/>
              <a:gd name="connsiteX10" fmla="*/ 649916 w 837672"/>
              <a:gd name="connsiteY10" fmla="*/ 607605 h 961851"/>
              <a:gd name="connsiteX11" fmla="*/ 476940 w 837672"/>
              <a:gd name="connsiteY11" fmla="*/ 608434 h 961851"/>
              <a:gd name="connsiteX12" fmla="*/ 405504 w 837672"/>
              <a:gd name="connsiteY12" fmla="*/ 660822 h 961851"/>
              <a:gd name="connsiteX13" fmla="*/ 378228 w 837672"/>
              <a:gd name="connsiteY13" fmla="*/ 701875 h 961851"/>
              <a:gd name="connsiteX14" fmla="*/ 342315 w 837672"/>
              <a:gd name="connsiteY14" fmla="*/ 740853 h 961851"/>
              <a:gd name="connsiteX15" fmla="*/ 365076 w 837672"/>
              <a:gd name="connsiteY15" fmla="*/ 743231 h 961851"/>
              <a:gd name="connsiteX16" fmla="*/ 357878 w 837672"/>
              <a:gd name="connsiteY16" fmla="*/ 814809 h 961851"/>
              <a:gd name="connsiteX17" fmla="*/ 375340 w 837672"/>
              <a:gd name="connsiteY17" fmla="*/ 832272 h 961851"/>
              <a:gd name="connsiteX18" fmla="*/ 412583 w 837672"/>
              <a:gd name="connsiteY18" fmla="*/ 809421 h 961851"/>
              <a:gd name="connsiteX19" fmla="*/ 462653 w 837672"/>
              <a:gd name="connsiteY19" fmla="*/ 768772 h 961851"/>
              <a:gd name="connsiteX20" fmla="*/ 540440 w 837672"/>
              <a:gd name="connsiteY20" fmla="*/ 689397 h 961851"/>
              <a:gd name="connsiteX21" fmla="*/ 742466 w 837672"/>
              <a:gd name="connsiteY21" fmla="*/ 285427 h 961851"/>
              <a:gd name="connsiteX22" fmla="*/ 814223 w 837672"/>
              <a:gd name="connsiteY22" fmla="*/ 339469 h 961851"/>
              <a:gd name="connsiteX23" fmla="*/ 808283 w 837672"/>
              <a:gd name="connsiteY23" fmla="*/ 551096 h 961851"/>
              <a:gd name="connsiteX24" fmla="*/ 801457 w 837672"/>
              <a:gd name="connsiteY24" fmla="*/ 893238 h 961851"/>
              <a:gd name="connsiteX25" fmla="*/ 367703 w 837672"/>
              <a:gd name="connsiteY25" fmla="*/ 952667 h 961851"/>
              <a:gd name="connsiteX26" fmla="*/ 91224 w 837672"/>
              <a:gd name="connsiteY26" fmla="*/ 723165 h 961851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90518 w 837672"/>
              <a:gd name="connsiteY5" fmla="*/ 152063 h 970163"/>
              <a:gd name="connsiteX6" fmla="*/ 470447 w 837672"/>
              <a:gd name="connsiteY6" fmla="*/ 306727 h 970163"/>
              <a:gd name="connsiteX7" fmla="*/ 564464 w 837672"/>
              <a:gd name="connsiteY7" fmla="*/ 401347 h 970163"/>
              <a:gd name="connsiteX8" fmla="*/ 564949 w 837672"/>
              <a:gd name="connsiteY8" fmla="*/ 350154 h 970163"/>
              <a:gd name="connsiteX9" fmla="*/ 678555 w 837672"/>
              <a:gd name="connsiteY9" fmla="*/ 268328 h 970163"/>
              <a:gd name="connsiteX10" fmla="*/ 739331 w 837672"/>
              <a:gd name="connsiteY10" fmla="*/ 296468 h 970163"/>
              <a:gd name="connsiteX11" fmla="*/ 649916 w 837672"/>
              <a:gd name="connsiteY11" fmla="*/ 615917 h 970163"/>
              <a:gd name="connsiteX12" fmla="*/ 476940 w 837672"/>
              <a:gd name="connsiteY12" fmla="*/ 616746 h 970163"/>
              <a:gd name="connsiteX13" fmla="*/ 405504 w 837672"/>
              <a:gd name="connsiteY13" fmla="*/ 669134 h 970163"/>
              <a:gd name="connsiteX14" fmla="*/ 378228 w 837672"/>
              <a:gd name="connsiteY14" fmla="*/ 710187 h 970163"/>
              <a:gd name="connsiteX15" fmla="*/ 342315 w 837672"/>
              <a:gd name="connsiteY15" fmla="*/ 749165 h 970163"/>
              <a:gd name="connsiteX16" fmla="*/ 365076 w 837672"/>
              <a:gd name="connsiteY16" fmla="*/ 751543 h 970163"/>
              <a:gd name="connsiteX17" fmla="*/ 357878 w 837672"/>
              <a:gd name="connsiteY17" fmla="*/ 823121 h 970163"/>
              <a:gd name="connsiteX18" fmla="*/ 375340 w 837672"/>
              <a:gd name="connsiteY18" fmla="*/ 840584 h 970163"/>
              <a:gd name="connsiteX19" fmla="*/ 412583 w 837672"/>
              <a:gd name="connsiteY19" fmla="*/ 817733 h 970163"/>
              <a:gd name="connsiteX20" fmla="*/ 462653 w 837672"/>
              <a:gd name="connsiteY20" fmla="*/ 777084 h 970163"/>
              <a:gd name="connsiteX21" fmla="*/ 540440 w 837672"/>
              <a:gd name="connsiteY21" fmla="*/ 697709 h 970163"/>
              <a:gd name="connsiteX22" fmla="*/ 742466 w 837672"/>
              <a:gd name="connsiteY22" fmla="*/ 293739 h 970163"/>
              <a:gd name="connsiteX23" fmla="*/ 814223 w 837672"/>
              <a:gd name="connsiteY23" fmla="*/ 347781 h 970163"/>
              <a:gd name="connsiteX24" fmla="*/ 808283 w 837672"/>
              <a:gd name="connsiteY24" fmla="*/ 559408 h 970163"/>
              <a:gd name="connsiteX25" fmla="*/ 801457 w 837672"/>
              <a:gd name="connsiteY25" fmla="*/ 901550 h 970163"/>
              <a:gd name="connsiteX26" fmla="*/ 367703 w 837672"/>
              <a:gd name="connsiteY26" fmla="*/ 960979 h 970163"/>
              <a:gd name="connsiteX27" fmla="*/ 91224 w 837672"/>
              <a:gd name="connsiteY27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90518 w 837672"/>
              <a:gd name="connsiteY5" fmla="*/ 152063 h 970163"/>
              <a:gd name="connsiteX6" fmla="*/ 470447 w 837672"/>
              <a:gd name="connsiteY6" fmla="*/ 306727 h 970163"/>
              <a:gd name="connsiteX7" fmla="*/ 564464 w 837672"/>
              <a:gd name="connsiteY7" fmla="*/ 401347 h 970163"/>
              <a:gd name="connsiteX8" fmla="*/ 564949 w 837672"/>
              <a:gd name="connsiteY8" fmla="*/ 350154 h 970163"/>
              <a:gd name="connsiteX9" fmla="*/ 678555 w 837672"/>
              <a:gd name="connsiteY9" fmla="*/ 268328 h 970163"/>
              <a:gd name="connsiteX10" fmla="*/ 739331 w 837672"/>
              <a:gd name="connsiteY10" fmla="*/ 296468 h 970163"/>
              <a:gd name="connsiteX11" fmla="*/ 649916 w 837672"/>
              <a:gd name="connsiteY11" fmla="*/ 615917 h 970163"/>
              <a:gd name="connsiteX12" fmla="*/ 476940 w 837672"/>
              <a:gd name="connsiteY12" fmla="*/ 616746 h 970163"/>
              <a:gd name="connsiteX13" fmla="*/ 405504 w 837672"/>
              <a:gd name="connsiteY13" fmla="*/ 669134 h 970163"/>
              <a:gd name="connsiteX14" fmla="*/ 378228 w 837672"/>
              <a:gd name="connsiteY14" fmla="*/ 710187 h 970163"/>
              <a:gd name="connsiteX15" fmla="*/ 342315 w 837672"/>
              <a:gd name="connsiteY15" fmla="*/ 749165 h 970163"/>
              <a:gd name="connsiteX16" fmla="*/ 365076 w 837672"/>
              <a:gd name="connsiteY16" fmla="*/ 751543 h 970163"/>
              <a:gd name="connsiteX17" fmla="*/ 357878 w 837672"/>
              <a:gd name="connsiteY17" fmla="*/ 823121 h 970163"/>
              <a:gd name="connsiteX18" fmla="*/ 375340 w 837672"/>
              <a:gd name="connsiteY18" fmla="*/ 840584 h 970163"/>
              <a:gd name="connsiteX19" fmla="*/ 412583 w 837672"/>
              <a:gd name="connsiteY19" fmla="*/ 817733 h 970163"/>
              <a:gd name="connsiteX20" fmla="*/ 462653 w 837672"/>
              <a:gd name="connsiteY20" fmla="*/ 777084 h 970163"/>
              <a:gd name="connsiteX21" fmla="*/ 540440 w 837672"/>
              <a:gd name="connsiteY21" fmla="*/ 697709 h 970163"/>
              <a:gd name="connsiteX22" fmla="*/ 742466 w 837672"/>
              <a:gd name="connsiteY22" fmla="*/ 293739 h 970163"/>
              <a:gd name="connsiteX23" fmla="*/ 814223 w 837672"/>
              <a:gd name="connsiteY23" fmla="*/ 347781 h 970163"/>
              <a:gd name="connsiteX24" fmla="*/ 808283 w 837672"/>
              <a:gd name="connsiteY24" fmla="*/ 559408 h 970163"/>
              <a:gd name="connsiteX25" fmla="*/ 801457 w 837672"/>
              <a:gd name="connsiteY25" fmla="*/ 901550 h 970163"/>
              <a:gd name="connsiteX26" fmla="*/ 367703 w 837672"/>
              <a:gd name="connsiteY26" fmla="*/ 960979 h 970163"/>
              <a:gd name="connsiteX27" fmla="*/ 91224 w 837672"/>
              <a:gd name="connsiteY27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470447 w 837672"/>
              <a:gd name="connsiteY7" fmla="*/ 306727 h 970163"/>
              <a:gd name="connsiteX8" fmla="*/ 564464 w 837672"/>
              <a:gd name="connsiteY8" fmla="*/ 401347 h 970163"/>
              <a:gd name="connsiteX9" fmla="*/ 564949 w 837672"/>
              <a:gd name="connsiteY9" fmla="*/ 350154 h 970163"/>
              <a:gd name="connsiteX10" fmla="*/ 678555 w 837672"/>
              <a:gd name="connsiteY10" fmla="*/ 268328 h 970163"/>
              <a:gd name="connsiteX11" fmla="*/ 739331 w 837672"/>
              <a:gd name="connsiteY11" fmla="*/ 296468 h 970163"/>
              <a:gd name="connsiteX12" fmla="*/ 649916 w 837672"/>
              <a:gd name="connsiteY12" fmla="*/ 615917 h 970163"/>
              <a:gd name="connsiteX13" fmla="*/ 476940 w 837672"/>
              <a:gd name="connsiteY13" fmla="*/ 616746 h 970163"/>
              <a:gd name="connsiteX14" fmla="*/ 405504 w 837672"/>
              <a:gd name="connsiteY14" fmla="*/ 669134 h 970163"/>
              <a:gd name="connsiteX15" fmla="*/ 378228 w 837672"/>
              <a:gd name="connsiteY15" fmla="*/ 710187 h 970163"/>
              <a:gd name="connsiteX16" fmla="*/ 342315 w 837672"/>
              <a:gd name="connsiteY16" fmla="*/ 749165 h 970163"/>
              <a:gd name="connsiteX17" fmla="*/ 365076 w 837672"/>
              <a:gd name="connsiteY17" fmla="*/ 751543 h 970163"/>
              <a:gd name="connsiteX18" fmla="*/ 357878 w 837672"/>
              <a:gd name="connsiteY18" fmla="*/ 823121 h 970163"/>
              <a:gd name="connsiteX19" fmla="*/ 375340 w 837672"/>
              <a:gd name="connsiteY19" fmla="*/ 840584 h 970163"/>
              <a:gd name="connsiteX20" fmla="*/ 412583 w 837672"/>
              <a:gd name="connsiteY20" fmla="*/ 817733 h 970163"/>
              <a:gd name="connsiteX21" fmla="*/ 462653 w 837672"/>
              <a:gd name="connsiteY21" fmla="*/ 777084 h 970163"/>
              <a:gd name="connsiteX22" fmla="*/ 540440 w 837672"/>
              <a:gd name="connsiteY22" fmla="*/ 697709 h 970163"/>
              <a:gd name="connsiteX23" fmla="*/ 742466 w 837672"/>
              <a:gd name="connsiteY23" fmla="*/ 293739 h 970163"/>
              <a:gd name="connsiteX24" fmla="*/ 814223 w 837672"/>
              <a:gd name="connsiteY24" fmla="*/ 347781 h 970163"/>
              <a:gd name="connsiteX25" fmla="*/ 808283 w 837672"/>
              <a:gd name="connsiteY25" fmla="*/ 559408 h 970163"/>
              <a:gd name="connsiteX26" fmla="*/ 801457 w 837672"/>
              <a:gd name="connsiteY26" fmla="*/ 901550 h 970163"/>
              <a:gd name="connsiteX27" fmla="*/ 367703 w 837672"/>
              <a:gd name="connsiteY27" fmla="*/ 960979 h 970163"/>
              <a:gd name="connsiteX28" fmla="*/ 91224 w 837672"/>
              <a:gd name="connsiteY28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470447 w 837672"/>
              <a:gd name="connsiteY8" fmla="*/ 306727 h 970163"/>
              <a:gd name="connsiteX9" fmla="*/ 564464 w 837672"/>
              <a:gd name="connsiteY9" fmla="*/ 401347 h 970163"/>
              <a:gd name="connsiteX10" fmla="*/ 564949 w 837672"/>
              <a:gd name="connsiteY10" fmla="*/ 350154 h 970163"/>
              <a:gd name="connsiteX11" fmla="*/ 678555 w 837672"/>
              <a:gd name="connsiteY11" fmla="*/ 268328 h 970163"/>
              <a:gd name="connsiteX12" fmla="*/ 739331 w 837672"/>
              <a:gd name="connsiteY12" fmla="*/ 296468 h 970163"/>
              <a:gd name="connsiteX13" fmla="*/ 649916 w 837672"/>
              <a:gd name="connsiteY13" fmla="*/ 615917 h 970163"/>
              <a:gd name="connsiteX14" fmla="*/ 476940 w 837672"/>
              <a:gd name="connsiteY14" fmla="*/ 616746 h 970163"/>
              <a:gd name="connsiteX15" fmla="*/ 405504 w 837672"/>
              <a:gd name="connsiteY15" fmla="*/ 669134 h 970163"/>
              <a:gd name="connsiteX16" fmla="*/ 378228 w 837672"/>
              <a:gd name="connsiteY16" fmla="*/ 710187 h 970163"/>
              <a:gd name="connsiteX17" fmla="*/ 342315 w 837672"/>
              <a:gd name="connsiteY17" fmla="*/ 749165 h 970163"/>
              <a:gd name="connsiteX18" fmla="*/ 365076 w 837672"/>
              <a:gd name="connsiteY18" fmla="*/ 751543 h 970163"/>
              <a:gd name="connsiteX19" fmla="*/ 357878 w 837672"/>
              <a:gd name="connsiteY19" fmla="*/ 823121 h 970163"/>
              <a:gd name="connsiteX20" fmla="*/ 375340 w 837672"/>
              <a:gd name="connsiteY20" fmla="*/ 840584 h 970163"/>
              <a:gd name="connsiteX21" fmla="*/ 412583 w 837672"/>
              <a:gd name="connsiteY21" fmla="*/ 817733 h 970163"/>
              <a:gd name="connsiteX22" fmla="*/ 462653 w 837672"/>
              <a:gd name="connsiteY22" fmla="*/ 777084 h 970163"/>
              <a:gd name="connsiteX23" fmla="*/ 540440 w 837672"/>
              <a:gd name="connsiteY23" fmla="*/ 697709 h 970163"/>
              <a:gd name="connsiteX24" fmla="*/ 742466 w 837672"/>
              <a:gd name="connsiteY24" fmla="*/ 293739 h 970163"/>
              <a:gd name="connsiteX25" fmla="*/ 814223 w 837672"/>
              <a:gd name="connsiteY25" fmla="*/ 347781 h 970163"/>
              <a:gd name="connsiteX26" fmla="*/ 808283 w 837672"/>
              <a:gd name="connsiteY26" fmla="*/ 559408 h 970163"/>
              <a:gd name="connsiteX27" fmla="*/ 801457 w 837672"/>
              <a:gd name="connsiteY27" fmla="*/ 901550 h 970163"/>
              <a:gd name="connsiteX28" fmla="*/ 367703 w 837672"/>
              <a:gd name="connsiteY28" fmla="*/ 960979 h 970163"/>
              <a:gd name="connsiteX29" fmla="*/ 91224 w 837672"/>
              <a:gd name="connsiteY29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432172 w 837672"/>
              <a:gd name="connsiteY8" fmla="*/ 252017 h 970163"/>
              <a:gd name="connsiteX9" fmla="*/ 470447 w 837672"/>
              <a:gd name="connsiteY9" fmla="*/ 306727 h 970163"/>
              <a:gd name="connsiteX10" fmla="*/ 564464 w 837672"/>
              <a:gd name="connsiteY10" fmla="*/ 401347 h 970163"/>
              <a:gd name="connsiteX11" fmla="*/ 564949 w 837672"/>
              <a:gd name="connsiteY11" fmla="*/ 350154 h 970163"/>
              <a:gd name="connsiteX12" fmla="*/ 678555 w 837672"/>
              <a:gd name="connsiteY12" fmla="*/ 268328 h 970163"/>
              <a:gd name="connsiteX13" fmla="*/ 739331 w 837672"/>
              <a:gd name="connsiteY13" fmla="*/ 296468 h 970163"/>
              <a:gd name="connsiteX14" fmla="*/ 649916 w 837672"/>
              <a:gd name="connsiteY14" fmla="*/ 615917 h 970163"/>
              <a:gd name="connsiteX15" fmla="*/ 476940 w 837672"/>
              <a:gd name="connsiteY15" fmla="*/ 616746 h 970163"/>
              <a:gd name="connsiteX16" fmla="*/ 405504 w 837672"/>
              <a:gd name="connsiteY16" fmla="*/ 669134 h 970163"/>
              <a:gd name="connsiteX17" fmla="*/ 378228 w 837672"/>
              <a:gd name="connsiteY17" fmla="*/ 710187 h 970163"/>
              <a:gd name="connsiteX18" fmla="*/ 342315 w 837672"/>
              <a:gd name="connsiteY18" fmla="*/ 749165 h 970163"/>
              <a:gd name="connsiteX19" fmla="*/ 365076 w 837672"/>
              <a:gd name="connsiteY19" fmla="*/ 751543 h 970163"/>
              <a:gd name="connsiteX20" fmla="*/ 357878 w 837672"/>
              <a:gd name="connsiteY20" fmla="*/ 823121 h 970163"/>
              <a:gd name="connsiteX21" fmla="*/ 375340 w 837672"/>
              <a:gd name="connsiteY21" fmla="*/ 840584 h 970163"/>
              <a:gd name="connsiteX22" fmla="*/ 412583 w 837672"/>
              <a:gd name="connsiteY22" fmla="*/ 817733 h 970163"/>
              <a:gd name="connsiteX23" fmla="*/ 462653 w 837672"/>
              <a:gd name="connsiteY23" fmla="*/ 777084 h 970163"/>
              <a:gd name="connsiteX24" fmla="*/ 540440 w 837672"/>
              <a:gd name="connsiteY24" fmla="*/ 697709 h 970163"/>
              <a:gd name="connsiteX25" fmla="*/ 742466 w 837672"/>
              <a:gd name="connsiteY25" fmla="*/ 293739 h 970163"/>
              <a:gd name="connsiteX26" fmla="*/ 814223 w 837672"/>
              <a:gd name="connsiteY26" fmla="*/ 347781 h 970163"/>
              <a:gd name="connsiteX27" fmla="*/ 808283 w 837672"/>
              <a:gd name="connsiteY27" fmla="*/ 559408 h 970163"/>
              <a:gd name="connsiteX28" fmla="*/ 801457 w 837672"/>
              <a:gd name="connsiteY28" fmla="*/ 901550 h 970163"/>
              <a:gd name="connsiteX29" fmla="*/ 367703 w 837672"/>
              <a:gd name="connsiteY29" fmla="*/ 960979 h 970163"/>
              <a:gd name="connsiteX30" fmla="*/ 91224 w 837672"/>
              <a:gd name="connsiteY30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432172 w 837672"/>
              <a:gd name="connsiteY9" fmla="*/ 252017 h 970163"/>
              <a:gd name="connsiteX10" fmla="*/ 470447 w 837672"/>
              <a:gd name="connsiteY10" fmla="*/ 306727 h 970163"/>
              <a:gd name="connsiteX11" fmla="*/ 564464 w 837672"/>
              <a:gd name="connsiteY11" fmla="*/ 401347 h 970163"/>
              <a:gd name="connsiteX12" fmla="*/ 564949 w 837672"/>
              <a:gd name="connsiteY12" fmla="*/ 350154 h 970163"/>
              <a:gd name="connsiteX13" fmla="*/ 678555 w 837672"/>
              <a:gd name="connsiteY13" fmla="*/ 268328 h 970163"/>
              <a:gd name="connsiteX14" fmla="*/ 739331 w 837672"/>
              <a:gd name="connsiteY14" fmla="*/ 296468 h 970163"/>
              <a:gd name="connsiteX15" fmla="*/ 649916 w 837672"/>
              <a:gd name="connsiteY15" fmla="*/ 615917 h 970163"/>
              <a:gd name="connsiteX16" fmla="*/ 476940 w 837672"/>
              <a:gd name="connsiteY16" fmla="*/ 616746 h 970163"/>
              <a:gd name="connsiteX17" fmla="*/ 405504 w 837672"/>
              <a:gd name="connsiteY17" fmla="*/ 669134 h 970163"/>
              <a:gd name="connsiteX18" fmla="*/ 378228 w 837672"/>
              <a:gd name="connsiteY18" fmla="*/ 710187 h 970163"/>
              <a:gd name="connsiteX19" fmla="*/ 342315 w 837672"/>
              <a:gd name="connsiteY19" fmla="*/ 749165 h 970163"/>
              <a:gd name="connsiteX20" fmla="*/ 365076 w 837672"/>
              <a:gd name="connsiteY20" fmla="*/ 751543 h 970163"/>
              <a:gd name="connsiteX21" fmla="*/ 357878 w 837672"/>
              <a:gd name="connsiteY21" fmla="*/ 823121 h 970163"/>
              <a:gd name="connsiteX22" fmla="*/ 375340 w 837672"/>
              <a:gd name="connsiteY22" fmla="*/ 840584 h 970163"/>
              <a:gd name="connsiteX23" fmla="*/ 412583 w 837672"/>
              <a:gd name="connsiteY23" fmla="*/ 817733 h 970163"/>
              <a:gd name="connsiteX24" fmla="*/ 462653 w 837672"/>
              <a:gd name="connsiteY24" fmla="*/ 777084 h 970163"/>
              <a:gd name="connsiteX25" fmla="*/ 540440 w 837672"/>
              <a:gd name="connsiteY25" fmla="*/ 697709 h 970163"/>
              <a:gd name="connsiteX26" fmla="*/ 742466 w 837672"/>
              <a:gd name="connsiteY26" fmla="*/ 293739 h 970163"/>
              <a:gd name="connsiteX27" fmla="*/ 814223 w 837672"/>
              <a:gd name="connsiteY27" fmla="*/ 347781 h 970163"/>
              <a:gd name="connsiteX28" fmla="*/ 808283 w 837672"/>
              <a:gd name="connsiteY28" fmla="*/ 559408 h 970163"/>
              <a:gd name="connsiteX29" fmla="*/ 801457 w 837672"/>
              <a:gd name="connsiteY29" fmla="*/ 901550 h 970163"/>
              <a:gd name="connsiteX30" fmla="*/ 367703 w 837672"/>
              <a:gd name="connsiteY30" fmla="*/ 960979 h 970163"/>
              <a:gd name="connsiteX31" fmla="*/ 91224 w 837672"/>
              <a:gd name="connsiteY31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432172 w 837672"/>
              <a:gd name="connsiteY10" fmla="*/ 252017 h 970163"/>
              <a:gd name="connsiteX11" fmla="*/ 470447 w 837672"/>
              <a:gd name="connsiteY11" fmla="*/ 306727 h 970163"/>
              <a:gd name="connsiteX12" fmla="*/ 564464 w 837672"/>
              <a:gd name="connsiteY12" fmla="*/ 401347 h 970163"/>
              <a:gd name="connsiteX13" fmla="*/ 564949 w 837672"/>
              <a:gd name="connsiteY13" fmla="*/ 350154 h 970163"/>
              <a:gd name="connsiteX14" fmla="*/ 678555 w 837672"/>
              <a:gd name="connsiteY14" fmla="*/ 268328 h 970163"/>
              <a:gd name="connsiteX15" fmla="*/ 739331 w 837672"/>
              <a:gd name="connsiteY15" fmla="*/ 296468 h 970163"/>
              <a:gd name="connsiteX16" fmla="*/ 649916 w 837672"/>
              <a:gd name="connsiteY16" fmla="*/ 615917 h 970163"/>
              <a:gd name="connsiteX17" fmla="*/ 476940 w 837672"/>
              <a:gd name="connsiteY17" fmla="*/ 616746 h 970163"/>
              <a:gd name="connsiteX18" fmla="*/ 405504 w 837672"/>
              <a:gd name="connsiteY18" fmla="*/ 669134 h 970163"/>
              <a:gd name="connsiteX19" fmla="*/ 378228 w 837672"/>
              <a:gd name="connsiteY19" fmla="*/ 710187 h 970163"/>
              <a:gd name="connsiteX20" fmla="*/ 342315 w 837672"/>
              <a:gd name="connsiteY20" fmla="*/ 749165 h 970163"/>
              <a:gd name="connsiteX21" fmla="*/ 365076 w 837672"/>
              <a:gd name="connsiteY21" fmla="*/ 751543 h 970163"/>
              <a:gd name="connsiteX22" fmla="*/ 357878 w 837672"/>
              <a:gd name="connsiteY22" fmla="*/ 823121 h 970163"/>
              <a:gd name="connsiteX23" fmla="*/ 375340 w 837672"/>
              <a:gd name="connsiteY23" fmla="*/ 840584 h 970163"/>
              <a:gd name="connsiteX24" fmla="*/ 412583 w 837672"/>
              <a:gd name="connsiteY24" fmla="*/ 817733 h 970163"/>
              <a:gd name="connsiteX25" fmla="*/ 462653 w 837672"/>
              <a:gd name="connsiteY25" fmla="*/ 777084 h 970163"/>
              <a:gd name="connsiteX26" fmla="*/ 540440 w 837672"/>
              <a:gd name="connsiteY26" fmla="*/ 697709 h 970163"/>
              <a:gd name="connsiteX27" fmla="*/ 742466 w 837672"/>
              <a:gd name="connsiteY27" fmla="*/ 293739 h 970163"/>
              <a:gd name="connsiteX28" fmla="*/ 814223 w 837672"/>
              <a:gd name="connsiteY28" fmla="*/ 347781 h 970163"/>
              <a:gd name="connsiteX29" fmla="*/ 808283 w 837672"/>
              <a:gd name="connsiteY29" fmla="*/ 559408 h 970163"/>
              <a:gd name="connsiteX30" fmla="*/ 801457 w 837672"/>
              <a:gd name="connsiteY30" fmla="*/ 901550 h 970163"/>
              <a:gd name="connsiteX31" fmla="*/ 367703 w 837672"/>
              <a:gd name="connsiteY31" fmla="*/ 960979 h 970163"/>
              <a:gd name="connsiteX32" fmla="*/ 91224 w 837672"/>
              <a:gd name="connsiteY32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32172 w 837672"/>
              <a:gd name="connsiteY11" fmla="*/ 252017 h 970163"/>
              <a:gd name="connsiteX12" fmla="*/ 470447 w 837672"/>
              <a:gd name="connsiteY12" fmla="*/ 306727 h 970163"/>
              <a:gd name="connsiteX13" fmla="*/ 564464 w 837672"/>
              <a:gd name="connsiteY13" fmla="*/ 401347 h 970163"/>
              <a:gd name="connsiteX14" fmla="*/ 564949 w 837672"/>
              <a:gd name="connsiteY14" fmla="*/ 350154 h 970163"/>
              <a:gd name="connsiteX15" fmla="*/ 678555 w 837672"/>
              <a:gd name="connsiteY15" fmla="*/ 268328 h 970163"/>
              <a:gd name="connsiteX16" fmla="*/ 739331 w 837672"/>
              <a:gd name="connsiteY16" fmla="*/ 296468 h 970163"/>
              <a:gd name="connsiteX17" fmla="*/ 649916 w 837672"/>
              <a:gd name="connsiteY17" fmla="*/ 615917 h 970163"/>
              <a:gd name="connsiteX18" fmla="*/ 476940 w 837672"/>
              <a:gd name="connsiteY18" fmla="*/ 616746 h 970163"/>
              <a:gd name="connsiteX19" fmla="*/ 405504 w 837672"/>
              <a:gd name="connsiteY19" fmla="*/ 669134 h 970163"/>
              <a:gd name="connsiteX20" fmla="*/ 378228 w 837672"/>
              <a:gd name="connsiteY20" fmla="*/ 710187 h 970163"/>
              <a:gd name="connsiteX21" fmla="*/ 342315 w 837672"/>
              <a:gd name="connsiteY21" fmla="*/ 749165 h 970163"/>
              <a:gd name="connsiteX22" fmla="*/ 365076 w 837672"/>
              <a:gd name="connsiteY22" fmla="*/ 751543 h 970163"/>
              <a:gd name="connsiteX23" fmla="*/ 357878 w 837672"/>
              <a:gd name="connsiteY23" fmla="*/ 823121 h 970163"/>
              <a:gd name="connsiteX24" fmla="*/ 375340 w 837672"/>
              <a:gd name="connsiteY24" fmla="*/ 840584 h 970163"/>
              <a:gd name="connsiteX25" fmla="*/ 412583 w 837672"/>
              <a:gd name="connsiteY25" fmla="*/ 817733 h 970163"/>
              <a:gd name="connsiteX26" fmla="*/ 462653 w 837672"/>
              <a:gd name="connsiteY26" fmla="*/ 777084 h 970163"/>
              <a:gd name="connsiteX27" fmla="*/ 540440 w 837672"/>
              <a:gd name="connsiteY27" fmla="*/ 697709 h 970163"/>
              <a:gd name="connsiteX28" fmla="*/ 742466 w 837672"/>
              <a:gd name="connsiteY28" fmla="*/ 293739 h 970163"/>
              <a:gd name="connsiteX29" fmla="*/ 814223 w 837672"/>
              <a:gd name="connsiteY29" fmla="*/ 347781 h 970163"/>
              <a:gd name="connsiteX30" fmla="*/ 808283 w 837672"/>
              <a:gd name="connsiteY30" fmla="*/ 559408 h 970163"/>
              <a:gd name="connsiteX31" fmla="*/ 801457 w 837672"/>
              <a:gd name="connsiteY31" fmla="*/ 901550 h 970163"/>
              <a:gd name="connsiteX32" fmla="*/ 367703 w 837672"/>
              <a:gd name="connsiteY32" fmla="*/ 960979 h 970163"/>
              <a:gd name="connsiteX33" fmla="*/ 91224 w 837672"/>
              <a:gd name="connsiteY33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42466 w 837672"/>
              <a:gd name="connsiteY29" fmla="*/ 293739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42466 w 837672"/>
              <a:gd name="connsiteY29" fmla="*/ 293739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39554 w 837672"/>
              <a:gd name="connsiteY29" fmla="*/ 310056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37672"/>
              <a:gd name="connsiteY0" fmla="*/ 731477 h 970163"/>
              <a:gd name="connsiteX1" fmla="*/ 87892 w 837672"/>
              <a:gd name="connsiteY1" fmla="*/ 301336 h 970163"/>
              <a:gd name="connsiteX2" fmla="*/ 525 w 837672"/>
              <a:gd name="connsiteY2" fmla="*/ 40581 h 970163"/>
              <a:gd name="connsiteX3" fmla="*/ 65263 w 837672"/>
              <a:gd name="connsiteY3" fmla="*/ 8312 h 970163"/>
              <a:gd name="connsiteX4" fmla="*/ 78606 w 837672"/>
              <a:gd name="connsiteY4" fmla="*/ 13164 h 970163"/>
              <a:gd name="connsiteX5" fmla="*/ 153519 w 837672"/>
              <a:gd name="connsiteY5" fmla="*/ 108392 h 970163"/>
              <a:gd name="connsiteX6" fmla="*/ 190518 w 837672"/>
              <a:gd name="connsiteY6" fmla="*/ 152063 h 970163"/>
              <a:gd name="connsiteX7" fmla="*/ 272708 w 837672"/>
              <a:gd name="connsiteY7" fmla="*/ 185724 h 970163"/>
              <a:gd name="connsiteX8" fmla="*/ 285265 w 837672"/>
              <a:gd name="connsiteY8" fmla="*/ 211442 h 970163"/>
              <a:gd name="connsiteX9" fmla="*/ 330938 w 837672"/>
              <a:gd name="connsiteY9" fmla="*/ 233337 h 970163"/>
              <a:gd name="connsiteX10" fmla="*/ 367028 w 837672"/>
              <a:gd name="connsiteY10" fmla="*/ 227575 h 970163"/>
              <a:gd name="connsiteX11" fmla="*/ 404089 w 837672"/>
              <a:gd name="connsiteY11" fmla="*/ 244072 h 970163"/>
              <a:gd name="connsiteX12" fmla="*/ 432172 w 837672"/>
              <a:gd name="connsiteY12" fmla="*/ 252017 h 970163"/>
              <a:gd name="connsiteX13" fmla="*/ 470447 w 837672"/>
              <a:gd name="connsiteY13" fmla="*/ 306727 h 970163"/>
              <a:gd name="connsiteX14" fmla="*/ 564464 w 837672"/>
              <a:gd name="connsiteY14" fmla="*/ 401347 h 970163"/>
              <a:gd name="connsiteX15" fmla="*/ 564949 w 837672"/>
              <a:gd name="connsiteY15" fmla="*/ 350154 h 970163"/>
              <a:gd name="connsiteX16" fmla="*/ 678555 w 837672"/>
              <a:gd name="connsiteY16" fmla="*/ 268328 h 970163"/>
              <a:gd name="connsiteX17" fmla="*/ 739331 w 837672"/>
              <a:gd name="connsiteY17" fmla="*/ 296468 h 970163"/>
              <a:gd name="connsiteX18" fmla="*/ 649916 w 837672"/>
              <a:gd name="connsiteY18" fmla="*/ 615917 h 970163"/>
              <a:gd name="connsiteX19" fmla="*/ 476940 w 837672"/>
              <a:gd name="connsiteY19" fmla="*/ 616746 h 970163"/>
              <a:gd name="connsiteX20" fmla="*/ 405504 w 837672"/>
              <a:gd name="connsiteY20" fmla="*/ 669134 h 970163"/>
              <a:gd name="connsiteX21" fmla="*/ 378228 w 837672"/>
              <a:gd name="connsiteY21" fmla="*/ 710187 h 970163"/>
              <a:gd name="connsiteX22" fmla="*/ 342315 w 837672"/>
              <a:gd name="connsiteY22" fmla="*/ 749165 h 970163"/>
              <a:gd name="connsiteX23" fmla="*/ 365076 w 837672"/>
              <a:gd name="connsiteY23" fmla="*/ 751543 h 970163"/>
              <a:gd name="connsiteX24" fmla="*/ 357878 w 837672"/>
              <a:gd name="connsiteY24" fmla="*/ 823121 h 970163"/>
              <a:gd name="connsiteX25" fmla="*/ 375340 w 837672"/>
              <a:gd name="connsiteY25" fmla="*/ 840584 h 970163"/>
              <a:gd name="connsiteX26" fmla="*/ 412583 w 837672"/>
              <a:gd name="connsiteY26" fmla="*/ 817733 h 970163"/>
              <a:gd name="connsiteX27" fmla="*/ 462653 w 837672"/>
              <a:gd name="connsiteY27" fmla="*/ 777084 h 970163"/>
              <a:gd name="connsiteX28" fmla="*/ 540440 w 837672"/>
              <a:gd name="connsiteY28" fmla="*/ 697709 h 970163"/>
              <a:gd name="connsiteX29" fmla="*/ 739554 w 837672"/>
              <a:gd name="connsiteY29" fmla="*/ 310056 h 970163"/>
              <a:gd name="connsiteX30" fmla="*/ 814223 w 837672"/>
              <a:gd name="connsiteY30" fmla="*/ 347781 h 970163"/>
              <a:gd name="connsiteX31" fmla="*/ 808283 w 837672"/>
              <a:gd name="connsiteY31" fmla="*/ 559408 h 970163"/>
              <a:gd name="connsiteX32" fmla="*/ 801457 w 837672"/>
              <a:gd name="connsiteY32" fmla="*/ 901550 h 970163"/>
              <a:gd name="connsiteX33" fmla="*/ 367703 w 837672"/>
              <a:gd name="connsiteY33" fmla="*/ 960979 h 970163"/>
              <a:gd name="connsiteX34" fmla="*/ 91224 w 837672"/>
              <a:gd name="connsiteY34" fmla="*/ 731477 h 970163"/>
              <a:gd name="connsiteX0" fmla="*/ 91224 w 843188"/>
              <a:gd name="connsiteY0" fmla="*/ 731477 h 970163"/>
              <a:gd name="connsiteX1" fmla="*/ 87892 w 843188"/>
              <a:gd name="connsiteY1" fmla="*/ 301336 h 970163"/>
              <a:gd name="connsiteX2" fmla="*/ 525 w 843188"/>
              <a:gd name="connsiteY2" fmla="*/ 40581 h 970163"/>
              <a:gd name="connsiteX3" fmla="*/ 65263 w 843188"/>
              <a:gd name="connsiteY3" fmla="*/ 8312 h 970163"/>
              <a:gd name="connsiteX4" fmla="*/ 78606 w 843188"/>
              <a:gd name="connsiteY4" fmla="*/ 13164 h 970163"/>
              <a:gd name="connsiteX5" fmla="*/ 153519 w 843188"/>
              <a:gd name="connsiteY5" fmla="*/ 108392 h 970163"/>
              <a:gd name="connsiteX6" fmla="*/ 190518 w 843188"/>
              <a:gd name="connsiteY6" fmla="*/ 152063 h 970163"/>
              <a:gd name="connsiteX7" fmla="*/ 272708 w 843188"/>
              <a:gd name="connsiteY7" fmla="*/ 185724 h 970163"/>
              <a:gd name="connsiteX8" fmla="*/ 285265 w 843188"/>
              <a:gd name="connsiteY8" fmla="*/ 211442 h 970163"/>
              <a:gd name="connsiteX9" fmla="*/ 330938 w 843188"/>
              <a:gd name="connsiteY9" fmla="*/ 233337 h 970163"/>
              <a:gd name="connsiteX10" fmla="*/ 367028 w 843188"/>
              <a:gd name="connsiteY10" fmla="*/ 227575 h 970163"/>
              <a:gd name="connsiteX11" fmla="*/ 404089 w 843188"/>
              <a:gd name="connsiteY11" fmla="*/ 244072 h 970163"/>
              <a:gd name="connsiteX12" fmla="*/ 432172 w 843188"/>
              <a:gd name="connsiteY12" fmla="*/ 252017 h 970163"/>
              <a:gd name="connsiteX13" fmla="*/ 470447 w 843188"/>
              <a:gd name="connsiteY13" fmla="*/ 306727 h 970163"/>
              <a:gd name="connsiteX14" fmla="*/ 564464 w 843188"/>
              <a:gd name="connsiteY14" fmla="*/ 401347 h 970163"/>
              <a:gd name="connsiteX15" fmla="*/ 564949 w 843188"/>
              <a:gd name="connsiteY15" fmla="*/ 350154 h 970163"/>
              <a:gd name="connsiteX16" fmla="*/ 678555 w 843188"/>
              <a:gd name="connsiteY16" fmla="*/ 268328 h 970163"/>
              <a:gd name="connsiteX17" fmla="*/ 739331 w 843188"/>
              <a:gd name="connsiteY17" fmla="*/ 296468 h 970163"/>
              <a:gd name="connsiteX18" fmla="*/ 649916 w 843188"/>
              <a:gd name="connsiteY18" fmla="*/ 615917 h 970163"/>
              <a:gd name="connsiteX19" fmla="*/ 476940 w 843188"/>
              <a:gd name="connsiteY19" fmla="*/ 616746 h 970163"/>
              <a:gd name="connsiteX20" fmla="*/ 405504 w 843188"/>
              <a:gd name="connsiteY20" fmla="*/ 669134 h 970163"/>
              <a:gd name="connsiteX21" fmla="*/ 378228 w 843188"/>
              <a:gd name="connsiteY21" fmla="*/ 710187 h 970163"/>
              <a:gd name="connsiteX22" fmla="*/ 342315 w 843188"/>
              <a:gd name="connsiteY22" fmla="*/ 749165 h 970163"/>
              <a:gd name="connsiteX23" fmla="*/ 365076 w 843188"/>
              <a:gd name="connsiteY23" fmla="*/ 751543 h 970163"/>
              <a:gd name="connsiteX24" fmla="*/ 357878 w 843188"/>
              <a:gd name="connsiteY24" fmla="*/ 823121 h 970163"/>
              <a:gd name="connsiteX25" fmla="*/ 375340 w 843188"/>
              <a:gd name="connsiteY25" fmla="*/ 840584 h 970163"/>
              <a:gd name="connsiteX26" fmla="*/ 412583 w 843188"/>
              <a:gd name="connsiteY26" fmla="*/ 817733 h 970163"/>
              <a:gd name="connsiteX27" fmla="*/ 462653 w 843188"/>
              <a:gd name="connsiteY27" fmla="*/ 777084 h 970163"/>
              <a:gd name="connsiteX28" fmla="*/ 540440 w 843188"/>
              <a:gd name="connsiteY28" fmla="*/ 697709 h 970163"/>
              <a:gd name="connsiteX29" fmla="*/ 739554 w 843188"/>
              <a:gd name="connsiteY29" fmla="*/ 310056 h 970163"/>
              <a:gd name="connsiteX30" fmla="*/ 826112 w 843188"/>
              <a:gd name="connsiteY30" fmla="*/ 381566 h 970163"/>
              <a:gd name="connsiteX31" fmla="*/ 808283 w 843188"/>
              <a:gd name="connsiteY31" fmla="*/ 559408 h 970163"/>
              <a:gd name="connsiteX32" fmla="*/ 801457 w 843188"/>
              <a:gd name="connsiteY32" fmla="*/ 901550 h 970163"/>
              <a:gd name="connsiteX33" fmla="*/ 367703 w 843188"/>
              <a:gd name="connsiteY33" fmla="*/ 960979 h 970163"/>
              <a:gd name="connsiteX34" fmla="*/ 91224 w 843188"/>
              <a:gd name="connsiteY34" fmla="*/ 731477 h 970163"/>
              <a:gd name="connsiteX0" fmla="*/ 91224 w 880700"/>
              <a:gd name="connsiteY0" fmla="*/ 731477 h 970163"/>
              <a:gd name="connsiteX1" fmla="*/ 87892 w 880700"/>
              <a:gd name="connsiteY1" fmla="*/ 301336 h 970163"/>
              <a:gd name="connsiteX2" fmla="*/ 525 w 880700"/>
              <a:gd name="connsiteY2" fmla="*/ 40581 h 970163"/>
              <a:gd name="connsiteX3" fmla="*/ 65263 w 880700"/>
              <a:gd name="connsiteY3" fmla="*/ 8312 h 970163"/>
              <a:gd name="connsiteX4" fmla="*/ 78606 w 880700"/>
              <a:gd name="connsiteY4" fmla="*/ 13164 h 970163"/>
              <a:gd name="connsiteX5" fmla="*/ 153519 w 880700"/>
              <a:gd name="connsiteY5" fmla="*/ 108392 h 970163"/>
              <a:gd name="connsiteX6" fmla="*/ 190518 w 880700"/>
              <a:gd name="connsiteY6" fmla="*/ 152063 h 970163"/>
              <a:gd name="connsiteX7" fmla="*/ 272708 w 880700"/>
              <a:gd name="connsiteY7" fmla="*/ 185724 h 970163"/>
              <a:gd name="connsiteX8" fmla="*/ 285265 w 880700"/>
              <a:gd name="connsiteY8" fmla="*/ 211442 h 970163"/>
              <a:gd name="connsiteX9" fmla="*/ 330938 w 880700"/>
              <a:gd name="connsiteY9" fmla="*/ 233337 h 970163"/>
              <a:gd name="connsiteX10" fmla="*/ 367028 w 880700"/>
              <a:gd name="connsiteY10" fmla="*/ 227575 h 970163"/>
              <a:gd name="connsiteX11" fmla="*/ 404089 w 880700"/>
              <a:gd name="connsiteY11" fmla="*/ 244072 h 970163"/>
              <a:gd name="connsiteX12" fmla="*/ 432172 w 880700"/>
              <a:gd name="connsiteY12" fmla="*/ 252017 h 970163"/>
              <a:gd name="connsiteX13" fmla="*/ 470447 w 880700"/>
              <a:gd name="connsiteY13" fmla="*/ 306727 h 970163"/>
              <a:gd name="connsiteX14" fmla="*/ 564464 w 880700"/>
              <a:gd name="connsiteY14" fmla="*/ 401347 h 970163"/>
              <a:gd name="connsiteX15" fmla="*/ 564949 w 880700"/>
              <a:gd name="connsiteY15" fmla="*/ 350154 h 970163"/>
              <a:gd name="connsiteX16" fmla="*/ 678555 w 880700"/>
              <a:gd name="connsiteY16" fmla="*/ 268328 h 970163"/>
              <a:gd name="connsiteX17" fmla="*/ 739331 w 880700"/>
              <a:gd name="connsiteY17" fmla="*/ 296468 h 970163"/>
              <a:gd name="connsiteX18" fmla="*/ 649916 w 880700"/>
              <a:gd name="connsiteY18" fmla="*/ 615917 h 970163"/>
              <a:gd name="connsiteX19" fmla="*/ 476940 w 880700"/>
              <a:gd name="connsiteY19" fmla="*/ 616746 h 970163"/>
              <a:gd name="connsiteX20" fmla="*/ 405504 w 880700"/>
              <a:gd name="connsiteY20" fmla="*/ 669134 h 970163"/>
              <a:gd name="connsiteX21" fmla="*/ 378228 w 880700"/>
              <a:gd name="connsiteY21" fmla="*/ 710187 h 970163"/>
              <a:gd name="connsiteX22" fmla="*/ 342315 w 880700"/>
              <a:gd name="connsiteY22" fmla="*/ 749165 h 970163"/>
              <a:gd name="connsiteX23" fmla="*/ 365076 w 880700"/>
              <a:gd name="connsiteY23" fmla="*/ 751543 h 970163"/>
              <a:gd name="connsiteX24" fmla="*/ 357878 w 880700"/>
              <a:gd name="connsiteY24" fmla="*/ 823121 h 970163"/>
              <a:gd name="connsiteX25" fmla="*/ 375340 w 880700"/>
              <a:gd name="connsiteY25" fmla="*/ 840584 h 970163"/>
              <a:gd name="connsiteX26" fmla="*/ 412583 w 880700"/>
              <a:gd name="connsiteY26" fmla="*/ 817733 h 970163"/>
              <a:gd name="connsiteX27" fmla="*/ 462653 w 880700"/>
              <a:gd name="connsiteY27" fmla="*/ 777084 h 970163"/>
              <a:gd name="connsiteX28" fmla="*/ 540440 w 880700"/>
              <a:gd name="connsiteY28" fmla="*/ 697709 h 970163"/>
              <a:gd name="connsiteX29" fmla="*/ 739554 w 880700"/>
              <a:gd name="connsiteY29" fmla="*/ 310056 h 970163"/>
              <a:gd name="connsiteX30" fmla="*/ 826112 w 880700"/>
              <a:gd name="connsiteY30" fmla="*/ 381566 h 970163"/>
              <a:gd name="connsiteX31" fmla="*/ 862570 w 880700"/>
              <a:gd name="connsiteY31" fmla="*/ 586701 h 970163"/>
              <a:gd name="connsiteX32" fmla="*/ 801457 w 880700"/>
              <a:gd name="connsiteY32" fmla="*/ 901550 h 970163"/>
              <a:gd name="connsiteX33" fmla="*/ 367703 w 880700"/>
              <a:gd name="connsiteY33" fmla="*/ 960979 h 970163"/>
              <a:gd name="connsiteX34" fmla="*/ 91224 w 880700"/>
              <a:gd name="connsiteY34" fmla="*/ 731477 h 970163"/>
              <a:gd name="connsiteX0" fmla="*/ 91224 w 868062"/>
              <a:gd name="connsiteY0" fmla="*/ 731477 h 970163"/>
              <a:gd name="connsiteX1" fmla="*/ 87892 w 868062"/>
              <a:gd name="connsiteY1" fmla="*/ 301336 h 970163"/>
              <a:gd name="connsiteX2" fmla="*/ 525 w 868062"/>
              <a:gd name="connsiteY2" fmla="*/ 40581 h 970163"/>
              <a:gd name="connsiteX3" fmla="*/ 65263 w 868062"/>
              <a:gd name="connsiteY3" fmla="*/ 8312 h 970163"/>
              <a:gd name="connsiteX4" fmla="*/ 78606 w 868062"/>
              <a:gd name="connsiteY4" fmla="*/ 13164 h 970163"/>
              <a:gd name="connsiteX5" fmla="*/ 153519 w 868062"/>
              <a:gd name="connsiteY5" fmla="*/ 108392 h 970163"/>
              <a:gd name="connsiteX6" fmla="*/ 190518 w 868062"/>
              <a:gd name="connsiteY6" fmla="*/ 152063 h 970163"/>
              <a:gd name="connsiteX7" fmla="*/ 272708 w 868062"/>
              <a:gd name="connsiteY7" fmla="*/ 185724 h 970163"/>
              <a:gd name="connsiteX8" fmla="*/ 285265 w 868062"/>
              <a:gd name="connsiteY8" fmla="*/ 211442 h 970163"/>
              <a:gd name="connsiteX9" fmla="*/ 330938 w 868062"/>
              <a:gd name="connsiteY9" fmla="*/ 233337 h 970163"/>
              <a:gd name="connsiteX10" fmla="*/ 367028 w 868062"/>
              <a:gd name="connsiteY10" fmla="*/ 227575 h 970163"/>
              <a:gd name="connsiteX11" fmla="*/ 404089 w 868062"/>
              <a:gd name="connsiteY11" fmla="*/ 244072 h 970163"/>
              <a:gd name="connsiteX12" fmla="*/ 432172 w 868062"/>
              <a:gd name="connsiteY12" fmla="*/ 252017 h 970163"/>
              <a:gd name="connsiteX13" fmla="*/ 470447 w 868062"/>
              <a:gd name="connsiteY13" fmla="*/ 306727 h 970163"/>
              <a:gd name="connsiteX14" fmla="*/ 564464 w 868062"/>
              <a:gd name="connsiteY14" fmla="*/ 401347 h 970163"/>
              <a:gd name="connsiteX15" fmla="*/ 564949 w 868062"/>
              <a:gd name="connsiteY15" fmla="*/ 350154 h 970163"/>
              <a:gd name="connsiteX16" fmla="*/ 678555 w 868062"/>
              <a:gd name="connsiteY16" fmla="*/ 268328 h 970163"/>
              <a:gd name="connsiteX17" fmla="*/ 739331 w 868062"/>
              <a:gd name="connsiteY17" fmla="*/ 296468 h 970163"/>
              <a:gd name="connsiteX18" fmla="*/ 649916 w 868062"/>
              <a:gd name="connsiteY18" fmla="*/ 615917 h 970163"/>
              <a:gd name="connsiteX19" fmla="*/ 476940 w 868062"/>
              <a:gd name="connsiteY19" fmla="*/ 616746 h 970163"/>
              <a:gd name="connsiteX20" fmla="*/ 405504 w 868062"/>
              <a:gd name="connsiteY20" fmla="*/ 669134 h 970163"/>
              <a:gd name="connsiteX21" fmla="*/ 378228 w 868062"/>
              <a:gd name="connsiteY21" fmla="*/ 710187 h 970163"/>
              <a:gd name="connsiteX22" fmla="*/ 342315 w 868062"/>
              <a:gd name="connsiteY22" fmla="*/ 749165 h 970163"/>
              <a:gd name="connsiteX23" fmla="*/ 365076 w 868062"/>
              <a:gd name="connsiteY23" fmla="*/ 751543 h 970163"/>
              <a:gd name="connsiteX24" fmla="*/ 357878 w 868062"/>
              <a:gd name="connsiteY24" fmla="*/ 823121 h 970163"/>
              <a:gd name="connsiteX25" fmla="*/ 375340 w 868062"/>
              <a:gd name="connsiteY25" fmla="*/ 840584 h 970163"/>
              <a:gd name="connsiteX26" fmla="*/ 412583 w 868062"/>
              <a:gd name="connsiteY26" fmla="*/ 817733 h 970163"/>
              <a:gd name="connsiteX27" fmla="*/ 462653 w 868062"/>
              <a:gd name="connsiteY27" fmla="*/ 777084 h 970163"/>
              <a:gd name="connsiteX28" fmla="*/ 540440 w 868062"/>
              <a:gd name="connsiteY28" fmla="*/ 697709 h 970163"/>
              <a:gd name="connsiteX29" fmla="*/ 739554 w 868062"/>
              <a:gd name="connsiteY29" fmla="*/ 310056 h 970163"/>
              <a:gd name="connsiteX30" fmla="*/ 826112 w 868062"/>
              <a:gd name="connsiteY30" fmla="*/ 381566 h 970163"/>
              <a:gd name="connsiteX31" fmla="*/ 862570 w 868062"/>
              <a:gd name="connsiteY31" fmla="*/ 586701 h 970163"/>
              <a:gd name="connsiteX32" fmla="*/ 801457 w 868062"/>
              <a:gd name="connsiteY32" fmla="*/ 901550 h 970163"/>
              <a:gd name="connsiteX33" fmla="*/ 367703 w 868062"/>
              <a:gd name="connsiteY33" fmla="*/ 960979 h 970163"/>
              <a:gd name="connsiteX34" fmla="*/ 91224 w 868062"/>
              <a:gd name="connsiteY34" fmla="*/ 731477 h 970163"/>
              <a:gd name="connsiteX0" fmla="*/ 91224 w 881887"/>
              <a:gd name="connsiteY0" fmla="*/ 731477 h 970163"/>
              <a:gd name="connsiteX1" fmla="*/ 87892 w 881887"/>
              <a:gd name="connsiteY1" fmla="*/ 301336 h 970163"/>
              <a:gd name="connsiteX2" fmla="*/ 525 w 881887"/>
              <a:gd name="connsiteY2" fmla="*/ 40581 h 970163"/>
              <a:gd name="connsiteX3" fmla="*/ 65263 w 881887"/>
              <a:gd name="connsiteY3" fmla="*/ 8312 h 970163"/>
              <a:gd name="connsiteX4" fmla="*/ 78606 w 881887"/>
              <a:gd name="connsiteY4" fmla="*/ 13164 h 970163"/>
              <a:gd name="connsiteX5" fmla="*/ 153519 w 881887"/>
              <a:gd name="connsiteY5" fmla="*/ 108392 h 970163"/>
              <a:gd name="connsiteX6" fmla="*/ 190518 w 881887"/>
              <a:gd name="connsiteY6" fmla="*/ 152063 h 970163"/>
              <a:gd name="connsiteX7" fmla="*/ 272708 w 881887"/>
              <a:gd name="connsiteY7" fmla="*/ 185724 h 970163"/>
              <a:gd name="connsiteX8" fmla="*/ 285265 w 881887"/>
              <a:gd name="connsiteY8" fmla="*/ 211442 h 970163"/>
              <a:gd name="connsiteX9" fmla="*/ 330938 w 881887"/>
              <a:gd name="connsiteY9" fmla="*/ 233337 h 970163"/>
              <a:gd name="connsiteX10" fmla="*/ 367028 w 881887"/>
              <a:gd name="connsiteY10" fmla="*/ 227575 h 970163"/>
              <a:gd name="connsiteX11" fmla="*/ 404089 w 881887"/>
              <a:gd name="connsiteY11" fmla="*/ 244072 h 970163"/>
              <a:gd name="connsiteX12" fmla="*/ 432172 w 881887"/>
              <a:gd name="connsiteY12" fmla="*/ 252017 h 970163"/>
              <a:gd name="connsiteX13" fmla="*/ 470447 w 881887"/>
              <a:gd name="connsiteY13" fmla="*/ 306727 h 970163"/>
              <a:gd name="connsiteX14" fmla="*/ 564464 w 881887"/>
              <a:gd name="connsiteY14" fmla="*/ 401347 h 970163"/>
              <a:gd name="connsiteX15" fmla="*/ 564949 w 881887"/>
              <a:gd name="connsiteY15" fmla="*/ 350154 h 970163"/>
              <a:gd name="connsiteX16" fmla="*/ 678555 w 881887"/>
              <a:gd name="connsiteY16" fmla="*/ 268328 h 970163"/>
              <a:gd name="connsiteX17" fmla="*/ 739331 w 881887"/>
              <a:gd name="connsiteY17" fmla="*/ 296468 h 970163"/>
              <a:gd name="connsiteX18" fmla="*/ 649916 w 881887"/>
              <a:gd name="connsiteY18" fmla="*/ 615917 h 970163"/>
              <a:gd name="connsiteX19" fmla="*/ 476940 w 881887"/>
              <a:gd name="connsiteY19" fmla="*/ 616746 h 970163"/>
              <a:gd name="connsiteX20" fmla="*/ 405504 w 881887"/>
              <a:gd name="connsiteY20" fmla="*/ 669134 h 970163"/>
              <a:gd name="connsiteX21" fmla="*/ 378228 w 881887"/>
              <a:gd name="connsiteY21" fmla="*/ 710187 h 970163"/>
              <a:gd name="connsiteX22" fmla="*/ 342315 w 881887"/>
              <a:gd name="connsiteY22" fmla="*/ 749165 h 970163"/>
              <a:gd name="connsiteX23" fmla="*/ 365076 w 881887"/>
              <a:gd name="connsiteY23" fmla="*/ 751543 h 970163"/>
              <a:gd name="connsiteX24" fmla="*/ 357878 w 881887"/>
              <a:gd name="connsiteY24" fmla="*/ 823121 h 970163"/>
              <a:gd name="connsiteX25" fmla="*/ 375340 w 881887"/>
              <a:gd name="connsiteY25" fmla="*/ 840584 h 970163"/>
              <a:gd name="connsiteX26" fmla="*/ 412583 w 881887"/>
              <a:gd name="connsiteY26" fmla="*/ 817733 h 970163"/>
              <a:gd name="connsiteX27" fmla="*/ 462653 w 881887"/>
              <a:gd name="connsiteY27" fmla="*/ 777084 h 970163"/>
              <a:gd name="connsiteX28" fmla="*/ 540440 w 881887"/>
              <a:gd name="connsiteY28" fmla="*/ 697709 h 970163"/>
              <a:gd name="connsiteX29" fmla="*/ 739554 w 881887"/>
              <a:gd name="connsiteY29" fmla="*/ 310056 h 970163"/>
              <a:gd name="connsiteX30" fmla="*/ 826112 w 881887"/>
              <a:gd name="connsiteY30" fmla="*/ 381566 h 970163"/>
              <a:gd name="connsiteX31" fmla="*/ 877613 w 881887"/>
              <a:gd name="connsiteY31" fmla="*/ 578573 h 970163"/>
              <a:gd name="connsiteX32" fmla="*/ 801457 w 881887"/>
              <a:gd name="connsiteY32" fmla="*/ 901550 h 970163"/>
              <a:gd name="connsiteX33" fmla="*/ 367703 w 881887"/>
              <a:gd name="connsiteY33" fmla="*/ 960979 h 970163"/>
              <a:gd name="connsiteX34" fmla="*/ 91224 w 881887"/>
              <a:gd name="connsiteY34" fmla="*/ 731477 h 970163"/>
              <a:gd name="connsiteX0" fmla="*/ 91224 w 865199"/>
              <a:gd name="connsiteY0" fmla="*/ 731477 h 970163"/>
              <a:gd name="connsiteX1" fmla="*/ 87892 w 865199"/>
              <a:gd name="connsiteY1" fmla="*/ 301336 h 970163"/>
              <a:gd name="connsiteX2" fmla="*/ 525 w 865199"/>
              <a:gd name="connsiteY2" fmla="*/ 40581 h 970163"/>
              <a:gd name="connsiteX3" fmla="*/ 65263 w 865199"/>
              <a:gd name="connsiteY3" fmla="*/ 8312 h 970163"/>
              <a:gd name="connsiteX4" fmla="*/ 78606 w 865199"/>
              <a:gd name="connsiteY4" fmla="*/ 13164 h 970163"/>
              <a:gd name="connsiteX5" fmla="*/ 153519 w 865199"/>
              <a:gd name="connsiteY5" fmla="*/ 108392 h 970163"/>
              <a:gd name="connsiteX6" fmla="*/ 190518 w 865199"/>
              <a:gd name="connsiteY6" fmla="*/ 152063 h 970163"/>
              <a:gd name="connsiteX7" fmla="*/ 272708 w 865199"/>
              <a:gd name="connsiteY7" fmla="*/ 185724 h 970163"/>
              <a:gd name="connsiteX8" fmla="*/ 285265 w 865199"/>
              <a:gd name="connsiteY8" fmla="*/ 211442 h 970163"/>
              <a:gd name="connsiteX9" fmla="*/ 330938 w 865199"/>
              <a:gd name="connsiteY9" fmla="*/ 233337 h 970163"/>
              <a:gd name="connsiteX10" fmla="*/ 367028 w 865199"/>
              <a:gd name="connsiteY10" fmla="*/ 227575 h 970163"/>
              <a:gd name="connsiteX11" fmla="*/ 404089 w 865199"/>
              <a:gd name="connsiteY11" fmla="*/ 244072 h 970163"/>
              <a:gd name="connsiteX12" fmla="*/ 432172 w 865199"/>
              <a:gd name="connsiteY12" fmla="*/ 252017 h 970163"/>
              <a:gd name="connsiteX13" fmla="*/ 470447 w 865199"/>
              <a:gd name="connsiteY13" fmla="*/ 306727 h 970163"/>
              <a:gd name="connsiteX14" fmla="*/ 564464 w 865199"/>
              <a:gd name="connsiteY14" fmla="*/ 401347 h 970163"/>
              <a:gd name="connsiteX15" fmla="*/ 564949 w 865199"/>
              <a:gd name="connsiteY15" fmla="*/ 350154 h 970163"/>
              <a:gd name="connsiteX16" fmla="*/ 678555 w 865199"/>
              <a:gd name="connsiteY16" fmla="*/ 268328 h 970163"/>
              <a:gd name="connsiteX17" fmla="*/ 739331 w 865199"/>
              <a:gd name="connsiteY17" fmla="*/ 296468 h 970163"/>
              <a:gd name="connsiteX18" fmla="*/ 649916 w 865199"/>
              <a:gd name="connsiteY18" fmla="*/ 615917 h 970163"/>
              <a:gd name="connsiteX19" fmla="*/ 476940 w 865199"/>
              <a:gd name="connsiteY19" fmla="*/ 616746 h 970163"/>
              <a:gd name="connsiteX20" fmla="*/ 405504 w 865199"/>
              <a:gd name="connsiteY20" fmla="*/ 669134 h 970163"/>
              <a:gd name="connsiteX21" fmla="*/ 378228 w 865199"/>
              <a:gd name="connsiteY21" fmla="*/ 710187 h 970163"/>
              <a:gd name="connsiteX22" fmla="*/ 342315 w 865199"/>
              <a:gd name="connsiteY22" fmla="*/ 749165 h 970163"/>
              <a:gd name="connsiteX23" fmla="*/ 365076 w 865199"/>
              <a:gd name="connsiteY23" fmla="*/ 751543 h 970163"/>
              <a:gd name="connsiteX24" fmla="*/ 357878 w 865199"/>
              <a:gd name="connsiteY24" fmla="*/ 823121 h 970163"/>
              <a:gd name="connsiteX25" fmla="*/ 375340 w 865199"/>
              <a:gd name="connsiteY25" fmla="*/ 840584 h 970163"/>
              <a:gd name="connsiteX26" fmla="*/ 412583 w 865199"/>
              <a:gd name="connsiteY26" fmla="*/ 817733 h 970163"/>
              <a:gd name="connsiteX27" fmla="*/ 462653 w 865199"/>
              <a:gd name="connsiteY27" fmla="*/ 777084 h 970163"/>
              <a:gd name="connsiteX28" fmla="*/ 540440 w 865199"/>
              <a:gd name="connsiteY28" fmla="*/ 697709 h 970163"/>
              <a:gd name="connsiteX29" fmla="*/ 739554 w 865199"/>
              <a:gd name="connsiteY29" fmla="*/ 310056 h 970163"/>
              <a:gd name="connsiteX30" fmla="*/ 826112 w 865199"/>
              <a:gd name="connsiteY30" fmla="*/ 381566 h 970163"/>
              <a:gd name="connsiteX31" fmla="*/ 859356 w 865199"/>
              <a:gd name="connsiteY31" fmla="*/ 572690 h 970163"/>
              <a:gd name="connsiteX32" fmla="*/ 801457 w 865199"/>
              <a:gd name="connsiteY32" fmla="*/ 901550 h 970163"/>
              <a:gd name="connsiteX33" fmla="*/ 367703 w 865199"/>
              <a:gd name="connsiteY33" fmla="*/ 960979 h 970163"/>
              <a:gd name="connsiteX34" fmla="*/ 91224 w 865199"/>
              <a:gd name="connsiteY34" fmla="*/ 731477 h 970163"/>
              <a:gd name="connsiteX0" fmla="*/ 91224 w 889416"/>
              <a:gd name="connsiteY0" fmla="*/ 731477 h 964876"/>
              <a:gd name="connsiteX1" fmla="*/ 87892 w 889416"/>
              <a:gd name="connsiteY1" fmla="*/ 301336 h 964876"/>
              <a:gd name="connsiteX2" fmla="*/ 525 w 889416"/>
              <a:gd name="connsiteY2" fmla="*/ 40581 h 964876"/>
              <a:gd name="connsiteX3" fmla="*/ 65263 w 889416"/>
              <a:gd name="connsiteY3" fmla="*/ 8312 h 964876"/>
              <a:gd name="connsiteX4" fmla="*/ 78606 w 889416"/>
              <a:gd name="connsiteY4" fmla="*/ 13164 h 964876"/>
              <a:gd name="connsiteX5" fmla="*/ 153519 w 889416"/>
              <a:gd name="connsiteY5" fmla="*/ 108392 h 964876"/>
              <a:gd name="connsiteX6" fmla="*/ 190518 w 889416"/>
              <a:gd name="connsiteY6" fmla="*/ 152063 h 964876"/>
              <a:gd name="connsiteX7" fmla="*/ 272708 w 889416"/>
              <a:gd name="connsiteY7" fmla="*/ 185724 h 964876"/>
              <a:gd name="connsiteX8" fmla="*/ 285265 w 889416"/>
              <a:gd name="connsiteY8" fmla="*/ 211442 h 964876"/>
              <a:gd name="connsiteX9" fmla="*/ 330938 w 889416"/>
              <a:gd name="connsiteY9" fmla="*/ 233337 h 964876"/>
              <a:gd name="connsiteX10" fmla="*/ 367028 w 889416"/>
              <a:gd name="connsiteY10" fmla="*/ 227575 h 964876"/>
              <a:gd name="connsiteX11" fmla="*/ 404089 w 889416"/>
              <a:gd name="connsiteY11" fmla="*/ 244072 h 964876"/>
              <a:gd name="connsiteX12" fmla="*/ 432172 w 889416"/>
              <a:gd name="connsiteY12" fmla="*/ 252017 h 964876"/>
              <a:gd name="connsiteX13" fmla="*/ 470447 w 889416"/>
              <a:gd name="connsiteY13" fmla="*/ 306727 h 964876"/>
              <a:gd name="connsiteX14" fmla="*/ 564464 w 889416"/>
              <a:gd name="connsiteY14" fmla="*/ 401347 h 964876"/>
              <a:gd name="connsiteX15" fmla="*/ 564949 w 889416"/>
              <a:gd name="connsiteY15" fmla="*/ 350154 h 964876"/>
              <a:gd name="connsiteX16" fmla="*/ 678555 w 889416"/>
              <a:gd name="connsiteY16" fmla="*/ 268328 h 964876"/>
              <a:gd name="connsiteX17" fmla="*/ 739331 w 889416"/>
              <a:gd name="connsiteY17" fmla="*/ 296468 h 964876"/>
              <a:gd name="connsiteX18" fmla="*/ 649916 w 889416"/>
              <a:gd name="connsiteY18" fmla="*/ 615917 h 964876"/>
              <a:gd name="connsiteX19" fmla="*/ 476940 w 889416"/>
              <a:gd name="connsiteY19" fmla="*/ 616746 h 964876"/>
              <a:gd name="connsiteX20" fmla="*/ 405504 w 889416"/>
              <a:gd name="connsiteY20" fmla="*/ 669134 h 964876"/>
              <a:gd name="connsiteX21" fmla="*/ 378228 w 889416"/>
              <a:gd name="connsiteY21" fmla="*/ 710187 h 964876"/>
              <a:gd name="connsiteX22" fmla="*/ 342315 w 889416"/>
              <a:gd name="connsiteY22" fmla="*/ 749165 h 964876"/>
              <a:gd name="connsiteX23" fmla="*/ 365076 w 889416"/>
              <a:gd name="connsiteY23" fmla="*/ 751543 h 964876"/>
              <a:gd name="connsiteX24" fmla="*/ 357878 w 889416"/>
              <a:gd name="connsiteY24" fmla="*/ 823121 h 964876"/>
              <a:gd name="connsiteX25" fmla="*/ 375340 w 889416"/>
              <a:gd name="connsiteY25" fmla="*/ 840584 h 964876"/>
              <a:gd name="connsiteX26" fmla="*/ 412583 w 889416"/>
              <a:gd name="connsiteY26" fmla="*/ 817733 h 964876"/>
              <a:gd name="connsiteX27" fmla="*/ 462653 w 889416"/>
              <a:gd name="connsiteY27" fmla="*/ 777084 h 964876"/>
              <a:gd name="connsiteX28" fmla="*/ 540440 w 889416"/>
              <a:gd name="connsiteY28" fmla="*/ 697709 h 964876"/>
              <a:gd name="connsiteX29" fmla="*/ 739554 w 889416"/>
              <a:gd name="connsiteY29" fmla="*/ 310056 h 964876"/>
              <a:gd name="connsiteX30" fmla="*/ 826112 w 889416"/>
              <a:gd name="connsiteY30" fmla="*/ 381566 h 964876"/>
              <a:gd name="connsiteX31" fmla="*/ 859356 w 889416"/>
              <a:gd name="connsiteY31" fmla="*/ 572690 h 964876"/>
              <a:gd name="connsiteX32" fmla="*/ 888435 w 889416"/>
              <a:gd name="connsiteY32" fmla="*/ 865943 h 964876"/>
              <a:gd name="connsiteX33" fmla="*/ 367703 w 889416"/>
              <a:gd name="connsiteY33" fmla="*/ 960979 h 964876"/>
              <a:gd name="connsiteX34" fmla="*/ 91224 w 889416"/>
              <a:gd name="connsiteY34" fmla="*/ 731477 h 964876"/>
              <a:gd name="connsiteX0" fmla="*/ 91224 w 909773"/>
              <a:gd name="connsiteY0" fmla="*/ 731477 h 963988"/>
              <a:gd name="connsiteX1" fmla="*/ 87892 w 909773"/>
              <a:gd name="connsiteY1" fmla="*/ 301336 h 963988"/>
              <a:gd name="connsiteX2" fmla="*/ 525 w 909773"/>
              <a:gd name="connsiteY2" fmla="*/ 40581 h 963988"/>
              <a:gd name="connsiteX3" fmla="*/ 65263 w 909773"/>
              <a:gd name="connsiteY3" fmla="*/ 8312 h 963988"/>
              <a:gd name="connsiteX4" fmla="*/ 78606 w 909773"/>
              <a:gd name="connsiteY4" fmla="*/ 13164 h 963988"/>
              <a:gd name="connsiteX5" fmla="*/ 153519 w 909773"/>
              <a:gd name="connsiteY5" fmla="*/ 108392 h 963988"/>
              <a:gd name="connsiteX6" fmla="*/ 190518 w 909773"/>
              <a:gd name="connsiteY6" fmla="*/ 152063 h 963988"/>
              <a:gd name="connsiteX7" fmla="*/ 272708 w 909773"/>
              <a:gd name="connsiteY7" fmla="*/ 185724 h 963988"/>
              <a:gd name="connsiteX8" fmla="*/ 285265 w 909773"/>
              <a:gd name="connsiteY8" fmla="*/ 211442 h 963988"/>
              <a:gd name="connsiteX9" fmla="*/ 330938 w 909773"/>
              <a:gd name="connsiteY9" fmla="*/ 233337 h 963988"/>
              <a:gd name="connsiteX10" fmla="*/ 367028 w 909773"/>
              <a:gd name="connsiteY10" fmla="*/ 227575 h 963988"/>
              <a:gd name="connsiteX11" fmla="*/ 404089 w 909773"/>
              <a:gd name="connsiteY11" fmla="*/ 244072 h 963988"/>
              <a:gd name="connsiteX12" fmla="*/ 432172 w 909773"/>
              <a:gd name="connsiteY12" fmla="*/ 252017 h 963988"/>
              <a:gd name="connsiteX13" fmla="*/ 470447 w 909773"/>
              <a:gd name="connsiteY13" fmla="*/ 306727 h 963988"/>
              <a:gd name="connsiteX14" fmla="*/ 564464 w 909773"/>
              <a:gd name="connsiteY14" fmla="*/ 401347 h 963988"/>
              <a:gd name="connsiteX15" fmla="*/ 564949 w 909773"/>
              <a:gd name="connsiteY15" fmla="*/ 350154 h 963988"/>
              <a:gd name="connsiteX16" fmla="*/ 678555 w 909773"/>
              <a:gd name="connsiteY16" fmla="*/ 268328 h 963988"/>
              <a:gd name="connsiteX17" fmla="*/ 739331 w 909773"/>
              <a:gd name="connsiteY17" fmla="*/ 296468 h 963988"/>
              <a:gd name="connsiteX18" fmla="*/ 649916 w 909773"/>
              <a:gd name="connsiteY18" fmla="*/ 615917 h 963988"/>
              <a:gd name="connsiteX19" fmla="*/ 476940 w 909773"/>
              <a:gd name="connsiteY19" fmla="*/ 616746 h 963988"/>
              <a:gd name="connsiteX20" fmla="*/ 405504 w 909773"/>
              <a:gd name="connsiteY20" fmla="*/ 669134 h 963988"/>
              <a:gd name="connsiteX21" fmla="*/ 378228 w 909773"/>
              <a:gd name="connsiteY21" fmla="*/ 710187 h 963988"/>
              <a:gd name="connsiteX22" fmla="*/ 342315 w 909773"/>
              <a:gd name="connsiteY22" fmla="*/ 749165 h 963988"/>
              <a:gd name="connsiteX23" fmla="*/ 365076 w 909773"/>
              <a:gd name="connsiteY23" fmla="*/ 751543 h 963988"/>
              <a:gd name="connsiteX24" fmla="*/ 357878 w 909773"/>
              <a:gd name="connsiteY24" fmla="*/ 823121 h 963988"/>
              <a:gd name="connsiteX25" fmla="*/ 375340 w 909773"/>
              <a:gd name="connsiteY25" fmla="*/ 840584 h 963988"/>
              <a:gd name="connsiteX26" fmla="*/ 412583 w 909773"/>
              <a:gd name="connsiteY26" fmla="*/ 817733 h 963988"/>
              <a:gd name="connsiteX27" fmla="*/ 462653 w 909773"/>
              <a:gd name="connsiteY27" fmla="*/ 777084 h 963988"/>
              <a:gd name="connsiteX28" fmla="*/ 540440 w 909773"/>
              <a:gd name="connsiteY28" fmla="*/ 697709 h 963988"/>
              <a:gd name="connsiteX29" fmla="*/ 739554 w 909773"/>
              <a:gd name="connsiteY29" fmla="*/ 310056 h 963988"/>
              <a:gd name="connsiteX30" fmla="*/ 826112 w 909773"/>
              <a:gd name="connsiteY30" fmla="*/ 381566 h 963988"/>
              <a:gd name="connsiteX31" fmla="*/ 859356 w 909773"/>
              <a:gd name="connsiteY31" fmla="*/ 572690 h 963988"/>
              <a:gd name="connsiteX32" fmla="*/ 909057 w 909773"/>
              <a:gd name="connsiteY32" fmla="*/ 850779 h 963988"/>
              <a:gd name="connsiteX33" fmla="*/ 367703 w 909773"/>
              <a:gd name="connsiteY33" fmla="*/ 960979 h 963988"/>
              <a:gd name="connsiteX34" fmla="*/ 91224 w 909773"/>
              <a:gd name="connsiteY34" fmla="*/ 731477 h 963988"/>
              <a:gd name="connsiteX0" fmla="*/ 91224 w 909868"/>
              <a:gd name="connsiteY0" fmla="*/ 731477 h 963988"/>
              <a:gd name="connsiteX1" fmla="*/ 87892 w 909868"/>
              <a:gd name="connsiteY1" fmla="*/ 301336 h 963988"/>
              <a:gd name="connsiteX2" fmla="*/ 525 w 909868"/>
              <a:gd name="connsiteY2" fmla="*/ 40581 h 963988"/>
              <a:gd name="connsiteX3" fmla="*/ 65263 w 909868"/>
              <a:gd name="connsiteY3" fmla="*/ 8312 h 963988"/>
              <a:gd name="connsiteX4" fmla="*/ 78606 w 909868"/>
              <a:gd name="connsiteY4" fmla="*/ 13164 h 963988"/>
              <a:gd name="connsiteX5" fmla="*/ 153519 w 909868"/>
              <a:gd name="connsiteY5" fmla="*/ 108392 h 963988"/>
              <a:gd name="connsiteX6" fmla="*/ 190518 w 909868"/>
              <a:gd name="connsiteY6" fmla="*/ 152063 h 963988"/>
              <a:gd name="connsiteX7" fmla="*/ 272708 w 909868"/>
              <a:gd name="connsiteY7" fmla="*/ 185724 h 963988"/>
              <a:gd name="connsiteX8" fmla="*/ 285265 w 909868"/>
              <a:gd name="connsiteY8" fmla="*/ 211442 h 963988"/>
              <a:gd name="connsiteX9" fmla="*/ 330938 w 909868"/>
              <a:gd name="connsiteY9" fmla="*/ 233337 h 963988"/>
              <a:gd name="connsiteX10" fmla="*/ 367028 w 909868"/>
              <a:gd name="connsiteY10" fmla="*/ 227575 h 963988"/>
              <a:gd name="connsiteX11" fmla="*/ 404089 w 909868"/>
              <a:gd name="connsiteY11" fmla="*/ 244072 h 963988"/>
              <a:gd name="connsiteX12" fmla="*/ 432172 w 909868"/>
              <a:gd name="connsiteY12" fmla="*/ 252017 h 963988"/>
              <a:gd name="connsiteX13" fmla="*/ 470447 w 909868"/>
              <a:gd name="connsiteY13" fmla="*/ 306727 h 963988"/>
              <a:gd name="connsiteX14" fmla="*/ 564464 w 909868"/>
              <a:gd name="connsiteY14" fmla="*/ 401347 h 963988"/>
              <a:gd name="connsiteX15" fmla="*/ 564949 w 909868"/>
              <a:gd name="connsiteY15" fmla="*/ 350154 h 963988"/>
              <a:gd name="connsiteX16" fmla="*/ 678555 w 909868"/>
              <a:gd name="connsiteY16" fmla="*/ 268328 h 963988"/>
              <a:gd name="connsiteX17" fmla="*/ 739331 w 909868"/>
              <a:gd name="connsiteY17" fmla="*/ 296468 h 963988"/>
              <a:gd name="connsiteX18" fmla="*/ 649916 w 909868"/>
              <a:gd name="connsiteY18" fmla="*/ 615917 h 963988"/>
              <a:gd name="connsiteX19" fmla="*/ 476940 w 909868"/>
              <a:gd name="connsiteY19" fmla="*/ 616746 h 963988"/>
              <a:gd name="connsiteX20" fmla="*/ 405504 w 909868"/>
              <a:gd name="connsiteY20" fmla="*/ 669134 h 963988"/>
              <a:gd name="connsiteX21" fmla="*/ 378228 w 909868"/>
              <a:gd name="connsiteY21" fmla="*/ 710187 h 963988"/>
              <a:gd name="connsiteX22" fmla="*/ 342315 w 909868"/>
              <a:gd name="connsiteY22" fmla="*/ 749165 h 963988"/>
              <a:gd name="connsiteX23" fmla="*/ 365076 w 909868"/>
              <a:gd name="connsiteY23" fmla="*/ 751543 h 963988"/>
              <a:gd name="connsiteX24" fmla="*/ 357878 w 909868"/>
              <a:gd name="connsiteY24" fmla="*/ 823121 h 963988"/>
              <a:gd name="connsiteX25" fmla="*/ 375340 w 909868"/>
              <a:gd name="connsiteY25" fmla="*/ 840584 h 963988"/>
              <a:gd name="connsiteX26" fmla="*/ 412583 w 909868"/>
              <a:gd name="connsiteY26" fmla="*/ 817733 h 963988"/>
              <a:gd name="connsiteX27" fmla="*/ 462653 w 909868"/>
              <a:gd name="connsiteY27" fmla="*/ 777084 h 963988"/>
              <a:gd name="connsiteX28" fmla="*/ 540440 w 909868"/>
              <a:gd name="connsiteY28" fmla="*/ 697709 h 963988"/>
              <a:gd name="connsiteX29" fmla="*/ 739554 w 909868"/>
              <a:gd name="connsiteY29" fmla="*/ 310056 h 963988"/>
              <a:gd name="connsiteX30" fmla="*/ 826112 w 909868"/>
              <a:gd name="connsiteY30" fmla="*/ 381566 h 963988"/>
              <a:gd name="connsiteX31" fmla="*/ 868272 w 909868"/>
              <a:gd name="connsiteY31" fmla="*/ 566867 h 963988"/>
              <a:gd name="connsiteX32" fmla="*/ 909057 w 909868"/>
              <a:gd name="connsiteY32" fmla="*/ 850779 h 963988"/>
              <a:gd name="connsiteX33" fmla="*/ 367703 w 909868"/>
              <a:gd name="connsiteY33" fmla="*/ 960979 h 963988"/>
              <a:gd name="connsiteX34" fmla="*/ 91224 w 909868"/>
              <a:gd name="connsiteY34" fmla="*/ 731477 h 963988"/>
              <a:gd name="connsiteX0" fmla="*/ 91224 w 909868"/>
              <a:gd name="connsiteY0" fmla="*/ 731477 h 963988"/>
              <a:gd name="connsiteX1" fmla="*/ 87892 w 909868"/>
              <a:gd name="connsiteY1" fmla="*/ 301336 h 963988"/>
              <a:gd name="connsiteX2" fmla="*/ 525 w 909868"/>
              <a:gd name="connsiteY2" fmla="*/ 40581 h 963988"/>
              <a:gd name="connsiteX3" fmla="*/ 65263 w 909868"/>
              <a:gd name="connsiteY3" fmla="*/ 8312 h 963988"/>
              <a:gd name="connsiteX4" fmla="*/ 78606 w 909868"/>
              <a:gd name="connsiteY4" fmla="*/ 13164 h 963988"/>
              <a:gd name="connsiteX5" fmla="*/ 153519 w 909868"/>
              <a:gd name="connsiteY5" fmla="*/ 108392 h 963988"/>
              <a:gd name="connsiteX6" fmla="*/ 190518 w 909868"/>
              <a:gd name="connsiteY6" fmla="*/ 152063 h 963988"/>
              <a:gd name="connsiteX7" fmla="*/ 272708 w 909868"/>
              <a:gd name="connsiteY7" fmla="*/ 185724 h 963988"/>
              <a:gd name="connsiteX8" fmla="*/ 285265 w 909868"/>
              <a:gd name="connsiteY8" fmla="*/ 211442 h 963988"/>
              <a:gd name="connsiteX9" fmla="*/ 330938 w 909868"/>
              <a:gd name="connsiteY9" fmla="*/ 233337 h 963988"/>
              <a:gd name="connsiteX10" fmla="*/ 367028 w 909868"/>
              <a:gd name="connsiteY10" fmla="*/ 227575 h 963988"/>
              <a:gd name="connsiteX11" fmla="*/ 404089 w 909868"/>
              <a:gd name="connsiteY11" fmla="*/ 244072 h 963988"/>
              <a:gd name="connsiteX12" fmla="*/ 432172 w 909868"/>
              <a:gd name="connsiteY12" fmla="*/ 252017 h 963988"/>
              <a:gd name="connsiteX13" fmla="*/ 470447 w 909868"/>
              <a:gd name="connsiteY13" fmla="*/ 306727 h 963988"/>
              <a:gd name="connsiteX14" fmla="*/ 564464 w 909868"/>
              <a:gd name="connsiteY14" fmla="*/ 401347 h 963988"/>
              <a:gd name="connsiteX15" fmla="*/ 564949 w 909868"/>
              <a:gd name="connsiteY15" fmla="*/ 350154 h 963988"/>
              <a:gd name="connsiteX16" fmla="*/ 678555 w 909868"/>
              <a:gd name="connsiteY16" fmla="*/ 268328 h 963988"/>
              <a:gd name="connsiteX17" fmla="*/ 739331 w 909868"/>
              <a:gd name="connsiteY17" fmla="*/ 296468 h 963988"/>
              <a:gd name="connsiteX18" fmla="*/ 649916 w 909868"/>
              <a:gd name="connsiteY18" fmla="*/ 615917 h 963988"/>
              <a:gd name="connsiteX19" fmla="*/ 476940 w 909868"/>
              <a:gd name="connsiteY19" fmla="*/ 616746 h 963988"/>
              <a:gd name="connsiteX20" fmla="*/ 405504 w 909868"/>
              <a:gd name="connsiteY20" fmla="*/ 669134 h 963988"/>
              <a:gd name="connsiteX21" fmla="*/ 378228 w 909868"/>
              <a:gd name="connsiteY21" fmla="*/ 710187 h 963988"/>
              <a:gd name="connsiteX22" fmla="*/ 342315 w 909868"/>
              <a:gd name="connsiteY22" fmla="*/ 749165 h 963988"/>
              <a:gd name="connsiteX23" fmla="*/ 365076 w 909868"/>
              <a:gd name="connsiteY23" fmla="*/ 751543 h 963988"/>
              <a:gd name="connsiteX24" fmla="*/ 357878 w 909868"/>
              <a:gd name="connsiteY24" fmla="*/ 823121 h 963988"/>
              <a:gd name="connsiteX25" fmla="*/ 375340 w 909868"/>
              <a:gd name="connsiteY25" fmla="*/ 840584 h 963988"/>
              <a:gd name="connsiteX26" fmla="*/ 412583 w 909868"/>
              <a:gd name="connsiteY26" fmla="*/ 817733 h 963988"/>
              <a:gd name="connsiteX27" fmla="*/ 462653 w 909868"/>
              <a:gd name="connsiteY27" fmla="*/ 777084 h 963988"/>
              <a:gd name="connsiteX28" fmla="*/ 540440 w 909868"/>
              <a:gd name="connsiteY28" fmla="*/ 697709 h 963988"/>
              <a:gd name="connsiteX29" fmla="*/ 739554 w 909868"/>
              <a:gd name="connsiteY29" fmla="*/ 310056 h 963988"/>
              <a:gd name="connsiteX30" fmla="*/ 826112 w 909868"/>
              <a:gd name="connsiteY30" fmla="*/ 381566 h 963988"/>
              <a:gd name="connsiteX31" fmla="*/ 868272 w 909868"/>
              <a:gd name="connsiteY31" fmla="*/ 566867 h 963988"/>
              <a:gd name="connsiteX32" fmla="*/ 909057 w 909868"/>
              <a:gd name="connsiteY32" fmla="*/ 850779 h 963988"/>
              <a:gd name="connsiteX33" fmla="*/ 367703 w 909868"/>
              <a:gd name="connsiteY33" fmla="*/ 960979 h 963988"/>
              <a:gd name="connsiteX34" fmla="*/ 91224 w 909868"/>
              <a:gd name="connsiteY34" fmla="*/ 731477 h 963988"/>
              <a:gd name="connsiteX0" fmla="*/ 91224 w 909868"/>
              <a:gd name="connsiteY0" fmla="*/ 731477 h 977637"/>
              <a:gd name="connsiteX1" fmla="*/ 87892 w 909868"/>
              <a:gd name="connsiteY1" fmla="*/ 301336 h 977637"/>
              <a:gd name="connsiteX2" fmla="*/ 525 w 909868"/>
              <a:gd name="connsiteY2" fmla="*/ 40581 h 977637"/>
              <a:gd name="connsiteX3" fmla="*/ 65263 w 909868"/>
              <a:gd name="connsiteY3" fmla="*/ 8312 h 977637"/>
              <a:gd name="connsiteX4" fmla="*/ 78606 w 909868"/>
              <a:gd name="connsiteY4" fmla="*/ 13164 h 977637"/>
              <a:gd name="connsiteX5" fmla="*/ 153519 w 909868"/>
              <a:gd name="connsiteY5" fmla="*/ 108392 h 977637"/>
              <a:gd name="connsiteX6" fmla="*/ 190518 w 909868"/>
              <a:gd name="connsiteY6" fmla="*/ 152063 h 977637"/>
              <a:gd name="connsiteX7" fmla="*/ 272708 w 909868"/>
              <a:gd name="connsiteY7" fmla="*/ 185724 h 977637"/>
              <a:gd name="connsiteX8" fmla="*/ 285265 w 909868"/>
              <a:gd name="connsiteY8" fmla="*/ 211442 h 977637"/>
              <a:gd name="connsiteX9" fmla="*/ 330938 w 909868"/>
              <a:gd name="connsiteY9" fmla="*/ 233337 h 977637"/>
              <a:gd name="connsiteX10" fmla="*/ 367028 w 909868"/>
              <a:gd name="connsiteY10" fmla="*/ 227575 h 977637"/>
              <a:gd name="connsiteX11" fmla="*/ 404089 w 909868"/>
              <a:gd name="connsiteY11" fmla="*/ 244072 h 977637"/>
              <a:gd name="connsiteX12" fmla="*/ 432172 w 909868"/>
              <a:gd name="connsiteY12" fmla="*/ 252017 h 977637"/>
              <a:gd name="connsiteX13" fmla="*/ 470447 w 909868"/>
              <a:gd name="connsiteY13" fmla="*/ 306727 h 977637"/>
              <a:gd name="connsiteX14" fmla="*/ 564464 w 909868"/>
              <a:gd name="connsiteY14" fmla="*/ 401347 h 977637"/>
              <a:gd name="connsiteX15" fmla="*/ 564949 w 909868"/>
              <a:gd name="connsiteY15" fmla="*/ 350154 h 977637"/>
              <a:gd name="connsiteX16" fmla="*/ 678555 w 909868"/>
              <a:gd name="connsiteY16" fmla="*/ 268328 h 977637"/>
              <a:gd name="connsiteX17" fmla="*/ 739331 w 909868"/>
              <a:gd name="connsiteY17" fmla="*/ 296468 h 977637"/>
              <a:gd name="connsiteX18" fmla="*/ 649916 w 909868"/>
              <a:gd name="connsiteY18" fmla="*/ 615917 h 977637"/>
              <a:gd name="connsiteX19" fmla="*/ 476940 w 909868"/>
              <a:gd name="connsiteY19" fmla="*/ 616746 h 977637"/>
              <a:gd name="connsiteX20" fmla="*/ 405504 w 909868"/>
              <a:gd name="connsiteY20" fmla="*/ 669134 h 977637"/>
              <a:gd name="connsiteX21" fmla="*/ 378228 w 909868"/>
              <a:gd name="connsiteY21" fmla="*/ 710187 h 977637"/>
              <a:gd name="connsiteX22" fmla="*/ 342315 w 909868"/>
              <a:gd name="connsiteY22" fmla="*/ 749165 h 977637"/>
              <a:gd name="connsiteX23" fmla="*/ 365076 w 909868"/>
              <a:gd name="connsiteY23" fmla="*/ 751543 h 977637"/>
              <a:gd name="connsiteX24" fmla="*/ 357878 w 909868"/>
              <a:gd name="connsiteY24" fmla="*/ 823121 h 977637"/>
              <a:gd name="connsiteX25" fmla="*/ 375340 w 909868"/>
              <a:gd name="connsiteY25" fmla="*/ 840584 h 977637"/>
              <a:gd name="connsiteX26" fmla="*/ 412583 w 909868"/>
              <a:gd name="connsiteY26" fmla="*/ 817733 h 977637"/>
              <a:gd name="connsiteX27" fmla="*/ 462653 w 909868"/>
              <a:gd name="connsiteY27" fmla="*/ 777084 h 977637"/>
              <a:gd name="connsiteX28" fmla="*/ 540440 w 909868"/>
              <a:gd name="connsiteY28" fmla="*/ 697709 h 977637"/>
              <a:gd name="connsiteX29" fmla="*/ 739554 w 909868"/>
              <a:gd name="connsiteY29" fmla="*/ 310056 h 977637"/>
              <a:gd name="connsiteX30" fmla="*/ 826112 w 909868"/>
              <a:gd name="connsiteY30" fmla="*/ 381566 h 977637"/>
              <a:gd name="connsiteX31" fmla="*/ 868272 w 909868"/>
              <a:gd name="connsiteY31" fmla="*/ 566867 h 977637"/>
              <a:gd name="connsiteX32" fmla="*/ 909057 w 909868"/>
              <a:gd name="connsiteY32" fmla="*/ 850779 h 977637"/>
              <a:gd name="connsiteX33" fmla="*/ 369341 w 909868"/>
              <a:gd name="connsiteY33" fmla="*/ 975173 h 977637"/>
              <a:gd name="connsiteX34" fmla="*/ 91224 w 909868"/>
              <a:gd name="connsiteY34" fmla="*/ 731477 h 977637"/>
              <a:gd name="connsiteX0" fmla="*/ 91224 w 909868"/>
              <a:gd name="connsiteY0" fmla="*/ 731477 h 1070596"/>
              <a:gd name="connsiteX1" fmla="*/ 87892 w 909868"/>
              <a:gd name="connsiteY1" fmla="*/ 301336 h 1070596"/>
              <a:gd name="connsiteX2" fmla="*/ 525 w 909868"/>
              <a:gd name="connsiteY2" fmla="*/ 40581 h 1070596"/>
              <a:gd name="connsiteX3" fmla="*/ 65263 w 909868"/>
              <a:gd name="connsiteY3" fmla="*/ 8312 h 1070596"/>
              <a:gd name="connsiteX4" fmla="*/ 78606 w 909868"/>
              <a:gd name="connsiteY4" fmla="*/ 13164 h 1070596"/>
              <a:gd name="connsiteX5" fmla="*/ 153519 w 909868"/>
              <a:gd name="connsiteY5" fmla="*/ 108392 h 1070596"/>
              <a:gd name="connsiteX6" fmla="*/ 190518 w 909868"/>
              <a:gd name="connsiteY6" fmla="*/ 152063 h 1070596"/>
              <a:gd name="connsiteX7" fmla="*/ 272708 w 909868"/>
              <a:gd name="connsiteY7" fmla="*/ 185724 h 1070596"/>
              <a:gd name="connsiteX8" fmla="*/ 285265 w 909868"/>
              <a:gd name="connsiteY8" fmla="*/ 211442 h 1070596"/>
              <a:gd name="connsiteX9" fmla="*/ 330938 w 909868"/>
              <a:gd name="connsiteY9" fmla="*/ 233337 h 1070596"/>
              <a:gd name="connsiteX10" fmla="*/ 367028 w 909868"/>
              <a:gd name="connsiteY10" fmla="*/ 227575 h 1070596"/>
              <a:gd name="connsiteX11" fmla="*/ 404089 w 909868"/>
              <a:gd name="connsiteY11" fmla="*/ 244072 h 1070596"/>
              <a:gd name="connsiteX12" fmla="*/ 432172 w 909868"/>
              <a:gd name="connsiteY12" fmla="*/ 252017 h 1070596"/>
              <a:gd name="connsiteX13" fmla="*/ 470447 w 909868"/>
              <a:gd name="connsiteY13" fmla="*/ 306727 h 1070596"/>
              <a:gd name="connsiteX14" fmla="*/ 564464 w 909868"/>
              <a:gd name="connsiteY14" fmla="*/ 401347 h 1070596"/>
              <a:gd name="connsiteX15" fmla="*/ 564949 w 909868"/>
              <a:gd name="connsiteY15" fmla="*/ 350154 h 1070596"/>
              <a:gd name="connsiteX16" fmla="*/ 678555 w 909868"/>
              <a:gd name="connsiteY16" fmla="*/ 268328 h 1070596"/>
              <a:gd name="connsiteX17" fmla="*/ 739331 w 909868"/>
              <a:gd name="connsiteY17" fmla="*/ 296468 h 1070596"/>
              <a:gd name="connsiteX18" fmla="*/ 649916 w 909868"/>
              <a:gd name="connsiteY18" fmla="*/ 615917 h 1070596"/>
              <a:gd name="connsiteX19" fmla="*/ 476940 w 909868"/>
              <a:gd name="connsiteY19" fmla="*/ 616746 h 1070596"/>
              <a:gd name="connsiteX20" fmla="*/ 405504 w 909868"/>
              <a:gd name="connsiteY20" fmla="*/ 669134 h 1070596"/>
              <a:gd name="connsiteX21" fmla="*/ 378228 w 909868"/>
              <a:gd name="connsiteY21" fmla="*/ 710187 h 1070596"/>
              <a:gd name="connsiteX22" fmla="*/ 342315 w 909868"/>
              <a:gd name="connsiteY22" fmla="*/ 749165 h 1070596"/>
              <a:gd name="connsiteX23" fmla="*/ 365076 w 909868"/>
              <a:gd name="connsiteY23" fmla="*/ 751543 h 1070596"/>
              <a:gd name="connsiteX24" fmla="*/ 357878 w 909868"/>
              <a:gd name="connsiteY24" fmla="*/ 823121 h 1070596"/>
              <a:gd name="connsiteX25" fmla="*/ 375340 w 909868"/>
              <a:gd name="connsiteY25" fmla="*/ 840584 h 1070596"/>
              <a:gd name="connsiteX26" fmla="*/ 412583 w 909868"/>
              <a:gd name="connsiteY26" fmla="*/ 817733 h 1070596"/>
              <a:gd name="connsiteX27" fmla="*/ 462653 w 909868"/>
              <a:gd name="connsiteY27" fmla="*/ 777084 h 1070596"/>
              <a:gd name="connsiteX28" fmla="*/ 540440 w 909868"/>
              <a:gd name="connsiteY28" fmla="*/ 697709 h 1070596"/>
              <a:gd name="connsiteX29" fmla="*/ 739554 w 909868"/>
              <a:gd name="connsiteY29" fmla="*/ 310056 h 1070596"/>
              <a:gd name="connsiteX30" fmla="*/ 826112 w 909868"/>
              <a:gd name="connsiteY30" fmla="*/ 381566 h 1070596"/>
              <a:gd name="connsiteX31" fmla="*/ 868272 w 909868"/>
              <a:gd name="connsiteY31" fmla="*/ 566867 h 1070596"/>
              <a:gd name="connsiteX32" fmla="*/ 909057 w 909868"/>
              <a:gd name="connsiteY32" fmla="*/ 850779 h 1070596"/>
              <a:gd name="connsiteX33" fmla="*/ 598143 w 909868"/>
              <a:gd name="connsiteY33" fmla="*/ 1067039 h 1070596"/>
              <a:gd name="connsiteX34" fmla="*/ 369341 w 909868"/>
              <a:gd name="connsiteY34" fmla="*/ 975173 h 1070596"/>
              <a:gd name="connsiteX35" fmla="*/ 91224 w 909868"/>
              <a:gd name="connsiteY35" fmla="*/ 731477 h 1070596"/>
              <a:gd name="connsiteX0" fmla="*/ 91224 w 909868"/>
              <a:gd name="connsiteY0" fmla="*/ 731477 h 1094851"/>
              <a:gd name="connsiteX1" fmla="*/ 87892 w 909868"/>
              <a:gd name="connsiteY1" fmla="*/ 301336 h 1094851"/>
              <a:gd name="connsiteX2" fmla="*/ 525 w 909868"/>
              <a:gd name="connsiteY2" fmla="*/ 40581 h 1094851"/>
              <a:gd name="connsiteX3" fmla="*/ 65263 w 909868"/>
              <a:gd name="connsiteY3" fmla="*/ 8312 h 1094851"/>
              <a:gd name="connsiteX4" fmla="*/ 78606 w 909868"/>
              <a:gd name="connsiteY4" fmla="*/ 13164 h 1094851"/>
              <a:gd name="connsiteX5" fmla="*/ 153519 w 909868"/>
              <a:gd name="connsiteY5" fmla="*/ 108392 h 1094851"/>
              <a:gd name="connsiteX6" fmla="*/ 190518 w 909868"/>
              <a:gd name="connsiteY6" fmla="*/ 152063 h 1094851"/>
              <a:gd name="connsiteX7" fmla="*/ 272708 w 909868"/>
              <a:gd name="connsiteY7" fmla="*/ 185724 h 1094851"/>
              <a:gd name="connsiteX8" fmla="*/ 285265 w 909868"/>
              <a:gd name="connsiteY8" fmla="*/ 211442 h 1094851"/>
              <a:gd name="connsiteX9" fmla="*/ 330938 w 909868"/>
              <a:gd name="connsiteY9" fmla="*/ 233337 h 1094851"/>
              <a:gd name="connsiteX10" fmla="*/ 367028 w 909868"/>
              <a:gd name="connsiteY10" fmla="*/ 227575 h 1094851"/>
              <a:gd name="connsiteX11" fmla="*/ 404089 w 909868"/>
              <a:gd name="connsiteY11" fmla="*/ 244072 h 1094851"/>
              <a:gd name="connsiteX12" fmla="*/ 432172 w 909868"/>
              <a:gd name="connsiteY12" fmla="*/ 252017 h 1094851"/>
              <a:gd name="connsiteX13" fmla="*/ 470447 w 909868"/>
              <a:gd name="connsiteY13" fmla="*/ 306727 h 1094851"/>
              <a:gd name="connsiteX14" fmla="*/ 564464 w 909868"/>
              <a:gd name="connsiteY14" fmla="*/ 401347 h 1094851"/>
              <a:gd name="connsiteX15" fmla="*/ 564949 w 909868"/>
              <a:gd name="connsiteY15" fmla="*/ 350154 h 1094851"/>
              <a:gd name="connsiteX16" fmla="*/ 678555 w 909868"/>
              <a:gd name="connsiteY16" fmla="*/ 268328 h 1094851"/>
              <a:gd name="connsiteX17" fmla="*/ 739331 w 909868"/>
              <a:gd name="connsiteY17" fmla="*/ 296468 h 1094851"/>
              <a:gd name="connsiteX18" fmla="*/ 649916 w 909868"/>
              <a:gd name="connsiteY18" fmla="*/ 615917 h 1094851"/>
              <a:gd name="connsiteX19" fmla="*/ 476940 w 909868"/>
              <a:gd name="connsiteY19" fmla="*/ 616746 h 1094851"/>
              <a:gd name="connsiteX20" fmla="*/ 405504 w 909868"/>
              <a:gd name="connsiteY20" fmla="*/ 669134 h 1094851"/>
              <a:gd name="connsiteX21" fmla="*/ 378228 w 909868"/>
              <a:gd name="connsiteY21" fmla="*/ 710187 h 1094851"/>
              <a:gd name="connsiteX22" fmla="*/ 342315 w 909868"/>
              <a:gd name="connsiteY22" fmla="*/ 749165 h 1094851"/>
              <a:gd name="connsiteX23" fmla="*/ 365076 w 909868"/>
              <a:gd name="connsiteY23" fmla="*/ 751543 h 1094851"/>
              <a:gd name="connsiteX24" fmla="*/ 357878 w 909868"/>
              <a:gd name="connsiteY24" fmla="*/ 823121 h 1094851"/>
              <a:gd name="connsiteX25" fmla="*/ 375340 w 909868"/>
              <a:gd name="connsiteY25" fmla="*/ 840584 h 1094851"/>
              <a:gd name="connsiteX26" fmla="*/ 412583 w 909868"/>
              <a:gd name="connsiteY26" fmla="*/ 817733 h 1094851"/>
              <a:gd name="connsiteX27" fmla="*/ 462653 w 909868"/>
              <a:gd name="connsiteY27" fmla="*/ 777084 h 1094851"/>
              <a:gd name="connsiteX28" fmla="*/ 540440 w 909868"/>
              <a:gd name="connsiteY28" fmla="*/ 697709 h 1094851"/>
              <a:gd name="connsiteX29" fmla="*/ 739554 w 909868"/>
              <a:gd name="connsiteY29" fmla="*/ 310056 h 1094851"/>
              <a:gd name="connsiteX30" fmla="*/ 826112 w 909868"/>
              <a:gd name="connsiteY30" fmla="*/ 381566 h 1094851"/>
              <a:gd name="connsiteX31" fmla="*/ 868272 w 909868"/>
              <a:gd name="connsiteY31" fmla="*/ 566867 h 1094851"/>
              <a:gd name="connsiteX32" fmla="*/ 909057 w 909868"/>
              <a:gd name="connsiteY32" fmla="*/ 850779 h 1094851"/>
              <a:gd name="connsiteX33" fmla="*/ 822082 w 909868"/>
              <a:gd name="connsiteY33" fmla="*/ 1082744 h 1094851"/>
              <a:gd name="connsiteX34" fmla="*/ 598143 w 909868"/>
              <a:gd name="connsiteY34" fmla="*/ 1067039 h 1094851"/>
              <a:gd name="connsiteX35" fmla="*/ 369341 w 909868"/>
              <a:gd name="connsiteY35" fmla="*/ 975173 h 1094851"/>
              <a:gd name="connsiteX36" fmla="*/ 91224 w 909868"/>
              <a:gd name="connsiteY36" fmla="*/ 731477 h 1094851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8890 w 909868"/>
              <a:gd name="connsiteY33" fmla="*/ 996552 h 1085217"/>
              <a:gd name="connsiteX34" fmla="*/ 822082 w 909868"/>
              <a:gd name="connsiteY34" fmla="*/ 1082744 h 1085217"/>
              <a:gd name="connsiteX35" fmla="*/ 598143 w 909868"/>
              <a:gd name="connsiteY35" fmla="*/ 1067039 h 1085217"/>
              <a:gd name="connsiteX36" fmla="*/ 369341 w 909868"/>
              <a:gd name="connsiteY36" fmla="*/ 975173 h 1085217"/>
              <a:gd name="connsiteX37" fmla="*/ 91224 w 909868"/>
              <a:gd name="connsiteY37" fmla="*/ 731477 h 1085217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91224 w 909868"/>
              <a:gd name="connsiteY38" fmla="*/ 731477 h 1085217"/>
              <a:gd name="connsiteX0" fmla="*/ 91224 w 909868"/>
              <a:gd name="connsiteY0" fmla="*/ 731477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91224 w 909868"/>
              <a:gd name="connsiteY38" fmla="*/ 731477 h 1085217"/>
              <a:gd name="connsiteX0" fmla="*/ 87949 w 909868"/>
              <a:gd name="connsiteY0" fmla="*/ 744639 h 1085217"/>
              <a:gd name="connsiteX1" fmla="*/ 87892 w 909868"/>
              <a:gd name="connsiteY1" fmla="*/ 301336 h 1085217"/>
              <a:gd name="connsiteX2" fmla="*/ 525 w 909868"/>
              <a:gd name="connsiteY2" fmla="*/ 40581 h 1085217"/>
              <a:gd name="connsiteX3" fmla="*/ 65263 w 909868"/>
              <a:gd name="connsiteY3" fmla="*/ 8312 h 1085217"/>
              <a:gd name="connsiteX4" fmla="*/ 78606 w 909868"/>
              <a:gd name="connsiteY4" fmla="*/ 13164 h 1085217"/>
              <a:gd name="connsiteX5" fmla="*/ 153519 w 909868"/>
              <a:gd name="connsiteY5" fmla="*/ 108392 h 1085217"/>
              <a:gd name="connsiteX6" fmla="*/ 190518 w 909868"/>
              <a:gd name="connsiteY6" fmla="*/ 152063 h 1085217"/>
              <a:gd name="connsiteX7" fmla="*/ 272708 w 909868"/>
              <a:gd name="connsiteY7" fmla="*/ 185724 h 1085217"/>
              <a:gd name="connsiteX8" fmla="*/ 285265 w 909868"/>
              <a:gd name="connsiteY8" fmla="*/ 211442 h 1085217"/>
              <a:gd name="connsiteX9" fmla="*/ 330938 w 909868"/>
              <a:gd name="connsiteY9" fmla="*/ 233337 h 1085217"/>
              <a:gd name="connsiteX10" fmla="*/ 367028 w 909868"/>
              <a:gd name="connsiteY10" fmla="*/ 227575 h 1085217"/>
              <a:gd name="connsiteX11" fmla="*/ 404089 w 909868"/>
              <a:gd name="connsiteY11" fmla="*/ 244072 h 1085217"/>
              <a:gd name="connsiteX12" fmla="*/ 432172 w 909868"/>
              <a:gd name="connsiteY12" fmla="*/ 252017 h 1085217"/>
              <a:gd name="connsiteX13" fmla="*/ 470447 w 909868"/>
              <a:gd name="connsiteY13" fmla="*/ 306727 h 1085217"/>
              <a:gd name="connsiteX14" fmla="*/ 564464 w 909868"/>
              <a:gd name="connsiteY14" fmla="*/ 401347 h 1085217"/>
              <a:gd name="connsiteX15" fmla="*/ 564949 w 909868"/>
              <a:gd name="connsiteY15" fmla="*/ 350154 h 1085217"/>
              <a:gd name="connsiteX16" fmla="*/ 678555 w 909868"/>
              <a:gd name="connsiteY16" fmla="*/ 268328 h 1085217"/>
              <a:gd name="connsiteX17" fmla="*/ 739331 w 909868"/>
              <a:gd name="connsiteY17" fmla="*/ 296468 h 1085217"/>
              <a:gd name="connsiteX18" fmla="*/ 649916 w 909868"/>
              <a:gd name="connsiteY18" fmla="*/ 615917 h 1085217"/>
              <a:gd name="connsiteX19" fmla="*/ 476940 w 909868"/>
              <a:gd name="connsiteY19" fmla="*/ 616746 h 1085217"/>
              <a:gd name="connsiteX20" fmla="*/ 405504 w 909868"/>
              <a:gd name="connsiteY20" fmla="*/ 669134 h 1085217"/>
              <a:gd name="connsiteX21" fmla="*/ 378228 w 909868"/>
              <a:gd name="connsiteY21" fmla="*/ 710187 h 1085217"/>
              <a:gd name="connsiteX22" fmla="*/ 342315 w 909868"/>
              <a:gd name="connsiteY22" fmla="*/ 749165 h 1085217"/>
              <a:gd name="connsiteX23" fmla="*/ 365076 w 909868"/>
              <a:gd name="connsiteY23" fmla="*/ 751543 h 1085217"/>
              <a:gd name="connsiteX24" fmla="*/ 357878 w 909868"/>
              <a:gd name="connsiteY24" fmla="*/ 823121 h 1085217"/>
              <a:gd name="connsiteX25" fmla="*/ 375340 w 909868"/>
              <a:gd name="connsiteY25" fmla="*/ 840584 h 1085217"/>
              <a:gd name="connsiteX26" fmla="*/ 412583 w 909868"/>
              <a:gd name="connsiteY26" fmla="*/ 817733 h 1085217"/>
              <a:gd name="connsiteX27" fmla="*/ 462653 w 909868"/>
              <a:gd name="connsiteY27" fmla="*/ 777084 h 1085217"/>
              <a:gd name="connsiteX28" fmla="*/ 540440 w 909868"/>
              <a:gd name="connsiteY28" fmla="*/ 697709 h 1085217"/>
              <a:gd name="connsiteX29" fmla="*/ 739554 w 909868"/>
              <a:gd name="connsiteY29" fmla="*/ 310056 h 1085217"/>
              <a:gd name="connsiteX30" fmla="*/ 826112 w 909868"/>
              <a:gd name="connsiteY30" fmla="*/ 381566 h 1085217"/>
              <a:gd name="connsiteX31" fmla="*/ 868272 w 909868"/>
              <a:gd name="connsiteY31" fmla="*/ 566867 h 1085217"/>
              <a:gd name="connsiteX32" fmla="*/ 909057 w 909868"/>
              <a:gd name="connsiteY32" fmla="*/ 850779 h 1085217"/>
              <a:gd name="connsiteX33" fmla="*/ 844946 w 909868"/>
              <a:gd name="connsiteY33" fmla="*/ 934683 h 1085217"/>
              <a:gd name="connsiteX34" fmla="*/ 848890 w 909868"/>
              <a:gd name="connsiteY34" fmla="*/ 996552 h 1085217"/>
              <a:gd name="connsiteX35" fmla="*/ 822082 w 909868"/>
              <a:gd name="connsiteY35" fmla="*/ 1082744 h 1085217"/>
              <a:gd name="connsiteX36" fmla="*/ 598143 w 909868"/>
              <a:gd name="connsiteY36" fmla="*/ 1067039 h 1085217"/>
              <a:gd name="connsiteX37" fmla="*/ 369341 w 909868"/>
              <a:gd name="connsiteY37" fmla="*/ 975173 h 1085217"/>
              <a:gd name="connsiteX38" fmla="*/ 87949 w 909868"/>
              <a:gd name="connsiteY38" fmla="*/ 744639 h 1085217"/>
              <a:gd name="connsiteX0" fmla="*/ 87949 w 909868"/>
              <a:gd name="connsiteY0" fmla="*/ 744639 h 1713094"/>
              <a:gd name="connsiteX1" fmla="*/ 87892 w 909868"/>
              <a:gd name="connsiteY1" fmla="*/ 301336 h 1713094"/>
              <a:gd name="connsiteX2" fmla="*/ 525 w 909868"/>
              <a:gd name="connsiteY2" fmla="*/ 40581 h 1713094"/>
              <a:gd name="connsiteX3" fmla="*/ 65263 w 909868"/>
              <a:gd name="connsiteY3" fmla="*/ 8312 h 1713094"/>
              <a:gd name="connsiteX4" fmla="*/ 78606 w 909868"/>
              <a:gd name="connsiteY4" fmla="*/ 13164 h 1713094"/>
              <a:gd name="connsiteX5" fmla="*/ 153519 w 909868"/>
              <a:gd name="connsiteY5" fmla="*/ 108392 h 1713094"/>
              <a:gd name="connsiteX6" fmla="*/ 190518 w 909868"/>
              <a:gd name="connsiteY6" fmla="*/ 152063 h 1713094"/>
              <a:gd name="connsiteX7" fmla="*/ 272708 w 909868"/>
              <a:gd name="connsiteY7" fmla="*/ 185724 h 1713094"/>
              <a:gd name="connsiteX8" fmla="*/ 285265 w 909868"/>
              <a:gd name="connsiteY8" fmla="*/ 211442 h 1713094"/>
              <a:gd name="connsiteX9" fmla="*/ 330938 w 909868"/>
              <a:gd name="connsiteY9" fmla="*/ 233337 h 1713094"/>
              <a:gd name="connsiteX10" fmla="*/ 367028 w 909868"/>
              <a:gd name="connsiteY10" fmla="*/ 227575 h 1713094"/>
              <a:gd name="connsiteX11" fmla="*/ 404089 w 909868"/>
              <a:gd name="connsiteY11" fmla="*/ 244072 h 1713094"/>
              <a:gd name="connsiteX12" fmla="*/ 432172 w 909868"/>
              <a:gd name="connsiteY12" fmla="*/ 252017 h 1713094"/>
              <a:gd name="connsiteX13" fmla="*/ 470447 w 909868"/>
              <a:gd name="connsiteY13" fmla="*/ 306727 h 1713094"/>
              <a:gd name="connsiteX14" fmla="*/ 564464 w 909868"/>
              <a:gd name="connsiteY14" fmla="*/ 401347 h 1713094"/>
              <a:gd name="connsiteX15" fmla="*/ 564949 w 909868"/>
              <a:gd name="connsiteY15" fmla="*/ 350154 h 1713094"/>
              <a:gd name="connsiteX16" fmla="*/ 678555 w 909868"/>
              <a:gd name="connsiteY16" fmla="*/ 268328 h 1713094"/>
              <a:gd name="connsiteX17" fmla="*/ 739331 w 909868"/>
              <a:gd name="connsiteY17" fmla="*/ 296468 h 1713094"/>
              <a:gd name="connsiteX18" fmla="*/ 649916 w 909868"/>
              <a:gd name="connsiteY18" fmla="*/ 615917 h 1713094"/>
              <a:gd name="connsiteX19" fmla="*/ 476940 w 909868"/>
              <a:gd name="connsiteY19" fmla="*/ 616746 h 1713094"/>
              <a:gd name="connsiteX20" fmla="*/ 405504 w 909868"/>
              <a:gd name="connsiteY20" fmla="*/ 669134 h 1713094"/>
              <a:gd name="connsiteX21" fmla="*/ 378228 w 909868"/>
              <a:gd name="connsiteY21" fmla="*/ 710187 h 1713094"/>
              <a:gd name="connsiteX22" fmla="*/ 342315 w 909868"/>
              <a:gd name="connsiteY22" fmla="*/ 749165 h 1713094"/>
              <a:gd name="connsiteX23" fmla="*/ 365076 w 909868"/>
              <a:gd name="connsiteY23" fmla="*/ 751543 h 1713094"/>
              <a:gd name="connsiteX24" fmla="*/ 357878 w 909868"/>
              <a:gd name="connsiteY24" fmla="*/ 823121 h 1713094"/>
              <a:gd name="connsiteX25" fmla="*/ 375340 w 909868"/>
              <a:gd name="connsiteY25" fmla="*/ 840584 h 1713094"/>
              <a:gd name="connsiteX26" fmla="*/ 412583 w 909868"/>
              <a:gd name="connsiteY26" fmla="*/ 817733 h 1713094"/>
              <a:gd name="connsiteX27" fmla="*/ 462653 w 909868"/>
              <a:gd name="connsiteY27" fmla="*/ 777084 h 1713094"/>
              <a:gd name="connsiteX28" fmla="*/ 540440 w 909868"/>
              <a:gd name="connsiteY28" fmla="*/ 697709 h 1713094"/>
              <a:gd name="connsiteX29" fmla="*/ 739554 w 909868"/>
              <a:gd name="connsiteY29" fmla="*/ 310056 h 1713094"/>
              <a:gd name="connsiteX30" fmla="*/ 826112 w 909868"/>
              <a:gd name="connsiteY30" fmla="*/ 381566 h 1713094"/>
              <a:gd name="connsiteX31" fmla="*/ 868272 w 909868"/>
              <a:gd name="connsiteY31" fmla="*/ 566867 h 1713094"/>
              <a:gd name="connsiteX32" fmla="*/ 909057 w 909868"/>
              <a:gd name="connsiteY32" fmla="*/ 850779 h 1713094"/>
              <a:gd name="connsiteX33" fmla="*/ 844946 w 909868"/>
              <a:gd name="connsiteY33" fmla="*/ 934683 h 1713094"/>
              <a:gd name="connsiteX34" fmla="*/ 848890 w 909868"/>
              <a:gd name="connsiteY34" fmla="*/ 996552 h 1713094"/>
              <a:gd name="connsiteX35" fmla="*/ 822082 w 909868"/>
              <a:gd name="connsiteY35" fmla="*/ 1082744 h 1713094"/>
              <a:gd name="connsiteX36" fmla="*/ 598143 w 909868"/>
              <a:gd name="connsiteY36" fmla="*/ 1067039 h 1713094"/>
              <a:gd name="connsiteX37" fmla="*/ 568800 w 909868"/>
              <a:gd name="connsiteY37" fmla="*/ 1712836 h 1713094"/>
              <a:gd name="connsiteX38" fmla="*/ 369341 w 909868"/>
              <a:gd name="connsiteY38" fmla="*/ 975173 h 1713094"/>
              <a:gd name="connsiteX39" fmla="*/ 87949 w 909868"/>
              <a:gd name="connsiteY39" fmla="*/ 744639 h 1713094"/>
              <a:gd name="connsiteX0" fmla="*/ 87949 w 909868"/>
              <a:gd name="connsiteY0" fmla="*/ 744639 h 1713146"/>
              <a:gd name="connsiteX1" fmla="*/ 87892 w 909868"/>
              <a:gd name="connsiteY1" fmla="*/ 301336 h 1713146"/>
              <a:gd name="connsiteX2" fmla="*/ 525 w 909868"/>
              <a:gd name="connsiteY2" fmla="*/ 40581 h 1713146"/>
              <a:gd name="connsiteX3" fmla="*/ 65263 w 909868"/>
              <a:gd name="connsiteY3" fmla="*/ 8312 h 1713146"/>
              <a:gd name="connsiteX4" fmla="*/ 78606 w 909868"/>
              <a:gd name="connsiteY4" fmla="*/ 13164 h 1713146"/>
              <a:gd name="connsiteX5" fmla="*/ 153519 w 909868"/>
              <a:gd name="connsiteY5" fmla="*/ 108392 h 1713146"/>
              <a:gd name="connsiteX6" fmla="*/ 190518 w 909868"/>
              <a:gd name="connsiteY6" fmla="*/ 152063 h 1713146"/>
              <a:gd name="connsiteX7" fmla="*/ 272708 w 909868"/>
              <a:gd name="connsiteY7" fmla="*/ 185724 h 1713146"/>
              <a:gd name="connsiteX8" fmla="*/ 285265 w 909868"/>
              <a:gd name="connsiteY8" fmla="*/ 211442 h 1713146"/>
              <a:gd name="connsiteX9" fmla="*/ 330938 w 909868"/>
              <a:gd name="connsiteY9" fmla="*/ 233337 h 1713146"/>
              <a:gd name="connsiteX10" fmla="*/ 367028 w 909868"/>
              <a:gd name="connsiteY10" fmla="*/ 227575 h 1713146"/>
              <a:gd name="connsiteX11" fmla="*/ 404089 w 909868"/>
              <a:gd name="connsiteY11" fmla="*/ 244072 h 1713146"/>
              <a:gd name="connsiteX12" fmla="*/ 432172 w 909868"/>
              <a:gd name="connsiteY12" fmla="*/ 252017 h 1713146"/>
              <a:gd name="connsiteX13" fmla="*/ 470447 w 909868"/>
              <a:gd name="connsiteY13" fmla="*/ 306727 h 1713146"/>
              <a:gd name="connsiteX14" fmla="*/ 564464 w 909868"/>
              <a:gd name="connsiteY14" fmla="*/ 401347 h 1713146"/>
              <a:gd name="connsiteX15" fmla="*/ 564949 w 909868"/>
              <a:gd name="connsiteY15" fmla="*/ 350154 h 1713146"/>
              <a:gd name="connsiteX16" fmla="*/ 678555 w 909868"/>
              <a:gd name="connsiteY16" fmla="*/ 268328 h 1713146"/>
              <a:gd name="connsiteX17" fmla="*/ 739331 w 909868"/>
              <a:gd name="connsiteY17" fmla="*/ 296468 h 1713146"/>
              <a:gd name="connsiteX18" fmla="*/ 649916 w 909868"/>
              <a:gd name="connsiteY18" fmla="*/ 615917 h 1713146"/>
              <a:gd name="connsiteX19" fmla="*/ 476940 w 909868"/>
              <a:gd name="connsiteY19" fmla="*/ 616746 h 1713146"/>
              <a:gd name="connsiteX20" fmla="*/ 405504 w 909868"/>
              <a:gd name="connsiteY20" fmla="*/ 669134 h 1713146"/>
              <a:gd name="connsiteX21" fmla="*/ 378228 w 909868"/>
              <a:gd name="connsiteY21" fmla="*/ 710187 h 1713146"/>
              <a:gd name="connsiteX22" fmla="*/ 342315 w 909868"/>
              <a:gd name="connsiteY22" fmla="*/ 749165 h 1713146"/>
              <a:gd name="connsiteX23" fmla="*/ 365076 w 909868"/>
              <a:gd name="connsiteY23" fmla="*/ 751543 h 1713146"/>
              <a:gd name="connsiteX24" fmla="*/ 357878 w 909868"/>
              <a:gd name="connsiteY24" fmla="*/ 823121 h 1713146"/>
              <a:gd name="connsiteX25" fmla="*/ 375340 w 909868"/>
              <a:gd name="connsiteY25" fmla="*/ 840584 h 1713146"/>
              <a:gd name="connsiteX26" fmla="*/ 412583 w 909868"/>
              <a:gd name="connsiteY26" fmla="*/ 817733 h 1713146"/>
              <a:gd name="connsiteX27" fmla="*/ 462653 w 909868"/>
              <a:gd name="connsiteY27" fmla="*/ 777084 h 1713146"/>
              <a:gd name="connsiteX28" fmla="*/ 540440 w 909868"/>
              <a:gd name="connsiteY28" fmla="*/ 697709 h 1713146"/>
              <a:gd name="connsiteX29" fmla="*/ 739554 w 909868"/>
              <a:gd name="connsiteY29" fmla="*/ 310056 h 1713146"/>
              <a:gd name="connsiteX30" fmla="*/ 826112 w 909868"/>
              <a:gd name="connsiteY30" fmla="*/ 381566 h 1713146"/>
              <a:gd name="connsiteX31" fmla="*/ 868272 w 909868"/>
              <a:gd name="connsiteY31" fmla="*/ 566867 h 1713146"/>
              <a:gd name="connsiteX32" fmla="*/ 909057 w 909868"/>
              <a:gd name="connsiteY32" fmla="*/ 850779 h 1713146"/>
              <a:gd name="connsiteX33" fmla="*/ 844946 w 909868"/>
              <a:gd name="connsiteY33" fmla="*/ 934683 h 1713146"/>
              <a:gd name="connsiteX34" fmla="*/ 848890 w 909868"/>
              <a:gd name="connsiteY34" fmla="*/ 996552 h 1713146"/>
              <a:gd name="connsiteX35" fmla="*/ 822082 w 909868"/>
              <a:gd name="connsiteY35" fmla="*/ 1082744 h 1713146"/>
              <a:gd name="connsiteX36" fmla="*/ 818153 w 909868"/>
              <a:gd name="connsiteY36" fmla="*/ 1685655 h 1713146"/>
              <a:gd name="connsiteX37" fmla="*/ 598143 w 909868"/>
              <a:gd name="connsiteY37" fmla="*/ 1067039 h 1713146"/>
              <a:gd name="connsiteX38" fmla="*/ 568800 w 909868"/>
              <a:gd name="connsiteY38" fmla="*/ 1712836 h 1713146"/>
              <a:gd name="connsiteX39" fmla="*/ 369341 w 909868"/>
              <a:gd name="connsiteY39" fmla="*/ 975173 h 1713146"/>
              <a:gd name="connsiteX40" fmla="*/ 87949 w 909868"/>
              <a:gd name="connsiteY40" fmla="*/ 744639 h 1713146"/>
              <a:gd name="connsiteX0" fmla="*/ 87949 w 909868"/>
              <a:gd name="connsiteY0" fmla="*/ 744639 h 1713115"/>
              <a:gd name="connsiteX1" fmla="*/ 87892 w 909868"/>
              <a:gd name="connsiteY1" fmla="*/ 301336 h 1713115"/>
              <a:gd name="connsiteX2" fmla="*/ 525 w 909868"/>
              <a:gd name="connsiteY2" fmla="*/ 40581 h 1713115"/>
              <a:gd name="connsiteX3" fmla="*/ 65263 w 909868"/>
              <a:gd name="connsiteY3" fmla="*/ 8312 h 1713115"/>
              <a:gd name="connsiteX4" fmla="*/ 78606 w 909868"/>
              <a:gd name="connsiteY4" fmla="*/ 13164 h 1713115"/>
              <a:gd name="connsiteX5" fmla="*/ 153519 w 909868"/>
              <a:gd name="connsiteY5" fmla="*/ 108392 h 1713115"/>
              <a:gd name="connsiteX6" fmla="*/ 190518 w 909868"/>
              <a:gd name="connsiteY6" fmla="*/ 152063 h 1713115"/>
              <a:gd name="connsiteX7" fmla="*/ 272708 w 909868"/>
              <a:gd name="connsiteY7" fmla="*/ 185724 h 1713115"/>
              <a:gd name="connsiteX8" fmla="*/ 285265 w 909868"/>
              <a:gd name="connsiteY8" fmla="*/ 211442 h 1713115"/>
              <a:gd name="connsiteX9" fmla="*/ 330938 w 909868"/>
              <a:gd name="connsiteY9" fmla="*/ 233337 h 1713115"/>
              <a:gd name="connsiteX10" fmla="*/ 367028 w 909868"/>
              <a:gd name="connsiteY10" fmla="*/ 227575 h 1713115"/>
              <a:gd name="connsiteX11" fmla="*/ 404089 w 909868"/>
              <a:gd name="connsiteY11" fmla="*/ 244072 h 1713115"/>
              <a:gd name="connsiteX12" fmla="*/ 432172 w 909868"/>
              <a:gd name="connsiteY12" fmla="*/ 252017 h 1713115"/>
              <a:gd name="connsiteX13" fmla="*/ 470447 w 909868"/>
              <a:gd name="connsiteY13" fmla="*/ 306727 h 1713115"/>
              <a:gd name="connsiteX14" fmla="*/ 564464 w 909868"/>
              <a:gd name="connsiteY14" fmla="*/ 401347 h 1713115"/>
              <a:gd name="connsiteX15" fmla="*/ 564949 w 909868"/>
              <a:gd name="connsiteY15" fmla="*/ 350154 h 1713115"/>
              <a:gd name="connsiteX16" fmla="*/ 678555 w 909868"/>
              <a:gd name="connsiteY16" fmla="*/ 268328 h 1713115"/>
              <a:gd name="connsiteX17" fmla="*/ 739331 w 909868"/>
              <a:gd name="connsiteY17" fmla="*/ 296468 h 1713115"/>
              <a:gd name="connsiteX18" fmla="*/ 649916 w 909868"/>
              <a:gd name="connsiteY18" fmla="*/ 615917 h 1713115"/>
              <a:gd name="connsiteX19" fmla="*/ 476940 w 909868"/>
              <a:gd name="connsiteY19" fmla="*/ 616746 h 1713115"/>
              <a:gd name="connsiteX20" fmla="*/ 405504 w 909868"/>
              <a:gd name="connsiteY20" fmla="*/ 669134 h 1713115"/>
              <a:gd name="connsiteX21" fmla="*/ 378228 w 909868"/>
              <a:gd name="connsiteY21" fmla="*/ 710187 h 1713115"/>
              <a:gd name="connsiteX22" fmla="*/ 342315 w 909868"/>
              <a:gd name="connsiteY22" fmla="*/ 749165 h 1713115"/>
              <a:gd name="connsiteX23" fmla="*/ 365076 w 909868"/>
              <a:gd name="connsiteY23" fmla="*/ 751543 h 1713115"/>
              <a:gd name="connsiteX24" fmla="*/ 357878 w 909868"/>
              <a:gd name="connsiteY24" fmla="*/ 823121 h 1713115"/>
              <a:gd name="connsiteX25" fmla="*/ 375340 w 909868"/>
              <a:gd name="connsiteY25" fmla="*/ 840584 h 1713115"/>
              <a:gd name="connsiteX26" fmla="*/ 412583 w 909868"/>
              <a:gd name="connsiteY26" fmla="*/ 817733 h 1713115"/>
              <a:gd name="connsiteX27" fmla="*/ 462653 w 909868"/>
              <a:gd name="connsiteY27" fmla="*/ 777084 h 1713115"/>
              <a:gd name="connsiteX28" fmla="*/ 540440 w 909868"/>
              <a:gd name="connsiteY28" fmla="*/ 697709 h 1713115"/>
              <a:gd name="connsiteX29" fmla="*/ 739554 w 909868"/>
              <a:gd name="connsiteY29" fmla="*/ 310056 h 1713115"/>
              <a:gd name="connsiteX30" fmla="*/ 826112 w 909868"/>
              <a:gd name="connsiteY30" fmla="*/ 381566 h 1713115"/>
              <a:gd name="connsiteX31" fmla="*/ 868272 w 909868"/>
              <a:gd name="connsiteY31" fmla="*/ 566867 h 1713115"/>
              <a:gd name="connsiteX32" fmla="*/ 909057 w 909868"/>
              <a:gd name="connsiteY32" fmla="*/ 850779 h 1713115"/>
              <a:gd name="connsiteX33" fmla="*/ 844946 w 909868"/>
              <a:gd name="connsiteY33" fmla="*/ 934683 h 1713115"/>
              <a:gd name="connsiteX34" fmla="*/ 848890 w 909868"/>
              <a:gd name="connsiteY34" fmla="*/ 996552 h 1713115"/>
              <a:gd name="connsiteX35" fmla="*/ 822082 w 909868"/>
              <a:gd name="connsiteY35" fmla="*/ 1082744 h 1713115"/>
              <a:gd name="connsiteX36" fmla="*/ 818153 w 909868"/>
              <a:gd name="connsiteY36" fmla="*/ 1685655 h 1713115"/>
              <a:gd name="connsiteX37" fmla="*/ 743360 w 909868"/>
              <a:gd name="connsiteY37" fmla="*/ 1452984 h 1713115"/>
              <a:gd name="connsiteX38" fmla="*/ 598143 w 909868"/>
              <a:gd name="connsiteY38" fmla="*/ 1067039 h 1713115"/>
              <a:gd name="connsiteX39" fmla="*/ 568800 w 909868"/>
              <a:gd name="connsiteY39" fmla="*/ 1712836 h 1713115"/>
              <a:gd name="connsiteX40" fmla="*/ 369341 w 909868"/>
              <a:gd name="connsiteY40" fmla="*/ 975173 h 1713115"/>
              <a:gd name="connsiteX41" fmla="*/ 87949 w 909868"/>
              <a:gd name="connsiteY41" fmla="*/ 744639 h 1713115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43360 w 909868"/>
              <a:gd name="connsiteY37" fmla="*/ 1452984 h 1713128"/>
              <a:gd name="connsiteX38" fmla="*/ 681549 w 909868"/>
              <a:gd name="connsiteY38" fmla="*/ 1305107 h 1713128"/>
              <a:gd name="connsiteX39" fmla="*/ 598143 w 909868"/>
              <a:gd name="connsiteY39" fmla="*/ 1067039 h 1713128"/>
              <a:gd name="connsiteX40" fmla="*/ 568800 w 909868"/>
              <a:gd name="connsiteY40" fmla="*/ 1712836 h 1713128"/>
              <a:gd name="connsiteX41" fmla="*/ 369341 w 909868"/>
              <a:gd name="connsiteY41" fmla="*/ 975173 h 1713128"/>
              <a:gd name="connsiteX42" fmla="*/ 87949 w 909868"/>
              <a:gd name="connsiteY42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43360 w 909868"/>
              <a:gd name="connsiteY37" fmla="*/ 1452984 h 1713128"/>
              <a:gd name="connsiteX38" fmla="*/ 681549 w 909868"/>
              <a:gd name="connsiteY38" fmla="*/ 1305107 h 1713128"/>
              <a:gd name="connsiteX39" fmla="*/ 598143 w 909868"/>
              <a:gd name="connsiteY39" fmla="*/ 1067039 h 1713128"/>
              <a:gd name="connsiteX40" fmla="*/ 568800 w 909868"/>
              <a:gd name="connsiteY40" fmla="*/ 1712836 h 1713128"/>
              <a:gd name="connsiteX41" fmla="*/ 369341 w 909868"/>
              <a:gd name="connsiteY41" fmla="*/ 975173 h 1713128"/>
              <a:gd name="connsiteX42" fmla="*/ 87949 w 909868"/>
              <a:gd name="connsiteY42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43360 w 909868"/>
              <a:gd name="connsiteY38" fmla="*/ 1452984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37416 w 909868"/>
              <a:gd name="connsiteY38" fmla="*/ 1456866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09868"/>
              <a:gd name="connsiteY0" fmla="*/ 744639 h 1713128"/>
              <a:gd name="connsiteX1" fmla="*/ 87892 w 909868"/>
              <a:gd name="connsiteY1" fmla="*/ 301336 h 1713128"/>
              <a:gd name="connsiteX2" fmla="*/ 525 w 909868"/>
              <a:gd name="connsiteY2" fmla="*/ 40581 h 1713128"/>
              <a:gd name="connsiteX3" fmla="*/ 65263 w 909868"/>
              <a:gd name="connsiteY3" fmla="*/ 8312 h 1713128"/>
              <a:gd name="connsiteX4" fmla="*/ 78606 w 909868"/>
              <a:gd name="connsiteY4" fmla="*/ 13164 h 1713128"/>
              <a:gd name="connsiteX5" fmla="*/ 153519 w 909868"/>
              <a:gd name="connsiteY5" fmla="*/ 108392 h 1713128"/>
              <a:gd name="connsiteX6" fmla="*/ 190518 w 909868"/>
              <a:gd name="connsiteY6" fmla="*/ 152063 h 1713128"/>
              <a:gd name="connsiteX7" fmla="*/ 272708 w 909868"/>
              <a:gd name="connsiteY7" fmla="*/ 185724 h 1713128"/>
              <a:gd name="connsiteX8" fmla="*/ 285265 w 909868"/>
              <a:gd name="connsiteY8" fmla="*/ 211442 h 1713128"/>
              <a:gd name="connsiteX9" fmla="*/ 330938 w 909868"/>
              <a:gd name="connsiteY9" fmla="*/ 233337 h 1713128"/>
              <a:gd name="connsiteX10" fmla="*/ 367028 w 909868"/>
              <a:gd name="connsiteY10" fmla="*/ 227575 h 1713128"/>
              <a:gd name="connsiteX11" fmla="*/ 404089 w 909868"/>
              <a:gd name="connsiteY11" fmla="*/ 244072 h 1713128"/>
              <a:gd name="connsiteX12" fmla="*/ 432172 w 909868"/>
              <a:gd name="connsiteY12" fmla="*/ 252017 h 1713128"/>
              <a:gd name="connsiteX13" fmla="*/ 470447 w 909868"/>
              <a:gd name="connsiteY13" fmla="*/ 306727 h 1713128"/>
              <a:gd name="connsiteX14" fmla="*/ 564464 w 909868"/>
              <a:gd name="connsiteY14" fmla="*/ 401347 h 1713128"/>
              <a:gd name="connsiteX15" fmla="*/ 564949 w 909868"/>
              <a:gd name="connsiteY15" fmla="*/ 350154 h 1713128"/>
              <a:gd name="connsiteX16" fmla="*/ 678555 w 909868"/>
              <a:gd name="connsiteY16" fmla="*/ 268328 h 1713128"/>
              <a:gd name="connsiteX17" fmla="*/ 739331 w 909868"/>
              <a:gd name="connsiteY17" fmla="*/ 296468 h 1713128"/>
              <a:gd name="connsiteX18" fmla="*/ 649916 w 909868"/>
              <a:gd name="connsiteY18" fmla="*/ 615917 h 1713128"/>
              <a:gd name="connsiteX19" fmla="*/ 476940 w 909868"/>
              <a:gd name="connsiteY19" fmla="*/ 616746 h 1713128"/>
              <a:gd name="connsiteX20" fmla="*/ 405504 w 909868"/>
              <a:gd name="connsiteY20" fmla="*/ 669134 h 1713128"/>
              <a:gd name="connsiteX21" fmla="*/ 378228 w 909868"/>
              <a:gd name="connsiteY21" fmla="*/ 710187 h 1713128"/>
              <a:gd name="connsiteX22" fmla="*/ 342315 w 909868"/>
              <a:gd name="connsiteY22" fmla="*/ 749165 h 1713128"/>
              <a:gd name="connsiteX23" fmla="*/ 365076 w 909868"/>
              <a:gd name="connsiteY23" fmla="*/ 751543 h 1713128"/>
              <a:gd name="connsiteX24" fmla="*/ 357878 w 909868"/>
              <a:gd name="connsiteY24" fmla="*/ 823121 h 1713128"/>
              <a:gd name="connsiteX25" fmla="*/ 375340 w 909868"/>
              <a:gd name="connsiteY25" fmla="*/ 840584 h 1713128"/>
              <a:gd name="connsiteX26" fmla="*/ 412583 w 909868"/>
              <a:gd name="connsiteY26" fmla="*/ 817733 h 1713128"/>
              <a:gd name="connsiteX27" fmla="*/ 462653 w 909868"/>
              <a:gd name="connsiteY27" fmla="*/ 777084 h 1713128"/>
              <a:gd name="connsiteX28" fmla="*/ 540440 w 909868"/>
              <a:gd name="connsiteY28" fmla="*/ 697709 h 1713128"/>
              <a:gd name="connsiteX29" fmla="*/ 739554 w 909868"/>
              <a:gd name="connsiteY29" fmla="*/ 310056 h 1713128"/>
              <a:gd name="connsiteX30" fmla="*/ 826112 w 909868"/>
              <a:gd name="connsiteY30" fmla="*/ 381566 h 1713128"/>
              <a:gd name="connsiteX31" fmla="*/ 868272 w 909868"/>
              <a:gd name="connsiteY31" fmla="*/ 566867 h 1713128"/>
              <a:gd name="connsiteX32" fmla="*/ 909057 w 909868"/>
              <a:gd name="connsiteY32" fmla="*/ 850779 h 1713128"/>
              <a:gd name="connsiteX33" fmla="*/ 844946 w 909868"/>
              <a:gd name="connsiteY33" fmla="*/ 934683 h 1713128"/>
              <a:gd name="connsiteX34" fmla="*/ 848890 w 909868"/>
              <a:gd name="connsiteY34" fmla="*/ 996552 h 1713128"/>
              <a:gd name="connsiteX35" fmla="*/ 822082 w 909868"/>
              <a:gd name="connsiteY35" fmla="*/ 1082744 h 1713128"/>
              <a:gd name="connsiteX36" fmla="*/ 818153 w 909868"/>
              <a:gd name="connsiteY36" fmla="*/ 1685655 h 1713128"/>
              <a:gd name="connsiteX37" fmla="*/ 760104 w 909868"/>
              <a:gd name="connsiteY37" fmla="*/ 1598071 h 1713128"/>
              <a:gd name="connsiteX38" fmla="*/ 737416 w 909868"/>
              <a:gd name="connsiteY38" fmla="*/ 1456866 h 1713128"/>
              <a:gd name="connsiteX39" fmla="*/ 681549 w 909868"/>
              <a:gd name="connsiteY39" fmla="*/ 1305107 h 1713128"/>
              <a:gd name="connsiteX40" fmla="*/ 598143 w 909868"/>
              <a:gd name="connsiteY40" fmla="*/ 1067039 h 1713128"/>
              <a:gd name="connsiteX41" fmla="*/ 568800 w 909868"/>
              <a:gd name="connsiteY41" fmla="*/ 1712836 h 1713128"/>
              <a:gd name="connsiteX42" fmla="*/ 369341 w 909868"/>
              <a:gd name="connsiteY42" fmla="*/ 975173 h 1713128"/>
              <a:gd name="connsiteX43" fmla="*/ 87949 w 909868"/>
              <a:gd name="connsiteY43" fmla="*/ 744639 h 1713128"/>
              <a:gd name="connsiteX0" fmla="*/ 87949 w 916296"/>
              <a:gd name="connsiteY0" fmla="*/ 744639 h 1722644"/>
              <a:gd name="connsiteX1" fmla="*/ 87892 w 916296"/>
              <a:gd name="connsiteY1" fmla="*/ 301336 h 1722644"/>
              <a:gd name="connsiteX2" fmla="*/ 525 w 916296"/>
              <a:gd name="connsiteY2" fmla="*/ 40581 h 1722644"/>
              <a:gd name="connsiteX3" fmla="*/ 65263 w 916296"/>
              <a:gd name="connsiteY3" fmla="*/ 8312 h 1722644"/>
              <a:gd name="connsiteX4" fmla="*/ 78606 w 916296"/>
              <a:gd name="connsiteY4" fmla="*/ 13164 h 1722644"/>
              <a:gd name="connsiteX5" fmla="*/ 153519 w 916296"/>
              <a:gd name="connsiteY5" fmla="*/ 108392 h 1722644"/>
              <a:gd name="connsiteX6" fmla="*/ 190518 w 916296"/>
              <a:gd name="connsiteY6" fmla="*/ 152063 h 1722644"/>
              <a:gd name="connsiteX7" fmla="*/ 272708 w 916296"/>
              <a:gd name="connsiteY7" fmla="*/ 185724 h 1722644"/>
              <a:gd name="connsiteX8" fmla="*/ 285265 w 916296"/>
              <a:gd name="connsiteY8" fmla="*/ 211442 h 1722644"/>
              <a:gd name="connsiteX9" fmla="*/ 330938 w 916296"/>
              <a:gd name="connsiteY9" fmla="*/ 233337 h 1722644"/>
              <a:gd name="connsiteX10" fmla="*/ 367028 w 916296"/>
              <a:gd name="connsiteY10" fmla="*/ 227575 h 1722644"/>
              <a:gd name="connsiteX11" fmla="*/ 404089 w 916296"/>
              <a:gd name="connsiteY11" fmla="*/ 244072 h 1722644"/>
              <a:gd name="connsiteX12" fmla="*/ 432172 w 916296"/>
              <a:gd name="connsiteY12" fmla="*/ 252017 h 1722644"/>
              <a:gd name="connsiteX13" fmla="*/ 470447 w 916296"/>
              <a:gd name="connsiteY13" fmla="*/ 306727 h 1722644"/>
              <a:gd name="connsiteX14" fmla="*/ 564464 w 916296"/>
              <a:gd name="connsiteY14" fmla="*/ 401347 h 1722644"/>
              <a:gd name="connsiteX15" fmla="*/ 564949 w 916296"/>
              <a:gd name="connsiteY15" fmla="*/ 350154 h 1722644"/>
              <a:gd name="connsiteX16" fmla="*/ 678555 w 916296"/>
              <a:gd name="connsiteY16" fmla="*/ 268328 h 1722644"/>
              <a:gd name="connsiteX17" fmla="*/ 739331 w 916296"/>
              <a:gd name="connsiteY17" fmla="*/ 296468 h 1722644"/>
              <a:gd name="connsiteX18" fmla="*/ 649916 w 916296"/>
              <a:gd name="connsiteY18" fmla="*/ 615917 h 1722644"/>
              <a:gd name="connsiteX19" fmla="*/ 476940 w 916296"/>
              <a:gd name="connsiteY19" fmla="*/ 616746 h 1722644"/>
              <a:gd name="connsiteX20" fmla="*/ 405504 w 916296"/>
              <a:gd name="connsiteY20" fmla="*/ 669134 h 1722644"/>
              <a:gd name="connsiteX21" fmla="*/ 378228 w 916296"/>
              <a:gd name="connsiteY21" fmla="*/ 710187 h 1722644"/>
              <a:gd name="connsiteX22" fmla="*/ 342315 w 916296"/>
              <a:gd name="connsiteY22" fmla="*/ 749165 h 1722644"/>
              <a:gd name="connsiteX23" fmla="*/ 365076 w 916296"/>
              <a:gd name="connsiteY23" fmla="*/ 751543 h 1722644"/>
              <a:gd name="connsiteX24" fmla="*/ 357878 w 916296"/>
              <a:gd name="connsiteY24" fmla="*/ 823121 h 1722644"/>
              <a:gd name="connsiteX25" fmla="*/ 375340 w 916296"/>
              <a:gd name="connsiteY25" fmla="*/ 840584 h 1722644"/>
              <a:gd name="connsiteX26" fmla="*/ 412583 w 916296"/>
              <a:gd name="connsiteY26" fmla="*/ 817733 h 1722644"/>
              <a:gd name="connsiteX27" fmla="*/ 462653 w 916296"/>
              <a:gd name="connsiteY27" fmla="*/ 777084 h 1722644"/>
              <a:gd name="connsiteX28" fmla="*/ 540440 w 916296"/>
              <a:gd name="connsiteY28" fmla="*/ 697709 h 1722644"/>
              <a:gd name="connsiteX29" fmla="*/ 739554 w 916296"/>
              <a:gd name="connsiteY29" fmla="*/ 310056 h 1722644"/>
              <a:gd name="connsiteX30" fmla="*/ 826112 w 916296"/>
              <a:gd name="connsiteY30" fmla="*/ 381566 h 1722644"/>
              <a:gd name="connsiteX31" fmla="*/ 868272 w 916296"/>
              <a:gd name="connsiteY31" fmla="*/ 566867 h 1722644"/>
              <a:gd name="connsiteX32" fmla="*/ 909057 w 916296"/>
              <a:gd name="connsiteY32" fmla="*/ 850779 h 1722644"/>
              <a:gd name="connsiteX33" fmla="*/ 844946 w 916296"/>
              <a:gd name="connsiteY33" fmla="*/ 934683 h 1722644"/>
              <a:gd name="connsiteX34" fmla="*/ 848890 w 916296"/>
              <a:gd name="connsiteY34" fmla="*/ 996552 h 1722644"/>
              <a:gd name="connsiteX35" fmla="*/ 822082 w 916296"/>
              <a:gd name="connsiteY35" fmla="*/ 1082744 h 1722644"/>
              <a:gd name="connsiteX36" fmla="*/ 916293 w 916296"/>
              <a:gd name="connsiteY36" fmla="*/ 1677525 h 1722644"/>
              <a:gd name="connsiteX37" fmla="*/ 818153 w 916296"/>
              <a:gd name="connsiteY37" fmla="*/ 1685655 h 1722644"/>
              <a:gd name="connsiteX38" fmla="*/ 760104 w 916296"/>
              <a:gd name="connsiteY38" fmla="*/ 1598071 h 1722644"/>
              <a:gd name="connsiteX39" fmla="*/ 737416 w 916296"/>
              <a:gd name="connsiteY39" fmla="*/ 1456866 h 1722644"/>
              <a:gd name="connsiteX40" fmla="*/ 681549 w 916296"/>
              <a:gd name="connsiteY40" fmla="*/ 1305107 h 1722644"/>
              <a:gd name="connsiteX41" fmla="*/ 598143 w 916296"/>
              <a:gd name="connsiteY41" fmla="*/ 1067039 h 1722644"/>
              <a:gd name="connsiteX42" fmla="*/ 568800 w 916296"/>
              <a:gd name="connsiteY42" fmla="*/ 1712836 h 1722644"/>
              <a:gd name="connsiteX43" fmla="*/ 369341 w 916296"/>
              <a:gd name="connsiteY43" fmla="*/ 975173 h 1722644"/>
              <a:gd name="connsiteX44" fmla="*/ 87949 w 916296"/>
              <a:gd name="connsiteY44" fmla="*/ 744639 h 1722644"/>
              <a:gd name="connsiteX0" fmla="*/ 87949 w 916296"/>
              <a:gd name="connsiteY0" fmla="*/ 744639 h 1713128"/>
              <a:gd name="connsiteX1" fmla="*/ 87892 w 916296"/>
              <a:gd name="connsiteY1" fmla="*/ 301336 h 1713128"/>
              <a:gd name="connsiteX2" fmla="*/ 525 w 916296"/>
              <a:gd name="connsiteY2" fmla="*/ 40581 h 1713128"/>
              <a:gd name="connsiteX3" fmla="*/ 65263 w 916296"/>
              <a:gd name="connsiteY3" fmla="*/ 8312 h 1713128"/>
              <a:gd name="connsiteX4" fmla="*/ 78606 w 916296"/>
              <a:gd name="connsiteY4" fmla="*/ 13164 h 1713128"/>
              <a:gd name="connsiteX5" fmla="*/ 153519 w 916296"/>
              <a:gd name="connsiteY5" fmla="*/ 108392 h 1713128"/>
              <a:gd name="connsiteX6" fmla="*/ 190518 w 916296"/>
              <a:gd name="connsiteY6" fmla="*/ 152063 h 1713128"/>
              <a:gd name="connsiteX7" fmla="*/ 272708 w 916296"/>
              <a:gd name="connsiteY7" fmla="*/ 185724 h 1713128"/>
              <a:gd name="connsiteX8" fmla="*/ 285265 w 916296"/>
              <a:gd name="connsiteY8" fmla="*/ 211442 h 1713128"/>
              <a:gd name="connsiteX9" fmla="*/ 330938 w 916296"/>
              <a:gd name="connsiteY9" fmla="*/ 233337 h 1713128"/>
              <a:gd name="connsiteX10" fmla="*/ 367028 w 916296"/>
              <a:gd name="connsiteY10" fmla="*/ 227575 h 1713128"/>
              <a:gd name="connsiteX11" fmla="*/ 404089 w 916296"/>
              <a:gd name="connsiteY11" fmla="*/ 244072 h 1713128"/>
              <a:gd name="connsiteX12" fmla="*/ 432172 w 916296"/>
              <a:gd name="connsiteY12" fmla="*/ 252017 h 1713128"/>
              <a:gd name="connsiteX13" fmla="*/ 470447 w 916296"/>
              <a:gd name="connsiteY13" fmla="*/ 306727 h 1713128"/>
              <a:gd name="connsiteX14" fmla="*/ 564464 w 916296"/>
              <a:gd name="connsiteY14" fmla="*/ 401347 h 1713128"/>
              <a:gd name="connsiteX15" fmla="*/ 564949 w 916296"/>
              <a:gd name="connsiteY15" fmla="*/ 350154 h 1713128"/>
              <a:gd name="connsiteX16" fmla="*/ 678555 w 916296"/>
              <a:gd name="connsiteY16" fmla="*/ 268328 h 1713128"/>
              <a:gd name="connsiteX17" fmla="*/ 739331 w 916296"/>
              <a:gd name="connsiteY17" fmla="*/ 296468 h 1713128"/>
              <a:gd name="connsiteX18" fmla="*/ 649916 w 916296"/>
              <a:gd name="connsiteY18" fmla="*/ 615917 h 1713128"/>
              <a:gd name="connsiteX19" fmla="*/ 476940 w 916296"/>
              <a:gd name="connsiteY19" fmla="*/ 616746 h 1713128"/>
              <a:gd name="connsiteX20" fmla="*/ 405504 w 916296"/>
              <a:gd name="connsiteY20" fmla="*/ 669134 h 1713128"/>
              <a:gd name="connsiteX21" fmla="*/ 378228 w 916296"/>
              <a:gd name="connsiteY21" fmla="*/ 710187 h 1713128"/>
              <a:gd name="connsiteX22" fmla="*/ 342315 w 916296"/>
              <a:gd name="connsiteY22" fmla="*/ 749165 h 1713128"/>
              <a:gd name="connsiteX23" fmla="*/ 365076 w 916296"/>
              <a:gd name="connsiteY23" fmla="*/ 751543 h 1713128"/>
              <a:gd name="connsiteX24" fmla="*/ 357878 w 916296"/>
              <a:gd name="connsiteY24" fmla="*/ 823121 h 1713128"/>
              <a:gd name="connsiteX25" fmla="*/ 375340 w 916296"/>
              <a:gd name="connsiteY25" fmla="*/ 840584 h 1713128"/>
              <a:gd name="connsiteX26" fmla="*/ 412583 w 916296"/>
              <a:gd name="connsiteY26" fmla="*/ 817733 h 1713128"/>
              <a:gd name="connsiteX27" fmla="*/ 462653 w 916296"/>
              <a:gd name="connsiteY27" fmla="*/ 777084 h 1713128"/>
              <a:gd name="connsiteX28" fmla="*/ 540440 w 916296"/>
              <a:gd name="connsiteY28" fmla="*/ 697709 h 1713128"/>
              <a:gd name="connsiteX29" fmla="*/ 739554 w 916296"/>
              <a:gd name="connsiteY29" fmla="*/ 310056 h 1713128"/>
              <a:gd name="connsiteX30" fmla="*/ 826112 w 916296"/>
              <a:gd name="connsiteY30" fmla="*/ 381566 h 1713128"/>
              <a:gd name="connsiteX31" fmla="*/ 868272 w 916296"/>
              <a:gd name="connsiteY31" fmla="*/ 566867 h 1713128"/>
              <a:gd name="connsiteX32" fmla="*/ 909057 w 916296"/>
              <a:gd name="connsiteY32" fmla="*/ 850779 h 1713128"/>
              <a:gd name="connsiteX33" fmla="*/ 844946 w 916296"/>
              <a:gd name="connsiteY33" fmla="*/ 934683 h 1713128"/>
              <a:gd name="connsiteX34" fmla="*/ 848890 w 916296"/>
              <a:gd name="connsiteY34" fmla="*/ 996552 h 1713128"/>
              <a:gd name="connsiteX35" fmla="*/ 822082 w 916296"/>
              <a:gd name="connsiteY35" fmla="*/ 1082744 h 1713128"/>
              <a:gd name="connsiteX36" fmla="*/ 916293 w 916296"/>
              <a:gd name="connsiteY36" fmla="*/ 1677525 h 1713128"/>
              <a:gd name="connsiteX37" fmla="*/ 818153 w 916296"/>
              <a:gd name="connsiteY37" fmla="*/ 1685655 h 1713128"/>
              <a:gd name="connsiteX38" fmla="*/ 760104 w 916296"/>
              <a:gd name="connsiteY38" fmla="*/ 1598071 h 1713128"/>
              <a:gd name="connsiteX39" fmla="*/ 737416 w 916296"/>
              <a:gd name="connsiteY39" fmla="*/ 1456866 h 1713128"/>
              <a:gd name="connsiteX40" fmla="*/ 681549 w 916296"/>
              <a:gd name="connsiteY40" fmla="*/ 1305107 h 1713128"/>
              <a:gd name="connsiteX41" fmla="*/ 598143 w 916296"/>
              <a:gd name="connsiteY41" fmla="*/ 1067039 h 1713128"/>
              <a:gd name="connsiteX42" fmla="*/ 568800 w 916296"/>
              <a:gd name="connsiteY42" fmla="*/ 1712836 h 1713128"/>
              <a:gd name="connsiteX43" fmla="*/ 369341 w 916296"/>
              <a:gd name="connsiteY43" fmla="*/ 975173 h 1713128"/>
              <a:gd name="connsiteX44" fmla="*/ 87949 w 916296"/>
              <a:gd name="connsiteY44" fmla="*/ 744639 h 1713128"/>
              <a:gd name="connsiteX0" fmla="*/ 87949 w 917346"/>
              <a:gd name="connsiteY0" fmla="*/ 744639 h 1713128"/>
              <a:gd name="connsiteX1" fmla="*/ 87892 w 917346"/>
              <a:gd name="connsiteY1" fmla="*/ 301336 h 1713128"/>
              <a:gd name="connsiteX2" fmla="*/ 525 w 917346"/>
              <a:gd name="connsiteY2" fmla="*/ 40581 h 1713128"/>
              <a:gd name="connsiteX3" fmla="*/ 65263 w 917346"/>
              <a:gd name="connsiteY3" fmla="*/ 8312 h 1713128"/>
              <a:gd name="connsiteX4" fmla="*/ 78606 w 917346"/>
              <a:gd name="connsiteY4" fmla="*/ 13164 h 1713128"/>
              <a:gd name="connsiteX5" fmla="*/ 153519 w 917346"/>
              <a:gd name="connsiteY5" fmla="*/ 108392 h 1713128"/>
              <a:gd name="connsiteX6" fmla="*/ 190518 w 917346"/>
              <a:gd name="connsiteY6" fmla="*/ 152063 h 1713128"/>
              <a:gd name="connsiteX7" fmla="*/ 272708 w 917346"/>
              <a:gd name="connsiteY7" fmla="*/ 185724 h 1713128"/>
              <a:gd name="connsiteX8" fmla="*/ 285265 w 917346"/>
              <a:gd name="connsiteY8" fmla="*/ 211442 h 1713128"/>
              <a:gd name="connsiteX9" fmla="*/ 330938 w 917346"/>
              <a:gd name="connsiteY9" fmla="*/ 233337 h 1713128"/>
              <a:gd name="connsiteX10" fmla="*/ 367028 w 917346"/>
              <a:gd name="connsiteY10" fmla="*/ 227575 h 1713128"/>
              <a:gd name="connsiteX11" fmla="*/ 404089 w 917346"/>
              <a:gd name="connsiteY11" fmla="*/ 244072 h 1713128"/>
              <a:gd name="connsiteX12" fmla="*/ 432172 w 917346"/>
              <a:gd name="connsiteY12" fmla="*/ 252017 h 1713128"/>
              <a:gd name="connsiteX13" fmla="*/ 470447 w 917346"/>
              <a:gd name="connsiteY13" fmla="*/ 306727 h 1713128"/>
              <a:gd name="connsiteX14" fmla="*/ 564464 w 917346"/>
              <a:gd name="connsiteY14" fmla="*/ 401347 h 1713128"/>
              <a:gd name="connsiteX15" fmla="*/ 564949 w 917346"/>
              <a:gd name="connsiteY15" fmla="*/ 350154 h 1713128"/>
              <a:gd name="connsiteX16" fmla="*/ 678555 w 917346"/>
              <a:gd name="connsiteY16" fmla="*/ 268328 h 1713128"/>
              <a:gd name="connsiteX17" fmla="*/ 739331 w 917346"/>
              <a:gd name="connsiteY17" fmla="*/ 296468 h 1713128"/>
              <a:gd name="connsiteX18" fmla="*/ 649916 w 917346"/>
              <a:gd name="connsiteY18" fmla="*/ 615917 h 1713128"/>
              <a:gd name="connsiteX19" fmla="*/ 476940 w 917346"/>
              <a:gd name="connsiteY19" fmla="*/ 616746 h 1713128"/>
              <a:gd name="connsiteX20" fmla="*/ 405504 w 917346"/>
              <a:gd name="connsiteY20" fmla="*/ 669134 h 1713128"/>
              <a:gd name="connsiteX21" fmla="*/ 378228 w 917346"/>
              <a:gd name="connsiteY21" fmla="*/ 710187 h 1713128"/>
              <a:gd name="connsiteX22" fmla="*/ 342315 w 917346"/>
              <a:gd name="connsiteY22" fmla="*/ 749165 h 1713128"/>
              <a:gd name="connsiteX23" fmla="*/ 365076 w 917346"/>
              <a:gd name="connsiteY23" fmla="*/ 751543 h 1713128"/>
              <a:gd name="connsiteX24" fmla="*/ 357878 w 917346"/>
              <a:gd name="connsiteY24" fmla="*/ 823121 h 1713128"/>
              <a:gd name="connsiteX25" fmla="*/ 375340 w 917346"/>
              <a:gd name="connsiteY25" fmla="*/ 840584 h 1713128"/>
              <a:gd name="connsiteX26" fmla="*/ 412583 w 917346"/>
              <a:gd name="connsiteY26" fmla="*/ 817733 h 1713128"/>
              <a:gd name="connsiteX27" fmla="*/ 462653 w 917346"/>
              <a:gd name="connsiteY27" fmla="*/ 777084 h 1713128"/>
              <a:gd name="connsiteX28" fmla="*/ 540440 w 917346"/>
              <a:gd name="connsiteY28" fmla="*/ 697709 h 1713128"/>
              <a:gd name="connsiteX29" fmla="*/ 739554 w 917346"/>
              <a:gd name="connsiteY29" fmla="*/ 310056 h 1713128"/>
              <a:gd name="connsiteX30" fmla="*/ 826112 w 917346"/>
              <a:gd name="connsiteY30" fmla="*/ 381566 h 1713128"/>
              <a:gd name="connsiteX31" fmla="*/ 868272 w 917346"/>
              <a:gd name="connsiteY31" fmla="*/ 566867 h 1713128"/>
              <a:gd name="connsiteX32" fmla="*/ 909057 w 917346"/>
              <a:gd name="connsiteY32" fmla="*/ 850779 h 1713128"/>
              <a:gd name="connsiteX33" fmla="*/ 844946 w 917346"/>
              <a:gd name="connsiteY33" fmla="*/ 934683 h 1713128"/>
              <a:gd name="connsiteX34" fmla="*/ 848890 w 917346"/>
              <a:gd name="connsiteY34" fmla="*/ 996552 h 1713128"/>
              <a:gd name="connsiteX35" fmla="*/ 822082 w 917346"/>
              <a:gd name="connsiteY35" fmla="*/ 1082744 h 1713128"/>
              <a:gd name="connsiteX36" fmla="*/ 861336 w 917346"/>
              <a:gd name="connsiteY36" fmla="*/ 1409006 h 1713128"/>
              <a:gd name="connsiteX37" fmla="*/ 916293 w 917346"/>
              <a:gd name="connsiteY37" fmla="*/ 1677525 h 1713128"/>
              <a:gd name="connsiteX38" fmla="*/ 818153 w 917346"/>
              <a:gd name="connsiteY38" fmla="*/ 1685655 h 1713128"/>
              <a:gd name="connsiteX39" fmla="*/ 760104 w 917346"/>
              <a:gd name="connsiteY39" fmla="*/ 1598071 h 1713128"/>
              <a:gd name="connsiteX40" fmla="*/ 737416 w 917346"/>
              <a:gd name="connsiteY40" fmla="*/ 1456866 h 1713128"/>
              <a:gd name="connsiteX41" fmla="*/ 681549 w 917346"/>
              <a:gd name="connsiteY41" fmla="*/ 1305107 h 1713128"/>
              <a:gd name="connsiteX42" fmla="*/ 598143 w 917346"/>
              <a:gd name="connsiteY42" fmla="*/ 1067039 h 1713128"/>
              <a:gd name="connsiteX43" fmla="*/ 568800 w 917346"/>
              <a:gd name="connsiteY43" fmla="*/ 1712836 h 1713128"/>
              <a:gd name="connsiteX44" fmla="*/ 369341 w 917346"/>
              <a:gd name="connsiteY44" fmla="*/ 975173 h 1713128"/>
              <a:gd name="connsiteX45" fmla="*/ 87949 w 917346"/>
              <a:gd name="connsiteY45" fmla="*/ 744639 h 1713128"/>
              <a:gd name="connsiteX0" fmla="*/ 87949 w 919178"/>
              <a:gd name="connsiteY0" fmla="*/ 744639 h 1713128"/>
              <a:gd name="connsiteX1" fmla="*/ 87892 w 919178"/>
              <a:gd name="connsiteY1" fmla="*/ 301336 h 1713128"/>
              <a:gd name="connsiteX2" fmla="*/ 525 w 919178"/>
              <a:gd name="connsiteY2" fmla="*/ 40581 h 1713128"/>
              <a:gd name="connsiteX3" fmla="*/ 65263 w 919178"/>
              <a:gd name="connsiteY3" fmla="*/ 8312 h 1713128"/>
              <a:gd name="connsiteX4" fmla="*/ 78606 w 919178"/>
              <a:gd name="connsiteY4" fmla="*/ 13164 h 1713128"/>
              <a:gd name="connsiteX5" fmla="*/ 153519 w 919178"/>
              <a:gd name="connsiteY5" fmla="*/ 108392 h 1713128"/>
              <a:gd name="connsiteX6" fmla="*/ 190518 w 919178"/>
              <a:gd name="connsiteY6" fmla="*/ 152063 h 1713128"/>
              <a:gd name="connsiteX7" fmla="*/ 272708 w 919178"/>
              <a:gd name="connsiteY7" fmla="*/ 185724 h 1713128"/>
              <a:gd name="connsiteX8" fmla="*/ 285265 w 919178"/>
              <a:gd name="connsiteY8" fmla="*/ 211442 h 1713128"/>
              <a:gd name="connsiteX9" fmla="*/ 330938 w 919178"/>
              <a:gd name="connsiteY9" fmla="*/ 233337 h 1713128"/>
              <a:gd name="connsiteX10" fmla="*/ 367028 w 919178"/>
              <a:gd name="connsiteY10" fmla="*/ 227575 h 1713128"/>
              <a:gd name="connsiteX11" fmla="*/ 404089 w 919178"/>
              <a:gd name="connsiteY11" fmla="*/ 244072 h 1713128"/>
              <a:gd name="connsiteX12" fmla="*/ 432172 w 919178"/>
              <a:gd name="connsiteY12" fmla="*/ 252017 h 1713128"/>
              <a:gd name="connsiteX13" fmla="*/ 470447 w 919178"/>
              <a:gd name="connsiteY13" fmla="*/ 306727 h 1713128"/>
              <a:gd name="connsiteX14" fmla="*/ 564464 w 919178"/>
              <a:gd name="connsiteY14" fmla="*/ 401347 h 1713128"/>
              <a:gd name="connsiteX15" fmla="*/ 564949 w 919178"/>
              <a:gd name="connsiteY15" fmla="*/ 350154 h 1713128"/>
              <a:gd name="connsiteX16" fmla="*/ 678555 w 919178"/>
              <a:gd name="connsiteY16" fmla="*/ 268328 h 1713128"/>
              <a:gd name="connsiteX17" fmla="*/ 739331 w 919178"/>
              <a:gd name="connsiteY17" fmla="*/ 296468 h 1713128"/>
              <a:gd name="connsiteX18" fmla="*/ 649916 w 919178"/>
              <a:gd name="connsiteY18" fmla="*/ 615917 h 1713128"/>
              <a:gd name="connsiteX19" fmla="*/ 476940 w 919178"/>
              <a:gd name="connsiteY19" fmla="*/ 616746 h 1713128"/>
              <a:gd name="connsiteX20" fmla="*/ 405504 w 919178"/>
              <a:gd name="connsiteY20" fmla="*/ 669134 h 1713128"/>
              <a:gd name="connsiteX21" fmla="*/ 378228 w 919178"/>
              <a:gd name="connsiteY21" fmla="*/ 710187 h 1713128"/>
              <a:gd name="connsiteX22" fmla="*/ 342315 w 919178"/>
              <a:gd name="connsiteY22" fmla="*/ 749165 h 1713128"/>
              <a:gd name="connsiteX23" fmla="*/ 365076 w 919178"/>
              <a:gd name="connsiteY23" fmla="*/ 751543 h 1713128"/>
              <a:gd name="connsiteX24" fmla="*/ 357878 w 919178"/>
              <a:gd name="connsiteY24" fmla="*/ 823121 h 1713128"/>
              <a:gd name="connsiteX25" fmla="*/ 375340 w 919178"/>
              <a:gd name="connsiteY25" fmla="*/ 840584 h 1713128"/>
              <a:gd name="connsiteX26" fmla="*/ 412583 w 919178"/>
              <a:gd name="connsiteY26" fmla="*/ 817733 h 1713128"/>
              <a:gd name="connsiteX27" fmla="*/ 462653 w 919178"/>
              <a:gd name="connsiteY27" fmla="*/ 777084 h 1713128"/>
              <a:gd name="connsiteX28" fmla="*/ 540440 w 919178"/>
              <a:gd name="connsiteY28" fmla="*/ 697709 h 1713128"/>
              <a:gd name="connsiteX29" fmla="*/ 739554 w 919178"/>
              <a:gd name="connsiteY29" fmla="*/ 310056 h 1713128"/>
              <a:gd name="connsiteX30" fmla="*/ 826112 w 919178"/>
              <a:gd name="connsiteY30" fmla="*/ 381566 h 1713128"/>
              <a:gd name="connsiteX31" fmla="*/ 868272 w 919178"/>
              <a:gd name="connsiteY31" fmla="*/ 566867 h 1713128"/>
              <a:gd name="connsiteX32" fmla="*/ 909057 w 919178"/>
              <a:gd name="connsiteY32" fmla="*/ 850779 h 1713128"/>
              <a:gd name="connsiteX33" fmla="*/ 844946 w 919178"/>
              <a:gd name="connsiteY33" fmla="*/ 934683 h 1713128"/>
              <a:gd name="connsiteX34" fmla="*/ 848890 w 919178"/>
              <a:gd name="connsiteY34" fmla="*/ 996552 h 1713128"/>
              <a:gd name="connsiteX35" fmla="*/ 822082 w 919178"/>
              <a:gd name="connsiteY35" fmla="*/ 1082744 h 1713128"/>
              <a:gd name="connsiteX36" fmla="*/ 861336 w 919178"/>
              <a:gd name="connsiteY36" fmla="*/ 1409006 h 1713128"/>
              <a:gd name="connsiteX37" fmla="*/ 886448 w 919178"/>
              <a:gd name="connsiteY37" fmla="*/ 1460441 h 1713128"/>
              <a:gd name="connsiteX38" fmla="*/ 916293 w 919178"/>
              <a:gd name="connsiteY38" fmla="*/ 1677525 h 1713128"/>
              <a:gd name="connsiteX39" fmla="*/ 818153 w 919178"/>
              <a:gd name="connsiteY39" fmla="*/ 1685655 h 1713128"/>
              <a:gd name="connsiteX40" fmla="*/ 760104 w 919178"/>
              <a:gd name="connsiteY40" fmla="*/ 1598071 h 1713128"/>
              <a:gd name="connsiteX41" fmla="*/ 737416 w 919178"/>
              <a:gd name="connsiteY41" fmla="*/ 1456866 h 1713128"/>
              <a:gd name="connsiteX42" fmla="*/ 681549 w 919178"/>
              <a:gd name="connsiteY42" fmla="*/ 1305107 h 1713128"/>
              <a:gd name="connsiteX43" fmla="*/ 598143 w 919178"/>
              <a:gd name="connsiteY43" fmla="*/ 1067039 h 1713128"/>
              <a:gd name="connsiteX44" fmla="*/ 568800 w 919178"/>
              <a:gd name="connsiteY44" fmla="*/ 1712836 h 1713128"/>
              <a:gd name="connsiteX45" fmla="*/ 369341 w 919178"/>
              <a:gd name="connsiteY45" fmla="*/ 975173 h 1713128"/>
              <a:gd name="connsiteX46" fmla="*/ 87949 w 919178"/>
              <a:gd name="connsiteY46" fmla="*/ 744639 h 1713128"/>
              <a:gd name="connsiteX0" fmla="*/ 87949 w 920538"/>
              <a:gd name="connsiteY0" fmla="*/ 744639 h 1713128"/>
              <a:gd name="connsiteX1" fmla="*/ 87892 w 920538"/>
              <a:gd name="connsiteY1" fmla="*/ 301336 h 1713128"/>
              <a:gd name="connsiteX2" fmla="*/ 525 w 920538"/>
              <a:gd name="connsiteY2" fmla="*/ 40581 h 1713128"/>
              <a:gd name="connsiteX3" fmla="*/ 65263 w 920538"/>
              <a:gd name="connsiteY3" fmla="*/ 8312 h 1713128"/>
              <a:gd name="connsiteX4" fmla="*/ 78606 w 920538"/>
              <a:gd name="connsiteY4" fmla="*/ 13164 h 1713128"/>
              <a:gd name="connsiteX5" fmla="*/ 153519 w 920538"/>
              <a:gd name="connsiteY5" fmla="*/ 108392 h 1713128"/>
              <a:gd name="connsiteX6" fmla="*/ 190518 w 920538"/>
              <a:gd name="connsiteY6" fmla="*/ 152063 h 1713128"/>
              <a:gd name="connsiteX7" fmla="*/ 272708 w 920538"/>
              <a:gd name="connsiteY7" fmla="*/ 185724 h 1713128"/>
              <a:gd name="connsiteX8" fmla="*/ 285265 w 920538"/>
              <a:gd name="connsiteY8" fmla="*/ 211442 h 1713128"/>
              <a:gd name="connsiteX9" fmla="*/ 330938 w 920538"/>
              <a:gd name="connsiteY9" fmla="*/ 233337 h 1713128"/>
              <a:gd name="connsiteX10" fmla="*/ 367028 w 920538"/>
              <a:gd name="connsiteY10" fmla="*/ 227575 h 1713128"/>
              <a:gd name="connsiteX11" fmla="*/ 404089 w 920538"/>
              <a:gd name="connsiteY11" fmla="*/ 244072 h 1713128"/>
              <a:gd name="connsiteX12" fmla="*/ 432172 w 920538"/>
              <a:gd name="connsiteY12" fmla="*/ 252017 h 1713128"/>
              <a:gd name="connsiteX13" fmla="*/ 470447 w 920538"/>
              <a:gd name="connsiteY13" fmla="*/ 306727 h 1713128"/>
              <a:gd name="connsiteX14" fmla="*/ 564464 w 920538"/>
              <a:gd name="connsiteY14" fmla="*/ 401347 h 1713128"/>
              <a:gd name="connsiteX15" fmla="*/ 564949 w 920538"/>
              <a:gd name="connsiteY15" fmla="*/ 350154 h 1713128"/>
              <a:gd name="connsiteX16" fmla="*/ 678555 w 920538"/>
              <a:gd name="connsiteY16" fmla="*/ 268328 h 1713128"/>
              <a:gd name="connsiteX17" fmla="*/ 739331 w 920538"/>
              <a:gd name="connsiteY17" fmla="*/ 296468 h 1713128"/>
              <a:gd name="connsiteX18" fmla="*/ 649916 w 920538"/>
              <a:gd name="connsiteY18" fmla="*/ 615917 h 1713128"/>
              <a:gd name="connsiteX19" fmla="*/ 476940 w 920538"/>
              <a:gd name="connsiteY19" fmla="*/ 616746 h 1713128"/>
              <a:gd name="connsiteX20" fmla="*/ 405504 w 920538"/>
              <a:gd name="connsiteY20" fmla="*/ 669134 h 1713128"/>
              <a:gd name="connsiteX21" fmla="*/ 378228 w 920538"/>
              <a:gd name="connsiteY21" fmla="*/ 710187 h 1713128"/>
              <a:gd name="connsiteX22" fmla="*/ 342315 w 920538"/>
              <a:gd name="connsiteY22" fmla="*/ 749165 h 1713128"/>
              <a:gd name="connsiteX23" fmla="*/ 365076 w 920538"/>
              <a:gd name="connsiteY23" fmla="*/ 751543 h 1713128"/>
              <a:gd name="connsiteX24" fmla="*/ 357878 w 920538"/>
              <a:gd name="connsiteY24" fmla="*/ 823121 h 1713128"/>
              <a:gd name="connsiteX25" fmla="*/ 375340 w 920538"/>
              <a:gd name="connsiteY25" fmla="*/ 840584 h 1713128"/>
              <a:gd name="connsiteX26" fmla="*/ 412583 w 920538"/>
              <a:gd name="connsiteY26" fmla="*/ 817733 h 1713128"/>
              <a:gd name="connsiteX27" fmla="*/ 462653 w 920538"/>
              <a:gd name="connsiteY27" fmla="*/ 777084 h 1713128"/>
              <a:gd name="connsiteX28" fmla="*/ 540440 w 920538"/>
              <a:gd name="connsiteY28" fmla="*/ 697709 h 1713128"/>
              <a:gd name="connsiteX29" fmla="*/ 739554 w 920538"/>
              <a:gd name="connsiteY29" fmla="*/ 310056 h 1713128"/>
              <a:gd name="connsiteX30" fmla="*/ 826112 w 920538"/>
              <a:gd name="connsiteY30" fmla="*/ 381566 h 1713128"/>
              <a:gd name="connsiteX31" fmla="*/ 868272 w 920538"/>
              <a:gd name="connsiteY31" fmla="*/ 566867 h 1713128"/>
              <a:gd name="connsiteX32" fmla="*/ 909057 w 920538"/>
              <a:gd name="connsiteY32" fmla="*/ 850779 h 1713128"/>
              <a:gd name="connsiteX33" fmla="*/ 844946 w 920538"/>
              <a:gd name="connsiteY33" fmla="*/ 934683 h 1713128"/>
              <a:gd name="connsiteX34" fmla="*/ 848890 w 920538"/>
              <a:gd name="connsiteY34" fmla="*/ 996552 h 1713128"/>
              <a:gd name="connsiteX35" fmla="*/ 822082 w 920538"/>
              <a:gd name="connsiteY35" fmla="*/ 1082744 h 1713128"/>
              <a:gd name="connsiteX36" fmla="*/ 861336 w 920538"/>
              <a:gd name="connsiteY36" fmla="*/ 1409006 h 1713128"/>
              <a:gd name="connsiteX37" fmla="*/ 900521 w 920538"/>
              <a:gd name="connsiteY37" fmla="*/ 1513150 h 1713128"/>
              <a:gd name="connsiteX38" fmla="*/ 916293 w 920538"/>
              <a:gd name="connsiteY38" fmla="*/ 1677525 h 1713128"/>
              <a:gd name="connsiteX39" fmla="*/ 818153 w 920538"/>
              <a:gd name="connsiteY39" fmla="*/ 1685655 h 1713128"/>
              <a:gd name="connsiteX40" fmla="*/ 760104 w 920538"/>
              <a:gd name="connsiteY40" fmla="*/ 1598071 h 1713128"/>
              <a:gd name="connsiteX41" fmla="*/ 737416 w 920538"/>
              <a:gd name="connsiteY41" fmla="*/ 1456866 h 1713128"/>
              <a:gd name="connsiteX42" fmla="*/ 681549 w 920538"/>
              <a:gd name="connsiteY42" fmla="*/ 1305107 h 1713128"/>
              <a:gd name="connsiteX43" fmla="*/ 598143 w 920538"/>
              <a:gd name="connsiteY43" fmla="*/ 1067039 h 1713128"/>
              <a:gd name="connsiteX44" fmla="*/ 568800 w 920538"/>
              <a:gd name="connsiteY44" fmla="*/ 1712836 h 1713128"/>
              <a:gd name="connsiteX45" fmla="*/ 369341 w 920538"/>
              <a:gd name="connsiteY45" fmla="*/ 975173 h 1713128"/>
              <a:gd name="connsiteX46" fmla="*/ 87949 w 920538"/>
              <a:gd name="connsiteY46" fmla="*/ 744639 h 1713128"/>
              <a:gd name="connsiteX0" fmla="*/ 87949 w 920538"/>
              <a:gd name="connsiteY0" fmla="*/ 744639 h 1713128"/>
              <a:gd name="connsiteX1" fmla="*/ 87892 w 920538"/>
              <a:gd name="connsiteY1" fmla="*/ 301336 h 1713128"/>
              <a:gd name="connsiteX2" fmla="*/ 525 w 920538"/>
              <a:gd name="connsiteY2" fmla="*/ 40581 h 1713128"/>
              <a:gd name="connsiteX3" fmla="*/ 65263 w 920538"/>
              <a:gd name="connsiteY3" fmla="*/ 8312 h 1713128"/>
              <a:gd name="connsiteX4" fmla="*/ 78606 w 920538"/>
              <a:gd name="connsiteY4" fmla="*/ 13164 h 1713128"/>
              <a:gd name="connsiteX5" fmla="*/ 153519 w 920538"/>
              <a:gd name="connsiteY5" fmla="*/ 108392 h 1713128"/>
              <a:gd name="connsiteX6" fmla="*/ 190518 w 920538"/>
              <a:gd name="connsiteY6" fmla="*/ 152063 h 1713128"/>
              <a:gd name="connsiteX7" fmla="*/ 272708 w 920538"/>
              <a:gd name="connsiteY7" fmla="*/ 185724 h 1713128"/>
              <a:gd name="connsiteX8" fmla="*/ 285265 w 920538"/>
              <a:gd name="connsiteY8" fmla="*/ 211442 h 1713128"/>
              <a:gd name="connsiteX9" fmla="*/ 330938 w 920538"/>
              <a:gd name="connsiteY9" fmla="*/ 233337 h 1713128"/>
              <a:gd name="connsiteX10" fmla="*/ 367028 w 920538"/>
              <a:gd name="connsiteY10" fmla="*/ 227575 h 1713128"/>
              <a:gd name="connsiteX11" fmla="*/ 404089 w 920538"/>
              <a:gd name="connsiteY11" fmla="*/ 244072 h 1713128"/>
              <a:gd name="connsiteX12" fmla="*/ 432172 w 920538"/>
              <a:gd name="connsiteY12" fmla="*/ 252017 h 1713128"/>
              <a:gd name="connsiteX13" fmla="*/ 470447 w 920538"/>
              <a:gd name="connsiteY13" fmla="*/ 306727 h 1713128"/>
              <a:gd name="connsiteX14" fmla="*/ 564464 w 920538"/>
              <a:gd name="connsiteY14" fmla="*/ 401347 h 1713128"/>
              <a:gd name="connsiteX15" fmla="*/ 564949 w 920538"/>
              <a:gd name="connsiteY15" fmla="*/ 350154 h 1713128"/>
              <a:gd name="connsiteX16" fmla="*/ 678555 w 920538"/>
              <a:gd name="connsiteY16" fmla="*/ 268328 h 1713128"/>
              <a:gd name="connsiteX17" fmla="*/ 739331 w 920538"/>
              <a:gd name="connsiteY17" fmla="*/ 296468 h 1713128"/>
              <a:gd name="connsiteX18" fmla="*/ 649916 w 920538"/>
              <a:gd name="connsiteY18" fmla="*/ 615917 h 1713128"/>
              <a:gd name="connsiteX19" fmla="*/ 476940 w 920538"/>
              <a:gd name="connsiteY19" fmla="*/ 616746 h 1713128"/>
              <a:gd name="connsiteX20" fmla="*/ 405504 w 920538"/>
              <a:gd name="connsiteY20" fmla="*/ 669134 h 1713128"/>
              <a:gd name="connsiteX21" fmla="*/ 378228 w 920538"/>
              <a:gd name="connsiteY21" fmla="*/ 710187 h 1713128"/>
              <a:gd name="connsiteX22" fmla="*/ 342315 w 920538"/>
              <a:gd name="connsiteY22" fmla="*/ 749165 h 1713128"/>
              <a:gd name="connsiteX23" fmla="*/ 365076 w 920538"/>
              <a:gd name="connsiteY23" fmla="*/ 751543 h 1713128"/>
              <a:gd name="connsiteX24" fmla="*/ 357878 w 920538"/>
              <a:gd name="connsiteY24" fmla="*/ 823121 h 1713128"/>
              <a:gd name="connsiteX25" fmla="*/ 375340 w 920538"/>
              <a:gd name="connsiteY25" fmla="*/ 840584 h 1713128"/>
              <a:gd name="connsiteX26" fmla="*/ 412583 w 920538"/>
              <a:gd name="connsiteY26" fmla="*/ 817733 h 1713128"/>
              <a:gd name="connsiteX27" fmla="*/ 462653 w 920538"/>
              <a:gd name="connsiteY27" fmla="*/ 777084 h 1713128"/>
              <a:gd name="connsiteX28" fmla="*/ 540440 w 920538"/>
              <a:gd name="connsiteY28" fmla="*/ 697709 h 1713128"/>
              <a:gd name="connsiteX29" fmla="*/ 739554 w 920538"/>
              <a:gd name="connsiteY29" fmla="*/ 310056 h 1713128"/>
              <a:gd name="connsiteX30" fmla="*/ 826112 w 920538"/>
              <a:gd name="connsiteY30" fmla="*/ 381566 h 1713128"/>
              <a:gd name="connsiteX31" fmla="*/ 868272 w 920538"/>
              <a:gd name="connsiteY31" fmla="*/ 566867 h 1713128"/>
              <a:gd name="connsiteX32" fmla="*/ 909057 w 920538"/>
              <a:gd name="connsiteY32" fmla="*/ 850779 h 1713128"/>
              <a:gd name="connsiteX33" fmla="*/ 844946 w 920538"/>
              <a:gd name="connsiteY33" fmla="*/ 934683 h 1713128"/>
              <a:gd name="connsiteX34" fmla="*/ 848890 w 920538"/>
              <a:gd name="connsiteY34" fmla="*/ 996552 h 1713128"/>
              <a:gd name="connsiteX35" fmla="*/ 822082 w 920538"/>
              <a:gd name="connsiteY35" fmla="*/ 1082744 h 1713128"/>
              <a:gd name="connsiteX36" fmla="*/ 861336 w 920538"/>
              <a:gd name="connsiteY36" fmla="*/ 1409006 h 1713128"/>
              <a:gd name="connsiteX37" fmla="*/ 900521 w 920538"/>
              <a:gd name="connsiteY37" fmla="*/ 1513150 h 1713128"/>
              <a:gd name="connsiteX38" fmla="*/ 916293 w 920538"/>
              <a:gd name="connsiteY38" fmla="*/ 1677525 h 1713128"/>
              <a:gd name="connsiteX39" fmla="*/ 818153 w 920538"/>
              <a:gd name="connsiteY39" fmla="*/ 1685655 h 1713128"/>
              <a:gd name="connsiteX40" fmla="*/ 760104 w 920538"/>
              <a:gd name="connsiteY40" fmla="*/ 1598071 h 1713128"/>
              <a:gd name="connsiteX41" fmla="*/ 737416 w 920538"/>
              <a:gd name="connsiteY41" fmla="*/ 1456866 h 1713128"/>
              <a:gd name="connsiteX42" fmla="*/ 681549 w 920538"/>
              <a:gd name="connsiteY42" fmla="*/ 1305107 h 1713128"/>
              <a:gd name="connsiteX43" fmla="*/ 598143 w 920538"/>
              <a:gd name="connsiteY43" fmla="*/ 1067039 h 1713128"/>
              <a:gd name="connsiteX44" fmla="*/ 568800 w 920538"/>
              <a:gd name="connsiteY44" fmla="*/ 1712836 h 1713128"/>
              <a:gd name="connsiteX45" fmla="*/ 369341 w 920538"/>
              <a:gd name="connsiteY45" fmla="*/ 975173 h 1713128"/>
              <a:gd name="connsiteX46" fmla="*/ 87949 w 920538"/>
              <a:gd name="connsiteY46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61336 w 920706"/>
              <a:gd name="connsiteY36" fmla="*/ 1409006 h 1713128"/>
              <a:gd name="connsiteX37" fmla="*/ 901674 w 920706"/>
              <a:gd name="connsiteY37" fmla="*/ 1536988 h 1713128"/>
              <a:gd name="connsiteX38" fmla="*/ 916293 w 920706"/>
              <a:gd name="connsiteY38" fmla="*/ 1677525 h 1713128"/>
              <a:gd name="connsiteX39" fmla="*/ 818153 w 920706"/>
              <a:gd name="connsiteY39" fmla="*/ 1685655 h 1713128"/>
              <a:gd name="connsiteX40" fmla="*/ 760104 w 920706"/>
              <a:gd name="connsiteY40" fmla="*/ 1598071 h 1713128"/>
              <a:gd name="connsiteX41" fmla="*/ 737416 w 920706"/>
              <a:gd name="connsiteY41" fmla="*/ 1456866 h 1713128"/>
              <a:gd name="connsiteX42" fmla="*/ 681549 w 920706"/>
              <a:gd name="connsiteY42" fmla="*/ 1305107 h 1713128"/>
              <a:gd name="connsiteX43" fmla="*/ 598143 w 920706"/>
              <a:gd name="connsiteY43" fmla="*/ 1067039 h 1713128"/>
              <a:gd name="connsiteX44" fmla="*/ 568800 w 920706"/>
              <a:gd name="connsiteY44" fmla="*/ 1712836 h 1713128"/>
              <a:gd name="connsiteX45" fmla="*/ 369341 w 920706"/>
              <a:gd name="connsiteY45" fmla="*/ 975173 h 1713128"/>
              <a:gd name="connsiteX46" fmla="*/ 87949 w 920706"/>
              <a:gd name="connsiteY46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48890 w 920706"/>
              <a:gd name="connsiteY34" fmla="*/ 99655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5986 w 920706"/>
              <a:gd name="connsiteY34" fmla="*/ 1016508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5986 w 920706"/>
              <a:gd name="connsiteY34" fmla="*/ 1016508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128"/>
              <a:gd name="connsiteX1" fmla="*/ 87892 w 920706"/>
              <a:gd name="connsiteY1" fmla="*/ 301336 h 1713128"/>
              <a:gd name="connsiteX2" fmla="*/ 525 w 920706"/>
              <a:gd name="connsiteY2" fmla="*/ 40581 h 1713128"/>
              <a:gd name="connsiteX3" fmla="*/ 65263 w 920706"/>
              <a:gd name="connsiteY3" fmla="*/ 8312 h 1713128"/>
              <a:gd name="connsiteX4" fmla="*/ 78606 w 920706"/>
              <a:gd name="connsiteY4" fmla="*/ 13164 h 1713128"/>
              <a:gd name="connsiteX5" fmla="*/ 153519 w 920706"/>
              <a:gd name="connsiteY5" fmla="*/ 108392 h 1713128"/>
              <a:gd name="connsiteX6" fmla="*/ 190518 w 920706"/>
              <a:gd name="connsiteY6" fmla="*/ 152063 h 1713128"/>
              <a:gd name="connsiteX7" fmla="*/ 272708 w 920706"/>
              <a:gd name="connsiteY7" fmla="*/ 185724 h 1713128"/>
              <a:gd name="connsiteX8" fmla="*/ 285265 w 920706"/>
              <a:gd name="connsiteY8" fmla="*/ 211442 h 1713128"/>
              <a:gd name="connsiteX9" fmla="*/ 330938 w 920706"/>
              <a:gd name="connsiteY9" fmla="*/ 233337 h 1713128"/>
              <a:gd name="connsiteX10" fmla="*/ 367028 w 920706"/>
              <a:gd name="connsiteY10" fmla="*/ 227575 h 1713128"/>
              <a:gd name="connsiteX11" fmla="*/ 404089 w 920706"/>
              <a:gd name="connsiteY11" fmla="*/ 244072 h 1713128"/>
              <a:gd name="connsiteX12" fmla="*/ 432172 w 920706"/>
              <a:gd name="connsiteY12" fmla="*/ 252017 h 1713128"/>
              <a:gd name="connsiteX13" fmla="*/ 470447 w 920706"/>
              <a:gd name="connsiteY13" fmla="*/ 306727 h 1713128"/>
              <a:gd name="connsiteX14" fmla="*/ 564464 w 920706"/>
              <a:gd name="connsiteY14" fmla="*/ 401347 h 1713128"/>
              <a:gd name="connsiteX15" fmla="*/ 564949 w 920706"/>
              <a:gd name="connsiteY15" fmla="*/ 350154 h 1713128"/>
              <a:gd name="connsiteX16" fmla="*/ 678555 w 920706"/>
              <a:gd name="connsiteY16" fmla="*/ 268328 h 1713128"/>
              <a:gd name="connsiteX17" fmla="*/ 739331 w 920706"/>
              <a:gd name="connsiteY17" fmla="*/ 296468 h 1713128"/>
              <a:gd name="connsiteX18" fmla="*/ 649916 w 920706"/>
              <a:gd name="connsiteY18" fmla="*/ 615917 h 1713128"/>
              <a:gd name="connsiteX19" fmla="*/ 476940 w 920706"/>
              <a:gd name="connsiteY19" fmla="*/ 616746 h 1713128"/>
              <a:gd name="connsiteX20" fmla="*/ 405504 w 920706"/>
              <a:gd name="connsiteY20" fmla="*/ 669134 h 1713128"/>
              <a:gd name="connsiteX21" fmla="*/ 378228 w 920706"/>
              <a:gd name="connsiteY21" fmla="*/ 710187 h 1713128"/>
              <a:gd name="connsiteX22" fmla="*/ 342315 w 920706"/>
              <a:gd name="connsiteY22" fmla="*/ 749165 h 1713128"/>
              <a:gd name="connsiteX23" fmla="*/ 365076 w 920706"/>
              <a:gd name="connsiteY23" fmla="*/ 751543 h 1713128"/>
              <a:gd name="connsiteX24" fmla="*/ 357878 w 920706"/>
              <a:gd name="connsiteY24" fmla="*/ 823121 h 1713128"/>
              <a:gd name="connsiteX25" fmla="*/ 375340 w 920706"/>
              <a:gd name="connsiteY25" fmla="*/ 840584 h 1713128"/>
              <a:gd name="connsiteX26" fmla="*/ 412583 w 920706"/>
              <a:gd name="connsiteY26" fmla="*/ 817733 h 1713128"/>
              <a:gd name="connsiteX27" fmla="*/ 462653 w 920706"/>
              <a:gd name="connsiteY27" fmla="*/ 777084 h 1713128"/>
              <a:gd name="connsiteX28" fmla="*/ 540440 w 920706"/>
              <a:gd name="connsiteY28" fmla="*/ 697709 h 1713128"/>
              <a:gd name="connsiteX29" fmla="*/ 739554 w 920706"/>
              <a:gd name="connsiteY29" fmla="*/ 310056 h 1713128"/>
              <a:gd name="connsiteX30" fmla="*/ 826112 w 920706"/>
              <a:gd name="connsiteY30" fmla="*/ 381566 h 1713128"/>
              <a:gd name="connsiteX31" fmla="*/ 868272 w 920706"/>
              <a:gd name="connsiteY31" fmla="*/ 566867 h 1713128"/>
              <a:gd name="connsiteX32" fmla="*/ 909057 w 920706"/>
              <a:gd name="connsiteY32" fmla="*/ 850779 h 1713128"/>
              <a:gd name="connsiteX33" fmla="*/ 844946 w 920706"/>
              <a:gd name="connsiteY33" fmla="*/ 934683 h 1713128"/>
              <a:gd name="connsiteX34" fmla="*/ 853682 w 920706"/>
              <a:gd name="connsiteY34" fmla="*/ 1010382 h 1713128"/>
              <a:gd name="connsiteX35" fmla="*/ 822082 w 920706"/>
              <a:gd name="connsiteY35" fmla="*/ 1082744 h 1713128"/>
              <a:gd name="connsiteX36" fmla="*/ 833855 w 920706"/>
              <a:gd name="connsiteY36" fmla="*/ 1295521 h 1713128"/>
              <a:gd name="connsiteX37" fmla="*/ 861336 w 920706"/>
              <a:gd name="connsiteY37" fmla="*/ 1409006 h 1713128"/>
              <a:gd name="connsiteX38" fmla="*/ 901674 w 920706"/>
              <a:gd name="connsiteY38" fmla="*/ 1536988 h 1713128"/>
              <a:gd name="connsiteX39" fmla="*/ 916293 w 920706"/>
              <a:gd name="connsiteY39" fmla="*/ 1677525 h 1713128"/>
              <a:gd name="connsiteX40" fmla="*/ 818153 w 920706"/>
              <a:gd name="connsiteY40" fmla="*/ 1685655 h 1713128"/>
              <a:gd name="connsiteX41" fmla="*/ 760104 w 920706"/>
              <a:gd name="connsiteY41" fmla="*/ 1598071 h 1713128"/>
              <a:gd name="connsiteX42" fmla="*/ 737416 w 920706"/>
              <a:gd name="connsiteY42" fmla="*/ 1456866 h 1713128"/>
              <a:gd name="connsiteX43" fmla="*/ 681549 w 920706"/>
              <a:gd name="connsiteY43" fmla="*/ 1305107 h 1713128"/>
              <a:gd name="connsiteX44" fmla="*/ 598143 w 920706"/>
              <a:gd name="connsiteY44" fmla="*/ 1067039 h 1713128"/>
              <a:gd name="connsiteX45" fmla="*/ 568800 w 920706"/>
              <a:gd name="connsiteY45" fmla="*/ 1712836 h 1713128"/>
              <a:gd name="connsiteX46" fmla="*/ 369341 w 920706"/>
              <a:gd name="connsiteY46" fmla="*/ 975173 h 1713128"/>
              <a:gd name="connsiteX47" fmla="*/ 87949 w 920706"/>
              <a:gd name="connsiteY47" fmla="*/ 744639 h 1713128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3654"/>
              <a:gd name="connsiteX1" fmla="*/ 87892 w 920706"/>
              <a:gd name="connsiteY1" fmla="*/ 301336 h 1713654"/>
              <a:gd name="connsiteX2" fmla="*/ 525 w 920706"/>
              <a:gd name="connsiteY2" fmla="*/ 40581 h 1713654"/>
              <a:gd name="connsiteX3" fmla="*/ 65263 w 920706"/>
              <a:gd name="connsiteY3" fmla="*/ 8312 h 1713654"/>
              <a:gd name="connsiteX4" fmla="*/ 78606 w 920706"/>
              <a:gd name="connsiteY4" fmla="*/ 13164 h 1713654"/>
              <a:gd name="connsiteX5" fmla="*/ 153519 w 920706"/>
              <a:gd name="connsiteY5" fmla="*/ 108392 h 1713654"/>
              <a:gd name="connsiteX6" fmla="*/ 190518 w 920706"/>
              <a:gd name="connsiteY6" fmla="*/ 152063 h 1713654"/>
              <a:gd name="connsiteX7" fmla="*/ 272708 w 920706"/>
              <a:gd name="connsiteY7" fmla="*/ 185724 h 1713654"/>
              <a:gd name="connsiteX8" fmla="*/ 285265 w 920706"/>
              <a:gd name="connsiteY8" fmla="*/ 211442 h 1713654"/>
              <a:gd name="connsiteX9" fmla="*/ 330938 w 920706"/>
              <a:gd name="connsiteY9" fmla="*/ 233337 h 1713654"/>
              <a:gd name="connsiteX10" fmla="*/ 367028 w 920706"/>
              <a:gd name="connsiteY10" fmla="*/ 227575 h 1713654"/>
              <a:gd name="connsiteX11" fmla="*/ 404089 w 920706"/>
              <a:gd name="connsiteY11" fmla="*/ 244072 h 1713654"/>
              <a:gd name="connsiteX12" fmla="*/ 432172 w 920706"/>
              <a:gd name="connsiteY12" fmla="*/ 252017 h 1713654"/>
              <a:gd name="connsiteX13" fmla="*/ 470447 w 920706"/>
              <a:gd name="connsiteY13" fmla="*/ 306727 h 1713654"/>
              <a:gd name="connsiteX14" fmla="*/ 564464 w 920706"/>
              <a:gd name="connsiteY14" fmla="*/ 401347 h 1713654"/>
              <a:gd name="connsiteX15" fmla="*/ 564949 w 920706"/>
              <a:gd name="connsiteY15" fmla="*/ 350154 h 1713654"/>
              <a:gd name="connsiteX16" fmla="*/ 678555 w 920706"/>
              <a:gd name="connsiteY16" fmla="*/ 268328 h 1713654"/>
              <a:gd name="connsiteX17" fmla="*/ 739331 w 920706"/>
              <a:gd name="connsiteY17" fmla="*/ 296468 h 1713654"/>
              <a:gd name="connsiteX18" fmla="*/ 649916 w 920706"/>
              <a:gd name="connsiteY18" fmla="*/ 615917 h 1713654"/>
              <a:gd name="connsiteX19" fmla="*/ 476940 w 920706"/>
              <a:gd name="connsiteY19" fmla="*/ 616746 h 1713654"/>
              <a:gd name="connsiteX20" fmla="*/ 405504 w 920706"/>
              <a:gd name="connsiteY20" fmla="*/ 669134 h 1713654"/>
              <a:gd name="connsiteX21" fmla="*/ 378228 w 920706"/>
              <a:gd name="connsiteY21" fmla="*/ 710187 h 1713654"/>
              <a:gd name="connsiteX22" fmla="*/ 342315 w 920706"/>
              <a:gd name="connsiteY22" fmla="*/ 749165 h 1713654"/>
              <a:gd name="connsiteX23" fmla="*/ 365076 w 920706"/>
              <a:gd name="connsiteY23" fmla="*/ 751543 h 1713654"/>
              <a:gd name="connsiteX24" fmla="*/ 357878 w 920706"/>
              <a:gd name="connsiteY24" fmla="*/ 823121 h 1713654"/>
              <a:gd name="connsiteX25" fmla="*/ 375340 w 920706"/>
              <a:gd name="connsiteY25" fmla="*/ 840584 h 1713654"/>
              <a:gd name="connsiteX26" fmla="*/ 412583 w 920706"/>
              <a:gd name="connsiteY26" fmla="*/ 817733 h 1713654"/>
              <a:gd name="connsiteX27" fmla="*/ 462653 w 920706"/>
              <a:gd name="connsiteY27" fmla="*/ 777084 h 1713654"/>
              <a:gd name="connsiteX28" fmla="*/ 540440 w 920706"/>
              <a:gd name="connsiteY28" fmla="*/ 697709 h 1713654"/>
              <a:gd name="connsiteX29" fmla="*/ 739554 w 920706"/>
              <a:gd name="connsiteY29" fmla="*/ 310056 h 1713654"/>
              <a:gd name="connsiteX30" fmla="*/ 826112 w 920706"/>
              <a:gd name="connsiteY30" fmla="*/ 381566 h 1713654"/>
              <a:gd name="connsiteX31" fmla="*/ 868272 w 920706"/>
              <a:gd name="connsiteY31" fmla="*/ 566867 h 1713654"/>
              <a:gd name="connsiteX32" fmla="*/ 909057 w 920706"/>
              <a:gd name="connsiteY32" fmla="*/ 850779 h 1713654"/>
              <a:gd name="connsiteX33" fmla="*/ 844946 w 920706"/>
              <a:gd name="connsiteY33" fmla="*/ 934683 h 1713654"/>
              <a:gd name="connsiteX34" fmla="*/ 853682 w 920706"/>
              <a:gd name="connsiteY34" fmla="*/ 1010382 h 1713654"/>
              <a:gd name="connsiteX35" fmla="*/ 822082 w 920706"/>
              <a:gd name="connsiteY35" fmla="*/ 1082744 h 1713654"/>
              <a:gd name="connsiteX36" fmla="*/ 833855 w 920706"/>
              <a:gd name="connsiteY36" fmla="*/ 1295521 h 1713654"/>
              <a:gd name="connsiteX37" fmla="*/ 861336 w 920706"/>
              <a:gd name="connsiteY37" fmla="*/ 1409006 h 1713654"/>
              <a:gd name="connsiteX38" fmla="*/ 901674 w 920706"/>
              <a:gd name="connsiteY38" fmla="*/ 1536988 h 1713654"/>
              <a:gd name="connsiteX39" fmla="*/ 916293 w 920706"/>
              <a:gd name="connsiteY39" fmla="*/ 1677525 h 1713654"/>
              <a:gd name="connsiteX40" fmla="*/ 818153 w 920706"/>
              <a:gd name="connsiteY40" fmla="*/ 1685655 h 1713654"/>
              <a:gd name="connsiteX41" fmla="*/ 760104 w 920706"/>
              <a:gd name="connsiteY41" fmla="*/ 1598071 h 1713654"/>
              <a:gd name="connsiteX42" fmla="*/ 737416 w 920706"/>
              <a:gd name="connsiteY42" fmla="*/ 1456866 h 1713654"/>
              <a:gd name="connsiteX43" fmla="*/ 681549 w 920706"/>
              <a:gd name="connsiteY43" fmla="*/ 1305107 h 1713654"/>
              <a:gd name="connsiteX44" fmla="*/ 598143 w 920706"/>
              <a:gd name="connsiteY44" fmla="*/ 1067039 h 1713654"/>
              <a:gd name="connsiteX45" fmla="*/ 568800 w 920706"/>
              <a:gd name="connsiteY45" fmla="*/ 1712836 h 1713654"/>
              <a:gd name="connsiteX46" fmla="*/ 406780 w 920706"/>
              <a:gd name="connsiteY46" fmla="*/ 1208975 h 1713654"/>
              <a:gd name="connsiteX47" fmla="*/ 369341 w 920706"/>
              <a:gd name="connsiteY47" fmla="*/ 975173 h 1713654"/>
              <a:gd name="connsiteX48" fmla="*/ 87949 w 920706"/>
              <a:gd name="connsiteY48" fmla="*/ 744639 h 1713654"/>
              <a:gd name="connsiteX0" fmla="*/ 87949 w 920706"/>
              <a:gd name="connsiteY0" fmla="*/ 744639 h 1717307"/>
              <a:gd name="connsiteX1" fmla="*/ 87892 w 920706"/>
              <a:gd name="connsiteY1" fmla="*/ 301336 h 1717307"/>
              <a:gd name="connsiteX2" fmla="*/ 525 w 920706"/>
              <a:gd name="connsiteY2" fmla="*/ 40581 h 1717307"/>
              <a:gd name="connsiteX3" fmla="*/ 65263 w 920706"/>
              <a:gd name="connsiteY3" fmla="*/ 8312 h 1717307"/>
              <a:gd name="connsiteX4" fmla="*/ 78606 w 920706"/>
              <a:gd name="connsiteY4" fmla="*/ 13164 h 1717307"/>
              <a:gd name="connsiteX5" fmla="*/ 153519 w 920706"/>
              <a:gd name="connsiteY5" fmla="*/ 108392 h 1717307"/>
              <a:gd name="connsiteX6" fmla="*/ 190518 w 920706"/>
              <a:gd name="connsiteY6" fmla="*/ 152063 h 1717307"/>
              <a:gd name="connsiteX7" fmla="*/ 272708 w 920706"/>
              <a:gd name="connsiteY7" fmla="*/ 185724 h 1717307"/>
              <a:gd name="connsiteX8" fmla="*/ 285265 w 920706"/>
              <a:gd name="connsiteY8" fmla="*/ 211442 h 1717307"/>
              <a:gd name="connsiteX9" fmla="*/ 330938 w 920706"/>
              <a:gd name="connsiteY9" fmla="*/ 233337 h 1717307"/>
              <a:gd name="connsiteX10" fmla="*/ 367028 w 920706"/>
              <a:gd name="connsiteY10" fmla="*/ 227575 h 1717307"/>
              <a:gd name="connsiteX11" fmla="*/ 404089 w 920706"/>
              <a:gd name="connsiteY11" fmla="*/ 244072 h 1717307"/>
              <a:gd name="connsiteX12" fmla="*/ 432172 w 920706"/>
              <a:gd name="connsiteY12" fmla="*/ 252017 h 1717307"/>
              <a:gd name="connsiteX13" fmla="*/ 470447 w 920706"/>
              <a:gd name="connsiteY13" fmla="*/ 306727 h 1717307"/>
              <a:gd name="connsiteX14" fmla="*/ 564464 w 920706"/>
              <a:gd name="connsiteY14" fmla="*/ 401347 h 1717307"/>
              <a:gd name="connsiteX15" fmla="*/ 564949 w 920706"/>
              <a:gd name="connsiteY15" fmla="*/ 350154 h 1717307"/>
              <a:gd name="connsiteX16" fmla="*/ 678555 w 920706"/>
              <a:gd name="connsiteY16" fmla="*/ 268328 h 1717307"/>
              <a:gd name="connsiteX17" fmla="*/ 739331 w 920706"/>
              <a:gd name="connsiteY17" fmla="*/ 296468 h 1717307"/>
              <a:gd name="connsiteX18" fmla="*/ 649916 w 920706"/>
              <a:gd name="connsiteY18" fmla="*/ 615917 h 1717307"/>
              <a:gd name="connsiteX19" fmla="*/ 476940 w 920706"/>
              <a:gd name="connsiteY19" fmla="*/ 616746 h 1717307"/>
              <a:gd name="connsiteX20" fmla="*/ 405504 w 920706"/>
              <a:gd name="connsiteY20" fmla="*/ 669134 h 1717307"/>
              <a:gd name="connsiteX21" fmla="*/ 378228 w 920706"/>
              <a:gd name="connsiteY21" fmla="*/ 710187 h 1717307"/>
              <a:gd name="connsiteX22" fmla="*/ 342315 w 920706"/>
              <a:gd name="connsiteY22" fmla="*/ 749165 h 1717307"/>
              <a:gd name="connsiteX23" fmla="*/ 365076 w 920706"/>
              <a:gd name="connsiteY23" fmla="*/ 751543 h 1717307"/>
              <a:gd name="connsiteX24" fmla="*/ 357878 w 920706"/>
              <a:gd name="connsiteY24" fmla="*/ 823121 h 1717307"/>
              <a:gd name="connsiteX25" fmla="*/ 375340 w 920706"/>
              <a:gd name="connsiteY25" fmla="*/ 840584 h 1717307"/>
              <a:gd name="connsiteX26" fmla="*/ 412583 w 920706"/>
              <a:gd name="connsiteY26" fmla="*/ 817733 h 1717307"/>
              <a:gd name="connsiteX27" fmla="*/ 462653 w 920706"/>
              <a:gd name="connsiteY27" fmla="*/ 777084 h 1717307"/>
              <a:gd name="connsiteX28" fmla="*/ 540440 w 920706"/>
              <a:gd name="connsiteY28" fmla="*/ 697709 h 1717307"/>
              <a:gd name="connsiteX29" fmla="*/ 739554 w 920706"/>
              <a:gd name="connsiteY29" fmla="*/ 310056 h 1717307"/>
              <a:gd name="connsiteX30" fmla="*/ 826112 w 920706"/>
              <a:gd name="connsiteY30" fmla="*/ 381566 h 1717307"/>
              <a:gd name="connsiteX31" fmla="*/ 868272 w 920706"/>
              <a:gd name="connsiteY31" fmla="*/ 566867 h 1717307"/>
              <a:gd name="connsiteX32" fmla="*/ 909057 w 920706"/>
              <a:gd name="connsiteY32" fmla="*/ 850779 h 1717307"/>
              <a:gd name="connsiteX33" fmla="*/ 844946 w 920706"/>
              <a:gd name="connsiteY33" fmla="*/ 934683 h 1717307"/>
              <a:gd name="connsiteX34" fmla="*/ 853682 w 920706"/>
              <a:gd name="connsiteY34" fmla="*/ 1010382 h 1717307"/>
              <a:gd name="connsiteX35" fmla="*/ 822082 w 920706"/>
              <a:gd name="connsiteY35" fmla="*/ 1082744 h 1717307"/>
              <a:gd name="connsiteX36" fmla="*/ 833855 w 920706"/>
              <a:gd name="connsiteY36" fmla="*/ 1295521 h 1717307"/>
              <a:gd name="connsiteX37" fmla="*/ 861336 w 920706"/>
              <a:gd name="connsiteY37" fmla="*/ 1409006 h 1717307"/>
              <a:gd name="connsiteX38" fmla="*/ 901674 w 920706"/>
              <a:gd name="connsiteY38" fmla="*/ 1536988 h 1717307"/>
              <a:gd name="connsiteX39" fmla="*/ 916293 w 920706"/>
              <a:gd name="connsiteY39" fmla="*/ 1677525 h 1717307"/>
              <a:gd name="connsiteX40" fmla="*/ 818153 w 920706"/>
              <a:gd name="connsiteY40" fmla="*/ 1685655 h 1717307"/>
              <a:gd name="connsiteX41" fmla="*/ 760104 w 920706"/>
              <a:gd name="connsiteY41" fmla="*/ 1598071 h 1717307"/>
              <a:gd name="connsiteX42" fmla="*/ 737416 w 920706"/>
              <a:gd name="connsiteY42" fmla="*/ 1456866 h 1717307"/>
              <a:gd name="connsiteX43" fmla="*/ 681549 w 920706"/>
              <a:gd name="connsiteY43" fmla="*/ 1305107 h 1717307"/>
              <a:gd name="connsiteX44" fmla="*/ 598143 w 920706"/>
              <a:gd name="connsiteY44" fmla="*/ 1067039 h 1717307"/>
              <a:gd name="connsiteX45" fmla="*/ 568800 w 920706"/>
              <a:gd name="connsiteY45" fmla="*/ 1712836 h 1717307"/>
              <a:gd name="connsiteX46" fmla="*/ 419824 w 920706"/>
              <a:gd name="connsiteY46" fmla="*/ 1349695 h 1717307"/>
              <a:gd name="connsiteX47" fmla="*/ 406780 w 920706"/>
              <a:gd name="connsiteY47" fmla="*/ 1208975 h 1717307"/>
              <a:gd name="connsiteX48" fmla="*/ 369341 w 920706"/>
              <a:gd name="connsiteY48" fmla="*/ 975173 h 1717307"/>
              <a:gd name="connsiteX49" fmla="*/ 87949 w 920706"/>
              <a:gd name="connsiteY49" fmla="*/ 744639 h 1717307"/>
              <a:gd name="connsiteX0" fmla="*/ 87949 w 920706"/>
              <a:gd name="connsiteY0" fmla="*/ 744639 h 1717307"/>
              <a:gd name="connsiteX1" fmla="*/ 87892 w 920706"/>
              <a:gd name="connsiteY1" fmla="*/ 301336 h 1717307"/>
              <a:gd name="connsiteX2" fmla="*/ 525 w 920706"/>
              <a:gd name="connsiteY2" fmla="*/ 40581 h 1717307"/>
              <a:gd name="connsiteX3" fmla="*/ 65263 w 920706"/>
              <a:gd name="connsiteY3" fmla="*/ 8312 h 1717307"/>
              <a:gd name="connsiteX4" fmla="*/ 78606 w 920706"/>
              <a:gd name="connsiteY4" fmla="*/ 13164 h 1717307"/>
              <a:gd name="connsiteX5" fmla="*/ 153519 w 920706"/>
              <a:gd name="connsiteY5" fmla="*/ 108392 h 1717307"/>
              <a:gd name="connsiteX6" fmla="*/ 190518 w 920706"/>
              <a:gd name="connsiteY6" fmla="*/ 152063 h 1717307"/>
              <a:gd name="connsiteX7" fmla="*/ 272708 w 920706"/>
              <a:gd name="connsiteY7" fmla="*/ 185724 h 1717307"/>
              <a:gd name="connsiteX8" fmla="*/ 285265 w 920706"/>
              <a:gd name="connsiteY8" fmla="*/ 211442 h 1717307"/>
              <a:gd name="connsiteX9" fmla="*/ 330938 w 920706"/>
              <a:gd name="connsiteY9" fmla="*/ 233337 h 1717307"/>
              <a:gd name="connsiteX10" fmla="*/ 367028 w 920706"/>
              <a:gd name="connsiteY10" fmla="*/ 227575 h 1717307"/>
              <a:gd name="connsiteX11" fmla="*/ 404089 w 920706"/>
              <a:gd name="connsiteY11" fmla="*/ 244072 h 1717307"/>
              <a:gd name="connsiteX12" fmla="*/ 432172 w 920706"/>
              <a:gd name="connsiteY12" fmla="*/ 252017 h 1717307"/>
              <a:gd name="connsiteX13" fmla="*/ 470447 w 920706"/>
              <a:gd name="connsiteY13" fmla="*/ 306727 h 1717307"/>
              <a:gd name="connsiteX14" fmla="*/ 564464 w 920706"/>
              <a:gd name="connsiteY14" fmla="*/ 401347 h 1717307"/>
              <a:gd name="connsiteX15" fmla="*/ 564949 w 920706"/>
              <a:gd name="connsiteY15" fmla="*/ 350154 h 1717307"/>
              <a:gd name="connsiteX16" fmla="*/ 678555 w 920706"/>
              <a:gd name="connsiteY16" fmla="*/ 268328 h 1717307"/>
              <a:gd name="connsiteX17" fmla="*/ 739331 w 920706"/>
              <a:gd name="connsiteY17" fmla="*/ 296468 h 1717307"/>
              <a:gd name="connsiteX18" fmla="*/ 649916 w 920706"/>
              <a:gd name="connsiteY18" fmla="*/ 615917 h 1717307"/>
              <a:gd name="connsiteX19" fmla="*/ 476940 w 920706"/>
              <a:gd name="connsiteY19" fmla="*/ 616746 h 1717307"/>
              <a:gd name="connsiteX20" fmla="*/ 405504 w 920706"/>
              <a:gd name="connsiteY20" fmla="*/ 669134 h 1717307"/>
              <a:gd name="connsiteX21" fmla="*/ 378228 w 920706"/>
              <a:gd name="connsiteY21" fmla="*/ 710187 h 1717307"/>
              <a:gd name="connsiteX22" fmla="*/ 342315 w 920706"/>
              <a:gd name="connsiteY22" fmla="*/ 749165 h 1717307"/>
              <a:gd name="connsiteX23" fmla="*/ 365076 w 920706"/>
              <a:gd name="connsiteY23" fmla="*/ 751543 h 1717307"/>
              <a:gd name="connsiteX24" fmla="*/ 357878 w 920706"/>
              <a:gd name="connsiteY24" fmla="*/ 823121 h 1717307"/>
              <a:gd name="connsiteX25" fmla="*/ 375340 w 920706"/>
              <a:gd name="connsiteY25" fmla="*/ 840584 h 1717307"/>
              <a:gd name="connsiteX26" fmla="*/ 412583 w 920706"/>
              <a:gd name="connsiteY26" fmla="*/ 817733 h 1717307"/>
              <a:gd name="connsiteX27" fmla="*/ 462653 w 920706"/>
              <a:gd name="connsiteY27" fmla="*/ 777084 h 1717307"/>
              <a:gd name="connsiteX28" fmla="*/ 540440 w 920706"/>
              <a:gd name="connsiteY28" fmla="*/ 697709 h 1717307"/>
              <a:gd name="connsiteX29" fmla="*/ 739554 w 920706"/>
              <a:gd name="connsiteY29" fmla="*/ 310056 h 1717307"/>
              <a:gd name="connsiteX30" fmla="*/ 826112 w 920706"/>
              <a:gd name="connsiteY30" fmla="*/ 381566 h 1717307"/>
              <a:gd name="connsiteX31" fmla="*/ 868272 w 920706"/>
              <a:gd name="connsiteY31" fmla="*/ 566867 h 1717307"/>
              <a:gd name="connsiteX32" fmla="*/ 909057 w 920706"/>
              <a:gd name="connsiteY32" fmla="*/ 850779 h 1717307"/>
              <a:gd name="connsiteX33" fmla="*/ 844946 w 920706"/>
              <a:gd name="connsiteY33" fmla="*/ 934683 h 1717307"/>
              <a:gd name="connsiteX34" fmla="*/ 853682 w 920706"/>
              <a:gd name="connsiteY34" fmla="*/ 1010382 h 1717307"/>
              <a:gd name="connsiteX35" fmla="*/ 822082 w 920706"/>
              <a:gd name="connsiteY35" fmla="*/ 1082744 h 1717307"/>
              <a:gd name="connsiteX36" fmla="*/ 833855 w 920706"/>
              <a:gd name="connsiteY36" fmla="*/ 1295521 h 1717307"/>
              <a:gd name="connsiteX37" fmla="*/ 861336 w 920706"/>
              <a:gd name="connsiteY37" fmla="*/ 1409006 h 1717307"/>
              <a:gd name="connsiteX38" fmla="*/ 901674 w 920706"/>
              <a:gd name="connsiteY38" fmla="*/ 1536988 h 1717307"/>
              <a:gd name="connsiteX39" fmla="*/ 916293 w 920706"/>
              <a:gd name="connsiteY39" fmla="*/ 1677525 h 1717307"/>
              <a:gd name="connsiteX40" fmla="*/ 818153 w 920706"/>
              <a:gd name="connsiteY40" fmla="*/ 1685655 h 1717307"/>
              <a:gd name="connsiteX41" fmla="*/ 760104 w 920706"/>
              <a:gd name="connsiteY41" fmla="*/ 1598071 h 1717307"/>
              <a:gd name="connsiteX42" fmla="*/ 737416 w 920706"/>
              <a:gd name="connsiteY42" fmla="*/ 1456866 h 1717307"/>
              <a:gd name="connsiteX43" fmla="*/ 681549 w 920706"/>
              <a:gd name="connsiteY43" fmla="*/ 1305107 h 1717307"/>
              <a:gd name="connsiteX44" fmla="*/ 598143 w 920706"/>
              <a:gd name="connsiteY44" fmla="*/ 1067039 h 1717307"/>
              <a:gd name="connsiteX45" fmla="*/ 568800 w 920706"/>
              <a:gd name="connsiteY45" fmla="*/ 1712836 h 1717307"/>
              <a:gd name="connsiteX46" fmla="*/ 419824 w 920706"/>
              <a:gd name="connsiteY46" fmla="*/ 1349695 h 1717307"/>
              <a:gd name="connsiteX47" fmla="*/ 425888 w 920706"/>
              <a:gd name="connsiteY47" fmla="*/ 1291467 h 1717307"/>
              <a:gd name="connsiteX48" fmla="*/ 406780 w 920706"/>
              <a:gd name="connsiteY48" fmla="*/ 1208975 h 1717307"/>
              <a:gd name="connsiteX49" fmla="*/ 369341 w 920706"/>
              <a:gd name="connsiteY49" fmla="*/ 975173 h 1717307"/>
              <a:gd name="connsiteX50" fmla="*/ 87949 w 920706"/>
              <a:gd name="connsiteY50" fmla="*/ 744639 h 1717307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19824 w 920706"/>
              <a:gd name="connsiteY47" fmla="*/ 1349695 h 1726343"/>
              <a:gd name="connsiteX48" fmla="*/ 425888 w 920706"/>
              <a:gd name="connsiteY48" fmla="*/ 1291467 h 1726343"/>
              <a:gd name="connsiteX49" fmla="*/ 406780 w 920706"/>
              <a:gd name="connsiteY49" fmla="*/ 1208975 h 1726343"/>
              <a:gd name="connsiteX50" fmla="*/ 369341 w 920706"/>
              <a:gd name="connsiteY50" fmla="*/ 975173 h 1726343"/>
              <a:gd name="connsiteX51" fmla="*/ 87949 w 920706"/>
              <a:gd name="connsiteY51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26343"/>
              <a:gd name="connsiteX1" fmla="*/ 87892 w 920706"/>
              <a:gd name="connsiteY1" fmla="*/ 301336 h 1726343"/>
              <a:gd name="connsiteX2" fmla="*/ 525 w 920706"/>
              <a:gd name="connsiteY2" fmla="*/ 40581 h 1726343"/>
              <a:gd name="connsiteX3" fmla="*/ 65263 w 920706"/>
              <a:gd name="connsiteY3" fmla="*/ 8312 h 1726343"/>
              <a:gd name="connsiteX4" fmla="*/ 78606 w 920706"/>
              <a:gd name="connsiteY4" fmla="*/ 13164 h 1726343"/>
              <a:gd name="connsiteX5" fmla="*/ 153519 w 920706"/>
              <a:gd name="connsiteY5" fmla="*/ 108392 h 1726343"/>
              <a:gd name="connsiteX6" fmla="*/ 190518 w 920706"/>
              <a:gd name="connsiteY6" fmla="*/ 152063 h 1726343"/>
              <a:gd name="connsiteX7" fmla="*/ 272708 w 920706"/>
              <a:gd name="connsiteY7" fmla="*/ 185724 h 1726343"/>
              <a:gd name="connsiteX8" fmla="*/ 285265 w 920706"/>
              <a:gd name="connsiteY8" fmla="*/ 211442 h 1726343"/>
              <a:gd name="connsiteX9" fmla="*/ 330938 w 920706"/>
              <a:gd name="connsiteY9" fmla="*/ 233337 h 1726343"/>
              <a:gd name="connsiteX10" fmla="*/ 367028 w 920706"/>
              <a:gd name="connsiteY10" fmla="*/ 227575 h 1726343"/>
              <a:gd name="connsiteX11" fmla="*/ 404089 w 920706"/>
              <a:gd name="connsiteY11" fmla="*/ 244072 h 1726343"/>
              <a:gd name="connsiteX12" fmla="*/ 432172 w 920706"/>
              <a:gd name="connsiteY12" fmla="*/ 252017 h 1726343"/>
              <a:gd name="connsiteX13" fmla="*/ 470447 w 920706"/>
              <a:gd name="connsiteY13" fmla="*/ 306727 h 1726343"/>
              <a:gd name="connsiteX14" fmla="*/ 564464 w 920706"/>
              <a:gd name="connsiteY14" fmla="*/ 401347 h 1726343"/>
              <a:gd name="connsiteX15" fmla="*/ 564949 w 920706"/>
              <a:gd name="connsiteY15" fmla="*/ 350154 h 1726343"/>
              <a:gd name="connsiteX16" fmla="*/ 678555 w 920706"/>
              <a:gd name="connsiteY16" fmla="*/ 268328 h 1726343"/>
              <a:gd name="connsiteX17" fmla="*/ 739331 w 920706"/>
              <a:gd name="connsiteY17" fmla="*/ 296468 h 1726343"/>
              <a:gd name="connsiteX18" fmla="*/ 649916 w 920706"/>
              <a:gd name="connsiteY18" fmla="*/ 615917 h 1726343"/>
              <a:gd name="connsiteX19" fmla="*/ 476940 w 920706"/>
              <a:gd name="connsiteY19" fmla="*/ 616746 h 1726343"/>
              <a:gd name="connsiteX20" fmla="*/ 405504 w 920706"/>
              <a:gd name="connsiteY20" fmla="*/ 669134 h 1726343"/>
              <a:gd name="connsiteX21" fmla="*/ 378228 w 920706"/>
              <a:gd name="connsiteY21" fmla="*/ 710187 h 1726343"/>
              <a:gd name="connsiteX22" fmla="*/ 342315 w 920706"/>
              <a:gd name="connsiteY22" fmla="*/ 749165 h 1726343"/>
              <a:gd name="connsiteX23" fmla="*/ 365076 w 920706"/>
              <a:gd name="connsiteY23" fmla="*/ 751543 h 1726343"/>
              <a:gd name="connsiteX24" fmla="*/ 357878 w 920706"/>
              <a:gd name="connsiteY24" fmla="*/ 823121 h 1726343"/>
              <a:gd name="connsiteX25" fmla="*/ 375340 w 920706"/>
              <a:gd name="connsiteY25" fmla="*/ 840584 h 1726343"/>
              <a:gd name="connsiteX26" fmla="*/ 412583 w 920706"/>
              <a:gd name="connsiteY26" fmla="*/ 817733 h 1726343"/>
              <a:gd name="connsiteX27" fmla="*/ 462653 w 920706"/>
              <a:gd name="connsiteY27" fmla="*/ 777084 h 1726343"/>
              <a:gd name="connsiteX28" fmla="*/ 540440 w 920706"/>
              <a:gd name="connsiteY28" fmla="*/ 697709 h 1726343"/>
              <a:gd name="connsiteX29" fmla="*/ 739554 w 920706"/>
              <a:gd name="connsiteY29" fmla="*/ 310056 h 1726343"/>
              <a:gd name="connsiteX30" fmla="*/ 826112 w 920706"/>
              <a:gd name="connsiteY30" fmla="*/ 381566 h 1726343"/>
              <a:gd name="connsiteX31" fmla="*/ 868272 w 920706"/>
              <a:gd name="connsiteY31" fmla="*/ 566867 h 1726343"/>
              <a:gd name="connsiteX32" fmla="*/ 909057 w 920706"/>
              <a:gd name="connsiteY32" fmla="*/ 850779 h 1726343"/>
              <a:gd name="connsiteX33" fmla="*/ 844946 w 920706"/>
              <a:gd name="connsiteY33" fmla="*/ 934683 h 1726343"/>
              <a:gd name="connsiteX34" fmla="*/ 853682 w 920706"/>
              <a:gd name="connsiteY34" fmla="*/ 1010382 h 1726343"/>
              <a:gd name="connsiteX35" fmla="*/ 822082 w 920706"/>
              <a:gd name="connsiteY35" fmla="*/ 1082744 h 1726343"/>
              <a:gd name="connsiteX36" fmla="*/ 833855 w 920706"/>
              <a:gd name="connsiteY36" fmla="*/ 1295521 h 1726343"/>
              <a:gd name="connsiteX37" fmla="*/ 861336 w 920706"/>
              <a:gd name="connsiteY37" fmla="*/ 1409006 h 1726343"/>
              <a:gd name="connsiteX38" fmla="*/ 901674 w 920706"/>
              <a:gd name="connsiteY38" fmla="*/ 1536988 h 1726343"/>
              <a:gd name="connsiteX39" fmla="*/ 916293 w 920706"/>
              <a:gd name="connsiteY39" fmla="*/ 1677525 h 1726343"/>
              <a:gd name="connsiteX40" fmla="*/ 818153 w 920706"/>
              <a:gd name="connsiteY40" fmla="*/ 1685655 h 1726343"/>
              <a:gd name="connsiteX41" fmla="*/ 760104 w 920706"/>
              <a:gd name="connsiteY41" fmla="*/ 1598071 h 1726343"/>
              <a:gd name="connsiteX42" fmla="*/ 737416 w 920706"/>
              <a:gd name="connsiteY42" fmla="*/ 1456866 h 1726343"/>
              <a:gd name="connsiteX43" fmla="*/ 681549 w 920706"/>
              <a:gd name="connsiteY43" fmla="*/ 1305107 h 1726343"/>
              <a:gd name="connsiteX44" fmla="*/ 598143 w 920706"/>
              <a:gd name="connsiteY44" fmla="*/ 1067039 h 1726343"/>
              <a:gd name="connsiteX45" fmla="*/ 568800 w 920706"/>
              <a:gd name="connsiteY45" fmla="*/ 1712836 h 1726343"/>
              <a:gd name="connsiteX46" fmla="*/ 433110 w 920706"/>
              <a:gd name="connsiteY46" fmla="*/ 1506368 h 1726343"/>
              <a:gd name="connsiteX47" fmla="*/ 442753 w 920706"/>
              <a:gd name="connsiteY47" fmla="*/ 1423756 h 1726343"/>
              <a:gd name="connsiteX48" fmla="*/ 419824 w 920706"/>
              <a:gd name="connsiteY48" fmla="*/ 1349695 h 1726343"/>
              <a:gd name="connsiteX49" fmla="*/ 425888 w 920706"/>
              <a:gd name="connsiteY49" fmla="*/ 1291467 h 1726343"/>
              <a:gd name="connsiteX50" fmla="*/ 406780 w 920706"/>
              <a:gd name="connsiteY50" fmla="*/ 1208975 h 1726343"/>
              <a:gd name="connsiteX51" fmla="*/ 369341 w 920706"/>
              <a:gd name="connsiteY51" fmla="*/ 975173 h 1726343"/>
              <a:gd name="connsiteX52" fmla="*/ 87949 w 920706"/>
              <a:gd name="connsiteY52" fmla="*/ 744639 h 1726343"/>
              <a:gd name="connsiteX0" fmla="*/ 87949 w 920706"/>
              <a:gd name="connsiteY0" fmla="*/ 744639 h 1764564"/>
              <a:gd name="connsiteX1" fmla="*/ 87892 w 920706"/>
              <a:gd name="connsiteY1" fmla="*/ 301336 h 1764564"/>
              <a:gd name="connsiteX2" fmla="*/ 525 w 920706"/>
              <a:gd name="connsiteY2" fmla="*/ 40581 h 1764564"/>
              <a:gd name="connsiteX3" fmla="*/ 65263 w 920706"/>
              <a:gd name="connsiteY3" fmla="*/ 8312 h 1764564"/>
              <a:gd name="connsiteX4" fmla="*/ 78606 w 920706"/>
              <a:gd name="connsiteY4" fmla="*/ 13164 h 1764564"/>
              <a:gd name="connsiteX5" fmla="*/ 153519 w 920706"/>
              <a:gd name="connsiteY5" fmla="*/ 108392 h 1764564"/>
              <a:gd name="connsiteX6" fmla="*/ 190518 w 920706"/>
              <a:gd name="connsiteY6" fmla="*/ 152063 h 1764564"/>
              <a:gd name="connsiteX7" fmla="*/ 272708 w 920706"/>
              <a:gd name="connsiteY7" fmla="*/ 185724 h 1764564"/>
              <a:gd name="connsiteX8" fmla="*/ 285265 w 920706"/>
              <a:gd name="connsiteY8" fmla="*/ 211442 h 1764564"/>
              <a:gd name="connsiteX9" fmla="*/ 330938 w 920706"/>
              <a:gd name="connsiteY9" fmla="*/ 233337 h 1764564"/>
              <a:gd name="connsiteX10" fmla="*/ 367028 w 920706"/>
              <a:gd name="connsiteY10" fmla="*/ 227575 h 1764564"/>
              <a:gd name="connsiteX11" fmla="*/ 404089 w 920706"/>
              <a:gd name="connsiteY11" fmla="*/ 244072 h 1764564"/>
              <a:gd name="connsiteX12" fmla="*/ 432172 w 920706"/>
              <a:gd name="connsiteY12" fmla="*/ 252017 h 1764564"/>
              <a:gd name="connsiteX13" fmla="*/ 470447 w 920706"/>
              <a:gd name="connsiteY13" fmla="*/ 306727 h 1764564"/>
              <a:gd name="connsiteX14" fmla="*/ 564464 w 920706"/>
              <a:gd name="connsiteY14" fmla="*/ 401347 h 1764564"/>
              <a:gd name="connsiteX15" fmla="*/ 564949 w 920706"/>
              <a:gd name="connsiteY15" fmla="*/ 350154 h 1764564"/>
              <a:gd name="connsiteX16" fmla="*/ 678555 w 920706"/>
              <a:gd name="connsiteY16" fmla="*/ 268328 h 1764564"/>
              <a:gd name="connsiteX17" fmla="*/ 739331 w 920706"/>
              <a:gd name="connsiteY17" fmla="*/ 296468 h 1764564"/>
              <a:gd name="connsiteX18" fmla="*/ 649916 w 920706"/>
              <a:gd name="connsiteY18" fmla="*/ 615917 h 1764564"/>
              <a:gd name="connsiteX19" fmla="*/ 476940 w 920706"/>
              <a:gd name="connsiteY19" fmla="*/ 616746 h 1764564"/>
              <a:gd name="connsiteX20" fmla="*/ 405504 w 920706"/>
              <a:gd name="connsiteY20" fmla="*/ 669134 h 1764564"/>
              <a:gd name="connsiteX21" fmla="*/ 378228 w 920706"/>
              <a:gd name="connsiteY21" fmla="*/ 710187 h 1764564"/>
              <a:gd name="connsiteX22" fmla="*/ 342315 w 920706"/>
              <a:gd name="connsiteY22" fmla="*/ 749165 h 1764564"/>
              <a:gd name="connsiteX23" fmla="*/ 365076 w 920706"/>
              <a:gd name="connsiteY23" fmla="*/ 751543 h 1764564"/>
              <a:gd name="connsiteX24" fmla="*/ 357878 w 920706"/>
              <a:gd name="connsiteY24" fmla="*/ 823121 h 1764564"/>
              <a:gd name="connsiteX25" fmla="*/ 375340 w 920706"/>
              <a:gd name="connsiteY25" fmla="*/ 840584 h 1764564"/>
              <a:gd name="connsiteX26" fmla="*/ 412583 w 920706"/>
              <a:gd name="connsiteY26" fmla="*/ 817733 h 1764564"/>
              <a:gd name="connsiteX27" fmla="*/ 462653 w 920706"/>
              <a:gd name="connsiteY27" fmla="*/ 777084 h 1764564"/>
              <a:gd name="connsiteX28" fmla="*/ 540440 w 920706"/>
              <a:gd name="connsiteY28" fmla="*/ 697709 h 1764564"/>
              <a:gd name="connsiteX29" fmla="*/ 739554 w 920706"/>
              <a:gd name="connsiteY29" fmla="*/ 310056 h 1764564"/>
              <a:gd name="connsiteX30" fmla="*/ 826112 w 920706"/>
              <a:gd name="connsiteY30" fmla="*/ 381566 h 1764564"/>
              <a:gd name="connsiteX31" fmla="*/ 868272 w 920706"/>
              <a:gd name="connsiteY31" fmla="*/ 566867 h 1764564"/>
              <a:gd name="connsiteX32" fmla="*/ 909057 w 920706"/>
              <a:gd name="connsiteY32" fmla="*/ 850779 h 1764564"/>
              <a:gd name="connsiteX33" fmla="*/ 844946 w 920706"/>
              <a:gd name="connsiteY33" fmla="*/ 934683 h 1764564"/>
              <a:gd name="connsiteX34" fmla="*/ 853682 w 920706"/>
              <a:gd name="connsiteY34" fmla="*/ 1010382 h 1764564"/>
              <a:gd name="connsiteX35" fmla="*/ 822082 w 920706"/>
              <a:gd name="connsiteY35" fmla="*/ 1082744 h 1764564"/>
              <a:gd name="connsiteX36" fmla="*/ 833855 w 920706"/>
              <a:gd name="connsiteY36" fmla="*/ 1295521 h 1764564"/>
              <a:gd name="connsiteX37" fmla="*/ 861336 w 920706"/>
              <a:gd name="connsiteY37" fmla="*/ 1409006 h 1764564"/>
              <a:gd name="connsiteX38" fmla="*/ 901674 w 920706"/>
              <a:gd name="connsiteY38" fmla="*/ 1536988 h 1764564"/>
              <a:gd name="connsiteX39" fmla="*/ 916293 w 920706"/>
              <a:gd name="connsiteY39" fmla="*/ 1677525 h 1764564"/>
              <a:gd name="connsiteX40" fmla="*/ 818153 w 920706"/>
              <a:gd name="connsiteY40" fmla="*/ 1685655 h 1764564"/>
              <a:gd name="connsiteX41" fmla="*/ 760104 w 920706"/>
              <a:gd name="connsiteY41" fmla="*/ 1598071 h 1764564"/>
              <a:gd name="connsiteX42" fmla="*/ 737416 w 920706"/>
              <a:gd name="connsiteY42" fmla="*/ 1456866 h 1764564"/>
              <a:gd name="connsiteX43" fmla="*/ 681549 w 920706"/>
              <a:gd name="connsiteY43" fmla="*/ 1305107 h 1764564"/>
              <a:gd name="connsiteX44" fmla="*/ 598143 w 920706"/>
              <a:gd name="connsiteY44" fmla="*/ 1067039 h 1764564"/>
              <a:gd name="connsiteX45" fmla="*/ 568800 w 920706"/>
              <a:gd name="connsiteY45" fmla="*/ 1712836 h 1764564"/>
              <a:gd name="connsiteX46" fmla="*/ 464716 w 920706"/>
              <a:gd name="connsiteY46" fmla="*/ 1724848 h 1764564"/>
              <a:gd name="connsiteX47" fmla="*/ 433110 w 920706"/>
              <a:gd name="connsiteY47" fmla="*/ 1506368 h 1764564"/>
              <a:gd name="connsiteX48" fmla="*/ 442753 w 920706"/>
              <a:gd name="connsiteY48" fmla="*/ 1423756 h 1764564"/>
              <a:gd name="connsiteX49" fmla="*/ 419824 w 920706"/>
              <a:gd name="connsiteY49" fmla="*/ 1349695 h 1764564"/>
              <a:gd name="connsiteX50" fmla="*/ 425888 w 920706"/>
              <a:gd name="connsiteY50" fmla="*/ 1291467 h 1764564"/>
              <a:gd name="connsiteX51" fmla="*/ 406780 w 920706"/>
              <a:gd name="connsiteY51" fmla="*/ 1208975 h 1764564"/>
              <a:gd name="connsiteX52" fmla="*/ 369341 w 920706"/>
              <a:gd name="connsiteY52" fmla="*/ 975173 h 1764564"/>
              <a:gd name="connsiteX53" fmla="*/ 87949 w 920706"/>
              <a:gd name="connsiteY53" fmla="*/ 744639 h 1764564"/>
              <a:gd name="connsiteX0" fmla="*/ 87949 w 920706"/>
              <a:gd name="connsiteY0" fmla="*/ 744639 h 1755058"/>
              <a:gd name="connsiteX1" fmla="*/ 87892 w 920706"/>
              <a:gd name="connsiteY1" fmla="*/ 301336 h 1755058"/>
              <a:gd name="connsiteX2" fmla="*/ 525 w 920706"/>
              <a:gd name="connsiteY2" fmla="*/ 40581 h 1755058"/>
              <a:gd name="connsiteX3" fmla="*/ 65263 w 920706"/>
              <a:gd name="connsiteY3" fmla="*/ 8312 h 1755058"/>
              <a:gd name="connsiteX4" fmla="*/ 78606 w 920706"/>
              <a:gd name="connsiteY4" fmla="*/ 13164 h 1755058"/>
              <a:gd name="connsiteX5" fmla="*/ 153519 w 920706"/>
              <a:gd name="connsiteY5" fmla="*/ 108392 h 1755058"/>
              <a:gd name="connsiteX6" fmla="*/ 190518 w 920706"/>
              <a:gd name="connsiteY6" fmla="*/ 152063 h 1755058"/>
              <a:gd name="connsiteX7" fmla="*/ 272708 w 920706"/>
              <a:gd name="connsiteY7" fmla="*/ 185724 h 1755058"/>
              <a:gd name="connsiteX8" fmla="*/ 285265 w 920706"/>
              <a:gd name="connsiteY8" fmla="*/ 211442 h 1755058"/>
              <a:gd name="connsiteX9" fmla="*/ 330938 w 920706"/>
              <a:gd name="connsiteY9" fmla="*/ 233337 h 1755058"/>
              <a:gd name="connsiteX10" fmla="*/ 367028 w 920706"/>
              <a:gd name="connsiteY10" fmla="*/ 227575 h 1755058"/>
              <a:gd name="connsiteX11" fmla="*/ 404089 w 920706"/>
              <a:gd name="connsiteY11" fmla="*/ 244072 h 1755058"/>
              <a:gd name="connsiteX12" fmla="*/ 432172 w 920706"/>
              <a:gd name="connsiteY12" fmla="*/ 252017 h 1755058"/>
              <a:gd name="connsiteX13" fmla="*/ 470447 w 920706"/>
              <a:gd name="connsiteY13" fmla="*/ 306727 h 1755058"/>
              <a:gd name="connsiteX14" fmla="*/ 564464 w 920706"/>
              <a:gd name="connsiteY14" fmla="*/ 401347 h 1755058"/>
              <a:gd name="connsiteX15" fmla="*/ 564949 w 920706"/>
              <a:gd name="connsiteY15" fmla="*/ 350154 h 1755058"/>
              <a:gd name="connsiteX16" fmla="*/ 678555 w 920706"/>
              <a:gd name="connsiteY16" fmla="*/ 268328 h 1755058"/>
              <a:gd name="connsiteX17" fmla="*/ 739331 w 920706"/>
              <a:gd name="connsiteY17" fmla="*/ 296468 h 1755058"/>
              <a:gd name="connsiteX18" fmla="*/ 649916 w 920706"/>
              <a:gd name="connsiteY18" fmla="*/ 615917 h 1755058"/>
              <a:gd name="connsiteX19" fmla="*/ 476940 w 920706"/>
              <a:gd name="connsiteY19" fmla="*/ 616746 h 1755058"/>
              <a:gd name="connsiteX20" fmla="*/ 405504 w 920706"/>
              <a:gd name="connsiteY20" fmla="*/ 669134 h 1755058"/>
              <a:gd name="connsiteX21" fmla="*/ 378228 w 920706"/>
              <a:gd name="connsiteY21" fmla="*/ 710187 h 1755058"/>
              <a:gd name="connsiteX22" fmla="*/ 342315 w 920706"/>
              <a:gd name="connsiteY22" fmla="*/ 749165 h 1755058"/>
              <a:gd name="connsiteX23" fmla="*/ 365076 w 920706"/>
              <a:gd name="connsiteY23" fmla="*/ 751543 h 1755058"/>
              <a:gd name="connsiteX24" fmla="*/ 357878 w 920706"/>
              <a:gd name="connsiteY24" fmla="*/ 823121 h 1755058"/>
              <a:gd name="connsiteX25" fmla="*/ 375340 w 920706"/>
              <a:gd name="connsiteY25" fmla="*/ 840584 h 1755058"/>
              <a:gd name="connsiteX26" fmla="*/ 412583 w 920706"/>
              <a:gd name="connsiteY26" fmla="*/ 817733 h 1755058"/>
              <a:gd name="connsiteX27" fmla="*/ 462653 w 920706"/>
              <a:gd name="connsiteY27" fmla="*/ 777084 h 1755058"/>
              <a:gd name="connsiteX28" fmla="*/ 540440 w 920706"/>
              <a:gd name="connsiteY28" fmla="*/ 697709 h 1755058"/>
              <a:gd name="connsiteX29" fmla="*/ 739554 w 920706"/>
              <a:gd name="connsiteY29" fmla="*/ 310056 h 1755058"/>
              <a:gd name="connsiteX30" fmla="*/ 826112 w 920706"/>
              <a:gd name="connsiteY30" fmla="*/ 381566 h 1755058"/>
              <a:gd name="connsiteX31" fmla="*/ 868272 w 920706"/>
              <a:gd name="connsiteY31" fmla="*/ 566867 h 1755058"/>
              <a:gd name="connsiteX32" fmla="*/ 909057 w 920706"/>
              <a:gd name="connsiteY32" fmla="*/ 850779 h 1755058"/>
              <a:gd name="connsiteX33" fmla="*/ 844946 w 920706"/>
              <a:gd name="connsiteY33" fmla="*/ 934683 h 1755058"/>
              <a:gd name="connsiteX34" fmla="*/ 853682 w 920706"/>
              <a:gd name="connsiteY34" fmla="*/ 1010382 h 1755058"/>
              <a:gd name="connsiteX35" fmla="*/ 822082 w 920706"/>
              <a:gd name="connsiteY35" fmla="*/ 1082744 h 1755058"/>
              <a:gd name="connsiteX36" fmla="*/ 833855 w 920706"/>
              <a:gd name="connsiteY36" fmla="*/ 1295521 h 1755058"/>
              <a:gd name="connsiteX37" fmla="*/ 861336 w 920706"/>
              <a:gd name="connsiteY37" fmla="*/ 1409006 h 1755058"/>
              <a:gd name="connsiteX38" fmla="*/ 901674 w 920706"/>
              <a:gd name="connsiteY38" fmla="*/ 1536988 h 1755058"/>
              <a:gd name="connsiteX39" fmla="*/ 916293 w 920706"/>
              <a:gd name="connsiteY39" fmla="*/ 1677525 h 1755058"/>
              <a:gd name="connsiteX40" fmla="*/ 818153 w 920706"/>
              <a:gd name="connsiteY40" fmla="*/ 1685655 h 1755058"/>
              <a:gd name="connsiteX41" fmla="*/ 760104 w 920706"/>
              <a:gd name="connsiteY41" fmla="*/ 1598071 h 1755058"/>
              <a:gd name="connsiteX42" fmla="*/ 737416 w 920706"/>
              <a:gd name="connsiteY42" fmla="*/ 1456866 h 1755058"/>
              <a:gd name="connsiteX43" fmla="*/ 681549 w 920706"/>
              <a:gd name="connsiteY43" fmla="*/ 1305107 h 1755058"/>
              <a:gd name="connsiteX44" fmla="*/ 598143 w 920706"/>
              <a:gd name="connsiteY44" fmla="*/ 1067039 h 1755058"/>
              <a:gd name="connsiteX45" fmla="*/ 568800 w 920706"/>
              <a:gd name="connsiteY45" fmla="*/ 1712836 h 1755058"/>
              <a:gd name="connsiteX46" fmla="*/ 464716 w 920706"/>
              <a:gd name="connsiteY46" fmla="*/ 1724848 h 1755058"/>
              <a:gd name="connsiteX47" fmla="*/ 433110 w 920706"/>
              <a:gd name="connsiteY47" fmla="*/ 1506368 h 1755058"/>
              <a:gd name="connsiteX48" fmla="*/ 442753 w 920706"/>
              <a:gd name="connsiteY48" fmla="*/ 1423756 h 1755058"/>
              <a:gd name="connsiteX49" fmla="*/ 419824 w 920706"/>
              <a:gd name="connsiteY49" fmla="*/ 1349695 h 1755058"/>
              <a:gd name="connsiteX50" fmla="*/ 425888 w 920706"/>
              <a:gd name="connsiteY50" fmla="*/ 1291467 h 1755058"/>
              <a:gd name="connsiteX51" fmla="*/ 406780 w 920706"/>
              <a:gd name="connsiteY51" fmla="*/ 1208975 h 1755058"/>
              <a:gd name="connsiteX52" fmla="*/ 369341 w 920706"/>
              <a:gd name="connsiteY52" fmla="*/ 975173 h 1755058"/>
              <a:gd name="connsiteX53" fmla="*/ 87949 w 920706"/>
              <a:gd name="connsiteY53" fmla="*/ 744639 h 1755058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68800 w 920706"/>
              <a:gd name="connsiteY45" fmla="*/ 1712836 h 1727592"/>
              <a:gd name="connsiteX46" fmla="*/ 464716 w 920706"/>
              <a:gd name="connsiteY46" fmla="*/ 1724848 h 1727592"/>
              <a:gd name="connsiteX47" fmla="*/ 433110 w 920706"/>
              <a:gd name="connsiteY47" fmla="*/ 1506368 h 1727592"/>
              <a:gd name="connsiteX48" fmla="*/ 442753 w 920706"/>
              <a:gd name="connsiteY48" fmla="*/ 1423756 h 1727592"/>
              <a:gd name="connsiteX49" fmla="*/ 419824 w 920706"/>
              <a:gd name="connsiteY49" fmla="*/ 1349695 h 1727592"/>
              <a:gd name="connsiteX50" fmla="*/ 425888 w 920706"/>
              <a:gd name="connsiteY50" fmla="*/ 1291467 h 1727592"/>
              <a:gd name="connsiteX51" fmla="*/ 406780 w 920706"/>
              <a:gd name="connsiteY51" fmla="*/ 1208975 h 1727592"/>
              <a:gd name="connsiteX52" fmla="*/ 369341 w 920706"/>
              <a:gd name="connsiteY52" fmla="*/ 975173 h 1727592"/>
              <a:gd name="connsiteX53" fmla="*/ 87949 w 920706"/>
              <a:gd name="connsiteY53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68800 w 920706"/>
              <a:gd name="connsiteY45" fmla="*/ 1712836 h 1727592"/>
              <a:gd name="connsiteX46" fmla="*/ 464716 w 920706"/>
              <a:gd name="connsiteY46" fmla="*/ 1724848 h 1727592"/>
              <a:gd name="connsiteX47" fmla="*/ 433110 w 920706"/>
              <a:gd name="connsiteY47" fmla="*/ 1506368 h 1727592"/>
              <a:gd name="connsiteX48" fmla="*/ 442753 w 920706"/>
              <a:gd name="connsiteY48" fmla="*/ 1423756 h 1727592"/>
              <a:gd name="connsiteX49" fmla="*/ 419824 w 920706"/>
              <a:gd name="connsiteY49" fmla="*/ 1349695 h 1727592"/>
              <a:gd name="connsiteX50" fmla="*/ 425888 w 920706"/>
              <a:gd name="connsiteY50" fmla="*/ 1291467 h 1727592"/>
              <a:gd name="connsiteX51" fmla="*/ 406780 w 920706"/>
              <a:gd name="connsiteY51" fmla="*/ 1208975 h 1727592"/>
              <a:gd name="connsiteX52" fmla="*/ 369341 w 920706"/>
              <a:gd name="connsiteY52" fmla="*/ 975173 h 1727592"/>
              <a:gd name="connsiteX53" fmla="*/ 87949 w 920706"/>
              <a:gd name="connsiteY53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89054 w 920706"/>
              <a:gd name="connsiteY45" fmla="*/ 1403676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89054 w 920706"/>
              <a:gd name="connsiteY45" fmla="*/ 1403676 h 1727592"/>
              <a:gd name="connsiteX46" fmla="*/ 575107 w 920706"/>
              <a:gd name="connsiteY46" fmla="*/ 1629010 h 1727592"/>
              <a:gd name="connsiteX47" fmla="*/ 568800 w 920706"/>
              <a:gd name="connsiteY47" fmla="*/ 1712836 h 1727592"/>
              <a:gd name="connsiteX48" fmla="*/ 464716 w 920706"/>
              <a:gd name="connsiteY48" fmla="*/ 1724848 h 1727592"/>
              <a:gd name="connsiteX49" fmla="*/ 433110 w 920706"/>
              <a:gd name="connsiteY49" fmla="*/ 1506368 h 1727592"/>
              <a:gd name="connsiteX50" fmla="*/ 442753 w 920706"/>
              <a:gd name="connsiteY50" fmla="*/ 1423756 h 1727592"/>
              <a:gd name="connsiteX51" fmla="*/ 419824 w 920706"/>
              <a:gd name="connsiteY51" fmla="*/ 1349695 h 1727592"/>
              <a:gd name="connsiteX52" fmla="*/ 425888 w 920706"/>
              <a:gd name="connsiteY52" fmla="*/ 1291467 h 1727592"/>
              <a:gd name="connsiteX53" fmla="*/ 406780 w 920706"/>
              <a:gd name="connsiteY53" fmla="*/ 1208975 h 1727592"/>
              <a:gd name="connsiteX54" fmla="*/ 369341 w 920706"/>
              <a:gd name="connsiteY54" fmla="*/ 975173 h 1727592"/>
              <a:gd name="connsiteX55" fmla="*/ 87949 w 920706"/>
              <a:gd name="connsiteY55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79954 w 920706"/>
              <a:gd name="connsiteY45" fmla="*/ 1324824 h 1727592"/>
              <a:gd name="connsiteX46" fmla="*/ 589054 w 920706"/>
              <a:gd name="connsiteY46" fmla="*/ 1403676 h 1727592"/>
              <a:gd name="connsiteX47" fmla="*/ 575107 w 920706"/>
              <a:gd name="connsiteY47" fmla="*/ 1629010 h 1727592"/>
              <a:gd name="connsiteX48" fmla="*/ 568800 w 920706"/>
              <a:gd name="connsiteY48" fmla="*/ 1712836 h 1727592"/>
              <a:gd name="connsiteX49" fmla="*/ 464716 w 920706"/>
              <a:gd name="connsiteY49" fmla="*/ 1724848 h 1727592"/>
              <a:gd name="connsiteX50" fmla="*/ 433110 w 920706"/>
              <a:gd name="connsiteY50" fmla="*/ 1506368 h 1727592"/>
              <a:gd name="connsiteX51" fmla="*/ 442753 w 920706"/>
              <a:gd name="connsiteY51" fmla="*/ 1423756 h 1727592"/>
              <a:gd name="connsiteX52" fmla="*/ 419824 w 920706"/>
              <a:gd name="connsiteY52" fmla="*/ 1349695 h 1727592"/>
              <a:gd name="connsiteX53" fmla="*/ 425888 w 920706"/>
              <a:gd name="connsiteY53" fmla="*/ 1291467 h 1727592"/>
              <a:gd name="connsiteX54" fmla="*/ 406780 w 920706"/>
              <a:gd name="connsiteY54" fmla="*/ 1208975 h 1727592"/>
              <a:gd name="connsiteX55" fmla="*/ 369341 w 920706"/>
              <a:gd name="connsiteY55" fmla="*/ 975173 h 1727592"/>
              <a:gd name="connsiteX56" fmla="*/ 87949 w 920706"/>
              <a:gd name="connsiteY56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476940 w 920706"/>
              <a:gd name="connsiteY19" fmla="*/ 616746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649916 w 920706"/>
              <a:gd name="connsiteY18" fmla="*/ 615917 h 1727592"/>
              <a:gd name="connsiteX19" fmla="*/ 379463 w 920706"/>
              <a:gd name="connsiteY19" fmla="*/ 409065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79463 w 920706"/>
              <a:gd name="connsiteY19" fmla="*/ 409065 h 1727592"/>
              <a:gd name="connsiteX20" fmla="*/ 405504 w 920706"/>
              <a:gd name="connsiteY20" fmla="*/ 669134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79463 w 920706"/>
              <a:gd name="connsiteY19" fmla="*/ 409065 h 1727592"/>
              <a:gd name="connsiteX20" fmla="*/ 206006 w 920706"/>
              <a:gd name="connsiteY20" fmla="*/ 546737 h 1727592"/>
              <a:gd name="connsiteX21" fmla="*/ 378228 w 920706"/>
              <a:gd name="connsiteY21" fmla="*/ 710187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79463 w 920706"/>
              <a:gd name="connsiteY19" fmla="*/ 409065 h 1727592"/>
              <a:gd name="connsiteX20" fmla="*/ 206006 w 920706"/>
              <a:gd name="connsiteY20" fmla="*/ 546737 h 1727592"/>
              <a:gd name="connsiteX21" fmla="*/ 177702 w 920706"/>
              <a:gd name="connsiteY21" fmla="*/ 717349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357878 w 920706"/>
              <a:gd name="connsiteY24" fmla="*/ 823121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79463 w 920706"/>
              <a:gd name="connsiteY19" fmla="*/ 409065 h 1727592"/>
              <a:gd name="connsiteX20" fmla="*/ 206006 w 920706"/>
              <a:gd name="connsiteY20" fmla="*/ 546737 h 1727592"/>
              <a:gd name="connsiteX21" fmla="*/ 177702 w 920706"/>
              <a:gd name="connsiteY21" fmla="*/ 717349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79463 w 920706"/>
              <a:gd name="connsiteY19" fmla="*/ 409065 h 1727592"/>
              <a:gd name="connsiteX20" fmla="*/ 215225 w 920706"/>
              <a:gd name="connsiteY20" fmla="*/ 529693 h 1727592"/>
              <a:gd name="connsiteX21" fmla="*/ 177702 w 920706"/>
              <a:gd name="connsiteY21" fmla="*/ 717349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702 w 920706"/>
              <a:gd name="connsiteY21" fmla="*/ 717349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702 w 920706"/>
              <a:gd name="connsiteY21" fmla="*/ 717349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342315 w 920706"/>
              <a:gd name="connsiteY22" fmla="*/ 749165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69889 w 920706"/>
              <a:gd name="connsiteY22" fmla="*/ 620092 h 1727592"/>
              <a:gd name="connsiteX23" fmla="*/ 365076 w 920706"/>
              <a:gd name="connsiteY23" fmla="*/ 751543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69889 w 920706"/>
              <a:gd name="connsiteY22" fmla="*/ 620092 h 1727592"/>
              <a:gd name="connsiteX23" fmla="*/ 356884 w 920706"/>
              <a:gd name="connsiteY23" fmla="*/ 597479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6884 w 920706"/>
              <a:gd name="connsiteY23" fmla="*/ 597479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634 w 920706"/>
              <a:gd name="connsiteY19" fmla="*/ 479607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6884 w 920706"/>
              <a:gd name="connsiteY23" fmla="*/ 597479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6884 w 920706"/>
              <a:gd name="connsiteY23" fmla="*/ 597479 h 1727592"/>
              <a:gd name="connsiteX24" fmla="*/ 255800 w 920706"/>
              <a:gd name="connsiteY24" fmla="*/ 821452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6884 w 920706"/>
              <a:gd name="connsiteY23" fmla="*/ 597479 h 1727592"/>
              <a:gd name="connsiteX24" fmla="*/ 358604 w 920706"/>
              <a:gd name="connsiteY24" fmla="*/ 507559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4336 w 920706"/>
              <a:gd name="connsiteY23" fmla="*/ 575401 h 1727592"/>
              <a:gd name="connsiteX24" fmla="*/ 358604 w 920706"/>
              <a:gd name="connsiteY24" fmla="*/ 507559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1952 w 920706"/>
              <a:gd name="connsiteY22" fmla="*/ 610266 h 1727592"/>
              <a:gd name="connsiteX23" fmla="*/ 354336 w 920706"/>
              <a:gd name="connsiteY23" fmla="*/ 575401 h 1727592"/>
              <a:gd name="connsiteX24" fmla="*/ 358604 w 920706"/>
              <a:gd name="connsiteY24" fmla="*/ 507559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4336 w 920706"/>
              <a:gd name="connsiteY23" fmla="*/ 575401 h 1727592"/>
              <a:gd name="connsiteX24" fmla="*/ 358604 w 920706"/>
              <a:gd name="connsiteY24" fmla="*/ 507559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357878 w 920706"/>
              <a:gd name="connsiteY25" fmla="*/ 823121 h 1727592"/>
              <a:gd name="connsiteX26" fmla="*/ 375340 w 920706"/>
              <a:gd name="connsiteY26" fmla="*/ 840584 h 1727592"/>
              <a:gd name="connsiteX27" fmla="*/ 412583 w 920706"/>
              <a:gd name="connsiteY27" fmla="*/ 817733 h 1727592"/>
              <a:gd name="connsiteX28" fmla="*/ 462653 w 920706"/>
              <a:gd name="connsiteY28" fmla="*/ 777084 h 1727592"/>
              <a:gd name="connsiteX29" fmla="*/ 540440 w 920706"/>
              <a:gd name="connsiteY29" fmla="*/ 697709 h 1727592"/>
              <a:gd name="connsiteX30" fmla="*/ 739554 w 920706"/>
              <a:gd name="connsiteY30" fmla="*/ 310056 h 1727592"/>
              <a:gd name="connsiteX31" fmla="*/ 826112 w 920706"/>
              <a:gd name="connsiteY31" fmla="*/ 381566 h 1727592"/>
              <a:gd name="connsiteX32" fmla="*/ 868272 w 920706"/>
              <a:gd name="connsiteY32" fmla="*/ 566867 h 1727592"/>
              <a:gd name="connsiteX33" fmla="*/ 909057 w 920706"/>
              <a:gd name="connsiteY33" fmla="*/ 850779 h 1727592"/>
              <a:gd name="connsiteX34" fmla="*/ 844946 w 920706"/>
              <a:gd name="connsiteY34" fmla="*/ 934683 h 1727592"/>
              <a:gd name="connsiteX35" fmla="*/ 853682 w 920706"/>
              <a:gd name="connsiteY35" fmla="*/ 1010382 h 1727592"/>
              <a:gd name="connsiteX36" fmla="*/ 822082 w 920706"/>
              <a:gd name="connsiteY36" fmla="*/ 1082744 h 1727592"/>
              <a:gd name="connsiteX37" fmla="*/ 833855 w 920706"/>
              <a:gd name="connsiteY37" fmla="*/ 1295521 h 1727592"/>
              <a:gd name="connsiteX38" fmla="*/ 861336 w 920706"/>
              <a:gd name="connsiteY38" fmla="*/ 1409006 h 1727592"/>
              <a:gd name="connsiteX39" fmla="*/ 901674 w 920706"/>
              <a:gd name="connsiteY39" fmla="*/ 1536988 h 1727592"/>
              <a:gd name="connsiteX40" fmla="*/ 916293 w 920706"/>
              <a:gd name="connsiteY40" fmla="*/ 1677525 h 1727592"/>
              <a:gd name="connsiteX41" fmla="*/ 818153 w 920706"/>
              <a:gd name="connsiteY41" fmla="*/ 1685655 h 1727592"/>
              <a:gd name="connsiteX42" fmla="*/ 760104 w 920706"/>
              <a:gd name="connsiteY42" fmla="*/ 1598071 h 1727592"/>
              <a:gd name="connsiteX43" fmla="*/ 737416 w 920706"/>
              <a:gd name="connsiteY43" fmla="*/ 1456866 h 1727592"/>
              <a:gd name="connsiteX44" fmla="*/ 681549 w 920706"/>
              <a:gd name="connsiteY44" fmla="*/ 1305107 h 1727592"/>
              <a:gd name="connsiteX45" fmla="*/ 598143 w 920706"/>
              <a:gd name="connsiteY45" fmla="*/ 1067039 h 1727592"/>
              <a:gd name="connsiteX46" fmla="*/ 594690 w 920706"/>
              <a:gd name="connsiteY46" fmla="*/ 1203270 h 1727592"/>
              <a:gd name="connsiteX47" fmla="*/ 579954 w 920706"/>
              <a:gd name="connsiteY47" fmla="*/ 1324824 h 1727592"/>
              <a:gd name="connsiteX48" fmla="*/ 589054 w 920706"/>
              <a:gd name="connsiteY48" fmla="*/ 1403676 h 1727592"/>
              <a:gd name="connsiteX49" fmla="*/ 575107 w 920706"/>
              <a:gd name="connsiteY49" fmla="*/ 1629010 h 1727592"/>
              <a:gd name="connsiteX50" fmla="*/ 568800 w 920706"/>
              <a:gd name="connsiteY50" fmla="*/ 1712836 h 1727592"/>
              <a:gd name="connsiteX51" fmla="*/ 464716 w 920706"/>
              <a:gd name="connsiteY51" fmla="*/ 1724848 h 1727592"/>
              <a:gd name="connsiteX52" fmla="*/ 433110 w 920706"/>
              <a:gd name="connsiteY52" fmla="*/ 1506368 h 1727592"/>
              <a:gd name="connsiteX53" fmla="*/ 442753 w 920706"/>
              <a:gd name="connsiteY53" fmla="*/ 1423756 h 1727592"/>
              <a:gd name="connsiteX54" fmla="*/ 419824 w 920706"/>
              <a:gd name="connsiteY54" fmla="*/ 1349695 h 1727592"/>
              <a:gd name="connsiteX55" fmla="*/ 425888 w 920706"/>
              <a:gd name="connsiteY55" fmla="*/ 1291467 h 1727592"/>
              <a:gd name="connsiteX56" fmla="*/ 406780 w 920706"/>
              <a:gd name="connsiteY56" fmla="*/ 1208975 h 1727592"/>
              <a:gd name="connsiteX57" fmla="*/ 369341 w 920706"/>
              <a:gd name="connsiteY57" fmla="*/ 975173 h 1727592"/>
              <a:gd name="connsiteX58" fmla="*/ 87949 w 920706"/>
              <a:gd name="connsiteY58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375340 w 920706"/>
              <a:gd name="connsiteY25" fmla="*/ 840584 h 1727592"/>
              <a:gd name="connsiteX26" fmla="*/ 412583 w 920706"/>
              <a:gd name="connsiteY26" fmla="*/ 817733 h 1727592"/>
              <a:gd name="connsiteX27" fmla="*/ 462653 w 920706"/>
              <a:gd name="connsiteY27" fmla="*/ 777084 h 1727592"/>
              <a:gd name="connsiteX28" fmla="*/ 540440 w 920706"/>
              <a:gd name="connsiteY28" fmla="*/ 697709 h 1727592"/>
              <a:gd name="connsiteX29" fmla="*/ 739554 w 920706"/>
              <a:gd name="connsiteY29" fmla="*/ 310056 h 1727592"/>
              <a:gd name="connsiteX30" fmla="*/ 826112 w 920706"/>
              <a:gd name="connsiteY30" fmla="*/ 381566 h 1727592"/>
              <a:gd name="connsiteX31" fmla="*/ 868272 w 920706"/>
              <a:gd name="connsiteY31" fmla="*/ 566867 h 1727592"/>
              <a:gd name="connsiteX32" fmla="*/ 909057 w 920706"/>
              <a:gd name="connsiteY32" fmla="*/ 850779 h 1727592"/>
              <a:gd name="connsiteX33" fmla="*/ 844946 w 920706"/>
              <a:gd name="connsiteY33" fmla="*/ 934683 h 1727592"/>
              <a:gd name="connsiteX34" fmla="*/ 853682 w 920706"/>
              <a:gd name="connsiteY34" fmla="*/ 1010382 h 1727592"/>
              <a:gd name="connsiteX35" fmla="*/ 822082 w 920706"/>
              <a:gd name="connsiteY35" fmla="*/ 1082744 h 1727592"/>
              <a:gd name="connsiteX36" fmla="*/ 833855 w 920706"/>
              <a:gd name="connsiteY36" fmla="*/ 1295521 h 1727592"/>
              <a:gd name="connsiteX37" fmla="*/ 861336 w 920706"/>
              <a:gd name="connsiteY37" fmla="*/ 1409006 h 1727592"/>
              <a:gd name="connsiteX38" fmla="*/ 901674 w 920706"/>
              <a:gd name="connsiteY38" fmla="*/ 1536988 h 1727592"/>
              <a:gd name="connsiteX39" fmla="*/ 916293 w 920706"/>
              <a:gd name="connsiteY39" fmla="*/ 1677525 h 1727592"/>
              <a:gd name="connsiteX40" fmla="*/ 818153 w 920706"/>
              <a:gd name="connsiteY40" fmla="*/ 1685655 h 1727592"/>
              <a:gd name="connsiteX41" fmla="*/ 760104 w 920706"/>
              <a:gd name="connsiteY41" fmla="*/ 1598071 h 1727592"/>
              <a:gd name="connsiteX42" fmla="*/ 737416 w 920706"/>
              <a:gd name="connsiteY42" fmla="*/ 1456866 h 1727592"/>
              <a:gd name="connsiteX43" fmla="*/ 681549 w 920706"/>
              <a:gd name="connsiteY43" fmla="*/ 1305107 h 1727592"/>
              <a:gd name="connsiteX44" fmla="*/ 598143 w 920706"/>
              <a:gd name="connsiteY44" fmla="*/ 1067039 h 1727592"/>
              <a:gd name="connsiteX45" fmla="*/ 594690 w 920706"/>
              <a:gd name="connsiteY45" fmla="*/ 1203270 h 1727592"/>
              <a:gd name="connsiteX46" fmla="*/ 579954 w 920706"/>
              <a:gd name="connsiteY46" fmla="*/ 1324824 h 1727592"/>
              <a:gd name="connsiteX47" fmla="*/ 589054 w 920706"/>
              <a:gd name="connsiteY47" fmla="*/ 1403676 h 1727592"/>
              <a:gd name="connsiteX48" fmla="*/ 575107 w 920706"/>
              <a:gd name="connsiteY48" fmla="*/ 1629010 h 1727592"/>
              <a:gd name="connsiteX49" fmla="*/ 568800 w 920706"/>
              <a:gd name="connsiteY49" fmla="*/ 1712836 h 1727592"/>
              <a:gd name="connsiteX50" fmla="*/ 464716 w 920706"/>
              <a:gd name="connsiteY50" fmla="*/ 1724848 h 1727592"/>
              <a:gd name="connsiteX51" fmla="*/ 433110 w 920706"/>
              <a:gd name="connsiteY51" fmla="*/ 1506368 h 1727592"/>
              <a:gd name="connsiteX52" fmla="*/ 442753 w 920706"/>
              <a:gd name="connsiteY52" fmla="*/ 1423756 h 1727592"/>
              <a:gd name="connsiteX53" fmla="*/ 419824 w 920706"/>
              <a:gd name="connsiteY53" fmla="*/ 1349695 h 1727592"/>
              <a:gd name="connsiteX54" fmla="*/ 425888 w 920706"/>
              <a:gd name="connsiteY54" fmla="*/ 1291467 h 1727592"/>
              <a:gd name="connsiteX55" fmla="*/ 406780 w 920706"/>
              <a:gd name="connsiteY55" fmla="*/ 1208975 h 1727592"/>
              <a:gd name="connsiteX56" fmla="*/ 369341 w 920706"/>
              <a:gd name="connsiteY56" fmla="*/ 975173 h 1727592"/>
              <a:gd name="connsiteX57" fmla="*/ 87949 w 920706"/>
              <a:gd name="connsiteY57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12583 w 920706"/>
              <a:gd name="connsiteY25" fmla="*/ 817733 h 1727592"/>
              <a:gd name="connsiteX26" fmla="*/ 462653 w 920706"/>
              <a:gd name="connsiteY26" fmla="*/ 777084 h 1727592"/>
              <a:gd name="connsiteX27" fmla="*/ 540440 w 920706"/>
              <a:gd name="connsiteY27" fmla="*/ 697709 h 1727592"/>
              <a:gd name="connsiteX28" fmla="*/ 739554 w 920706"/>
              <a:gd name="connsiteY28" fmla="*/ 310056 h 1727592"/>
              <a:gd name="connsiteX29" fmla="*/ 826112 w 920706"/>
              <a:gd name="connsiteY29" fmla="*/ 381566 h 1727592"/>
              <a:gd name="connsiteX30" fmla="*/ 868272 w 920706"/>
              <a:gd name="connsiteY30" fmla="*/ 566867 h 1727592"/>
              <a:gd name="connsiteX31" fmla="*/ 909057 w 920706"/>
              <a:gd name="connsiteY31" fmla="*/ 850779 h 1727592"/>
              <a:gd name="connsiteX32" fmla="*/ 844946 w 920706"/>
              <a:gd name="connsiteY32" fmla="*/ 934683 h 1727592"/>
              <a:gd name="connsiteX33" fmla="*/ 853682 w 920706"/>
              <a:gd name="connsiteY33" fmla="*/ 1010382 h 1727592"/>
              <a:gd name="connsiteX34" fmla="*/ 822082 w 920706"/>
              <a:gd name="connsiteY34" fmla="*/ 1082744 h 1727592"/>
              <a:gd name="connsiteX35" fmla="*/ 833855 w 920706"/>
              <a:gd name="connsiteY35" fmla="*/ 1295521 h 1727592"/>
              <a:gd name="connsiteX36" fmla="*/ 861336 w 920706"/>
              <a:gd name="connsiteY36" fmla="*/ 1409006 h 1727592"/>
              <a:gd name="connsiteX37" fmla="*/ 901674 w 920706"/>
              <a:gd name="connsiteY37" fmla="*/ 1536988 h 1727592"/>
              <a:gd name="connsiteX38" fmla="*/ 916293 w 920706"/>
              <a:gd name="connsiteY38" fmla="*/ 1677525 h 1727592"/>
              <a:gd name="connsiteX39" fmla="*/ 818153 w 920706"/>
              <a:gd name="connsiteY39" fmla="*/ 1685655 h 1727592"/>
              <a:gd name="connsiteX40" fmla="*/ 760104 w 920706"/>
              <a:gd name="connsiteY40" fmla="*/ 1598071 h 1727592"/>
              <a:gd name="connsiteX41" fmla="*/ 737416 w 920706"/>
              <a:gd name="connsiteY41" fmla="*/ 1456866 h 1727592"/>
              <a:gd name="connsiteX42" fmla="*/ 681549 w 920706"/>
              <a:gd name="connsiteY42" fmla="*/ 1305107 h 1727592"/>
              <a:gd name="connsiteX43" fmla="*/ 598143 w 920706"/>
              <a:gd name="connsiteY43" fmla="*/ 1067039 h 1727592"/>
              <a:gd name="connsiteX44" fmla="*/ 594690 w 920706"/>
              <a:gd name="connsiteY44" fmla="*/ 1203270 h 1727592"/>
              <a:gd name="connsiteX45" fmla="*/ 579954 w 920706"/>
              <a:gd name="connsiteY45" fmla="*/ 1324824 h 1727592"/>
              <a:gd name="connsiteX46" fmla="*/ 589054 w 920706"/>
              <a:gd name="connsiteY46" fmla="*/ 1403676 h 1727592"/>
              <a:gd name="connsiteX47" fmla="*/ 575107 w 920706"/>
              <a:gd name="connsiteY47" fmla="*/ 1629010 h 1727592"/>
              <a:gd name="connsiteX48" fmla="*/ 568800 w 920706"/>
              <a:gd name="connsiteY48" fmla="*/ 1712836 h 1727592"/>
              <a:gd name="connsiteX49" fmla="*/ 464716 w 920706"/>
              <a:gd name="connsiteY49" fmla="*/ 1724848 h 1727592"/>
              <a:gd name="connsiteX50" fmla="*/ 433110 w 920706"/>
              <a:gd name="connsiteY50" fmla="*/ 1506368 h 1727592"/>
              <a:gd name="connsiteX51" fmla="*/ 442753 w 920706"/>
              <a:gd name="connsiteY51" fmla="*/ 1423756 h 1727592"/>
              <a:gd name="connsiteX52" fmla="*/ 419824 w 920706"/>
              <a:gd name="connsiteY52" fmla="*/ 1349695 h 1727592"/>
              <a:gd name="connsiteX53" fmla="*/ 425888 w 920706"/>
              <a:gd name="connsiteY53" fmla="*/ 1291467 h 1727592"/>
              <a:gd name="connsiteX54" fmla="*/ 406780 w 920706"/>
              <a:gd name="connsiteY54" fmla="*/ 1208975 h 1727592"/>
              <a:gd name="connsiteX55" fmla="*/ 369341 w 920706"/>
              <a:gd name="connsiteY55" fmla="*/ 975173 h 1727592"/>
              <a:gd name="connsiteX56" fmla="*/ 87949 w 920706"/>
              <a:gd name="connsiteY56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62653 w 920706"/>
              <a:gd name="connsiteY25" fmla="*/ 777084 h 1727592"/>
              <a:gd name="connsiteX26" fmla="*/ 540440 w 920706"/>
              <a:gd name="connsiteY26" fmla="*/ 697709 h 1727592"/>
              <a:gd name="connsiteX27" fmla="*/ 739554 w 920706"/>
              <a:gd name="connsiteY27" fmla="*/ 310056 h 1727592"/>
              <a:gd name="connsiteX28" fmla="*/ 826112 w 920706"/>
              <a:gd name="connsiteY28" fmla="*/ 381566 h 1727592"/>
              <a:gd name="connsiteX29" fmla="*/ 868272 w 920706"/>
              <a:gd name="connsiteY29" fmla="*/ 566867 h 1727592"/>
              <a:gd name="connsiteX30" fmla="*/ 909057 w 920706"/>
              <a:gd name="connsiteY30" fmla="*/ 850779 h 1727592"/>
              <a:gd name="connsiteX31" fmla="*/ 844946 w 920706"/>
              <a:gd name="connsiteY31" fmla="*/ 934683 h 1727592"/>
              <a:gd name="connsiteX32" fmla="*/ 853682 w 920706"/>
              <a:gd name="connsiteY32" fmla="*/ 1010382 h 1727592"/>
              <a:gd name="connsiteX33" fmla="*/ 822082 w 920706"/>
              <a:gd name="connsiteY33" fmla="*/ 1082744 h 1727592"/>
              <a:gd name="connsiteX34" fmla="*/ 833855 w 920706"/>
              <a:gd name="connsiteY34" fmla="*/ 1295521 h 1727592"/>
              <a:gd name="connsiteX35" fmla="*/ 861336 w 920706"/>
              <a:gd name="connsiteY35" fmla="*/ 1409006 h 1727592"/>
              <a:gd name="connsiteX36" fmla="*/ 901674 w 920706"/>
              <a:gd name="connsiteY36" fmla="*/ 1536988 h 1727592"/>
              <a:gd name="connsiteX37" fmla="*/ 916293 w 920706"/>
              <a:gd name="connsiteY37" fmla="*/ 1677525 h 1727592"/>
              <a:gd name="connsiteX38" fmla="*/ 818153 w 920706"/>
              <a:gd name="connsiteY38" fmla="*/ 1685655 h 1727592"/>
              <a:gd name="connsiteX39" fmla="*/ 760104 w 920706"/>
              <a:gd name="connsiteY39" fmla="*/ 1598071 h 1727592"/>
              <a:gd name="connsiteX40" fmla="*/ 737416 w 920706"/>
              <a:gd name="connsiteY40" fmla="*/ 1456866 h 1727592"/>
              <a:gd name="connsiteX41" fmla="*/ 681549 w 920706"/>
              <a:gd name="connsiteY41" fmla="*/ 1305107 h 1727592"/>
              <a:gd name="connsiteX42" fmla="*/ 598143 w 920706"/>
              <a:gd name="connsiteY42" fmla="*/ 1067039 h 1727592"/>
              <a:gd name="connsiteX43" fmla="*/ 594690 w 920706"/>
              <a:gd name="connsiteY43" fmla="*/ 1203270 h 1727592"/>
              <a:gd name="connsiteX44" fmla="*/ 579954 w 920706"/>
              <a:gd name="connsiteY44" fmla="*/ 1324824 h 1727592"/>
              <a:gd name="connsiteX45" fmla="*/ 589054 w 920706"/>
              <a:gd name="connsiteY45" fmla="*/ 1403676 h 1727592"/>
              <a:gd name="connsiteX46" fmla="*/ 575107 w 920706"/>
              <a:gd name="connsiteY46" fmla="*/ 1629010 h 1727592"/>
              <a:gd name="connsiteX47" fmla="*/ 568800 w 920706"/>
              <a:gd name="connsiteY47" fmla="*/ 1712836 h 1727592"/>
              <a:gd name="connsiteX48" fmla="*/ 464716 w 920706"/>
              <a:gd name="connsiteY48" fmla="*/ 1724848 h 1727592"/>
              <a:gd name="connsiteX49" fmla="*/ 433110 w 920706"/>
              <a:gd name="connsiteY49" fmla="*/ 1506368 h 1727592"/>
              <a:gd name="connsiteX50" fmla="*/ 442753 w 920706"/>
              <a:gd name="connsiteY50" fmla="*/ 1423756 h 1727592"/>
              <a:gd name="connsiteX51" fmla="*/ 419824 w 920706"/>
              <a:gd name="connsiteY51" fmla="*/ 1349695 h 1727592"/>
              <a:gd name="connsiteX52" fmla="*/ 425888 w 920706"/>
              <a:gd name="connsiteY52" fmla="*/ 1291467 h 1727592"/>
              <a:gd name="connsiteX53" fmla="*/ 406780 w 920706"/>
              <a:gd name="connsiteY53" fmla="*/ 1208975 h 1727592"/>
              <a:gd name="connsiteX54" fmla="*/ 369341 w 920706"/>
              <a:gd name="connsiteY54" fmla="*/ 975173 h 1727592"/>
              <a:gd name="connsiteX55" fmla="*/ 87949 w 920706"/>
              <a:gd name="connsiteY55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540440 w 920706"/>
              <a:gd name="connsiteY25" fmla="*/ 697709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86636 w 920706"/>
              <a:gd name="connsiteY25" fmla="*/ 536125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86636 w 920706"/>
              <a:gd name="connsiteY25" fmla="*/ 536125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58604 w 920706"/>
              <a:gd name="connsiteY24" fmla="*/ 507559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77831 w 920706"/>
              <a:gd name="connsiteY24" fmla="*/ 494153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68369 w 920706"/>
              <a:gd name="connsiteY24" fmla="*/ 495245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  <a:gd name="connsiteX0" fmla="*/ 87949 w 920706"/>
              <a:gd name="connsiteY0" fmla="*/ 744639 h 1727592"/>
              <a:gd name="connsiteX1" fmla="*/ 87892 w 920706"/>
              <a:gd name="connsiteY1" fmla="*/ 301336 h 1727592"/>
              <a:gd name="connsiteX2" fmla="*/ 525 w 920706"/>
              <a:gd name="connsiteY2" fmla="*/ 40581 h 1727592"/>
              <a:gd name="connsiteX3" fmla="*/ 65263 w 920706"/>
              <a:gd name="connsiteY3" fmla="*/ 8312 h 1727592"/>
              <a:gd name="connsiteX4" fmla="*/ 78606 w 920706"/>
              <a:gd name="connsiteY4" fmla="*/ 13164 h 1727592"/>
              <a:gd name="connsiteX5" fmla="*/ 153519 w 920706"/>
              <a:gd name="connsiteY5" fmla="*/ 108392 h 1727592"/>
              <a:gd name="connsiteX6" fmla="*/ 190518 w 920706"/>
              <a:gd name="connsiteY6" fmla="*/ 152063 h 1727592"/>
              <a:gd name="connsiteX7" fmla="*/ 272708 w 920706"/>
              <a:gd name="connsiteY7" fmla="*/ 185724 h 1727592"/>
              <a:gd name="connsiteX8" fmla="*/ 285265 w 920706"/>
              <a:gd name="connsiteY8" fmla="*/ 211442 h 1727592"/>
              <a:gd name="connsiteX9" fmla="*/ 330938 w 920706"/>
              <a:gd name="connsiteY9" fmla="*/ 233337 h 1727592"/>
              <a:gd name="connsiteX10" fmla="*/ 367028 w 920706"/>
              <a:gd name="connsiteY10" fmla="*/ 227575 h 1727592"/>
              <a:gd name="connsiteX11" fmla="*/ 404089 w 920706"/>
              <a:gd name="connsiteY11" fmla="*/ 244072 h 1727592"/>
              <a:gd name="connsiteX12" fmla="*/ 432172 w 920706"/>
              <a:gd name="connsiteY12" fmla="*/ 252017 h 1727592"/>
              <a:gd name="connsiteX13" fmla="*/ 470447 w 920706"/>
              <a:gd name="connsiteY13" fmla="*/ 306727 h 1727592"/>
              <a:gd name="connsiteX14" fmla="*/ 564464 w 920706"/>
              <a:gd name="connsiteY14" fmla="*/ 401347 h 1727592"/>
              <a:gd name="connsiteX15" fmla="*/ 564949 w 920706"/>
              <a:gd name="connsiteY15" fmla="*/ 350154 h 1727592"/>
              <a:gd name="connsiteX16" fmla="*/ 678555 w 920706"/>
              <a:gd name="connsiteY16" fmla="*/ 268328 h 1727592"/>
              <a:gd name="connsiteX17" fmla="*/ 739331 w 920706"/>
              <a:gd name="connsiteY17" fmla="*/ 296468 h 1727592"/>
              <a:gd name="connsiteX18" fmla="*/ 538126 w 920706"/>
              <a:gd name="connsiteY18" fmla="*/ 505770 h 1727592"/>
              <a:gd name="connsiteX19" fmla="*/ 363998 w 920706"/>
              <a:gd name="connsiteY19" fmla="*/ 482761 h 1727592"/>
              <a:gd name="connsiteX20" fmla="*/ 215225 w 920706"/>
              <a:gd name="connsiteY20" fmla="*/ 529693 h 1727592"/>
              <a:gd name="connsiteX21" fmla="*/ 177396 w 920706"/>
              <a:gd name="connsiteY21" fmla="*/ 603925 h 1727592"/>
              <a:gd name="connsiteX22" fmla="*/ 277532 w 920706"/>
              <a:gd name="connsiteY22" fmla="*/ 603230 h 1727592"/>
              <a:gd name="connsiteX23" fmla="*/ 356824 w 920706"/>
              <a:gd name="connsiteY23" fmla="*/ 583105 h 1727592"/>
              <a:gd name="connsiteX24" fmla="*/ 368369 w 920706"/>
              <a:gd name="connsiteY24" fmla="*/ 495245 h 1727592"/>
              <a:gd name="connsiteX25" fmla="*/ 482995 w 920706"/>
              <a:gd name="connsiteY25" fmla="*/ 546133 h 1727592"/>
              <a:gd name="connsiteX26" fmla="*/ 739554 w 920706"/>
              <a:gd name="connsiteY26" fmla="*/ 310056 h 1727592"/>
              <a:gd name="connsiteX27" fmla="*/ 826112 w 920706"/>
              <a:gd name="connsiteY27" fmla="*/ 381566 h 1727592"/>
              <a:gd name="connsiteX28" fmla="*/ 868272 w 920706"/>
              <a:gd name="connsiteY28" fmla="*/ 566867 h 1727592"/>
              <a:gd name="connsiteX29" fmla="*/ 909057 w 920706"/>
              <a:gd name="connsiteY29" fmla="*/ 850779 h 1727592"/>
              <a:gd name="connsiteX30" fmla="*/ 844946 w 920706"/>
              <a:gd name="connsiteY30" fmla="*/ 934683 h 1727592"/>
              <a:gd name="connsiteX31" fmla="*/ 853682 w 920706"/>
              <a:gd name="connsiteY31" fmla="*/ 1010382 h 1727592"/>
              <a:gd name="connsiteX32" fmla="*/ 822082 w 920706"/>
              <a:gd name="connsiteY32" fmla="*/ 1082744 h 1727592"/>
              <a:gd name="connsiteX33" fmla="*/ 833855 w 920706"/>
              <a:gd name="connsiteY33" fmla="*/ 1295521 h 1727592"/>
              <a:gd name="connsiteX34" fmla="*/ 861336 w 920706"/>
              <a:gd name="connsiteY34" fmla="*/ 1409006 h 1727592"/>
              <a:gd name="connsiteX35" fmla="*/ 901674 w 920706"/>
              <a:gd name="connsiteY35" fmla="*/ 1536988 h 1727592"/>
              <a:gd name="connsiteX36" fmla="*/ 916293 w 920706"/>
              <a:gd name="connsiteY36" fmla="*/ 1677525 h 1727592"/>
              <a:gd name="connsiteX37" fmla="*/ 818153 w 920706"/>
              <a:gd name="connsiteY37" fmla="*/ 1685655 h 1727592"/>
              <a:gd name="connsiteX38" fmla="*/ 760104 w 920706"/>
              <a:gd name="connsiteY38" fmla="*/ 1598071 h 1727592"/>
              <a:gd name="connsiteX39" fmla="*/ 737416 w 920706"/>
              <a:gd name="connsiteY39" fmla="*/ 1456866 h 1727592"/>
              <a:gd name="connsiteX40" fmla="*/ 681549 w 920706"/>
              <a:gd name="connsiteY40" fmla="*/ 1305107 h 1727592"/>
              <a:gd name="connsiteX41" fmla="*/ 598143 w 920706"/>
              <a:gd name="connsiteY41" fmla="*/ 1067039 h 1727592"/>
              <a:gd name="connsiteX42" fmla="*/ 594690 w 920706"/>
              <a:gd name="connsiteY42" fmla="*/ 1203270 h 1727592"/>
              <a:gd name="connsiteX43" fmla="*/ 579954 w 920706"/>
              <a:gd name="connsiteY43" fmla="*/ 1324824 h 1727592"/>
              <a:gd name="connsiteX44" fmla="*/ 589054 w 920706"/>
              <a:gd name="connsiteY44" fmla="*/ 1403676 h 1727592"/>
              <a:gd name="connsiteX45" fmla="*/ 575107 w 920706"/>
              <a:gd name="connsiteY45" fmla="*/ 1629010 h 1727592"/>
              <a:gd name="connsiteX46" fmla="*/ 568800 w 920706"/>
              <a:gd name="connsiteY46" fmla="*/ 1712836 h 1727592"/>
              <a:gd name="connsiteX47" fmla="*/ 464716 w 920706"/>
              <a:gd name="connsiteY47" fmla="*/ 1724848 h 1727592"/>
              <a:gd name="connsiteX48" fmla="*/ 433110 w 920706"/>
              <a:gd name="connsiteY48" fmla="*/ 1506368 h 1727592"/>
              <a:gd name="connsiteX49" fmla="*/ 442753 w 920706"/>
              <a:gd name="connsiteY49" fmla="*/ 1423756 h 1727592"/>
              <a:gd name="connsiteX50" fmla="*/ 419824 w 920706"/>
              <a:gd name="connsiteY50" fmla="*/ 1349695 h 1727592"/>
              <a:gd name="connsiteX51" fmla="*/ 425888 w 920706"/>
              <a:gd name="connsiteY51" fmla="*/ 1291467 h 1727592"/>
              <a:gd name="connsiteX52" fmla="*/ 406780 w 920706"/>
              <a:gd name="connsiteY52" fmla="*/ 1208975 h 1727592"/>
              <a:gd name="connsiteX53" fmla="*/ 369341 w 920706"/>
              <a:gd name="connsiteY53" fmla="*/ 975173 h 1727592"/>
              <a:gd name="connsiteX54" fmla="*/ 87949 w 920706"/>
              <a:gd name="connsiteY54" fmla="*/ 744639 h 1727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20706" h="1727592">
                <a:moveTo>
                  <a:pt x="87949" y="744639"/>
                </a:moveTo>
                <a:cubicBezTo>
                  <a:pt x="32540" y="632515"/>
                  <a:pt x="101492" y="417193"/>
                  <a:pt x="87892" y="301336"/>
                </a:cubicBezTo>
                <a:cubicBezTo>
                  <a:pt x="68530" y="190939"/>
                  <a:pt x="-6994" y="106969"/>
                  <a:pt x="525" y="40581"/>
                </a:cubicBezTo>
                <a:lnTo>
                  <a:pt x="65263" y="8312"/>
                </a:lnTo>
                <a:cubicBezTo>
                  <a:pt x="78368" y="4531"/>
                  <a:pt x="57730" y="-10795"/>
                  <a:pt x="78606" y="13164"/>
                </a:cubicBezTo>
                <a:cubicBezTo>
                  <a:pt x="92092" y="30784"/>
                  <a:pt x="134867" y="85242"/>
                  <a:pt x="153519" y="108392"/>
                </a:cubicBezTo>
                <a:cubicBezTo>
                  <a:pt x="172171" y="131542"/>
                  <a:pt x="172341" y="137648"/>
                  <a:pt x="190518" y="152063"/>
                </a:cubicBezTo>
                <a:cubicBezTo>
                  <a:pt x="208695" y="166478"/>
                  <a:pt x="253712" y="178062"/>
                  <a:pt x="272708" y="185724"/>
                </a:cubicBezTo>
                <a:cubicBezTo>
                  <a:pt x="291704" y="193386"/>
                  <a:pt x="274691" y="205205"/>
                  <a:pt x="285265" y="211442"/>
                </a:cubicBezTo>
                <a:cubicBezTo>
                  <a:pt x="295839" y="217679"/>
                  <a:pt x="315521" y="228990"/>
                  <a:pt x="330938" y="233337"/>
                </a:cubicBezTo>
                <a:cubicBezTo>
                  <a:pt x="346355" y="237684"/>
                  <a:pt x="354897" y="226312"/>
                  <a:pt x="367028" y="227575"/>
                </a:cubicBezTo>
                <a:cubicBezTo>
                  <a:pt x="379159" y="228838"/>
                  <a:pt x="393232" y="239998"/>
                  <a:pt x="404089" y="244072"/>
                </a:cubicBezTo>
                <a:cubicBezTo>
                  <a:pt x="414946" y="248146"/>
                  <a:pt x="421052" y="241049"/>
                  <a:pt x="432172" y="252017"/>
                </a:cubicBezTo>
                <a:cubicBezTo>
                  <a:pt x="443292" y="262985"/>
                  <a:pt x="445255" y="284599"/>
                  <a:pt x="470447" y="306727"/>
                </a:cubicBezTo>
                <a:cubicBezTo>
                  <a:pt x="552283" y="374255"/>
                  <a:pt x="547066" y="398295"/>
                  <a:pt x="564464" y="401347"/>
                </a:cubicBezTo>
                <a:cubicBezTo>
                  <a:pt x="564626" y="384283"/>
                  <a:pt x="564787" y="367218"/>
                  <a:pt x="564949" y="350154"/>
                </a:cubicBezTo>
                <a:cubicBezTo>
                  <a:pt x="639040" y="334412"/>
                  <a:pt x="650797" y="284887"/>
                  <a:pt x="678555" y="268328"/>
                </a:cubicBezTo>
                <a:cubicBezTo>
                  <a:pt x="715626" y="287219"/>
                  <a:pt x="719072" y="287088"/>
                  <a:pt x="739331" y="296468"/>
                </a:cubicBezTo>
                <a:cubicBezTo>
                  <a:pt x="736974" y="352257"/>
                  <a:pt x="677804" y="450639"/>
                  <a:pt x="538126" y="505770"/>
                </a:cubicBezTo>
                <a:cubicBezTo>
                  <a:pt x="477563" y="553553"/>
                  <a:pt x="426687" y="605722"/>
                  <a:pt x="363998" y="482761"/>
                </a:cubicBezTo>
                <a:cubicBezTo>
                  <a:pt x="309432" y="496848"/>
                  <a:pt x="264695" y="512998"/>
                  <a:pt x="215225" y="529693"/>
                </a:cubicBezTo>
                <a:cubicBezTo>
                  <a:pt x="197549" y="558968"/>
                  <a:pt x="167011" y="591669"/>
                  <a:pt x="177396" y="603925"/>
                </a:cubicBezTo>
                <a:cubicBezTo>
                  <a:pt x="187781" y="616181"/>
                  <a:pt x="247627" y="606700"/>
                  <a:pt x="277532" y="603230"/>
                </a:cubicBezTo>
                <a:cubicBezTo>
                  <a:pt x="307437" y="599760"/>
                  <a:pt x="321002" y="601890"/>
                  <a:pt x="356824" y="583105"/>
                </a:cubicBezTo>
                <a:cubicBezTo>
                  <a:pt x="365654" y="524287"/>
                  <a:pt x="360089" y="531097"/>
                  <a:pt x="368369" y="495245"/>
                </a:cubicBezTo>
                <a:cubicBezTo>
                  <a:pt x="395698" y="527508"/>
                  <a:pt x="419503" y="579050"/>
                  <a:pt x="482995" y="546133"/>
                </a:cubicBezTo>
                <a:cubicBezTo>
                  <a:pt x="706605" y="419447"/>
                  <a:pt x="711848" y="385219"/>
                  <a:pt x="739554" y="310056"/>
                </a:cubicBezTo>
                <a:cubicBezTo>
                  <a:pt x="780424" y="321265"/>
                  <a:pt x="799978" y="344365"/>
                  <a:pt x="826112" y="381566"/>
                </a:cubicBezTo>
                <a:cubicBezTo>
                  <a:pt x="845330" y="400388"/>
                  <a:pt x="877334" y="483893"/>
                  <a:pt x="868272" y="566867"/>
                </a:cubicBezTo>
                <a:cubicBezTo>
                  <a:pt x="855328" y="726995"/>
                  <a:pt x="917616" y="747924"/>
                  <a:pt x="909057" y="850779"/>
                </a:cubicBezTo>
                <a:cubicBezTo>
                  <a:pt x="877357" y="906502"/>
                  <a:pt x="854974" y="910388"/>
                  <a:pt x="844946" y="934683"/>
                </a:cubicBezTo>
                <a:cubicBezTo>
                  <a:pt x="834918" y="958979"/>
                  <a:pt x="863892" y="985766"/>
                  <a:pt x="853682" y="1010382"/>
                </a:cubicBezTo>
                <a:cubicBezTo>
                  <a:pt x="843472" y="1034998"/>
                  <a:pt x="821686" y="1023929"/>
                  <a:pt x="822082" y="1082744"/>
                </a:cubicBezTo>
                <a:cubicBezTo>
                  <a:pt x="821204" y="1130520"/>
                  <a:pt x="844297" y="1235988"/>
                  <a:pt x="833855" y="1295521"/>
                </a:cubicBezTo>
                <a:cubicBezTo>
                  <a:pt x="858229" y="1338252"/>
                  <a:pt x="851661" y="1366709"/>
                  <a:pt x="861336" y="1409006"/>
                </a:cubicBezTo>
                <a:cubicBezTo>
                  <a:pt x="892787" y="1446126"/>
                  <a:pt x="892515" y="1492235"/>
                  <a:pt x="901674" y="1536988"/>
                </a:cubicBezTo>
                <a:cubicBezTo>
                  <a:pt x="910833" y="1581741"/>
                  <a:pt x="929111" y="1654739"/>
                  <a:pt x="916293" y="1677525"/>
                </a:cubicBezTo>
                <a:cubicBezTo>
                  <a:pt x="879121" y="1683146"/>
                  <a:pt x="827413" y="1678194"/>
                  <a:pt x="818153" y="1685655"/>
                </a:cubicBezTo>
                <a:cubicBezTo>
                  <a:pt x="782902" y="1675607"/>
                  <a:pt x="772569" y="1636849"/>
                  <a:pt x="760104" y="1598071"/>
                </a:cubicBezTo>
                <a:cubicBezTo>
                  <a:pt x="747639" y="1559293"/>
                  <a:pt x="752096" y="1500982"/>
                  <a:pt x="737416" y="1456866"/>
                </a:cubicBezTo>
                <a:cubicBezTo>
                  <a:pt x="722737" y="1412750"/>
                  <a:pt x="705328" y="1393451"/>
                  <a:pt x="681549" y="1305107"/>
                </a:cubicBezTo>
                <a:cubicBezTo>
                  <a:pt x="657346" y="1240783"/>
                  <a:pt x="606664" y="1030100"/>
                  <a:pt x="598143" y="1067039"/>
                </a:cubicBezTo>
                <a:cubicBezTo>
                  <a:pt x="581533" y="1050046"/>
                  <a:pt x="597721" y="1160306"/>
                  <a:pt x="594690" y="1203270"/>
                </a:cubicBezTo>
                <a:cubicBezTo>
                  <a:pt x="591659" y="1246234"/>
                  <a:pt x="578760" y="1291403"/>
                  <a:pt x="579954" y="1324824"/>
                </a:cubicBezTo>
                <a:cubicBezTo>
                  <a:pt x="581148" y="1358245"/>
                  <a:pt x="591691" y="1350370"/>
                  <a:pt x="589054" y="1403676"/>
                </a:cubicBezTo>
                <a:cubicBezTo>
                  <a:pt x="586559" y="1497449"/>
                  <a:pt x="578483" y="1577483"/>
                  <a:pt x="575107" y="1629010"/>
                </a:cubicBezTo>
                <a:cubicBezTo>
                  <a:pt x="571731" y="1680537"/>
                  <a:pt x="588543" y="1696974"/>
                  <a:pt x="568800" y="1712836"/>
                </a:cubicBezTo>
                <a:cubicBezTo>
                  <a:pt x="517638" y="1733388"/>
                  <a:pt x="515595" y="1727232"/>
                  <a:pt x="464716" y="1724848"/>
                </a:cubicBezTo>
                <a:cubicBezTo>
                  <a:pt x="442101" y="1690437"/>
                  <a:pt x="436174" y="1532915"/>
                  <a:pt x="433110" y="1506368"/>
                </a:cubicBezTo>
                <a:cubicBezTo>
                  <a:pt x="423465" y="1457410"/>
                  <a:pt x="444967" y="1449868"/>
                  <a:pt x="442753" y="1423756"/>
                </a:cubicBezTo>
                <a:cubicBezTo>
                  <a:pt x="440539" y="1397644"/>
                  <a:pt x="418045" y="1371207"/>
                  <a:pt x="419824" y="1349695"/>
                </a:cubicBezTo>
                <a:cubicBezTo>
                  <a:pt x="418530" y="1299241"/>
                  <a:pt x="428062" y="1314920"/>
                  <a:pt x="425888" y="1291467"/>
                </a:cubicBezTo>
                <a:cubicBezTo>
                  <a:pt x="423714" y="1268014"/>
                  <a:pt x="412343" y="1260538"/>
                  <a:pt x="406780" y="1208975"/>
                </a:cubicBezTo>
                <a:cubicBezTo>
                  <a:pt x="401217" y="1157412"/>
                  <a:pt x="389666" y="1045164"/>
                  <a:pt x="369341" y="975173"/>
                </a:cubicBezTo>
                <a:cubicBezTo>
                  <a:pt x="294327" y="945700"/>
                  <a:pt x="179826" y="823303"/>
                  <a:pt x="87949" y="744639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6" name="Rectangle 43">
            <a:extLst>
              <a:ext uri="{FF2B5EF4-FFF2-40B4-BE49-F238E27FC236}">
                <a16:creationId xmlns:a16="http://schemas.microsoft.com/office/drawing/2014/main" id="{BA668AD9-EC0A-62AB-F8B2-EA31CC7AF967}"/>
              </a:ext>
            </a:extLst>
          </p:cNvPr>
          <p:cNvSpPr/>
          <p:nvPr/>
        </p:nvSpPr>
        <p:spPr>
          <a:xfrm>
            <a:off x="1578957" y="3078163"/>
            <a:ext cx="404057" cy="408101"/>
          </a:xfrm>
          <a:custGeom>
            <a:avLst/>
            <a:gdLst>
              <a:gd name="connsiteX0" fmla="*/ 0 w 103250"/>
              <a:gd name="connsiteY0" fmla="*/ 0 h 266700"/>
              <a:gd name="connsiteX1" fmla="*/ 103250 w 103250"/>
              <a:gd name="connsiteY1" fmla="*/ 0 h 266700"/>
              <a:gd name="connsiteX2" fmla="*/ 103250 w 103250"/>
              <a:gd name="connsiteY2" fmla="*/ 266700 h 266700"/>
              <a:gd name="connsiteX3" fmla="*/ 0 w 103250"/>
              <a:gd name="connsiteY3" fmla="*/ 266700 h 266700"/>
              <a:gd name="connsiteX4" fmla="*/ 0 w 103250"/>
              <a:gd name="connsiteY4" fmla="*/ 0 h 266700"/>
              <a:gd name="connsiteX0" fmla="*/ 187325 w 290575"/>
              <a:gd name="connsiteY0" fmla="*/ 0 h 266700"/>
              <a:gd name="connsiteX1" fmla="*/ 290575 w 290575"/>
              <a:gd name="connsiteY1" fmla="*/ 0 h 266700"/>
              <a:gd name="connsiteX2" fmla="*/ 290575 w 290575"/>
              <a:gd name="connsiteY2" fmla="*/ 266700 h 266700"/>
              <a:gd name="connsiteX3" fmla="*/ 0 w 290575"/>
              <a:gd name="connsiteY3" fmla="*/ 244475 h 266700"/>
              <a:gd name="connsiteX4" fmla="*/ 187325 w 290575"/>
              <a:gd name="connsiteY4" fmla="*/ 0 h 266700"/>
              <a:gd name="connsiteX0" fmla="*/ 187325 w 290575"/>
              <a:gd name="connsiteY0" fmla="*/ 0 h 411271"/>
              <a:gd name="connsiteX1" fmla="*/ 290575 w 290575"/>
              <a:gd name="connsiteY1" fmla="*/ 0 h 411271"/>
              <a:gd name="connsiteX2" fmla="*/ 290575 w 290575"/>
              <a:gd name="connsiteY2" fmla="*/ 266700 h 411271"/>
              <a:gd name="connsiteX3" fmla="*/ 30164 w 290575"/>
              <a:gd name="connsiteY3" fmla="*/ 411163 h 411271"/>
              <a:gd name="connsiteX4" fmla="*/ 0 w 290575"/>
              <a:gd name="connsiteY4" fmla="*/ 244475 h 411271"/>
              <a:gd name="connsiteX5" fmla="*/ 187325 w 290575"/>
              <a:gd name="connsiteY5" fmla="*/ 0 h 411271"/>
              <a:gd name="connsiteX0" fmla="*/ 204788 w 308038"/>
              <a:gd name="connsiteY0" fmla="*/ 0 h 411271"/>
              <a:gd name="connsiteX1" fmla="*/ 308038 w 308038"/>
              <a:gd name="connsiteY1" fmla="*/ 0 h 411271"/>
              <a:gd name="connsiteX2" fmla="*/ 308038 w 308038"/>
              <a:gd name="connsiteY2" fmla="*/ 266700 h 411271"/>
              <a:gd name="connsiteX3" fmla="*/ 47627 w 308038"/>
              <a:gd name="connsiteY3" fmla="*/ 411163 h 411271"/>
              <a:gd name="connsiteX4" fmla="*/ 0 w 308038"/>
              <a:gd name="connsiteY4" fmla="*/ 236538 h 411271"/>
              <a:gd name="connsiteX5" fmla="*/ 204788 w 308038"/>
              <a:gd name="connsiteY5" fmla="*/ 0 h 411271"/>
              <a:gd name="connsiteX0" fmla="*/ 204788 w 308038"/>
              <a:gd name="connsiteY0" fmla="*/ 0 h 403339"/>
              <a:gd name="connsiteX1" fmla="*/ 308038 w 308038"/>
              <a:gd name="connsiteY1" fmla="*/ 0 h 403339"/>
              <a:gd name="connsiteX2" fmla="*/ 308038 w 308038"/>
              <a:gd name="connsiteY2" fmla="*/ 266700 h 403339"/>
              <a:gd name="connsiteX3" fmla="*/ 55564 w 308038"/>
              <a:gd name="connsiteY3" fmla="*/ 403226 h 403339"/>
              <a:gd name="connsiteX4" fmla="*/ 0 w 308038"/>
              <a:gd name="connsiteY4" fmla="*/ 236538 h 403339"/>
              <a:gd name="connsiteX5" fmla="*/ 204788 w 308038"/>
              <a:gd name="connsiteY5" fmla="*/ 0 h 403339"/>
              <a:gd name="connsiteX0" fmla="*/ 204788 w 320738"/>
              <a:gd name="connsiteY0" fmla="*/ 4762 h 408101"/>
              <a:gd name="connsiteX1" fmla="*/ 320738 w 320738"/>
              <a:gd name="connsiteY1" fmla="*/ 0 h 408101"/>
              <a:gd name="connsiteX2" fmla="*/ 308038 w 320738"/>
              <a:gd name="connsiteY2" fmla="*/ 271462 h 408101"/>
              <a:gd name="connsiteX3" fmla="*/ 55564 w 320738"/>
              <a:gd name="connsiteY3" fmla="*/ 407988 h 408101"/>
              <a:gd name="connsiteX4" fmla="*/ 0 w 320738"/>
              <a:gd name="connsiteY4" fmla="*/ 241300 h 408101"/>
              <a:gd name="connsiteX5" fmla="*/ 204788 w 320738"/>
              <a:gd name="connsiteY5" fmla="*/ 4762 h 408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0738" h="408101">
                <a:moveTo>
                  <a:pt x="204788" y="4762"/>
                </a:moveTo>
                <a:lnTo>
                  <a:pt x="320738" y="0"/>
                </a:lnTo>
                <a:lnTo>
                  <a:pt x="308038" y="271462"/>
                </a:lnTo>
                <a:cubicBezTo>
                  <a:pt x="265155" y="266700"/>
                  <a:pt x="98447" y="412750"/>
                  <a:pt x="55564" y="407988"/>
                </a:cubicBezTo>
                <a:lnTo>
                  <a:pt x="0" y="241300"/>
                </a:lnTo>
                <a:lnTo>
                  <a:pt x="204788" y="476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7" name="Rectangle 24">
            <a:extLst>
              <a:ext uri="{FF2B5EF4-FFF2-40B4-BE49-F238E27FC236}">
                <a16:creationId xmlns:a16="http://schemas.microsoft.com/office/drawing/2014/main" id="{93C20879-48F1-809E-1928-0C8A5EDB0E35}"/>
              </a:ext>
            </a:extLst>
          </p:cNvPr>
          <p:cNvSpPr/>
          <p:nvPr/>
        </p:nvSpPr>
        <p:spPr>
          <a:xfrm flipH="1">
            <a:off x="2607187" y="2911509"/>
            <a:ext cx="1223616" cy="1613039"/>
          </a:xfrm>
          <a:custGeom>
            <a:avLst/>
            <a:gdLst>
              <a:gd name="connsiteX0" fmla="*/ 0 w 530786"/>
              <a:gd name="connsiteY0" fmla="*/ 0 h 897075"/>
              <a:gd name="connsiteX1" fmla="*/ 530786 w 530786"/>
              <a:gd name="connsiteY1" fmla="*/ 0 h 897075"/>
              <a:gd name="connsiteX2" fmla="*/ 530786 w 530786"/>
              <a:gd name="connsiteY2" fmla="*/ 897075 h 897075"/>
              <a:gd name="connsiteX3" fmla="*/ 0 w 530786"/>
              <a:gd name="connsiteY3" fmla="*/ 897075 h 897075"/>
              <a:gd name="connsiteX4" fmla="*/ 0 w 530786"/>
              <a:gd name="connsiteY4" fmla="*/ 0 h 897075"/>
              <a:gd name="connsiteX0" fmla="*/ 33610 w 564396"/>
              <a:gd name="connsiteY0" fmla="*/ 0 h 897075"/>
              <a:gd name="connsiteX1" fmla="*/ 564396 w 564396"/>
              <a:gd name="connsiteY1" fmla="*/ 0 h 897075"/>
              <a:gd name="connsiteX2" fmla="*/ 564396 w 564396"/>
              <a:gd name="connsiteY2" fmla="*/ 897075 h 897075"/>
              <a:gd name="connsiteX3" fmla="*/ 33610 w 564396"/>
              <a:gd name="connsiteY3" fmla="*/ 897075 h 897075"/>
              <a:gd name="connsiteX4" fmla="*/ 0 w 564396"/>
              <a:gd name="connsiteY4" fmla="*/ 332055 h 897075"/>
              <a:gd name="connsiteX5" fmla="*/ 33610 w 564396"/>
              <a:gd name="connsiteY5" fmla="*/ 0 h 897075"/>
              <a:gd name="connsiteX0" fmla="*/ 77053 w 607839"/>
              <a:gd name="connsiteY0" fmla="*/ 0 h 897075"/>
              <a:gd name="connsiteX1" fmla="*/ 607839 w 607839"/>
              <a:gd name="connsiteY1" fmla="*/ 0 h 897075"/>
              <a:gd name="connsiteX2" fmla="*/ 607839 w 607839"/>
              <a:gd name="connsiteY2" fmla="*/ 897075 h 897075"/>
              <a:gd name="connsiteX3" fmla="*/ 77053 w 607839"/>
              <a:gd name="connsiteY3" fmla="*/ 897075 h 897075"/>
              <a:gd name="connsiteX4" fmla="*/ 43443 w 607839"/>
              <a:gd name="connsiteY4" fmla="*/ 332055 h 897075"/>
              <a:gd name="connsiteX5" fmla="*/ 580 w 607839"/>
              <a:gd name="connsiteY5" fmla="*/ 92343 h 897075"/>
              <a:gd name="connsiteX6" fmla="*/ 77053 w 607839"/>
              <a:gd name="connsiteY6" fmla="*/ 0 h 897075"/>
              <a:gd name="connsiteX0" fmla="*/ 77487 w 608273"/>
              <a:gd name="connsiteY0" fmla="*/ 0 h 897075"/>
              <a:gd name="connsiteX1" fmla="*/ 608273 w 608273"/>
              <a:gd name="connsiteY1" fmla="*/ 0 h 897075"/>
              <a:gd name="connsiteX2" fmla="*/ 608273 w 608273"/>
              <a:gd name="connsiteY2" fmla="*/ 897075 h 897075"/>
              <a:gd name="connsiteX3" fmla="*/ 77487 w 608273"/>
              <a:gd name="connsiteY3" fmla="*/ 897075 h 897075"/>
              <a:gd name="connsiteX4" fmla="*/ 43877 w 608273"/>
              <a:gd name="connsiteY4" fmla="*/ 332055 h 897075"/>
              <a:gd name="connsiteX5" fmla="*/ 1014 w 608273"/>
              <a:gd name="connsiteY5" fmla="*/ 92343 h 897075"/>
              <a:gd name="connsiteX6" fmla="*/ 77487 w 608273"/>
              <a:gd name="connsiteY6" fmla="*/ 0 h 897075"/>
              <a:gd name="connsiteX0" fmla="*/ 104036 w 634822"/>
              <a:gd name="connsiteY0" fmla="*/ 0 h 897075"/>
              <a:gd name="connsiteX1" fmla="*/ 634822 w 634822"/>
              <a:gd name="connsiteY1" fmla="*/ 0 h 897075"/>
              <a:gd name="connsiteX2" fmla="*/ 634822 w 634822"/>
              <a:gd name="connsiteY2" fmla="*/ 897075 h 897075"/>
              <a:gd name="connsiteX3" fmla="*/ 104036 w 634822"/>
              <a:gd name="connsiteY3" fmla="*/ 897075 h 897075"/>
              <a:gd name="connsiteX4" fmla="*/ 70426 w 634822"/>
              <a:gd name="connsiteY4" fmla="*/ 332055 h 897075"/>
              <a:gd name="connsiteX5" fmla="*/ 575 w 634822"/>
              <a:gd name="connsiteY5" fmla="*/ 3443 h 897075"/>
              <a:gd name="connsiteX6" fmla="*/ 104036 w 634822"/>
              <a:gd name="connsiteY6" fmla="*/ 0 h 897075"/>
              <a:gd name="connsiteX0" fmla="*/ 192936 w 634822"/>
              <a:gd name="connsiteY0" fmla="*/ 0 h 987562"/>
              <a:gd name="connsiteX1" fmla="*/ 634822 w 634822"/>
              <a:gd name="connsiteY1" fmla="*/ 90487 h 987562"/>
              <a:gd name="connsiteX2" fmla="*/ 634822 w 634822"/>
              <a:gd name="connsiteY2" fmla="*/ 987562 h 987562"/>
              <a:gd name="connsiteX3" fmla="*/ 104036 w 634822"/>
              <a:gd name="connsiteY3" fmla="*/ 987562 h 987562"/>
              <a:gd name="connsiteX4" fmla="*/ 70426 w 634822"/>
              <a:gd name="connsiteY4" fmla="*/ 422542 h 987562"/>
              <a:gd name="connsiteX5" fmla="*/ 575 w 634822"/>
              <a:gd name="connsiteY5" fmla="*/ 93930 h 987562"/>
              <a:gd name="connsiteX6" fmla="*/ 192936 w 634822"/>
              <a:gd name="connsiteY6" fmla="*/ 0 h 987562"/>
              <a:gd name="connsiteX0" fmla="*/ 194510 w 636396"/>
              <a:gd name="connsiteY0" fmla="*/ 0 h 987562"/>
              <a:gd name="connsiteX1" fmla="*/ 636396 w 636396"/>
              <a:gd name="connsiteY1" fmla="*/ 90487 h 987562"/>
              <a:gd name="connsiteX2" fmla="*/ 636396 w 636396"/>
              <a:gd name="connsiteY2" fmla="*/ 987562 h 987562"/>
              <a:gd name="connsiteX3" fmla="*/ 105610 w 636396"/>
              <a:gd name="connsiteY3" fmla="*/ 987562 h 987562"/>
              <a:gd name="connsiteX4" fmla="*/ 72000 w 636396"/>
              <a:gd name="connsiteY4" fmla="*/ 422542 h 987562"/>
              <a:gd name="connsiteX5" fmla="*/ 561 w 636396"/>
              <a:gd name="connsiteY5" fmla="*/ 70118 h 987562"/>
              <a:gd name="connsiteX6" fmla="*/ 194510 w 636396"/>
              <a:gd name="connsiteY6" fmla="*/ 0 h 987562"/>
              <a:gd name="connsiteX0" fmla="*/ 195720 w 637606"/>
              <a:gd name="connsiteY0" fmla="*/ 0 h 987562"/>
              <a:gd name="connsiteX1" fmla="*/ 637606 w 637606"/>
              <a:gd name="connsiteY1" fmla="*/ 90487 h 987562"/>
              <a:gd name="connsiteX2" fmla="*/ 637606 w 637606"/>
              <a:gd name="connsiteY2" fmla="*/ 987562 h 987562"/>
              <a:gd name="connsiteX3" fmla="*/ 106820 w 637606"/>
              <a:gd name="connsiteY3" fmla="*/ 987562 h 987562"/>
              <a:gd name="connsiteX4" fmla="*/ 73210 w 637606"/>
              <a:gd name="connsiteY4" fmla="*/ 422542 h 987562"/>
              <a:gd name="connsiteX5" fmla="*/ 1771 w 637606"/>
              <a:gd name="connsiteY5" fmla="*/ 70118 h 987562"/>
              <a:gd name="connsiteX6" fmla="*/ 195720 w 637606"/>
              <a:gd name="connsiteY6" fmla="*/ 0 h 987562"/>
              <a:gd name="connsiteX0" fmla="*/ 195798 w 637684"/>
              <a:gd name="connsiteY0" fmla="*/ 0 h 987562"/>
              <a:gd name="connsiteX1" fmla="*/ 637684 w 637684"/>
              <a:gd name="connsiteY1" fmla="*/ 90487 h 987562"/>
              <a:gd name="connsiteX2" fmla="*/ 637684 w 637684"/>
              <a:gd name="connsiteY2" fmla="*/ 987562 h 987562"/>
              <a:gd name="connsiteX3" fmla="*/ 106898 w 637684"/>
              <a:gd name="connsiteY3" fmla="*/ 987562 h 987562"/>
              <a:gd name="connsiteX4" fmla="*/ 70113 w 637684"/>
              <a:gd name="connsiteY4" fmla="*/ 435242 h 987562"/>
              <a:gd name="connsiteX5" fmla="*/ 1849 w 637684"/>
              <a:gd name="connsiteY5" fmla="*/ 70118 h 987562"/>
              <a:gd name="connsiteX6" fmla="*/ 195798 w 637684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37684 w 683721"/>
              <a:gd name="connsiteY2" fmla="*/ 987562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69434 w 683721"/>
              <a:gd name="connsiteY2" fmla="*/ 971687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683721 w 683721"/>
              <a:gd name="connsiteY1" fmla="*/ 11112 h 987562"/>
              <a:gd name="connsiteX2" fmla="*/ 669434 w 683721"/>
              <a:gd name="connsiteY2" fmla="*/ 971687 h 987562"/>
              <a:gd name="connsiteX3" fmla="*/ 106898 w 683721"/>
              <a:gd name="connsiteY3" fmla="*/ 987562 h 987562"/>
              <a:gd name="connsiteX4" fmla="*/ 70113 w 683721"/>
              <a:gd name="connsiteY4" fmla="*/ 435242 h 987562"/>
              <a:gd name="connsiteX5" fmla="*/ 1849 w 683721"/>
              <a:gd name="connsiteY5" fmla="*/ 70118 h 987562"/>
              <a:gd name="connsiteX6" fmla="*/ 195798 w 683721"/>
              <a:gd name="connsiteY6" fmla="*/ 0 h 987562"/>
              <a:gd name="connsiteX0" fmla="*/ 195798 w 683721"/>
              <a:gd name="connsiteY0" fmla="*/ 0 h 987562"/>
              <a:gd name="connsiteX1" fmla="*/ 373326 w 683721"/>
              <a:gd name="connsiteY1" fmla="*/ 195530 h 987562"/>
              <a:gd name="connsiteX2" fmla="*/ 683721 w 683721"/>
              <a:gd name="connsiteY2" fmla="*/ 11112 h 987562"/>
              <a:gd name="connsiteX3" fmla="*/ 669434 w 683721"/>
              <a:gd name="connsiteY3" fmla="*/ 971687 h 987562"/>
              <a:gd name="connsiteX4" fmla="*/ 106898 w 683721"/>
              <a:gd name="connsiteY4" fmla="*/ 987562 h 987562"/>
              <a:gd name="connsiteX5" fmla="*/ 70113 w 683721"/>
              <a:gd name="connsiteY5" fmla="*/ 435242 h 987562"/>
              <a:gd name="connsiteX6" fmla="*/ 1849 w 683721"/>
              <a:gd name="connsiteY6" fmla="*/ 70118 h 987562"/>
              <a:gd name="connsiteX7" fmla="*/ 195798 w 683721"/>
              <a:gd name="connsiteY7" fmla="*/ 0 h 987562"/>
              <a:gd name="connsiteX0" fmla="*/ 238661 w 683721"/>
              <a:gd name="connsiteY0" fmla="*/ 0 h 993912"/>
              <a:gd name="connsiteX1" fmla="*/ 373326 w 683721"/>
              <a:gd name="connsiteY1" fmla="*/ 201880 h 993912"/>
              <a:gd name="connsiteX2" fmla="*/ 683721 w 683721"/>
              <a:gd name="connsiteY2" fmla="*/ 17462 h 993912"/>
              <a:gd name="connsiteX3" fmla="*/ 669434 w 683721"/>
              <a:gd name="connsiteY3" fmla="*/ 978037 h 993912"/>
              <a:gd name="connsiteX4" fmla="*/ 106898 w 683721"/>
              <a:gd name="connsiteY4" fmla="*/ 993912 h 993912"/>
              <a:gd name="connsiteX5" fmla="*/ 70113 w 683721"/>
              <a:gd name="connsiteY5" fmla="*/ 441592 h 993912"/>
              <a:gd name="connsiteX6" fmla="*/ 1849 w 683721"/>
              <a:gd name="connsiteY6" fmla="*/ 76468 h 993912"/>
              <a:gd name="connsiteX7" fmla="*/ 238661 w 683721"/>
              <a:gd name="connsiteY7" fmla="*/ 0 h 993912"/>
              <a:gd name="connsiteX0" fmla="*/ 238661 w 683721"/>
              <a:gd name="connsiteY0" fmla="*/ 7670 h 1001582"/>
              <a:gd name="connsiteX1" fmla="*/ 373326 w 683721"/>
              <a:gd name="connsiteY1" fmla="*/ 209550 h 1001582"/>
              <a:gd name="connsiteX2" fmla="*/ 465401 w 683721"/>
              <a:gd name="connsiteY2" fmla="*/ 0 h 1001582"/>
              <a:gd name="connsiteX3" fmla="*/ 683721 w 683721"/>
              <a:gd name="connsiteY3" fmla="*/ 25132 h 1001582"/>
              <a:gd name="connsiteX4" fmla="*/ 669434 w 683721"/>
              <a:gd name="connsiteY4" fmla="*/ 985707 h 1001582"/>
              <a:gd name="connsiteX5" fmla="*/ 106898 w 683721"/>
              <a:gd name="connsiteY5" fmla="*/ 1001582 h 1001582"/>
              <a:gd name="connsiteX6" fmla="*/ 70113 w 683721"/>
              <a:gd name="connsiteY6" fmla="*/ 449262 h 1001582"/>
              <a:gd name="connsiteX7" fmla="*/ 1849 w 683721"/>
              <a:gd name="connsiteY7" fmla="*/ 84138 h 1001582"/>
              <a:gd name="connsiteX8" fmla="*/ 238661 w 683721"/>
              <a:gd name="connsiteY8" fmla="*/ 7670 h 1001582"/>
              <a:gd name="connsiteX0" fmla="*/ 238661 w 683721"/>
              <a:gd name="connsiteY0" fmla="*/ 7670 h 1001582"/>
              <a:gd name="connsiteX1" fmla="*/ 373326 w 683721"/>
              <a:gd name="connsiteY1" fmla="*/ 209550 h 1001582"/>
              <a:gd name="connsiteX2" fmla="*/ 465401 w 683721"/>
              <a:gd name="connsiteY2" fmla="*/ 0 h 1001582"/>
              <a:gd name="connsiteX3" fmla="*/ 683721 w 683721"/>
              <a:gd name="connsiteY3" fmla="*/ 25132 h 1001582"/>
              <a:gd name="connsiteX4" fmla="*/ 669434 w 683721"/>
              <a:gd name="connsiteY4" fmla="*/ 985707 h 1001582"/>
              <a:gd name="connsiteX5" fmla="*/ 106898 w 683721"/>
              <a:gd name="connsiteY5" fmla="*/ 1001582 h 1001582"/>
              <a:gd name="connsiteX6" fmla="*/ 70113 w 683721"/>
              <a:gd name="connsiteY6" fmla="*/ 449262 h 1001582"/>
              <a:gd name="connsiteX7" fmla="*/ 1849 w 683721"/>
              <a:gd name="connsiteY7" fmla="*/ 84138 h 1001582"/>
              <a:gd name="connsiteX8" fmla="*/ 238661 w 683721"/>
              <a:gd name="connsiteY8" fmla="*/ 7670 h 100158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69434 w 683721"/>
              <a:gd name="connsiteY4" fmla="*/ 992057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69434 w 683721"/>
              <a:gd name="connsiteY4" fmla="*/ 992057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1007932"/>
              <a:gd name="connsiteX1" fmla="*/ 373326 w 683721"/>
              <a:gd name="connsiteY1" fmla="*/ 215900 h 1007932"/>
              <a:gd name="connsiteX2" fmla="*/ 474926 w 683721"/>
              <a:gd name="connsiteY2" fmla="*/ 0 h 1007932"/>
              <a:gd name="connsiteX3" fmla="*/ 683721 w 683721"/>
              <a:gd name="connsiteY3" fmla="*/ 31482 h 1007932"/>
              <a:gd name="connsiteX4" fmla="*/ 680547 w 683721"/>
              <a:gd name="connsiteY4" fmla="*/ 990469 h 1007932"/>
              <a:gd name="connsiteX5" fmla="*/ 106898 w 683721"/>
              <a:gd name="connsiteY5" fmla="*/ 1007932 h 1007932"/>
              <a:gd name="connsiteX6" fmla="*/ 70113 w 683721"/>
              <a:gd name="connsiteY6" fmla="*/ 455612 h 1007932"/>
              <a:gd name="connsiteX7" fmla="*/ 1849 w 683721"/>
              <a:gd name="connsiteY7" fmla="*/ 90488 h 1007932"/>
              <a:gd name="connsiteX8" fmla="*/ 238661 w 683721"/>
              <a:gd name="connsiteY8" fmla="*/ 14020 h 1007932"/>
              <a:gd name="connsiteX0" fmla="*/ 238661 w 683721"/>
              <a:gd name="connsiteY0" fmla="*/ 14020 h 998407"/>
              <a:gd name="connsiteX1" fmla="*/ 373326 w 683721"/>
              <a:gd name="connsiteY1" fmla="*/ 215900 h 998407"/>
              <a:gd name="connsiteX2" fmla="*/ 474926 w 683721"/>
              <a:gd name="connsiteY2" fmla="*/ 0 h 998407"/>
              <a:gd name="connsiteX3" fmla="*/ 683721 w 683721"/>
              <a:gd name="connsiteY3" fmla="*/ 31482 h 998407"/>
              <a:gd name="connsiteX4" fmla="*/ 680547 w 683721"/>
              <a:gd name="connsiteY4" fmla="*/ 990469 h 998407"/>
              <a:gd name="connsiteX5" fmla="*/ 87848 w 683721"/>
              <a:gd name="connsiteY5" fmla="*/ 998407 h 998407"/>
              <a:gd name="connsiteX6" fmla="*/ 70113 w 683721"/>
              <a:gd name="connsiteY6" fmla="*/ 455612 h 998407"/>
              <a:gd name="connsiteX7" fmla="*/ 1849 w 683721"/>
              <a:gd name="connsiteY7" fmla="*/ 90488 h 998407"/>
              <a:gd name="connsiteX8" fmla="*/ 238661 w 683721"/>
              <a:gd name="connsiteY8" fmla="*/ 14020 h 998407"/>
              <a:gd name="connsiteX0" fmla="*/ 238661 w 683721"/>
              <a:gd name="connsiteY0" fmla="*/ 14020 h 998407"/>
              <a:gd name="connsiteX1" fmla="*/ 359038 w 683721"/>
              <a:gd name="connsiteY1" fmla="*/ 173037 h 998407"/>
              <a:gd name="connsiteX2" fmla="*/ 474926 w 683721"/>
              <a:gd name="connsiteY2" fmla="*/ 0 h 998407"/>
              <a:gd name="connsiteX3" fmla="*/ 683721 w 683721"/>
              <a:gd name="connsiteY3" fmla="*/ 31482 h 998407"/>
              <a:gd name="connsiteX4" fmla="*/ 680547 w 683721"/>
              <a:gd name="connsiteY4" fmla="*/ 990469 h 998407"/>
              <a:gd name="connsiteX5" fmla="*/ 87848 w 683721"/>
              <a:gd name="connsiteY5" fmla="*/ 998407 h 998407"/>
              <a:gd name="connsiteX6" fmla="*/ 70113 w 683721"/>
              <a:gd name="connsiteY6" fmla="*/ 455612 h 998407"/>
              <a:gd name="connsiteX7" fmla="*/ 1849 w 683721"/>
              <a:gd name="connsiteY7" fmla="*/ 90488 h 998407"/>
              <a:gd name="connsiteX8" fmla="*/ 238661 w 683721"/>
              <a:gd name="connsiteY8" fmla="*/ 14020 h 998407"/>
              <a:gd name="connsiteX0" fmla="*/ 238661 w 683721"/>
              <a:gd name="connsiteY0" fmla="*/ 33070 h 1017457"/>
              <a:gd name="connsiteX1" fmla="*/ 359038 w 683721"/>
              <a:gd name="connsiteY1" fmla="*/ 192087 h 1017457"/>
              <a:gd name="connsiteX2" fmla="*/ 489213 w 683721"/>
              <a:gd name="connsiteY2" fmla="*/ 0 h 1017457"/>
              <a:gd name="connsiteX3" fmla="*/ 683721 w 683721"/>
              <a:gd name="connsiteY3" fmla="*/ 50532 h 1017457"/>
              <a:gd name="connsiteX4" fmla="*/ 680547 w 683721"/>
              <a:gd name="connsiteY4" fmla="*/ 1009519 h 1017457"/>
              <a:gd name="connsiteX5" fmla="*/ 87848 w 683721"/>
              <a:gd name="connsiteY5" fmla="*/ 1017457 h 1017457"/>
              <a:gd name="connsiteX6" fmla="*/ 70113 w 683721"/>
              <a:gd name="connsiteY6" fmla="*/ 474662 h 1017457"/>
              <a:gd name="connsiteX7" fmla="*/ 1849 w 683721"/>
              <a:gd name="connsiteY7" fmla="*/ 109538 h 1017457"/>
              <a:gd name="connsiteX8" fmla="*/ 238661 w 683721"/>
              <a:gd name="connsiteY8" fmla="*/ 33070 h 1017457"/>
              <a:gd name="connsiteX0" fmla="*/ 238661 w 693246"/>
              <a:gd name="connsiteY0" fmla="*/ 33070 h 1017457"/>
              <a:gd name="connsiteX1" fmla="*/ 359038 w 693246"/>
              <a:gd name="connsiteY1" fmla="*/ 192087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3070 h 1017457"/>
              <a:gd name="connsiteX1" fmla="*/ 359038 w 693246"/>
              <a:gd name="connsiteY1" fmla="*/ 192087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3070 h 1017457"/>
              <a:gd name="connsiteX1" fmla="*/ 362213 w 693246"/>
              <a:gd name="connsiteY1" fmla="*/ 31749 h 1017457"/>
              <a:gd name="connsiteX2" fmla="*/ 489213 w 693246"/>
              <a:gd name="connsiteY2" fmla="*/ 0 h 1017457"/>
              <a:gd name="connsiteX3" fmla="*/ 693246 w 693246"/>
              <a:gd name="connsiteY3" fmla="*/ 52120 h 1017457"/>
              <a:gd name="connsiteX4" fmla="*/ 680547 w 693246"/>
              <a:gd name="connsiteY4" fmla="*/ 1009519 h 1017457"/>
              <a:gd name="connsiteX5" fmla="*/ 87848 w 693246"/>
              <a:gd name="connsiteY5" fmla="*/ 1017457 h 1017457"/>
              <a:gd name="connsiteX6" fmla="*/ 70113 w 693246"/>
              <a:gd name="connsiteY6" fmla="*/ 474662 h 1017457"/>
              <a:gd name="connsiteX7" fmla="*/ 1849 w 693246"/>
              <a:gd name="connsiteY7" fmla="*/ 109538 h 1017457"/>
              <a:gd name="connsiteX8" fmla="*/ 238661 w 693246"/>
              <a:gd name="connsiteY8" fmla="*/ 33070 h 1017457"/>
              <a:gd name="connsiteX0" fmla="*/ 238661 w 693246"/>
              <a:gd name="connsiteY0" fmla="*/ 36245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38661 w 693246"/>
              <a:gd name="connsiteY8" fmla="*/ 36245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48186 w 693246"/>
              <a:gd name="connsiteY8" fmla="*/ 20370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112713 h 1020632"/>
              <a:gd name="connsiteX8" fmla="*/ 248186 w 693246"/>
              <a:gd name="connsiteY8" fmla="*/ 20370 h 1020632"/>
              <a:gd name="connsiteX0" fmla="*/ 248186 w 693246"/>
              <a:gd name="connsiteY0" fmla="*/ 20370 h 1020632"/>
              <a:gd name="connsiteX1" fmla="*/ 362213 w 693246"/>
              <a:gd name="connsiteY1" fmla="*/ 34924 h 1020632"/>
              <a:gd name="connsiteX2" fmla="*/ 440001 w 693246"/>
              <a:gd name="connsiteY2" fmla="*/ 0 h 1020632"/>
              <a:gd name="connsiteX3" fmla="*/ 693246 w 693246"/>
              <a:gd name="connsiteY3" fmla="*/ 55295 h 1020632"/>
              <a:gd name="connsiteX4" fmla="*/ 680547 w 693246"/>
              <a:gd name="connsiteY4" fmla="*/ 1012694 h 1020632"/>
              <a:gd name="connsiteX5" fmla="*/ 87848 w 693246"/>
              <a:gd name="connsiteY5" fmla="*/ 1020632 h 1020632"/>
              <a:gd name="connsiteX6" fmla="*/ 70113 w 693246"/>
              <a:gd name="connsiteY6" fmla="*/ 477837 h 1020632"/>
              <a:gd name="connsiteX7" fmla="*/ 1849 w 693246"/>
              <a:gd name="connsiteY7" fmla="*/ 92076 h 1020632"/>
              <a:gd name="connsiteX8" fmla="*/ 248186 w 693246"/>
              <a:gd name="connsiteY8" fmla="*/ 20370 h 1020632"/>
              <a:gd name="connsiteX0" fmla="*/ 473816 w 918876"/>
              <a:gd name="connsiteY0" fmla="*/ 20370 h 1020632"/>
              <a:gd name="connsiteX1" fmla="*/ 587843 w 918876"/>
              <a:gd name="connsiteY1" fmla="*/ 34924 h 1020632"/>
              <a:gd name="connsiteX2" fmla="*/ 665631 w 918876"/>
              <a:gd name="connsiteY2" fmla="*/ 0 h 1020632"/>
              <a:gd name="connsiteX3" fmla="*/ 918876 w 918876"/>
              <a:gd name="connsiteY3" fmla="*/ 55295 h 1020632"/>
              <a:gd name="connsiteX4" fmla="*/ 906177 w 918876"/>
              <a:gd name="connsiteY4" fmla="*/ 1012694 h 1020632"/>
              <a:gd name="connsiteX5" fmla="*/ 313478 w 918876"/>
              <a:gd name="connsiteY5" fmla="*/ 1020632 h 1020632"/>
              <a:gd name="connsiteX6" fmla="*/ 295743 w 918876"/>
              <a:gd name="connsiteY6" fmla="*/ 477837 h 1020632"/>
              <a:gd name="connsiteX7" fmla="*/ 468 w 918876"/>
              <a:gd name="connsiteY7" fmla="*/ 487363 h 1020632"/>
              <a:gd name="connsiteX8" fmla="*/ 227479 w 918876"/>
              <a:gd name="connsiteY8" fmla="*/ 92076 h 1020632"/>
              <a:gd name="connsiteX9" fmla="*/ 473816 w 918876"/>
              <a:gd name="connsiteY9" fmla="*/ 20370 h 1020632"/>
              <a:gd name="connsiteX0" fmla="*/ 473386 w 918446"/>
              <a:gd name="connsiteY0" fmla="*/ 20370 h 1020632"/>
              <a:gd name="connsiteX1" fmla="*/ 587413 w 918446"/>
              <a:gd name="connsiteY1" fmla="*/ 34924 h 1020632"/>
              <a:gd name="connsiteX2" fmla="*/ 665201 w 918446"/>
              <a:gd name="connsiteY2" fmla="*/ 0 h 1020632"/>
              <a:gd name="connsiteX3" fmla="*/ 918446 w 918446"/>
              <a:gd name="connsiteY3" fmla="*/ 55295 h 1020632"/>
              <a:gd name="connsiteX4" fmla="*/ 905747 w 918446"/>
              <a:gd name="connsiteY4" fmla="*/ 1012694 h 1020632"/>
              <a:gd name="connsiteX5" fmla="*/ 313048 w 918446"/>
              <a:gd name="connsiteY5" fmla="*/ 1020632 h 1020632"/>
              <a:gd name="connsiteX6" fmla="*/ 295313 w 918446"/>
              <a:gd name="connsiteY6" fmla="*/ 477837 h 1020632"/>
              <a:gd name="connsiteX7" fmla="*/ 242925 w 918446"/>
              <a:gd name="connsiteY7" fmla="*/ 304801 h 1020632"/>
              <a:gd name="connsiteX8" fmla="*/ 38 w 918446"/>
              <a:gd name="connsiteY8" fmla="*/ 487363 h 1020632"/>
              <a:gd name="connsiteX9" fmla="*/ 227049 w 918446"/>
              <a:gd name="connsiteY9" fmla="*/ 92076 h 1020632"/>
              <a:gd name="connsiteX10" fmla="*/ 473386 w 918446"/>
              <a:gd name="connsiteY10" fmla="*/ 20370 h 1020632"/>
              <a:gd name="connsiteX0" fmla="*/ 473388 w 918448"/>
              <a:gd name="connsiteY0" fmla="*/ 20370 h 1020632"/>
              <a:gd name="connsiteX1" fmla="*/ 587415 w 918448"/>
              <a:gd name="connsiteY1" fmla="*/ 34924 h 1020632"/>
              <a:gd name="connsiteX2" fmla="*/ 665203 w 918448"/>
              <a:gd name="connsiteY2" fmla="*/ 0 h 1020632"/>
              <a:gd name="connsiteX3" fmla="*/ 918448 w 918448"/>
              <a:gd name="connsiteY3" fmla="*/ 55295 h 1020632"/>
              <a:gd name="connsiteX4" fmla="*/ 905749 w 918448"/>
              <a:gd name="connsiteY4" fmla="*/ 1012694 h 1020632"/>
              <a:gd name="connsiteX5" fmla="*/ 313050 w 918448"/>
              <a:gd name="connsiteY5" fmla="*/ 1020632 h 1020632"/>
              <a:gd name="connsiteX6" fmla="*/ 295315 w 918448"/>
              <a:gd name="connsiteY6" fmla="*/ 477837 h 1020632"/>
              <a:gd name="connsiteX7" fmla="*/ 230227 w 918448"/>
              <a:gd name="connsiteY7" fmla="*/ 327026 h 1020632"/>
              <a:gd name="connsiteX8" fmla="*/ 40 w 918448"/>
              <a:gd name="connsiteY8" fmla="*/ 487363 h 1020632"/>
              <a:gd name="connsiteX9" fmla="*/ 227051 w 918448"/>
              <a:gd name="connsiteY9" fmla="*/ 92076 h 1020632"/>
              <a:gd name="connsiteX10" fmla="*/ 473388 w 918448"/>
              <a:gd name="connsiteY10" fmla="*/ 20370 h 1020632"/>
              <a:gd name="connsiteX0" fmla="*/ 570501 w 1015561"/>
              <a:gd name="connsiteY0" fmla="*/ 20370 h 1020632"/>
              <a:gd name="connsiteX1" fmla="*/ 684528 w 1015561"/>
              <a:gd name="connsiteY1" fmla="*/ 34924 h 1020632"/>
              <a:gd name="connsiteX2" fmla="*/ 762316 w 1015561"/>
              <a:gd name="connsiteY2" fmla="*/ 0 h 1020632"/>
              <a:gd name="connsiteX3" fmla="*/ 1015561 w 1015561"/>
              <a:gd name="connsiteY3" fmla="*/ 55295 h 1020632"/>
              <a:gd name="connsiteX4" fmla="*/ 1002862 w 1015561"/>
              <a:gd name="connsiteY4" fmla="*/ 1012694 h 1020632"/>
              <a:gd name="connsiteX5" fmla="*/ 410163 w 1015561"/>
              <a:gd name="connsiteY5" fmla="*/ 1020632 h 1020632"/>
              <a:gd name="connsiteX6" fmla="*/ 392428 w 1015561"/>
              <a:gd name="connsiteY6" fmla="*/ 477837 h 1020632"/>
              <a:gd name="connsiteX7" fmla="*/ 327340 w 1015561"/>
              <a:gd name="connsiteY7" fmla="*/ 327026 h 1020632"/>
              <a:gd name="connsiteX8" fmla="*/ 97153 w 1015561"/>
              <a:gd name="connsiteY8" fmla="*/ 487363 h 1020632"/>
              <a:gd name="connsiteX9" fmla="*/ 8253 w 1015561"/>
              <a:gd name="connsiteY9" fmla="*/ 379413 h 1020632"/>
              <a:gd name="connsiteX10" fmla="*/ 324164 w 1015561"/>
              <a:gd name="connsiteY10" fmla="*/ 92076 h 1020632"/>
              <a:gd name="connsiteX11" fmla="*/ 570501 w 1015561"/>
              <a:gd name="connsiteY11" fmla="*/ 20370 h 1020632"/>
              <a:gd name="connsiteX0" fmla="*/ 562615 w 1007675"/>
              <a:gd name="connsiteY0" fmla="*/ 20370 h 1020632"/>
              <a:gd name="connsiteX1" fmla="*/ 676642 w 1007675"/>
              <a:gd name="connsiteY1" fmla="*/ 34924 h 1020632"/>
              <a:gd name="connsiteX2" fmla="*/ 754430 w 1007675"/>
              <a:gd name="connsiteY2" fmla="*/ 0 h 1020632"/>
              <a:gd name="connsiteX3" fmla="*/ 1007675 w 1007675"/>
              <a:gd name="connsiteY3" fmla="*/ 55295 h 1020632"/>
              <a:gd name="connsiteX4" fmla="*/ 994976 w 1007675"/>
              <a:gd name="connsiteY4" fmla="*/ 1012694 h 1020632"/>
              <a:gd name="connsiteX5" fmla="*/ 402277 w 1007675"/>
              <a:gd name="connsiteY5" fmla="*/ 1020632 h 1020632"/>
              <a:gd name="connsiteX6" fmla="*/ 384542 w 1007675"/>
              <a:gd name="connsiteY6" fmla="*/ 477837 h 1020632"/>
              <a:gd name="connsiteX7" fmla="*/ 319454 w 1007675"/>
              <a:gd name="connsiteY7" fmla="*/ 327026 h 1020632"/>
              <a:gd name="connsiteX8" fmla="*/ 89267 w 1007675"/>
              <a:gd name="connsiteY8" fmla="*/ 487363 h 1020632"/>
              <a:gd name="connsiteX9" fmla="*/ 367 w 1007675"/>
              <a:gd name="connsiteY9" fmla="*/ 379413 h 1020632"/>
              <a:gd name="connsiteX10" fmla="*/ 316278 w 1007675"/>
              <a:gd name="connsiteY10" fmla="*/ 92076 h 1020632"/>
              <a:gd name="connsiteX11" fmla="*/ 562615 w 1007675"/>
              <a:gd name="connsiteY11" fmla="*/ 20370 h 1020632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994976 w 1007675"/>
              <a:gd name="connsiteY4" fmla="*/ 1012694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1001326 w 1007675"/>
              <a:gd name="connsiteY4" fmla="*/ 1065081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07675"/>
              <a:gd name="connsiteY0" fmla="*/ 20370 h 1098419"/>
              <a:gd name="connsiteX1" fmla="*/ 676642 w 1007675"/>
              <a:gd name="connsiteY1" fmla="*/ 34924 h 1098419"/>
              <a:gd name="connsiteX2" fmla="*/ 754430 w 1007675"/>
              <a:gd name="connsiteY2" fmla="*/ 0 h 1098419"/>
              <a:gd name="connsiteX3" fmla="*/ 1007675 w 1007675"/>
              <a:gd name="connsiteY3" fmla="*/ 55295 h 1098419"/>
              <a:gd name="connsiteX4" fmla="*/ 1001326 w 1007675"/>
              <a:gd name="connsiteY4" fmla="*/ 1065081 h 1098419"/>
              <a:gd name="connsiteX5" fmla="*/ 407040 w 1007675"/>
              <a:gd name="connsiteY5" fmla="*/ 1098419 h 1098419"/>
              <a:gd name="connsiteX6" fmla="*/ 384542 w 1007675"/>
              <a:gd name="connsiteY6" fmla="*/ 477837 h 1098419"/>
              <a:gd name="connsiteX7" fmla="*/ 319454 w 1007675"/>
              <a:gd name="connsiteY7" fmla="*/ 327026 h 1098419"/>
              <a:gd name="connsiteX8" fmla="*/ 89267 w 1007675"/>
              <a:gd name="connsiteY8" fmla="*/ 487363 h 1098419"/>
              <a:gd name="connsiteX9" fmla="*/ 367 w 1007675"/>
              <a:gd name="connsiteY9" fmla="*/ 379413 h 1098419"/>
              <a:gd name="connsiteX10" fmla="*/ 316278 w 1007675"/>
              <a:gd name="connsiteY10" fmla="*/ 92076 h 1098419"/>
              <a:gd name="connsiteX11" fmla="*/ 562615 w 1007675"/>
              <a:gd name="connsiteY11" fmla="*/ 20370 h 1098419"/>
              <a:gd name="connsiteX0" fmla="*/ 562615 w 1043692"/>
              <a:gd name="connsiteY0" fmla="*/ 20370 h 1098419"/>
              <a:gd name="connsiteX1" fmla="*/ 676642 w 1043692"/>
              <a:gd name="connsiteY1" fmla="*/ 34924 h 1098419"/>
              <a:gd name="connsiteX2" fmla="*/ 754430 w 1043692"/>
              <a:gd name="connsiteY2" fmla="*/ 0 h 1098419"/>
              <a:gd name="connsiteX3" fmla="*/ 1007675 w 1043692"/>
              <a:gd name="connsiteY3" fmla="*/ 55295 h 1098419"/>
              <a:gd name="connsiteX4" fmla="*/ 997317 w 1043692"/>
              <a:gd name="connsiteY4" fmla="*/ 228601 h 1098419"/>
              <a:gd name="connsiteX5" fmla="*/ 1001326 w 1043692"/>
              <a:gd name="connsiteY5" fmla="*/ 1065081 h 1098419"/>
              <a:gd name="connsiteX6" fmla="*/ 407040 w 1043692"/>
              <a:gd name="connsiteY6" fmla="*/ 1098419 h 1098419"/>
              <a:gd name="connsiteX7" fmla="*/ 384542 w 1043692"/>
              <a:gd name="connsiteY7" fmla="*/ 477837 h 1098419"/>
              <a:gd name="connsiteX8" fmla="*/ 319454 w 1043692"/>
              <a:gd name="connsiteY8" fmla="*/ 327026 h 1098419"/>
              <a:gd name="connsiteX9" fmla="*/ 89267 w 1043692"/>
              <a:gd name="connsiteY9" fmla="*/ 487363 h 1098419"/>
              <a:gd name="connsiteX10" fmla="*/ 367 w 1043692"/>
              <a:gd name="connsiteY10" fmla="*/ 379413 h 1098419"/>
              <a:gd name="connsiteX11" fmla="*/ 316278 w 1043692"/>
              <a:gd name="connsiteY11" fmla="*/ 92076 h 1098419"/>
              <a:gd name="connsiteX12" fmla="*/ 562615 w 1043692"/>
              <a:gd name="connsiteY12" fmla="*/ 20370 h 1098419"/>
              <a:gd name="connsiteX0" fmla="*/ 562615 w 1030227"/>
              <a:gd name="connsiteY0" fmla="*/ 20370 h 1098419"/>
              <a:gd name="connsiteX1" fmla="*/ 676642 w 1030227"/>
              <a:gd name="connsiteY1" fmla="*/ 34924 h 1098419"/>
              <a:gd name="connsiteX2" fmla="*/ 754430 w 1030227"/>
              <a:gd name="connsiteY2" fmla="*/ 0 h 1098419"/>
              <a:gd name="connsiteX3" fmla="*/ 1007675 w 1030227"/>
              <a:gd name="connsiteY3" fmla="*/ 55295 h 1098419"/>
              <a:gd name="connsiteX4" fmla="*/ 997317 w 1030227"/>
              <a:gd name="connsiteY4" fmla="*/ 228601 h 1098419"/>
              <a:gd name="connsiteX5" fmla="*/ 1001326 w 1030227"/>
              <a:gd name="connsiteY5" fmla="*/ 1065081 h 1098419"/>
              <a:gd name="connsiteX6" fmla="*/ 407040 w 1030227"/>
              <a:gd name="connsiteY6" fmla="*/ 1098419 h 1098419"/>
              <a:gd name="connsiteX7" fmla="*/ 384542 w 1030227"/>
              <a:gd name="connsiteY7" fmla="*/ 477837 h 1098419"/>
              <a:gd name="connsiteX8" fmla="*/ 319454 w 1030227"/>
              <a:gd name="connsiteY8" fmla="*/ 327026 h 1098419"/>
              <a:gd name="connsiteX9" fmla="*/ 89267 w 1030227"/>
              <a:gd name="connsiteY9" fmla="*/ 487363 h 1098419"/>
              <a:gd name="connsiteX10" fmla="*/ 367 w 1030227"/>
              <a:gd name="connsiteY10" fmla="*/ 379413 h 1098419"/>
              <a:gd name="connsiteX11" fmla="*/ 316278 w 1030227"/>
              <a:gd name="connsiteY11" fmla="*/ 92076 h 1098419"/>
              <a:gd name="connsiteX12" fmla="*/ 562615 w 1030227"/>
              <a:gd name="connsiteY12" fmla="*/ 20370 h 1098419"/>
              <a:gd name="connsiteX0" fmla="*/ 562615 w 1023394"/>
              <a:gd name="connsiteY0" fmla="*/ 20370 h 1098419"/>
              <a:gd name="connsiteX1" fmla="*/ 676642 w 1023394"/>
              <a:gd name="connsiteY1" fmla="*/ 34924 h 1098419"/>
              <a:gd name="connsiteX2" fmla="*/ 754430 w 1023394"/>
              <a:gd name="connsiteY2" fmla="*/ 0 h 1098419"/>
              <a:gd name="connsiteX3" fmla="*/ 1007675 w 1023394"/>
              <a:gd name="connsiteY3" fmla="*/ 55295 h 1098419"/>
              <a:gd name="connsiteX4" fmla="*/ 997317 w 1023394"/>
              <a:gd name="connsiteY4" fmla="*/ 228601 h 1098419"/>
              <a:gd name="connsiteX5" fmla="*/ 1001326 w 1023394"/>
              <a:gd name="connsiteY5" fmla="*/ 1065081 h 1098419"/>
              <a:gd name="connsiteX6" fmla="*/ 407040 w 1023394"/>
              <a:gd name="connsiteY6" fmla="*/ 1098419 h 1098419"/>
              <a:gd name="connsiteX7" fmla="*/ 384542 w 1023394"/>
              <a:gd name="connsiteY7" fmla="*/ 477837 h 1098419"/>
              <a:gd name="connsiteX8" fmla="*/ 319454 w 1023394"/>
              <a:gd name="connsiteY8" fmla="*/ 327026 h 1098419"/>
              <a:gd name="connsiteX9" fmla="*/ 89267 w 1023394"/>
              <a:gd name="connsiteY9" fmla="*/ 487363 h 1098419"/>
              <a:gd name="connsiteX10" fmla="*/ 367 w 1023394"/>
              <a:gd name="connsiteY10" fmla="*/ 379413 h 1098419"/>
              <a:gd name="connsiteX11" fmla="*/ 316278 w 1023394"/>
              <a:gd name="connsiteY11" fmla="*/ 92076 h 1098419"/>
              <a:gd name="connsiteX12" fmla="*/ 562615 w 1023394"/>
              <a:gd name="connsiteY12" fmla="*/ 20370 h 1098419"/>
              <a:gd name="connsiteX0" fmla="*/ 562615 w 1033568"/>
              <a:gd name="connsiteY0" fmla="*/ 20370 h 1098419"/>
              <a:gd name="connsiteX1" fmla="*/ 676642 w 1033568"/>
              <a:gd name="connsiteY1" fmla="*/ 34924 h 1098419"/>
              <a:gd name="connsiteX2" fmla="*/ 754430 w 1033568"/>
              <a:gd name="connsiteY2" fmla="*/ 0 h 1098419"/>
              <a:gd name="connsiteX3" fmla="*/ 1007675 w 1033568"/>
              <a:gd name="connsiteY3" fmla="*/ 55295 h 1098419"/>
              <a:gd name="connsiteX4" fmla="*/ 997317 w 1033568"/>
              <a:gd name="connsiteY4" fmla="*/ 228601 h 1098419"/>
              <a:gd name="connsiteX5" fmla="*/ 959217 w 1033568"/>
              <a:gd name="connsiteY5" fmla="*/ 447676 h 1098419"/>
              <a:gd name="connsiteX6" fmla="*/ 1001326 w 1033568"/>
              <a:gd name="connsiteY6" fmla="*/ 1065081 h 1098419"/>
              <a:gd name="connsiteX7" fmla="*/ 407040 w 1033568"/>
              <a:gd name="connsiteY7" fmla="*/ 1098419 h 1098419"/>
              <a:gd name="connsiteX8" fmla="*/ 384542 w 1033568"/>
              <a:gd name="connsiteY8" fmla="*/ 477837 h 1098419"/>
              <a:gd name="connsiteX9" fmla="*/ 319454 w 1033568"/>
              <a:gd name="connsiteY9" fmla="*/ 327026 h 1098419"/>
              <a:gd name="connsiteX10" fmla="*/ 89267 w 1033568"/>
              <a:gd name="connsiteY10" fmla="*/ 487363 h 1098419"/>
              <a:gd name="connsiteX11" fmla="*/ 367 w 1033568"/>
              <a:gd name="connsiteY11" fmla="*/ 379413 h 1098419"/>
              <a:gd name="connsiteX12" fmla="*/ 316278 w 1033568"/>
              <a:gd name="connsiteY12" fmla="*/ 92076 h 1098419"/>
              <a:gd name="connsiteX13" fmla="*/ 562615 w 1033568"/>
              <a:gd name="connsiteY13" fmla="*/ 20370 h 1098419"/>
              <a:gd name="connsiteX0" fmla="*/ 562615 w 1325104"/>
              <a:gd name="connsiteY0" fmla="*/ 20370 h 1098419"/>
              <a:gd name="connsiteX1" fmla="*/ 676642 w 1325104"/>
              <a:gd name="connsiteY1" fmla="*/ 34924 h 1098419"/>
              <a:gd name="connsiteX2" fmla="*/ 754430 w 1325104"/>
              <a:gd name="connsiteY2" fmla="*/ 0 h 1098419"/>
              <a:gd name="connsiteX3" fmla="*/ 1322000 w 1325104"/>
              <a:gd name="connsiteY3" fmla="*/ 36245 h 1098419"/>
              <a:gd name="connsiteX4" fmla="*/ 997317 w 1325104"/>
              <a:gd name="connsiteY4" fmla="*/ 228601 h 1098419"/>
              <a:gd name="connsiteX5" fmla="*/ 959217 w 1325104"/>
              <a:gd name="connsiteY5" fmla="*/ 447676 h 1098419"/>
              <a:gd name="connsiteX6" fmla="*/ 1001326 w 1325104"/>
              <a:gd name="connsiteY6" fmla="*/ 1065081 h 1098419"/>
              <a:gd name="connsiteX7" fmla="*/ 407040 w 1325104"/>
              <a:gd name="connsiteY7" fmla="*/ 1098419 h 1098419"/>
              <a:gd name="connsiteX8" fmla="*/ 384542 w 1325104"/>
              <a:gd name="connsiteY8" fmla="*/ 477837 h 1098419"/>
              <a:gd name="connsiteX9" fmla="*/ 319454 w 1325104"/>
              <a:gd name="connsiteY9" fmla="*/ 327026 h 1098419"/>
              <a:gd name="connsiteX10" fmla="*/ 89267 w 1325104"/>
              <a:gd name="connsiteY10" fmla="*/ 487363 h 1098419"/>
              <a:gd name="connsiteX11" fmla="*/ 367 w 1325104"/>
              <a:gd name="connsiteY11" fmla="*/ 379413 h 1098419"/>
              <a:gd name="connsiteX12" fmla="*/ 316278 w 1325104"/>
              <a:gd name="connsiteY12" fmla="*/ 92076 h 1098419"/>
              <a:gd name="connsiteX13" fmla="*/ 562615 w 1325104"/>
              <a:gd name="connsiteY13" fmla="*/ 20370 h 1098419"/>
              <a:gd name="connsiteX0" fmla="*/ 562615 w 1325104"/>
              <a:gd name="connsiteY0" fmla="*/ 20370 h 1098419"/>
              <a:gd name="connsiteX1" fmla="*/ 676642 w 1325104"/>
              <a:gd name="connsiteY1" fmla="*/ 34924 h 1098419"/>
              <a:gd name="connsiteX2" fmla="*/ 754430 w 1325104"/>
              <a:gd name="connsiteY2" fmla="*/ 0 h 1098419"/>
              <a:gd name="connsiteX3" fmla="*/ 1322000 w 1325104"/>
              <a:gd name="connsiteY3" fmla="*/ 36245 h 1098419"/>
              <a:gd name="connsiteX4" fmla="*/ 997317 w 1325104"/>
              <a:gd name="connsiteY4" fmla="*/ 228601 h 1098419"/>
              <a:gd name="connsiteX5" fmla="*/ 959217 w 1325104"/>
              <a:gd name="connsiteY5" fmla="*/ 447676 h 1098419"/>
              <a:gd name="connsiteX6" fmla="*/ 1001326 w 1325104"/>
              <a:gd name="connsiteY6" fmla="*/ 1065081 h 1098419"/>
              <a:gd name="connsiteX7" fmla="*/ 407040 w 1325104"/>
              <a:gd name="connsiteY7" fmla="*/ 1098419 h 1098419"/>
              <a:gd name="connsiteX8" fmla="*/ 384542 w 1325104"/>
              <a:gd name="connsiteY8" fmla="*/ 477837 h 1098419"/>
              <a:gd name="connsiteX9" fmla="*/ 319454 w 1325104"/>
              <a:gd name="connsiteY9" fmla="*/ 327026 h 1098419"/>
              <a:gd name="connsiteX10" fmla="*/ 89267 w 1325104"/>
              <a:gd name="connsiteY10" fmla="*/ 487363 h 1098419"/>
              <a:gd name="connsiteX11" fmla="*/ 367 w 1325104"/>
              <a:gd name="connsiteY11" fmla="*/ 379413 h 1098419"/>
              <a:gd name="connsiteX12" fmla="*/ 316278 w 1325104"/>
              <a:gd name="connsiteY12" fmla="*/ 92076 h 1098419"/>
              <a:gd name="connsiteX13" fmla="*/ 562615 w 1325104"/>
              <a:gd name="connsiteY13" fmla="*/ 20370 h 1098419"/>
              <a:gd name="connsiteX0" fmla="*/ 562465 w 1324954"/>
              <a:gd name="connsiteY0" fmla="*/ 20370 h 1098419"/>
              <a:gd name="connsiteX1" fmla="*/ 676492 w 1324954"/>
              <a:gd name="connsiteY1" fmla="*/ 34924 h 1098419"/>
              <a:gd name="connsiteX2" fmla="*/ 754280 w 1324954"/>
              <a:gd name="connsiteY2" fmla="*/ 0 h 1098419"/>
              <a:gd name="connsiteX3" fmla="*/ 1321850 w 1324954"/>
              <a:gd name="connsiteY3" fmla="*/ 36245 h 1098419"/>
              <a:gd name="connsiteX4" fmla="*/ 997167 w 1324954"/>
              <a:gd name="connsiteY4" fmla="*/ 228601 h 1098419"/>
              <a:gd name="connsiteX5" fmla="*/ 959067 w 1324954"/>
              <a:gd name="connsiteY5" fmla="*/ 447676 h 1098419"/>
              <a:gd name="connsiteX6" fmla="*/ 1001176 w 1324954"/>
              <a:gd name="connsiteY6" fmla="*/ 1065081 h 1098419"/>
              <a:gd name="connsiteX7" fmla="*/ 406890 w 1324954"/>
              <a:gd name="connsiteY7" fmla="*/ 1098419 h 1098419"/>
              <a:gd name="connsiteX8" fmla="*/ 384392 w 1324954"/>
              <a:gd name="connsiteY8" fmla="*/ 477837 h 1098419"/>
              <a:gd name="connsiteX9" fmla="*/ 319304 w 1324954"/>
              <a:gd name="connsiteY9" fmla="*/ 327026 h 1098419"/>
              <a:gd name="connsiteX10" fmla="*/ 141504 w 1324954"/>
              <a:gd name="connsiteY10" fmla="*/ 568325 h 1098419"/>
              <a:gd name="connsiteX11" fmla="*/ 217 w 1324954"/>
              <a:gd name="connsiteY11" fmla="*/ 379413 h 1098419"/>
              <a:gd name="connsiteX12" fmla="*/ 316128 w 1324954"/>
              <a:gd name="connsiteY12" fmla="*/ 92076 h 1098419"/>
              <a:gd name="connsiteX13" fmla="*/ 562465 w 1324954"/>
              <a:gd name="connsiteY13" fmla="*/ 20370 h 1098419"/>
              <a:gd name="connsiteX0" fmla="*/ 505489 w 1267978"/>
              <a:gd name="connsiteY0" fmla="*/ 20370 h 1098419"/>
              <a:gd name="connsiteX1" fmla="*/ 619516 w 1267978"/>
              <a:gd name="connsiteY1" fmla="*/ 34924 h 1098419"/>
              <a:gd name="connsiteX2" fmla="*/ 697304 w 1267978"/>
              <a:gd name="connsiteY2" fmla="*/ 0 h 1098419"/>
              <a:gd name="connsiteX3" fmla="*/ 1264874 w 1267978"/>
              <a:gd name="connsiteY3" fmla="*/ 36245 h 1098419"/>
              <a:gd name="connsiteX4" fmla="*/ 940191 w 1267978"/>
              <a:gd name="connsiteY4" fmla="*/ 228601 h 1098419"/>
              <a:gd name="connsiteX5" fmla="*/ 902091 w 1267978"/>
              <a:gd name="connsiteY5" fmla="*/ 447676 h 1098419"/>
              <a:gd name="connsiteX6" fmla="*/ 944200 w 1267978"/>
              <a:gd name="connsiteY6" fmla="*/ 1065081 h 1098419"/>
              <a:gd name="connsiteX7" fmla="*/ 349914 w 1267978"/>
              <a:gd name="connsiteY7" fmla="*/ 1098419 h 1098419"/>
              <a:gd name="connsiteX8" fmla="*/ 327416 w 1267978"/>
              <a:gd name="connsiteY8" fmla="*/ 477837 h 1098419"/>
              <a:gd name="connsiteX9" fmla="*/ 262328 w 1267978"/>
              <a:gd name="connsiteY9" fmla="*/ 327026 h 1098419"/>
              <a:gd name="connsiteX10" fmla="*/ 84528 w 1267978"/>
              <a:gd name="connsiteY10" fmla="*/ 568325 h 1098419"/>
              <a:gd name="connsiteX11" fmla="*/ 391 w 1267978"/>
              <a:gd name="connsiteY11" fmla="*/ 444500 h 1098419"/>
              <a:gd name="connsiteX12" fmla="*/ 259152 w 1267978"/>
              <a:gd name="connsiteY12" fmla="*/ 92076 h 1098419"/>
              <a:gd name="connsiteX13" fmla="*/ 505489 w 1267978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67066 w 1272716"/>
              <a:gd name="connsiteY9" fmla="*/ 327026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263890 w 1272716"/>
              <a:gd name="connsiteY12" fmla="*/ 92076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67066 w 1272716"/>
              <a:gd name="connsiteY9" fmla="*/ 327026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92466 w 1272716"/>
              <a:gd name="connsiteY9" fmla="*/ 363538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098419"/>
              <a:gd name="connsiteX1" fmla="*/ 624254 w 1272716"/>
              <a:gd name="connsiteY1" fmla="*/ 34924 h 1098419"/>
              <a:gd name="connsiteX2" fmla="*/ 702042 w 1272716"/>
              <a:gd name="connsiteY2" fmla="*/ 0 h 1098419"/>
              <a:gd name="connsiteX3" fmla="*/ 1269612 w 1272716"/>
              <a:gd name="connsiteY3" fmla="*/ 36245 h 1098419"/>
              <a:gd name="connsiteX4" fmla="*/ 944929 w 1272716"/>
              <a:gd name="connsiteY4" fmla="*/ 228601 h 1098419"/>
              <a:gd name="connsiteX5" fmla="*/ 906829 w 1272716"/>
              <a:gd name="connsiteY5" fmla="*/ 447676 h 1098419"/>
              <a:gd name="connsiteX6" fmla="*/ 948938 w 1272716"/>
              <a:gd name="connsiteY6" fmla="*/ 1065081 h 1098419"/>
              <a:gd name="connsiteX7" fmla="*/ 354652 w 1272716"/>
              <a:gd name="connsiteY7" fmla="*/ 1098419 h 1098419"/>
              <a:gd name="connsiteX8" fmla="*/ 332154 w 1272716"/>
              <a:gd name="connsiteY8" fmla="*/ 477837 h 1098419"/>
              <a:gd name="connsiteX9" fmla="*/ 292466 w 1272716"/>
              <a:gd name="connsiteY9" fmla="*/ 363538 h 1098419"/>
              <a:gd name="connsiteX10" fmla="*/ 89266 w 1272716"/>
              <a:gd name="connsiteY10" fmla="*/ 568325 h 1098419"/>
              <a:gd name="connsiteX11" fmla="*/ 366 w 1272716"/>
              <a:gd name="connsiteY11" fmla="*/ 427038 h 1098419"/>
              <a:gd name="connsiteX12" fmla="*/ 327390 w 1272716"/>
              <a:gd name="connsiteY12" fmla="*/ 55564 h 1098419"/>
              <a:gd name="connsiteX13" fmla="*/ 510227 w 1272716"/>
              <a:gd name="connsiteY13" fmla="*/ 20370 h 1098419"/>
              <a:gd name="connsiteX0" fmla="*/ 510227 w 1272716"/>
              <a:gd name="connsiteY0" fmla="*/ 20370 h 1157156"/>
              <a:gd name="connsiteX1" fmla="*/ 624254 w 1272716"/>
              <a:gd name="connsiteY1" fmla="*/ 34924 h 1157156"/>
              <a:gd name="connsiteX2" fmla="*/ 702042 w 1272716"/>
              <a:gd name="connsiteY2" fmla="*/ 0 h 1157156"/>
              <a:gd name="connsiteX3" fmla="*/ 1269612 w 1272716"/>
              <a:gd name="connsiteY3" fmla="*/ 36245 h 1157156"/>
              <a:gd name="connsiteX4" fmla="*/ 944929 w 1272716"/>
              <a:gd name="connsiteY4" fmla="*/ 228601 h 1157156"/>
              <a:gd name="connsiteX5" fmla="*/ 906829 w 1272716"/>
              <a:gd name="connsiteY5" fmla="*/ 447676 h 1157156"/>
              <a:gd name="connsiteX6" fmla="*/ 885438 w 1272716"/>
              <a:gd name="connsiteY6" fmla="*/ 1157156 h 1157156"/>
              <a:gd name="connsiteX7" fmla="*/ 354652 w 1272716"/>
              <a:gd name="connsiteY7" fmla="*/ 1098419 h 1157156"/>
              <a:gd name="connsiteX8" fmla="*/ 332154 w 1272716"/>
              <a:gd name="connsiteY8" fmla="*/ 477837 h 1157156"/>
              <a:gd name="connsiteX9" fmla="*/ 292466 w 1272716"/>
              <a:gd name="connsiteY9" fmla="*/ 363538 h 1157156"/>
              <a:gd name="connsiteX10" fmla="*/ 89266 w 1272716"/>
              <a:gd name="connsiteY10" fmla="*/ 568325 h 1157156"/>
              <a:gd name="connsiteX11" fmla="*/ 366 w 1272716"/>
              <a:gd name="connsiteY11" fmla="*/ 427038 h 1157156"/>
              <a:gd name="connsiteX12" fmla="*/ 327390 w 1272716"/>
              <a:gd name="connsiteY12" fmla="*/ 55564 h 1157156"/>
              <a:gd name="connsiteX13" fmla="*/ 510227 w 1272716"/>
              <a:gd name="connsiteY13" fmla="*/ 20370 h 1157156"/>
              <a:gd name="connsiteX0" fmla="*/ 510227 w 1272716"/>
              <a:gd name="connsiteY0" fmla="*/ 20370 h 1157156"/>
              <a:gd name="connsiteX1" fmla="*/ 624254 w 1272716"/>
              <a:gd name="connsiteY1" fmla="*/ 34924 h 1157156"/>
              <a:gd name="connsiteX2" fmla="*/ 702042 w 1272716"/>
              <a:gd name="connsiteY2" fmla="*/ 0 h 1157156"/>
              <a:gd name="connsiteX3" fmla="*/ 1269612 w 1272716"/>
              <a:gd name="connsiteY3" fmla="*/ 36245 h 1157156"/>
              <a:gd name="connsiteX4" fmla="*/ 944929 w 1272716"/>
              <a:gd name="connsiteY4" fmla="*/ 228601 h 1157156"/>
              <a:gd name="connsiteX5" fmla="*/ 906829 w 1272716"/>
              <a:gd name="connsiteY5" fmla="*/ 447676 h 1157156"/>
              <a:gd name="connsiteX6" fmla="*/ 885438 w 1272716"/>
              <a:gd name="connsiteY6" fmla="*/ 1157156 h 1157156"/>
              <a:gd name="connsiteX7" fmla="*/ 335602 w 1272716"/>
              <a:gd name="connsiteY7" fmla="*/ 1155569 h 1157156"/>
              <a:gd name="connsiteX8" fmla="*/ 332154 w 1272716"/>
              <a:gd name="connsiteY8" fmla="*/ 477837 h 1157156"/>
              <a:gd name="connsiteX9" fmla="*/ 292466 w 1272716"/>
              <a:gd name="connsiteY9" fmla="*/ 363538 h 1157156"/>
              <a:gd name="connsiteX10" fmla="*/ 89266 w 1272716"/>
              <a:gd name="connsiteY10" fmla="*/ 568325 h 1157156"/>
              <a:gd name="connsiteX11" fmla="*/ 366 w 1272716"/>
              <a:gd name="connsiteY11" fmla="*/ 427038 h 1157156"/>
              <a:gd name="connsiteX12" fmla="*/ 327390 w 1272716"/>
              <a:gd name="connsiteY12" fmla="*/ 55564 h 1157156"/>
              <a:gd name="connsiteX13" fmla="*/ 510227 w 1272716"/>
              <a:gd name="connsiteY13" fmla="*/ 20370 h 1157156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906829 w 1272716"/>
              <a:gd name="connsiteY5" fmla="*/ 447676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906829 w 1272716"/>
              <a:gd name="connsiteY5" fmla="*/ 447676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716"/>
              <a:gd name="connsiteY0" fmla="*/ 20370 h 1155569"/>
              <a:gd name="connsiteX1" fmla="*/ 624254 w 1272716"/>
              <a:gd name="connsiteY1" fmla="*/ 34924 h 1155569"/>
              <a:gd name="connsiteX2" fmla="*/ 702042 w 1272716"/>
              <a:gd name="connsiteY2" fmla="*/ 0 h 1155569"/>
              <a:gd name="connsiteX3" fmla="*/ 1269612 w 1272716"/>
              <a:gd name="connsiteY3" fmla="*/ 36245 h 1155569"/>
              <a:gd name="connsiteX4" fmla="*/ 944929 w 1272716"/>
              <a:gd name="connsiteY4" fmla="*/ 228601 h 1155569"/>
              <a:gd name="connsiteX5" fmla="*/ 852854 w 1272716"/>
              <a:gd name="connsiteY5" fmla="*/ 458788 h 1155569"/>
              <a:gd name="connsiteX6" fmla="*/ 863213 w 1272716"/>
              <a:gd name="connsiteY6" fmla="*/ 1155568 h 1155569"/>
              <a:gd name="connsiteX7" fmla="*/ 335602 w 1272716"/>
              <a:gd name="connsiteY7" fmla="*/ 1155569 h 1155569"/>
              <a:gd name="connsiteX8" fmla="*/ 332154 w 1272716"/>
              <a:gd name="connsiteY8" fmla="*/ 477837 h 1155569"/>
              <a:gd name="connsiteX9" fmla="*/ 292466 w 1272716"/>
              <a:gd name="connsiteY9" fmla="*/ 363538 h 1155569"/>
              <a:gd name="connsiteX10" fmla="*/ 89266 w 1272716"/>
              <a:gd name="connsiteY10" fmla="*/ 568325 h 1155569"/>
              <a:gd name="connsiteX11" fmla="*/ 366 w 1272716"/>
              <a:gd name="connsiteY11" fmla="*/ 427038 h 1155569"/>
              <a:gd name="connsiteX12" fmla="*/ 327390 w 1272716"/>
              <a:gd name="connsiteY12" fmla="*/ 55564 h 1155569"/>
              <a:gd name="connsiteX13" fmla="*/ 510227 w 1272716"/>
              <a:gd name="connsiteY13" fmla="*/ 20370 h 1155569"/>
              <a:gd name="connsiteX0" fmla="*/ 510227 w 1272526"/>
              <a:gd name="connsiteY0" fmla="*/ 20370 h 1155569"/>
              <a:gd name="connsiteX1" fmla="*/ 624254 w 1272526"/>
              <a:gd name="connsiteY1" fmla="*/ 34924 h 1155569"/>
              <a:gd name="connsiteX2" fmla="*/ 702042 w 1272526"/>
              <a:gd name="connsiteY2" fmla="*/ 0 h 1155569"/>
              <a:gd name="connsiteX3" fmla="*/ 1269612 w 1272526"/>
              <a:gd name="connsiteY3" fmla="*/ 36245 h 1155569"/>
              <a:gd name="connsiteX4" fmla="*/ 919529 w 1272526"/>
              <a:gd name="connsiteY4" fmla="*/ 222251 h 1155569"/>
              <a:gd name="connsiteX5" fmla="*/ 852854 w 1272526"/>
              <a:gd name="connsiteY5" fmla="*/ 458788 h 1155569"/>
              <a:gd name="connsiteX6" fmla="*/ 863213 w 1272526"/>
              <a:gd name="connsiteY6" fmla="*/ 1155568 h 1155569"/>
              <a:gd name="connsiteX7" fmla="*/ 335602 w 1272526"/>
              <a:gd name="connsiteY7" fmla="*/ 1155569 h 1155569"/>
              <a:gd name="connsiteX8" fmla="*/ 332154 w 1272526"/>
              <a:gd name="connsiteY8" fmla="*/ 477837 h 1155569"/>
              <a:gd name="connsiteX9" fmla="*/ 292466 w 1272526"/>
              <a:gd name="connsiteY9" fmla="*/ 363538 h 1155569"/>
              <a:gd name="connsiteX10" fmla="*/ 89266 w 1272526"/>
              <a:gd name="connsiteY10" fmla="*/ 568325 h 1155569"/>
              <a:gd name="connsiteX11" fmla="*/ 366 w 1272526"/>
              <a:gd name="connsiteY11" fmla="*/ 427038 h 1155569"/>
              <a:gd name="connsiteX12" fmla="*/ 327390 w 1272526"/>
              <a:gd name="connsiteY12" fmla="*/ 55564 h 1155569"/>
              <a:gd name="connsiteX13" fmla="*/ 510227 w 1272526"/>
              <a:gd name="connsiteY13" fmla="*/ 20370 h 1155569"/>
              <a:gd name="connsiteX0" fmla="*/ 510227 w 1272526"/>
              <a:gd name="connsiteY0" fmla="*/ 20370 h 1155569"/>
              <a:gd name="connsiteX1" fmla="*/ 624254 w 1272526"/>
              <a:gd name="connsiteY1" fmla="*/ 34924 h 1155569"/>
              <a:gd name="connsiteX2" fmla="*/ 702042 w 1272526"/>
              <a:gd name="connsiteY2" fmla="*/ 0 h 1155569"/>
              <a:gd name="connsiteX3" fmla="*/ 1269612 w 1272526"/>
              <a:gd name="connsiteY3" fmla="*/ 36245 h 1155569"/>
              <a:gd name="connsiteX4" fmla="*/ 919529 w 1272526"/>
              <a:gd name="connsiteY4" fmla="*/ 222251 h 1155569"/>
              <a:gd name="connsiteX5" fmla="*/ 852854 w 1272526"/>
              <a:gd name="connsiteY5" fmla="*/ 458788 h 1155569"/>
              <a:gd name="connsiteX6" fmla="*/ 863213 w 1272526"/>
              <a:gd name="connsiteY6" fmla="*/ 1155568 h 1155569"/>
              <a:gd name="connsiteX7" fmla="*/ 335602 w 1272526"/>
              <a:gd name="connsiteY7" fmla="*/ 1155569 h 1155569"/>
              <a:gd name="connsiteX8" fmla="*/ 332154 w 1272526"/>
              <a:gd name="connsiteY8" fmla="*/ 477837 h 1155569"/>
              <a:gd name="connsiteX9" fmla="*/ 292466 w 1272526"/>
              <a:gd name="connsiteY9" fmla="*/ 363538 h 1155569"/>
              <a:gd name="connsiteX10" fmla="*/ 89266 w 1272526"/>
              <a:gd name="connsiteY10" fmla="*/ 568325 h 1155569"/>
              <a:gd name="connsiteX11" fmla="*/ 366 w 1272526"/>
              <a:gd name="connsiteY11" fmla="*/ 427038 h 1155569"/>
              <a:gd name="connsiteX12" fmla="*/ 327390 w 1272526"/>
              <a:gd name="connsiteY12" fmla="*/ 55564 h 1155569"/>
              <a:gd name="connsiteX13" fmla="*/ 510227 w 1272526"/>
              <a:gd name="connsiteY13" fmla="*/ 20370 h 1155569"/>
              <a:gd name="connsiteX0" fmla="*/ 510227 w 1272526"/>
              <a:gd name="connsiteY0" fmla="*/ 20592 h 1155791"/>
              <a:gd name="connsiteX1" fmla="*/ 624254 w 1272526"/>
              <a:gd name="connsiteY1" fmla="*/ 35146 h 1155791"/>
              <a:gd name="connsiteX2" fmla="*/ 702042 w 1272526"/>
              <a:gd name="connsiteY2" fmla="*/ 222 h 1155791"/>
              <a:gd name="connsiteX3" fmla="*/ 757236 w 1272526"/>
              <a:gd name="connsiteY3" fmla="*/ 41248 h 1155791"/>
              <a:gd name="connsiteX4" fmla="*/ 1269612 w 1272526"/>
              <a:gd name="connsiteY4" fmla="*/ 36467 h 1155791"/>
              <a:gd name="connsiteX5" fmla="*/ 919529 w 1272526"/>
              <a:gd name="connsiteY5" fmla="*/ 222473 h 1155791"/>
              <a:gd name="connsiteX6" fmla="*/ 852854 w 1272526"/>
              <a:gd name="connsiteY6" fmla="*/ 459010 h 1155791"/>
              <a:gd name="connsiteX7" fmla="*/ 863213 w 1272526"/>
              <a:gd name="connsiteY7" fmla="*/ 1155790 h 1155791"/>
              <a:gd name="connsiteX8" fmla="*/ 335602 w 1272526"/>
              <a:gd name="connsiteY8" fmla="*/ 1155791 h 1155791"/>
              <a:gd name="connsiteX9" fmla="*/ 332154 w 1272526"/>
              <a:gd name="connsiteY9" fmla="*/ 478059 h 1155791"/>
              <a:gd name="connsiteX10" fmla="*/ 292466 w 1272526"/>
              <a:gd name="connsiteY10" fmla="*/ 363760 h 1155791"/>
              <a:gd name="connsiteX11" fmla="*/ 89266 w 1272526"/>
              <a:gd name="connsiteY11" fmla="*/ 568547 h 1155791"/>
              <a:gd name="connsiteX12" fmla="*/ 366 w 1272526"/>
              <a:gd name="connsiteY12" fmla="*/ 427260 h 1155791"/>
              <a:gd name="connsiteX13" fmla="*/ 327390 w 1272526"/>
              <a:gd name="connsiteY13" fmla="*/ 55786 h 1155791"/>
              <a:gd name="connsiteX14" fmla="*/ 510227 w 1272526"/>
              <a:gd name="connsiteY14" fmla="*/ 20592 h 1155791"/>
              <a:gd name="connsiteX0" fmla="*/ 510227 w 1272526"/>
              <a:gd name="connsiteY0" fmla="*/ 20592 h 1155791"/>
              <a:gd name="connsiteX1" fmla="*/ 624254 w 1272526"/>
              <a:gd name="connsiteY1" fmla="*/ 35146 h 1155791"/>
              <a:gd name="connsiteX2" fmla="*/ 702042 w 1272526"/>
              <a:gd name="connsiteY2" fmla="*/ 222 h 1155791"/>
              <a:gd name="connsiteX3" fmla="*/ 757236 w 1272526"/>
              <a:gd name="connsiteY3" fmla="*/ 41248 h 1155791"/>
              <a:gd name="connsiteX4" fmla="*/ 914398 w 1272526"/>
              <a:gd name="connsiteY4" fmla="*/ 69823 h 1155791"/>
              <a:gd name="connsiteX5" fmla="*/ 1269612 w 1272526"/>
              <a:gd name="connsiteY5" fmla="*/ 36467 h 1155791"/>
              <a:gd name="connsiteX6" fmla="*/ 919529 w 1272526"/>
              <a:gd name="connsiteY6" fmla="*/ 222473 h 1155791"/>
              <a:gd name="connsiteX7" fmla="*/ 852854 w 1272526"/>
              <a:gd name="connsiteY7" fmla="*/ 459010 h 1155791"/>
              <a:gd name="connsiteX8" fmla="*/ 863213 w 1272526"/>
              <a:gd name="connsiteY8" fmla="*/ 1155790 h 1155791"/>
              <a:gd name="connsiteX9" fmla="*/ 335602 w 1272526"/>
              <a:gd name="connsiteY9" fmla="*/ 1155791 h 1155791"/>
              <a:gd name="connsiteX10" fmla="*/ 332154 w 1272526"/>
              <a:gd name="connsiteY10" fmla="*/ 478059 h 1155791"/>
              <a:gd name="connsiteX11" fmla="*/ 292466 w 1272526"/>
              <a:gd name="connsiteY11" fmla="*/ 363760 h 1155791"/>
              <a:gd name="connsiteX12" fmla="*/ 89266 w 1272526"/>
              <a:gd name="connsiteY12" fmla="*/ 568547 h 1155791"/>
              <a:gd name="connsiteX13" fmla="*/ 366 w 1272526"/>
              <a:gd name="connsiteY13" fmla="*/ 427260 h 1155791"/>
              <a:gd name="connsiteX14" fmla="*/ 327390 w 1272526"/>
              <a:gd name="connsiteY14" fmla="*/ 55786 h 1155791"/>
              <a:gd name="connsiteX15" fmla="*/ 510227 w 1272526"/>
              <a:gd name="connsiteY15" fmla="*/ 20592 h 1155791"/>
              <a:gd name="connsiteX0" fmla="*/ 510227 w 1356173"/>
              <a:gd name="connsiteY0" fmla="*/ 20592 h 1155791"/>
              <a:gd name="connsiteX1" fmla="*/ 624254 w 1356173"/>
              <a:gd name="connsiteY1" fmla="*/ 35146 h 1155791"/>
              <a:gd name="connsiteX2" fmla="*/ 702042 w 1356173"/>
              <a:gd name="connsiteY2" fmla="*/ 222 h 1155791"/>
              <a:gd name="connsiteX3" fmla="*/ 757236 w 1356173"/>
              <a:gd name="connsiteY3" fmla="*/ 41248 h 1155791"/>
              <a:gd name="connsiteX4" fmla="*/ 914398 w 1356173"/>
              <a:gd name="connsiteY4" fmla="*/ 69823 h 1155791"/>
              <a:gd name="connsiteX5" fmla="*/ 1353749 w 1356173"/>
              <a:gd name="connsiteY5" fmla="*/ 55517 h 1155791"/>
              <a:gd name="connsiteX6" fmla="*/ 919529 w 1356173"/>
              <a:gd name="connsiteY6" fmla="*/ 222473 h 1155791"/>
              <a:gd name="connsiteX7" fmla="*/ 852854 w 1356173"/>
              <a:gd name="connsiteY7" fmla="*/ 459010 h 1155791"/>
              <a:gd name="connsiteX8" fmla="*/ 863213 w 1356173"/>
              <a:gd name="connsiteY8" fmla="*/ 1155790 h 1155791"/>
              <a:gd name="connsiteX9" fmla="*/ 335602 w 1356173"/>
              <a:gd name="connsiteY9" fmla="*/ 1155791 h 1155791"/>
              <a:gd name="connsiteX10" fmla="*/ 332154 w 1356173"/>
              <a:gd name="connsiteY10" fmla="*/ 478059 h 1155791"/>
              <a:gd name="connsiteX11" fmla="*/ 292466 w 1356173"/>
              <a:gd name="connsiteY11" fmla="*/ 363760 h 1155791"/>
              <a:gd name="connsiteX12" fmla="*/ 89266 w 1356173"/>
              <a:gd name="connsiteY12" fmla="*/ 568547 h 1155791"/>
              <a:gd name="connsiteX13" fmla="*/ 366 w 1356173"/>
              <a:gd name="connsiteY13" fmla="*/ 427260 h 1155791"/>
              <a:gd name="connsiteX14" fmla="*/ 327390 w 1356173"/>
              <a:gd name="connsiteY14" fmla="*/ 55786 h 1155791"/>
              <a:gd name="connsiteX15" fmla="*/ 510227 w 1356173"/>
              <a:gd name="connsiteY15" fmla="*/ 20592 h 1155791"/>
              <a:gd name="connsiteX0" fmla="*/ 510227 w 1356173"/>
              <a:gd name="connsiteY0" fmla="*/ 20592 h 1155791"/>
              <a:gd name="connsiteX1" fmla="*/ 624254 w 1356173"/>
              <a:gd name="connsiteY1" fmla="*/ 35146 h 1155791"/>
              <a:gd name="connsiteX2" fmla="*/ 702042 w 1356173"/>
              <a:gd name="connsiteY2" fmla="*/ 222 h 1155791"/>
              <a:gd name="connsiteX3" fmla="*/ 757236 w 1356173"/>
              <a:gd name="connsiteY3" fmla="*/ 41248 h 1155791"/>
              <a:gd name="connsiteX4" fmla="*/ 914398 w 1356173"/>
              <a:gd name="connsiteY4" fmla="*/ 69823 h 1155791"/>
              <a:gd name="connsiteX5" fmla="*/ 1353749 w 1356173"/>
              <a:gd name="connsiteY5" fmla="*/ 55517 h 1155791"/>
              <a:gd name="connsiteX6" fmla="*/ 919529 w 1356173"/>
              <a:gd name="connsiteY6" fmla="*/ 222473 h 1155791"/>
              <a:gd name="connsiteX7" fmla="*/ 852854 w 1356173"/>
              <a:gd name="connsiteY7" fmla="*/ 459010 h 1155791"/>
              <a:gd name="connsiteX8" fmla="*/ 863213 w 1356173"/>
              <a:gd name="connsiteY8" fmla="*/ 1155790 h 1155791"/>
              <a:gd name="connsiteX9" fmla="*/ 335602 w 1356173"/>
              <a:gd name="connsiteY9" fmla="*/ 1155791 h 1155791"/>
              <a:gd name="connsiteX10" fmla="*/ 332154 w 1356173"/>
              <a:gd name="connsiteY10" fmla="*/ 478059 h 1155791"/>
              <a:gd name="connsiteX11" fmla="*/ 292466 w 1356173"/>
              <a:gd name="connsiteY11" fmla="*/ 363760 h 1155791"/>
              <a:gd name="connsiteX12" fmla="*/ 89266 w 1356173"/>
              <a:gd name="connsiteY12" fmla="*/ 568547 h 1155791"/>
              <a:gd name="connsiteX13" fmla="*/ 366 w 1356173"/>
              <a:gd name="connsiteY13" fmla="*/ 427260 h 1155791"/>
              <a:gd name="connsiteX14" fmla="*/ 327390 w 1356173"/>
              <a:gd name="connsiteY14" fmla="*/ 55786 h 1155791"/>
              <a:gd name="connsiteX15" fmla="*/ 510227 w 1356173"/>
              <a:gd name="connsiteY15" fmla="*/ 20592 h 1155791"/>
              <a:gd name="connsiteX0" fmla="*/ 510227 w 1407030"/>
              <a:gd name="connsiteY0" fmla="*/ 20592 h 1155791"/>
              <a:gd name="connsiteX1" fmla="*/ 624254 w 1407030"/>
              <a:gd name="connsiteY1" fmla="*/ 35146 h 1155791"/>
              <a:gd name="connsiteX2" fmla="*/ 702042 w 1407030"/>
              <a:gd name="connsiteY2" fmla="*/ 222 h 1155791"/>
              <a:gd name="connsiteX3" fmla="*/ 757236 w 1407030"/>
              <a:gd name="connsiteY3" fmla="*/ 41248 h 1155791"/>
              <a:gd name="connsiteX4" fmla="*/ 914398 w 1407030"/>
              <a:gd name="connsiteY4" fmla="*/ 69823 h 1155791"/>
              <a:gd name="connsiteX5" fmla="*/ 1353749 w 1407030"/>
              <a:gd name="connsiteY5" fmla="*/ 55517 h 1155791"/>
              <a:gd name="connsiteX6" fmla="*/ 1362073 w 1407030"/>
              <a:gd name="connsiteY6" fmla="*/ 131736 h 1155791"/>
              <a:gd name="connsiteX7" fmla="*/ 919529 w 1407030"/>
              <a:gd name="connsiteY7" fmla="*/ 222473 h 1155791"/>
              <a:gd name="connsiteX8" fmla="*/ 852854 w 1407030"/>
              <a:gd name="connsiteY8" fmla="*/ 459010 h 1155791"/>
              <a:gd name="connsiteX9" fmla="*/ 863213 w 1407030"/>
              <a:gd name="connsiteY9" fmla="*/ 1155790 h 1155791"/>
              <a:gd name="connsiteX10" fmla="*/ 335602 w 1407030"/>
              <a:gd name="connsiteY10" fmla="*/ 1155791 h 1155791"/>
              <a:gd name="connsiteX11" fmla="*/ 332154 w 1407030"/>
              <a:gd name="connsiteY11" fmla="*/ 478059 h 1155791"/>
              <a:gd name="connsiteX12" fmla="*/ 292466 w 1407030"/>
              <a:gd name="connsiteY12" fmla="*/ 363760 h 1155791"/>
              <a:gd name="connsiteX13" fmla="*/ 89266 w 1407030"/>
              <a:gd name="connsiteY13" fmla="*/ 568547 h 1155791"/>
              <a:gd name="connsiteX14" fmla="*/ 366 w 1407030"/>
              <a:gd name="connsiteY14" fmla="*/ 427260 h 1155791"/>
              <a:gd name="connsiteX15" fmla="*/ 327390 w 1407030"/>
              <a:gd name="connsiteY15" fmla="*/ 55786 h 1155791"/>
              <a:gd name="connsiteX16" fmla="*/ 510227 w 1407030"/>
              <a:gd name="connsiteY16" fmla="*/ 20592 h 1155791"/>
              <a:gd name="connsiteX0" fmla="*/ 510227 w 1407030"/>
              <a:gd name="connsiteY0" fmla="*/ 20592 h 1155791"/>
              <a:gd name="connsiteX1" fmla="*/ 624254 w 1407030"/>
              <a:gd name="connsiteY1" fmla="*/ 35146 h 1155791"/>
              <a:gd name="connsiteX2" fmla="*/ 702042 w 1407030"/>
              <a:gd name="connsiteY2" fmla="*/ 222 h 1155791"/>
              <a:gd name="connsiteX3" fmla="*/ 757236 w 1407030"/>
              <a:gd name="connsiteY3" fmla="*/ 41248 h 1155791"/>
              <a:gd name="connsiteX4" fmla="*/ 914398 w 1407030"/>
              <a:gd name="connsiteY4" fmla="*/ 69823 h 1155791"/>
              <a:gd name="connsiteX5" fmla="*/ 1353749 w 1407030"/>
              <a:gd name="connsiteY5" fmla="*/ 55517 h 1155791"/>
              <a:gd name="connsiteX6" fmla="*/ 1362073 w 1407030"/>
              <a:gd name="connsiteY6" fmla="*/ 131736 h 1155791"/>
              <a:gd name="connsiteX7" fmla="*/ 914767 w 1407030"/>
              <a:gd name="connsiteY7" fmla="*/ 228823 h 1155791"/>
              <a:gd name="connsiteX8" fmla="*/ 852854 w 1407030"/>
              <a:gd name="connsiteY8" fmla="*/ 459010 h 1155791"/>
              <a:gd name="connsiteX9" fmla="*/ 863213 w 1407030"/>
              <a:gd name="connsiteY9" fmla="*/ 1155790 h 1155791"/>
              <a:gd name="connsiteX10" fmla="*/ 335602 w 1407030"/>
              <a:gd name="connsiteY10" fmla="*/ 1155791 h 1155791"/>
              <a:gd name="connsiteX11" fmla="*/ 332154 w 1407030"/>
              <a:gd name="connsiteY11" fmla="*/ 478059 h 1155791"/>
              <a:gd name="connsiteX12" fmla="*/ 292466 w 1407030"/>
              <a:gd name="connsiteY12" fmla="*/ 363760 h 1155791"/>
              <a:gd name="connsiteX13" fmla="*/ 89266 w 1407030"/>
              <a:gd name="connsiteY13" fmla="*/ 568547 h 1155791"/>
              <a:gd name="connsiteX14" fmla="*/ 366 w 1407030"/>
              <a:gd name="connsiteY14" fmla="*/ 427260 h 1155791"/>
              <a:gd name="connsiteX15" fmla="*/ 327390 w 1407030"/>
              <a:gd name="connsiteY15" fmla="*/ 55786 h 1155791"/>
              <a:gd name="connsiteX16" fmla="*/ 510227 w 1407030"/>
              <a:gd name="connsiteY16" fmla="*/ 20592 h 1155791"/>
              <a:gd name="connsiteX0" fmla="*/ 510227 w 1398791"/>
              <a:gd name="connsiteY0" fmla="*/ 20592 h 1155791"/>
              <a:gd name="connsiteX1" fmla="*/ 624254 w 1398791"/>
              <a:gd name="connsiteY1" fmla="*/ 35146 h 1155791"/>
              <a:gd name="connsiteX2" fmla="*/ 702042 w 1398791"/>
              <a:gd name="connsiteY2" fmla="*/ 222 h 1155791"/>
              <a:gd name="connsiteX3" fmla="*/ 757236 w 1398791"/>
              <a:gd name="connsiteY3" fmla="*/ 41248 h 1155791"/>
              <a:gd name="connsiteX4" fmla="*/ 914398 w 1398791"/>
              <a:gd name="connsiteY4" fmla="*/ 69823 h 1155791"/>
              <a:gd name="connsiteX5" fmla="*/ 1353749 w 1398791"/>
              <a:gd name="connsiteY5" fmla="*/ 55517 h 1155791"/>
              <a:gd name="connsiteX6" fmla="*/ 1362073 w 1398791"/>
              <a:gd name="connsiteY6" fmla="*/ 131736 h 1155791"/>
              <a:gd name="connsiteX7" fmla="*/ 1035047 w 1398791"/>
              <a:gd name="connsiteY7" fmla="*/ 214286 h 1155791"/>
              <a:gd name="connsiteX8" fmla="*/ 914767 w 1398791"/>
              <a:gd name="connsiteY8" fmla="*/ 228823 h 1155791"/>
              <a:gd name="connsiteX9" fmla="*/ 852854 w 1398791"/>
              <a:gd name="connsiteY9" fmla="*/ 459010 h 1155791"/>
              <a:gd name="connsiteX10" fmla="*/ 863213 w 1398791"/>
              <a:gd name="connsiteY10" fmla="*/ 1155790 h 1155791"/>
              <a:gd name="connsiteX11" fmla="*/ 335602 w 1398791"/>
              <a:gd name="connsiteY11" fmla="*/ 1155791 h 1155791"/>
              <a:gd name="connsiteX12" fmla="*/ 332154 w 1398791"/>
              <a:gd name="connsiteY12" fmla="*/ 478059 h 1155791"/>
              <a:gd name="connsiteX13" fmla="*/ 292466 w 1398791"/>
              <a:gd name="connsiteY13" fmla="*/ 363760 h 1155791"/>
              <a:gd name="connsiteX14" fmla="*/ 89266 w 1398791"/>
              <a:gd name="connsiteY14" fmla="*/ 568547 h 1155791"/>
              <a:gd name="connsiteX15" fmla="*/ 366 w 1398791"/>
              <a:gd name="connsiteY15" fmla="*/ 427260 h 1155791"/>
              <a:gd name="connsiteX16" fmla="*/ 327390 w 1398791"/>
              <a:gd name="connsiteY16" fmla="*/ 55786 h 1155791"/>
              <a:gd name="connsiteX17" fmla="*/ 510227 w 1398791"/>
              <a:gd name="connsiteY17" fmla="*/ 20592 h 1155791"/>
              <a:gd name="connsiteX0" fmla="*/ 510227 w 1392726"/>
              <a:gd name="connsiteY0" fmla="*/ 20592 h 1155791"/>
              <a:gd name="connsiteX1" fmla="*/ 624254 w 1392726"/>
              <a:gd name="connsiteY1" fmla="*/ 35146 h 1155791"/>
              <a:gd name="connsiteX2" fmla="*/ 702042 w 1392726"/>
              <a:gd name="connsiteY2" fmla="*/ 222 h 1155791"/>
              <a:gd name="connsiteX3" fmla="*/ 757236 w 1392726"/>
              <a:gd name="connsiteY3" fmla="*/ 41248 h 1155791"/>
              <a:gd name="connsiteX4" fmla="*/ 914398 w 1392726"/>
              <a:gd name="connsiteY4" fmla="*/ 69823 h 1155791"/>
              <a:gd name="connsiteX5" fmla="*/ 1353749 w 1392726"/>
              <a:gd name="connsiteY5" fmla="*/ 55517 h 1155791"/>
              <a:gd name="connsiteX6" fmla="*/ 1362073 w 1392726"/>
              <a:gd name="connsiteY6" fmla="*/ 131736 h 1155791"/>
              <a:gd name="connsiteX7" fmla="*/ 1122361 w 1392726"/>
              <a:gd name="connsiteY7" fmla="*/ 173011 h 1155791"/>
              <a:gd name="connsiteX8" fmla="*/ 1035047 w 1392726"/>
              <a:gd name="connsiteY8" fmla="*/ 214286 h 1155791"/>
              <a:gd name="connsiteX9" fmla="*/ 914767 w 1392726"/>
              <a:gd name="connsiteY9" fmla="*/ 228823 h 1155791"/>
              <a:gd name="connsiteX10" fmla="*/ 852854 w 1392726"/>
              <a:gd name="connsiteY10" fmla="*/ 459010 h 1155791"/>
              <a:gd name="connsiteX11" fmla="*/ 863213 w 1392726"/>
              <a:gd name="connsiteY11" fmla="*/ 1155790 h 1155791"/>
              <a:gd name="connsiteX12" fmla="*/ 335602 w 1392726"/>
              <a:gd name="connsiteY12" fmla="*/ 1155791 h 1155791"/>
              <a:gd name="connsiteX13" fmla="*/ 332154 w 1392726"/>
              <a:gd name="connsiteY13" fmla="*/ 478059 h 1155791"/>
              <a:gd name="connsiteX14" fmla="*/ 292466 w 1392726"/>
              <a:gd name="connsiteY14" fmla="*/ 363760 h 1155791"/>
              <a:gd name="connsiteX15" fmla="*/ 89266 w 1392726"/>
              <a:gd name="connsiteY15" fmla="*/ 568547 h 1155791"/>
              <a:gd name="connsiteX16" fmla="*/ 366 w 1392726"/>
              <a:gd name="connsiteY16" fmla="*/ 427260 h 1155791"/>
              <a:gd name="connsiteX17" fmla="*/ 327390 w 1392726"/>
              <a:gd name="connsiteY17" fmla="*/ 55786 h 1155791"/>
              <a:gd name="connsiteX18" fmla="*/ 510227 w 1392726"/>
              <a:gd name="connsiteY18" fmla="*/ 20592 h 1155791"/>
              <a:gd name="connsiteX0" fmla="*/ 510227 w 1400481"/>
              <a:gd name="connsiteY0" fmla="*/ 20592 h 1155791"/>
              <a:gd name="connsiteX1" fmla="*/ 624254 w 1400481"/>
              <a:gd name="connsiteY1" fmla="*/ 35146 h 1155791"/>
              <a:gd name="connsiteX2" fmla="*/ 702042 w 1400481"/>
              <a:gd name="connsiteY2" fmla="*/ 222 h 1155791"/>
              <a:gd name="connsiteX3" fmla="*/ 757236 w 1400481"/>
              <a:gd name="connsiteY3" fmla="*/ 41248 h 1155791"/>
              <a:gd name="connsiteX4" fmla="*/ 914398 w 1400481"/>
              <a:gd name="connsiteY4" fmla="*/ 69823 h 1155791"/>
              <a:gd name="connsiteX5" fmla="*/ 1353749 w 1400481"/>
              <a:gd name="connsiteY5" fmla="*/ 55517 h 1155791"/>
              <a:gd name="connsiteX6" fmla="*/ 1376361 w 1400481"/>
              <a:gd name="connsiteY6" fmla="*/ 136499 h 1155791"/>
              <a:gd name="connsiteX7" fmla="*/ 1122361 w 1400481"/>
              <a:gd name="connsiteY7" fmla="*/ 173011 h 1155791"/>
              <a:gd name="connsiteX8" fmla="*/ 1035047 w 1400481"/>
              <a:gd name="connsiteY8" fmla="*/ 214286 h 1155791"/>
              <a:gd name="connsiteX9" fmla="*/ 914767 w 1400481"/>
              <a:gd name="connsiteY9" fmla="*/ 228823 h 1155791"/>
              <a:gd name="connsiteX10" fmla="*/ 852854 w 1400481"/>
              <a:gd name="connsiteY10" fmla="*/ 459010 h 1155791"/>
              <a:gd name="connsiteX11" fmla="*/ 863213 w 1400481"/>
              <a:gd name="connsiteY11" fmla="*/ 1155790 h 1155791"/>
              <a:gd name="connsiteX12" fmla="*/ 335602 w 1400481"/>
              <a:gd name="connsiteY12" fmla="*/ 1155791 h 1155791"/>
              <a:gd name="connsiteX13" fmla="*/ 332154 w 1400481"/>
              <a:gd name="connsiteY13" fmla="*/ 478059 h 1155791"/>
              <a:gd name="connsiteX14" fmla="*/ 292466 w 1400481"/>
              <a:gd name="connsiteY14" fmla="*/ 363760 h 1155791"/>
              <a:gd name="connsiteX15" fmla="*/ 89266 w 1400481"/>
              <a:gd name="connsiteY15" fmla="*/ 568547 h 1155791"/>
              <a:gd name="connsiteX16" fmla="*/ 366 w 1400481"/>
              <a:gd name="connsiteY16" fmla="*/ 427260 h 1155791"/>
              <a:gd name="connsiteX17" fmla="*/ 327390 w 1400481"/>
              <a:gd name="connsiteY17" fmla="*/ 55786 h 1155791"/>
              <a:gd name="connsiteX18" fmla="*/ 510227 w 1400481"/>
              <a:gd name="connsiteY18" fmla="*/ 20592 h 1155791"/>
              <a:gd name="connsiteX0" fmla="*/ 510227 w 1382416"/>
              <a:gd name="connsiteY0" fmla="*/ 20592 h 1155791"/>
              <a:gd name="connsiteX1" fmla="*/ 624254 w 1382416"/>
              <a:gd name="connsiteY1" fmla="*/ 35146 h 1155791"/>
              <a:gd name="connsiteX2" fmla="*/ 702042 w 1382416"/>
              <a:gd name="connsiteY2" fmla="*/ 222 h 1155791"/>
              <a:gd name="connsiteX3" fmla="*/ 757236 w 1382416"/>
              <a:gd name="connsiteY3" fmla="*/ 41248 h 1155791"/>
              <a:gd name="connsiteX4" fmla="*/ 914398 w 1382416"/>
              <a:gd name="connsiteY4" fmla="*/ 69823 h 1155791"/>
              <a:gd name="connsiteX5" fmla="*/ 1353749 w 1382416"/>
              <a:gd name="connsiteY5" fmla="*/ 55517 h 1155791"/>
              <a:gd name="connsiteX6" fmla="*/ 1376361 w 1382416"/>
              <a:gd name="connsiteY6" fmla="*/ 136499 h 1155791"/>
              <a:gd name="connsiteX7" fmla="*/ 1122361 w 1382416"/>
              <a:gd name="connsiteY7" fmla="*/ 173011 h 1155791"/>
              <a:gd name="connsiteX8" fmla="*/ 1035047 w 1382416"/>
              <a:gd name="connsiteY8" fmla="*/ 214286 h 1155791"/>
              <a:gd name="connsiteX9" fmla="*/ 914767 w 1382416"/>
              <a:gd name="connsiteY9" fmla="*/ 228823 h 1155791"/>
              <a:gd name="connsiteX10" fmla="*/ 852854 w 1382416"/>
              <a:gd name="connsiteY10" fmla="*/ 459010 h 1155791"/>
              <a:gd name="connsiteX11" fmla="*/ 863213 w 1382416"/>
              <a:gd name="connsiteY11" fmla="*/ 1155790 h 1155791"/>
              <a:gd name="connsiteX12" fmla="*/ 335602 w 1382416"/>
              <a:gd name="connsiteY12" fmla="*/ 1155791 h 1155791"/>
              <a:gd name="connsiteX13" fmla="*/ 332154 w 1382416"/>
              <a:gd name="connsiteY13" fmla="*/ 478059 h 1155791"/>
              <a:gd name="connsiteX14" fmla="*/ 292466 w 1382416"/>
              <a:gd name="connsiteY14" fmla="*/ 363760 h 1155791"/>
              <a:gd name="connsiteX15" fmla="*/ 89266 w 1382416"/>
              <a:gd name="connsiteY15" fmla="*/ 568547 h 1155791"/>
              <a:gd name="connsiteX16" fmla="*/ 366 w 1382416"/>
              <a:gd name="connsiteY16" fmla="*/ 427260 h 1155791"/>
              <a:gd name="connsiteX17" fmla="*/ 327390 w 1382416"/>
              <a:gd name="connsiteY17" fmla="*/ 55786 h 1155791"/>
              <a:gd name="connsiteX18" fmla="*/ 510227 w 1382416"/>
              <a:gd name="connsiteY18" fmla="*/ 20592 h 1155791"/>
              <a:gd name="connsiteX0" fmla="*/ 510227 w 1376361"/>
              <a:gd name="connsiteY0" fmla="*/ 20592 h 1155791"/>
              <a:gd name="connsiteX1" fmla="*/ 624254 w 1376361"/>
              <a:gd name="connsiteY1" fmla="*/ 35146 h 1155791"/>
              <a:gd name="connsiteX2" fmla="*/ 702042 w 1376361"/>
              <a:gd name="connsiteY2" fmla="*/ 222 h 1155791"/>
              <a:gd name="connsiteX3" fmla="*/ 757236 w 1376361"/>
              <a:gd name="connsiteY3" fmla="*/ 41248 h 1155791"/>
              <a:gd name="connsiteX4" fmla="*/ 914398 w 1376361"/>
              <a:gd name="connsiteY4" fmla="*/ 69823 h 1155791"/>
              <a:gd name="connsiteX5" fmla="*/ 1353749 w 1376361"/>
              <a:gd name="connsiteY5" fmla="*/ 55517 h 1155791"/>
              <a:gd name="connsiteX6" fmla="*/ 1376361 w 1376361"/>
              <a:gd name="connsiteY6" fmla="*/ 136499 h 1155791"/>
              <a:gd name="connsiteX7" fmla="*/ 1122361 w 1376361"/>
              <a:gd name="connsiteY7" fmla="*/ 173011 h 1155791"/>
              <a:gd name="connsiteX8" fmla="*/ 1035047 w 1376361"/>
              <a:gd name="connsiteY8" fmla="*/ 214286 h 1155791"/>
              <a:gd name="connsiteX9" fmla="*/ 914767 w 1376361"/>
              <a:gd name="connsiteY9" fmla="*/ 228823 h 1155791"/>
              <a:gd name="connsiteX10" fmla="*/ 852854 w 1376361"/>
              <a:gd name="connsiteY10" fmla="*/ 459010 h 1155791"/>
              <a:gd name="connsiteX11" fmla="*/ 863213 w 1376361"/>
              <a:gd name="connsiteY11" fmla="*/ 1155790 h 1155791"/>
              <a:gd name="connsiteX12" fmla="*/ 335602 w 1376361"/>
              <a:gd name="connsiteY12" fmla="*/ 1155791 h 1155791"/>
              <a:gd name="connsiteX13" fmla="*/ 332154 w 1376361"/>
              <a:gd name="connsiteY13" fmla="*/ 478059 h 1155791"/>
              <a:gd name="connsiteX14" fmla="*/ 292466 w 1376361"/>
              <a:gd name="connsiteY14" fmla="*/ 363760 h 1155791"/>
              <a:gd name="connsiteX15" fmla="*/ 89266 w 1376361"/>
              <a:gd name="connsiteY15" fmla="*/ 568547 h 1155791"/>
              <a:gd name="connsiteX16" fmla="*/ 366 w 1376361"/>
              <a:gd name="connsiteY16" fmla="*/ 427260 h 1155791"/>
              <a:gd name="connsiteX17" fmla="*/ 327390 w 1376361"/>
              <a:gd name="connsiteY17" fmla="*/ 55786 h 1155791"/>
              <a:gd name="connsiteX18" fmla="*/ 510227 w 1376361"/>
              <a:gd name="connsiteY18" fmla="*/ 20592 h 1155791"/>
              <a:gd name="connsiteX0" fmla="*/ 510227 w 1376361"/>
              <a:gd name="connsiteY0" fmla="*/ 20592 h 1155791"/>
              <a:gd name="connsiteX1" fmla="*/ 624254 w 1376361"/>
              <a:gd name="connsiteY1" fmla="*/ 35146 h 1155791"/>
              <a:gd name="connsiteX2" fmla="*/ 702042 w 1376361"/>
              <a:gd name="connsiteY2" fmla="*/ 222 h 1155791"/>
              <a:gd name="connsiteX3" fmla="*/ 757236 w 1376361"/>
              <a:gd name="connsiteY3" fmla="*/ 41248 h 1155791"/>
              <a:gd name="connsiteX4" fmla="*/ 914398 w 1376361"/>
              <a:gd name="connsiteY4" fmla="*/ 69823 h 1155791"/>
              <a:gd name="connsiteX5" fmla="*/ 1060449 w 1376361"/>
              <a:gd name="connsiteY5" fmla="*/ 77761 h 1155791"/>
              <a:gd name="connsiteX6" fmla="*/ 1353749 w 1376361"/>
              <a:gd name="connsiteY6" fmla="*/ 55517 h 1155791"/>
              <a:gd name="connsiteX7" fmla="*/ 1376361 w 1376361"/>
              <a:gd name="connsiteY7" fmla="*/ 136499 h 1155791"/>
              <a:gd name="connsiteX8" fmla="*/ 1122361 w 1376361"/>
              <a:gd name="connsiteY8" fmla="*/ 173011 h 1155791"/>
              <a:gd name="connsiteX9" fmla="*/ 1035047 w 1376361"/>
              <a:gd name="connsiteY9" fmla="*/ 214286 h 1155791"/>
              <a:gd name="connsiteX10" fmla="*/ 914767 w 1376361"/>
              <a:gd name="connsiteY10" fmla="*/ 228823 h 1155791"/>
              <a:gd name="connsiteX11" fmla="*/ 852854 w 1376361"/>
              <a:gd name="connsiteY11" fmla="*/ 459010 h 1155791"/>
              <a:gd name="connsiteX12" fmla="*/ 863213 w 1376361"/>
              <a:gd name="connsiteY12" fmla="*/ 1155790 h 1155791"/>
              <a:gd name="connsiteX13" fmla="*/ 335602 w 1376361"/>
              <a:gd name="connsiteY13" fmla="*/ 1155791 h 1155791"/>
              <a:gd name="connsiteX14" fmla="*/ 332154 w 1376361"/>
              <a:gd name="connsiteY14" fmla="*/ 478059 h 1155791"/>
              <a:gd name="connsiteX15" fmla="*/ 292466 w 1376361"/>
              <a:gd name="connsiteY15" fmla="*/ 363760 h 1155791"/>
              <a:gd name="connsiteX16" fmla="*/ 89266 w 1376361"/>
              <a:gd name="connsiteY16" fmla="*/ 568547 h 1155791"/>
              <a:gd name="connsiteX17" fmla="*/ 366 w 1376361"/>
              <a:gd name="connsiteY17" fmla="*/ 427260 h 1155791"/>
              <a:gd name="connsiteX18" fmla="*/ 327390 w 1376361"/>
              <a:gd name="connsiteY18" fmla="*/ 55786 h 1155791"/>
              <a:gd name="connsiteX19" fmla="*/ 510227 w 1376361"/>
              <a:gd name="connsiteY19" fmla="*/ 20592 h 1155791"/>
              <a:gd name="connsiteX0" fmla="*/ 514967 w 1381101"/>
              <a:gd name="connsiteY0" fmla="*/ 20592 h 1155791"/>
              <a:gd name="connsiteX1" fmla="*/ 628994 w 1381101"/>
              <a:gd name="connsiteY1" fmla="*/ 35146 h 1155791"/>
              <a:gd name="connsiteX2" fmla="*/ 706782 w 1381101"/>
              <a:gd name="connsiteY2" fmla="*/ 222 h 1155791"/>
              <a:gd name="connsiteX3" fmla="*/ 761976 w 1381101"/>
              <a:gd name="connsiteY3" fmla="*/ 41248 h 1155791"/>
              <a:gd name="connsiteX4" fmla="*/ 919138 w 1381101"/>
              <a:gd name="connsiteY4" fmla="*/ 69823 h 1155791"/>
              <a:gd name="connsiteX5" fmla="*/ 1065189 w 1381101"/>
              <a:gd name="connsiteY5" fmla="*/ 77761 h 1155791"/>
              <a:gd name="connsiteX6" fmla="*/ 1358489 w 1381101"/>
              <a:gd name="connsiteY6" fmla="*/ 55517 h 1155791"/>
              <a:gd name="connsiteX7" fmla="*/ 1381101 w 1381101"/>
              <a:gd name="connsiteY7" fmla="*/ 136499 h 1155791"/>
              <a:gd name="connsiteX8" fmla="*/ 1127101 w 1381101"/>
              <a:gd name="connsiteY8" fmla="*/ 173011 h 1155791"/>
              <a:gd name="connsiteX9" fmla="*/ 1039787 w 1381101"/>
              <a:gd name="connsiteY9" fmla="*/ 214286 h 1155791"/>
              <a:gd name="connsiteX10" fmla="*/ 919507 w 1381101"/>
              <a:gd name="connsiteY10" fmla="*/ 228823 h 1155791"/>
              <a:gd name="connsiteX11" fmla="*/ 857594 w 1381101"/>
              <a:gd name="connsiteY11" fmla="*/ 459010 h 1155791"/>
              <a:gd name="connsiteX12" fmla="*/ 867953 w 1381101"/>
              <a:gd name="connsiteY12" fmla="*/ 1155790 h 1155791"/>
              <a:gd name="connsiteX13" fmla="*/ 340342 w 1381101"/>
              <a:gd name="connsiteY13" fmla="*/ 1155791 h 1155791"/>
              <a:gd name="connsiteX14" fmla="*/ 336894 w 1381101"/>
              <a:gd name="connsiteY14" fmla="*/ 478059 h 1155791"/>
              <a:gd name="connsiteX15" fmla="*/ 297206 w 1381101"/>
              <a:gd name="connsiteY15" fmla="*/ 363760 h 1155791"/>
              <a:gd name="connsiteX16" fmla="*/ 94006 w 1381101"/>
              <a:gd name="connsiteY16" fmla="*/ 568547 h 1155791"/>
              <a:gd name="connsiteX17" fmla="*/ 344 w 1381101"/>
              <a:gd name="connsiteY17" fmla="*/ 449485 h 1155791"/>
              <a:gd name="connsiteX18" fmla="*/ 332130 w 1381101"/>
              <a:gd name="connsiteY18" fmla="*/ 55786 h 1155791"/>
              <a:gd name="connsiteX19" fmla="*/ 514967 w 1381101"/>
              <a:gd name="connsiteY19" fmla="*/ 20592 h 1155791"/>
              <a:gd name="connsiteX0" fmla="*/ 514962 w 1381096"/>
              <a:gd name="connsiteY0" fmla="*/ 20592 h 1155791"/>
              <a:gd name="connsiteX1" fmla="*/ 628989 w 1381096"/>
              <a:gd name="connsiteY1" fmla="*/ 35146 h 1155791"/>
              <a:gd name="connsiteX2" fmla="*/ 706777 w 1381096"/>
              <a:gd name="connsiteY2" fmla="*/ 222 h 1155791"/>
              <a:gd name="connsiteX3" fmla="*/ 761971 w 1381096"/>
              <a:gd name="connsiteY3" fmla="*/ 41248 h 1155791"/>
              <a:gd name="connsiteX4" fmla="*/ 919133 w 1381096"/>
              <a:gd name="connsiteY4" fmla="*/ 69823 h 1155791"/>
              <a:gd name="connsiteX5" fmla="*/ 1065184 w 1381096"/>
              <a:gd name="connsiteY5" fmla="*/ 77761 h 1155791"/>
              <a:gd name="connsiteX6" fmla="*/ 1358484 w 1381096"/>
              <a:gd name="connsiteY6" fmla="*/ 55517 h 1155791"/>
              <a:gd name="connsiteX7" fmla="*/ 1381096 w 1381096"/>
              <a:gd name="connsiteY7" fmla="*/ 136499 h 1155791"/>
              <a:gd name="connsiteX8" fmla="*/ 1127096 w 1381096"/>
              <a:gd name="connsiteY8" fmla="*/ 173011 h 1155791"/>
              <a:gd name="connsiteX9" fmla="*/ 1039782 w 1381096"/>
              <a:gd name="connsiteY9" fmla="*/ 214286 h 1155791"/>
              <a:gd name="connsiteX10" fmla="*/ 919502 w 1381096"/>
              <a:gd name="connsiteY10" fmla="*/ 228823 h 1155791"/>
              <a:gd name="connsiteX11" fmla="*/ 857589 w 1381096"/>
              <a:gd name="connsiteY11" fmla="*/ 459010 h 1155791"/>
              <a:gd name="connsiteX12" fmla="*/ 867948 w 1381096"/>
              <a:gd name="connsiteY12" fmla="*/ 1155790 h 1155791"/>
              <a:gd name="connsiteX13" fmla="*/ 340337 w 1381096"/>
              <a:gd name="connsiteY13" fmla="*/ 1155791 h 1155791"/>
              <a:gd name="connsiteX14" fmla="*/ 336889 w 1381096"/>
              <a:gd name="connsiteY14" fmla="*/ 478059 h 1155791"/>
              <a:gd name="connsiteX15" fmla="*/ 297201 w 1381096"/>
              <a:gd name="connsiteY15" fmla="*/ 363760 h 1155791"/>
              <a:gd name="connsiteX16" fmla="*/ 94001 w 1381096"/>
              <a:gd name="connsiteY16" fmla="*/ 568547 h 1155791"/>
              <a:gd name="connsiteX17" fmla="*/ 339 w 1381096"/>
              <a:gd name="connsiteY17" fmla="*/ 449485 h 1155791"/>
              <a:gd name="connsiteX18" fmla="*/ 146022 w 1381096"/>
              <a:gd name="connsiteY18" fmla="*/ 266673 h 1155791"/>
              <a:gd name="connsiteX19" fmla="*/ 332125 w 1381096"/>
              <a:gd name="connsiteY19" fmla="*/ 55786 h 1155791"/>
              <a:gd name="connsiteX20" fmla="*/ 514962 w 1381096"/>
              <a:gd name="connsiteY20" fmla="*/ 20592 h 1155791"/>
              <a:gd name="connsiteX0" fmla="*/ 514962 w 1381096"/>
              <a:gd name="connsiteY0" fmla="*/ 20610 h 1155809"/>
              <a:gd name="connsiteX1" fmla="*/ 628989 w 1381096"/>
              <a:gd name="connsiteY1" fmla="*/ 35164 h 1155809"/>
              <a:gd name="connsiteX2" fmla="*/ 706777 w 1381096"/>
              <a:gd name="connsiteY2" fmla="*/ 240 h 1155809"/>
              <a:gd name="connsiteX3" fmla="*/ 790546 w 1381096"/>
              <a:gd name="connsiteY3" fmla="*/ 38091 h 1155809"/>
              <a:gd name="connsiteX4" fmla="*/ 919133 w 1381096"/>
              <a:gd name="connsiteY4" fmla="*/ 69841 h 1155809"/>
              <a:gd name="connsiteX5" fmla="*/ 1065184 w 1381096"/>
              <a:gd name="connsiteY5" fmla="*/ 77779 h 1155809"/>
              <a:gd name="connsiteX6" fmla="*/ 1358484 w 1381096"/>
              <a:gd name="connsiteY6" fmla="*/ 55535 h 1155809"/>
              <a:gd name="connsiteX7" fmla="*/ 1381096 w 1381096"/>
              <a:gd name="connsiteY7" fmla="*/ 136517 h 1155809"/>
              <a:gd name="connsiteX8" fmla="*/ 1127096 w 1381096"/>
              <a:gd name="connsiteY8" fmla="*/ 173029 h 1155809"/>
              <a:gd name="connsiteX9" fmla="*/ 1039782 w 1381096"/>
              <a:gd name="connsiteY9" fmla="*/ 214304 h 1155809"/>
              <a:gd name="connsiteX10" fmla="*/ 919502 w 1381096"/>
              <a:gd name="connsiteY10" fmla="*/ 228841 h 1155809"/>
              <a:gd name="connsiteX11" fmla="*/ 857589 w 1381096"/>
              <a:gd name="connsiteY11" fmla="*/ 459028 h 1155809"/>
              <a:gd name="connsiteX12" fmla="*/ 867948 w 1381096"/>
              <a:gd name="connsiteY12" fmla="*/ 1155808 h 1155809"/>
              <a:gd name="connsiteX13" fmla="*/ 340337 w 1381096"/>
              <a:gd name="connsiteY13" fmla="*/ 1155809 h 1155809"/>
              <a:gd name="connsiteX14" fmla="*/ 336889 w 1381096"/>
              <a:gd name="connsiteY14" fmla="*/ 478077 h 1155809"/>
              <a:gd name="connsiteX15" fmla="*/ 297201 w 1381096"/>
              <a:gd name="connsiteY15" fmla="*/ 363778 h 1155809"/>
              <a:gd name="connsiteX16" fmla="*/ 94001 w 1381096"/>
              <a:gd name="connsiteY16" fmla="*/ 568565 h 1155809"/>
              <a:gd name="connsiteX17" fmla="*/ 339 w 1381096"/>
              <a:gd name="connsiteY17" fmla="*/ 449503 h 1155809"/>
              <a:gd name="connsiteX18" fmla="*/ 146022 w 1381096"/>
              <a:gd name="connsiteY18" fmla="*/ 266691 h 1155809"/>
              <a:gd name="connsiteX19" fmla="*/ 332125 w 1381096"/>
              <a:gd name="connsiteY19" fmla="*/ 55804 h 1155809"/>
              <a:gd name="connsiteX20" fmla="*/ 514962 w 1381096"/>
              <a:gd name="connsiteY20" fmla="*/ 20610 h 1155809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790546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65184 w 1381096"/>
              <a:gd name="connsiteY5" fmla="*/ 77726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9782 w 1381096"/>
              <a:gd name="connsiteY9" fmla="*/ 214251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3432 w 1381096"/>
              <a:gd name="connsiteY9" fmla="*/ 211076 h 1155756"/>
              <a:gd name="connsiteX10" fmla="*/ 919502 w 1381096"/>
              <a:gd name="connsiteY10" fmla="*/ 228788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81096"/>
              <a:gd name="connsiteY0" fmla="*/ 20557 h 1155756"/>
              <a:gd name="connsiteX1" fmla="*/ 628989 w 1381096"/>
              <a:gd name="connsiteY1" fmla="*/ 35111 h 1155756"/>
              <a:gd name="connsiteX2" fmla="*/ 706777 w 1381096"/>
              <a:gd name="connsiteY2" fmla="*/ 187 h 1155756"/>
              <a:gd name="connsiteX3" fmla="*/ 806421 w 1381096"/>
              <a:gd name="connsiteY3" fmla="*/ 38038 h 1155756"/>
              <a:gd name="connsiteX4" fmla="*/ 919133 w 1381096"/>
              <a:gd name="connsiteY4" fmla="*/ 69788 h 1155756"/>
              <a:gd name="connsiteX5" fmla="*/ 1054072 w 1381096"/>
              <a:gd name="connsiteY5" fmla="*/ 85663 h 1155756"/>
              <a:gd name="connsiteX6" fmla="*/ 1358484 w 1381096"/>
              <a:gd name="connsiteY6" fmla="*/ 55482 h 1155756"/>
              <a:gd name="connsiteX7" fmla="*/ 1381096 w 1381096"/>
              <a:gd name="connsiteY7" fmla="*/ 136464 h 1155756"/>
              <a:gd name="connsiteX8" fmla="*/ 1127096 w 1381096"/>
              <a:gd name="connsiteY8" fmla="*/ 172976 h 1155756"/>
              <a:gd name="connsiteX9" fmla="*/ 1033432 w 1381096"/>
              <a:gd name="connsiteY9" fmla="*/ 211076 h 1155756"/>
              <a:gd name="connsiteX10" fmla="*/ 922677 w 1381096"/>
              <a:gd name="connsiteY10" fmla="*/ 239900 h 1155756"/>
              <a:gd name="connsiteX11" fmla="*/ 857589 w 1381096"/>
              <a:gd name="connsiteY11" fmla="*/ 458975 h 1155756"/>
              <a:gd name="connsiteX12" fmla="*/ 867948 w 1381096"/>
              <a:gd name="connsiteY12" fmla="*/ 1155755 h 1155756"/>
              <a:gd name="connsiteX13" fmla="*/ 340337 w 1381096"/>
              <a:gd name="connsiteY13" fmla="*/ 1155756 h 1155756"/>
              <a:gd name="connsiteX14" fmla="*/ 336889 w 1381096"/>
              <a:gd name="connsiteY14" fmla="*/ 478024 h 1155756"/>
              <a:gd name="connsiteX15" fmla="*/ 297201 w 1381096"/>
              <a:gd name="connsiteY15" fmla="*/ 363725 h 1155756"/>
              <a:gd name="connsiteX16" fmla="*/ 94001 w 1381096"/>
              <a:gd name="connsiteY16" fmla="*/ 568512 h 1155756"/>
              <a:gd name="connsiteX17" fmla="*/ 339 w 1381096"/>
              <a:gd name="connsiteY17" fmla="*/ 449450 h 1155756"/>
              <a:gd name="connsiteX18" fmla="*/ 146022 w 1381096"/>
              <a:gd name="connsiteY18" fmla="*/ 266638 h 1155756"/>
              <a:gd name="connsiteX19" fmla="*/ 332125 w 1381096"/>
              <a:gd name="connsiteY19" fmla="*/ 55751 h 1155756"/>
              <a:gd name="connsiteX20" fmla="*/ 514962 w 1381096"/>
              <a:gd name="connsiteY20" fmla="*/ 20557 h 1155756"/>
              <a:gd name="connsiteX0" fmla="*/ 514962 w 1364744"/>
              <a:gd name="connsiteY0" fmla="*/ 20557 h 1155756"/>
              <a:gd name="connsiteX1" fmla="*/ 628989 w 1364744"/>
              <a:gd name="connsiteY1" fmla="*/ 35111 h 1155756"/>
              <a:gd name="connsiteX2" fmla="*/ 706777 w 1364744"/>
              <a:gd name="connsiteY2" fmla="*/ 187 h 1155756"/>
              <a:gd name="connsiteX3" fmla="*/ 806421 w 1364744"/>
              <a:gd name="connsiteY3" fmla="*/ 38038 h 1155756"/>
              <a:gd name="connsiteX4" fmla="*/ 919133 w 1364744"/>
              <a:gd name="connsiteY4" fmla="*/ 69788 h 1155756"/>
              <a:gd name="connsiteX5" fmla="*/ 1054072 w 1364744"/>
              <a:gd name="connsiteY5" fmla="*/ 85663 h 1155756"/>
              <a:gd name="connsiteX6" fmla="*/ 1358484 w 1364744"/>
              <a:gd name="connsiteY6" fmla="*/ 55482 h 1155756"/>
              <a:gd name="connsiteX7" fmla="*/ 1355696 w 1364744"/>
              <a:gd name="connsiteY7" fmla="*/ 144401 h 1155756"/>
              <a:gd name="connsiteX8" fmla="*/ 1127096 w 1364744"/>
              <a:gd name="connsiteY8" fmla="*/ 172976 h 1155756"/>
              <a:gd name="connsiteX9" fmla="*/ 1033432 w 1364744"/>
              <a:gd name="connsiteY9" fmla="*/ 211076 h 1155756"/>
              <a:gd name="connsiteX10" fmla="*/ 922677 w 1364744"/>
              <a:gd name="connsiteY10" fmla="*/ 239900 h 1155756"/>
              <a:gd name="connsiteX11" fmla="*/ 857589 w 1364744"/>
              <a:gd name="connsiteY11" fmla="*/ 458975 h 1155756"/>
              <a:gd name="connsiteX12" fmla="*/ 867948 w 1364744"/>
              <a:gd name="connsiteY12" fmla="*/ 1155755 h 1155756"/>
              <a:gd name="connsiteX13" fmla="*/ 340337 w 1364744"/>
              <a:gd name="connsiteY13" fmla="*/ 1155756 h 1155756"/>
              <a:gd name="connsiteX14" fmla="*/ 336889 w 1364744"/>
              <a:gd name="connsiteY14" fmla="*/ 478024 h 1155756"/>
              <a:gd name="connsiteX15" fmla="*/ 297201 w 1364744"/>
              <a:gd name="connsiteY15" fmla="*/ 363725 h 1155756"/>
              <a:gd name="connsiteX16" fmla="*/ 94001 w 1364744"/>
              <a:gd name="connsiteY16" fmla="*/ 568512 h 1155756"/>
              <a:gd name="connsiteX17" fmla="*/ 339 w 1364744"/>
              <a:gd name="connsiteY17" fmla="*/ 449450 h 1155756"/>
              <a:gd name="connsiteX18" fmla="*/ 146022 w 1364744"/>
              <a:gd name="connsiteY18" fmla="*/ 266638 h 1155756"/>
              <a:gd name="connsiteX19" fmla="*/ 332125 w 1364744"/>
              <a:gd name="connsiteY19" fmla="*/ 55751 h 1155756"/>
              <a:gd name="connsiteX20" fmla="*/ 514962 w 1364744"/>
              <a:gd name="connsiteY20" fmla="*/ 20557 h 1155756"/>
              <a:gd name="connsiteX0" fmla="*/ 514962 w 1355696"/>
              <a:gd name="connsiteY0" fmla="*/ 20557 h 1155756"/>
              <a:gd name="connsiteX1" fmla="*/ 628989 w 1355696"/>
              <a:gd name="connsiteY1" fmla="*/ 35111 h 1155756"/>
              <a:gd name="connsiteX2" fmla="*/ 706777 w 1355696"/>
              <a:gd name="connsiteY2" fmla="*/ 187 h 1155756"/>
              <a:gd name="connsiteX3" fmla="*/ 806421 w 1355696"/>
              <a:gd name="connsiteY3" fmla="*/ 38038 h 1155756"/>
              <a:gd name="connsiteX4" fmla="*/ 919133 w 1355696"/>
              <a:gd name="connsiteY4" fmla="*/ 69788 h 1155756"/>
              <a:gd name="connsiteX5" fmla="*/ 1054072 w 1355696"/>
              <a:gd name="connsiteY5" fmla="*/ 85663 h 1155756"/>
              <a:gd name="connsiteX6" fmla="*/ 1301334 w 1355696"/>
              <a:gd name="connsiteY6" fmla="*/ 65007 h 1155756"/>
              <a:gd name="connsiteX7" fmla="*/ 1355696 w 1355696"/>
              <a:gd name="connsiteY7" fmla="*/ 144401 h 1155756"/>
              <a:gd name="connsiteX8" fmla="*/ 1127096 w 1355696"/>
              <a:gd name="connsiteY8" fmla="*/ 172976 h 1155756"/>
              <a:gd name="connsiteX9" fmla="*/ 1033432 w 1355696"/>
              <a:gd name="connsiteY9" fmla="*/ 211076 h 1155756"/>
              <a:gd name="connsiteX10" fmla="*/ 922677 w 1355696"/>
              <a:gd name="connsiteY10" fmla="*/ 239900 h 1155756"/>
              <a:gd name="connsiteX11" fmla="*/ 857589 w 1355696"/>
              <a:gd name="connsiteY11" fmla="*/ 458975 h 1155756"/>
              <a:gd name="connsiteX12" fmla="*/ 867948 w 1355696"/>
              <a:gd name="connsiteY12" fmla="*/ 1155755 h 1155756"/>
              <a:gd name="connsiteX13" fmla="*/ 340337 w 1355696"/>
              <a:gd name="connsiteY13" fmla="*/ 1155756 h 1155756"/>
              <a:gd name="connsiteX14" fmla="*/ 336889 w 1355696"/>
              <a:gd name="connsiteY14" fmla="*/ 478024 h 1155756"/>
              <a:gd name="connsiteX15" fmla="*/ 297201 w 1355696"/>
              <a:gd name="connsiteY15" fmla="*/ 363725 h 1155756"/>
              <a:gd name="connsiteX16" fmla="*/ 94001 w 1355696"/>
              <a:gd name="connsiteY16" fmla="*/ 568512 h 1155756"/>
              <a:gd name="connsiteX17" fmla="*/ 339 w 1355696"/>
              <a:gd name="connsiteY17" fmla="*/ 449450 h 1155756"/>
              <a:gd name="connsiteX18" fmla="*/ 146022 w 1355696"/>
              <a:gd name="connsiteY18" fmla="*/ 266638 h 1155756"/>
              <a:gd name="connsiteX19" fmla="*/ 332125 w 1355696"/>
              <a:gd name="connsiteY19" fmla="*/ 55751 h 1155756"/>
              <a:gd name="connsiteX20" fmla="*/ 514962 w 1355696"/>
              <a:gd name="connsiteY20" fmla="*/ 20557 h 1155756"/>
              <a:gd name="connsiteX0" fmla="*/ 514962 w 1314421"/>
              <a:gd name="connsiteY0" fmla="*/ 20557 h 1155756"/>
              <a:gd name="connsiteX1" fmla="*/ 628989 w 1314421"/>
              <a:gd name="connsiteY1" fmla="*/ 35111 h 1155756"/>
              <a:gd name="connsiteX2" fmla="*/ 706777 w 1314421"/>
              <a:gd name="connsiteY2" fmla="*/ 187 h 1155756"/>
              <a:gd name="connsiteX3" fmla="*/ 806421 w 1314421"/>
              <a:gd name="connsiteY3" fmla="*/ 38038 h 1155756"/>
              <a:gd name="connsiteX4" fmla="*/ 919133 w 1314421"/>
              <a:gd name="connsiteY4" fmla="*/ 69788 h 1155756"/>
              <a:gd name="connsiteX5" fmla="*/ 1054072 w 1314421"/>
              <a:gd name="connsiteY5" fmla="*/ 85663 h 1155756"/>
              <a:gd name="connsiteX6" fmla="*/ 1301334 w 1314421"/>
              <a:gd name="connsiteY6" fmla="*/ 65007 h 1155756"/>
              <a:gd name="connsiteX7" fmla="*/ 1314421 w 1314421"/>
              <a:gd name="connsiteY7" fmla="*/ 155514 h 1155756"/>
              <a:gd name="connsiteX8" fmla="*/ 1127096 w 1314421"/>
              <a:gd name="connsiteY8" fmla="*/ 172976 h 1155756"/>
              <a:gd name="connsiteX9" fmla="*/ 1033432 w 1314421"/>
              <a:gd name="connsiteY9" fmla="*/ 211076 h 1155756"/>
              <a:gd name="connsiteX10" fmla="*/ 922677 w 1314421"/>
              <a:gd name="connsiteY10" fmla="*/ 239900 h 1155756"/>
              <a:gd name="connsiteX11" fmla="*/ 857589 w 1314421"/>
              <a:gd name="connsiteY11" fmla="*/ 458975 h 1155756"/>
              <a:gd name="connsiteX12" fmla="*/ 867948 w 1314421"/>
              <a:gd name="connsiteY12" fmla="*/ 1155755 h 1155756"/>
              <a:gd name="connsiteX13" fmla="*/ 340337 w 1314421"/>
              <a:gd name="connsiteY13" fmla="*/ 1155756 h 1155756"/>
              <a:gd name="connsiteX14" fmla="*/ 336889 w 1314421"/>
              <a:gd name="connsiteY14" fmla="*/ 478024 h 1155756"/>
              <a:gd name="connsiteX15" fmla="*/ 297201 w 1314421"/>
              <a:gd name="connsiteY15" fmla="*/ 363725 h 1155756"/>
              <a:gd name="connsiteX16" fmla="*/ 94001 w 1314421"/>
              <a:gd name="connsiteY16" fmla="*/ 568512 h 1155756"/>
              <a:gd name="connsiteX17" fmla="*/ 339 w 1314421"/>
              <a:gd name="connsiteY17" fmla="*/ 449450 h 1155756"/>
              <a:gd name="connsiteX18" fmla="*/ 146022 w 1314421"/>
              <a:gd name="connsiteY18" fmla="*/ 266638 h 1155756"/>
              <a:gd name="connsiteX19" fmla="*/ 332125 w 1314421"/>
              <a:gd name="connsiteY19" fmla="*/ 55751 h 1155756"/>
              <a:gd name="connsiteX20" fmla="*/ 514962 w 1314421"/>
              <a:gd name="connsiteY20" fmla="*/ 20557 h 1155756"/>
              <a:gd name="connsiteX0" fmla="*/ 514962 w 1314421"/>
              <a:gd name="connsiteY0" fmla="*/ 20557 h 1155756"/>
              <a:gd name="connsiteX1" fmla="*/ 628989 w 1314421"/>
              <a:gd name="connsiteY1" fmla="*/ 35111 h 1155756"/>
              <a:gd name="connsiteX2" fmla="*/ 706777 w 1314421"/>
              <a:gd name="connsiteY2" fmla="*/ 187 h 1155756"/>
              <a:gd name="connsiteX3" fmla="*/ 806421 w 1314421"/>
              <a:gd name="connsiteY3" fmla="*/ 38038 h 1155756"/>
              <a:gd name="connsiteX4" fmla="*/ 919133 w 1314421"/>
              <a:gd name="connsiteY4" fmla="*/ 69788 h 1155756"/>
              <a:gd name="connsiteX5" fmla="*/ 1054072 w 1314421"/>
              <a:gd name="connsiteY5" fmla="*/ 85663 h 1155756"/>
              <a:gd name="connsiteX6" fmla="*/ 1280696 w 1314421"/>
              <a:gd name="connsiteY6" fmla="*/ 65007 h 1155756"/>
              <a:gd name="connsiteX7" fmla="*/ 1314421 w 1314421"/>
              <a:gd name="connsiteY7" fmla="*/ 155514 h 1155756"/>
              <a:gd name="connsiteX8" fmla="*/ 1127096 w 1314421"/>
              <a:gd name="connsiteY8" fmla="*/ 172976 h 1155756"/>
              <a:gd name="connsiteX9" fmla="*/ 1033432 w 1314421"/>
              <a:gd name="connsiteY9" fmla="*/ 211076 h 1155756"/>
              <a:gd name="connsiteX10" fmla="*/ 922677 w 1314421"/>
              <a:gd name="connsiteY10" fmla="*/ 239900 h 1155756"/>
              <a:gd name="connsiteX11" fmla="*/ 857589 w 1314421"/>
              <a:gd name="connsiteY11" fmla="*/ 458975 h 1155756"/>
              <a:gd name="connsiteX12" fmla="*/ 867948 w 1314421"/>
              <a:gd name="connsiteY12" fmla="*/ 1155755 h 1155756"/>
              <a:gd name="connsiteX13" fmla="*/ 340337 w 1314421"/>
              <a:gd name="connsiteY13" fmla="*/ 1155756 h 1155756"/>
              <a:gd name="connsiteX14" fmla="*/ 336889 w 1314421"/>
              <a:gd name="connsiteY14" fmla="*/ 478024 h 1155756"/>
              <a:gd name="connsiteX15" fmla="*/ 297201 w 1314421"/>
              <a:gd name="connsiteY15" fmla="*/ 363725 h 1155756"/>
              <a:gd name="connsiteX16" fmla="*/ 94001 w 1314421"/>
              <a:gd name="connsiteY16" fmla="*/ 568512 h 1155756"/>
              <a:gd name="connsiteX17" fmla="*/ 339 w 1314421"/>
              <a:gd name="connsiteY17" fmla="*/ 449450 h 1155756"/>
              <a:gd name="connsiteX18" fmla="*/ 146022 w 1314421"/>
              <a:gd name="connsiteY18" fmla="*/ 266638 h 1155756"/>
              <a:gd name="connsiteX19" fmla="*/ 332125 w 1314421"/>
              <a:gd name="connsiteY19" fmla="*/ 55751 h 1155756"/>
              <a:gd name="connsiteX20" fmla="*/ 514962 w 1314421"/>
              <a:gd name="connsiteY20" fmla="*/ 20557 h 1155756"/>
              <a:gd name="connsiteX0" fmla="*/ 514962 w 1289021"/>
              <a:gd name="connsiteY0" fmla="*/ 20557 h 1155756"/>
              <a:gd name="connsiteX1" fmla="*/ 628989 w 1289021"/>
              <a:gd name="connsiteY1" fmla="*/ 35111 h 1155756"/>
              <a:gd name="connsiteX2" fmla="*/ 706777 w 1289021"/>
              <a:gd name="connsiteY2" fmla="*/ 187 h 1155756"/>
              <a:gd name="connsiteX3" fmla="*/ 806421 w 1289021"/>
              <a:gd name="connsiteY3" fmla="*/ 38038 h 1155756"/>
              <a:gd name="connsiteX4" fmla="*/ 919133 w 1289021"/>
              <a:gd name="connsiteY4" fmla="*/ 69788 h 1155756"/>
              <a:gd name="connsiteX5" fmla="*/ 1054072 w 1289021"/>
              <a:gd name="connsiteY5" fmla="*/ 85663 h 1155756"/>
              <a:gd name="connsiteX6" fmla="*/ 1280696 w 1289021"/>
              <a:gd name="connsiteY6" fmla="*/ 65007 h 1155756"/>
              <a:gd name="connsiteX7" fmla="*/ 1289021 w 1289021"/>
              <a:gd name="connsiteY7" fmla="*/ 155514 h 1155756"/>
              <a:gd name="connsiteX8" fmla="*/ 1127096 w 1289021"/>
              <a:gd name="connsiteY8" fmla="*/ 172976 h 1155756"/>
              <a:gd name="connsiteX9" fmla="*/ 1033432 w 1289021"/>
              <a:gd name="connsiteY9" fmla="*/ 211076 h 1155756"/>
              <a:gd name="connsiteX10" fmla="*/ 922677 w 1289021"/>
              <a:gd name="connsiteY10" fmla="*/ 239900 h 1155756"/>
              <a:gd name="connsiteX11" fmla="*/ 857589 w 1289021"/>
              <a:gd name="connsiteY11" fmla="*/ 458975 h 1155756"/>
              <a:gd name="connsiteX12" fmla="*/ 867948 w 1289021"/>
              <a:gd name="connsiteY12" fmla="*/ 1155755 h 1155756"/>
              <a:gd name="connsiteX13" fmla="*/ 340337 w 1289021"/>
              <a:gd name="connsiteY13" fmla="*/ 1155756 h 1155756"/>
              <a:gd name="connsiteX14" fmla="*/ 336889 w 1289021"/>
              <a:gd name="connsiteY14" fmla="*/ 478024 h 1155756"/>
              <a:gd name="connsiteX15" fmla="*/ 297201 w 1289021"/>
              <a:gd name="connsiteY15" fmla="*/ 363725 h 1155756"/>
              <a:gd name="connsiteX16" fmla="*/ 94001 w 1289021"/>
              <a:gd name="connsiteY16" fmla="*/ 568512 h 1155756"/>
              <a:gd name="connsiteX17" fmla="*/ 339 w 1289021"/>
              <a:gd name="connsiteY17" fmla="*/ 449450 h 1155756"/>
              <a:gd name="connsiteX18" fmla="*/ 146022 w 1289021"/>
              <a:gd name="connsiteY18" fmla="*/ 266638 h 1155756"/>
              <a:gd name="connsiteX19" fmla="*/ 332125 w 1289021"/>
              <a:gd name="connsiteY19" fmla="*/ 55751 h 1155756"/>
              <a:gd name="connsiteX20" fmla="*/ 514962 w 1289021"/>
              <a:gd name="connsiteY20" fmla="*/ 20557 h 1155756"/>
              <a:gd name="connsiteX0" fmla="*/ 514962 w 1289021"/>
              <a:gd name="connsiteY0" fmla="*/ 20557 h 1155756"/>
              <a:gd name="connsiteX1" fmla="*/ 628989 w 1289021"/>
              <a:gd name="connsiteY1" fmla="*/ 35111 h 1155756"/>
              <a:gd name="connsiteX2" fmla="*/ 706777 w 1289021"/>
              <a:gd name="connsiteY2" fmla="*/ 187 h 1155756"/>
              <a:gd name="connsiteX3" fmla="*/ 806421 w 1289021"/>
              <a:gd name="connsiteY3" fmla="*/ 38038 h 1155756"/>
              <a:gd name="connsiteX4" fmla="*/ 919133 w 1289021"/>
              <a:gd name="connsiteY4" fmla="*/ 69788 h 1155756"/>
              <a:gd name="connsiteX5" fmla="*/ 1054072 w 1289021"/>
              <a:gd name="connsiteY5" fmla="*/ 85663 h 1155756"/>
              <a:gd name="connsiteX6" fmla="*/ 1280696 w 1289021"/>
              <a:gd name="connsiteY6" fmla="*/ 65007 h 1155756"/>
              <a:gd name="connsiteX7" fmla="*/ 1289021 w 1289021"/>
              <a:gd name="connsiteY7" fmla="*/ 155514 h 1155756"/>
              <a:gd name="connsiteX8" fmla="*/ 1127096 w 1289021"/>
              <a:gd name="connsiteY8" fmla="*/ 172976 h 1155756"/>
              <a:gd name="connsiteX9" fmla="*/ 1033432 w 1289021"/>
              <a:gd name="connsiteY9" fmla="*/ 211076 h 1155756"/>
              <a:gd name="connsiteX10" fmla="*/ 922677 w 1289021"/>
              <a:gd name="connsiteY10" fmla="*/ 239900 h 1155756"/>
              <a:gd name="connsiteX11" fmla="*/ 857589 w 1289021"/>
              <a:gd name="connsiteY11" fmla="*/ 458975 h 1155756"/>
              <a:gd name="connsiteX12" fmla="*/ 867948 w 1289021"/>
              <a:gd name="connsiteY12" fmla="*/ 1155755 h 1155756"/>
              <a:gd name="connsiteX13" fmla="*/ 340337 w 1289021"/>
              <a:gd name="connsiteY13" fmla="*/ 1155756 h 1155756"/>
              <a:gd name="connsiteX14" fmla="*/ 336889 w 1289021"/>
              <a:gd name="connsiteY14" fmla="*/ 478024 h 1155756"/>
              <a:gd name="connsiteX15" fmla="*/ 297201 w 1289021"/>
              <a:gd name="connsiteY15" fmla="*/ 363725 h 1155756"/>
              <a:gd name="connsiteX16" fmla="*/ 94001 w 1289021"/>
              <a:gd name="connsiteY16" fmla="*/ 568512 h 1155756"/>
              <a:gd name="connsiteX17" fmla="*/ 339 w 1289021"/>
              <a:gd name="connsiteY17" fmla="*/ 449450 h 1155756"/>
              <a:gd name="connsiteX18" fmla="*/ 146022 w 1289021"/>
              <a:gd name="connsiteY18" fmla="*/ 266638 h 1155756"/>
              <a:gd name="connsiteX19" fmla="*/ 332125 w 1289021"/>
              <a:gd name="connsiteY19" fmla="*/ 55751 h 1155756"/>
              <a:gd name="connsiteX20" fmla="*/ 514962 w 1289021"/>
              <a:gd name="connsiteY20" fmla="*/ 20557 h 1155756"/>
              <a:gd name="connsiteX0" fmla="*/ 514962 w 1289021"/>
              <a:gd name="connsiteY0" fmla="*/ 9501 h 1144700"/>
              <a:gd name="connsiteX1" fmla="*/ 628989 w 1289021"/>
              <a:gd name="connsiteY1" fmla="*/ 24055 h 1144700"/>
              <a:gd name="connsiteX2" fmla="*/ 678202 w 1289021"/>
              <a:gd name="connsiteY2" fmla="*/ 243 h 1144700"/>
              <a:gd name="connsiteX3" fmla="*/ 806421 w 1289021"/>
              <a:gd name="connsiteY3" fmla="*/ 26982 h 1144700"/>
              <a:gd name="connsiteX4" fmla="*/ 919133 w 1289021"/>
              <a:gd name="connsiteY4" fmla="*/ 58732 h 1144700"/>
              <a:gd name="connsiteX5" fmla="*/ 1054072 w 1289021"/>
              <a:gd name="connsiteY5" fmla="*/ 74607 h 1144700"/>
              <a:gd name="connsiteX6" fmla="*/ 1280696 w 1289021"/>
              <a:gd name="connsiteY6" fmla="*/ 53951 h 1144700"/>
              <a:gd name="connsiteX7" fmla="*/ 1289021 w 1289021"/>
              <a:gd name="connsiteY7" fmla="*/ 144458 h 1144700"/>
              <a:gd name="connsiteX8" fmla="*/ 1127096 w 1289021"/>
              <a:gd name="connsiteY8" fmla="*/ 161920 h 1144700"/>
              <a:gd name="connsiteX9" fmla="*/ 1033432 w 1289021"/>
              <a:gd name="connsiteY9" fmla="*/ 200020 h 1144700"/>
              <a:gd name="connsiteX10" fmla="*/ 922677 w 1289021"/>
              <a:gd name="connsiteY10" fmla="*/ 228844 h 1144700"/>
              <a:gd name="connsiteX11" fmla="*/ 857589 w 1289021"/>
              <a:gd name="connsiteY11" fmla="*/ 447919 h 1144700"/>
              <a:gd name="connsiteX12" fmla="*/ 867948 w 1289021"/>
              <a:gd name="connsiteY12" fmla="*/ 1144699 h 1144700"/>
              <a:gd name="connsiteX13" fmla="*/ 340337 w 1289021"/>
              <a:gd name="connsiteY13" fmla="*/ 1144700 h 1144700"/>
              <a:gd name="connsiteX14" fmla="*/ 336889 w 1289021"/>
              <a:gd name="connsiteY14" fmla="*/ 466968 h 1144700"/>
              <a:gd name="connsiteX15" fmla="*/ 297201 w 1289021"/>
              <a:gd name="connsiteY15" fmla="*/ 352669 h 1144700"/>
              <a:gd name="connsiteX16" fmla="*/ 94001 w 1289021"/>
              <a:gd name="connsiteY16" fmla="*/ 557456 h 1144700"/>
              <a:gd name="connsiteX17" fmla="*/ 339 w 1289021"/>
              <a:gd name="connsiteY17" fmla="*/ 438394 h 1144700"/>
              <a:gd name="connsiteX18" fmla="*/ 146022 w 1289021"/>
              <a:gd name="connsiteY18" fmla="*/ 255582 h 1144700"/>
              <a:gd name="connsiteX19" fmla="*/ 332125 w 1289021"/>
              <a:gd name="connsiteY19" fmla="*/ 44695 h 1144700"/>
              <a:gd name="connsiteX20" fmla="*/ 514962 w 1289021"/>
              <a:gd name="connsiteY20" fmla="*/ 9501 h 1144700"/>
              <a:gd name="connsiteX0" fmla="*/ 514962 w 1289021"/>
              <a:gd name="connsiteY0" fmla="*/ 9549 h 1144748"/>
              <a:gd name="connsiteX1" fmla="*/ 628989 w 1289021"/>
              <a:gd name="connsiteY1" fmla="*/ 24103 h 1144748"/>
              <a:gd name="connsiteX2" fmla="*/ 678202 w 1289021"/>
              <a:gd name="connsiteY2" fmla="*/ 291 h 1144748"/>
              <a:gd name="connsiteX3" fmla="*/ 808009 w 1289021"/>
              <a:gd name="connsiteY3" fmla="*/ 20680 h 1144748"/>
              <a:gd name="connsiteX4" fmla="*/ 919133 w 1289021"/>
              <a:gd name="connsiteY4" fmla="*/ 58780 h 1144748"/>
              <a:gd name="connsiteX5" fmla="*/ 1054072 w 1289021"/>
              <a:gd name="connsiteY5" fmla="*/ 74655 h 1144748"/>
              <a:gd name="connsiteX6" fmla="*/ 1280696 w 1289021"/>
              <a:gd name="connsiteY6" fmla="*/ 53999 h 1144748"/>
              <a:gd name="connsiteX7" fmla="*/ 1289021 w 1289021"/>
              <a:gd name="connsiteY7" fmla="*/ 144506 h 1144748"/>
              <a:gd name="connsiteX8" fmla="*/ 1127096 w 1289021"/>
              <a:gd name="connsiteY8" fmla="*/ 161968 h 1144748"/>
              <a:gd name="connsiteX9" fmla="*/ 1033432 w 1289021"/>
              <a:gd name="connsiteY9" fmla="*/ 200068 h 1144748"/>
              <a:gd name="connsiteX10" fmla="*/ 922677 w 1289021"/>
              <a:gd name="connsiteY10" fmla="*/ 228892 h 1144748"/>
              <a:gd name="connsiteX11" fmla="*/ 857589 w 1289021"/>
              <a:gd name="connsiteY11" fmla="*/ 447967 h 1144748"/>
              <a:gd name="connsiteX12" fmla="*/ 867948 w 1289021"/>
              <a:gd name="connsiteY12" fmla="*/ 1144747 h 1144748"/>
              <a:gd name="connsiteX13" fmla="*/ 340337 w 1289021"/>
              <a:gd name="connsiteY13" fmla="*/ 1144748 h 1144748"/>
              <a:gd name="connsiteX14" fmla="*/ 336889 w 1289021"/>
              <a:gd name="connsiteY14" fmla="*/ 467016 h 1144748"/>
              <a:gd name="connsiteX15" fmla="*/ 297201 w 1289021"/>
              <a:gd name="connsiteY15" fmla="*/ 352717 h 1144748"/>
              <a:gd name="connsiteX16" fmla="*/ 94001 w 1289021"/>
              <a:gd name="connsiteY16" fmla="*/ 557504 h 1144748"/>
              <a:gd name="connsiteX17" fmla="*/ 339 w 1289021"/>
              <a:gd name="connsiteY17" fmla="*/ 438442 h 1144748"/>
              <a:gd name="connsiteX18" fmla="*/ 146022 w 1289021"/>
              <a:gd name="connsiteY18" fmla="*/ 255630 h 1144748"/>
              <a:gd name="connsiteX19" fmla="*/ 332125 w 1289021"/>
              <a:gd name="connsiteY19" fmla="*/ 44743 h 1144748"/>
              <a:gd name="connsiteX20" fmla="*/ 514962 w 1289021"/>
              <a:gd name="connsiteY20" fmla="*/ 9549 h 1144748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0959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80696 w 1289021"/>
              <a:gd name="connsiteY6" fmla="*/ 53986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89021"/>
              <a:gd name="connsiteY0" fmla="*/ 9536 h 1144735"/>
              <a:gd name="connsiteX1" fmla="*/ 628989 w 1289021"/>
              <a:gd name="connsiteY1" fmla="*/ 24090 h 1144735"/>
              <a:gd name="connsiteX2" fmla="*/ 678202 w 1289021"/>
              <a:gd name="connsiteY2" fmla="*/ 278 h 1144735"/>
              <a:gd name="connsiteX3" fmla="*/ 815946 w 1289021"/>
              <a:gd name="connsiteY3" fmla="*/ 22255 h 1144735"/>
              <a:gd name="connsiteX4" fmla="*/ 919133 w 1289021"/>
              <a:gd name="connsiteY4" fmla="*/ 58767 h 1144735"/>
              <a:gd name="connsiteX5" fmla="*/ 1054072 w 1289021"/>
              <a:gd name="connsiteY5" fmla="*/ 74642 h 1144735"/>
              <a:gd name="connsiteX6" fmla="*/ 1258471 w 1289021"/>
              <a:gd name="connsiteY6" fmla="*/ 61924 h 1144735"/>
              <a:gd name="connsiteX7" fmla="*/ 1289021 w 1289021"/>
              <a:gd name="connsiteY7" fmla="*/ 144493 h 1144735"/>
              <a:gd name="connsiteX8" fmla="*/ 1127096 w 1289021"/>
              <a:gd name="connsiteY8" fmla="*/ 161955 h 1144735"/>
              <a:gd name="connsiteX9" fmla="*/ 1033432 w 1289021"/>
              <a:gd name="connsiteY9" fmla="*/ 200055 h 1144735"/>
              <a:gd name="connsiteX10" fmla="*/ 922677 w 1289021"/>
              <a:gd name="connsiteY10" fmla="*/ 228879 h 1144735"/>
              <a:gd name="connsiteX11" fmla="*/ 857589 w 1289021"/>
              <a:gd name="connsiteY11" fmla="*/ 447954 h 1144735"/>
              <a:gd name="connsiteX12" fmla="*/ 867948 w 1289021"/>
              <a:gd name="connsiteY12" fmla="*/ 1144734 h 1144735"/>
              <a:gd name="connsiteX13" fmla="*/ 340337 w 1289021"/>
              <a:gd name="connsiteY13" fmla="*/ 1144735 h 1144735"/>
              <a:gd name="connsiteX14" fmla="*/ 336889 w 1289021"/>
              <a:gd name="connsiteY14" fmla="*/ 467003 h 1144735"/>
              <a:gd name="connsiteX15" fmla="*/ 297201 w 1289021"/>
              <a:gd name="connsiteY15" fmla="*/ 352704 h 1144735"/>
              <a:gd name="connsiteX16" fmla="*/ 94001 w 1289021"/>
              <a:gd name="connsiteY16" fmla="*/ 557491 h 1144735"/>
              <a:gd name="connsiteX17" fmla="*/ 339 w 1289021"/>
              <a:gd name="connsiteY17" fmla="*/ 438429 h 1144735"/>
              <a:gd name="connsiteX18" fmla="*/ 146022 w 1289021"/>
              <a:gd name="connsiteY18" fmla="*/ 255617 h 1144735"/>
              <a:gd name="connsiteX19" fmla="*/ 332125 w 1289021"/>
              <a:gd name="connsiteY19" fmla="*/ 44730 h 1144735"/>
              <a:gd name="connsiteX20" fmla="*/ 514962 w 128902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27096 w 1266331"/>
              <a:gd name="connsiteY8" fmla="*/ 161955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32125 w 1266331"/>
              <a:gd name="connsiteY19" fmla="*/ 44730 h 1144735"/>
              <a:gd name="connsiteX20" fmla="*/ 514962 w 126633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41384 w 1266331"/>
              <a:gd name="connsiteY8" fmla="*/ 163543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32125 w 1266331"/>
              <a:gd name="connsiteY19" fmla="*/ 44730 h 1144735"/>
              <a:gd name="connsiteX20" fmla="*/ 514962 w 1266331"/>
              <a:gd name="connsiteY20" fmla="*/ 9536 h 1144735"/>
              <a:gd name="connsiteX0" fmla="*/ 514962 w 1266331"/>
              <a:gd name="connsiteY0" fmla="*/ 9536 h 1144735"/>
              <a:gd name="connsiteX1" fmla="*/ 628989 w 1266331"/>
              <a:gd name="connsiteY1" fmla="*/ 24090 h 1144735"/>
              <a:gd name="connsiteX2" fmla="*/ 678202 w 1266331"/>
              <a:gd name="connsiteY2" fmla="*/ 278 h 1144735"/>
              <a:gd name="connsiteX3" fmla="*/ 815946 w 1266331"/>
              <a:gd name="connsiteY3" fmla="*/ 22255 h 1144735"/>
              <a:gd name="connsiteX4" fmla="*/ 919133 w 1266331"/>
              <a:gd name="connsiteY4" fmla="*/ 58767 h 1144735"/>
              <a:gd name="connsiteX5" fmla="*/ 1054072 w 1266331"/>
              <a:gd name="connsiteY5" fmla="*/ 74642 h 1144735"/>
              <a:gd name="connsiteX6" fmla="*/ 1258471 w 1266331"/>
              <a:gd name="connsiteY6" fmla="*/ 61924 h 1144735"/>
              <a:gd name="connsiteX7" fmla="*/ 1265208 w 1266331"/>
              <a:gd name="connsiteY7" fmla="*/ 142905 h 1144735"/>
              <a:gd name="connsiteX8" fmla="*/ 1141384 w 1266331"/>
              <a:gd name="connsiteY8" fmla="*/ 163543 h 1144735"/>
              <a:gd name="connsiteX9" fmla="*/ 1033432 w 1266331"/>
              <a:gd name="connsiteY9" fmla="*/ 200055 h 1144735"/>
              <a:gd name="connsiteX10" fmla="*/ 922677 w 1266331"/>
              <a:gd name="connsiteY10" fmla="*/ 228879 h 1144735"/>
              <a:gd name="connsiteX11" fmla="*/ 857589 w 1266331"/>
              <a:gd name="connsiteY11" fmla="*/ 447954 h 1144735"/>
              <a:gd name="connsiteX12" fmla="*/ 867948 w 1266331"/>
              <a:gd name="connsiteY12" fmla="*/ 1144734 h 1144735"/>
              <a:gd name="connsiteX13" fmla="*/ 340337 w 1266331"/>
              <a:gd name="connsiteY13" fmla="*/ 1144735 h 1144735"/>
              <a:gd name="connsiteX14" fmla="*/ 336889 w 1266331"/>
              <a:gd name="connsiteY14" fmla="*/ 467003 h 1144735"/>
              <a:gd name="connsiteX15" fmla="*/ 297201 w 1266331"/>
              <a:gd name="connsiteY15" fmla="*/ 352704 h 1144735"/>
              <a:gd name="connsiteX16" fmla="*/ 94001 w 1266331"/>
              <a:gd name="connsiteY16" fmla="*/ 557491 h 1144735"/>
              <a:gd name="connsiteX17" fmla="*/ 339 w 1266331"/>
              <a:gd name="connsiteY17" fmla="*/ 438429 h 1144735"/>
              <a:gd name="connsiteX18" fmla="*/ 146022 w 1266331"/>
              <a:gd name="connsiteY18" fmla="*/ 255617 h 1144735"/>
              <a:gd name="connsiteX19" fmla="*/ 341650 w 1266331"/>
              <a:gd name="connsiteY19" fmla="*/ 52667 h 1144735"/>
              <a:gd name="connsiteX20" fmla="*/ 514962 w 126633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36542 w 1256851"/>
              <a:gd name="connsiteY18" fmla="*/ 255617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63529 w 1256851"/>
              <a:gd name="connsiteY18" fmla="*/ 246092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63529 w 1256851"/>
              <a:gd name="connsiteY18" fmla="*/ 246092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619509 w 1256851"/>
              <a:gd name="connsiteY1" fmla="*/ 2409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54004 w 1256851"/>
              <a:gd name="connsiteY18" fmla="*/ 241330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6851"/>
              <a:gd name="connsiteY0" fmla="*/ 9536 h 1144735"/>
              <a:gd name="connsiteX1" fmla="*/ 597284 w 1256851"/>
              <a:gd name="connsiteY1" fmla="*/ 43140 h 1144735"/>
              <a:gd name="connsiteX2" fmla="*/ 668722 w 1256851"/>
              <a:gd name="connsiteY2" fmla="*/ 278 h 1144735"/>
              <a:gd name="connsiteX3" fmla="*/ 806466 w 1256851"/>
              <a:gd name="connsiteY3" fmla="*/ 22255 h 1144735"/>
              <a:gd name="connsiteX4" fmla="*/ 909653 w 1256851"/>
              <a:gd name="connsiteY4" fmla="*/ 58767 h 1144735"/>
              <a:gd name="connsiteX5" fmla="*/ 1044592 w 1256851"/>
              <a:gd name="connsiteY5" fmla="*/ 74642 h 1144735"/>
              <a:gd name="connsiteX6" fmla="*/ 1248991 w 1256851"/>
              <a:gd name="connsiteY6" fmla="*/ 61924 h 1144735"/>
              <a:gd name="connsiteX7" fmla="*/ 1255728 w 1256851"/>
              <a:gd name="connsiteY7" fmla="*/ 142905 h 1144735"/>
              <a:gd name="connsiteX8" fmla="*/ 1131904 w 1256851"/>
              <a:gd name="connsiteY8" fmla="*/ 163543 h 1144735"/>
              <a:gd name="connsiteX9" fmla="*/ 1023952 w 1256851"/>
              <a:gd name="connsiteY9" fmla="*/ 200055 h 1144735"/>
              <a:gd name="connsiteX10" fmla="*/ 913197 w 1256851"/>
              <a:gd name="connsiteY10" fmla="*/ 228879 h 1144735"/>
              <a:gd name="connsiteX11" fmla="*/ 848109 w 1256851"/>
              <a:gd name="connsiteY11" fmla="*/ 447954 h 1144735"/>
              <a:gd name="connsiteX12" fmla="*/ 858468 w 1256851"/>
              <a:gd name="connsiteY12" fmla="*/ 1144734 h 1144735"/>
              <a:gd name="connsiteX13" fmla="*/ 330857 w 1256851"/>
              <a:gd name="connsiteY13" fmla="*/ 1144735 h 1144735"/>
              <a:gd name="connsiteX14" fmla="*/ 327409 w 1256851"/>
              <a:gd name="connsiteY14" fmla="*/ 467003 h 1144735"/>
              <a:gd name="connsiteX15" fmla="*/ 287721 w 1256851"/>
              <a:gd name="connsiteY15" fmla="*/ 352704 h 1144735"/>
              <a:gd name="connsiteX16" fmla="*/ 84521 w 1256851"/>
              <a:gd name="connsiteY16" fmla="*/ 557491 h 1144735"/>
              <a:gd name="connsiteX17" fmla="*/ 384 w 1256851"/>
              <a:gd name="connsiteY17" fmla="*/ 460654 h 1144735"/>
              <a:gd name="connsiteX18" fmla="*/ 154004 w 1256851"/>
              <a:gd name="connsiteY18" fmla="*/ 241330 h 1144735"/>
              <a:gd name="connsiteX19" fmla="*/ 332170 w 1256851"/>
              <a:gd name="connsiteY19" fmla="*/ 52667 h 1144735"/>
              <a:gd name="connsiteX20" fmla="*/ 505482 w 1256851"/>
              <a:gd name="connsiteY20" fmla="*/ 9536 h 1144735"/>
              <a:gd name="connsiteX0" fmla="*/ 505482 w 1255728"/>
              <a:gd name="connsiteY0" fmla="*/ 9536 h 1144735"/>
              <a:gd name="connsiteX1" fmla="*/ 597284 w 1255728"/>
              <a:gd name="connsiteY1" fmla="*/ 43140 h 1144735"/>
              <a:gd name="connsiteX2" fmla="*/ 668722 w 1255728"/>
              <a:gd name="connsiteY2" fmla="*/ 278 h 1144735"/>
              <a:gd name="connsiteX3" fmla="*/ 806466 w 1255728"/>
              <a:gd name="connsiteY3" fmla="*/ 22255 h 1144735"/>
              <a:gd name="connsiteX4" fmla="*/ 909653 w 1255728"/>
              <a:gd name="connsiteY4" fmla="*/ 58767 h 1144735"/>
              <a:gd name="connsiteX5" fmla="*/ 1044592 w 1255728"/>
              <a:gd name="connsiteY5" fmla="*/ 74642 h 1144735"/>
              <a:gd name="connsiteX6" fmla="*/ 1209303 w 1255728"/>
              <a:gd name="connsiteY6" fmla="*/ 60337 h 1144735"/>
              <a:gd name="connsiteX7" fmla="*/ 1255728 w 1255728"/>
              <a:gd name="connsiteY7" fmla="*/ 142905 h 1144735"/>
              <a:gd name="connsiteX8" fmla="*/ 1131904 w 1255728"/>
              <a:gd name="connsiteY8" fmla="*/ 163543 h 1144735"/>
              <a:gd name="connsiteX9" fmla="*/ 1023952 w 1255728"/>
              <a:gd name="connsiteY9" fmla="*/ 200055 h 1144735"/>
              <a:gd name="connsiteX10" fmla="*/ 913197 w 1255728"/>
              <a:gd name="connsiteY10" fmla="*/ 228879 h 1144735"/>
              <a:gd name="connsiteX11" fmla="*/ 848109 w 1255728"/>
              <a:gd name="connsiteY11" fmla="*/ 447954 h 1144735"/>
              <a:gd name="connsiteX12" fmla="*/ 858468 w 1255728"/>
              <a:gd name="connsiteY12" fmla="*/ 1144734 h 1144735"/>
              <a:gd name="connsiteX13" fmla="*/ 330857 w 1255728"/>
              <a:gd name="connsiteY13" fmla="*/ 1144735 h 1144735"/>
              <a:gd name="connsiteX14" fmla="*/ 327409 w 1255728"/>
              <a:gd name="connsiteY14" fmla="*/ 467003 h 1144735"/>
              <a:gd name="connsiteX15" fmla="*/ 287721 w 1255728"/>
              <a:gd name="connsiteY15" fmla="*/ 352704 h 1144735"/>
              <a:gd name="connsiteX16" fmla="*/ 84521 w 1255728"/>
              <a:gd name="connsiteY16" fmla="*/ 557491 h 1144735"/>
              <a:gd name="connsiteX17" fmla="*/ 384 w 1255728"/>
              <a:gd name="connsiteY17" fmla="*/ 460654 h 1144735"/>
              <a:gd name="connsiteX18" fmla="*/ 154004 w 1255728"/>
              <a:gd name="connsiteY18" fmla="*/ 241330 h 1144735"/>
              <a:gd name="connsiteX19" fmla="*/ 332170 w 1255728"/>
              <a:gd name="connsiteY19" fmla="*/ 52667 h 1144735"/>
              <a:gd name="connsiteX20" fmla="*/ 505482 w 1255728"/>
              <a:gd name="connsiteY20" fmla="*/ 9536 h 1144735"/>
              <a:gd name="connsiteX0" fmla="*/ 505482 w 1255728"/>
              <a:gd name="connsiteY0" fmla="*/ 9536 h 1144735"/>
              <a:gd name="connsiteX1" fmla="*/ 597284 w 1255728"/>
              <a:gd name="connsiteY1" fmla="*/ 43140 h 1144735"/>
              <a:gd name="connsiteX2" fmla="*/ 668722 w 1255728"/>
              <a:gd name="connsiteY2" fmla="*/ 278 h 1144735"/>
              <a:gd name="connsiteX3" fmla="*/ 806466 w 1255728"/>
              <a:gd name="connsiteY3" fmla="*/ 22255 h 1144735"/>
              <a:gd name="connsiteX4" fmla="*/ 909653 w 1255728"/>
              <a:gd name="connsiteY4" fmla="*/ 58767 h 1144735"/>
              <a:gd name="connsiteX5" fmla="*/ 1044592 w 1255728"/>
              <a:gd name="connsiteY5" fmla="*/ 74642 h 1144735"/>
              <a:gd name="connsiteX6" fmla="*/ 1209303 w 1255728"/>
              <a:gd name="connsiteY6" fmla="*/ 60337 h 1144735"/>
              <a:gd name="connsiteX7" fmla="*/ 1255728 w 1255728"/>
              <a:gd name="connsiteY7" fmla="*/ 142905 h 1144735"/>
              <a:gd name="connsiteX8" fmla="*/ 1131904 w 1255728"/>
              <a:gd name="connsiteY8" fmla="*/ 163543 h 1144735"/>
              <a:gd name="connsiteX9" fmla="*/ 1023952 w 1255728"/>
              <a:gd name="connsiteY9" fmla="*/ 200055 h 1144735"/>
              <a:gd name="connsiteX10" fmla="*/ 913197 w 1255728"/>
              <a:gd name="connsiteY10" fmla="*/ 228879 h 1144735"/>
              <a:gd name="connsiteX11" fmla="*/ 848109 w 1255728"/>
              <a:gd name="connsiteY11" fmla="*/ 447954 h 1144735"/>
              <a:gd name="connsiteX12" fmla="*/ 858468 w 1255728"/>
              <a:gd name="connsiteY12" fmla="*/ 1144734 h 1144735"/>
              <a:gd name="connsiteX13" fmla="*/ 330857 w 1255728"/>
              <a:gd name="connsiteY13" fmla="*/ 1144735 h 1144735"/>
              <a:gd name="connsiteX14" fmla="*/ 327409 w 1255728"/>
              <a:gd name="connsiteY14" fmla="*/ 467003 h 1144735"/>
              <a:gd name="connsiteX15" fmla="*/ 287721 w 1255728"/>
              <a:gd name="connsiteY15" fmla="*/ 352704 h 1144735"/>
              <a:gd name="connsiteX16" fmla="*/ 84521 w 1255728"/>
              <a:gd name="connsiteY16" fmla="*/ 557491 h 1144735"/>
              <a:gd name="connsiteX17" fmla="*/ 384 w 1255728"/>
              <a:gd name="connsiteY17" fmla="*/ 460654 h 1144735"/>
              <a:gd name="connsiteX18" fmla="*/ 154004 w 1255728"/>
              <a:gd name="connsiteY18" fmla="*/ 241330 h 1144735"/>
              <a:gd name="connsiteX19" fmla="*/ 332170 w 1255728"/>
              <a:gd name="connsiteY19" fmla="*/ 52667 h 1144735"/>
              <a:gd name="connsiteX20" fmla="*/ 505482 w 125572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23952 w 1223978"/>
              <a:gd name="connsiteY9" fmla="*/ 200055 h 1144735"/>
              <a:gd name="connsiteX10" fmla="*/ 913197 w 1223978"/>
              <a:gd name="connsiteY10" fmla="*/ 228879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13197 w 1223978"/>
              <a:gd name="connsiteY10" fmla="*/ 228879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06847 w 1223978"/>
              <a:gd name="connsiteY10" fmla="*/ 224116 h 1144735"/>
              <a:gd name="connsiteX11" fmla="*/ 848109 w 1223978"/>
              <a:gd name="connsiteY11" fmla="*/ 447954 h 1144735"/>
              <a:gd name="connsiteX12" fmla="*/ 858468 w 1223978"/>
              <a:gd name="connsiteY12" fmla="*/ 1144734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44735"/>
              <a:gd name="connsiteX1" fmla="*/ 597284 w 1223978"/>
              <a:gd name="connsiteY1" fmla="*/ 43140 h 1144735"/>
              <a:gd name="connsiteX2" fmla="*/ 668722 w 1223978"/>
              <a:gd name="connsiteY2" fmla="*/ 278 h 1144735"/>
              <a:gd name="connsiteX3" fmla="*/ 806466 w 1223978"/>
              <a:gd name="connsiteY3" fmla="*/ 22255 h 1144735"/>
              <a:gd name="connsiteX4" fmla="*/ 909653 w 1223978"/>
              <a:gd name="connsiteY4" fmla="*/ 58767 h 1144735"/>
              <a:gd name="connsiteX5" fmla="*/ 1044592 w 1223978"/>
              <a:gd name="connsiteY5" fmla="*/ 74642 h 1144735"/>
              <a:gd name="connsiteX6" fmla="*/ 1209303 w 1223978"/>
              <a:gd name="connsiteY6" fmla="*/ 60337 h 1144735"/>
              <a:gd name="connsiteX7" fmla="*/ 1223978 w 1223978"/>
              <a:gd name="connsiteY7" fmla="*/ 155605 h 1144735"/>
              <a:gd name="connsiteX8" fmla="*/ 1131904 w 1223978"/>
              <a:gd name="connsiteY8" fmla="*/ 163543 h 1144735"/>
              <a:gd name="connsiteX9" fmla="*/ 1019190 w 1223978"/>
              <a:gd name="connsiteY9" fmla="*/ 190530 h 1144735"/>
              <a:gd name="connsiteX10" fmla="*/ 906847 w 1223978"/>
              <a:gd name="connsiteY10" fmla="*/ 224116 h 1144735"/>
              <a:gd name="connsiteX11" fmla="*/ 848109 w 1223978"/>
              <a:gd name="connsiteY11" fmla="*/ 447954 h 1144735"/>
              <a:gd name="connsiteX12" fmla="*/ 850530 w 1223978"/>
              <a:gd name="connsiteY12" fmla="*/ 1078059 h 1144735"/>
              <a:gd name="connsiteX13" fmla="*/ 330857 w 1223978"/>
              <a:gd name="connsiteY13" fmla="*/ 1144735 h 1144735"/>
              <a:gd name="connsiteX14" fmla="*/ 327409 w 1223978"/>
              <a:gd name="connsiteY14" fmla="*/ 467003 h 1144735"/>
              <a:gd name="connsiteX15" fmla="*/ 287721 w 1223978"/>
              <a:gd name="connsiteY15" fmla="*/ 352704 h 1144735"/>
              <a:gd name="connsiteX16" fmla="*/ 84521 w 1223978"/>
              <a:gd name="connsiteY16" fmla="*/ 557491 h 1144735"/>
              <a:gd name="connsiteX17" fmla="*/ 384 w 1223978"/>
              <a:gd name="connsiteY17" fmla="*/ 460654 h 1144735"/>
              <a:gd name="connsiteX18" fmla="*/ 154004 w 1223978"/>
              <a:gd name="connsiteY18" fmla="*/ 241330 h 1144735"/>
              <a:gd name="connsiteX19" fmla="*/ 332170 w 1223978"/>
              <a:gd name="connsiteY19" fmla="*/ 52667 h 1144735"/>
              <a:gd name="connsiteX20" fmla="*/ 505482 w 1223978"/>
              <a:gd name="connsiteY20" fmla="*/ 9536 h 1144735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0857 w 1223978"/>
              <a:gd name="connsiteY14" fmla="*/ 1144735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7207 w 1223978"/>
              <a:gd name="connsiteY14" fmla="*/ 1082823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37207 w 1223978"/>
              <a:gd name="connsiteY14" fmla="*/ 1082823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22919 w 1223978"/>
              <a:gd name="connsiteY14" fmla="*/ 1079648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5482 w 1223978"/>
              <a:gd name="connsiteY0" fmla="*/ 9536 h 1159762"/>
              <a:gd name="connsiteX1" fmla="*/ 597284 w 1223978"/>
              <a:gd name="connsiteY1" fmla="*/ 43140 h 1159762"/>
              <a:gd name="connsiteX2" fmla="*/ 668722 w 1223978"/>
              <a:gd name="connsiteY2" fmla="*/ 278 h 1159762"/>
              <a:gd name="connsiteX3" fmla="*/ 806466 w 1223978"/>
              <a:gd name="connsiteY3" fmla="*/ 22255 h 1159762"/>
              <a:gd name="connsiteX4" fmla="*/ 909653 w 1223978"/>
              <a:gd name="connsiteY4" fmla="*/ 58767 h 1159762"/>
              <a:gd name="connsiteX5" fmla="*/ 1044592 w 1223978"/>
              <a:gd name="connsiteY5" fmla="*/ 74642 h 1159762"/>
              <a:gd name="connsiteX6" fmla="*/ 1209303 w 1223978"/>
              <a:gd name="connsiteY6" fmla="*/ 60337 h 1159762"/>
              <a:gd name="connsiteX7" fmla="*/ 1223978 w 1223978"/>
              <a:gd name="connsiteY7" fmla="*/ 155605 h 1159762"/>
              <a:gd name="connsiteX8" fmla="*/ 1131904 w 1223978"/>
              <a:gd name="connsiteY8" fmla="*/ 163543 h 1159762"/>
              <a:gd name="connsiteX9" fmla="*/ 1019190 w 1223978"/>
              <a:gd name="connsiteY9" fmla="*/ 190530 h 1159762"/>
              <a:gd name="connsiteX10" fmla="*/ 906847 w 1223978"/>
              <a:gd name="connsiteY10" fmla="*/ 224116 h 1159762"/>
              <a:gd name="connsiteX11" fmla="*/ 848109 w 1223978"/>
              <a:gd name="connsiteY11" fmla="*/ 447954 h 1159762"/>
              <a:gd name="connsiteX12" fmla="*/ 850530 w 1223978"/>
              <a:gd name="connsiteY12" fmla="*/ 1078059 h 1159762"/>
              <a:gd name="connsiteX13" fmla="*/ 581691 w 1223978"/>
              <a:gd name="connsiteY13" fmla="*/ 1159762 h 1159762"/>
              <a:gd name="connsiteX14" fmla="*/ 322919 w 1223978"/>
              <a:gd name="connsiteY14" fmla="*/ 1079648 h 1159762"/>
              <a:gd name="connsiteX15" fmla="*/ 327409 w 1223978"/>
              <a:gd name="connsiteY15" fmla="*/ 467003 h 1159762"/>
              <a:gd name="connsiteX16" fmla="*/ 287721 w 1223978"/>
              <a:gd name="connsiteY16" fmla="*/ 352704 h 1159762"/>
              <a:gd name="connsiteX17" fmla="*/ 84521 w 1223978"/>
              <a:gd name="connsiteY17" fmla="*/ 557491 h 1159762"/>
              <a:gd name="connsiteX18" fmla="*/ 384 w 1223978"/>
              <a:gd name="connsiteY18" fmla="*/ 460654 h 1159762"/>
              <a:gd name="connsiteX19" fmla="*/ 154004 w 1223978"/>
              <a:gd name="connsiteY19" fmla="*/ 241330 h 1159762"/>
              <a:gd name="connsiteX20" fmla="*/ 332170 w 1223978"/>
              <a:gd name="connsiteY20" fmla="*/ 52667 h 1159762"/>
              <a:gd name="connsiteX21" fmla="*/ 505482 w 1223978"/>
              <a:gd name="connsiteY21" fmla="*/ 9536 h 1159762"/>
              <a:gd name="connsiteX0" fmla="*/ 508210 w 1226706"/>
              <a:gd name="connsiteY0" fmla="*/ 9536 h 1159762"/>
              <a:gd name="connsiteX1" fmla="*/ 600012 w 1226706"/>
              <a:gd name="connsiteY1" fmla="*/ 43140 h 1159762"/>
              <a:gd name="connsiteX2" fmla="*/ 671450 w 1226706"/>
              <a:gd name="connsiteY2" fmla="*/ 278 h 1159762"/>
              <a:gd name="connsiteX3" fmla="*/ 809194 w 1226706"/>
              <a:gd name="connsiteY3" fmla="*/ 22255 h 1159762"/>
              <a:gd name="connsiteX4" fmla="*/ 912381 w 1226706"/>
              <a:gd name="connsiteY4" fmla="*/ 58767 h 1159762"/>
              <a:gd name="connsiteX5" fmla="*/ 1047320 w 1226706"/>
              <a:gd name="connsiteY5" fmla="*/ 74642 h 1159762"/>
              <a:gd name="connsiteX6" fmla="*/ 1212031 w 1226706"/>
              <a:gd name="connsiteY6" fmla="*/ 60337 h 1159762"/>
              <a:gd name="connsiteX7" fmla="*/ 1226706 w 1226706"/>
              <a:gd name="connsiteY7" fmla="*/ 155605 h 1159762"/>
              <a:gd name="connsiteX8" fmla="*/ 1134632 w 1226706"/>
              <a:gd name="connsiteY8" fmla="*/ 163543 h 1159762"/>
              <a:gd name="connsiteX9" fmla="*/ 1021918 w 1226706"/>
              <a:gd name="connsiteY9" fmla="*/ 190530 h 1159762"/>
              <a:gd name="connsiteX10" fmla="*/ 909575 w 1226706"/>
              <a:gd name="connsiteY10" fmla="*/ 224116 h 1159762"/>
              <a:gd name="connsiteX11" fmla="*/ 850837 w 1226706"/>
              <a:gd name="connsiteY11" fmla="*/ 447954 h 1159762"/>
              <a:gd name="connsiteX12" fmla="*/ 853258 w 1226706"/>
              <a:gd name="connsiteY12" fmla="*/ 1078059 h 1159762"/>
              <a:gd name="connsiteX13" fmla="*/ 584419 w 1226706"/>
              <a:gd name="connsiteY13" fmla="*/ 1159762 h 1159762"/>
              <a:gd name="connsiteX14" fmla="*/ 325647 w 1226706"/>
              <a:gd name="connsiteY14" fmla="*/ 1079648 h 1159762"/>
              <a:gd name="connsiteX15" fmla="*/ 330137 w 1226706"/>
              <a:gd name="connsiteY15" fmla="*/ 467003 h 1159762"/>
              <a:gd name="connsiteX16" fmla="*/ 290449 w 1226706"/>
              <a:gd name="connsiteY16" fmla="*/ 352704 h 1159762"/>
              <a:gd name="connsiteX17" fmla="*/ 87249 w 1226706"/>
              <a:gd name="connsiteY17" fmla="*/ 557491 h 1159762"/>
              <a:gd name="connsiteX18" fmla="*/ 3112 w 1226706"/>
              <a:gd name="connsiteY18" fmla="*/ 460654 h 1159762"/>
              <a:gd name="connsiteX19" fmla="*/ 156732 w 1226706"/>
              <a:gd name="connsiteY19" fmla="*/ 241330 h 1159762"/>
              <a:gd name="connsiteX20" fmla="*/ 334898 w 1226706"/>
              <a:gd name="connsiteY20" fmla="*/ 52667 h 1159762"/>
              <a:gd name="connsiteX21" fmla="*/ 508210 w 1226706"/>
              <a:gd name="connsiteY21" fmla="*/ 9536 h 1159762"/>
              <a:gd name="connsiteX0" fmla="*/ 505553 w 1224049"/>
              <a:gd name="connsiteY0" fmla="*/ 9536 h 1159762"/>
              <a:gd name="connsiteX1" fmla="*/ 597355 w 1224049"/>
              <a:gd name="connsiteY1" fmla="*/ 43140 h 1159762"/>
              <a:gd name="connsiteX2" fmla="*/ 668793 w 1224049"/>
              <a:gd name="connsiteY2" fmla="*/ 278 h 1159762"/>
              <a:gd name="connsiteX3" fmla="*/ 806537 w 1224049"/>
              <a:gd name="connsiteY3" fmla="*/ 22255 h 1159762"/>
              <a:gd name="connsiteX4" fmla="*/ 909724 w 1224049"/>
              <a:gd name="connsiteY4" fmla="*/ 58767 h 1159762"/>
              <a:gd name="connsiteX5" fmla="*/ 1044663 w 1224049"/>
              <a:gd name="connsiteY5" fmla="*/ 74642 h 1159762"/>
              <a:gd name="connsiteX6" fmla="*/ 1209374 w 1224049"/>
              <a:gd name="connsiteY6" fmla="*/ 60337 h 1159762"/>
              <a:gd name="connsiteX7" fmla="*/ 1224049 w 1224049"/>
              <a:gd name="connsiteY7" fmla="*/ 155605 h 1159762"/>
              <a:gd name="connsiteX8" fmla="*/ 1131975 w 1224049"/>
              <a:gd name="connsiteY8" fmla="*/ 163543 h 1159762"/>
              <a:gd name="connsiteX9" fmla="*/ 1019261 w 1224049"/>
              <a:gd name="connsiteY9" fmla="*/ 190530 h 1159762"/>
              <a:gd name="connsiteX10" fmla="*/ 906918 w 1224049"/>
              <a:gd name="connsiteY10" fmla="*/ 224116 h 1159762"/>
              <a:gd name="connsiteX11" fmla="*/ 848180 w 1224049"/>
              <a:gd name="connsiteY11" fmla="*/ 447954 h 1159762"/>
              <a:gd name="connsiteX12" fmla="*/ 850601 w 1224049"/>
              <a:gd name="connsiteY12" fmla="*/ 1078059 h 1159762"/>
              <a:gd name="connsiteX13" fmla="*/ 581762 w 1224049"/>
              <a:gd name="connsiteY13" fmla="*/ 1159762 h 1159762"/>
              <a:gd name="connsiteX14" fmla="*/ 322990 w 1224049"/>
              <a:gd name="connsiteY14" fmla="*/ 1079648 h 1159762"/>
              <a:gd name="connsiteX15" fmla="*/ 327480 w 1224049"/>
              <a:gd name="connsiteY15" fmla="*/ 467003 h 1159762"/>
              <a:gd name="connsiteX16" fmla="*/ 287792 w 1224049"/>
              <a:gd name="connsiteY16" fmla="*/ 352704 h 1159762"/>
              <a:gd name="connsiteX17" fmla="*/ 84592 w 1224049"/>
              <a:gd name="connsiteY17" fmla="*/ 557491 h 1159762"/>
              <a:gd name="connsiteX18" fmla="*/ 455 w 1224049"/>
              <a:gd name="connsiteY18" fmla="*/ 460654 h 1159762"/>
              <a:gd name="connsiteX19" fmla="*/ 154075 w 1224049"/>
              <a:gd name="connsiteY19" fmla="*/ 241330 h 1159762"/>
              <a:gd name="connsiteX20" fmla="*/ 332241 w 1224049"/>
              <a:gd name="connsiteY20" fmla="*/ 52667 h 1159762"/>
              <a:gd name="connsiteX21" fmla="*/ 505553 w 1224049"/>
              <a:gd name="connsiteY21" fmla="*/ 9536 h 1159762"/>
              <a:gd name="connsiteX0" fmla="*/ 505704 w 1224200"/>
              <a:gd name="connsiteY0" fmla="*/ 9536 h 1159762"/>
              <a:gd name="connsiteX1" fmla="*/ 597506 w 1224200"/>
              <a:gd name="connsiteY1" fmla="*/ 43140 h 1159762"/>
              <a:gd name="connsiteX2" fmla="*/ 668944 w 1224200"/>
              <a:gd name="connsiteY2" fmla="*/ 278 h 1159762"/>
              <a:gd name="connsiteX3" fmla="*/ 806688 w 1224200"/>
              <a:gd name="connsiteY3" fmla="*/ 22255 h 1159762"/>
              <a:gd name="connsiteX4" fmla="*/ 909875 w 1224200"/>
              <a:gd name="connsiteY4" fmla="*/ 58767 h 1159762"/>
              <a:gd name="connsiteX5" fmla="*/ 1044814 w 1224200"/>
              <a:gd name="connsiteY5" fmla="*/ 74642 h 1159762"/>
              <a:gd name="connsiteX6" fmla="*/ 1209525 w 1224200"/>
              <a:gd name="connsiteY6" fmla="*/ 60337 h 1159762"/>
              <a:gd name="connsiteX7" fmla="*/ 1224200 w 1224200"/>
              <a:gd name="connsiteY7" fmla="*/ 155605 h 1159762"/>
              <a:gd name="connsiteX8" fmla="*/ 1132126 w 1224200"/>
              <a:gd name="connsiteY8" fmla="*/ 163543 h 1159762"/>
              <a:gd name="connsiteX9" fmla="*/ 1019412 w 1224200"/>
              <a:gd name="connsiteY9" fmla="*/ 190530 h 1159762"/>
              <a:gd name="connsiteX10" fmla="*/ 907069 w 1224200"/>
              <a:gd name="connsiteY10" fmla="*/ 224116 h 1159762"/>
              <a:gd name="connsiteX11" fmla="*/ 848331 w 1224200"/>
              <a:gd name="connsiteY11" fmla="*/ 447954 h 1159762"/>
              <a:gd name="connsiteX12" fmla="*/ 850752 w 1224200"/>
              <a:gd name="connsiteY12" fmla="*/ 1078059 h 1159762"/>
              <a:gd name="connsiteX13" fmla="*/ 581913 w 1224200"/>
              <a:gd name="connsiteY13" fmla="*/ 1159762 h 1159762"/>
              <a:gd name="connsiteX14" fmla="*/ 323141 w 1224200"/>
              <a:gd name="connsiteY14" fmla="*/ 1079648 h 1159762"/>
              <a:gd name="connsiteX15" fmla="*/ 327631 w 1224200"/>
              <a:gd name="connsiteY15" fmla="*/ 467003 h 1159762"/>
              <a:gd name="connsiteX16" fmla="*/ 287943 w 1224200"/>
              <a:gd name="connsiteY16" fmla="*/ 352704 h 1159762"/>
              <a:gd name="connsiteX17" fmla="*/ 102205 w 1224200"/>
              <a:gd name="connsiteY17" fmla="*/ 549553 h 1159762"/>
              <a:gd name="connsiteX18" fmla="*/ 606 w 1224200"/>
              <a:gd name="connsiteY18" fmla="*/ 460654 h 1159762"/>
              <a:gd name="connsiteX19" fmla="*/ 154226 w 1224200"/>
              <a:gd name="connsiteY19" fmla="*/ 241330 h 1159762"/>
              <a:gd name="connsiteX20" fmla="*/ 332392 w 1224200"/>
              <a:gd name="connsiteY20" fmla="*/ 52667 h 1159762"/>
              <a:gd name="connsiteX21" fmla="*/ 505704 w 1224200"/>
              <a:gd name="connsiteY21" fmla="*/ 9536 h 1159762"/>
              <a:gd name="connsiteX0" fmla="*/ 509058 w 1227554"/>
              <a:gd name="connsiteY0" fmla="*/ 9536 h 1159762"/>
              <a:gd name="connsiteX1" fmla="*/ 600860 w 1227554"/>
              <a:gd name="connsiteY1" fmla="*/ 43140 h 1159762"/>
              <a:gd name="connsiteX2" fmla="*/ 672298 w 1227554"/>
              <a:gd name="connsiteY2" fmla="*/ 278 h 1159762"/>
              <a:gd name="connsiteX3" fmla="*/ 810042 w 1227554"/>
              <a:gd name="connsiteY3" fmla="*/ 22255 h 1159762"/>
              <a:gd name="connsiteX4" fmla="*/ 913229 w 1227554"/>
              <a:gd name="connsiteY4" fmla="*/ 58767 h 1159762"/>
              <a:gd name="connsiteX5" fmla="*/ 1048168 w 1227554"/>
              <a:gd name="connsiteY5" fmla="*/ 74642 h 1159762"/>
              <a:gd name="connsiteX6" fmla="*/ 1212879 w 1227554"/>
              <a:gd name="connsiteY6" fmla="*/ 60337 h 1159762"/>
              <a:gd name="connsiteX7" fmla="*/ 1227554 w 1227554"/>
              <a:gd name="connsiteY7" fmla="*/ 155605 h 1159762"/>
              <a:gd name="connsiteX8" fmla="*/ 1135480 w 1227554"/>
              <a:gd name="connsiteY8" fmla="*/ 163543 h 1159762"/>
              <a:gd name="connsiteX9" fmla="*/ 1022766 w 1227554"/>
              <a:gd name="connsiteY9" fmla="*/ 190530 h 1159762"/>
              <a:gd name="connsiteX10" fmla="*/ 910423 w 1227554"/>
              <a:gd name="connsiteY10" fmla="*/ 224116 h 1159762"/>
              <a:gd name="connsiteX11" fmla="*/ 851685 w 1227554"/>
              <a:gd name="connsiteY11" fmla="*/ 447954 h 1159762"/>
              <a:gd name="connsiteX12" fmla="*/ 854106 w 1227554"/>
              <a:gd name="connsiteY12" fmla="*/ 1078059 h 1159762"/>
              <a:gd name="connsiteX13" fmla="*/ 585267 w 1227554"/>
              <a:gd name="connsiteY13" fmla="*/ 1159762 h 1159762"/>
              <a:gd name="connsiteX14" fmla="*/ 326495 w 1227554"/>
              <a:gd name="connsiteY14" fmla="*/ 1079648 h 1159762"/>
              <a:gd name="connsiteX15" fmla="*/ 330985 w 1227554"/>
              <a:gd name="connsiteY15" fmla="*/ 467003 h 1159762"/>
              <a:gd name="connsiteX16" fmla="*/ 291297 w 1227554"/>
              <a:gd name="connsiteY16" fmla="*/ 352704 h 1159762"/>
              <a:gd name="connsiteX17" fmla="*/ 105559 w 1227554"/>
              <a:gd name="connsiteY17" fmla="*/ 549553 h 1159762"/>
              <a:gd name="connsiteX18" fmla="*/ 3960 w 1227554"/>
              <a:gd name="connsiteY18" fmla="*/ 460654 h 1159762"/>
              <a:gd name="connsiteX19" fmla="*/ 157580 w 1227554"/>
              <a:gd name="connsiteY19" fmla="*/ 241330 h 1159762"/>
              <a:gd name="connsiteX20" fmla="*/ 335746 w 1227554"/>
              <a:gd name="connsiteY20" fmla="*/ 52667 h 1159762"/>
              <a:gd name="connsiteX21" fmla="*/ 509058 w 1227554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7030 w 1225526"/>
              <a:gd name="connsiteY0" fmla="*/ 9536 h 1159762"/>
              <a:gd name="connsiteX1" fmla="*/ 598832 w 1225526"/>
              <a:gd name="connsiteY1" fmla="*/ 43140 h 1159762"/>
              <a:gd name="connsiteX2" fmla="*/ 670270 w 1225526"/>
              <a:gd name="connsiteY2" fmla="*/ 278 h 1159762"/>
              <a:gd name="connsiteX3" fmla="*/ 808014 w 1225526"/>
              <a:gd name="connsiteY3" fmla="*/ 22255 h 1159762"/>
              <a:gd name="connsiteX4" fmla="*/ 911201 w 1225526"/>
              <a:gd name="connsiteY4" fmla="*/ 58767 h 1159762"/>
              <a:gd name="connsiteX5" fmla="*/ 1046140 w 1225526"/>
              <a:gd name="connsiteY5" fmla="*/ 74642 h 1159762"/>
              <a:gd name="connsiteX6" fmla="*/ 1210851 w 1225526"/>
              <a:gd name="connsiteY6" fmla="*/ 60337 h 1159762"/>
              <a:gd name="connsiteX7" fmla="*/ 1225526 w 1225526"/>
              <a:gd name="connsiteY7" fmla="*/ 155605 h 1159762"/>
              <a:gd name="connsiteX8" fmla="*/ 1133452 w 1225526"/>
              <a:gd name="connsiteY8" fmla="*/ 163543 h 1159762"/>
              <a:gd name="connsiteX9" fmla="*/ 1020738 w 1225526"/>
              <a:gd name="connsiteY9" fmla="*/ 190530 h 1159762"/>
              <a:gd name="connsiteX10" fmla="*/ 908395 w 1225526"/>
              <a:gd name="connsiteY10" fmla="*/ 224116 h 1159762"/>
              <a:gd name="connsiteX11" fmla="*/ 849657 w 1225526"/>
              <a:gd name="connsiteY11" fmla="*/ 447954 h 1159762"/>
              <a:gd name="connsiteX12" fmla="*/ 852078 w 1225526"/>
              <a:gd name="connsiteY12" fmla="*/ 1078059 h 1159762"/>
              <a:gd name="connsiteX13" fmla="*/ 583239 w 1225526"/>
              <a:gd name="connsiteY13" fmla="*/ 1159762 h 1159762"/>
              <a:gd name="connsiteX14" fmla="*/ 324467 w 1225526"/>
              <a:gd name="connsiteY14" fmla="*/ 1079648 h 1159762"/>
              <a:gd name="connsiteX15" fmla="*/ 328957 w 1225526"/>
              <a:gd name="connsiteY15" fmla="*/ 467003 h 1159762"/>
              <a:gd name="connsiteX16" fmla="*/ 289269 w 1225526"/>
              <a:gd name="connsiteY16" fmla="*/ 352704 h 1159762"/>
              <a:gd name="connsiteX17" fmla="*/ 103531 w 1225526"/>
              <a:gd name="connsiteY17" fmla="*/ 549553 h 1159762"/>
              <a:gd name="connsiteX18" fmla="*/ 1932 w 1225526"/>
              <a:gd name="connsiteY18" fmla="*/ 460654 h 1159762"/>
              <a:gd name="connsiteX19" fmla="*/ 155552 w 1225526"/>
              <a:gd name="connsiteY19" fmla="*/ 241330 h 1159762"/>
              <a:gd name="connsiteX20" fmla="*/ 333718 w 1225526"/>
              <a:gd name="connsiteY20" fmla="*/ 52667 h 1159762"/>
              <a:gd name="connsiteX21" fmla="*/ 507030 w 1225526"/>
              <a:gd name="connsiteY21" fmla="*/ 9536 h 1159762"/>
              <a:gd name="connsiteX0" fmla="*/ 505098 w 1223594"/>
              <a:gd name="connsiteY0" fmla="*/ 9536 h 1159762"/>
              <a:gd name="connsiteX1" fmla="*/ 596900 w 1223594"/>
              <a:gd name="connsiteY1" fmla="*/ 43140 h 1159762"/>
              <a:gd name="connsiteX2" fmla="*/ 668338 w 1223594"/>
              <a:gd name="connsiteY2" fmla="*/ 278 h 1159762"/>
              <a:gd name="connsiteX3" fmla="*/ 806082 w 1223594"/>
              <a:gd name="connsiteY3" fmla="*/ 22255 h 1159762"/>
              <a:gd name="connsiteX4" fmla="*/ 909269 w 1223594"/>
              <a:gd name="connsiteY4" fmla="*/ 58767 h 1159762"/>
              <a:gd name="connsiteX5" fmla="*/ 1044208 w 1223594"/>
              <a:gd name="connsiteY5" fmla="*/ 74642 h 1159762"/>
              <a:gd name="connsiteX6" fmla="*/ 1208919 w 1223594"/>
              <a:gd name="connsiteY6" fmla="*/ 60337 h 1159762"/>
              <a:gd name="connsiteX7" fmla="*/ 1223594 w 1223594"/>
              <a:gd name="connsiteY7" fmla="*/ 155605 h 1159762"/>
              <a:gd name="connsiteX8" fmla="*/ 1131520 w 1223594"/>
              <a:gd name="connsiteY8" fmla="*/ 163543 h 1159762"/>
              <a:gd name="connsiteX9" fmla="*/ 1018806 w 1223594"/>
              <a:gd name="connsiteY9" fmla="*/ 190530 h 1159762"/>
              <a:gd name="connsiteX10" fmla="*/ 906463 w 1223594"/>
              <a:gd name="connsiteY10" fmla="*/ 224116 h 1159762"/>
              <a:gd name="connsiteX11" fmla="*/ 847725 w 1223594"/>
              <a:gd name="connsiteY11" fmla="*/ 447954 h 1159762"/>
              <a:gd name="connsiteX12" fmla="*/ 850146 w 1223594"/>
              <a:gd name="connsiteY12" fmla="*/ 1078059 h 1159762"/>
              <a:gd name="connsiteX13" fmla="*/ 581307 w 1223594"/>
              <a:gd name="connsiteY13" fmla="*/ 1159762 h 1159762"/>
              <a:gd name="connsiteX14" fmla="*/ 322535 w 1223594"/>
              <a:gd name="connsiteY14" fmla="*/ 1079648 h 1159762"/>
              <a:gd name="connsiteX15" fmla="*/ 327025 w 1223594"/>
              <a:gd name="connsiteY15" fmla="*/ 467003 h 1159762"/>
              <a:gd name="connsiteX16" fmla="*/ 287337 w 1223594"/>
              <a:gd name="connsiteY16" fmla="*/ 352704 h 1159762"/>
              <a:gd name="connsiteX17" fmla="*/ 101599 w 1223594"/>
              <a:gd name="connsiteY17" fmla="*/ 549553 h 1159762"/>
              <a:gd name="connsiteX18" fmla="*/ 0 w 1223594"/>
              <a:gd name="connsiteY18" fmla="*/ 460654 h 1159762"/>
              <a:gd name="connsiteX19" fmla="*/ 153620 w 1223594"/>
              <a:gd name="connsiteY19" fmla="*/ 241330 h 1159762"/>
              <a:gd name="connsiteX20" fmla="*/ 331786 w 1223594"/>
              <a:gd name="connsiteY20" fmla="*/ 52667 h 1159762"/>
              <a:gd name="connsiteX21" fmla="*/ 505098 w 1223594"/>
              <a:gd name="connsiteY21" fmla="*/ 9536 h 1159762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581307 w 1223594"/>
              <a:gd name="connsiteY13" fmla="*/ 1159762 h 1160248"/>
              <a:gd name="connsiteX14" fmla="*/ 374932 w 1223594"/>
              <a:gd name="connsiteY14" fmla="*/ 1110549 h 1160248"/>
              <a:gd name="connsiteX15" fmla="*/ 322535 w 1223594"/>
              <a:gd name="connsiteY15" fmla="*/ 1079648 h 1160248"/>
              <a:gd name="connsiteX16" fmla="*/ 327025 w 1223594"/>
              <a:gd name="connsiteY16" fmla="*/ 467003 h 1160248"/>
              <a:gd name="connsiteX17" fmla="*/ 287337 w 1223594"/>
              <a:gd name="connsiteY17" fmla="*/ 352704 h 1160248"/>
              <a:gd name="connsiteX18" fmla="*/ 101599 w 1223594"/>
              <a:gd name="connsiteY18" fmla="*/ 549553 h 1160248"/>
              <a:gd name="connsiteX19" fmla="*/ 0 w 1223594"/>
              <a:gd name="connsiteY19" fmla="*/ 460654 h 1160248"/>
              <a:gd name="connsiteX20" fmla="*/ 153620 w 1223594"/>
              <a:gd name="connsiteY20" fmla="*/ 241330 h 1160248"/>
              <a:gd name="connsiteX21" fmla="*/ 331786 w 1223594"/>
              <a:gd name="connsiteY21" fmla="*/ 52667 h 1160248"/>
              <a:gd name="connsiteX22" fmla="*/ 505098 w 1223594"/>
              <a:gd name="connsiteY22" fmla="*/ 9536 h 1160248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778157 w 1223594"/>
              <a:gd name="connsiteY13" fmla="*/ 1094674 h 1160248"/>
              <a:gd name="connsiteX14" fmla="*/ 581307 w 1223594"/>
              <a:gd name="connsiteY14" fmla="*/ 1159762 h 1160248"/>
              <a:gd name="connsiteX15" fmla="*/ 374932 w 1223594"/>
              <a:gd name="connsiteY15" fmla="*/ 1110549 h 1160248"/>
              <a:gd name="connsiteX16" fmla="*/ 322535 w 1223594"/>
              <a:gd name="connsiteY16" fmla="*/ 1079648 h 1160248"/>
              <a:gd name="connsiteX17" fmla="*/ 327025 w 1223594"/>
              <a:gd name="connsiteY17" fmla="*/ 467003 h 1160248"/>
              <a:gd name="connsiteX18" fmla="*/ 287337 w 1223594"/>
              <a:gd name="connsiteY18" fmla="*/ 352704 h 1160248"/>
              <a:gd name="connsiteX19" fmla="*/ 101599 w 1223594"/>
              <a:gd name="connsiteY19" fmla="*/ 549553 h 1160248"/>
              <a:gd name="connsiteX20" fmla="*/ 0 w 1223594"/>
              <a:gd name="connsiteY20" fmla="*/ 460654 h 1160248"/>
              <a:gd name="connsiteX21" fmla="*/ 153620 w 1223594"/>
              <a:gd name="connsiteY21" fmla="*/ 241330 h 1160248"/>
              <a:gd name="connsiteX22" fmla="*/ 331786 w 1223594"/>
              <a:gd name="connsiteY22" fmla="*/ 52667 h 1160248"/>
              <a:gd name="connsiteX23" fmla="*/ 505098 w 1223594"/>
              <a:gd name="connsiteY23" fmla="*/ 9536 h 1160248"/>
              <a:gd name="connsiteX0" fmla="*/ 505098 w 1223594"/>
              <a:gd name="connsiteY0" fmla="*/ 9536 h 1160248"/>
              <a:gd name="connsiteX1" fmla="*/ 596900 w 1223594"/>
              <a:gd name="connsiteY1" fmla="*/ 43140 h 1160248"/>
              <a:gd name="connsiteX2" fmla="*/ 668338 w 1223594"/>
              <a:gd name="connsiteY2" fmla="*/ 278 h 1160248"/>
              <a:gd name="connsiteX3" fmla="*/ 806082 w 1223594"/>
              <a:gd name="connsiteY3" fmla="*/ 22255 h 1160248"/>
              <a:gd name="connsiteX4" fmla="*/ 909269 w 1223594"/>
              <a:gd name="connsiteY4" fmla="*/ 58767 h 1160248"/>
              <a:gd name="connsiteX5" fmla="*/ 1044208 w 1223594"/>
              <a:gd name="connsiteY5" fmla="*/ 74642 h 1160248"/>
              <a:gd name="connsiteX6" fmla="*/ 1208919 w 1223594"/>
              <a:gd name="connsiteY6" fmla="*/ 60337 h 1160248"/>
              <a:gd name="connsiteX7" fmla="*/ 1223594 w 1223594"/>
              <a:gd name="connsiteY7" fmla="*/ 155605 h 1160248"/>
              <a:gd name="connsiteX8" fmla="*/ 1131520 w 1223594"/>
              <a:gd name="connsiteY8" fmla="*/ 163543 h 1160248"/>
              <a:gd name="connsiteX9" fmla="*/ 1018806 w 1223594"/>
              <a:gd name="connsiteY9" fmla="*/ 190530 h 1160248"/>
              <a:gd name="connsiteX10" fmla="*/ 906463 w 1223594"/>
              <a:gd name="connsiteY10" fmla="*/ 224116 h 1160248"/>
              <a:gd name="connsiteX11" fmla="*/ 847725 w 1223594"/>
              <a:gd name="connsiteY11" fmla="*/ 447954 h 1160248"/>
              <a:gd name="connsiteX12" fmla="*/ 850146 w 1223594"/>
              <a:gd name="connsiteY12" fmla="*/ 1078059 h 1160248"/>
              <a:gd name="connsiteX13" fmla="*/ 778157 w 1223594"/>
              <a:gd name="connsiteY13" fmla="*/ 1094674 h 1160248"/>
              <a:gd name="connsiteX14" fmla="*/ 581307 w 1223594"/>
              <a:gd name="connsiteY14" fmla="*/ 1159762 h 1160248"/>
              <a:gd name="connsiteX15" fmla="*/ 374932 w 1223594"/>
              <a:gd name="connsiteY15" fmla="*/ 1110549 h 1160248"/>
              <a:gd name="connsiteX16" fmla="*/ 322535 w 1223594"/>
              <a:gd name="connsiteY16" fmla="*/ 1079648 h 1160248"/>
              <a:gd name="connsiteX17" fmla="*/ 327025 w 1223594"/>
              <a:gd name="connsiteY17" fmla="*/ 467003 h 1160248"/>
              <a:gd name="connsiteX18" fmla="*/ 287337 w 1223594"/>
              <a:gd name="connsiteY18" fmla="*/ 352704 h 1160248"/>
              <a:gd name="connsiteX19" fmla="*/ 101599 w 1223594"/>
              <a:gd name="connsiteY19" fmla="*/ 549553 h 1160248"/>
              <a:gd name="connsiteX20" fmla="*/ 0 w 1223594"/>
              <a:gd name="connsiteY20" fmla="*/ 460654 h 1160248"/>
              <a:gd name="connsiteX21" fmla="*/ 153620 w 1223594"/>
              <a:gd name="connsiteY21" fmla="*/ 241330 h 1160248"/>
              <a:gd name="connsiteX22" fmla="*/ 331786 w 1223594"/>
              <a:gd name="connsiteY22" fmla="*/ 52667 h 1160248"/>
              <a:gd name="connsiteX23" fmla="*/ 505098 w 1223594"/>
              <a:gd name="connsiteY23" fmla="*/ 9536 h 116024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098"/>
              <a:gd name="connsiteX1" fmla="*/ 596900 w 1223594"/>
              <a:gd name="connsiteY1" fmla="*/ 43140 h 1330098"/>
              <a:gd name="connsiteX2" fmla="*/ 668338 w 1223594"/>
              <a:gd name="connsiteY2" fmla="*/ 278 h 1330098"/>
              <a:gd name="connsiteX3" fmla="*/ 806082 w 1223594"/>
              <a:gd name="connsiteY3" fmla="*/ 22255 h 1330098"/>
              <a:gd name="connsiteX4" fmla="*/ 909269 w 1223594"/>
              <a:gd name="connsiteY4" fmla="*/ 58767 h 1330098"/>
              <a:gd name="connsiteX5" fmla="*/ 1044208 w 1223594"/>
              <a:gd name="connsiteY5" fmla="*/ 74642 h 1330098"/>
              <a:gd name="connsiteX6" fmla="*/ 1208919 w 1223594"/>
              <a:gd name="connsiteY6" fmla="*/ 60337 h 1330098"/>
              <a:gd name="connsiteX7" fmla="*/ 1223594 w 1223594"/>
              <a:gd name="connsiteY7" fmla="*/ 155605 h 1330098"/>
              <a:gd name="connsiteX8" fmla="*/ 1131520 w 1223594"/>
              <a:gd name="connsiteY8" fmla="*/ 163543 h 1330098"/>
              <a:gd name="connsiteX9" fmla="*/ 1018806 w 1223594"/>
              <a:gd name="connsiteY9" fmla="*/ 190530 h 1330098"/>
              <a:gd name="connsiteX10" fmla="*/ 906463 w 1223594"/>
              <a:gd name="connsiteY10" fmla="*/ 224116 h 1330098"/>
              <a:gd name="connsiteX11" fmla="*/ 847725 w 1223594"/>
              <a:gd name="connsiteY11" fmla="*/ 447954 h 1330098"/>
              <a:gd name="connsiteX12" fmla="*/ 850146 w 1223594"/>
              <a:gd name="connsiteY12" fmla="*/ 1078059 h 1330098"/>
              <a:gd name="connsiteX13" fmla="*/ 778157 w 1223594"/>
              <a:gd name="connsiteY13" fmla="*/ 1094674 h 1330098"/>
              <a:gd name="connsiteX14" fmla="*/ 779745 w 1223594"/>
              <a:gd name="connsiteY14" fmla="*/ 1329624 h 1330098"/>
              <a:gd name="connsiteX15" fmla="*/ 581307 w 1223594"/>
              <a:gd name="connsiteY15" fmla="*/ 1159762 h 1330098"/>
              <a:gd name="connsiteX16" fmla="*/ 374932 w 1223594"/>
              <a:gd name="connsiteY16" fmla="*/ 1110549 h 1330098"/>
              <a:gd name="connsiteX17" fmla="*/ 322535 w 1223594"/>
              <a:gd name="connsiteY17" fmla="*/ 1079648 h 1330098"/>
              <a:gd name="connsiteX18" fmla="*/ 327025 w 1223594"/>
              <a:gd name="connsiteY18" fmla="*/ 467003 h 1330098"/>
              <a:gd name="connsiteX19" fmla="*/ 287337 w 1223594"/>
              <a:gd name="connsiteY19" fmla="*/ 352704 h 1330098"/>
              <a:gd name="connsiteX20" fmla="*/ 101599 w 1223594"/>
              <a:gd name="connsiteY20" fmla="*/ 549553 h 1330098"/>
              <a:gd name="connsiteX21" fmla="*/ 0 w 1223594"/>
              <a:gd name="connsiteY21" fmla="*/ 460654 h 1330098"/>
              <a:gd name="connsiteX22" fmla="*/ 153620 w 1223594"/>
              <a:gd name="connsiteY22" fmla="*/ 241330 h 1330098"/>
              <a:gd name="connsiteX23" fmla="*/ 331786 w 1223594"/>
              <a:gd name="connsiteY23" fmla="*/ 52667 h 1330098"/>
              <a:gd name="connsiteX24" fmla="*/ 505098 w 1223594"/>
              <a:gd name="connsiteY24" fmla="*/ 9536 h 1330098"/>
              <a:gd name="connsiteX0" fmla="*/ 505098 w 1223594"/>
              <a:gd name="connsiteY0" fmla="*/ 9536 h 1330657"/>
              <a:gd name="connsiteX1" fmla="*/ 596900 w 1223594"/>
              <a:gd name="connsiteY1" fmla="*/ 43140 h 1330657"/>
              <a:gd name="connsiteX2" fmla="*/ 668338 w 1223594"/>
              <a:gd name="connsiteY2" fmla="*/ 278 h 1330657"/>
              <a:gd name="connsiteX3" fmla="*/ 806082 w 1223594"/>
              <a:gd name="connsiteY3" fmla="*/ 22255 h 1330657"/>
              <a:gd name="connsiteX4" fmla="*/ 909269 w 1223594"/>
              <a:gd name="connsiteY4" fmla="*/ 58767 h 1330657"/>
              <a:gd name="connsiteX5" fmla="*/ 1044208 w 1223594"/>
              <a:gd name="connsiteY5" fmla="*/ 74642 h 1330657"/>
              <a:gd name="connsiteX6" fmla="*/ 1208919 w 1223594"/>
              <a:gd name="connsiteY6" fmla="*/ 60337 h 1330657"/>
              <a:gd name="connsiteX7" fmla="*/ 1223594 w 1223594"/>
              <a:gd name="connsiteY7" fmla="*/ 155605 h 1330657"/>
              <a:gd name="connsiteX8" fmla="*/ 1131520 w 1223594"/>
              <a:gd name="connsiteY8" fmla="*/ 163543 h 1330657"/>
              <a:gd name="connsiteX9" fmla="*/ 1018806 w 1223594"/>
              <a:gd name="connsiteY9" fmla="*/ 190530 h 1330657"/>
              <a:gd name="connsiteX10" fmla="*/ 906463 w 1223594"/>
              <a:gd name="connsiteY10" fmla="*/ 224116 h 1330657"/>
              <a:gd name="connsiteX11" fmla="*/ 847725 w 1223594"/>
              <a:gd name="connsiteY11" fmla="*/ 447954 h 1330657"/>
              <a:gd name="connsiteX12" fmla="*/ 850146 w 1223594"/>
              <a:gd name="connsiteY12" fmla="*/ 1078059 h 1330657"/>
              <a:gd name="connsiteX13" fmla="*/ 778157 w 1223594"/>
              <a:gd name="connsiteY13" fmla="*/ 1094674 h 1330657"/>
              <a:gd name="connsiteX14" fmla="*/ 779745 w 1223594"/>
              <a:gd name="connsiteY14" fmla="*/ 1329624 h 1330657"/>
              <a:gd name="connsiteX15" fmla="*/ 636870 w 1223594"/>
              <a:gd name="connsiteY15" fmla="*/ 1172461 h 1330657"/>
              <a:gd name="connsiteX16" fmla="*/ 581307 w 1223594"/>
              <a:gd name="connsiteY16" fmla="*/ 1159762 h 1330657"/>
              <a:gd name="connsiteX17" fmla="*/ 374932 w 1223594"/>
              <a:gd name="connsiteY17" fmla="*/ 1110549 h 1330657"/>
              <a:gd name="connsiteX18" fmla="*/ 322535 w 1223594"/>
              <a:gd name="connsiteY18" fmla="*/ 1079648 h 1330657"/>
              <a:gd name="connsiteX19" fmla="*/ 327025 w 1223594"/>
              <a:gd name="connsiteY19" fmla="*/ 467003 h 1330657"/>
              <a:gd name="connsiteX20" fmla="*/ 287337 w 1223594"/>
              <a:gd name="connsiteY20" fmla="*/ 352704 h 1330657"/>
              <a:gd name="connsiteX21" fmla="*/ 101599 w 1223594"/>
              <a:gd name="connsiteY21" fmla="*/ 549553 h 1330657"/>
              <a:gd name="connsiteX22" fmla="*/ 0 w 1223594"/>
              <a:gd name="connsiteY22" fmla="*/ 460654 h 1330657"/>
              <a:gd name="connsiteX23" fmla="*/ 153620 w 1223594"/>
              <a:gd name="connsiteY23" fmla="*/ 241330 h 1330657"/>
              <a:gd name="connsiteX24" fmla="*/ 331786 w 1223594"/>
              <a:gd name="connsiteY24" fmla="*/ 52667 h 1330657"/>
              <a:gd name="connsiteX25" fmla="*/ 505098 w 1223594"/>
              <a:gd name="connsiteY25" fmla="*/ 9536 h 1330657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6870 w 1223594"/>
              <a:gd name="connsiteY16" fmla="*/ 1172461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5282 w 1223594"/>
              <a:gd name="connsiteY16" fmla="*/ 1174048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596562"/>
              <a:gd name="connsiteX1" fmla="*/ 596900 w 1223594"/>
              <a:gd name="connsiteY1" fmla="*/ 43140 h 1596562"/>
              <a:gd name="connsiteX2" fmla="*/ 668338 w 1223594"/>
              <a:gd name="connsiteY2" fmla="*/ 278 h 1596562"/>
              <a:gd name="connsiteX3" fmla="*/ 806082 w 1223594"/>
              <a:gd name="connsiteY3" fmla="*/ 22255 h 1596562"/>
              <a:gd name="connsiteX4" fmla="*/ 909269 w 1223594"/>
              <a:gd name="connsiteY4" fmla="*/ 58767 h 1596562"/>
              <a:gd name="connsiteX5" fmla="*/ 1044208 w 1223594"/>
              <a:gd name="connsiteY5" fmla="*/ 74642 h 1596562"/>
              <a:gd name="connsiteX6" fmla="*/ 1208919 w 1223594"/>
              <a:gd name="connsiteY6" fmla="*/ 60337 h 1596562"/>
              <a:gd name="connsiteX7" fmla="*/ 1223594 w 1223594"/>
              <a:gd name="connsiteY7" fmla="*/ 155605 h 1596562"/>
              <a:gd name="connsiteX8" fmla="*/ 1131520 w 1223594"/>
              <a:gd name="connsiteY8" fmla="*/ 163543 h 1596562"/>
              <a:gd name="connsiteX9" fmla="*/ 1018806 w 1223594"/>
              <a:gd name="connsiteY9" fmla="*/ 190530 h 1596562"/>
              <a:gd name="connsiteX10" fmla="*/ 906463 w 1223594"/>
              <a:gd name="connsiteY10" fmla="*/ 224116 h 1596562"/>
              <a:gd name="connsiteX11" fmla="*/ 847725 w 1223594"/>
              <a:gd name="connsiteY11" fmla="*/ 447954 h 1596562"/>
              <a:gd name="connsiteX12" fmla="*/ 850146 w 1223594"/>
              <a:gd name="connsiteY12" fmla="*/ 1078059 h 1596562"/>
              <a:gd name="connsiteX13" fmla="*/ 778157 w 1223594"/>
              <a:gd name="connsiteY13" fmla="*/ 1094674 h 1596562"/>
              <a:gd name="connsiteX14" fmla="*/ 779745 w 1223594"/>
              <a:gd name="connsiteY14" fmla="*/ 1329624 h 1596562"/>
              <a:gd name="connsiteX15" fmla="*/ 682907 w 1223594"/>
              <a:gd name="connsiteY15" fmla="*/ 1594736 h 1596562"/>
              <a:gd name="connsiteX16" fmla="*/ 635282 w 1223594"/>
              <a:gd name="connsiteY16" fmla="*/ 1174048 h 1596562"/>
              <a:gd name="connsiteX17" fmla="*/ 581307 w 1223594"/>
              <a:gd name="connsiteY17" fmla="*/ 1159762 h 1596562"/>
              <a:gd name="connsiteX18" fmla="*/ 374932 w 1223594"/>
              <a:gd name="connsiteY18" fmla="*/ 1110549 h 1596562"/>
              <a:gd name="connsiteX19" fmla="*/ 322535 w 1223594"/>
              <a:gd name="connsiteY19" fmla="*/ 1079648 h 1596562"/>
              <a:gd name="connsiteX20" fmla="*/ 327025 w 1223594"/>
              <a:gd name="connsiteY20" fmla="*/ 467003 h 1596562"/>
              <a:gd name="connsiteX21" fmla="*/ 287337 w 1223594"/>
              <a:gd name="connsiteY21" fmla="*/ 352704 h 1596562"/>
              <a:gd name="connsiteX22" fmla="*/ 101599 w 1223594"/>
              <a:gd name="connsiteY22" fmla="*/ 549553 h 1596562"/>
              <a:gd name="connsiteX23" fmla="*/ 0 w 1223594"/>
              <a:gd name="connsiteY23" fmla="*/ 460654 h 1596562"/>
              <a:gd name="connsiteX24" fmla="*/ 153620 w 1223594"/>
              <a:gd name="connsiteY24" fmla="*/ 241330 h 1596562"/>
              <a:gd name="connsiteX25" fmla="*/ 331786 w 1223594"/>
              <a:gd name="connsiteY25" fmla="*/ 52667 h 1596562"/>
              <a:gd name="connsiteX26" fmla="*/ 505098 w 1223594"/>
              <a:gd name="connsiteY26" fmla="*/ 9536 h 1596562"/>
              <a:gd name="connsiteX0" fmla="*/ 505098 w 1223594"/>
              <a:gd name="connsiteY0" fmla="*/ 9536 h 1626210"/>
              <a:gd name="connsiteX1" fmla="*/ 596900 w 1223594"/>
              <a:gd name="connsiteY1" fmla="*/ 43140 h 1626210"/>
              <a:gd name="connsiteX2" fmla="*/ 668338 w 1223594"/>
              <a:gd name="connsiteY2" fmla="*/ 278 h 1626210"/>
              <a:gd name="connsiteX3" fmla="*/ 806082 w 1223594"/>
              <a:gd name="connsiteY3" fmla="*/ 22255 h 1626210"/>
              <a:gd name="connsiteX4" fmla="*/ 909269 w 1223594"/>
              <a:gd name="connsiteY4" fmla="*/ 58767 h 1626210"/>
              <a:gd name="connsiteX5" fmla="*/ 1044208 w 1223594"/>
              <a:gd name="connsiteY5" fmla="*/ 74642 h 1626210"/>
              <a:gd name="connsiteX6" fmla="*/ 1208919 w 1223594"/>
              <a:gd name="connsiteY6" fmla="*/ 60337 h 1626210"/>
              <a:gd name="connsiteX7" fmla="*/ 1223594 w 1223594"/>
              <a:gd name="connsiteY7" fmla="*/ 155605 h 1626210"/>
              <a:gd name="connsiteX8" fmla="*/ 1131520 w 1223594"/>
              <a:gd name="connsiteY8" fmla="*/ 163543 h 1626210"/>
              <a:gd name="connsiteX9" fmla="*/ 1018806 w 1223594"/>
              <a:gd name="connsiteY9" fmla="*/ 190530 h 1626210"/>
              <a:gd name="connsiteX10" fmla="*/ 906463 w 1223594"/>
              <a:gd name="connsiteY10" fmla="*/ 224116 h 1626210"/>
              <a:gd name="connsiteX11" fmla="*/ 847725 w 1223594"/>
              <a:gd name="connsiteY11" fmla="*/ 447954 h 1626210"/>
              <a:gd name="connsiteX12" fmla="*/ 850146 w 1223594"/>
              <a:gd name="connsiteY12" fmla="*/ 1078059 h 1626210"/>
              <a:gd name="connsiteX13" fmla="*/ 778157 w 1223594"/>
              <a:gd name="connsiteY13" fmla="*/ 1094674 h 1626210"/>
              <a:gd name="connsiteX14" fmla="*/ 779745 w 1223594"/>
              <a:gd name="connsiteY14" fmla="*/ 1329624 h 1626210"/>
              <a:gd name="connsiteX15" fmla="*/ 773395 w 1223594"/>
              <a:gd name="connsiteY15" fmla="*/ 1594735 h 1626210"/>
              <a:gd name="connsiteX16" fmla="*/ 682907 w 1223594"/>
              <a:gd name="connsiteY16" fmla="*/ 1594736 h 1626210"/>
              <a:gd name="connsiteX17" fmla="*/ 635282 w 1223594"/>
              <a:gd name="connsiteY17" fmla="*/ 1174048 h 1626210"/>
              <a:gd name="connsiteX18" fmla="*/ 581307 w 1223594"/>
              <a:gd name="connsiteY18" fmla="*/ 1159762 h 1626210"/>
              <a:gd name="connsiteX19" fmla="*/ 374932 w 1223594"/>
              <a:gd name="connsiteY19" fmla="*/ 1110549 h 1626210"/>
              <a:gd name="connsiteX20" fmla="*/ 322535 w 1223594"/>
              <a:gd name="connsiteY20" fmla="*/ 1079648 h 1626210"/>
              <a:gd name="connsiteX21" fmla="*/ 327025 w 1223594"/>
              <a:gd name="connsiteY21" fmla="*/ 467003 h 1626210"/>
              <a:gd name="connsiteX22" fmla="*/ 287337 w 1223594"/>
              <a:gd name="connsiteY22" fmla="*/ 352704 h 1626210"/>
              <a:gd name="connsiteX23" fmla="*/ 101599 w 1223594"/>
              <a:gd name="connsiteY23" fmla="*/ 549553 h 1626210"/>
              <a:gd name="connsiteX24" fmla="*/ 0 w 1223594"/>
              <a:gd name="connsiteY24" fmla="*/ 460654 h 1626210"/>
              <a:gd name="connsiteX25" fmla="*/ 153620 w 1223594"/>
              <a:gd name="connsiteY25" fmla="*/ 241330 h 1626210"/>
              <a:gd name="connsiteX26" fmla="*/ 331786 w 1223594"/>
              <a:gd name="connsiteY26" fmla="*/ 52667 h 1626210"/>
              <a:gd name="connsiteX27" fmla="*/ 505098 w 1223594"/>
              <a:gd name="connsiteY27" fmla="*/ 9536 h 1626210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374932 w 1223594"/>
              <a:gd name="connsiteY19" fmla="*/ 1110549 h 1613039"/>
              <a:gd name="connsiteX20" fmla="*/ 322535 w 1223594"/>
              <a:gd name="connsiteY20" fmla="*/ 1079648 h 1613039"/>
              <a:gd name="connsiteX21" fmla="*/ 327025 w 1223594"/>
              <a:gd name="connsiteY21" fmla="*/ 467003 h 1613039"/>
              <a:gd name="connsiteX22" fmla="*/ 287337 w 1223594"/>
              <a:gd name="connsiteY22" fmla="*/ 352704 h 1613039"/>
              <a:gd name="connsiteX23" fmla="*/ 101599 w 1223594"/>
              <a:gd name="connsiteY23" fmla="*/ 549553 h 1613039"/>
              <a:gd name="connsiteX24" fmla="*/ 0 w 1223594"/>
              <a:gd name="connsiteY24" fmla="*/ 460654 h 1613039"/>
              <a:gd name="connsiteX25" fmla="*/ 153620 w 1223594"/>
              <a:gd name="connsiteY25" fmla="*/ 241330 h 1613039"/>
              <a:gd name="connsiteX26" fmla="*/ 331786 w 1223594"/>
              <a:gd name="connsiteY26" fmla="*/ 52667 h 1613039"/>
              <a:gd name="connsiteX27" fmla="*/ 505098 w 1223594"/>
              <a:gd name="connsiteY27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09870 w 1223594"/>
              <a:gd name="connsiteY19" fmla="*/ 1151824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374932 w 1223594"/>
              <a:gd name="connsiteY20" fmla="*/ 1110549 h 1613039"/>
              <a:gd name="connsiteX21" fmla="*/ 322535 w 1223594"/>
              <a:gd name="connsiteY21" fmla="*/ 1079648 h 1613039"/>
              <a:gd name="connsiteX22" fmla="*/ 327025 w 1223594"/>
              <a:gd name="connsiteY22" fmla="*/ 467003 h 1613039"/>
              <a:gd name="connsiteX23" fmla="*/ 287337 w 1223594"/>
              <a:gd name="connsiteY23" fmla="*/ 352704 h 1613039"/>
              <a:gd name="connsiteX24" fmla="*/ 101599 w 1223594"/>
              <a:gd name="connsiteY24" fmla="*/ 549553 h 1613039"/>
              <a:gd name="connsiteX25" fmla="*/ 0 w 1223594"/>
              <a:gd name="connsiteY25" fmla="*/ 460654 h 1613039"/>
              <a:gd name="connsiteX26" fmla="*/ 153620 w 1223594"/>
              <a:gd name="connsiteY26" fmla="*/ 241330 h 1613039"/>
              <a:gd name="connsiteX27" fmla="*/ 331786 w 1223594"/>
              <a:gd name="connsiteY27" fmla="*/ 52667 h 1613039"/>
              <a:gd name="connsiteX28" fmla="*/ 505098 w 1223594"/>
              <a:gd name="connsiteY28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79707 w 1223594"/>
              <a:gd name="connsiteY20" fmla="*/ 1399474 h 1613039"/>
              <a:gd name="connsiteX21" fmla="*/ 374932 w 1223594"/>
              <a:gd name="connsiteY21" fmla="*/ 1110549 h 1613039"/>
              <a:gd name="connsiteX22" fmla="*/ 322535 w 1223594"/>
              <a:gd name="connsiteY22" fmla="*/ 1079648 h 1613039"/>
              <a:gd name="connsiteX23" fmla="*/ 327025 w 1223594"/>
              <a:gd name="connsiteY23" fmla="*/ 467003 h 1613039"/>
              <a:gd name="connsiteX24" fmla="*/ 287337 w 1223594"/>
              <a:gd name="connsiteY24" fmla="*/ 352704 h 1613039"/>
              <a:gd name="connsiteX25" fmla="*/ 101599 w 1223594"/>
              <a:gd name="connsiteY25" fmla="*/ 549553 h 1613039"/>
              <a:gd name="connsiteX26" fmla="*/ 0 w 1223594"/>
              <a:gd name="connsiteY26" fmla="*/ 460654 h 1613039"/>
              <a:gd name="connsiteX27" fmla="*/ 153620 w 1223594"/>
              <a:gd name="connsiteY27" fmla="*/ 241330 h 1613039"/>
              <a:gd name="connsiteX28" fmla="*/ 331786 w 1223594"/>
              <a:gd name="connsiteY28" fmla="*/ 52667 h 1613039"/>
              <a:gd name="connsiteX29" fmla="*/ 505098 w 1223594"/>
              <a:gd name="connsiteY29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79707 w 1223594"/>
              <a:gd name="connsiteY20" fmla="*/ 1399474 h 1613039"/>
              <a:gd name="connsiteX21" fmla="*/ 481295 w 1223594"/>
              <a:gd name="connsiteY21" fmla="*/ 1510599 h 1613039"/>
              <a:gd name="connsiteX22" fmla="*/ 374932 w 1223594"/>
              <a:gd name="connsiteY22" fmla="*/ 1110549 h 1613039"/>
              <a:gd name="connsiteX23" fmla="*/ 322535 w 1223594"/>
              <a:gd name="connsiteY23" fmla="*/ 1079648 h 1613039"/>
              <a:gd name="connsiteX24" fmla="*/ 327025 w 1223594"/>
              <a:gd name="connsiteY24" fmla="*/ 467003 h 1613039"/>
              <a:gd name="connsiteX25" fmla="*/ 287337 w 1223594"/>
              <a:gd name="connsiteY25" fmla="*/ 352704 h 1613039"/>
              <a:gd name="connsiteX26" fmla="*/ 101599 w 1223594"/>
              <a:gd name="connsiteY26" fmla="*/ 549553 h 1613039"/>
              <a:gd name="connsiteX27" fmla="*/ 0 w 1223594"/>
              <a:gd name="connsiteY27" fmla="*/ 460654 h 1613039"/>
              <a:gd name="connsiteX28" fmla="*/ 153620 w 1223594"/>
              <a:gd name="connsiteY28" fmla="*/ 241330 h 1613039"/>
              <a:gd name="connsiteX29" fmla="*/ 331786 w 1223594"/>
              <a:gd name="connsiteY29" fmla="*/ 52667 h 1613039"/>
              <a:gd name="connsiteX30" fmla="*/ 505098 w 1223594"/>
              <a:gd name="connsiteY30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484469 w 1223594"/>
              <a:gd name="connsiteY20" fmla="*/ 1397886 h 1613039"/>
              <a:gd name="connsiteX21" fmla="*/ 481295 w 1223594"/>
              <a:gd name="connsiteY21" fmla="*/ 1510599 h 1613039"/>
              <a:gd name="connsiteX22" fmla="*/ 374932 w 1223594"/>
              <a:gd name="connsiteY22" fmla="*/ 1110549 h 1613039"/>
              <a:gd name="connsiteX23" fmla="*/ 322535 w 1223594"/>
              <a:gd name="connsiteY23" fmla="*/ 1079648 h 1613039"/>
              <a:gd name="connsiteX24" fmla="*/ 327025 w 1223594"/>
              <a:gd name="connsiteY24" fmla="*/ 467003 h 1613039"/>
              <a:gd name="connsiteX25" fmla="*/ 287337 w 1223594"/>
              <a:gd name="connsiteY25" fmla="*/ 352704 h 1613039"/>
              <a:gd name="connsiteX26" fmla="*/ 101599 w 1223594"/>
              <a:gd name="connsiteY26" fmla="*/ 549553 h 1613039"/>
              <a:gd name="connsiteX27" fmla="*/ 0 w 1223594"/>
              <a:gd name="connsiteY27" fmla="*/ 460654 h 1613039"/>
              <a:gd name="connsiteX28" fmla="*/ 153620 w 1223594"/>
              <a:gd name="connsiteY28" fmla="*/ 241330 h 1613039"/>
              <a:gd name="connsiteX29" fmla="*/ 331786 w 1223594"/>
              <a:gd name="connsiteY29" fmla="*/ 52667 h 1613039"/>
              <a:gd name="connsiteX30" fmla="*/ 505098 w 1223594"/>
              <a:gd name="connsiteY30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4932 w 1223594"/>
              <a:gd name="connsiteY23" fmla="*/ 1110549 h 1613039"/>
              <a:gd name="connsiteX24" fmla="*/ 322535 w 1223594"/>
              <a:gd name="connsiteY24" fmla="*/ 1079648 h 1613039"/>
              <a:gd name="connsiteX25" fmla="*/ 327025 w 1223594"/>
              <a:gd name="connsiteY25" fmla="*/ 467003 h 1613039"/>
              <a:gd name="connsiteX26" fmla="*/ 287337 w 1223594"/>
              <a:gd name="connsiteY26" fmla="*/ 352704 h 1613039"/>
              <a:gd name="connsiteX27" fmla="*/ 101599 w 1223594"/>
              <a:gd name="connsiteY27" fmla="*/ 549553 h 1613039"/>
              <a:gd name="connsiteX28" fmla="*/ 0 w 1223594"/>
              <a:gd name="connsiteY28" fmla="*/ 460654 h 1613039"/>
              <a:gd name="connsiteX29" fmla="*/ 153620 w 1223594"/>
              <a:gd name="connsiteY29" fmla="*/ 241330 h 1613039"/>
              <a:gd name="connsiteX30" fmla="*/ 331786 w 1223594"/>
              <a:gd name="connsiteY30" fmla="*/ 52667 h 1613039"/>
              <a:gd name="connsiteX31" fmla="*/ 505098 w 1223594"/>
              <a:gd name="connsiteY31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6520 w 1223594"/>
              <a:gd name="connsiteY23" fmla="*/ 1212149 h 1613039"/>
              <a:gd name="connsiteX24" fmla="*/ 374932 w 1223594"/>
              <a:gd name="connsiteY24" fmla="*/ 1110549 h 1613039"/>
              <a:gd name="connsiteX25" fmla="*/ 322535 w 1223594"/>
              <a:gd name="connsiteY25" fmla="*/ 1079648 h 1613039"/>
              <a:gd name="connsiteX26" fmla="*/ 327025 w 1223594"/>
              <a:gd name="connsiteY26" fmla="*/ 467003 h 1613039"/>
              <a:gd name="connsiteX27" fmla="*/ 287337 w 1223594"/>
              <a:gd name="connsiteY27" fmla="*/ 352704 h 1613039"/>
              <a:gd name="connsiteX28" fmla="*/ 101599 w 1223594"/>
              <a:gd name="connsiteY28" fmla="*/ 549553 h 1613039"/>
              <a:gd name="connsiteX29" fmla="*/ 0 w 1223594"/>
              <a:gd name="connsiteY29" fmla="*/ 460654 h 1613039"/>
              <a:gd name="connsiteX30" fmla="*/ 153620 w 1223594"/>
              <a:gd name="connsiteY30" fmla="*/ 241330 h 1613039"/>
              <a:gd name="connsiteX31" fmla="*/ 331786 w 1223594"/>
              <a:gd name="connsiteY31" fmla="*/ 52667 h 1613039"/>
              <a:gd name="connsiteX32" fmla="*/ 505098 w 1223594"/>
              <a:gd name="connsiteY32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71757 w 1223594"/>
              <a:gd name="connsiteY23" fmla="*/ 1343911 h 1613039"/>
              <a:gd name="connsiteX24" fmla="*/ 376520 w 1223594"/>
              <a:gd name="connsiteY24" fmla="*/ 1212149 h 1613039"/>
              <a:gd name="connsiteX25" fmla="*/ 374932 w 1223594"/>
              <a:gd name="connsiteY25" fmla="*/ 1110549 h 1613039"/>
              <a:gd name="connsiteX26" fmla="*/ 322535 w 1223594"/>
              <a:gd name="connsiteY26" fmla="*/ 1079648 h 1613039"/>
              <a:gd name="connsiteX27" fmla="*/ 327025 w 1223594"/>
              <a:gd name="connsiteY27" fmla="*/ 467003 h 1613039"/>
              <a:gd name="connsiteX28" fmla="*/ 287337 w 1223594"/>
              <a:gd name="connsiteY28" fmla="*/ 352704 h 1613039"/>
              <a:gd name="connsiteX29" fmla="*/ 101599 w 1223594"/>
              <a:gd name="connsiteY29" fmla="*/ 549553 h 1613039"/>
              <a:gd name="connsiteX30" fmla="*/ 0 w 1223594"/>
              <a:gd name="connsiteY30" fmla="*/ 460654 h 1613039"/>
              <a:gd name="connsiteX31" fmla="*/ 153620 w 1223594"/>
              <a:gd name="connsiteY31" fmla="*/ 241330 h 1613039"/>
              <a:gd name="connsiteX32" fmla="*/ 331786 w 1223594"/>
              <a:gd name="connsiteY32" fmla="*/ 52667 h 1613039"/>
              <a:gd name="connsiteX33" fmla="*/ 505098 w 1223594"/>
              <a:gd name="connsiteY33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71757 w 1223594"/>
              <a:gd name="connsiteY24" fmla="*/ 1343911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1295 w 1223594"/>
              <a:gd name="connsiteY22" fmla="*/ 1510599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46370 w 1223594"/>
              <a:gd name="connsiteY22" fmla="*/ 1604261 h 1613039"/>
              <a:gd name="connsiteX23" fmla="*/ 355882 w 1223594"/>
              <a:gd name="connsiteY23" fmla="*/ 1545524 h 1613039"/>
              <a:gd name="connsiteX24" fmla="*/ 362232 w 1223594"/>
              <a:gd name="connsiteY24" fmla="*/ 1342324 h 1613039"/>
              <a:gd name="connsiteX25" fmla="*/ 376520 w 1223594"/>
              <a:gd name="connsiteY25" fmla="*/ 1212149 h 1613039"/>
              <a:gd name="connsiteX26" fmla="*/ 374932 w 1223594"/>
              <a:gd name="connsiteY26" fmla="*/ 1110549 h 1613039"/>
              <a:gd name="connsiteX27" fmla="*/ 322535 w 1223594"/>
              <a:gd name="connsiteY27" fmla="*/ 1079648 h 1613039"/>
              <a:gd name="connsiteX28" fmla="*/ 327025 w 1223594"/>
              <a:gd name="connsiteY28" fmla="*/ 467003 h 1613039"/>
              <a:gd name="connsiteX29" fmla="*/ 287337 w 1223594"/>
              <a:gd name="connsiteY29" fmla="*/ 352704 h 1613039"/>
              <a:gd name="connsiteX30" fmla="*/ 101599 w 1223594"/>
              <a:gd name="connsiteY30" fmla="*/ 549553 h 1613039"/>
              <a:gd name="connsiteX31" fmla="*/ 0 w 1223594"/>
              <a:gd name="connsiteY31" fmla="*/ 460654 h 1613039"/>
              <a:gd name="connsiteX32" fmla="*/ 153620 w 1223594"/>
              <a:gd name="connsiteY32" fmla="*/ 241330 h 1613039"/>
              <a:gd name="connsiteX33" fmla="*/ 331786 w 1223594"/>
              <a:gd name="connsiteY33" fmla="*/ 52667 h 1613039"/>
              <a:gd name="connsiteX34" fmla="*/ 505098 w 1223594"/>
              <a:gd name="connsiteY34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84469 w 1223594"/>
              <a:gd name="connsiteY21" fmla="*/ 139788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20982 w 1223594"/>
              <a:gd name="connsiteY20" fmla="*/ 1278824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5745 w 1223594"/>
              <a:gd name="connsiteY19" fmla="*/ 11597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81307 w 1223594"/>
              <a:gd name="connsiteY18" fmla="*/ 1159762 h 1613039"/>
              <a:gd name="connsiteX19" fmla="*/ 528920 w 1223594"/>
              <a:gd name="connsiteY19" fmla="*/ 11724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098 w 1223594"/>
              <a:gd name="connsiteY0" fmla="*/ 9536 h 1613039"/>
              <a:gd name="connsiteX1" fmla="*/ 596900 w 1223594"/>
              <a:gd name="connsiteY1" fmla="*/ 43140 h 1613039"/>
              <a:gd name="connsiteX2" fmla="*/ 668338 w 1223594"/>
              <a:gd name="connsiteY2" fmla="*/ 278 h 1613039"/>
              <a:gd name="connsiteX3" fmla="*/ 806082 w 1223594"/>
              <a:gd name="connsiteY3" fmla="*/ 22255 h 1613039"/>
              <a:gd name="connsiteX4" fmla="*/ 909269 w 1223594"/>
              <a:gd name="connsiteY4" fmla="*/ 58767 h 1613039"/>
              <a:gd name="connsiteX5" fmla="*/ 1044208 w 1223594"/>
              <a:gd name="connsiteY5" fmla="*/ 74642 h 1613039"/>
              <a:gd name="connsiteX6" fmla="*/ 1208919 w 1223594"/>
              <a:gd name="connsiteY6" fmla="*/ 60337 h 1613039"/>
              <a:gd name="connsiteX7" fmla="*/ 1223594 w 1223594"/>
              <a:gd name="connsiteY7" fmla="*/ 155605 h 1613039"/>
              <a:gd name="connsiteX8" fmla="*/ 1131520 w 1223594"/>
              <a:gd name="connsiteY8" fmla="*/ 163543 h 1613039"/>
              <a:gd name="connsiteX9" fmla="*/ 1018806 w 1223594"/>
              <a:gd name="connsiteY9" fmla="*/ 190530 h 1613039"/>
              <a:gd name="connsiteX10" fmla="*/ 906463 w 1223594"/>
              <a:gd name="connsiteY10" fmla="*/ 224116 h 1613039"/>
              <a:gd name="connsiteX11" fmla="*/ 847725 w 1223594"/>
              <a:gd name="connsiteY11" fmla="*/ 447954 h 1613039"/>
              <a:gd name="connsiteX12" fmla="*/ 850146 w 1223594"/>
              <a:gd name="connsiteY12" fmla="*/ 1078059 h 1613039"/>
              <a:gd name="connsiteX13" fmla="*/ 778157 w 1223594"/>
              <a:gd name="connsiteY13" fmla="*/ 1094674 h 1613039"/>
              <a:gd name="connsiteX14" fmla="*/ 779745 w 1223594"/>
              <a:gd name="connsiteY14" fmla="*/ 1329624 h 1613039"/>
              <a:gd name="connsiteX15" fmla="*/ 773395 w 1223594"/>
              <a:gd name="connsiteY15" fmla="*/ 1594735 h 1613039"/>
              <a:gd name="connsiteX16" fmla="*/ 682907 w 1223594"/>
              <a:gd name="connsiteY16" fmla="*/ 1594736 h 1613039"/>
              <a:gd name="connsiteX17" fmla="*/ 635282 w 1223594"/>
              <a:gd name="connsiteY17" fmla="*/ 1174048 h 1613039"/>
              <a:gd name="connsiteX18" fmla="*/ 573369 w 1223594"/>
              <a:gd name="connsiteY18" fmla="*/ 1172462 h 1613039"/>
              <a:gd name="connsiteX19" fmla="*/ 528920 w 1223594"/>
              <a:gd name="connsiteY19" fmla="*/ 1172461 h 1613039"/>
              <a:gd name="connsiteX20" fmla="*/ 513044 w 1223594"/>
              <a:gd name="connsiteY20" fmla="*/ 1280411 h 1613039"/>
              <a:gd name="connsiteX21" fmla="*/ 492406 w 1223594"/>
              <a:gd name="connsiteY21" fmla="*/ 1391536 h 1613039"/>
              <a:gd name="connsiteX22" fmla="*/ 484470 w 1223594"/>
              <a:gd name="connsiteY22" fmla="*/ 1497899 h 1613039"/>
              <a:gd name="connsiteX23" fmla="*/ 446370 w 1223594"/>
              <a:gd name="connsiteY23" fmla="*/ 1604261 h 1613039"/>
              <a:gd name="connsiteX24" fmla="*/ 355882 w 1223594"/>
              <a:gd name="connsiteY24" fmla="*/ 1545524 h 1613039"/>
              <a:gd name="connsiteX25" fmla="*/ 362232 w 1223594"/>
              <a:gd name="connsiteY25" fmla="*/ 1342324 h 1613039"/>
              <a:gd name="connsiteX26" fmla="*/ 376520 w 1223594"/>
              <a:gd name="connsiteY26" fmla="*/ 1212149 h 1613039"/>
              <a:gd name="connsiteX27" fmla="*/ 374932 w 1223594"/>
              <a:gd name="connsiteY27" fmla="*/ 1110549 h 1613039"/>
              <a:gd name="connsiteX28" fmla="*/ 322535 w 1223594"/>
              <a:gd name="connsiteY28" fmla="*/ 1079648 h 1613039"/>
              <a:gd name="connsiteX29" fmla="*/ 327025 w 1223594"/>
              <a:gd name="connsiteY29" fmla="*/ 467003 h 1613039"/>
              <a:gd name="connsiteX30" fmla="*/ 287337 w 1223594"/>
              <a:gd name="connsiteY30" fmla="*/ 352704 h 1613039"/>
              <a:gd name="connsiteX31" fmla="*/ 101599 w 1223594"/>
              <a:gd name="connsiteY31" fmla="*/ 549553 h 1613039"/>
              <a:gd name="connsiteX32" fmla="*/ 0 w 1223594"/>
              <a:gd name="connsiteY32" fmla="*/ 460654 h 1613039"/>
              <a:gd name="connsiteX33" fmla="*/ 153620 w 1223594"/>
              <a:gd name="connsiteY33" fmla="*/ 241330 h 1613039"/>
              <a:gd name="connsiteX34" fmla="*/ 331786 w 1223594"/>
              <a:gd name="connsiteY34" fmla="*/ 52667 h 1613039"/>
              <a:gd name="connsiteX35" fmla="*/ 505098 w 1223594"/>
              <a:gd name="connsiteY35" fmla="*/ 9536 h 1613039"/>
              <a:gd name="connsiteX0" fmla="*/ 505123 w 1223619"/>
              <a:gd name="connsiteY0" fmla="*/ 9536 h 1613039"/>
              <a:gd name="connsiteX1" fmla="*/ 596925 w 1223619"/>
              <a:gd name="connsiteY1" fmla="*/ 43140 h 1613039"/>
              <a:gd name="connsiteX2" fmla="*/ 668363 w 1223619"/>
              <a:gd name="connsiteY2" fmla="*/ 278 h 1613039"/>
              <a:gd name="connsiteX3" fmla="*/ 806107 w 1223619"/>
              <a:gd name="connsiteY3" fmla="*/ 22255 h 1613039"/>
              <a:gd name="connsiteX4" fmla="*/ 909294 w 1223619"/>
              <a:gd name="connsiteY4" fmla="*/ 58767 h 1613039"/>
              <a:gd name="connsiteX5" fmla="*/ 1044233 w 1223619"/>
              <a:gd name="connsiteY5" fmla="*/ 74642 h 1613039"/>
              <a:gd name="connsiteX6" fmla="*/ 1208944 w 1223619"/>
              <a:gd name="connsiteY6" fmla="*/ 60337 h 1613039"/>
              <a:gd name="connsiteX7" fmla="*/ 1223619 w 1223619"/>
              <a:gd name="connsiteY7" fmla="*/ 155605 h 1613039"/>
              <a:gd name="connsiteX8" fmla="*/ 1131545 w 1223619"/>
              <a:gd name="connsiteY8" fmla="*/ 163543 h 1613039"/>
              <a:gd name="connsiteX9" fmla="*/ 1018831 w 1223619"/>
              <a:gd name="connsiteY9" fmla="*/ 190530 h 1613039"/>
              <a:gd name="connsiteX10" fmla="*/ 906488 w 1223619"/>
              <a:gd name="connsiteY10" fmla="*/ 224116 h 1613039"/>
              <a:gd name="connsiteX11" fmla="*/ 847750 w 1223619"/>
              <a:gd name="connsiteY11" fmla="*/ 447954 h 1613039"/>
              <a:gd name="connsiteX12" fmla="*/ 850171 w 1223619"/>
              <a:gd name="connsiteY12" fmla="*/ 1078059 h 1613039"/>
              <a:gd name="connsiteX13" fmla="*/ 778182 w 1223619"/>
              <a:gd name="connsiteY13" fmla="*/ 1094674 h 1613039"/>
              <a:gd name="connsiteX14" fmla="*/ 779770 w 1223619"/>
              <a:gd name="connsiteY14" fmla="*/ 1329624 h 1613039"/>
              <a:gd name="connsiteX15" fmla="*/ 773420 w 1223619"/>
              <a:gd name="connsiteY15" fmla="*/ 1594735 h 1613039"/>
              <a:gd name="connsiteX16" fmla="*/ 682932 w 1223619"/>
              <a:gd name="connsiteY16" fmla="*/ 1594736 h 1613039"/>
              <a:gd name="connsiteX17" fmla="*/ 635307 w 1223619"/>
              <a:gd name="connsiteY17" fmla="*/ 1174048 h 1613039"/>
              <a:gd name="connsiteX18" fmla="*/ 573394 w 1223619"/>
              <a:gd name="connsiteY18" fmla="*/ 1172462 h 1613039"/>
              <a:gd name="connsiteX19" fmla="*/ 528945 w 1223619"/>
              <a:gd name="connsiteY19" fmla="*/ 1172461 h 1613039"/>
              <a:gd name="connsiteX20" fmla="*/ 513069 w 1223619"/>
              <a:gd name="connsiteY20" fmla="*/ 1280411 h 1613039"/>
              <a:gd name="connsiteX21" fmla="*/ 492431 w 1223619"/>
              <a:gd name="connsiteY21" fmla="*/ 1391536 h 1613039"/>
              <a:gd name="connsiteX22" fmla="*/ 484495 w 1223619"/>
              <a:gd name="connsiteY22" fmla="*/ 1497899 h 1613039"/>
              <a:gd name="connsiteX23" fmla="*/ 446395 w 1223619"/>
              <a:gd name="connsiteY23" fmla="*/ 1604261 h 1613039"/>
              <a:gd name="connsiteX24" fmla="*/ 355907 w 1223619"/>
              <a:gd name="connsiteY24" fmla="*/ 1545524 h 1613039"/>
              <a:gd name="connsiteX25" fmla="*/ 362257 w 1223619"/>
              <a:gd name="connsiteY25" fmla="*/ 1342324 h 1613039"/>
              <a:gd name="connsiteX26" fmla="*/ 376545 w 1223619"/>
              <a:gd name="connsiteY26" fmla="*/ 1212149 h 1613039"/>
              <a:gd name="connsiteX27" fmla="*/ 374957 w 1223619"/>
              <a:gd name="connsiteY27" fmla="*/ 1110549 h 1613039"/>
              <a:gd name="connsiteX28" fmla="*/ 322560 w 1223619"/>
              <a:gd name="connsiteY28" fmla="*/ 1079648 h 1613039"/>
              <a:gd name="connsiteX29" fmla="*/ 327050 w 1223619"/>
              <a:gd name="connsiteY29" fmla="*/ 467003 h 1613039"/>
              <a:gd name="connsiteX30" fmla="*/ 287362 w 1223619"/>
              <a:gd name="connsiteY30" fmla="*/ 352704 h 1613039"/>
              <a:gd name="connsiteX31" fmla="*/ 101624 w 1223619"/>
              <a:gd name="connsiteY31" fmla="*/ 549553 h 1613039"/>
              <a:gd name="connsiteX32" fmla="*/ 25 w 1223619"/>
              <a:gd name="connsiteY32" fmla="*/ 460654 h 1613039"/>
              <a:gd name="connsiteX33" fmla="*/ 93970 w 1223619"/>
              <a:gd name="connsiteY33" fmla="*/ 319974 h 1613039"/>
              <a:gd name="connsiteX34" fmla="*/ 153645 w 1223619"/>
              <a:gd name="connsiteY34" fmla="*/ 241330 h 1613039"/>
              <a:gd name="connsiteX35" fmla="*/ 331811 w 1223619"/>
              <a:gd name="connsiteY35" fmla="*/ 52667 h 1613039"/>
              <a:gd name="connsiteX36" fmla="*/ 505123 w 1223619"/>
              <a:gd name="connsiteY36" fmla="*/ 9536 h 1613039"/>
              <a:gd name="connsiteX0" fmla="*/ 505123 w 1223619"/>
              <a:gd name="connsiteY0" fmla="*/ 9536 h 1613039"/>
              <a:gd name="connsiteX1" fmla="*/ 596925 w 1223619"/>
              <a:gd name="connsiteY1" fmla="*/ 43140 h 1613039"/>
              <a:gd name="connsiteX2" fmla="*/ 668363 w 1223619"/>
              <a:gd name="connsiteY2" fmla="*/ 278 h 1613039"/>
              <a:gd name="connsiteX3" fmla="*/ 806107 w 1223619"/>
              <a:gd name="connsiteY3" fmla="*/ 22255 h 1613039"/>
              <a:gd name="connsiteX4" fmla="*/ 909294 w 1223619"/>
              <a:gd name="connsiteY4" fmla="*/ 58767 h 1613039"/>
              <a:gd name="connsiteX5" fmla="*/ 1044233 w 1223619"/>
              <a:gd name="connsiteY5" fmla="*/ 74642 h 1613039"/>
              <a:gd name="connsiteX6" fmla="*/ 1208944 w 1223619"/>
              <a:gd name="connsiteY6" fmla="*/ 60337 h 1613039"/>
              <a:gd name="connsiteX7" fmla="*/ 1223619 w 1223619"/>
              <a:gd name="connsiteY7" fmla="*/ 155605 h 1613039"/>
              <a:gd name="connsiteX8" fmla="*/ 1131545 w 1223619"/>
              <a:gd name="connsiteY8" fmla="*/ 163543 h 1613039"/>
              <a:gd name="connsiteX9" fmla="*/ 1018831 w 1223619"/>
              <a:gd name="connsiteY9" fmla="*/ 190530 h 1613039"/>
              <a:gd name="connsiteX10" fmla="*/ 906488 w 1223619"/>
              <a:gd name="connsiteY10" fmla="*/ 224116 h 1613039"/>
              <a:gd name="connsiteX11" fmla="*/ 847750 w 1223619"/>
              <a:gd name="connsiteY11" fmla="*/ 447954 h 1613039"/>
              <a:gd name="connsiteX12" fmla="*/ 850171 w 1223619"/>
              <a:gd name="connsiteY12" fmla="*/ 1078059 h 1613039"/>
              <a:gd name="connsiteX13" fmla="*/ 778182 w 1223619"/>
              <a:gd name="connsiteY13" fmla="*/ 1094674 h 1613039"/>
              <a:gd name="connsiteX14" fmla="*/ 779770 w 1223619"/>
              <a:gd name="connsiteY14" fmla="*/ 1329624 h 1613039"/>
              <a:gd name="connsiteX15" fmla="*/ 773420 w 1223619"/>
              <a:gd name="connsiteY15" fmla="*/ 1594735 h 1613039"/>
              <a:gd name="connsiteX16" fmla="*/ 682932 w 1223619"/>
              <a:gd name="connsiteY16" fmla="*/ 1594736 h 1613039"/>
              <a:gd name="connsiteX17" fmla="*/ 635307 w 1223619"/>
              <a:gd name="connsiteY17" fmla="*/ 1174048 h 1613039"/>
              <a:gd name="connsiteX18" fmla="*/ 573394 w 1223619"/>
              <a:gd name="connsiteY18" fmla="*/ 1172462 h 1613039"/>
              <a:gd name="connsiteX19" fmla="*/ 528945 w 1223619"/>
              <a:gd name="connsiteY19" fmla="*/ 1172461 h 1613039"/>
              <a:gd name="connsiteX20" fmla="*/ 513069 w 1223619"/>
              <a:gd name="connsiteY20" fmla="*/ 1280411 h 1613039"/>
              <a:gd name="connsiteX21" fmla="*/ 492431 w 1223619"/>
              <a:gd name="connsiteY21" fmla="*/ 1391536 h 1613039"/>
              <a:gd name="connsiteX22" fmla="*/ 484495 w 1223619"/>
              <a:gd name="connsiteY22" fmla="*/ 1497899 h 1613039"/>
              <a:gd name="connsiteX23" fmla="*/ 446395 w 1223619"/>
              <a:gd name="connsiteY23" fmla="*/ 1604261 h 1613039"/>
              <a:gd name="connsiteX24" fmla="*/ 355907 w 1223619"/>
              <a:gd name="connsiteY24" fmla="*/ 1545524 h 1613039"/>
              <a:gd name="connsiteX25" fmla="*/ 362257 w 1223619"/>
              <a:gd name="connsiteY25" fmla="*/ 1342324 h 1613039"/>
              <a:gd name="connsiteX26" fmla="*/ 376545 w 1223619"/>
              <a:gd name="connsiteY26" fmla="*/ 1212149 h 1613039"/>
              <a:gd name="connsiteX27" fmla="*/ 374957 w 1223619"/>
              <a:gd name="connsiteY27" fmla="*/ 1110549 h 1613039"/>
              <a:gd name="connsiteX28" fmla="*/ 322560 w 1223619"/>
              <a:gd name="connsiteY28" fmla="*/ 1079648 h 1613039"/>
              <a:gd name="connsiteX29" fmla="*/ 327050 w 1223619"/>
              <a:gd name="connsiteY29" fmla="*/ 467003 h 1613039"/>
              <a:gd name="connsiteX30" fmla="*/ 287362 w 1223619"/>
              <a:gd name="connsiteY30" fmla="*/ 352704 h 1613039"/>
              <a:gd name="connsiteX31" fmla="*/ 101624 w 1223619"/>
              <a:gd name="connsiteY31" fmla="*/ 549553 h 1613039"/>
              <a:gd name="connsiteX32" fmla="*/ 25 w 1223619"/>
              <a:gd name="connsiteY32" fmla="*/ 460654 h 1613039"/>
              <a:gd name="connsiteX33" fmla="*/ 93970 w 1223619"/>
              <a:gd name="connsiteY33" fmla="*/ 319974 h 1613039"/>
              <a:gd name="connsiteX34" fmla="*/ 153645 w 1223619"/>
              <a:gd name="connsiteY34" fmla="*/ 241330 h 1613039"/>
              <a:gd name="connsiteX35" fmla="*/ 331811 w 1223619"/>
              <a:gd name="connsiteY35" fmla="*/ 52667 h 1613039"/>
              <a:gd name="connsiteX36" fmla="*/ 505123 w 1223619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78179 w 1223616"/>
              <a:gd name="connsiteY13" fmla="*/ 1094674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1054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81354 w 1223616"/>
              <a:gd name="connsiteY13" fmla="*/ 1112137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1054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81354 w 1223616"/>
              <a:gd name="connsiteY13" fmla="*/ 1112137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2959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  <a:gd name="connsiteX0" fmla="*/ 505120 w 1223616"/>
              <a:gd name="connsiteY0" fmla="*/ 9536 h 1613039"/>
              <a:gd name="connsiteX1" fmla="*/ 596922 w 1223616"/>
              <a:gd name="connsiteY1" fmla="*/ 43140 h 1613039"/>
              <a:gd name="connsiteX2" fmla="*/ 668360 w 1223616"/>
              <a:gd name="connsiteY2" fmla="*/ 278 h 1613039"/>
              <a:gd name="connsiteX3" fmla="*/ 806104 w 1223616"/>
              <a:gd name="connsiteY3" fmla="*/ 22255 h 1613039"/>
              <a:gd name="connsiteX4" fmla="*/ 909291 w 1223616"/>
              <a:gd name="connsiteY4" fmla="*/ 58767 h 1613039"/>
              <a:gd name="connsiteX5" fmla="*/ 1044230 w 1223616"/>
              <a:gd name="connsiteY5" fmla="*/ 74642 h 1613039"/>
              <a:gd name="connsiteX6" fmla="*/ 1208941 w 1223616"/>
              <a:gd name="connsiteY6" fmla="*/ 60337 h 1613039"/>
              <a:gd name="connsiteX7" fmla="*/ 1223616 w 1223616"/>
              <a:gd name="connsiteY7" fmla="*/ 155605 h 1613039"/>
              <a:gd name="connsiteX8" fmla="*/ 1131542 w 1223616"/>
              <a:gd name="connsiteY8" fmla="*/ 163543 h 1613039"/>
              <a:gd name="connsiteX9" fmla="*/ 1018828 w 1223616"/>
              <a:gd name="connsiteY9" fmla="*/ 190530 h 1613039"/>
              <a:gd name="connsiteX10" fmla="*/ 906485 w 1223616"/>
              <a:gd name="connsiteY10" fmla="*/ 224116 h 1613039"/>
              <a:gd name="connsiteX11" fmla="*/ 847747 w 1223616"/>
              <a:gd name="connsiteY11" fmla="*/ 447954 h 1613039"/>
              <a:gd name="connsiteX12" fmla="*/ 850168 w 1223616"/>
              <a:gd name="connsiteY12" fmla="*/ 1078059 h 1613039"/>
              <a:gd name="connsiteX13" fmla="*/ 790879 w 1223616"/>
              <a:gd name="connsiteY13" fmla="*/ 1107375 h 1613039"/>
              <a:gd name="connsiteX14" fmla="*/ 779767 w 1223616"/>
              <a:gd name="connsiteY14" fmla="*/ 1329624 h 1613039"/>
              <a:gd name="connsiteX15" fmla="*/ 773417 w 1223616"/>
              <a:gd name="connsiteY15" fmla="*/ 1594735 h 1613039"/>
              <a:gd name="connsiteX16" fmla="*/ 682929 w 1223616"/>
              <a:gd name="connsiteY16" fmla="*/ 1594736 h 1613039"/>
              <a:gd name="connsiteX17" fmla="*/ 635304 w 1223616"/>
              <a:gd name="connsiteY17" fmla="*/ 1174048 h 1613039"/>
              <a:gd name="connsiteX18" fmla="*/ 573391 w 1223616"/>
              <a:gd name="connsiteY18" fmla="*/ 1172462 h 1613039"/>
              <a:gd name="connsiteX19" fmla="*/ 528942 w 1223616"/>
              <a:gd name="connsiteY19" fmla="*/ 1172461 h 1613039"/>
              <a:gd name="connsiteX20" fmla="*/ 513066 w 1223616"/>
              <a:gd name="connsiteY20" fmla="*/ 1280411 h 1613039"/>
              <a:gd name="connsiteX21" fmla="*/ 492428 w 1223616"/>
              <a:gd name="connsiteY21" fmla="*/ 1391536 h 1613039"/>
              <a:gd name="connsiteX22" fmla="*/ 484492 w 1223616"/>
              <a:gd name="connsiteY22" fmla="*/ 1497899 h 1613039"/>
              <a:gd name="connsiteX23" fmla="*/ 446392 w 1223616"/>
              <a:gd name="connsiteY23" fmla="*/ 1604261 h 1613039"/>
              <a:gd name="connsiteX24" fmla="*/ 355904 w 1223616"/>
              <a:gd name="connsiteY24" fmla="*/ 1545524 h 1613039"/>
              <a:gd name="connsiteX25" fmla="*/ 362254 w 1223616"/>
              <a:gd name="connsiteY25" fmla="*/ 1342324 h 1613039"/>
              <a:gd name="connsiteX26" fmla="*/ 376542 w 1223616"/>
              <a:gd name="connsiteY26" fmla="*/ 1212149 h 1613039"/>
              <a:gd name="connsiteX27" fmla="*/ 374954 w 1223616"/>
              <a:gd name="connsiteY27" fmla="*/ 1129599 h 1613039"/>
              <a:gd name="connsiteX28" fmla="*/ 322557 w 1223616"/>
              <a:gd name="connsiteY28" fmla="*/ 1079648 h 1613039"/>
              <a:gd name="connsiteX29" fmla="*/ 327047 w 1223616"/>
              <a:gd name="connsiteY29" fmla="*/ 467003 h 1613039"/>
              <a:gd name="connsiteX30" fmla="*/ 287359 w 1223616"/>
              <a:gd name="connsiteY30" fmla="*/ 352704 h 1613039"/>
              <a:gd name="connsiteX31" fmla="*/ 101621 w 1223616"/>
              <a:gd name="connsiteY31" fmla="*/ 549553 h 1613039"/>
              <a:gd name="connsiteX32" fmla="*/ 22 w 1223616"/>
              <a:gd name="connsiteY32" fmla="*/ 460654 h 1613039"/>
              <a:gd name="connsiteX33" fmla="*/ 106667 w 1223616"/>
              <a:gd name="connsiteY33" fmla="*/ 296162 h 1613039"/>
              <a:gd name="connsiteX34" fmla="*/ 153642 w 1223616"/>
              <a:gd name="connsiteY34" fmla="*/ 241330 h 1613039"/>
              <a:gd name="connsiteX35" fmla="*/ 331808 w 1223616"/>
              <a:gd name="connsiteY35" fmla="*/ 52667 h 1613039"/>
              <a:gd name="connsiteX36" fmla="*/ 505120 w 1223616"/>
              <a:gd name="connsiteY36" fmla="*/ 9536 h 1613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23616" h="1613039">
                <a:moveTo>
                  <a:pt x="505120" y="9536"/>
                </a:moveTo>
                <a:cubicBezTo>
                  <a:pt x="552654" y="10683"/>
                  <a:pt x="549388" y="41993"/>
                  <a:pt x="596922" y="43140"/>
                </a:cubicBezTo>
                <a:cubicBezTo>
                  <a:pt x="656718" y="7686"/>
                  <a:pt x="608564" y="35732"/>
                  <a:pt x="668360" y="278"/>
                </a:cubicBezTo>
                <a:cubicBezTo>
                  <a:pt x="692111" y="-3203"/>
                  <a:pt x="681347" y="27326"/>
                  <a:pt x="806104" y="22255"/>
                </a:cubicBezTo>
                <a:cubicBezTo>
                  <a:pt x="852610" y="29622"/>
                  <a:pt x="838183" y="69088"/>
                  <a:pt x="909291" y="58767"/>
                </a:cubicBezTo>
                <a:cubicBezTo>
                  <a:pt x="957181" y="63000"/>
                  <a:pt x="971005" y="77026"/>
                  <a:pt x="1044230" y="74642"/>
                </a:cubicBezTo>
                <a:cubicBezTo>
                  <a:pt x="1093643" y="64320"/>
                  <a:pt x="1137768" y="45520"/>
                  <a:pt x="1208941" y="60337"/>
                </a:cubicBezTo>
                <a:cubicBezTo>
                  <a:pt x="1229050" y="80974"/>
                  <a:pt x="1210586" y="119090"/>
                  <a:pt x="1223616" y="155605"/>
                </a:cubicBezTo>
                <a:cubicBezTo>
                  <a:pt x="1187433" y="177833"/>
                  <a:pt x="1165673" y="157722"/>
                  <a:pt x="1131542" y="163543"/>
                </a:cubicBezTo>
                <a:cubicBezTo>
                  <a:pt x="1097411" y="169364"/>
                  <a:pt x="1056337" y="180435"/>
                  <a:pt x="1018828" y="190530"/>
                </a:cubicBezTo>
                <a:cubicBezTo>
                  <a:pt x="981319" y="200625"/>
                  <a:pt x="934998" y="181212"/>
                  <a:pt x="906485" y="224116"/>
                </a:cubicBezTo>
                <a:cubicBezTo>
                  <a:pt x="877972" y="267020"/>
                  <a:pt x="857133" y="305630"/>
                  <a:pt x="847747" y="447954"/>
                </a:cubicBezTo>
                <a:cubicBezTo>
                  <a:pt x="838361" y="590278"/>
                  <a:pt x="861763" y="970272"/>
                  <a:pt x="850168" y="1078059"/>
                </a:cubicBezTo>
                <a:cubicBezTo>
                  <a:pt x="802060" y="1093772"/>
                  <a:pt x="835685" y="1093758"/>
                  <a:pt x="790879" y="1107375"/>
                </a:cubicBezTo>
                <a:cubicBezTo>
                  <a:pt x="792904" y="1122580"/>
                  <a:pt x="787175" y="1290201"/>
                  <a:pt x="779767" y="1329624"/>
                </a:cubicBezTo>
                <a:cubicBezTo>
                  <a:pt x="776063" y="1382541"/>
                  <a:pt x="789557" y="1550550"/>
                  <a:pt x="773417" y="1594735"/>
                </a:cubicBezTo>
                <a:cubicBezTo>
                  <a:pt x="736639" y="1597645"/>
                  <a:pt x="703037" y="1634424"/>
                  <a:pt x="682929" y="1594736"/>
                </a:cubicBezTo>
                <a:cubicBezTo>
                  <a:pt x="662821" y="1555048"/>
                  <a:pt x="649327" y="1247867"/>
                  <a:pt x="635304" y="1174048"/>
                </a:cubicBezTo>
                <a:cubicBezTo>
                  <a:pt x="614931" y="1157379"/>
                  <a:pt x="615460" y="1184368"/>
                  <a:pt x="573391" y="1172462"/>
                </a:cubicBezTo>
                <a:cubicBezTo>
                  <a:pt x="552489" y="1168758"/>
                  <a:pt x="563338" y="1180663"/>
                  <a:pt x="528942" y="1172461"/>
                </a:cubicBezTo>
                <a:cubicBezTo>
                  <a:pt x="515978" y="1192834"/>
                  <a:pt x="519945" y="1240724"/>
                  <a:pt x="513066" y="1280411"/>
                </a:cubicBezTo>
                <a:cubicBezTo>
                  <a:pt x="506187" y="1320098"/>
                  <a:pt x="500366" y="1355553"/>
                  <a:pt x="492428" y="1391536"/>
                </a:cubicBezTo>
                <a:cubicBezTo>
                  <a:pt x="484491" y="1427519"/>
                  <a:pt x="490842" y="1463503"/>
                  <a:pt x="484492" y="1497899"/>
                </a:cubicBezTo>
                <a:cubicBezTo>
                  <a:pt x="478142" y="1532295"/>
                  <a:pt x="453271" y="1552932"/>
                  <a:pt x="446392" y="1604261"/>
                </a:cubicBezTo>
                <a:cubicBezTo>
                  <a:pt x="435544" y="1608759"/>
                  <a:pt x="374160" y="1573305"/>
                  <a:pt x="355904" y="1545524"/>
                </a:cubicBezTo>
                <a:cubicBezTo>
                  <a:pt x="361460" y="1490755"/>
                  <a:pt x="361460" y="1407940"/>
                  <a:pt x="362254" y="1342324"/>
                </a:cubicBezTo>
                <a:cubicBezTo>
                  <a:pt x="355110" y="1306870"/>
                  <a:pt x="383950" y="1249984"/>
                  <a:pt x="376542" y="1212149"/>
                </a:cubicBezTo>
                <a:cubicBezTo>
                  <a:pt x="369134" y="1174314"/>
                  <a:pt x="386862" y="1144274"/>
                  <a:pt x="374954" y="1129599"/>
                </a:cubicBezTo>
                <a:cubicBezTo>
                  <a:pt x="363046" y="1114924"/>
                  <a:pt x="348003" y="1102769"/>
                  <a:pt x="322557" y="1079648"/>
                </a:cubicBezTo>
                <a:cubicBezTo>
                  <a:pt x="349453" y="801349"/>
                  <a:pt x="327138" y="657989"/>
                  <a:pt x="327047" y="467003"/>
                </a:cubicBezTo>
                <a:cubicBezTo>
                  <a:pt x="309539" y="369658"/>
                  <a:pt x="315934" y="398741"/>
                  <a:pt x="287359" y="352704"/>
                </a:cubicBezTo>
                <a:cubicBezTo>
                  <a:pt x="238147" y="354292"/>
                  <a:pt x="125169" y="554580"/>
                  <a:pt x="101621" y="549553"/>
                </a:cubicBezTo>
                <a:cubicBezTo>
                  <a:pt x="78073" y="544526"/>
                  <a:pt x="1562" y="498123"/>
                  <a:pt x="22" y="460654"/>
                </a:cubicBezTo>
                <a:cubicBezTo>
                  <a:pt x="-1518" y="423185"/>
                  <a:pt x="81064" y="332716"/>
                  <a:pt x="106667" y="296162"/>
                </a:cubicBezTo>
                <a:cubicBezTo>
                  <a:pt x="140207" y="259608"/>
                  <a:pt x="113737" y="286675"/>
                  <a:pt x="153642" y="241330"/>
                </a:cubicBezTo>
                <a:cubicBezTo>
                  <a:pt x="193547" y="195985"/>
                  <a:pt x="234335" y="88124"/>
                  <a:pt x="331808" y="52667"/>
                </a:cubicBezTo>
                <a:cubicBezTo>
                  <a:pt x="413920" y="21886"/>
                  <a:pt x="373796" y="35555"/>
                  <a:pt x="505120" y="9536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8" name="Rectangle 69">
            <a:extLst>
              <a:ext uri="{FF2B5EF4-FFF2-40B4-BE49-F238E27FC236}">
                <a16:creationId xmlns:a16="http://schemas.microsoft.com/office/drawing/2014/main" id="{1D48045F-6FDF-8C55-417C-9BA20AEE2D77}"/>
              </a:ext>
            </a:extLst>
          </p:cNvPr>
          <p:cNvSpPr/>
          <p:nvPr/>
        </p:nvSpPr>
        <p:spPr>
          <a:xfrm flipH="1">
            <a:off x="4280835" y="2910174"/>
            <a:ext cx="1089642" cy="1636233"/>
          </a:xfrm>
          <a:custGeom>
            <a:avLst/>
            <a:gdLst>
              <a:gd name="connsiteX0" fmla="*/ 0 w 97642"/>
              <a:gd name="connsiteY0" fmla="*/ 0 h 287555"/>
              <a:gd name="connsiteX1" fmla="*/ 97642 w 97642"/>
              <a:gd name="connsiteY1" fmla="*/ 0 h 287555"/>
              <a:gd name="connsiteX2" fmla="*/ 97642 w 97642"/>
              <a:gd name="connsiteY2" fmla="*/ 287555 h 287555"/>
              <a:gd name="connsiteX3" fmla="*/ 0 w 97642"/>
              <a:gd name="connsiteY3" fmla="*/ 287555 h 287555"/>
              <a:gd name="connsiteX4" fmla="*/ 0 w 97642"/>
              <a:gd name="connsiteY4" fmla="*/ 0 h 287555"/>
              <a:gd name="connsiteX0" fmla="*/ 0 w 213530"/>
              <a:gd name="connsiteY0" fmla="*/ 41275 h 328830"/>
              <a:gd name="connsiteX1" fmla="*/ 213530 w 213530"/>
              <a:gd name="connsiteY1" fmla="*/ 0 h 328830"/>
              <a:gd name="connsiteX2" fmla="*/ 97642 w 213530"/>
              <a:gd name="connsiteY2" fmla="*/ 328830 h 328830"/>
              <a:gd name="connsiteX3" fmla="*/ 0 w 213530"/>
              <a:gd name="connsiteY3" fmla="*/ 328830 h 328830"/>
              <a:gd name="connsiteX4" fmla="*/ 0 w 213530"/>
              <a:gd name="connsiteY4" fmla="*/ 41275 h 328830"/>
              <a:gd name="connsiteX0" fmla="*/ 0 w 223055"/>
              <a:gd name="connsiteY0" fmla="*/ 9525 h 328830"/>
              <a:gd name="connsiteX1" fmla="*/ 223055 w 223055"/>
              <a:gd name="connsiteY1" fmla="*/ 0 h 328830"/>
              <a:gd name="connsiteX2" fmla="*/ 107167 w 223055"/>
              <a:gd name="connsiteY2" fmla="*/ 328830 h 328830"/>
              <a:gd name="connsiteX3" fmla="*/ 9525 w 223055"/>
              <a:gd name="connsiteY3" fmla="*/ 328830 h 328830"/>
              <a:gd name="connsiteX4" fmla="*/ 0 w 223055"/>
              <a:gd name="connsiteY4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07167 w 249970"/>
              <a:gd name="connsiteY3" fmla="*/ 328830 h 328830"/>
              <a:gd name="connsiteX4" fmla="*/ 9525 w 249970"/>
              <a:gd name="connsiteY4" fmla="*/ 328830 h 328830"/>
              <a:gd name="connsiteX5" fmla="*/ 0 w 249970"/>
              <a:gd name="connsiteY5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12473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21998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21998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402"/>
              <a:gd name="connsiteY0" fmla="*/ 9525 h 328830"/>
              <a:gd name="connsiteX1" fmla="*/ 227818 w 242402"/>
              <a:gd name="connsiteY1" fmla="*/ 0 h 328830"/>
              <a:gd name="connsiteX2" fmla="*/ 241061 w 242402"/>
              <a:gd name="connsiteY2" fmla="*/ 173037 h 328830"/>
              <a:gd name="connsiteX3" fmla="*/ 133111 w 242402"/>
              <a:gd name="connsiteY3" fmla="*/ 134937 h 328830"/>
              <a:gd name="connsiteX4" fmla="*/ 107167 w 242402"/>
              <a:gd name="connsiteY4" fmla="*/ 328830 h 328830"/>
              <a:gd name="connsiteX5" fmla="*/ 9525 w 242402"/>
              <a:gd name="connsiteY5" fmla="*/ 328830 h 328830"/>
              <a:gd name="connsiteX6" fmla="*/ 0 w 242402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167 w 244440"/>
              <a:gd name="connsiteY4" fmla="*/ 328830 h 328830"/>
              <a:gd name="connsiteX5" fmla="*/ 9525 w 244440"/>
              <a:gd name="connsiteY5" fmla="*/ 328830 h 328830"/>
              <a:gd name="connsiteX6" fmla="*/ 0 w 244440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710 w 244440"/>
              <a:gd name="connsiteY4" fmla="*/ 206372 h 328830"/>
              <a:gd name="connsiteX5" fmla="*/ 107167 w 244440"/>
              <a:gd name="connsiteY5" fmla="*/ 328830 h 328830"/>
              <a:gd name="connsiteX6" fmla="*/ 9525 w 244440"/>
              <a:gd name="connsiteY6" fmla="*/ 328830 h 328830"/>
              <a:gd name="connsiteX7" fmla="*/ 0 w 244440"/>
              <a:gd name="connsiteY7" fmla="*/ 9525 h 328830"/>
              <a:gd name="connsiteX0" fmla="*/ 0 w 661953"/>
              <a:gd name="connsiteY0" fmla="*/ 0 h 492343"/>
              <a:gd name="connsiteX1" fmla="*/ 645331 w 661953"/>
              <a:gd name="connsiteY1" fmla="*/ 163513 h 492343"/>
              <a:gd name="connsiteX2" fmla="*/ 658574 w 661953"/>
              <a:gd name="connsiteY2" fmla="*/ 336550 h 492343"/>
              <a:gd name="connsiteX3" fmla="*/ 550624 w 661953"/>
              <a:gd name="connsiteY3" fmla="*/ 298450 h 492343"/>
              <a:gd name="connsiteX4" fmla="*/ 525223 w 661953"/>
              <a:gd name="connsiteY4" fmla="*/ 369885 h 492343"/>
              <a:gd name="connsiteX5" fmla="*/ 524680 w 661953"/>
              <a:gd name="connsiteY5" fmla="*/ 492343 h 492343"/>
              <a:gd name="connsiteX6" fmla="*/ 427038 w 661953"/>
              <a:gd name="connsiteY6" fmla="*/ 492343 h 492343"/>
              <a:gd name="connsiteX7" fmla="*/ 0 w 661953"/>
              <a:gd name="connsiteY7" fmla="*/ 0 h 492343"/>
              <a:gd name="connsiteX0" fmla="*/ 0 w 812766"/>
              <a:gd name="connsiteY0" fmla="*/ 0 h 630455"/>
              <a:gd name="connsiteX1" fmla="*/ 796144 w 812766"/>
              <a:gd name="connsiteY1" fmla="*/ 301625 h 630455"/>
              <a:gd name="connsiteX2" fmla="*/ 809387 w 812766"/>
              <a:gd name="connsiteY2" fmla="*/ 474662 h 630455"/>
              <a:gd name="connsiteX3" fmla="*/ 701437 w 812766"/>
              <a:gd name="connsiteY3" fmla="*/ 436562 h 630455"/>
              <a:gd name="connsiteX4" fmla="*/ 676036 w 812766"/>
              <a:gd name="connsiteY4" fmla="*/ 507997 h 630455"/>
              <a:gd name="connsiteX5" fmla="*/ 675493 w 812766"/>
              <a:gd name="connsiteY5" fmla="*/ 630455 h 630455"/>
              <a:gd name="connsiteX6" fmla="*/ 577851 w 812766"/>
              <a:gd name="connsiteY6" fmla="*/ 630455 h 630455"/>
              <a:gd name="connsiteX7" fmla="*/ 0 w 812766"/>
              <a:gd name="connsiteY7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82576 w 854279"/>
              <a:gd name="connsiteY7" fmla="*/ 358772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9883"/>
              <a:gd name="connsiteX1" fmla="*/ 837657 w 854279"/>
              <a:gd name="connsiteY1" fmla="*/ 301625 h 919883"/>
              <a:gd name="connsiteX2" fmla="*/ 850900 w 854279"/>
              <a:gd name="connsiteY2" fmla="*/ 474662 h 919883"/>
              <a:gd name="connsiteX3" fmla="*/ 742950 w 854279"/>
              <a:gd name="connsiteY3" fmla="*/ 436562 h 919883"/>
              <a:gd name="connsiteX4" fmla="*/ 717549 w 854279"/>
              <a:gd name="connsiteY4" fmla="*/ 507997 h 919883"/>
              <a:gd name="connsiteX5" fmla="*/ 717006 w 854279"/>
              <a:gd name="connsiteY5" fmla="*/ 630455 h 919883"/>
              <a:gd name="connsiteX6" fmla="*/ 690801 w 854279"/>
              <a:gd name="connsiteY6" fmla="*/ 917792 h 919883"/>
              <a:gd name="connsiteX7" fmla="*/ 522289 w 854279"/>
              <a:gd name="connsiteY7" fmla="*/ 647697 h 919883"/>
              <a:gd name="connsiteX8" fmla="*/ 276226 w 854279"/>
              <a:gd name="connsiteY8" fmla="*/ 527047 h 919883"/>
              <a:gd name="connsiteX9" fmla="*/ 0 w 854279"/>
              <a:gd name="connsiteY9" fmla="*/ 339723 h 919883"/>
              <a:gd name="connsiteX10" fmla="*/ 41513 w 854279"/>
              <a:gd name="connsiteY10" fmla="*/ 0 h 919883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276226 w 854279"/>
              <a:gd name="connsiteY8" fmla="*/ 527047 h 920102"/>
              <a:gd name="connsiteX9" fmla="*/ 0 w 854279"/>
              <a:gd name="connsiteY9" fmla="*/ 339723 h 920102"/>
              <a:gd name="connsiteX10" fmla="*/ 41513 w 854279"/>
              <a:gd name="connsiteY10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07976 w 854279"/>
              <a:gd name="connsiteY8" fmla="*/ 752471 h 920102"/>
              <a:gd name="connsiteX9" fmla="*/ 276226 w 854279"/>
              <a:gd name="connsiteY9" fmla="*/ 527047 h 920102"/>
              <a:gd name="connsiteX10" fmla="*/ 0 w 854279"/>
              <a:gd name="connsiteY10" fmla="*/ 339723 h 920102"/>
              <a:gd name="connsiteX11" fmla="*/ 41513 w 854279"/>
              <a:gd name="connsiteY11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7976 w 854279"/>
              <a:gd name="connsiteY9" fmla="*/ 752471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0039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08001 w 854279"/>
              <a:gd name="connsiteY7" fmla="*/ 6715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37657 w 854279"/>
              <a:gd name="connsiteY2" fmla="*/ 527094 h 1191430"/>
              <a:gd name="connsiteX3" fmla="*/ 850900 w 854279"/>
              <a:gd name="connsiteY3" fmla="*/ 700131 h 1191430"/>
              <a:gd name="connsiteX4" fmla="*/ 742950 w 854279"/>
              <a:gd name="connsiteY4" fmla="*/ 662031 h 1191430"/>
              <a:gd name="connsiteX5" fmla="*/ 717549 w 854279"/>
              <a:gd name="connsiteY5" fmla="*/ 733466 h 1191430"/>
              <a:gd name="connsiteX6" fmla="*/ 717006 w 854279"/>
              <a:gd name="connsiteY6" fmla="*/ 855924 h 1191430"/>
              <a:gd name="connsiteX7" fmla="*/ 690801 w 854279"/>
              <a:gd name="connsiteY7" fmla="*/ 1143261 h 1191430"/>
              <a:gd name="connsiteX8" fmla="*/ 549276 w 854279"/>
              <a:gd name="connsiteY8" fmla="*/ 1150977 h 1191430"/>
              <a:gd name="connsiteX9" fmla="*/ 511176 w 854279"/>
              <a:gd name="connsiteY9" fmla="*/ 909678 h 1191430"/>
              <a:gd name="connsiteX10" fmla="*/ 471489 w 854279"/>
              <a:gd name="connsiteY10" fmla="*/ 1184315 h 1191430"/>
              <a:gd name="connsiteX11" fmla="*/ 333376 w 854279"/>
              <a:gd name="connsiteY11" fmla="*/ 1109702 h 1191430"/>
              <a:gd name="connsiteX12" fmla="*/ 300039 w 854279"/>
              <a:gd name="connsiteY12" fmla="*/ 976353 h 1191430"/>
              <a:gd name="connsiteX13" fmla="*/ 276226 w 854279"/>
              <a:gd name="connsiteY13" fmla="*/ 752516 h 1191430"/>
              <a:gd name="connsiteX14" fmla="*/ 0 w 854279"/>
              <a:gd name="connsiteY14" fmla="*/ 565192 h 1191430"/>
              <a:gd name="connsiteX15" fmla="*/ 41513 w 854279"/>
              <a:gd name="connsiteY15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793751 w 854279"/>
              <a:gd name="connsiteY2" fmla="*/ 95290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133455 w 946221"/>
              <a:gd name="connsiteY0" fmla="*/ 242083 h 1208044"/>
              <a:gd name="connsiteX1" fmla="*/ 31618 w 946221"/>
              <a:gd name="connsiteY1" fmla="*/ 11891 h 1208044"/>
              <a:gd name="connsiteX2" fmla="*/ 844419 w 946221"/>
              <a:gd name="connsiteY2" fmla="*/ 27766 h 1208044"/>
              <a:gd name="connsiteX3" fmla="*/ 909506 w 946221"/>
              <a:gd name="connsiteY3" fmla="*/ 203979 h 1208044"/>
              <a:gd name="connsiteX4" fmla="*/ 929599 w 946221"/>
              <a:gd name="connsiteY4" fmla="*/ 543708 h 1208044"/>
              <a:gd name="connsiteX5" fmla="*/ 942842 w 946221"/>
              <a:gd name="connsiteY5" fmla="*/ 716745 h 1208044"/>
              <a:gd name="connsiteX6" fmla="*/ 834892 w 946221"/>
              <a:gd name="connsiteY6" fmla="*/ 678645 h 1208044"/>
              <a:gd name="connsiteX7" fmla="*/ 809491 w 946221"/>
              <a:gd name="connsiteY7" fmla="*/ 750080 h 1208044"/>
              <a:gd name="connsiteX8" fmla="*/ 808948 w 946221"/>
              <a:gd name="connsiteY8" fmla="*/ 872538 h 1208044"/>
              <a:gd name="connsiteX9" fmla="*/ 782743 w 946221"/>
              <a:gd name="connsiteY9" fmla="*/ 1159875 h 1208044"/>
              <a:gd name="connsiteX10" fmla="*/ 641218 w 946221"/>
              <a:gd name="connsiteY10" fmla="*/ 1167591 h 1208044"/>
              <a:gd name="connsiteX11" fmla="*/ 603118 w 946221"/>
              <a:gd name="connsiteY11" fmla="*/ 926292 h 1208044"/>
              <a:gd name="connsiteX12" fmla="*/ 563431 w 946221"/>
              <a:gd name="connsiteY12" fmla="*/ 1200929 h 1208044"/>
              <a:gd name="connsiteX13" fmla="*/ 425318 w 946221"/>
              <a:gd name="connsiteY13" fmla="*/ 1126316 h 1208044"/>
              <a:gd name="connsiteX14" fmla="*/ 391981 w 946221"/>
              <a:gd name="connsiteY14" fmla="*/ 992967 h 1208044"/>
              <a:gd name="connsiteX15" fmla="*/ 368168 w 946221"/>
              <a:gd name="connsiteY15" fmla="*/ 769130 h 1208044"/>
              <a:gd name="connsiteX16" fmla="*/ 91942 w 946221"/>
              <a:gd name="connsiteY16" fmla="*/ 581806 h 1208044"/>
              <a:gd name="connsiteX17" fmla="*/ 133455 w 946221"/>
              <a:gd name="connsiteY17" fmla="*/ 242083 h 1208044"/>
              <a:gd name="connsiteX0" fmla="*/ 133455 w 946221"/>
              <a:gd name="connsiteY0" fmla="*/ 265397 h 1231358"/>
              <a:gd name="connsiteX1" fmla="*/ 31618 w 946221"/>
              <a:gd name="connsiteY1" fmla="*/ 35205 h 1231358"/>
              <a:gd name="connsiteX2" fmla="*/ 844419 w 946221"/>
              <a:gd name="connsiteY2" fmla="*/ 51080 h 1231358"/>
              <a:gd name="connsiteX3" fmla="*/ 909506 w 946221"/>
              <a:gd name="connsiteY3" fmla="*/ 227293 h 1231358"/>
              <a:gd name="connsiteX4" fmla="*/ 929599 w 946221"/>
              <a:gd name="connsiteY4" fmla="*/ 567022 h 1231358"/>
              <a:gd name="connsiteX5" fmla="*/ 942842 w 946221"/>
              <a:gd name="connsiteY5" fmla="*/ 740059 h 1231358"/>
              <a:gd name="connsiteX6" fmla="*/ 834892 w 946221"/>
              <a:gd name="connsiteY6" fmla="*/ 701959 h 1231358"/>
              <a:gd name="connsiteX7" fmla="*/ 809491 w 946221"/>
              <a:gd name="connsiteY7" fmla="*/ 773394 h 1231358"/>
              <a:gd name="connsiteX8" fmla="*/ 808948 w 946221"/>
              <a:gd name="connsiteY8" fmla="*/ 895852 h 1231358"/>
              <a:gd name="connsiteX9" fmla="*/ 782743 w 946221"/>
              <a:gd name="connsiteY9" fmla="*/ 1183189 h 1231358"/>
              <a:gd name="connsiteX10" fmla="*/ 641218 w 946221"/>
              <a:gd name="connsiteY10" fmla="*/ 1190905 h 1231358"/>
              <a:gd name="connsiteX11" fmla="*/ 603118 w 946221"/>
              <a:gd name="connsiteY11" fmla="*/ 949606 h 1231358"/>
              <a:gd name="connsiteX12" fmla="*/ 563431 w 946221"/>
              <a:gd name="connsiteY12" fmla="*/ 1224243 h 1231358"/>
              <a:gd name="connsiteX13" fmla="*/ 425318 w 946221"/>
              <a:gd name="connsiteY13" fmla="*/ 1149630 h 1231358"/>
              <a:gd name="connsiteX14" fmla="*/ 391981 w 946221"/>
              <a:gd name="connsiteY14" fmla="*/ 1016281 h 1231358"/>
              <a:gd name="connsiteX15" fmla="*/ 368168 w 946221"/>
              <a:gd name="connsiteY15" fmla="*/ 792444 h 1231358"/>
              <a:gd name="connsiteX16" fmla="*/ 91942 w 946221"/>
              <a:gd name="connsiteY16" fmla="*/ 605120 h 1231358"/>
              <a:gd name="connsiteX17" fmla="*/ 133455 w 946221"/>
              <a:gd name="connsiteY17" fmla="*/ 265397 h 1231358"/>
              <a:gd name="connsiteX0" fmla="*/ 291097 w 1103863"/>
              <a:gd name="connsiteY0" fmla="*/ 423790 h 1389751"/>
              <a:gd name="connsiteX1" fmla="*/ 20985 w 1103863"/>
              <a:gd name="connsiteY1" fmla="*/ 17385 h 1389751"/>
              <a:gd name="connsiteX2" fmla="*/ 1002061 w 1103863"/>
              <a:gd name="connsiteY2" fmla="*/ 209473 h 1389751"/>
              <a:gd name="connsiteX3" fmla="*/ 1067148 w 1103863"/>
              <a:gd name="connsiteY3" fmla="*/ 385686 h 1389751"/>
              <a:gd name="connsiteX4" fmla="*/ 1087241 w 1103863"/>
              <a:gd name="connsiteY4" fmla="*/ 725415 h 1389751"/>
              <a:gd name="connsiteX5" fmla="*/ 1100484 w 1103863"/>
              <a:gd name="connsiteY5" fmla="*/ 898452 h 1389751"/>
              <a:gd name="connsiteX6" fmla="*/ 992534 w 1103863"/>
              <a:gd name="connsiteY6" fmla="*/ 860352 h 1389751"/>
              <a:gd name="connsiteX7" fmla="*/ 967133 w 1103863"/>
              <a:gd name="connsiteY7" fmla="*/ 931787 h 1389751"/>
              <a:gd name="connsiteX8" fmla="*/ 966590 w 1103863"/>
              <a:gd name="connsiteY8" fmla="*/ 1054245 h 1389751"/>
              <a:gd name="connsiteX9" fmla="*/ 940385 w 1103863"/>
              <a:gd name="connsiteY9" fmla="*/ 1341582 h 1389751"/>
              <a:gd name="connsiteX10" fmla="*/ 798860 w 1103863"/>
              <a:gd name="connsiteY10" fmla="*/ 1349298 h 1389751"/>
              <a:gd name="connsiteX11" fmla="*/ 760760 w 1103863"/>
              <a:gd name="connsiteY11" fmla="*/ 1107999 h 1389751"/>
              <a:gd name="connsiteX12" fmla="*/ 721073 w 1103863"/>
              <a:gd name="connsiteY12" fmla="*/ 1382636 h 1389751"/>
              <a:gd name="connsiteX13" fmla="*/ 582960 w 1103863"/>
              <a:gd name="connsiteY13" fmla="*/ 1308023 h 1389751"/>
              <a:gd name="connsiteX14" fmla="*/ 549623 w 1103863"/>
              <a:gd name="connsiteY14" fmla="*/ 1174674 h 1389751"/>
              <a:gd name="connsiteX15" fmla="*/ 525810 w 1103863"/>
              <a:gd name="connsiteY15" fmla="*/ 950837 h 1389751"/>
              <a:gd name="connsiteX16" fmla="*/ 249584 w 1103863"/>
              <a:gd name="connsiteY16" fmla="*/ 763513 h 1389751"/>
              <a:gd name="connsiteX17" fmla="*/ 291097 w 1103863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329445 w 1142211"/>
              <a:gd name="connsiteY0" fmla="*/ 478768 h 1444729"/>
              <a:gd name="connsiteX1" fmla="*/ 59333 w 1142211"/>
              <a:gd name="connsiteY1" fmla="*/ 72363 h 1444729"/>
              <a:gd name="connsiteX2" fmla="*/ 94257 w 1142211"/>
              <a:gd name="connsiteY2" fmla="*/ 15215 h 1444729"/>
              <a:gd name="connsiteX3" fmla="*/ 1040409 w 1142211"/>
              <a:gd name="connsiteY3" fmla="*/ 264451 h 1444729"/>
              <a:gd name="connsiteX4" fmla="*/ 1105496 w 1142211"/>
              <a:gd name="connsiteY4" fmla="*/ 440664 h 1444729"/>
              <a:gd name="connsiteX5" fmla="*/ 1125589 w 1142211"/>
              <a:gd name="connsiteY5" fmla="*/ 780393 h 1444729"/>
              <a:gd name="connsiteX6" fmla="*/ 1138832 w 1142211"/>
              <a:gd name="connsiteY6" fmla="*/ 953430 h 1444729"/>
              <a:gd name="connsiteX7" fmla="*/ 1030882 w 1142211"/>
              <a:gd name="connsiteY7" fmla="*/ 915330 h 1444729"/>
              <a:gd name="connsiteX8" fmla="*/ 1005481 w 1142211"/>
              <a:gd name="connsiteY8" fmla="*/ 986765 h 1444729"/>
              <a:gd name="connsiteX9" fmla="*/ 1004938 w 1142211"/>
              <a:gd name="connsiteY9" fmla="*/ 1109223 h 1444729"/>
              <a:gd name="connsiteX10" fmla="*/ 978733 w 1142211"/>
              <a:gd name="connsiteY10" fmla="*/ 1396560 h 1444729"/>
              <a:gd name="connsiteX11" fmla="*/ 837208 w 1142211"/>
              <a:gd name="connsiteY11" fmla="*/ 1404276 h 1444729"/>
              <a:gd name="connsiteX12" fmla="*/ 799108 w 1142211"/>
              <a:gd name="connsiteY12" fmla="*/ 1162977 h 1444729"/>
              <a:gd name="connsiteX13" fmla="*/ 759421 w 1142211"/>
              <a:gd name="connsiteY13" fmla="*/ 1437614 h 1444729"/>
              <a:gd name="connsiteX14" fmla="*/ 621308 w 1142211"/>
              <a:gd name="connsiteY14" fmla="*/ 1363001 h 1444729"/>
              <a:gd name="connsiteX15" fmla="*/ 587971 w 1142211"/>
              <a:gd name="connsiteY15" fmla="*/ 1229652 h 1444729"/>
              <a:gd name="connsiteX16" fmla="*/ 564158 w 1142211"/>
              <a:gd name="connsiteY16" fmla="*/ 1005815 h 1444729"/>
              <a:gd name="connsiteX17" fmla="*/ 287932 w 1142211"/>
              <a:gd name="connsiteY17" fmla="*/ 818491 h 1444729"/>
              <a:gd name="connsiteX18" fmla="*/ 329445 w 1142211"/>
              <a:gd name="connsiteY18" fmla="*/ 478768 h 1444729"/>
              <a:gd name="connsiteX0" fmla="*/ 270112 w 1082878"/>
              <a:gd name="connsiteY0" fmla="*/ 463553 h 1429514"/>
              <a:gd name="connsiteX1" fmla="*/ 0 w 1082878"/>
              <a:gd name="connsiteY1" fmla="*/ 57148 h 1429514"/>
              <a:gd name="connsiteX2" fmla="*/ 34924 w 1082878"/>
              <a:gd name="connsiteY2" fmla="*/ 0 h 1429514"/>
              <a:gd name="connsiteX3" fmla="*/ 981076 w 1082878"/>
              <a:gd name="connsiteY3" fmla="*/ 249236 h 1429514"/>
              <a:gd name="connsiteX4" fmla="*/ 1046163 w 1082878"/>
              <a:gd name="connsiteY4" fmla="*/ 425449 h 1429514"/>
              <a:gd name="connsiteX5" fmla="*/ 1066256 w 1082878"/>
              <a:gd name="connsiteY5" fmla="*/ 765178 h 1429514"/>
              <a:gd name="connsiteX6" fmla="*/ 1079499 w 1082878"/>
              <a:gd name="connsiteY6" fmla="*/ 938215 h 1429514"/>
              <a:gd name="connsiteX7" fmla="*/ 971549 w 1082878"/>
              <a:gd name="connsiteY7" fmla="*/ 900115 h 1429514"/>
              <a:gd name="connsiteX8" fmla="*/ 946148 w 1082878"/>
              <a:gd name="connsiteY8" fmla="*/ 971550 h 1429514"/>
              <a:gd name="connsiteX9" fmla="*/ 945605 w 1082878"/>
              <a:gd name="connsiteY9" fmla="*/ 1094008 h 1429514"/>
              <a:gd name="connsiteX10" fmla="*/ 919400 w 1082878"/>
              <a:gd name="connsiteY10" fmla="*/ 1381345 h 1429514"/>
              <a:gd name="connsiteX11" fmla="*/ 777875 w 1082878"/>
              <a:gd name="connsiteY11" fmla="*/ 1389061 h 1429514"/>
              <a:gd name="connsiteX12" fmla="*/ 739775 w 1082878"/>
              <a:gd name="connsiteY12" fmla="*/ 1147762 h 1429514"/>
              <a:gd name="connsiteX13" fmla="*/ 700088 w 1082878"/>
              <a:gd name="connsiteY13" fmla="*/ 1422399 h 1429514"/>
              <a:gd name="connsiteX14" fmla="*/ 561975 w 1082878"/>
              <a:gd name="connsiteY14" fmla="*/ 1347786 h 1429514"/>
              <a:gd name="connsiteX15" fmla="*/ 528638 w 1082878"/>
              <a:gd name="connsiteY15" fmla="*/ 1214437 h 1429514"/>
              <a:gd name="connsiteX16" fmla="*/ 504825 w 1082878"/>
              <a:gd name="connsiteY16" fmla="*/ 990600 h 1429514"/>
              <a:gd name="connsiteX17" fmla="*/ 228599 w 1082878"/>
              <a:gd name="connsiteY17" fmla="*/ 803276 h 1429514"/>
              <a:gd name="connsiteX18" fmla="*/ 270112 w 1082878"/>
              <a:gd name="connsiteY18" fmla="*/ 463553 h 1429514"/>
              <a:gd name="connsiteX0" fmla="*/ 270112 w 1082878"/>
              <a:gd name="connsiteY0" fmla="*/ 463769 h 1429730"/>
              <a:gd name="connsiteX1" fmla="*/ 0 w 1082878"/>
              <a:gd name="connsiteY1" fmla="*/ 57364 h 1429730"/>
              <a:gd name="connsiteX2" fmla="*/ 34924 w 1082878"/>
              <a:gd name="connsiteY2" fmla="*/ 216 h 1429730"/>
              <a:gd name="connsiteX3" fmla="*/ 165099 w 1082878"/>
              <a:gd name="connsiteY3" fmla="*/ 76415 h 1429730"/>
              <a:gd name="connsiteX4" fmla="*/ 981076 w 1082878"/>
              <a:gd name="connsiteY4" fmla="*/ 249452 h 1429730"/>
              <a:gd name="connsiteX5" fmla="*/ 1046163 w 1082878"/>
              <a:gd name="connsiteY5" fmla="*/ 425665 h 1429730"/>
              <a:gd name="connsiteX6" fmla="*/ 1066256 w 1082878"/>
              <a:gd name="connsiteY6" fmla="*/ 765394 h 1429730"/>
              <a:gd name="connsiteX7" fmla="*/ 1079499 w 1082878"/>
              <a:gd name="connsiteY7" fmla="*/ 938431 h 1429730"/>
              <a:gd name="connsiteX8" fmla="*/ 971549 w 1082878"/>
              <a:gd name="connsiteY8" fmla="*/ 900331 h 1429730"/>
              <a:gd name="connsiteX9" fmla="*/ 946148 w 1082878"/>
              <a:gd name="connsiteY9" fmla="*/ 971766 h 1429730"/>
              <a:gd name="connsiteX10" fmla="*/ 945605 w 1082878"/>
              <a:gd name="connsiteY10" fmla="*/ 1094224 h 1429730"/>
              <a:gd name="connsiteX11" fmla="*/ 919400 w 1082878"/>
              <a:gd name="connsiteY11" fmla="*/ 1381561 h 1429730"/>
              <a:gd name="connsiteX12" fmla="*/ 777875 w 1082878"/>
              <a:gd name="connsiteY12" fmla="*/ 1389277 h 1429730"/>
              <a:gd name="connsiteX13" fmla="*/ 739775 w 1082878"/>
              <a:gd name="connsiteY13" fmla="*/ 1147978 h 1429730"/>
              <a:gd name="connsiteX14" fmla="*/ 700088 w 1082878"/>
              <a:gd name="connsiteY14" fmla="*/ 1422615 h 1429730"/>
              <a:gd name="connsiteX15" fmla="*/ 561975 w 1082878"/>
              <a:gd name="connsiteY15" fmla="*/ 1348002 h 1429730"/>
              <a:gd name="connsiteX16" fmla="*/ 528638 w 1082878"/>
              <a:gd name="connsiteY16" fmla="*/ 1214653 h 1429730"/>
              <a:gd name="connsiteX17" fmla="*/ 504825 w 1082878"/>
              <a:gd name="connsiteY17" fmla="*/ 990816 h 1429730"/>
              <a:gd name="connsiteX18" fmla="*/ 228599 w 1082878"/>
              <a:gd name="connsiteY18" fmla="*/ 803492 h 1429730"/>
              <a:gd name="connsiteX19" fmla="*/ 270112 w 1082878"/>
              <a:gd name="connsiteY19" fmla="*/ 463769 h 1429730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981076 w 1082878"/>
              <a:gd name="connsiteY5" fmla="*/ 249681 h 1429959"/>
              <a:gd name="connsiteX6" fmla="*/ 1046163 w 1082878"/>
              <a:gd name="connsiteY6" fmla="*/ 425894 h 1429959"/>
              <a:gd name="connsiteX7" fmla="*/ 1066256 w 1082878"/>
              <a:gd name="connsiteY7" fmla="*/ 765623 h 1429959"/>
              <a:gd name="connsiteX8" fmla="*/ 1079499 w 1082878"/>
              <a:gd name="connsiteY8" fmla="*/ 938660 h 1429959"/>
              <a:gd name="connsiteX9" fmla="*/ 971549 w 1082878"/>
              <a:gd name="connsiteY9" fmla="*/ 900560 h 1429959"/>
              <a:gd name="connsiteX10" fmla="*/ 946148 w 1082878"/>
              <a:gd name="connsiteY10" fmla="*/ 971995 h 1429959"/>
              <a:gd name="connsiteX11" fmla="*/ 945605 w 1082878"/>
              <a:gd name="connsiteY11" fmla="*/ 1094453 h 1429959"/>
              <a:gd name="connsiteX12" fmla="*/ 919400 w 1082878"/>
              <a:gd name="connsiteY12" fmla="*/ 1381790 h 1429959"/>
              <a:gd name="connsiteX13" fmla="*/ 777875 w 1082878"/>
              <a:gd name="connsiteY13" fmla="*/ 1389506 h 1429959"/>
              <a:gd name="connsiteX14" fmla="*/ 739775 w 1082878"/>
              <a:gd name="connsiteY14" fmla="*/ 1148207 h 1429959"/>
              <a:gd name="connsiteX15" fmla="*/ 700088 w 1082878"/>
              <a:gd name="connsiteY15" fmla="*/ 1422844 h 1429959"/>
              <a:gd name="connsiteX16" fmla="*/ 561975 w 1082878"/>
              <a:gd name="connsiteY16" fmla="*/ 1348231 h 1429959"/>
              <a:gd name="connsiteX17" fmla="*/ 528638 w 1082878"/>
              <a:gd name="connsiteY17" fmla="*/ 1214882 h 1429959"/>
              <a:gd name="connsiteX18" fmla="*/ 504825 w 1082878"/>
              <a:gd name="connsiteY18" fmla="*/ 991045 h 1429959"/>
              <a:gd name="connsiteX19" fmla="*/ 228599 w 1082878"/>
              <a:gd name="connsiteY19" fmla="*/ 803721 h 1429959"/>
              <a:gd name="connsiteX20" fmla="*/ 270112 w 1082878"/>
              <a:gd name="connsiteY20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981076 w 1082878"/>
              <a:gd name="connsiteY6" fmla="*/ 249681 h 1429959"/>
              <a:gd name="connsiteX7" fmla="*/ 1046163 w 1082878"/>
              <a:gd name="connsiteY7" fmla="*/ 425894 h 1429959"/>
              <a:gd name="connsiteX8" fmla="*/ 1066256 w 1082878"/>
              <a:gd name="connsiteY8" fmla="*/ 765623 h 1429959"/>
              <a:gd name="connsiteX9" fmla="*/ 1079499 w 1082878"/>
              <a:gd name="connsiteY9" fmla="*/ 938660 h 1429959"/>
              <a:gd name="connsiteX10" fmla="*/ 971549 w 1082878"/>
              <a:gd name="connsiteY10" fmla="*/ 900560 h 1429959"/>
              <a:gd name="connsiteX11" fmla="*/ 946148 w 1082878"/>
              <a:gd name="connsiteY11" fmla="*/ 971995 h 1429959"/>
              <a:gd name="connsiteX12" fmla="*/ 945605 w 1082878"/>
              <a:gd name="connsiteY12" fmla="*/ 1094453 h 1429959"/>
              <a:gd name="connsiteX13" fmla="*/ 919400 w 1082878"/>
              <a:gd name="connsiteY13" fmla="*/ 1381790 h 1429959"/>
              <a:gd name="connsiteX14" fmla="*/ 777875 w 1082878"/>
              <a:gd name="connsiteY14" fmla="*/ 1389506 h 1429959"/>
              <a:gd name="connsiteX15" fmla="*/ 739775 w 1082878"/>
              <a:gd name="connsiteY15" fmla="*/ 1148207 h 1429959"/>
              <a:gd name="connsiteX16" fmla="*/ 700088 w 1082878"/>
              <a:gd name="connsiteY16" fmla="*/ 1422844 h 1429959"/>
              <a:gd name="connsiteX17" fmla="*/ 561975 w 1082878"/>
              <a:gd name="connsiteY17" fmla="*/ 1348231 h 1429959"/>
              <a:gd name="connsiteX18" fmla="*/ 528638 w 1082878"/>
              <a:gd name="connsiteY18" fmla="*/ 1214882 h 1429959"/>
              <a:gd name="connsiteX19" fmla="*/ 504825 w 1082878"/>
              <a:gd name="connsiteY19" fmla="*/ 991045 h 1429959"/>
              <a:gd name="connsiteX20" fmla="*/ 228599 w 1082878"/>
              <a:gd name="connsiteY20" fmla="*/ 803721 h 1429959"/>
              <a:gd name="connsiteX21" fmla="*/ 270112 w 1082878"/>
              <a:gd name="connsiteY21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69949 w 1082878"/>
              <a:gd name="connsiteY7" fmla="*/ 259207 h 1429959"/>
              <a:gd name="connsiteX8" fmla="*/ 981076 w 1082878"/>
              <a:gd name="connsiteY8" fmla="*/ 249681 h 1429959"/>
              <a:gd name="connsiteX9" fmla="*/ 1046163 w 1082878"/>
              <a:gd name="connsiteY9" fmla="*/ 425894 h 1429959"/>
              <a:gd name="connsiteX10" fmla="*/ 1066256 w 1082878"/>
              <a:gd name="connsiteY10" fmla="*/ 765623 h 1429959"/>
              <a:gd name="connsiteX11" fmla="*/ 1079499 w 1082878"/>
              <a:gd name="connsiteY11" fmla="*/ 938660 h 1429959"/>
              <a:gd name="connsiteX12" fmla="*/ 971549 w 1082878"/>
              <a:gd name="connsiteY12" fmla="*/ 900560 h 1429959"/>
              <a:gd name="connsiteX13" fmla="*/ 946148 w 1082878"/>
              <a:gd name="connsiteY13" fmla="*/ 971995 h 1429959"/>
              <a:gd name="connsiteX14" fmla="*/ 945605 w 1082878"/>
              <a:gd name="connsiteY14" fmla="*/ 1094453 h 1429959"/>
              <a:gd name="connsiteX15" fmla="*/ 919400 w 1082878"/>
              <a:gd name="connsiteY15" fmla="*/ 1381790 h 1429959"/>
              <a:gd name="connsiteX16" fmla="*/ 777875 w 1082878"/>
              <a:gd name="connsiteY16" fmla="*/ 1389506 h 1429959"/>
              <a:gd name="connsiteX17" fmla="*/ 739775 w 1082878"/>
              <a:gd name="connsiteY17" fmla="*/ 1148207 h 1429959"/>
              <a:gd name="connsiteX18" fmla="*/ 700088 w 1082878"/>
              <a:gd name="connsiteY18" fmla="*/ 1422844 h 1429959"/>
              <a:gd name="connsiteX19" fmla="*/ 561975 w 1082878"/>
              <a:gd name="connsiteY19" fmla="*/ 1348231 h 1429959"/>
              <a:gd name="connsiteX20" fmla="*/ 528638 w 1082878"/>
              <a:gd name="connsiteY20" fmla="*/ 1214882 h 1429959"/>
              <a:gd name="connsiteX21" fmla="*/ 504825 w 1082878"/>
              <a:gd name="connsiteY21" fmla="*/ 991045 h 1429959"/>
              <a:gd name="connsiteX22" fmla="*/ 228599 w 1082878"/>
              <a:gd name="connsiteY22" fmla="*/ 803721 h 1429959"/>
              <a:gd name="connsiteX23" fmla="*/ 270112 w 1082878"/>
              <a:gd name="connsiteY23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981076 w 1082878"/>
              <a:gd name="connsiteY9" fmla="*/ 249681 h 1429959"/>
              <a:gd name="connsiteX10" fmla="*/ 1046163 w 1082878"/>
              <a:gd name="connsiteY10" fmla="*/ 425894 h 1429959"/>
              <a:gd name="connsiteX11" fmla="*/ 1066256 w 1082878"/>
              <a:gd name="connsiteY11" fmla="*/ 765623 h 1429959"/>
              <a:gd name="connsiteX12" fmla="*/ 1079499 w 1082878"/>
              <a:gd name="connsiteY12" fmla="*/ 938660 h 1429959"/>
              <a:gd name="connsiteX13" fmla="*/ 971549 w 1082878"/>
              <a:gd name="connsiteY13" fmla="*/ 900560 h 1429959"/>
              <a:gd name="connsiteX14" fmla="*/ 946148 w 1082878"/>
              <a:gd name="connsiteY14" fmla="*/ 971995 h 1429959"/>
              <a:gd name="connsiteX15" fmla="*/ 945605 w 1082878"/>
              <a:gd name="connsiteY15" fmla="*/ 1094453 h 1429959"/>
              <a:gd name="connsiteX16" fmla="*/ 919400 w 1082878"/>
              <a:gd name="connsiteY16" fmla="*/ 1381790 h 1429959"/>
              <a:gd name="connsiteX17" fmla="*/ 777875 w 1082878"/>
              <a:gd name="connsiteY17" fmla="*/ 1389506 h 1429959"/>
              <a:gd name="connsiteX18" fmla="*/ 739775 w 1082878"/>
              <a:gd name="connsiteY18" fmla="*/ 1148207 h 1429959"/>
              <a:gd name="connsiteX19" fmla="*/ 700088 w 1082878"/>
              <a:gd name="connsiteY19" fmla="*/ 1422844 h 1429959"/>
              <a:gd name="connsiteX20" fmla="*/ 561975 w 1082878"/>
              <a:gd name="connsiteY20" fmla="*/ 1348231 h 1429959"/>
              <a:gd name="connsiteX21" fmla="*/ 528638 w 1082878"/>
              <a:gd name="connsiteY21" fmla="*/ 1214882 h 1429959"/>
              <a:gd name="connsiteX22" fmla="*/ 504825 w 1082878"/>
              <a:gd name="connsiteY22" fmla="*/ 991045 h 1429959"/>
              <a:gd name="connsiteX23" fmla="*/ 228599 w 1082878"/>
              <a:gd name="connsiteY23" fmla="*/ 803721 h 1429959"/>
              <a:gd name="connsiteX24" fmla="*/ 270112 w 1082878"/>
              <a:gd name="connsiteY24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896937 w 1082878"/>
              <a:gd name="connsiteY9" fmla="*/ 243332 h 1429959"/>
              <a:gd name="connsiteX10" fmla="*/ 981076 w 1082878"/>
              <a:gd name="connsiteY10" fmla="*/ 249681 h 1429959"/>
              <a:gd name="connsiteX11" fmla="*/ 1046163 w 1082878"/>
              <a:gd name="connsiteY11" fmla="*/ 425894 h 1429959"/>
              <a:gd name="connsiteX12" fmla="*/ 1066256 w 1082878"/>
              <a:gd name="connsiteY12" fmla="*/ 765623 h 1429959"/>
              <a:gd name="connsiteX13" fmla="*/ 1079499 w 1082878"/>
              <a:gd name="connsiteY13" fmla="*/ 938660 h 1429959"/>
              <a:gd name="connsiteX14" fmla="*/ 971549 w 1082878"/>
              <a:gd name="connsiteY14" fmla="*/ 900560 h 1429959"/>
              <a:gd name="connsiteX15" fmla="*/ 946148 w 1082878"/>
              <a:gd name="connsiteY15" fmla="*/ 971995 h 1429959"/>
              <a:gd name="connsiteX16" fmla="*/ 945605 w 1082878"/>
              <a:gd name="connsiteY16" fmla="*/ 1094453 h 1429959"/>
              <a:gd name="connsiteX17" fmla="*/ 919400 w 1082878"/>
              <a:gd name="connsiteY17" fmla="*/ 1381790 h 1429959"/>
              <a:gd name="connsiteX18" fmla="*/ 777875 w 1082878"/>
              <a:gd name="connsiteY18" fmla="*/ 1389506 h 1429959"/>
              <a:gd name="connsiteX19" fmla="*/ 739775 w 1082878"/>
              <a:gd name="connsiteY19" fmla="*/ 1148207 h 1429959"/>
              <a:gd name="connsiteX20" fmla="*/ 700088 w 1082878"/>
              <a:gd name="connsiteY20" fmla="*/ 1422844 h 1429959"/>
              <a:gd name="connsiteX21" fmla="*/ 561975 w 1082878"/>
              <a:gd name="connsiteY21" fmla="*/ 1348231 h 1429959"/>
              <a:gd name="connsiteX22" fmla="*/ 528638 w 1082878"/>
              <a:gd name="connsiteY22" fmla="*/ 1214882 h 1429959"/>
              <a:gd name="connsiteX23" fmla="*/ 504825 w 1082878"/>
              <a:gd name="connsiteY23" fmla="*/ 991045 h 1429959"/>
              <a:gd name="connsiteX24" fmla="*/ 228599 w 1082878"/>
              <a:gd name="connsiteY24" fmla="*/ 803721 h 1429959"/>
              <a:gd name="connsiteX25" fmla="*/ 270112 w 1082878"/>
              <a:gd name="connsiteY25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54037 w 1082878"/>
              <a:gd name="connsiteY5" fmla="*/ 240157 h 1429959"/>
              <a:gd name="connsiteX6" fmla="*/ 600074 w 1082878"/>
              <a:gd name="connsiteY6" fmla="*/ 270320 h 1429959"/>
              <a:gd name="connsiteX7" fmla="*/ 788987 w 1082878"/>
              <a:gd name="connsiteY7" fmla="*/ 263970 h 1429959"/>
              <a:gd name="connsiteX8" fmla="*/ 830262 w 1082878"/>
              <a:gd name="connsiteY8" fmla="*/ 241745 h 1429959"/>
              <a:gd name="connsiteX9" fmla="*/ 869949 w 1082878"/>
              <a:gd name="connsiteY9" fmla="*/ 259207 h 1429959"/>
              <a:gd name="connsiteX10" fmla="*/ 896937 w 1082878"/>
              <a:gd name="connsiteY10" fmla="*/ 243332 h 1429959"/>
              <a:gd name="connsiteX11" fmla="*/ 981076 w 1082878"/>
              <a:gd name="connsiteY11" fmla="*/ 249681 h 1429959"/>
              <a:gd name="connsiteX12" fmla="*/ 1046163 w 1082878"/>
              <a:gd name="connsiteY12" fmla="*/ 425894 h 1429959"/>
              <a:gd name="connsiteX13" fmla="*/ 1066256 w 1082878"/>
              <a:gd name="connsiteY13" fmla="*/ 765623 h 1429959"/>
              <a:gd name="connsiteX14" fmla="*/ 1079499 w 1082878"/>
              <a:gd name="connsiteY14" fmla="*/ 938660 h 1429959"/>
              <a:gd name="connsiteX15" fmla="*/ 971549 w 1082878"/>
              <a:gd name="connsiteY15" fmla="*/ 900560 h 1429959"/>
              <a:gd name="connsiteX16" fmla="*/ 946148 w 1082878"/>
              <a:gd name="connsiteY16" fmla="*/ 971995 h 1429959"/>
              <a:gd name="connsiteX17" fmla="*/ 945605 w 1082878"/>
              <a:gd name="connsiteY17" fmla="*/ 1094453 h 1429959"/>
              <a:gd name="connsiteX18" fmla="*/ 919400 w 1082878"/>
              <a:gd name="connsiteY18" fmla="*/ 1381790 h 1429959"/>
              <a:gd name="connsiteX19" fmla="*/ 777875 w 1082878"/>
              <a:gd name="connsiteY19" fmla="*/ 1389506 h 1429959"/>
              <a:gd name="connsiteX20" fmla="*/ 739775 w 1082878"/>
              <a:gd name="connsiteY20" fmla="*/ 1148207 h 1429959"/>
              <a:gd name="connsiteX21" fmla="*/ 700088 w 1082878"/>
              <a:gd name="connsiteY21" fmla="*/ 1422844 h 1429959"/>
              <a:gd name="connsiteX22" fmla="*/ 561975 w 1082878"/>
              <a:gd name="connsiteY22" fmla="*/ 1348231 h 1429959"/>
              <a:gd name="connsiteX23" fmla="*/ 528638 w 1082878"/>
              <a:gd name="connsiteY23" fmla="*/ 1214882 h 1429959"/>
              <a:gd name="connsiteX24" fmla="*/ 504825 w 1082878"/>
              <a:gd name="connsiteY24" fmla="*/ 991045 h 1429959"/>
              <a:gd name="connsiteX25" fmla="*/ 228599 w 1082878"/>
              <a:gd name="connsiteY25" fmla="*/ 803721 h 1429959"/>
              <a:gd name="connsiteX26" fmla="*/ 270112 w 1082878"/>
              <a:gd name="connsiteY26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28637 w 1082878"/>
              <a:gd name="connsiteY5" fmla="*/ 251270 h 1429959"/>
              <a:gd name="connsiteX6" fmla="*/ 554037 w 1082878"/>
              <a:gd name="connsiteY6" fmla="*/ 240157 h 1429959"/>
              <a:gd name="connsiteX7" fmla="*/ 600074 w 1082878"/>
              <a:gd name="connsiteY7" fmla="*/ 270320 h 1429959"/>
              <a:gd name="connsiteX8" fmla="*/ 788987 w 1082878"/>
              <a:gd name="connsiteY8" fmla="*/ 263970 h 1429959"/>
              <a:gd name="connsiteX9" fmla="*/ 830262 w 1082878"/>
              <a:gd name="connsiteY9" fmla="*/ 241745 h 1429959"/>
              <a:gd name="connsiteX10" fmla="*/ 869949 w 1082878"/>
              <a:gd name="connsiteY10" fmla="*/ 259207 h 1429959"/>
              <a:gd name="connsiteX11" fmla="*/ 896937 w 1082878"/>
              <a:gd name="connsiteY11" fmla="*/ 243332 h 1429959"/>
              <a:gd name="connsiteX12" fmla="*/ 981076 w 1082878"/>
              <a:gd name="connsiteY12" fmla="*/ 249681 h 1429959"/>
              <a:gd name="connsiteX13" fmla="*/ 1046163 w 1082878"/>
              <a:gd name="connsiteY13" fmla="*/ 425894 h 1429959"/>
              <a:gd name="connsiteX14" fmla="*/ 1066256 w 1082878"/>
              <a:gd name="connsiteY14" fmla="*/ 765623 h 1429959"/>
              <a:gd name="connsiteX15" fmla="*/ 1079499 w 1082878"/>
              <a:gd name="connsiteY15" fmla="*/ 938660 h 1429959"/>
              <a:gd name="connsiteX16" fmla="*/ 971549 w 1082878"/>
              <a:gd name="connsiteY16" fmla="*/ 900560 h 1429959"/>
              <a:gd name="connsiteX17" fmla="*/ 946148 w 1082878"/>
              <a:gd name="connsiteY17" fmla="*/ 971995 h 1429959"/>
              <a:gd name="connsiteX18" fmla="*/ 945605 w 1082878"/>
              <a:gd name="connsiteY18" fmla="*/ 1094453 h 1429959"/>
              <a:gd name="connsiteX19" fmla="*/ 919400 w 1082878"/>
              <a:gd name="connsiteY19" fmla="*/ 1381790 h 1429959"/>
              <a:gd name="connsiteX20" fmla="*/ 777875 w 1082878"/>
              <a:gd name="connsiteY20" fmla="*/ 1389506 h 1429959"/>
              <a:gd name="connsiteX21" fmla="*/ 739775 w 1082878"/>
              <a:gd name="connsiteY21" fmla="*/ 1148207 h 1429959"/>
              <a:gd name="connsiteX22" fmla="*/ 700088 w 1082878"/>
              <a:gd name="connsiteY22" fmla="*/ 1422844 h 1429959"/>
              <a:gd name="connsiteX23" fmla="*/ 561975 w 1082878"/>
              <a:gd name="connsiteY23" fmla="*/ 1348231 h 1429959"/>
              <a:gd name="connsiteX24" fmla="*/ 528638 w 1082878"/>
              <a:gd name="connsiteY24" fmla="*/ 1214882 h 1429959"/>
              <a:gd name="connsiteX25" fmla="*/ 504825 w 1082878"/>
              <a:gd name="connsiteY25" fmla="*/ 991045 h 1429959"/>
              <a:gd name="connsiteX26" fmla="*/ 228599 w 1082878"/>
              <a:gd name="connsiteY26" fmla="*/ 803721 h 1429959"/>
              <a:gd name="connsiteX27" fmla="*/ 270112 w 1082878"/>
              <a:gd name="connsiteY27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528637 w 1082878"/>
              <a:gd name="connsiteY6" fmla="*/ 251270 h 1429959"/>
              <a:gd name="connsiteX7" fmla="*/ 554037 w 1082878"/>
              <a:gd name="connsiteY7" fmla="*/ 240157 h 1429959"/>
              <a:gd name="connsiteX8" fmla="*/ 600074 w 1082878"/>
              <a:gd name="connsiteY8" fmla="*/ 270320 h 1429959"/>
              <a:gd name="connsiteX9" fmla="*/ 788987 w 1082878"/>
              <a:gd name="connsiteY9" fmla="*/ 263970 h 1429959"/>
              <a:gd name="connsiteX10" fmla="*/ 830262 w 1082878"/>
              <a:gd name="connsiteY10" fmla="*/ 241745 h 1429959"/>
              <a:gd name="connsiteX11" fmla="*/ 869949 w 1082878"/>
              <a:gd name="connsiteY11" fmla="*/ 259207 h 1429959"/>
              <a:gd name="connsiteX12" fmla="*/ 896937 w 1082878"/>
              <a:gd name="connsiteY12" fmla="*/ 243332 h 1429959"/>
              <a:gd name="connsiteX13" fmla="*/ 981076 w 1082878"/>
              <a:gd name="connsiteY13" fmla="*/ 249681 h 1429959"/>
              <a:gd name="connsiteX14" fmla="*/ 1046163 w 1082878"/>
              <a:gd name="connsiteY14" fmla="*/ 425894 h 1429959"/>
              <a:gd name="connsiteX15" fmla="*/ 1066256 w 1082878"/>
              <a:gd name="connsiteY15" fmla="*/ 765623 h 1429959"/>
              <a:gd name="connsiteX16" fmla="*/ 1079499 w 1082878"/>
              <a:gd name="connsiteY16" fmla="*/ 938660 h 1429959"/>
              <a:gd name="connsiteX17" fmla="*/ 971549 w 1082878"/>
              <a:gd name="connsiteY17" fmla="*/ 900560 h 1429959"/>
              <a:gd name="connsiteX18" fmla="*/ 946148 w 1082878"/>
              <a:gd name="connsiteY18" fmla="*/ 971995 h 1429959"/>
              <a:gd name="connsiteX19" fmla="*/ 945605 w 1082878"/>
              <a:gd name="connsiteY19" fmla="*/ 1094453 h 1429959"/>
              <a:gd name="connsiteX20" fmla="*/ 919400 w 1082878"/>
              <a:gd name="connsiteY20" fmla="*/ 1381790 h 1429959"/>
              <a:gd name="connsiteX21" fmla="*/ 777875 w 1082878"/>
              <a:gd name="connsiteY21" fmla="*/ 1389506 h 1429959"/>
              <a:gd name="connsiteX22" fmla="*/ 739775 w 1082878"/>
              <a:gd name="connsiteY22" fmla="*/ 1148207 h 1429959"/>
              <a:gd name="connsiteX23" fmla="*/ 700088 w 1082878"/>
              <a:gd name="connsiteY23" fmla="*/ 1422844 h 1429959"/>
              <a:gd name="connsiteX24" fmla="*/ 561975 w 1082878"/>
              <a:gd name="connsiteY24" fmla="*/ 1348231 h 1429959"/>
              <a:gd name="connsiteX25" fmla="*/ 528638 w 1082878"/>
              <a:gd name="connsiteY25" fmla="*/ 1214882 h 1429959"/>
              <a:gd name="connsiteX26" fmla="*/ 504825 w 1082878"/>
              <a:gd name="connsiteY26" fmla="*/ 991045 h 1429959"/>
              <a:gd name="connsiteX27" fmla="*/ 228599 w 1082878"/>
              <a:gd name="connsiteY27" fmla="*/ 803721 h 1429959"/>
              <a:gd name="connsiteX28" fmla="*/ 270112 w 1082878"/>
              <a:gd name="connsiteY28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452437 w 1082878"/>
              <a:gd name="connsiteY7" fmla="*/ 216345 h 1429959"/>
              <a:gd name="connsiteX8" fmla="*/ 528637 w 1082878"/>
              <a:gd name="connsiteY8" fmla="*/ 251270 h 1429959"/>
              <a:gd name="connsiteX9" fmla="*/ 554037 w 1082878"/>
              <a:gd name="connsiteY9" fmla="*/ 240157 h 1429959"/>
              <a:gd name="connsiteX10" fmla="*/ 600074 w 1082878"/>
              <a:gd name="connsiteY10" fmla="*/ 270320 h 1429959"/>
              <a:gd name="connsiteX11" fmla="*/ 788987 w 1082878"/>
              <a:gd name="connsiteY11" fmla="*/ 263970 h 1429959"/>
              <a:gd name="connsiteX12" fmla="*/ 830262 w 1082878"/>
              <a:gd name="connsiteY12" fmla="*/ 241745 h 1429959"/>
              <a:gd name="connsiteX13" fmla="*/ 869949 w 1082878"/>
              <a:gd name="connsiteY13" fmla="*/ 259207 h 1429959"/>
              <a:gd name="connsiteX14" fmla="*/ 896937 w 1082878"/>
              <a:gd name="connsiteY14" fmla="*/ 243332 h 1429959"/>
              <a:gd name="connsiteX15" fmla="*/ 981076 w 1082878"/>
              <a:gd name="connsiteY15" fmla="*/ 249681 h 1429959"/>
              <a:gd name="connsiteX16" fmla="*/ 1046163 w 1082878"/>
              <a:gd name="connsiteY16" fmla="*/ 425894 h 1429959"/>
              <a:gd name="connsiteX17" fmla="*/ 1066256 w 1082878"/>
              <a:gd name="connsiteY17" fmla="*/ 765623 h 1429959"/>
              <a:gd name="connsiteX18" fmla="*/ 1079499 w 1082878"/>
              <a:gd name="connsiteY18" fmla="*/ 938660 h 1429959"/>
              <a:gd name="connsiteX19" fmla="*/ 971549 w 1082878"/>
              <a:gd name="connsiteY19" fmla="*/ 900560 h 1429959"/>
              <a:gd name="connsiteX20" fmla="*/ 946148 w 1082878"/>
              <a:gd name="connsiteY20" fmla="*/ 971995 h 1429959"/>
              <a:gd name="connsiteX21" fmla="*/ 945605 w 1082878"/>
              <a:gd name="connsiteY21" fmla="*/ 1094453 h 1429959"/>
              <a:gd name="connsiteX22" fmla="*/ 919400 w 1082878"/>
              <a:gd name="connsiteY22" fmla="*/ 1381790 h 1429959"/>
              <a:gd name="connsiteX23" fmla="*/ 777875 w 1082878"/>
              <a:gd name="connsiteY23" fmla="*/ 1389506 h 1429959"/>
              <a:gd name="connsiteX24" fmla="*/ 739775 w 1082878"/>
              <a:gd name="connsiteY24" fmla="*/ 1148207 h 1429959"/>
              <a:gd name="connsiteX25" fmla="*/ 700088 w 1082878"/>
              <a:gd name="connsiteY25" fmla="*/ 1422844 h 1429959"/>
              <a:gd name="connsiteX26" fmla="*/ 561975 w 1082878"/>
              <a:gd name="connsiteY26" fmla="*/ 1348231 h 1429959"/>
              <a:gd name="connsiteX27" fmla="*/ 528638 w 1082878"/>
              <a:gd name="connsiteY27" fmla="*/ 1214882 h 1429959"/>
              <a:gd name="connsiteX28" fmla="*/ 504825 w 1082878"/>
              <a:gd name="connsiteY28" fmla="*/ 991045 h 1429959"/>
              <a:gd name="connsiteX29" fmla="*/ 228599 w 1082878"/>
              <a:gd name="connsiteY29" fmla="*/ 803721 h 1429959"/>
              <a:gd name="connsiteX30" fmla="*/ 270112 w 1082878"/>
              <a:gd name="connsiteY30" fmla="*/ 463998 h 1429959"/>
              <a:gd name="connsiteX0" fmla="*/ 270112 w 1082878"/>
              <a:gd name="connsiteY0" fmla="*/ 463998 h 1832423"/>
              <a:gd name="connsiteX1" fmla="*/ 0 w 1082878"/>
              <a:gd name="connsiteY1" fmla="*/ 57593 h 1832423"/>
              <a:gd name="connsiteX2" fmla="*/ 34924 w 1082878"/>
              <a:gd name="connsiteY2" fmla="*/ 445 h 1832423"/>
              <a:gd name="connsiteX3" fmla="*/ 158749 w 1082878"/>
              <a:gd name="connsiteY3" fmla="*/ 68706 h 1832423"/>
              <a:gd name="connsiteX4" fmla="*/ 315912 w 1082878"/>
              <a:gd name="connsiteY4" fmla="*/ 149669 h 1832423"/>
              <a:gd name="connsiteX5" fmla="*/ 363536 w 1082878"/>
              <a:gd name="connsiteY5" fmla="*/ 156019 h 1832423"/>
              <a:gd name="connsiteX6" fmla="*/ 388937 w 1082878"/>
              <a:gd name="connsiteY6" fmla="*/ 195707 h 1832423"/>
              <a:gd name="connsiteX7" fmla="*/ 452437 w 1082878"/>
              <a:gd name="connsiteY7" fmla="*/ 216345 h 1832423"/>
              <a:gd name="connsiteX8" fmla="*/ 528637 w 1082878"/>
              <a:gd name="connsiteY8" fmla="*/ 251270 h 1832423"/>
              <a:gd name="connsiteX9" fmla="*/ 554037 w 1082878"/>
              <a:gd name="connsiteY9" fmla="*/ 240157 h 1832423"/>
              <a:gd name="connsiteX10" fmla="*/ 600074 w 1082878"/>
              <a:gd name="connsiteY10" fmla="*/ 270320 h 1832423"/>
              <a:gd name="connsiteX11" fmla="*/ 788987 w 1082878"/>
              <a:gd name="connsiteY11" fmla="*/ 263970 h 1832423"/>
              <a:gd name="connsiteX12" fmla="*/ 830262 w 1082878"/>
              <a:gd name="connsiteY12" fmla="*/ 241745 h 1832423"/>
              <a:gd name="connsiteX13" fmla="*/ 869949 w 1082878"/>
              <a:gd name="connsiteY13" fmla="*/ 259207 h 1832423"/>
              <a:gd name="connsiteX14" fmla="*/ 896937 w 1082878"/>
              <a:gd name="connsiteY14" fmla="*/ 243332 h 1832423"/>
              <a:gd name="connsiteX15" fmla="*/ 981076 w 1082878"/>
              <a:gd name="connsiteY15" fmla="*/ 249681 h 1832423"/>
              <a:gd name="connsiteX16" fmla="*/ 1046163 w 1082878"/>
              <a:gd name="connsiteY16" fmla="*/ 425894 h 1832423"/>
              <a:gd name="connsiteX17" fmla="*/ 1066256 w 1082878"/>
              <a:gd name="connsiteY17" fmla="*/ 765623 h 1832423"/>
              <a:gd name="connsiteX18" fmla="*/ 1079499 w 1082878"/>
              <a:gd name="connsiteY18" fmla="*/ 938660 h 1832423"/>
              <a:gd name="connsiteX19" fmla="*/ 971549 w 1082878"/>
              <a:gd name="connsiteY19" fmla="*/ 900560 h 1832423"/>
              <a:gd name="connsiteX20" fmla="*/ 946148 w 1082878"/>
              <a:gd name="connsiteY20" fmla="*/ 971995 h 1832423"/>
              <a:gd name="connsiteX21" fmla="*/ 945605 w 1082878"/>
              <a:gd name="connsiteY21" fmla="*/ 1094453 h 1832423"/>
              <a:gd name="connsiteX22" fmla="*/ 919400 w 1082878"/>
              <a:gd name="connsiteY22" fmla="*/ 1381790 h 1832423"/>
              <a:gd name="connsiteX23" fmla="*/ 887412 w 1082878"/>
              <a:gd name="connsiteY23" fmla="*/ 1832420 h 1832423"/>
              <a:gd name="connsiteX24" fmla="*/ 777875 w 1082878"/>
              <a:gd name="connsiteY24" fmla="*/ 1389506 h 1832423"/>
              <a:gd name="connsiteX25" fmla="*/ 739775 w 1082878"/>
              <a:gd name="connsiteY25" fmla="*/ 1148207 h 1832423"/>
              <a:gd name="connsiteX26" fmla="*/ 700088 w 1082878"/>
              <a:gd name="connsiteY26" fmla="*/ 1422844 h 1832423"/>
              <a:gd name="connsiteX27" fmla="*/ 561975 w 1082878"/>
              <a:gd name="connsiteY27" fmla="*/ 1348231 h 1832423"/>
              <a:gd name="connsiteX28" fmla="*/ 528638 w 1082878"/>
              <a:gd name="connsiteY28" fmla="*/ 1214882 h 1832423"/>
              <a:gd name="connsiteX29" fmla="*/ 504825 w 1082878"/>
              <a:gd name="connsiteY29" fmla="*/ 991045 h 1832423"/>
              <a:gd name="connsiteX30" fmla="*/ 228599 w 1082878"/>
              <a:gd name="connsiteY30" fmla="*/ 803721 h 1832423"/>
              <a:gd name="connsiteX31" fmla="*/ 270112 w 1082878"/>
              <a:gd name="connsiteY31" fmla="*/ 463998 h 1832423"/>
              <a:gd name="connsiteX0" fmla="*/ 270112 w 1082878"/>
              <a:gd name="connsiteY0" fmla="*/ 463998 h 1842236"/>
              <a:gd name="connsiteX1" fmla="*/ 0 w 1082878"/>
              <a:gd name="connsiteY1" fmla="*/ 57593 h 1842236"/>
              <a:gd name="connsiteX2" fmla="*/ 34924 w 1082878"/>
              <a:gd name="connsiteY2" fmla="*/ 445 h 1842236"/>
              <a:gd name="connsiteX3" fmla="*/ 158749 w 1082878"/>
              <a:gd name="connsiteY3" fmla="*/ 68706 h 1842236"/>
              <a:gd name="connsiteX4" fmla="*/ 315912 w 1082878"/>
              <a:gd name="connsiteY4" fmla="*/ 149669 h 1842236"/>
              <a:gd name="connsiteX5" fmla="*/ 363536 w 1082878"/>
              <a:gd name="connsiteY5" fmla="*/ 156019 h 1842236"/>
              <a:gd name="connsiteX6" fmla="*/ 388937 w 1082878"/>
              <a:gd name="connsiteY6" fmla="*/ 195707 h 1842236"/>
              <a:gd name="connsiteX7" fmla="*/ 452437 w 1082878"/>
              <a:gd name="connsiteY7" fmla="*/ 216345 h 1842236"/>
              <a:gd name="connsiteX8" fmla="*/ 528637 w 1082878"/>
              <a:gd name="connsiteY8" fmla="*/ 251270 h 1842236"/>
              <a:gd name="connsiteX9" fmla="*/ 554037 w 1082878"/>
              <a:gd name="connsiteY9" fmla="*/ 240157 h 1842236"/>
              <a:gd name="connsiteX10" fmla="*/ 600074 w 1082878"/>
              <a:gd name="connsiteY10" fmla="*/ 270320 h 1842236"/>
              <a:gd name="connsiteX11" fmla="*/ 788987 w 1082878"/>
              <a:gd name="connsiteY11" fmla="*/ 263970 h 1842236"/>
              <a:gd name="connsiteX12" fmla="*/ 830262 w 1082878"/>
              <a:gd name="connsiteY12" fmla="*/ 241745 h 1842236"/>
              <a:gd name="connsiteX13" fmla="*/ 869949 w 1082878"/>
              <a:gd name="connsiteY13" fmla="*/ 259207 h 1842236"/>
              <a:gd name="connsiteX14" fmla="*/ 896937 w 1082878"/>
              <a:gd name="connsiteY14" fmla="*/ 243332 h 1842236"/>
              <a:gd name="connsiteX15" fmla="*/ 981076 w 1082878"/>
              <a:gd name="connsiteY15" fmla="*/ 249681 h 1842236"/>
              <a:gd name="connsiteX16" fmla="*/ 1046163 w 1082878"/>
              <a:gd name="connsiteY16" fmla="*/ 425894 h 1842236"/>
              <a:gd name="connsiteX17" fmla="*/ 1066256 w 1082878"/>
              <a:gd name="connsiteY17" fmla="*/ 765623 h 1842236"/>
              <a:gd name="connsiteX18" fmla="*/ 1079499 w 1082878"/>
              <a:gd name="connsiteY18" fmla="*/ 938660 h 1842236"/>
              <a:gd name="connsiteX19" fmla="*/ 971549 w 1082878"/>
              <a:gd name="connsiteY19" fmla="*/ 900560 h 1842236"/>
              <a:gd name="connsiteX20" fmla="*/ 946148 w 1082878"/>
              <a:gd name="connsiteY20" fmla="*/ 971995 h 1842236"/>
              <a:gd name="connsiteX21" fmla="*/ 945605 w 1082878"/>
              <a:gd name="connsiteY21" fmla="*/ 1094453 h 1842236"/>
              <a:gd name="connsiteX22" fmla="*/ 919400 w 1082878"/>
              <a:gd name="connsiteY22" fmla="*/ 1381790 h 1842236"/>
              <a:gd name="connsiteX23" fmla="*/ 887412 w 1082878"/>
              <a:gd name="connsiteY23" fmla="*/ 1832420 h 1842236"/>
              <a:gd name="connsiteX24" fmla="*/ 777875 w 1082878"/>
              <a:gd name="connsiteY24" fmla="*/ 1389506 h 1842236"/>
              <a:gd name="connsiteX25" fmla="*/ 739775 w 1082878"/>
              <a:gd name="connsiteY25" fmla="*/ 1148207 h 1842236"/>
              <a:gd name="connsiteX26" fmla="*/ 700088 w 1082878"/>
              <a:gd name="connsiteY26" fmla="*/ 1422844 h 1842236"/>
              <a:gd name="connsiteX27" fmla="*/ 604837 w 1082878"/>
              <a:gd name="connsiteY27" fmla="*/ 1841945 h 1842236"/>
              <a:gd name="connsiteX28" fmla="*/ 561975 w 1082878"/>
              <a:gd name="connsiteY28" fmla="*/ 1348231 h 1842236"/>
              <a:gd name="connsiteX29" fmla="*/ 528638 w 1082878"/>
              <a:gd name="connsiteY29" fmla="*/ 1214882 h 1842236"/>
              <a:gd name="connsiteX30" fmla="*/ 504825 w 1082878"/>
              <a:gd name="connsiteY30" fmla="*/ 991045 h 1842236"/>
              <a:gd name="connsiteX31" fmla="*/ 228599 w 1082878"/>
              <a:gd name="connsiteY31" fmla="*/ 803721 h 1842236"/>
              <a:gd name="connsiteX32" fmla="*/ 270112 w 1082878"/>
              <a:gd name="connsiteY32" fmla="*/ 463998 h 1842236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61975 w 1082878"/>
              <a:gd name="connsiteY30" fmla="*/ 1348231 h 1899802"/>
              <a:gd name="connsiteX31" fmla="*/ 528638 w 1082878"/>
              <a:gd name="connsiteY31" fmla="*/ 1214882 h 1899802"/>
              <a:gd name="connsiteX32" fmla="*/ 504825 w 1082878"/>
              <a:gd name="connsiteY32" fmla="*/ 991045 h 1899802"/>
              <a:gd name="connsiteX33" fmla="*/ 228599 w 1082878"/>
              <a:gd name="connsiteY33" fmla="*/ 803721 h 1899802"/>
              <a:gd name="connsiteX34" fmla="*/ 270112 w 1082878"/>
              <a:gd name="connsiteY34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61975 w 1082878"/>
              <a:gd name="connsiteY32" fmla="*/ 1348231 h 1899802"/>
              <a:gd name="connsiteX33" fmla="*/ 528638 w 1082878"/>
              <a:gd name="connsiteY33" fmla="*/ 1214882 h 1899802"/>
              <a:gd name="connsiteX34" fmla="*/ 504825 w 1082878"/>
              <a:gd name="connsiteY34" fmla="*/ 991045 h 1899802"/>
              <a:gd name="connsiteX35" fmla="*/ 228599 w 1082878"/>
              <a:gd name="connsiteY35" fmla="*/ 803721 h 1899802"/>
              <a:gd name="connsiteX36" fmla="*/ 270112 w 1082878"/>
              <a:gd name="connsiteY36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61975 w 1082878"/>
              <a:gd name="connsiteY33" fmla="*/ 1348231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46099 w 1082878"/>
              <a:gd name="connsiteY32" fmla="*/ 1391093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85823"/>
              <a:gd name="connsiteX1" fmla="*/ 0 w 1082878"/>
              <a:gd name="connsiteY1" fmla="*/ 57593 h 1885823"/>
              <a:gd name="connsiteX2" fmla="*/ 34924 w 1082878"/>
              <a:gd name="connsiteY2" fmla="*/ 445 h 1885823"/>
              <a:gd name="connsiteX3" fmla="*/ 158749 w 1082878"/>
              <a:gd name="connsiteY3" fmla="*/ 68706 h 1885823"/>
              <a:gd name="connsiteX4" fmla="*/ 315912 w 1082878"/>
              <a:gd name="connsiteY4" fmla="*/ 149669 h 1885823"/>
              <a:gd name="connsiteX5" fmla="*/ 363536 w 1082878"/>
              <a:gd name="connsiteY5" fmla="*/ 156019 h 1885823"/>
              <a:gd name="connsiteX6" fmla="*/ 388937 w 1082878"/>
              <a:gd name="connsiteY6" fmla="*/ 195707 h 1885823"/>
              <a:gd name="connsiteX7" fmla="*/ 452437 w 1082878"/>
              <a:gd name="connsiteY7" fmla="*/ 216345 h 1885823"/>
              <a:gd name="connsiteX8" fmla="*/ 528637 w 1082878"/>
              <a:gd name="connsiteY8" fmla="*/ 251270 h 1885823"/>
              <a:gd name="connsiteX9" fmla="*/ 554037 w 1082878"/>
              <a:gd name="connsiteY9" fmla="*/ 240157 h 1885823"/>
              <a:gd name="connsiteX10" fmla="*/ 600074 w 1082878"/>
              <a:gd name="connsiteY10" fmla="*/ 270320 h 1885823"/>
              <a:gd name="connsiteX11" fmla="*/ 788987 w 1082878"/>
              <a:gd name="connsiteY11" fmla="*/ 263970 h 1885823"/>
              <a:gd name="connsiteX12" fmla="*/ 830262 w 1082878"/>
              <a:gd name="connsiteY12" fmla="*/ 241745 h 1885823"/>
              <a:gd name="connsiteX13" fmla="*/ 869949 w 1082878"/>
              <a:gd name="connsiteY13" fmla="*/ 259207 h 1885823"/>
              <a:gd name="connsiteX14" fmla="*/ 896937 w 1082878"/>
              <a:gd name="connsiteY14" fmla="*/ 243332 h 1885823"/>
              <a:gd name="connsiteX15" fmla="*/ 981076 w 1082878"/>
              <a:gd name="connsiteY15" fmla="*/ 249681 h 1885823"/>
              <a:gd name="connsiteX16" fmla="*/ 1046163 w 1082878"/>
              <a:gd name="connsiteY16" fmla="*/ 425894 h 1885823"/>
              <a:gd name="connsiteX17" fmla="*/ 1066256 w 1082878"/>
              <a:gd name="connsiteY17" fmla="*/ 765623 h 1885823"/>
              <a:gd name="connsiteX18" fmla="*/ 1079499 w 1082878"/>
              <a:gd name="connsiteY18" fmla="*/ 938660 h 1885823"/>
              <a:gd name="connsiteX19" fmla="*/ 971549 w 1082878"/>
              <a:gd name="connsiteY19" fmla="*/ 900560 h 1885823"/>
              <a:gd name="connsiteX20" fmla="*/ 946148 w 1082878"/>
              <a:gd name="connsiteY20" fmla="*/ 971995 h 1885823"/>
              <a:gd name="connsiteX21" fmla="*/ 945605 w 1082878"/>
              <a:gd name="connsiteY21" fmla="*/ 1094453 h 1885823"/>
              <a:gd name="connsiteX22" fmla="*/ 919400 w 1082878"/>
              <a:gd name="connsiteY22" fmla="*/ 1381790 h 1885823"/>
              <a:gd name="connsiteX23" fmla="*/ 887412 w 1082878"/>
              <a:gd name="connsiteY23" fmla="*/ 1832420 h 1885823"/>
              <a:gd name="connsiteX24" fmla="*/ 777875 w 1082878"/>
              <a:gd name="connsiteY24" fmla="*/ 1389506 h 1885823"/>
              <a:gd name="connsiteX25" fmla="*/ 739775 w 1082878"/>
              <a:gd name="connsiteY25" fmla="*/ 1148207 h 1885823"/>
              <a:gd name="connsiteX26" fmla="*/ 700088 w 1082878"/>
              <a:gd name="connsiteY26" fmla="*/ 1422844 h 1885823"/>
              <a:gd name="connsiteX27" fmla="*/ 604837 w 1082878"/>
              <a:gd name="connsiteY27" fmla="*/ 1841945 h 1885823"/>
              <a:gd name="connsiteX28" fmla="*/ 527049 w 1082878"/>
              <a:gd name="connsiteY28" fmla="*/ 1849881 h 1885823"/>
              <a:gd name="connsiteX29" fmla="*/ 554037 w 1082878"/>
              <a:gd name="connsiteY29" fmla="*/ 1733994 h 1885823"/>
              <a:gd name="connsiteX30" fmla="*/ 550862 w 1082878"/>
              <a:gd name="connsiteY30" fmla="*/ 1573656 h 1885823"/>
              <a:gd name="connsiteX31" fmla="*/ 558799 w 1082878"/>
              <a:gd name="connsiteY31" fmla="*/ 1453006 h 1885823"/>
              <a:gd name="connsiteX32" fmla="*/ 546099 w 1082878"/>
              <a:gd name="connsiteY32" fmla="*/ 1391093 h 1885823"/>
              <a:gd name="connsiteX33" fmla="*/ 539750 w 1082878"/>
              <a:gd name="connsiteY33" fmla="*/ 1330768 h 1885823"/>
              <a:gd name="connsiteX34" fmla="*/ 528638 w 1082878"/>
              <a:gd name="connsiteY34" fmla="*/ 1214882 h 1885823"/>
              <a:gd name="connsiteX35" fmla="*/ 504825 w 1082878"/>
              <a:gd name="connsiteY35" fmla="*/ 991045 h 1885823"/>
              <a:gd name="connsiteX36" fmla="*/ 228599 w 1082878"/>
              <a:gd name="connsiteY36" fmla="*/ 803721 h 1885823"/>
              <a:gd name="connsiteX37" fmla="*/ 270112 w 1082878"/>
              <a:gd name="connsiteY37" fmla="*/ 463998 h 1885823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04837 w 1082878"/>
              <a:gd name="connsiteY27" fmla="*/ 184194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49287 w 1082878"/>
              <a:gd name="connsiteY27" fmla="*/ 183559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706437 w 1082878"/>
              <a:gd name="connsiteY27" fmla="*/ 1718119 h 1880488"/>
              <a:gd name="connsiteX28" fmla="*/ 676274 w 1082878"/>
              <a:gd name="connsiteY28" fmla="*/ 1856232 h 1880488"/>
              <a:gd name="connsiteX29" fmla="*/ 649287 w 1082878"/>
              <a:gd name="connsiteY29" fmla="*/ 1835595 h 1880488"/>
              <a:gd name="connsiteX30" fmla="*/ 527049 w 1082878"/>
              <a:gd name="connsiteY30" fmla="*/ 1849881 h 1880488"/>
              <a:gd name="connsiteX31" fmla="*/ 554037 w 1082878"/>
              <a:gd name="connsiteY31" fmla="*/ 1733994 h 1880488"/>
              <a:gd name="connsiteX32" fmla="*/ 550862 w 1082878"/>
              <a:gd name="connsiteY32" fmla="*/ 1573656 h 1880488"/>
              <a:gd name="connsiteX33" fmla="*/ 558799 w 1082878"/>
              <a:gd name="connsiteY33" fmla="*/ 1453006 h 1880488"/>
              <a:gd name="connsiteX34" fmla="*/ 546099 w 1082878"/>
              <a:gd name="connsiteY34" fmla="*/ 1391093 h 1880488"/>
              <a:gd name="connsiteX35" fmla="*/ 539750 w 1082878"/>
              <a:gd name="connsiteY35" fmla="*/ 1330768 h 1880488"/>
              <a:gd name="connsiteX36" fmla="*/ 528638 w 1082878"/>
              <a:gd name="connsiteY36" fmla="*/ 1214882 h 1880488"/>
              <a:gd name="connsiteX37" fmla="*/ 504825 w 1082878"/>
              <a:gd name="connsiteY37" fmla="*/ 991045 h 1880488"/>
              <a:gd name="connsiteX38" fmla="*/ 228599 w 1082878"/>
              <a:gd name="connsiteY38" fmla="*/ 803721 h 1880488"/>
              <a:gd name="connsiteX39" fmla="*/ 270112 w 1082878"/>
              <a:gd name="connsiteY39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93737 w 1082878"/>
              <a:gd name="connsiteY27" fmla="*/ 1599056 h 1880488"/>
              <a:gd name="connsiteX28" fmla="*/ 706437 w 1082878"/>
              <a:gd name="connsiteY28" fmla="*/ 1718119 h 1880488"/>
              <a:gd name="connsiteX29" fmla="*/ 676274 w 1082878"/>
              <a:gd name="connsiteY29" fmla="*/ 1856232 h 1880488"/>
              <a:gd name="connsiteX30" fmla="*/ 649287 w 1082878"/>
              <a:gd name="connsiteY30" fmla="*/ 1835595 h 1880488"/>
              <a:gd name="connsiteX31" fmla="*/ 527049 w 1082878"/>
              <a:gd name="connsiteY31" fmla="*/ 1849881 h 1880488"/>
              <a:gd name="connsiteX32" fmla="*/ 554037 w 1082878"/>
              <a:gd name="connsiteY32" fmla="*/ 1733994 h 1880488"/>
              <a:gd name="connsiteX33" fmla="*/ 550862 w 1082878"/>
              <a:gd name="connsiteY33" fmla="*/ 1573656 h 1880488"/>
              <a:gd name="connsiteX34" fmla="*/ 558799 w 1082878"/>
              <a:gd name="connsiteY34" fmla="*/ 1453006 h 1880488"/>
              <a:gd name="connsiteX35" fmla="*/ 546099 w 1082878"/>
              <a:gd name="connsiteY35" fmla="*/ 1391093 h 1880488"/>
              <a:gd name="connsiteX36" fmla="*/ 539750 w 1082878"/>
              <a:gd name="connsiteY36" fmla="*/ 1330768 h 1880488"/>
              <a:gd name="connsiteX37" fmla="*/ 528638 w 1082878"/>
              <a:gd name="connsiteY37" fmla="*/ 1214882 h 1880488"/>
              <a:gd name="connsiteX38" fmla="*/ 504825 w 1082878"/>
              <a:gd name="connsiteY38" fmla="*/ 991045 h 1880488"/>
              <a:gd name="connsiteX39" fmla="*/ 228599 w 1082878"/>
              <a:gd name="connsiteY39" fmla="*/ 803721 h 1880488"/>
              <a:gd name="connsiteX40" fmla="*/ 270112 w 1082878"/>
              <a:gd name="connsiteY40" fmla="*/ 463998 h 1880488"/>
              <a:gd name="connsiteX0" fmla="*/ 270112 w 1082878"/>
              <a:gd name="connsiteY0" fmla="*/ 463998 h 1868832"/>
              <a:gd name="connsiteX1" fmla="*/ 0 w 1082878"/>
              <a:gd name="connsiteY1" fmla="*/ 57593 h 1868832"/>
              <a:gd name="connsiteX2" fmla="*/ 34924 w 1082878"/>
              <a:gd name="connsiteY2" fmla="*/ 445 h 1868832"/>
              <a:gd name="connsiteX3" fmla="*/ 158749 w 1082878"/>
              <a:gd name="connsiteY3" fmla="*/ 68706 h 1868832"/>
              <a:gd name="connsiteX4" fmla="*/ 315912 w 1082878"/>
              <a:gd name="connsiteY4" fmla="*/ 149669 h 1868832"/>
              <a:gd name="connsiteX5" fmla="*/ 363536 w 1082878"/>
              <a:gd name="connsiteY5" fmla="*/ 156019 h 1868832"/>
              <a:gd name="connsiteX6" fmla="*/ 388937 w 1082878"/>
              <a:gd name="connsiteY6" fmla="*/ 195707 h 1868832"/>
              <a:gd name="connsiteX7" fmla="*/ 452437 w 1082878"/>
              <a:gd name="connsiteY7" fmla="*/ 216345 h 1868832"/>
              <a:gd name="connsiteX8" fmla="*/ 528637 w 1082878"/>
              <a:gd name="connsiteY8" fmla="*/ 251270 h 1868832"/>
              <a:gd name="connsiteX9" fmla="*/ 554037 w 1082878"/>
              <a:gd name="connsiteY9" fmla="*/ 240157 h 1868832"/>
              <a:gd name="connsiteX10" fmla="*/ 600074 w 1082878"/>
              <a:gd name="connsiteY10" fmla="*/ 270320 h 1868832"/>
              <a:gd name="connsiteX11" fmla="*/ 788987 w 1082878"/>
              <a:gd name="connsiteY11" fmla="*/ 263970 h 1868832"/>
              <a:gd name="connsiteX12" fmla="*/ 830262 w 1082878"/>
              <a:gd name="connsiteY12" fmla="*/ 241745 h 1868832"/>
              <a:gd name="connsiteX13" fmla="*/ 869949 w 1082878"/>
              <a:gd name="connsiteY13" fmla="*/ 259207 h 1868832"/>
              <a:gd name="connsiteX14" fmla="*/ 896937 w 1082878"/>
              <a:gd name="connsiteY14" fmla="*/ 243332 h 1868832"/>
              <a:gd name="connsiteX15" fmla="*/ 981076 w 1082878"/>
              <a:gd name="connsiteY15" fmla="*/ 249681 h 1868832"/>
              <a:gd name="connsiteX16" fmla="*/ 1046163 w 1082878"/>
              <a:gd name="connsiteY16" fmla="*/ 425894 h 1868832"/>
              <a:gd name="connsiteX17" fmla="*/ 1066256 w 1082878"/>
              <a:gd name="connsiteY17" fmla="*/ 765623 h 1868832"/>
              <a:gd name="connsiteX18" fmla="*/ 1079499 w 1082878"/>
              <a:gd name="connsiteY18" fmla="*/ 938660 h 1868832"/>
              <a:gd name="connsiteX19" fmla="*/ 971549 w 1082878"/>
              <a:gd name="connsiteY19" fmla="*/ 900560 h 1868832"/>
              <a:gd name="connsiteX20" fmla="*/ 946148 w 1082878"/>
              <a:gd name="connsiteY20" fmla="*/ 971995 h 1868832"/>
              <a:gd name="connsiteX21" fmla="*/ 945605 w 1082878"/>
              <a:gd name="connsiteY21" fmla="*/ 1094453 h 1868832"/>
              <a:gd name="connsiteX22" fmla="*/ 919400 w 1082878"/>
              <a:gd name="connsiteY22" fmla="*/ 1381790 h 1868832"/>
              <a:gd name="connsiteX23" fmla="*/ 887412 w 1082878"/>
              <a:gd name="connsiteY23" fmla="*/ 1832420 h 1868832"/>
              <a:gd name="connsiteX24" fmla="*/ 777875 w 1082878"/>
              <a:gd name="connsiteY24" fmla="*/ 1389506 h 1868832"/>
              <a:gd name="connsiteX25" fmla="*/ 739775 w 1082878"/>
              <a:gd name="connsiteY25" fmla="*/ 1148207 h 1868832"/>
              <a:gd name="connsiteX26" fmla="*/ 700088 w 1082878"/>
              <a:gd name="connsiteY26" fmla="*/ 1422844 h 1868832"/>
              <a:gd name="connsiteX27" fmla="*/ 693737 w 1082878"/>
              <a:gd name="connsiteY27" fmla="*/ 1599056 h 1868832"/>
              <a:gd name="connsiteX28" fmla="*/ 706437 w 1082878"/>
              <a:gd name="connsiteY28" fmla="*/ 1718119 h 1868832"/>
              <a:gd name="connsiteX29" fmla="*/ 674687 w 1082878"/>
              <a:gd name="connsiteY29" fmla="*/ 1841945 h 1868832"/>
              <a:gd name="connsiteX30" fmla="*/ 649287 w 1082878"/>
              <a:gd name="connsiteY30" fmla="*/ 1835595 h 1868832"/>
              <a:gd name="connsiteX31" fmla="*/ 527049 w 1082878"/>
              <a:gd name="connsiteY31" fmla="*/ 1849881 h 1868832"/>
              <a:gd name="connsiteX32" fmla="*/ 554037 w 1082878"/>
              <a:gd name="connsiteY32" fmla="*/ 1733994 h 1868832"/>
              <a:gd name="connsiteX33" fmla="*/ 550862 w 1082878"/>
              <a:gd name="connsiteY33" fmla="*/ 1573656 h 1868832"/>
              <a:gd name="connsiteX34" fmla="*/ 558799 w 1082878"/>
              <a:gd name="connsiteY34" fmla="*/ 1453006 h 1868832"/>
              <a:gd name="connsiteX35" fmla="*/ 546099 w 1082878"/>
              <a:gd name="connsiteY35" fmla="*/ 1391093 h 1868832"/>
              <a:gd name="connsiteX36" fmla="*/ 539750 w 1082878"/>
              <a:gd name="connsiteY36" fmla="*/ 1330768 h 1868832"/>
              <a:gd name="connsiteX37" fmla="*/ 528638 w 1082878"/>
              <a:gd name="connsiteY37" fmla="*/ 1214882 h 1868832"/>
              <a:gd name="connsiteX38" fmla="*/ 504825 w 1082878"/>
              <a:gd name="connsiteY38" fmla="*/ 991045 h 1868832"/>
              <a:gd name="connsiteX39" fmla="*/ 228599 w 1082878"/>
              <a:gd name="connsiteY39" fmla="*/ 803721 h 1868832"/>
              <a:gd name="connsiteX40" fmla="*/ 270112 w 1082878"/>
              <a:gd name="connsiteY40" fmla="*/ 463998 h 1868832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887412 w 1082878"/>
              <a:gd name="connsiteY23" fmla="*/ 1832420 h 1869496"/>
              <a:gd name="connsiteX24" fmla="*/ 777875 w 1082878"/>
              <a:gd name="connsiteY24" fmla="*/ 1389506 h 1869496"/>
              <a:gd name="connsiteX25" fmla="*/ 739775 w 1082878"/>
              <a:gd name="connsiteY25" fmla="*/ 1148207 h 1869496"/>
              <a:gd name="connsiteX26" fmla="*/ 700088 w 1082878"/>
              <a:gd name="connsiteY26" fmla="*/ 1422844 h 1869496"/>
              <a:gd name="connsiteX27" fmla="*/ 693737 w 1082878"/>
              <a:gd name="connsiteY27" fmla="*/ 1599056 h 1869496"/>
              <a:gd name="connsiteX28" fmla="*/ 706437 w 1082878"/>
              <a:gd name="connsiteY28" fmla="*/ 1718119 h 1869496"/>
              <a:gd name="connsiteX29" fmla="*/ 674687 w 1082878"/>
              <a:gd name="connsiteY29" fmla="*/ 1841945 h 1869496"/>
              <a:gd name="connsiteX30" fmla="*/ 631825 w 1082878"/>
              <a:gd name="connsiteY30" fmla="*/ 1838770 h 1869496"/>
              <a:gd name="connsiteX31" fmla="*/ 527049 w 1082878"/>
              <a:gd name="connsiteY31" fmla="*/ 1849881 h 1869496"/>
              <a:gd name="connsiteX32" fmla="*/ 554037 w 1082878"/>
              <a:gd name="connsiteY32" fmla="*/ 1733994 h 1869496"/>
              <a:gd name="connsiteX33" fmla="*/ 550862 w 1082878"/>
              <a:gd name="connsiteY33" fmla="*/ 1573656 h 1869496"/>
              <a:gd name="connsiteX34" fmla="*/ 558799 w 1082878"/>
              <a:gd name="connsiteY34" fmla="*/ 1453006 h 1869496"/>
              <a:gd name="connsiteX35" fmla="*/ 546099 w 1082878"/>
              <a:gd name="connsiteY35" fmla="*/ 1391093 h 1869496"/>
              <a:gd name="connsiteX36" fmla="*/ 539750 w 1082878"/>
              <a:gd name="connsiteY36" fmla="*/ 1330768 h 1869496"/>
              <a:gd name="connsiteX37" fmla="*/ 528638 w 1082878"/>
              <a:gd name="connsiteY37" fmla="*/ 1214882 h 1869496"/>
              <a:gd name="connsiteX38" fmla="*/ 504825 w 1082878"/>
              <a:gd name="connsiteY38" fmla="*/ 991045 h 1869496"/>
              <a:gd name="connsiteX39" fmla="*/ 228599 w 1082878"/>
              <a:gd name="connsiteY39" fmla="*/ 803721 h 1869496"/>
              <a:gd name="connsiteX40" fmla="*/ 270112 w 1082878"/>
              <a:gd name="connsiteY40" fmla="*/ 463998 h 1869496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77875 w 1082878"/>
              <a:gd name="connsiteY25" fmla="*/ 1389506 h 1876148"/>
              <a:gd name="connsiteX26" fmla="*/ 739775 w 1082878"/>
              <a:gd name="connsiteY26" fmla="*/ 1148207 h 1876148"/>
              <a:gd name="connsiteX27" fmla="*/ 700088 w 1082878"/>
              <a:gd name="connsiteY27" fmla="*/ 1422844 h 1876148"/>
              <a:gd name="connsiteX28" fmla="*/ 693737 w 1082878"/>
              <a:gd name="connsiteY28" fmla="*/ 1599056 h 1876148"/>
              <a:gd name="connsiteX29" fmla="*/ 706437 w 1082878"/>
              <a:gd name="connsiteY29" fmla="*/ 1718119 h 1876148"/>
              <a:gd name="connsiteX30" fmla="*/ 674687 w 1082878"/>
              <a:gd name="connsiteY30" fmla="*/ 1841945 h 1876148"/>
              <a:gd name="connsiteX31" fmla="*/ 631825 w 1082878"/>
              <a:gd name="connsiteY31" fmla="*/ 1838770 h 1876148"/>
              <a:gd name="connsiteX32" fmla="*/ 527049 w 1082878"/>
              <a:gd name="connsiteY32" fmla="*/ 1849881 h 1876148"/>
              <a:gd name="connsiteX33" fmla="*/ 554037 w 1082878"/>
              <a:gd name="connsiteY33" fmla="*/ 1733994 h 1876148"/>
              <a:gd name="connsiteX34" fmla="*/ 550862 w 1082878"/>
              <a:gd name="connsiteY34" fmla="*/ 1573656 h 1876148"/>
              <a:gd name="connsiteX35" fmla="*/ 558799 w 1082878"/>
              <a:gd name="connsiteY35" fmla="*/ 1453006 h 1876148"/>
              <a:gd name="connsiteX36" fmla="*/ 546099 w 1082878"/>
              <a:gd name="connsiteY36" fmla="*/ 1391093 h 1876148"/>
              <a:gd name="connsiteX37" fmla="*/ 539750 w 1082878"/>
              <a:gd name="connsiteY37" fmla="*/ 1330768 h 1876148"/>
              <a:gd name="connsiteX38" fmla="*/ 528638 w 1082878"/>
              <a:gd name="connsiteY38" fmla="*/ 1214882 h 1876148"/>
              <a:gd name="connsiteX39" fmla="*/ 504825 w 1082878"/>
              <a:gd name="connsiteY39" fmla="*/ 991045 h 1876148"/>
              <a:gd name="connsiteX40" fmla="*/ 228599 w 1082878"/>
              <a:gd name="connsiteY40" fmla="*/ 803721 h 1876148"/>
              <a:gd name="connsiteX41" fmla="*/ 270112 w 1082878"/>
              <a:gd name="connsiteY41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87399 w 1082878"/>
              <a:gd name="connsiteY25" fmla="*/ 1692719 h 1876148"/>
              <a:gd name="connsiteX26" fmla="*/ 777875 w 1082878"/>
              <a:gd name="connsiteY26" fmla="*/ 1389506 h 1876148"/>
              <a:gd name="connsiteX27" fmla="*/ 739775 w 1082878"/>
              <a:gd name="connsiteY27" fmla="*/ 1148207 h 1876148"/>
              <a:gd name="connsiteX28" fmla="*/ 700088 w 1082878"/>
              <a:gd name="connsiteY28" fmla="*/ 1422844 h 1876148"/>
              <a:gd name="connsiteX29" fmla="*/ 693737 w 1082878"/>
              <a:gd name="connsiteY29" fmla="*/ 1599056 h 1876148"/>
              <a:gd name="connsiteX30" fmla="*/ 706437 w 1082878"/>
              <a:gd name="connsiteY30" fmla="*/ 1718119 h 1876148"/>
              <a:gd name="connsiteX31" fmla="*/ 674687 w 1082878"/>
              <a:gd name="connsiteY31" fmla="*/ 1841945 h 1876148"/>
              <a:gd name="connsiteX32" fmla="*/ 631825 w 1082878"/>
              <a:gd name="connsiteY32" fmla="*/ 1838770 h 1876148"/>
              <a:gd name="connsiteX33" fmla="*/ 527049 w 1082878"/>
              <a:gd name="connsiteY33" fmla="*/ 1849881 h 1876148"/>
              <a:gd name="connsiteX34" fmla="*/ 554037 w 1082878"/>
              <a:gd name="connsiteY34" fmla="*/ 1733994 h 1876148"/>
              <a:gd name="connsiteX35" fmla="*/ 550862 w 1082878"/>
              <a:gd name="connsiteY35" fmla="*/ 1573656 h 1876148"/>
              <a:gd name="connsiteX36" fmla="*/ 558799 w 1082878"/>
              <a:gd name="connsiteY36" fmla="*/ 1453006 h 1876148"/>
              <a:gd name="connsiteX37" fmla="*/ 546099 w 1082878"/>
              <a:gd name="connsiteY37" fmla="*/ 1391093 h 1876148"/>
              <a:gd name="connsiteX38" fmla="*/ 539750 w 1082878"/>
              <a:gd name="connsiteY38" fmla="*/ 1330768 h 1876148"/>
              <a:gd name="connsiteX39" fmla="*/ 528638 w 1082878"/>
              <a:gd name="connsiteY39" fmla="*/ 1214882 h 1876148"/>
              <a:gd name="connsiteX40" fmla="*/ 504825 w 1082878"/>
              <a:gd name="connsiteY40" fmla="*/ 991045 h 1876148"/>
              <a:gd name="connsiteX41" fmla="*/ 228599 w 1082878"/>
              <a:gd name="connsiteY41" fmla="*/ 803721 h 1876148"/>
              <a:gd name="connsiteX42" fmla="*/ 270112 w 1082878"/>
              <a:gd name="connsiteY42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887412 w 1082878"/>
              <a:gd name="connsiteY24" fmla="*/ 1832420 h 1876148"/>
              <a:gd name="connsiteX25" fmla="*/ 841374 w 1082878"/>
              <a:gd name="connsiteY25" fmla="*/ 1819719 h 1876148"/>
              <a:gd name="connsiteX26" fmla="*/ 787399 w 1082878"/>
              <a:gd name="connsiteY26" fmla="*/ 1692719 h 1876148"/>
              <a:gd name="connsiteX27" fmla="*/ 777875 w 1082878"/>
              <a:gd name="connsiteY27" fmla="*/ 1389506 h 1876148"/>
              <a:gd name="connsiteX28" fmla="*/ 739775 w 1082878"/>
              <a:gd name="connsiteY28" fmla="*/ 1148207 h 1876148"/>
              <a:gd name="connsiteX29" fmla="*/ 700088 w 1082878"/>
              <a:gd name="connsiteY29" fmla="*/ 1422844 h 1876148"/>
              <a:gd name="connsiteX30" fmla="*/ 693737 w 1082878"/>
              <a:gd name="connsiteY30" fmla="*/ 1599056 h 1876148"/>
              <a:gd name="connsiteX31" fmla="*/ 706437 w 1082878"/>
              <a:gd name="connsiteY31" fmla="*/ 1718119 h 1876148"/>
              <a:gd name="connsiteX32" fmla="*/ 674687 w 1082878"/>
              <a:gd name="connsiteY32" fmla="*/ 1841945 h 1876148"/>
              <a:gd name="connsiteX33" fmla="*/ 631825 w 1082878"/>
              <a:gd name="connsiteY33" fmla="*/ 1838770 h 1876148"/>
              <a:gd name="connsiteX34" fmla="*/ 527049 w 1082878"/>
              <a:gd name="connsiteY34" fmla="*/ 1849881 h 1876148"/>
              <a:gd name="connsiteX35" fmla="*/ 554037 w 1082878"/>
              <a:gd name="connsiteY35" fmla="*/ 1733994 h 1876148"/>
              <a:gd name="connsiteX36" fmla="*/ 550862 w 1082878"/>
              <a:gd name="connsiteY36" fmla="*/ 1573656 h 1876148"/>
              <a:gd name="connsiteX37" fmla="*/ 558799 w 1082878"/>
              <a:gd name="connsiteY37" fmla="*/ 1453006 h 1876148"/>
              <a:gd name="connsiteX38" fmla="*/ 546099 w 1082878"/>
              <a:gd name="connsiteY38" fmla="*/ 1391093 h 1876148"/>
              <a:gd name="connsiteX39" fmla="*/ 539750 w 1082878"/>
              <a:gd name="connsiteY39" fmla="*/ 1330768 h 1876148"/>
              <a:gd name="connsiteX40" fmla="*/ 528638 w 1082878"/>
              <a:gd name="connsiteY40" fmla="*/ 1214882 h 1876148"/>
              <a:gd name="connsiteX41" fmla="*/ 504825 w 1082878"/>
              <a:gd name="connsiteY41" fmla="*/ 991045 h 1876148"/>
              <a:gd name="connsiteX42" fmla="*/ 228599 w 1082878"/>
              <a:gd name="connsiteY42" fmla="*/ 803721 h 1876148"/>
              <a:gd name="connsiteX43" fmla="*/ 270112 w 1082878"/>
              <a:gd name="connsiteY43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887412 w 1082878"/>
              <a:gd name="connsiteY25" fmla="*/ 1832420 h 1876148"/>
              <a:gd name="connsiteX26" fmla="*/ 841374 w 1082878"/>
              <a:gd name="connsiteY26" fmla="*/ 1819719 h 1876148"/>
              <a:gd name="connsiteX27" fmla="*/ 787399 w 1082878"/>
              <a:gd name="connsiteY27" fmla="*/ 1692719 h 1876148"/>
              <a:gd name="connsiteX28" fmla="*/ 777875 w 1082878"/>
              <a:gd name="connsiteY28" fmla="*/ 1389506 h 1876148"/>
              <a:gd name="connsiteX29" fmla="*/ 739775 w 1082878"/>
              <a:gd name="connsiteY29" fmla="*/ 1148207 h 1876148"/>
              <a:gd name="connsiteX30" fmla="*/ 700088 w 1082878"/>
              <a:gd name="connsiteY30" fmla="*/ 1422844 h 1876148"/>
              <a:gd name="connsiteX31" fmla="*/ 693737 w 1082878"/>
              <a:gd name="connsiteY31" fmla="*/ 1599056 h 1876148"/>
              <a:gd name="connsiteX32" fmla="*/ 706437 w 1082878"/>
              <a:gd name="connsiteY32" fmla="*/ 1718119 h 1876148"/>
              <a:gd name="connsiteX33" fmla="*/ 674687 w 1082878"/>
              <a:gd name="connsiteY33" fmla="*/ 1841945 h 1876148"/>
              <a:gd name="connsiteX34" fmla="*/ 631825 w 1082878"/>
              <a:gd name="connsiteY34" fmla="*/ 1838770 h 1876148"/>
              <a:gd name="connsiteX35" fmla="*/ 527049 w 1082878"/>
              <a:gd name="connsiteY35" fmla="*/ 1849881 h 1876148"/>
              <a:gd name="connsiteX36" fmla="*/ 554037 w 1082878"/>
              <a:gd name="connsiteY36" fmla="*/ 1733994 h 1876148"/>
              <a:gd name="connsiteX37" fmla="*/ 550862 w 1082878"/>
              <a:gd name="connsiteY37" fmla="*/ 1573656 h 1876148"/>
              <a:gd name="connsiteX38" fmla="*/ 558799 w 1082878"/>
              <a:gd name="connsiteY38" fmla="*/ 1453006 h 1876148"/>
              <a:gd name="connsiteX39" fmla="*/ 546099 w 1082878"/>
              <a:gd name="connsiteY39" fmla="*/ 1391093 h 1876148"/>
              <a:gd name="connsiteX40" fmla="*/ 539750 w 1082878"/>
              <a:gd name="connsiteY40" fmla="*/ 1330768 h 1876148"/>
              <a:gd name="connsiteX41" fmla="*/ 528638 w 1082878"/>
              <a:gd name="connsiteY41" fmla="*/ 1214882 h 1876148"/>
              <a:gd name="connsiteX42" fmla="*/ 504825 w 1082878"/>
              <a:gd name="connsiteY42" fmla="*/ 991045 h 1876148"/>
              <a:gd name="connsiteX43" fmla="*/ 228599 w 1082878"/>
              <a:gd name="connsiteY43" fmla="*/ 803721 h 1876148"/>
              <a:gd name="connsiteX44" fmla="*/ 270112 w 1082878"/>
              <a:gd name="connsiteY44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931862 w 1082878"/>
              <a:gd name="connsiteY25" fmla="*/ 1824481 h 1876148"/>
              <a:gd name="connsiteX26" fmla="*/ 887412 w 1082878"/>
              <a:gd name="connsiteY26" fmla="*/ 1832420 h 1876148"/>
              <a:gd name="connsiteX27" fmla="*/ 841374 w 1082878"/>
              <a:gd name="connsiteY27" fmla="*/ 1819719 h 1876148"/>
              <a:gd name="connsiteX28" fmla="*/ 787399 w 1082878"/>
              <a:gd name="connsiteY28" fmla="*/ 1692719 h 1876148"/>
              <a:gd name="connsiteX29" fmla="*/ 777875 w 1082878"/>
              <a:gd name="connsiteY29" fmla="*/ 1389506 h 1876148"/>
              <a:gd name="connsiteX30" fmla="*/ 739775 w 1082878"/>
              <a:gd name="connsiteY30" fmla="*/ 1148207 h 1876148"/>
              <a:gd name="connsiteX31" fmla="*/ 700088 w 1082878"/>
              <a:gd name="connsiteY31" fmla="*/ 1422844 h 1876148"/>
              <a:gd name="connsiteX32" fmla="*/ 693737 w 1082878"/>
              <a:gd name="connsiteY32" fmla="*/ 1599056 h 1876148"/>
              <a:gd name="connsiteX33" fmla="*/ 706437 w 1082878"/>
              <a:gd name="connsiteY33" fmla="*/ 1718119 h 1876148"/>
              <a:gd name="connsiteX34" fmla="*/ 674687 w 1082878"/>
              <a:gd name="connsiteY34" fmla="*/ 1841945 h 1876148"/>
              <a:gd name="connsiteX35" fmla="*/ 631825 w 1082878"/>
              <a:gd name="connsiteY35" fmla="*/ 1838770 h 1876148"/>
              <a:gd name="connsiteX36" fmla="*/ 527049 w 1082878"/>
              <a:gd name="connsiteY36" fmla="*/ 1849881 h 1876148"/>
              <a:gd name="connsiteX37" fmla="*/ 554037 w 1082878"/>
              <a:gd name="connsiteY37" fmla="*/ 1733994 h 1876148"/>
              <a:gd name="connsiteX38" fmla="*/ 550862 w 1082878"/>
              <a:gd name="connsiteY38" fmla="*/ 1573656 h 1876148"/>
              <a:gd name="connsiteX39" fmla="*/ 558799 w 1082878"/>
              <a:gd name="connsiteY39" fmla="*/ 1453006 h 1876148"/>
              <a:gd name="connsiteX40" fmla="*/ 546099 w 1082878"/>
              <a:gd name="connsiteY40" fmla="*/ 1391093 h 1876148"/>
              <a:gd name="connsiteX41" fmla="*/ 539750 w 1082878"/>
              <a:gd name="connsiteY41" fmla="*/ 1330768 h 1876148"/>
              <a:gd name="connsiteX42" fmla="*/ 528638 w 1082878"/>
              <a:gd name="connsiteY42" fmla="*/ 1214882 h 1876148"/>
              <a:gd name="connsiteX43" fmla="*/ 504825 w 1082878"/>
              <a:gd name="connsiteY43" fmla="*/ 991045 h 1876148"/>
              <a:gd name="connsiteX44" fmla="*/ 228599 w 1082878"/>
              <a:gd name="connsiteY44" fmla="*/ 803721 h 1876148"/>
              <a:gd name="connsiteX45" fmla="*/ 270112 w 1082878"/>
              <a:gd name="connsiteY45" fmla="*/ 463998 h 1876148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41374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30225 w 1082878"/>
              <a:gd name="connsiteY8" fmla="*/ 260795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30225 w 1082878"/>
              <a:gd name="connsiteY8" fmla="*/ 260795 h 1869496"/>
              <a:gd name="connsiteX9" fmla="*/ 554037 w 1082878"/>
              <a:gd name="connsiteY9" fmla="*/ 246507 h 1869496"/>
              <a:gd name="connsiteX10" fmla="*/ 600074 w 1082878"/>
              <a:gd name="connsiteY10" fmla="*/ 270320 h 1869496"/>
              <a:gd name="connsiteX11" fmla="*/ 795337 w 1082878"/>
              <a:gd name="connsiteY11" fmla="*/ 271908 h 1869496"/>
              <a:gd name="connsiteX12" fmla="*/ 830262 w 1082878"/>
              <a:gd name="connsiteY12" fmla="*/ 252858 h 1869496"/>
              <a:gd name="connsiteX13" fmla="*/ 869949 w 1082878"/>
              <a:gd name="connsiteY13" fmla="*/ 259207 h 1869496"/>
              <a:gd name="connsiteX14" fmla="*/ 923925 w 1082878"/>
              <a:gd name="connsiteY14" fmla="*/ 268732 h 1869496"/>
              <a:gd name="connsiteX15" fmla="*/ 963614 w 1082878"/>
              <a:gd name="connsiteY15" fmla="*/ 276668 h 1869496"/>
              <a:gd name="connsiteX16" fmla="*/ 1025526 w 1082878"/>
              <a:gd name="connsiteY16" fmla="*/ 422719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048"/>
              <a:gd name="connsiteY0" fmla="*/ 463998 h 1869496"/>
              <a:gd name="connsiteX1" fmla="*/ 0 w 1082048"/>
              <a:gd name="connsiteY1" fmla="*/ 57593 h 1869496"/>
              <a:gd name="connsiteX2" fmla="*/ 34924 w 1082048"/>
              <a:gd name="connsiteY2" fmla="*/ 445 h 1869496"/>
              <a:gd name="connsiteX3" fmla="*/ 158749 w 1082048"/>
              <a:gd name="connsiteY3" fmla="*/ 68706 h 1869496"/>
              <a:gd name="connsiteX4" fmla="*/ 315912 w 1082048"/>
              <a:gd name="connsiteY4" fmla="*/ 149669 h 1869496"/>
              <a:gd name="connsiteX5" fmla="*/ 363536 w 1082048"/>
              <a:gd name="connsiteY5" fmla="*/ 156019 h 1869496"/>
              <a:gd name="connsiteX6" fmla="*/ 388937 w 1082048"/>
              <a:gd name="connsiteY6" fmla="*/ 195707 h 1869496"/>
              <a:gd name="connsiteX7" fmla="*/ 452437 w 1082048"/>
              <a:gd name="connsiteY7" fmla="*/ 216345 h 1869496"/>
              <a:gd name="connsiteX8" fmla="*/ 530225 w 1082048"/>
              <a:gd name="connsiteY8" fmla="*/ 260795 h 1869496"/>
              <a:gd name="connsiteX9" fmla="*/ 554037 w 1082048"/>
              <a:gd name="connsiteY9" fmla="*/ 246507 h 1869496"/>
              <a:gd name="connsiteX10" fmla="*/ 600074 w 1082048"/>
              <a:gd name="connsiteY10" fmla="*/ 270320 h 1869496"/>
              <a:gd name="connsiteX11" fmla="*/ 795337 w 1082048"/>
              <a:gd name="connsiteY11" fmla="*/ 271908 h 1869496"/>
              <a:gd name="connsiteX12" fmla="*/ 830262 w 1082048"/>
              <a:gd name="connsiteY12" fmla="*/ 252858 h 1869496"/>
              <a:gd name="connsiteX13" fmla="*/ 869949 w 1082048"/>
              <a:gd name="connsiteY13" fmla="*/ 259207 h 1869496"/>
              <a:gd name="connsiteX14" fmla="*/ 923925 w 1082048"/>
              <a:gd name="connsiteY14" fmla="*/ 268732 h 1869496"/>
              <a:gd name="connsiteX15" fmla="*/ 963614 w 1082048"/>
              <a:gd name="connsiteY15" fmla="*/ 276668 h 1869496"/>
              <a:gd name="connsiteX16" fmla="*/ 1025526 w 1082048"/>
              <a:gd name="connsiteY16" fmla="*/ 422719 h 1869496"/>
              <a:gd name="connsiteX17" fmla="*/ 1051968 w 1082048"/>
              <a:gd name="connsiteY17" fmla="*/ 738635 h 1869496"/>
              <a:gd name="connsiteX18" fmla="*/ 1079499 w 1082048"/>
              <a:gd name="connsiteY18" fmla="*/ 938660 h 1869496"/>
              <a:gd name="connsiteX19" fmla="*/ 971549 w 1082048"/>
              <a:gd name="connsiteY19" fmla="*/ 900560 h 1869496"/>
              <a:gd name="connsiteX20" fmla="*/ 946148 w 1082048"/>
              <a:gd name="connsiteY20" fmla="*/ 971995 h 1869496"/>
              <a:gd name="connsiteX21" fmla="*/ 945605 w 1082048"/>
              <a:gd name="connsiteY21" fmla="*/ 1094453 h 1869496"/>
              <a:gd name="connsiteX22" fmla="*/ 919400 w 1082048"/>
              <a:gd name="connsiteY22" fmla="*/ 1381790 h 1869496"/>
              <a:gd name="connsiteX23" fmla="*/ 930274 w 1082048"/>
              <a:gd name="connsiteY23" fmla="*/ 1522856 h 1869496"/>
              <a:gd name="connsiteX24" fmla="*/ 933449 w 1082048"/>
              <a:gd name="connsiteY24" fmla="*/ 1630806 h 1869496"/>
              <a:gd name="connsiteX25" fmla="*/ 931862 w 1082048"/>
              <a:gd name="connsiteY25" fmla="*/ 1824481 h 1869496"/>
              <a:gd name="connsiteX26" fmla="*/ 887412 w 1082048"/>
              <a:gd name="connsiteY26" fmla="*/ 1832420 h 1869496"/>
              <a:gd name="connsiteX27" fmla="*/ 831849 w 1082048"/>
              <a:gd name="connsiteY27" fmla="*/ 1819719 h 1869496"/>
              <a:gd name="connsiteX28" fmla="*/ 787399 w 1082048"/>
              <a:gd name="connsiteY28" fmla="*/ 1692719 h 1869496"/>
              <a:gd name="connsiteX29" fmla="*/ 777875 w 1082048"/>
              <a:gd name="connsiteY29" fmla="*/ 1389506 h 1869496"/>
              <a:gd name="connsiteX30" fmla="*/ 739775 w 1082048"/>
              <a:gd name="connsiteY30" fmla="*/ 1148207 h 1869496"/>
              <a:gd name="connsiteX31" fmla="*/ 700088 w 1082048"/>
              <a:gd name="connsiteY31" fmla="*/ 1422844 h 1869496"/>
              <a:gd name="connsiteX32" fmla="*/ 693737 w 1082048"/>
              <a:gd name="connsiteY32" fmla="*/ 1599056 h 1869496"/>
              <a:gd name="connsiteX33" fmla="*/ 706437 w 1082048"/>
              <a:gd name="connsiteY33" fmla="*/ 1718119 h 1869496"/>
              <a:gd name="connsiteX34" fmla="*/ 674687 w 1082048"/>
              <a:gd name="connsiteY34" fmla="*/ 1841945 h 1869496"/>
              <a:gd name="connsiteX35" fmla="*/ 631825 w 1082048"/>
              <a:gd name="connsiteY35" fmla="*/ 1838770 h 1869496"/>
              <a:gd name="connsiteX36" fmla="*/ 527049 w 1082048"/>
              <a:gd name="connsiteY36" fmla="*/ 1849881 h 1869496"/>
              <a:gd name="connsiteX37" fmla="*/ 554037 w 1082048"/>
              <a:gd name="connsiteY37" fmla="*/ 1733994 h 1869496"/>
              <a:gd name="connsiteX38" fmla="*/ 550862 w 1082048"/>
              <a:gd name="connsiteY38" fmla="*/ 1573656 h 1869496"/>
              <a:gd name="connsiteX39" fmla="*/ 558799 w 1082048"/>
              <a:gd name="connsiteY39" fmla="*/ 1453006 h 1869496"/>
              <a:gd name="connsiteX40" fmla="*/ 546099 w 1082048"/>
              <a:gd name="connsiteY40" fmla="*/ 1391093 h 1869496"/>
              <a:gd name="connsiteX41" fmla="*/ 539750 w 1082048"/>
              <a:gd name="connsiteY41" fmla="*/ 1330768 h 1869496"/>
              <a:gd name="connsiteX42" fmla="*/ 528638 w 1082048"/>
              <a:gd name="connsiteY42" fmla="*/ 1214882 h 1869496"/>
              <a:gd name="connsiteX43" fmla="*/ 504825 w 1082048"/>
              <a:gd name="connsiteY43" fmla="*/ 991045 h 1869496"/>
              <a:gd name="connsiteX44" fmla="*/ 228599 w 1082048"/>
              <a:gd name="connsiteY44" fmla="*/ 803721 h 1869496"/>
              <a:gd name="connsiteX45" fmla="*/ 270112 w 1082048"/>
              <a:gd name="connsiteY45" fmla="*/ 463998 h 1869496"/>
              <a:gd name="connsiteX0" fmla="*/ 270112 w 1082048"/>
              <a:gd name="connsiteY0" fmla="*/ 463998 h 1869496"/>
              <a:gd name="connsiteX1" fmla="*/ 0 w 1082048"/>
              <a:gd name="connsiteY1" fmla="*/ 57593 h 1869496"/>
              <a:gd name="connsiteX2" fmla="*/ 34924 w 1082048"/>
              <a:gd name="connsiteY2" fmla="*/ 445 h 1869496"/>
              <a:gd name="connsiteX3" fmla="*/ 158749 w 1082048"/>
              <a:gd name="connsiteY3" fmla="*/ 68706 h 1869496"/>
              <a:gd name="connsiteX4" fmla="*/ 315912 w 1082048"/>
              <a:gd name="connsiteY4" fmla="*/ 149669 h 1869496"/>
              <a:gd name="connsiteX5" fmla="*/ 363536 w 1082048"/>
              <a:gd name="connsiteY5" fmla="*/ 156019 h 1869496"/>
              <a:gd name="connsiteX6" fmla="*/ 388937 w 1082048"/>
              <a:gd name="connsiteY6" fmla="*/ 195707 h 1869496"/>
              <a:gd name="connsiteX7" fmla="*/ 452437 w 1082048"/>
              <a:gd name="connsiteY7" fmla="*/ 216345 h 1869496"/>
              <a:gd name="connsiteX8" fmla="*/ 530225 w 1082048"/>
              <a:gd name="connsiteY8" fmla="*/ 260795 h 1869496"/>
              <a:gd name="connsiteX9" fmla="*/ 554037 w 1082048"/>
              <a:gd name="connsiteY9" fmla="*/ 246507 h 1869496"/>
              <a:gd name="connsiteX10" fmla="*/ 600074 w 1082048"/>
              <a:gd name="connsiteY10" fmla="*/ 270320 h 1869496"/>
              <a:gd name="connsiteX11" fmla="*/ 795337 w 1082048"/>
              <a:gd name="connsiteY11" fmla="*/ 271908 h 1869496"/>
              <a:gd name="connsiteX12" fmla="*/ 830262 w 1082048"/>
              <a:gd name="connsiteY12" fmla="*/ 252858 h 1869496"/>
              <a:gd name="connsiteX13" fmla="*/ 869949 w 1082048"/>
              <a:gd name="connsiteY13" fmla="*/ 259207 h 1869496"/>
              <a:gd name="connsiteX14" fmla="*/ 923925 w 1082048"/>
              <a:gd name="connsiteY14" fmla="*/ 268732 h 1869496"/>
              <a:gd name="connsiteX15" fmla="*/ 963614 w 1082048"/>
              <a:gd name="connsiteY15" fmla="*/ 276668 h 1869496"/>
              <a:gd name="connsiteX16" fmla="*/ 1025526 w 1082048"/>
              <a:gd name="connsiteY16" fmla="*/ 422719 h 1869496"/>
              <a:gd name="connsiteX17" fmla="*/ 1051968 w 1082048"/>
              <a:gd name="connsiteY17" fmla="*/ 738635 h 1869496"/>
              <a:gd name="connsiteX18" fmla="*/ 1079499 w 1082048"/>
              <a:gd name="connsiteY18" fmla="*/ 938660 h 1869496"/>
              <a:gd name="connsiteX19" fmla="*/ 971549 w 1082048"/>
              <a:gd name="connsiteY19" fmla="*/ 900560 h 1869496"/>
              <a:gd name="connsiteX20" fmla="*/ 946148 w 1082048"/>
              <a:gd name="connsiteY20" fmla="*/ 971995 h 1869496"/>
              <a:gd name="connsiteX21" fmla="*/ 945605 w 1082048"/>
              <a:gd name="connsiteY21" fmla="*/ 1094453 h 1869496"/>
              <a:gd name="connsiteX22" fmla="*/ 919400 w 1082048"/>
              <a:gd name="connsiteY22" fmla="*/ 1381790 h 1869496"/>
              <a:gd name="connsiteX23" fmla="*/ 930274 w 1082048"/>
              <a:gd name="connsiteY23" fmla="*/ 1522856 h 1869496"/>
              <a:gd name="connsiteX24" fmla="*/ 933449 w 1082048"/>
              <a:gd name="connsiteY24" fmla="*/ 1630806 h 1869496"/>
              <a:gd name="connsiteX25" fmla="*/ 931862 w 1082048"/>
              <a:gd name="connsiteY25" fmla="*/ 1824481 h 1869496"/>
              <a:gd name="connsiteX26" fmla="*/ 887412 w 1082048"/>
              <a:gd name="connsiteY26" fmla="*/ 1832420 h 1869496"/>
              <a:gd name="connsiteX27" fmla="*/ 831849 w 1082048"/>
              <a:gd name="connsiteY27" fmla="*/ 1819719 h 1869496"/>
              <a:gd name="connsiteX28" fmla="*/ 787399 w 1082048"/>
              <a:gd name="connsiteY28" fmla="*/ 1692719 h 1869496"/>
              <a:gd name="connsiteX29" fmla="*/ 777875 w 1082048"/>
              <a:gd name="connsiteY29" fmla="*/ 1389506 h 1869496"/>
              <a:gd name="connsiteX30" fmla="*/ 739775 w 1082048"/>
              <a:gd name="connsiteY30" fmla="*/ 1148207 h 1869496"/>
              <a:gd name="connsiteX31" fmla="*/ 700088 w 1082048"/>
              <a:gd name="connsiteY31" fmla="*/ 1422844 h 1869496"/>
              <a:gd name="connsiteX32" fmla="*/ 693737 w 1082048"/>
              <a:gd name="connsiteY32" fmla="*/ 1599056 h 1869496"/>
              <a:gd name="connsiteX33" fmla="*/ 706437 w 1082048"/>
              <a:gd name="connsiteY33" fmla="*/ 1718119 h 1869496"/>
              <a:gd name="connsiteX34" fmla="*/ 674687 w 1082048"/>
              <a:gd name="connsiteY34" fmla="*/ 1841945 h 1869496"/>
              <a:gd name="connsiteX35" fmla="*/ 631825 w 1082048"/>
              <a:gd name="connsiteY35" fmla="*/ 1838770 h 1869496"/>
              <a:gd name="connsiteX36" fmla="*/ 527049 w 1082048"/>
              <a:gd name="connsiteY36" fmla="*/ 1849881 h 1869496"/>
              <a:gd name="connsiteX37" fmla="*/ 554037 w 1082048"/>
              <a:gd name="connsiteY37" fmla="*/ 1733994 h 1869496"/>
              <a:gd name="connsiteX38" fmla="*/ 550862 w 1082048"/>
              <a:gd name="connsiteY38" fmla="*/ 1573656 h 1869496"/>
              <a:gd name="connsiteX39" fmla="*/ 558799 w 1082048"/>
              <a:gd name="connsiteY39" fmla="*/ 1453006 h 1869496"/>
              <a:gd name="connsiteX40" fmla="*/ 546099 w 1082048"/>
              <a:gd name="connsiteY40" fmla="*/ 1391093 h 1869496"/>
              <a:gd name="connsiteX41" fmla="*/ 539750 w 1082048"/>
              <a:gd name="connsiteY41" fmla="*/ 1330768 h 1869496"/>
              <a:gd name="connsiteX42" fmla="*/ 528638 w 1082048"/>
              <a:gd name="connsiteY42" fmla="*/ 1214882 h 1869496"/>
              <a:gd name="connsiteX43" fmla="*/ 504825 w 1082048"/>
              <a:gd name="connsiteY43" fmla="*/ 991045 h 1869496"/>
              <a:gd name="connsiteX44" fmla="*/ 228599 w 1082048"/>
              <a:gd name="connsiteY44" fmla="*/ 803721 h 1869496"/>
              <a:gd name="connsiteX45" fmla="*/ 270112 w 1082048"/>
              <a:gd name="connsiteY45" fmla="*/ 463998 h 1869496"/>
              <a:gd name="connsiteX0" fmla="*/ 270112 w 1081742"/>
              <a:gd name="connsiteY0" fmla="*/ 463998 h 1869496"/>
              <a:gd name="connsiteX1" fmla="*/ 0 w 1081742"/>
              <a:gd name="connsiteY1" fmla="*/ 57593 h 1869496"/>
              <a:gd name="connsiteX2" fmla="*/ 34924 w 1081742"/>
              <a:gd name="connsiteY2" fmla="*/ 445 h 1869496"/>
              <a:gd name="connsiteX3" fmla="*/ 158749 w 1081742"/>
              <a:gd name="connsiteY3" fmla="*/ 68706 h 1869496"/>
              <a:gd name="connsiteX4" fmla="*/ 315912 w 1081742"/>
              <a:gd name="connsiteY4" fmla="*/ 149669 h 1869496"/>
              <a:gd name="connsiteX5" fmla="*/ 363536 w 1081742"/>
              <a:gd name="connsiteY5" fmla="*/ 156019 h 1869496"/>
              <a:gd name="connsiteX6" fmla="*/ 388937 w 1081742"/>
              <a:gd name="connsiteY6" fmla="*/ 195707 h 1869496"/>
              <a:gd name="connsiteX7" fmla="*/ 452437 w 1081742"/>
              <a:gd name="connsiteY7" fmla="*/ 216345 h 1869496"/>
              <a:gd name="connsiteX8" fmla="*/ 530225 w 1081742"/>
              <a:gd name="connsiteY8" fmla="*/ 260795 h 1869496"/>
              <a:gd name="connsiteX9" fmla="*/ 554037 w 1081742"/>
              <a:gd name="connsiteY9" fmla="*/ 246507 h 1869496"/>
              <a:gd name="connsiteX10" fmla="*/ 600074 w 1081742"/>
              <a:gd name="connsiteY10" fmla="*/ 270320 h 1869496"/>
              <a:gd name="connsiteX11" fmla="*/ 795337 w 1081742"/>
              <a:gd name="connsiteY11" fmla="*/ 271908 h 1869496"/>
              <a:gd name="connsiteX12" fmla="*/ 830262 w 1081742"/>
              <a:gd name="connsiteY12" fmla="*/ 252858 h 1869496"/>
              <a:gd name="connsiteX13" fmla="*/ 869949 w 1081742"/>
              <a:gd name="connsiteY13" fmla="*/ 259207 h 1869496"/>
              <a:gd name="connsiteX14" fmla="*/ 923925 w 1081742"/>
              <a:gd name="connsiteY14" fmla="*/ 268732 h 1869496"/>
              <a:gd name="connsiteX15" fmla="*/ 963614 w 1081742"/>
              <a:gd name="connsiteY15" fmla="*/ 276668 h 1869496"/>
              <a:gd name="connsiteX16" fmla="*/ 1025526 w 1081742"/>
              <a:gd name="connsiteY16" fmla="*/ 422719 h 1869496"/>
              <a:gd name="connsiteX17" fmla="*/ 1044031 w 1081742"/>
              <a:gd name="connsiteY17" fmla="*/ 756097 h 1869496"/>
              <a:gd name="connsiteX18" fmla="*/ 1079499 w 1081742"/>
              <a:gd name="connsiteY18" fmla="*/ 938660 h 1869496"/>
              <a:gd name="connsiteX19" fmla="*/ 971549 w 1081742"/>
              <a:gd name="connsiteY19" fmla="*/ 900560 h 1869496"/>
              <a:gd name="connsiteX20" fmla="*/ 946148 w 1081742"/>
              <a:gd name="connsiteY20" fmla="*/ 971995 h 1869496"/>
              <a:gd name="connsiteX21" fmla="*/ 945605 w 1081742"/>
              <a:gd name="connsiteY21" fmla="*/ 1094453 h 1869496"/>
              <a:gd name="connsiteX22" fmla="*/ 919400 w 1081742"/>
              <a:gd name="connsiteY22" fmla="*/ 1381790 h 1869496"/>
              <a:gd name="connsiteX23" fmla="*/ 930274 w 1081742"/>
              <a:gd name="connsiteY23" fmla="*/ 1522856 h 1869496"/>
              <a:gd name="connsiteX24" fmla="*/ 933449 w 1081742"/>
              <a:gd name="connsiteY24" fmla="*/ 1630806 h 1869496"/>
              <a:gd name="connsiteX25" fmla="*/ 931862 w 1081742"/>
              <a:gd name="connsiteY25" fmla="*/ 1824481 h 1869496"/>
              <a:gd name="connsiteX26" fmla="*/ 887412 w 1081742"/>
              <a:gd name="connsiteY26" fmla="*/ 1832420 h 1869496"/>
              <a:gd name="connsiteX27" fmla="*/ 831849 w 1081742"/>
              <a:gd name="connsiteY27" fmla="*/ 1819719 h 1869496"/>
              <a:gd name="connsiteX28" fmla="*/ 787399 w 1081742"/>
              <a:gd name="connsiteY28" fmla="*/ 1692719 h 1869496"/>
              <a:gd name="connsiteX29" fmla="*/ 777875 w 1081742"/>
              <a:gd name="connsiteY29" fmla="*/ 1389506 h 1869496"/>
              <a:gd name="connsiteX30" fmla="*/ 739775 w 1081742"/>
              <a:gd name="connsiteY30" fmla="*/ 1148207 h 1869496"/>
              <a:gd name="connsiteX31" fmla="*/ 700088 w 1081742"/>
              <a:gd name="connsiteY31" fmla="*/ 1422844 h 1869496"/>
              <a:gd name="connsiteX32" fmla="*/ 693737 w 1081742"/>
              <a:gd name="connsiteY32" fmla="*/ 1599056 h 1869496"/>
              <a:gd name="connsiteX33" fmla="*/ 706437 w 1081742"/>
              <a:gd name="connsiteY33" fmla="*/ 1718119 h 1869496"/>
              <a:gd name="connsiteX34" fmla="*/ 674687 w 1081742"/>
              <a:gd name="connsiteY34" fmla="*/ 1841945 h 1869496"/>
              <a:gd name="connsiteX35" fmla="*/ 631825 w 1081742"/>
              <a:gd name="connsiteY35" fmla="*/ 1838770 h 1869496"/>
              <a:gd name="connsiteX36" fmla="*/ 527049 w 1081742"/>
              <a:gd name="connsiteY36" fmla="*/ 1849881 h 1869496"/>
              <a:gd name="connsiteX37" fmla="*/ 554037 w 1081742"/>
              <a:gd name="connsiteY37" fmla="*/ 1733994 h 1869496"/>
              <a:gd name="connsiteX38" fmla="*/ 550862 w 1081742"/>
              <a:gd name="connsiteY38" fmla="*/ 1573656 h 1869496"/>
              <a:gd name="connsiteX39" fmla="*/ 558799 w 1081742"/>
              <a:gd name="connsiteY39" fmla="*/ 1453006 h 1869496"/>
              <a:gd name="connsiteX40" fmla="*/ 546099 w 1081742"/>
              <a:gd name="connsiteY40" fmla="*/ 1391093 h 1869496"/>
              <a:gd name="connsiteX41" fmla="*/ 539750 w 1081742"/>
              <a:gd name="connsiteY41" fmla="*/ 1330768 h 1869496"/>
              <a:gd name="connsiteX42" fmla="*/ 528638 w 1081742"/>
              <a:gd name="connsiteY42" fmla="*/ 1214882 h 1869496"/>
              <a:gd name="connsiteX43" fmla="*/ 504825 w 1081742"/>
              <a:gd name="connsiteY43" fmla="*/ 991045 h 1869496"/>
              <a:gd name="connsiteX44" fmla="*/ 228599 w 1081742"/>
              <a:gd name="connsiteY44" fmla="*/ 803721 h 1869496"/>
              <a:gd name="connsiteX45" fmla="*/ 270112 w 1081742"/>
              <a:gd name="connsiteY45" fmla="*/ 463998 h 1869496"/>
              <a:gd name="connsiteX0" fmla="*/ 270112 w 1081742"/>
              <a:gd name="connsiteY0" fmla="*/ 463998 h 1869496"/>
              <a:gd name="connsiteX1" fmla="*/ 0 w 1081742"/>
              <a:gd name="connsiteY1" fmla="*/ 57593 h 1869496"/>
              <a:gd name="connsiteX2" fmla="*/ 34924 w 1081742"/>
              <a:gd name="connsiteY2" fmla="*/ 445 h 1869496"/>
              <a:gd name="connsiteX3" fmla="*/ 158749 w 1081742"/>
              <a:gd name="connsiteY3" fmla="*/ 68706 h 1869496"/>
              <a:gd name="connsiteX4" fmla="*/ 315912 w 1081742"/>
              <a:gd name="connsiteY4" fmla="*/ 149669 h 1869496"/>
              <a:gd name="connsiteX5" fmla="*/ 363536 w 1081742"/>
              <a:gd name="connsiteY5" fmla="*/ 156019 h 1869496"/>
              <a:gd name="connsiteX6" fmla="*/ 388937 w 1081742"/>
              <a:gd name="connsiteY6" fmla="*/ 195707 h 1869496"/>
              <a:gd name="connsiteX7" fmla="*/ 452437 w 1081742"/>
              <a:gd name="connsiteY7" fmla="*/ 216345 h 1869496"/>
              <a:gd name="connsiteX8" fmla="*/ 530225 w 1081742"/>
              <a:gd name="connsiteY8" fmla="*/ 260795 h 1869496"/>
              <a:gd name="connsiteX9" fmla="*/ 554037 w 1081742"/>
              <a:gd name="connsiteY9" fmla="*/ 246507 h 1869496"/>
              <a:gd name="connsiteX10" fmla="*/ 600074 w 1081742"/>
              <a:gd name="connsiteY10" fmla="*/ 270320 h 1869496"/>
              <a:gd name="connsiteX11" fmla="*/ 795337 w 1081742"/>
              <a:gd name="connsiteY11" fmla="*/ 271908 h 1869496"/>
              <a:gd name="connsiteX12" fmla="*/ 830262 w 1081742"/>
              <a:gd name="connsiteY12" fmla="*/ 252858 h 1869496"/>
              <a:gd name="connsiteX13" fmla="*/ 869949 w 1081742"/>
              <a:gd name="connsiteY13" fmla="*/ 259207 h 1869496"/>
              <a:gd name="connsiteX14" fmla="*/ 923925 w 1081742"/>
              <a:gd name="connsiteY14" fmla="*/ 268732 h 1869496"/>
              <a:gd name="connsiteX15" fmla="*/ 963614 w 1081742"/>
              <a:gd name="connsiteY15" fmla="*/ 276668 h 1869496"/>
              <a:gd name="connsiteX16" fmla="*/ 1025526 w 1081742"/>
              <a:gd name="connsiteY16" fmla="*/ 422719 h 1869496"/>
              <a:gd name="connsiteX17" fmla="*/ 1044031 w 1081742"/>
              <a:gd name="connsiteY17" fmla="*/ 756097 h 1869496"/>
              <a:gd name="connsiteX18" fmla="*/ 1079499 w 1081742"/>
              <a:gd name="connsiteY18" fmla="*/ 938660 h 1869496"/>
              <a:gd name="connsiteX19" fmla="*/ 971549 w 1081742"/>
              <a:gd name="connsiteY19" fmla="*/ 900560 h 1869496"/>
              <a:gd name="connsiteX20" fmla="*/ 946148 w 1081742"/>
              <a:gd name="connsiteY20" fmla="*/ 971995 h 1869496"/>
              <a:gd name="connsiteX21" fmla="*/ 945605 w 1081742"/>
              <a:gd name="connsiteY21" fmla="*/ 1094453 h 1869496"/>
              <a:gd name="connsiteX22" fmla="*/ 919400 w 1081742"/>
              <a:gd name="connsiteY22" fmla="*/ 1381790 h 1869496"/>
              <a:gd name="connsiteX23" fmla="*/ 930274 w 1081742"/>
              <a:gd name="connsiteY23" fmla="*/ 1522856 h 1869496"/>
              <a:gd name="connsiteX24" fmla="*/ 933449 w 1081742"/>
              <a:gd name="connsiteY24" fmla="*/ 1630806 h 1869496"/>
              <a:gd name="connsiteX25" fmla="*/ 931862 w 1081742"/>
              <a:gd name="connsiteY25" fmla="*/ 1824481 h 1869496"/>
              <a:gd name="connsiteX26" fmla="*/ 887412 w 1081742"/>
              <a:gd name="connsiteY26" fmla="*/ 1832420 h 1869496"/>
              <a:gd name="connsiteX27" fmla="*/ 831849 w 1081742"/>
              <a:gd name="connsiteY27" fmla="*/ 1819719 h 1869496"/>
              <a:gd name="connsiteX28" fmla="*/ 787399 w 1081742"/>
              <a:gd name="connsiteY28" fmla="*/ 1692719 h 1869496"/>
              <a:gd name="connsiteX29" fmla="*/ 777875 w 1081742"/>
              <a:gd name="connsiteY29" fmla="*/ 1389506 h 1869496"/>
              <a:gd name="connsiteX30" fmla="*/ 739775 w 1081742"/>
              <a:gd name="connsiteY30" fmla="*/ 1148207 h 1869496"/>
              <a:gd name="connsiteX31" fmla="*/ 700088 w 1081742"/>
              <a:gd name="connsiteY31" fmla="*/ 1422844 h 1869496"/>
              <a:gd name="connsiteX32" fmla="*/ 693737 w 1081742"/>
              <a:gd name="connsiteY32" fmla="*/ 1599056 h 1869496"/>
              <a:gd name="connsiteX33" fmla="*/ 706437 w 1081742"/>
              <a:gd name="connsiteY33" fmla="*/ 1718119 h 1869496"/>
              <a:gd name="connsiteX34" fmla="*/ 674687 w 1081742"/>
              <a:gd name="connsiteY34" fmla="*/ 1841945 h 1869496"/>
              <a:gd name="connsiteX35" fmla="*/ 631825 w 1081742"/>
              <a:gd name="connsiteY35" fmla="*/ 1838770 h 1869496"/>
              <a:gd name="connsiteX36" fmla="*/ 527049 w 1081742"/>
              <a:gd name="connsiteY36" fmla="*/ 1849881 h 1869496"/>
              <a:gd name="connsiteX37" fmla="*/ 554037 w 1081742"/>
              <a:gd name="connsiteY37" fmla="*/ 1733994 h 1869496"/>
              <a:gd name="connsiteX38" fmla="*/ 550862 w 1081742"/>
              <a:gd name="connsiteY38" fmla="*/ 1573656 h 1869496"/>
              <a:gd name="connsiteX39" fmla="*/ 558799 w 1081742"/>
              <a:gd name="connsiteY39" fmla="*/ 1453006 h 1869496"/>
              <a:gd name="connsiteX40" fmla="*/ 546099 w 1081742"/>
              <a:gd name="connsiteY40" fmla="*/ 1391093 h 1869496"/>
              <a:gd name="connsiteX41" fmla="*/ 539750 w 1081742"/>
              <a:gd name="connsiteY41" fmla="*/ 1330768 h 1869496"/>
              <a:gd name="connsiteX42" fmla="*/ 528638 w 1081742"/>
              <a:gd name="connsiteY42" fmla="*/ 1214882 h 1869496"/>
              <a:gd name="connsiteX43" fmla="*/ 504825 w 1081742"/>
              <a:gd name="connsiteY43" fmla="*/ 991045 h 1869496"/>
              <a:gd name="connsiteX44" fmla="*/ 228599 w 1081742"/>
              <a:gd name="connsiteY44" fmla="*/ 803721 h 1869496"/>
              <a:gd name="connsiteX45" fmla="*/ 270112 w 1081742"/>
              <a:gd name="connsiteY45" fmla="*/ 463998 h 1869496"/>
              <a:gd name="connsiteX0" fmla="*/ 270112 w 1068072"/>
              <a:gd name="connsiteY0" fmla="*/ 463998 h 1869496"/>
              <a:gd name="connsiteX1" fmla="*/ 0 w 1068072"/>
              <a:gd name="connsiteY1" fmla="*/ 57593 h 1869496"/>
              <a:gd name="connsiteX2" fmla="*/ 34924 w 1068072"/>
              <a:gd name="connsiteY2" fmla="*/ 445 h 1869496"/>
              <a:gd name="connsiteX3" fmla="*/ 158749 w 1068072"/>
              <a:gd name="connsiteY3" fmla="*/ 68706 h 1869496"/>
              <a:gd name="connsiteX4" fmla="*/ 315912 w 1068072"/>
              <a:gd name="connsiteY4" fmla="*/ 149669 h 1869496"/>
              <a:gd name="connsiteX5" fmla="*/ 363536 w 1068072"/>
              <a:gd name="connsiteY5" fmla="*/ 156019 h 1869496"/>
              <a:gd name="connsiteX6" fmla="*/ 388937 w 1068072"/>
              <a:gd name="connsiteY6" fmla="*/ 195707 h 1869496"/>
              <a:gd name="connsiteX7" fmla="*/ 452437 w 1068072"/>
              <a:gd name="connsiteY7" fmla="*/ 216345 h 1869496"/>
              <a:gd name="connsiteX8" fmla="*/ 530225 w 1068072"/>
              <a:gd name="connsiteY8" fmla="*/ 260795 h 1869496"/>
              <a:gd name="connsiteX9" fmla="*/ 554037 w 1068072"/>
              <a:gd name="connsiteY9" fmla="*/ 246507 h 1869496"/>
              <a:gd name="connsiteX10" fmla="*/ 600074 w 1068072"/>
              <a:gd name="connsiteY10" fmla="*/ 270320 h 1869496"/>
              <a:gd name="connsiteX11" fmla="*/ 795337 w 1068072"/>
              <a:gd name="connsiteY11" fmla="*/ 271908 h 1869496"/>
              <a:gd name="connsiteX12" fmla="*/ 830262 w 1068072"/>
              <a:gd name="connsiteY12" fmla="*/ 252858 h 1869496"/>
              <a:gd name="connsiteX13" fmla="*/ 869949 w 1068072"/>
              <a:gd name="connsiteY13" fmla="*/ 259207 h 1869496"/>
              <a:gd name="connsiteX14" fmla="*/ 923925 w 1068072"/>
              <a:gd name="connsiteY14" fmla="*/ 268732 h 1869496"/>
              <a:gd name="connsiteX15" fmla="*/ 963614 w 1068072"/>
              <a:gd name="connsiteY15" fmla="*/ 276668 h 1869496"/>
              <a:gd name="connsiteX16" fmla="*/ 1025526 w 1068072"/>
              <a:gd name="connsiteY16" fmla="*/ 422719 h 1869496"/>
              <a:gd name="connsiteX17" fmla="*/ 1044031 w 1068072"/>
              <a:gd name="connsiteY17" fmla="*/ 756097 h 1869496"/>
              <a:gd name="connsiteX18" fmla="*/ 1065211 w 1068072"/>
              <a:gd name="connsiteY18" fmla="*/ 892623 h 1869496"/>
              <a:gd name="connsiteX19" fmla="*/ 971549 w 1068072"/>
              <a:gd name="connsiteY19" fmla="*/ 900560 h 1869496"/>
              <a:gd name="connsiteX20" fmla="*/ 946148 w 1068072"/>
              <a:gd name="connsiteY20" fmla="*/ 971995 h 1869496"/>
              <a:gd name="connsiteX21" fmla="*/ 945605 w 1068072"/>
              <a:gd name="connsiteY21" fmla="*/ 1094453 h 1869496"/>
              <a:gd name="connsiteX22" fmla="*/ 919400 w 1068072"/>
              <a:gd name="connsiteY22" fmla="*/ 1381790 h 1869496"/>
              <a:gd name="connsiteX23" fmla="*/ 930274 w 1068072"/>
              <a:gd name="connsiteY23" fmla="*/ 1522856 h 1869496"/>
              <a:gd name="connsiteX24" fmla="*/ 933449 w 1068072"/>
              <a:gd name="connsiteY24" fmla="*/ 1630806 h 1869496"/>
              <a:gd name="connsiteX25" fmla="*/ 931862 w 1068072"/>
              <a:gd name="connsiteY25" fmla="*/ 1824481 h 1869496"/>
              <a:gd name="connsiteX26" fmla="*/ 887412 w 1068072"/>
              <a:gd name="connsiteY26" fmla="*/ 1832420 h 1869496"/>
              <a:gd name="connsiteX27" fmla="*/ 831849 w 1068072"/>
              <a:gd name="connsiteY27" fmla="*/ 1819719 h 1869496"/>
              <a:gd name="connsiteX28" fmla="*/ 787399 w 1068072"/>
              <a:gd name="connsiteY28" fmla="*/ 1692719 h 1869496"/>
              <a:gd name="connsiteX29" fmla="*/ 777875 w 1068072"/>
              <a:gd name="connsiteY29" fmla="*/ 1389506 h 1869496"/>
              <a:gd name="connsiteX30" fmla="*/ 739775 w 1068072"/>
              <a:gd name="connsiteY30" fmla="*/ 1148207 h 1869496"/>
              <a:gd name="connsiteX31" fmla="*/ 700088 w 1068072"/>
              <a:gd name="connsiteY31" fmla="*/ 1422844 h 1869496"/>
              <a:gd name="connsiteX32" fmla="*/ 693737 w 1068072"/>
              <a:gd name="connsiteY32" fmla="*/ 1599056 h 1869496"/>
              <a:gd name="connsiteX33" fmla="*/ 706437 w 1068072"/>
              <a:gd name="connsiteY33" fmla="*/ 1718119 h 1869496"/>
              <a:gd name="connsiteX34" fmla="*/ 674687 w 1068072"/>
              <a:gd name="connsiteY34" fmla="*/ 1841945 h 1869496"/>
              <a:gd name="connsiteX35" fmla="*/ 631825 w 1068072"/>
              <a:gd name="connsiteY35" fmla="*/ 1838770 h 1869496"/>
              <a:gd name="connsiteX36" fmla="*/ 527049 w 1068072"/>
              <a:gd name="connsiteY36" fmla="*/ 1849881 h 1869496"/>
              <a:gd name="connsiteX37" fmla="*/ 554037 w 1068072"/>
              <a:gd name="connsiteY37" fmla="*/ 1733994 h 1869496"/>
              <a:gd name="connsiteX38" fmla="*/ 550862 w 1068072"/>
              <a:gd name="connsiteY38" fmla="*/ 1573656 h 1869496"/>
              <a:gd name="connsiteX39" fmla="*/ 558799 w 1068072"/>
              <a:gd name="connsiteY39" fmla="*/ 1453006 h 1869496"/>
              <a:gd name="connsiteX40" fmla="*/ 546099 w 1068072"/>
              <a:gd name="connsiteY40" fmla="*/ 1391093 h 1869496"/>
              <a:gd name="connsiteX41" fmla="*/ 539750 w 1068072"/>
              <a:gd name="connsiteY41" fmla="*/ 1330768 h 1869496"/>
              <a:gd name="connsiteX42" fmla="*/ 528638 w 1068072"/>
              <a:gd name="connsiteY42" fmla="*/ 1214882 h 1869496"/>
              <a:gd name="connsiteX43" fmla="*/ 504825 w 1068072"/>
              <a:gd name="connsiteY43" fmla="*/ 991045 h 1869496"/>
              <a:gd name="connsiteX44" fmla="*/ 228599 w 1068072"/>
              <a:gd name="connsiteY44" fmla="*/ 803721 h 1869496"/>
              <a:gd name="connsiteX45" fmla="*/ 270112 w 1068072"/>
              <a:gd name="connsiteY45" fmla="*/ 463998 h 1869496"/>
              <a:gd name="connsiteX0" fmla="*/ 270112 w 1059193"/>
              <a:gd name="connsiteY0" fmla="*/ 463998 h 1869496"/>
              <a:gd name="connsiteX1" fmla="*/ 0 w 1059193"/>
              <a:gd name="connsiteY1" fmla="*/ 57593 h 1869496"/>
              <a:gd name="connsiteX2" fmla="*/ 34924 w 1059193"/>
              <a:gd name="connsiteY2" fmla="*/ 445 h 1869496"/>
              <a:gd name="connsiteX3" fmla="*/ 158749 w 1059193"/>
              <a:gd name="connsiteY3" fmla="*/ 68706 h 1869496"/>
              <a:gd name="connsiteX4" fmla="*/ 315912 w 1059193"/>
              <a:gd name="connsiteY4" fmla="*/ 149669 h 1869496"/>
              <a:gd name="connsiteX5" fmla="*/ 363536 w 1059193"/>
              <a:gd name="connsiteY5" fmla="*/ 156019 h 1869496"/>
              <a:gd name="connsiteX6" fmla="*/ 388937 w 1059193"/>
              <a:gd name="connsiteY6" fmla="*/ 195707 h 1869496"/>
              <a:gd name="connsiteX7" fmla="*/ 452437 w 1059193"/>
              <a:gd name="connsiteY7" fmla="*/ 216345 h 1869496"/>
              <a:gd name="connsiteX8" fmla="*/ 530225 w 1059193"/>
              <a:gd name="connsiteY8" fmla="*/ 260795 h 1869496"/>
              <a:gd name="connsiteX9" fmla="*/ 554037 w 1059193"/>
              <a:gd name="connsiteY9" fmla="*/ 246507 h 1869496"/>
              <a:gd name="connsiteX10" fmla="*/ 600074 w 1059193"/>
              <a:gd name="connsiteY10" fmla="*/ 270320 h 1869496"/>
              <a:gd name="connsiteX11" fmla="*/ 795337 w 1059193"/>
              <a:gd name="connsiteY11" fmla="*/ 271908 h 1869496"/>
              <a:gd name="connsiteX12" fmla="*/ 830262 w 1059193"/>
              <a:gd name="connsiteY12" fmla="*/ 252858 h 1869496"/>
              <a:gd name="connsiteX13" fmla="*/ 869949 w 1059193"/>
              <a:gd name="connsiteY13" fmla="*/ 259207 h 1869496"/>
              <a:gd name="connsiteX14" fmla="*/ 923925 w 1059193"/>
              <a:gd name="connsiteY14" fmla="*/ 268732 h 1869496"/>
              <a:gd name="connsiteX15" fmla="*/ 963614 w 1059193"/>
              <a:gd name="connsiteY15" fmla="*/ 276668 h 1869496"/>
              <a:gd name="connsiteX16" fmla="*/ 1025526 w 1059193"/>
              <a:gd name="connsiteY16" fmla="*/ 422719 h 1869496"/>
              <a:gd name="connsiteX17" fmla="*/ 1044031 w 1059193"/>
              <a:gd name="connsiteY17" fmla="*/ 756097 h 1869496"/>
              <a:gd name="connsiteX18" fmla="*/ 1055686 w 1059193"/>
              <a:gd name="connsiteY18" fmla="*/ 876748 h 1869496"/>
              <a:gd name="connsiteX19" fmla="*/ 971549 w 1059193"/>
              <a:gd name="connsiteY19" fmla="*/ 900560 h 1869496"/>
              <a:gd name="connsiteX20" fmla="*/ 946148 w 1059193"/>
              <a:gd name="connsiteY20" fmla="*/ 971995 h 1869496"/>
              <a:gd name="connsiteX21" fmla="*/ 945605 w 1059193"/>
              <a:gd name="connsiteY21" fmla="*/ 1094453 h 1869496"/>
              <a:gd name="connsiteX22" fmla="*/ 919400 w 1059193"/>
              <a:gd name="connsiteY22" fmla="*/ 1381790 h 1869496"/>
              <a:gd name="connsiteX23" fmla="*/ 930274 w 1059193"/>
              <a:gd name="connsiteY23" fmla="*/ 1522856 h 1869496"/>
              <a:gd name="connsiteX24" fmla="*/ 933449 w 1059193"/>
              <a:gd name="connsiteY24" fmla="*/ 1630806 h 1869496"/>
              <a:gd name="connsiteX25" fmla="*/ 931862 w 1059193"/>
              <a:gd name="connsiteY25" fmla="*/ 1824481 h 1869496"/>
              <a:gd name="connsiteX26" fmla="*/ 887412 w 1059193"/>
              <a:gd name="connsiteY26" fmla="*/ 1832420 h 1869496"/>
              <a:gd name="connsiteX27" fmla="*/ 831849 w 1059193"/>
              <a:gd name="connsiteY27" fmla="*/ 1819719 h 1869496"/>
              <a:gd name="connsiteX28" fmla="*/ 787399 w 1059193"/>
              <a:gd name="connsiteY28" fmla="*/ 1692719 h 1869496"/>
              <a:gd name="connsiteX29" fmla="*/ 777875 w 1059193"/>
              <a:gd name="connsiteY29" fmla="*/ 1389506 h 1869496"/>
              <a:gd name="connsiteX30" fmla="*/ 739775 w 1059193"/>
              <a:gd name="connsiteY30" fmla="*/ 1148207 h 1869496"/>
              <a:gd name="connsiteX31" fmla="*/ 700088 w 1059193"/>
              <a:gd name="connsiteY31" fmla="*/ 1422844 h 1869496"/>
              <a:gd name="connsiteX32" fmla="*/ 693737 w 1059193"/>
              <a:gd name="connsiteY32" fmla="*/ 1599056 h 1869496"/>
              <a:gd name="connsiteX33" fmla="*/ 706437 w 1059193"/>
              <a:gd name="connsiteY33" fmla="*/ 1718119 h 1869496"/>
              <a:gd name="connsiteX34" fmla="*/ 674687 w 1059193"/>
              <a:gd name="connsiteY34" fmla="*/ 1841945 h 1869496"/>
              <a:gd name="connsiteX35" fmla="*/ 631825 w 1059193"/>
              <a:gd name="connsiteY35" fmla="*/ 1838770 h 1869496"/>
              <a:gd name="connsiteX36" fmla="*/ 527049 w 1059193"/>
              <a:gd name="connsiteY36" fmla="*/ 1849881 h 1869496"/>
              <a:gd name="connsiteX37" fmla="*/ 554037 w 1059193"/>
              <a:gd name="connsiteY37" fmla="*/ 1733994 h 1869496"/>
              <a:gd name="connsiteX38" fmla="*/ 550862 w 1059193"/>
              <a:gd name="connsiteY38" fmla="*/ 1573656 h 1869496"/>
              <a:gd name="connsiteX39" fmla="*/ 558799 w 1059193"/>
              <a:gd name="connsiteY39" fmla="*/ 1453006 h 1869496"/>
              <a:gd name="connsiteX40" fmla="*/ 546099 w 1059193"/>
              <a:gd name="connsiteY40" fmla="*/ 1391093 h 1869496"/>
              <a:gd name="connsiteX41" fmla="*/ 539750 w 1059193"/>
              <a:gd name="connsiteY41" fmla="*/ 1330768 h 1869496"/>
              <a:gd name="connsiteX42" fmla="*/ 528638 w 1059193"/>
              <a:gd name="connsiteY42" fmla="*/ 1214882 h 1869496"/>
              <a:gd name="connsiteX43" fmla="*/ 504825 w 1059193"/>
              <a:gd name="connsiteY43" fmla="*/ 991045 h 1869496"/>
              <a:gd name="connsiteX44" fmla="*/ 228599 w 1059193"/>
              <a:gd name="connsiteY44" fmla="*/ 803721 h 1869496"/>
              <a:gd name="connsiteX45" fmla="*/ 270112 w 1059193"/>
              <a:gd name="connsiteY45" fmla="*/ 463998 h 1869496"/>
              <a:gd name="connsiteX0" fmla="*/ 270112 w 1059193"/>
              <a:gd name="connsiteY0" fmla="*/ 463998 h 1869496"/>
              <a:gd name="connsiteX1" fmla="*/ 0 w 1059193"/>
              <a:gd name="connsiteY1" fmla="*/ 57593 h 1869496"/>
              <a:gd name="connsiteX2" fmla="*/ 34924 w 1059193"/>
              <a:gd name="connsiteY2" fmla="*/ 445 h 1869496"/>
              <a:gd name="connsiteX3" fmla="*/ 158749 w 1059193"/>
              <a:gd name="connsiteY3" fmla="*/ 68706 h 1869496"/>
              <a:gd name="connsiteX4" fmla="*/ 315912 w 1059193"/>
              <a:gd name="connsiteY4" fmla="*/ 149669 h 1869496"/>
              <a:gd name="connsiteX5" fmla="*/ 363536 w 1059193"/>
              <a:gd name="connsiteY5" fmla="*/ 156019 h 1869496"/>
              <a:gd name="connsiteX6" fmla="*/ 388937 w 1059193"/>
              <a:gd name="connsiteY6" fmla="*/ 195707 h 1869496"/>
              <a:gd name="connsiteX7" fmla="*/ 452437 w 1059193"/>
              <a:gd name="connsiteY7" fmla="*/ 216345 h 1869496"/>
              <a:gd name="connsiteX8" fmla="*/ 530225 w 1059193"/>
              <a:gd name="connsiteY8" fmla="*/ 260795 h 1869496"/>
              <a:gd name="connsiteX9" fmla="*/ 554037 w 1059193"/>
              <a:gd name="connsiteY9" fmla="*/ 246507 h 1869496"/>
              <a:gd name="connsiteX10" fmla="*/ 600074 w 1059193"/>
              <a:gd name="connsiteY10" fmla="*/ 270320 h 1869496"/>
              <a:gd name="connsiteX11" fmla="*/ 795337 w 1059193"/>
              <a:gd name="connsiteY11" fmla="*/ 271908 h 1869496"/>
              <a:gd name="connsiteX12" fmla="*/ 830262 w 1059193"/>
              <a:gd name="connsiteY12" fmla="*/ 252858 h 1869496"/>
              <a:gd name="connsiteX13" fmla="*/ 869949 w 1059193"/>
              <a:gd name="connsiteY13" fmla="*/ 259207 h 1869496"/>
              <a:gd name="connsiteX14" fmla="*/ 923925 w 1059193"/>
              <a:gd name="connsiteY14" fmla="*/ 268732 h 1869496"/>
              <a:gd name="connsiteX15" fmla="*/ 963614 w 1059193"/>
              <a:gd name="connsiteY15" fmla="*/ 276668 h 1869496"/>
              <a:gd name="connsiteX16" fmla="*/ 1025526 w 1059193"/>
              <a:gd name="connsiteY16" fmla="*/ 422719 h 1869496"/>
              <a:gd name="connsiteX17" fmla="*/ 1044031 w 1059193"/>
              <a:gd name="connsiteY17" fmla="*/ 756097 h 1869496"/>
              <a:gd name="connsiteX18" fmla="*/ 1055686 w 1059193"/>
              <a:gd name="connsiteY18" fmla="*/ 876748 h 1869496"/>
              <a:gd name="connsiteX19" fmla="*/ 971549 w 1059193"/>
              <a:gd name="connsiteY19" fmla="*/ 900560 h 1869496"/>
              <a:gd name="connsiteX20" fmla="*/ 946148 w 1059193"/>
              <a:gd name="connsiteY20" fmla="*/ 971995 h 1869496"/>
              <a:gd name="connsiteX21" fmla="*/ 945605 w 1059193"/>
              <a:gd name="connsiteY21" fmla="*/ 1094453 h 1869496"/>
              <a:gd name="connsiteX22" fmla="*/ 919400 w 1059193"/>
              <a:gd name="connsiteY22" fmla="*/ 1381790 h 1869496"/>
              <a:gd name="connsiteX23" fmla="*/ 930274 w 1059193"/>
              <a:gd name="connsiteY23" fmla="*/ 1522856 h 1869496"/>
              <a:gd name="connsiteX24" fmla="*/ 933449 w 1059193"/>
              <a:gd name="connsiteY24" fmla="*/ 1630806 h 1869496"/>
              <a:gd name="connsiteX25" fmla="*/ 931862 w 1059193"/>
              <a:gd name="connsiteY25" fmla="*/ 1824481 h 1869496"/>
              <a:gd name="connsiteX26" fmla="*/ 887412 w 1059193"/>
              <a:gd name="connsiteY26" fmla="*/ 1832420 h 1869496"/>
              <a:gd name="connsiteX27" fmla="*/ 831849 w 1059193"/>
              <a:gd name="connsiteY27" fmla="*/ 1819719 h 1869496"/>
              <a:gd name="connsiteX28" fmla="*/ 787399 w 1059193"/>
              <a:gd name="connsiteY28" fmla="*/ 1692719 h 1869496"/>
              <a:gd name="connsiteX29" fmla="*/ 777875 w 1059193"/>
              <a:gd name="connsiteY29" fmla="*/ 1389506 h 1869496"/>
              <a:gd name="connsiteX30" fmla="*/ 739775 w 1059193"/>
              <a:gd name="connsiteY30" fmla="*/ 1148207 h 1869496"/>
              <a:gd name="connsiteX31" fmla="*/ 700088 w 1059193"/>
              <a:gd name="connsiteY31" fmla="*/ 1422844 h 1869496"/>
              <a:gd name="connsiteX32" fmla="*/ 693737 w 1059193"/>
              <a:gd name="connsiteY32" fmla="*/ 1599056 h 1869496"/>
              <a:gd name="connsiteX33" fmla="*/ 706437 w 1059193"/>
              <a:gd name="connsiteY33" fmla="*/ 1718119 h 1869496"/>
              <a:gd name="connsiteX34" fmla="*/ 674687 w 1059193"/>
              <a:gd name="connsiteY34" fmla="*/ 1841945 h 1869496"/>
              <a:gd name="connsiteX35" fmla="*/ 631825 w 1059193"/>
              <a:gd name="connsiteY35" fmla="*/ 1838770 h 1869496"/>
              <a:gd name="connsiteX36" fmla="*/ 527049 w 1059193"/>
              <a:gd name="connsiteY36" fmla="*/ 1849881 h 1869496"/>
              <a:gd name="connsiteX37" fmla="*/ 554037 w 1059193"/>
              <a:gd name="connsiteY37" fmla="*/ 1733994 h 1869496"/>
              <a:gd name="connsiteX38" fmla="*/ 550862 w 1059193"/>
              <a:gd name="connsiteY38" fmla="*/ 1573656 h 1869496"/>
              <a:gd name="connsiteX39" fmla="*/ 558799 w 1059193"/>
              <a:gd name="connsiteY39" fmla="*/ 1453006 h 1869496"/>
              <a:gd name="connsiteX40" fmla="*/ 546099 w 1059193"/>
              <a:gd name="connsiteY40" fmla="*/ 1391093 h 1869496"/>
              <a:gd name="connsiteX41" fmla="*/ 539750 w 1059193"/>
              <a:gd name="connsiteY41" fmla="*/ 1330768 h 1869496"/>
              <a:gd name="connsiteX42" fmla="*/ 528638 w 1059193"/>
              <a:gd name="connsiteY42" fmla="*/ 1214882 h 1869496"/>
              <a:gd name="connsiteX43" fmla="*/ 504825 w 1059193"/>
              <a:gd name="connsiteY43" fmla="*/ 991045 h 1869496"/>
              <a:gd name="connsiteX44" fmla="*/ 228599 w 1059193"/>
              <a:gd name="connsiteY44" fmla="*/ 803721 h 1869496"/>
              <a:gd name="connsiteX45" fmla="*/ 270112 w 1059193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71549 w 1056304"/>
              <a:gd name="connsiteY19" fmla="*/ 900560 h 1869496"/>
              <a:gd name="connsiteX20" fmla="*/ 946148 w 1056304"/>
              <a:gd name="connsiteY20" fmla="*/ 9719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84249 w 1056304"/>
              <a:gd name="connsiteY19" fmla="*/ 879923 h 1869496"/>
              <a:gd name="connsiteX20" fmla="*/ 946148 w 1056304"/>
              <a:gd name="connsiteY20" fmla="*/ 9719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984249 w 1056304"/>
              <a:gd name="connsiteY19" fmla="*/ 879923 h 1869496"/>
              <a:gd name="connsiteX20" fmla="*/ 977898 w 1056304"/>
              <a:gd name="connsiteY20" fmla="*/ 9846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5605 w 1056304"/>
              <a:gd name="connsiteY21" fmla="*/ 1094453 h 1869496"/>
              <a:gd name="connsiteX22" fmla="*/ 919400 w 1056304"/>
              <a:gd name="connsiteY22" fmla="*/ 1381790 h 1869496"/>
              <a:gd name="connsiteX23" fmla="*/ 930274 w 1056304"/>
              <a:gd name="connsiteY23" fmla="*/ 1522856 h 1869496"/>
              <a:gd name="connsiteX24" fmla="*/ 933449 w 1056304"/>
              <a:gd name="connsiteY24" fmla="*/ 1630806 h 1869496"/>
              <a:gd name="connsiteX25" fmla="*/ 931862 w 1056304"/>
              <a:gd name="connsiteY25" fmla="*/ 1824481 h 1869496"/>
              <a:gd name="connsiteX26" fmla="*/ 887412 w 1056304"/>
              <a:gd name="connsiteY26" fmla="*/ 1832420 h 1869496"/>
              <a:gd name="connsiteX27" fmla="*/ 831849 w 1056304"/>
              <a:gd name="connsiteY27" fmla="*/ 1819719 h 1869496"/>
              <a:gd name="connsiteX28" fmla="*/ 787399 w 1056304"/>
              <a:gd name="connsiteY28" fmla="*/ 1692719 h 1869496"/>
              <a:gd name="connsiteX29" fmla="*/ 777875 w 1056304"/>
              <a:gd name="connsiteY29" fmla="*/ 1389506 h 1869496"/>
              <a:gd name="connsiteX30" fmla="*/ 739775 w 1056304"/>
              <a:gd name="connsiteY30" fmla="*/ 1148207 h 1869496"/>
              <a:gd name="connsiteX31" fmla="*/ 700088 w 1056304"/>
              <a:gd name="connsiteY31" fmla="*/ 1422844 h 1869496"/>
              <a:gd name="connsiteX32" fmla="*/ 693737 w 1056304"/>
              <a:gd name="connsiteY32" fmla="*/ 1599056 h 1869496"/>
              <a:gd name="connsiteX33" fmla="*/ 706437 w 1056304"/>
              <a:gd name="connsiteY33" fmla="*/ 1718119 h 1869496"/>
              <a:gd name="connsiteX34" fmla="*/ 674687 w 1056304"/>
              <a:gd name="connsiteY34" fmla="*/ 1841945 h 1869496"/>
              <a:gd name="connsiteX35" fmla="*/ 631825 w 1056304"/>
              <a:gd name="connsiteY35" fmla="*/ 1838770 h 1869496"/>
              <a:gd name="connsiteX36" fmla="*/ 527049 w 1056304"/>
              <a:gd name="connsiteY36" fmla="*/ 1849881 h 1869496"/>
              <a:gd name="connsiteX37" fmla="*/ 554037 w 1056304"/>
              <a:gd name="connsiteY37" fmla="*/ 1733994 h 1869496"/>
              <a:gd name="connsiteX38" fmla="*/ 550862 w 1056304"/>
              <a:gd name="connsiteY38" fmla="*/ 1573656 h 1869496"/>
              <a:gd name="connsiteX39" fmla="*/ 558799 w 1056304"/>
              <a:gd name="connsiteY39" fmla="*/ 1453006 h 1869496"/>
              <a:gd name="connsiteX40" fmla="*/ 546099 w 1056304"/>
              <a:gd name="connsiteY40" fmla="*/ 1391093 h 1869496"/>
              <a:gd name="connsiteX41" fmla="*/ 539750 w 1056304"/>
              <a:gd name="connsiteY41" fmla="*/ 1330768 h 1869496"/>
              <a:gd name="connsiteX42" fmla="*/ 528638 w 1056304"/>
              <a:gd name="connsiteY42" fmla="*/ 1214882 h 1869496"/>
              <a:gd name="connsiteX43" fmla="*/ 504825 w 1056304"/>
              <a:gd name="connsiteY43" fmla="*/ 991045 h 1869496"/>
              <a:gd name="connsiteX44" fmla="*/ 228599 w 1056304"/>
              <a:gd name="connsiteY44" fmla="*/ 803721 h 1869496"/>
              <a:gd name="connsiteX45" fmla="*/ 270112 w 1056304"/>
              <a:gd name="connsiteY45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45605 w 1056304"/>
              <a:gd name="connsiteY22" fmla="*/ 109445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33449 w 1056304"/>
              <a:gd name="connsiteY25" fmla="*/ 1630806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33449 w 1056304"/>
              <a:gd name="connsiteY25" fmla="*/ 1630806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30274 w 1056304"/>
              <a:gd name="connsiteY24" fmla="*/ 1522856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77875 w 1056304"/>
              <a:gd name="connsiteY30" fmla="*/ 1389506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39775 w 1056304"/>
              <a:gd name="connsiteY31" fmla="*/ 1148207 h 1869496"/>
              <a:gd name="connsiteX32" fmla="*/ 700088 w 1056304"/>
              <a:gd name="connsiteY32" fmla="*/ 142284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39775 w 1056304"/>
              <a:gd name="connsiteY31" fmla="*/ 1148207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7468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27049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31849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3737 w 1056304"/>
              <a:gd name="connsiteY33" fmla="*/ 1599056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698500 w 1056304"/>
              <a:gd name="connsiteY33" fmla="*/ 1587944 h 1869496"/>
              <a:gd name="connsiteX34" fmla="*/ 706437 w 1056304"/>
              <a:gd name="connsiteY34" fmla="*/ 1718119 h 1869496"/>
              <a:gd name="connsiteX35" fmla="*/ 681037 w 1056304"/>
              <a:gd name="connsiteY35" fmla="*/ 1841945 h 1869496"/>
              <a:gd name="connsiteX36" fmla="*/ 631825 w 1056304"/>
              <a:gd name="connsiteY36" fmla="*/ 1838770 h 1869496"/>
              <a:gd name="connsiteX37" fmla="*/ 550862 w 1056304"/>
              <a:gd name="connsiteY37" fmla="*/ 1849881 h 1869496"/>
              <a:gd name="connsiteX38" fmla="*/ 554037 w 1056304"/>
              <a:gd name="connsiteY38" fmla="*/ 1733994 h 1869496"/>
              <a:gd name="connsiteX39" fmla="*/ 550862 w 1056304"/>
              <a:gd name="connsiteY39" fmla="*/ 1573656 h 1869496"/>
              <a:gd name="connsiteX40" fmla="*/ 558799 w 1056304"/>
              <a:gd name="connsiteY40" fmla="*/ 1453006 h 1869496"/>
              <a:gd name="connsiteX41" fmla="*/ 546099 w 1056304"/>
              <a:gd name="connsiteY41" fmla="*/ 1391093 h 1869496"/>
              <a:gd name="connsiteX42" fmla="*/ 539750 w 1056304"/>
              <a:gd name="connsiteY42" fmla="*/ 1330768 h 1869496"/>
              <a:gd name="connsiteX43" fmla="*/ 528638 w 1056304"/>
              <a:gd name="connsiteY43" fmla="*/ 1214882 h 1869496"/>
              <a:gd name="connsiteX44" fmla="*/ 504825 w 1056304"/>
              <a:gd name="connsiteY44" fmla="*/ 991045 h 1869496"/>
              <a:gd name="connsiteX45" fmla="*/ 228599 w 1056304"/>
              <a:gd name="connsiteY45" fmla="*/ 803721 h 1869496"/>
              <a:gd name="connsiteX46" fmla="*/ 270112 w 1056304"/>
              <a:gd name="connsiteY46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707989 w 1056304"/>
              <a:gd name="connsiteY33" fmla="*/ 1537904 h 1869496"/>
              <a:gd name="connsiteX34" fmla="*/ 698500 w 1056304"/>
              <a:gd name="connsiteY34" fmla="*/ 1587944 h 1869496"/>
              <a:gd name="connsiteX35" fmla="*/ 706437 w 1056304"/>
              <a:gd name="connsiteY35" fmla="*/ 1718119 h 1869496"/>
              <a:gd name="connsiteX36" fmla="*/ 681037 w 1056304"/>
              <a:gd name="connsiteY36" fmla="*/ 1841945 h 1869496"/>
              <a:gd name="connsiteX37" fmla="*/ 631825 w 1056304"/>
              <a:gd name="connsiteY37" fmla="*/ 1838770 h 1869496"/>
              <a:gd name="connsiteX38" fmla="*/ 550862 w 1056304"/>
              <a:gd name="connsiteY38" fmla="*/ 1849881 h 1869496"/>
              <a:gd name="connsiteX39" fmla="*/ 554037 w 1056304"/>
              <a:gd name="connsiteY39" fmla="*/ 1733994 h 1869496"/>
              <a:gd name="connsiteX40" fmla="*/ 550862 w 1056304"/>
              <a:gd name="connsiteY40" fmla="*/ 1573656 h 1869496"/>
              <a:gd name="connsiteX41" fmla="*/ 558799 w 1056304"/>
              <a:gd name="connsiteY41" fmla="*/ 1453006 h 1869496"/>
              <a:gd name="connsiteX42" fmla="*/ 546099 w 1056304"/>
              <a:gd name="connsiteY42" fmla="*/ 1391093 h 1869496"/>
              <a:gd name="connsiteX43" fmla="*/ 539750 w 1056304"/>
              <a:gd name="connsiteY43" fmla="*/ 1330768 h 1869496"/>
              <a:gd name="connsiteX44" fmla="*/ 528638 w 1056304"/>
              <a:gd name="connsiteY44" fmla="*/ 1214882 h 1869496"/>
              <a:gd name="connsiteX45" fmla="*/ 504825 w 1056304"/>
              <a:gd name="connsiteY45" fmla="*/ 991045 h 1869496"/>
              <a:gd name="connsiteX46" fmla="*/ 228599 w 1056304"/>
              <a:gd name="connsiteY46" fmla="*/ 803721 h 1869496"/>
              <a:gd name="connsiteX47" fmla="*/ 270112 w 1056304"/>
              <a:gd name="connsiteY47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68350 w 1056304"/>
              <a:gd name="connsiteY30" fmla="*/ 1392681 h 1869496"/>
              <a:gd name="connsiteX31" fmla="*/ 744537 w 1056304"/>
              <a:gd name="connsiteY31" fmla="*/ 1162495 h 1869496"/>
              <a:gd name="connsiteX32" fmla="*/ 703263 w 1056304"/>
              <a:gd name="connsiteY32" fmla="*/ 1416494 h 1869496"/>
              <a:gd name="connsiteX33" fmla="*/ 707989 w 1056304"/>
              <a:gd name="connsiteY33" fmla="*/ 1537904 h 1869496"/>
              <a:gd name="connsiteX34" fmla="*/ 698500 w 1056304"/>
              <a:gd name="connsiteY34" fmla="*/ 1587944 h 1869496"/>
              <a:gd name="connsiteX35" fmla="*/ 706437 w 1056304"/>
              <a:gd name="connsiteY35" fmla="*/ 1718119 h 1869496"/>
              <a:gd name="connsiteX36" fmla="*/ 681037 w 1056304"/>
              <a:gd name="connsiteY36" fmla="*/ 1841945 h 1869496"/>
              <a:gd name="connsiteX37" fmla="*/ 631825 w 1056304"/>
              <a:gd name="connsiteY37" fmla="*/ 1838770 h 1869496"/>
              <a:gd name="connsiteX38" fmla="*/ 550862 w 1056304"/>
              <a:gd name="connsiteY38" fmla="*/ 1849881 h 1869496"/>
              <a:gd name="connsiteX39" fmla="*/ 554037 w 1056304"/>
              <a:gd name="connsiteY39" fmla="*/ 1733994 h 1869496"/>
              <a:gd name="connsiteX40" fmla="*/ 550862 w 1056304"/>
              <a:gd name="connsiteY40" fmla="*/ 1573656 h 1869496"/>
              <a:gd name="connsiteX41" fmla="*/ 558799 w 1056304"/>
              <a:gd name="connsiteY41" fmla="*/ 1453006 h 1869496"/>
              <a:gd name="connsiteX42" fmla="*/ 546099 w 1056304"/>
              <a:gd name="connsiteY42" fmla="*/ 1391093 h 1869496"/>
              <a:gd name="connsiteX43" fmla="*/ 539750 w 1056304"/>
              <a:gd name="connsiteY43" fmla="*/ 1330768 h 1869496"/>
              <a:gd name="connsiteX44" fmla="*/ 528638 w 1056304"/>
              <a:gd name="connsiteY44" fmla="*/ 1214882 h 1869496"/>
              <a:gd name="connsiteX45" fmla="*/ 504825 w 1056304"/>
              <a:gd name="connsiteY45" fmla="*/ 991045 h 1869496"/>
              <a:gd name="connsiteX46" fmla="*/ 228599 w 1056304"/>
              <a:gd name="connsiteY46" fmla="*/ 803721 h 1869496"/>
              <a:gd name="connsiteX47" fmla="*/ 270112 w 1056304"/>
              <a:gd name="connsiteY47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85776 w 1056304"/>
              <a:gd name="connsiteY30" fmla="*/ 1491866 h 1869496"/>
              <a:gd name="connsiteX31" fmla="*/ 768350 w 1056304"/>
              <a:gd name="connsiteY31" fmla="*/ 1392681 h 1869496"/>
              <a:gd name="connsiteX32" fmla="*/ 744537 w 1056304"/>
              <a:gd name="connsiteY32" fmla="*/ 1162495 h 1869496"/>
              <a:gd name="connsiteX33" fmla="*/ 703263 w 1056304"/>
              <a:gd name="connsiteY33" fmla="*/ 1416494 h 1869496"/>
              <a:gd name="connsiteX34" fmla="*/ 707989 w 1056304"/>
              <a:gd name="connsiteY34" fmla="*/ 1537904 h 1869496"/>
              <a:gd name="connsiteX35" fmla="*/ 698500 w 1056304"/>
              <a:gd name="connsiteY35" fmla="*/ 1587944 h 1869496"/>
              <a:gd name="connsiteX36" fmla="*/ 706437 w 1056304"/>
              <a:gd name="connsiteY36" fmla="*/ 1718119 h 1869496"/>
              <a:gd name="connsiteX37" fmla="*/ 681037 w 1056304"/>
              <a:gd name="connsiteY37" fmla="*/ 1841945 h 1869496"/>
              <a:gd name="connsiteX38" fmla="*/ 631825 w 1056304"/>
              <a:gd name="connsiteY38" fmla="*/ 1838770 h 1869496"/>
              <a:gd name="connsiteX39" fmla="*/ 550862 w 1056304"/>
              <a:gd name="connsiteY39" fmla="*/ 1849881 h 1869496"/>
              <a:gd name="connsiteX40" fmla="*/ 554037 w 1056304"/>
              <a:gd name="connsiteY40" fmla="*/ 1733994 h 1869496"/>
              <a:gd name="connsiteX41" fmla="*/ 550862 w 1056304"/>
              <a:gd name="connsiteY41" fmla="*/ 1573656 h 1869496"/>
              <a:gd name="connsiteX42" fmla="*/ 558799 w 1056304"/>
              <a:gd name="connsiteY42" fmla="*/ 1453006 h 1869496"/>
              <a:gd name="connsiteX43" fmla="*/ 546099 w 1056304"/>
              <a:gd name="connsiteY43" fmla="*/ 1391093 h 1869496"/>
              <a:gd name="connsiteX44" fmla="*/ 539750 w 1056304"/>
              <a:gd name="connsiteY44" fmla="*/ 1330768 h 1869496"/>
              <a:gd name="connsiteX45" fmla="*/ 528638 w 1056304"/>
              <a:gd name="connsiteY45" fmla="*/ 1214882 h 1869496"/>
              <a:gd name="connsiteX46" fmla="*/ 504825 w 1056304"/>
              <a:gd name="connsiteY46" fmla="*/ 991045 h 1869496"/>
              <a:gd name="connsiteX47" fmla="*/ 228599 w 1056304"/>
              <a:gd name="connsiteY47" fmla="*/ 803721 h 1869496"/>
              <a:gd name="connsiteX48" fmla="*/ 270112 w 1056304"/>
              <a:gd name="connsiteY48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58799 w 1056304"/>
              <a:gd name="connsiteY43" fmla="*/ 1453006 h 1869496"/>
              <a:gd name="connsiteX44" fmla="*/ 546099 w 1056304"/>
              <a:gd name="connsiteY44" fmla="*/ 1391093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58799 w 1056304"/>
              <a:gd name="connsiteY43" fmla="*/ 1453006 h 1869496"/>
              <a:gd name="connsiteX44" fmla="*/ 561974 w 1056304"/>
              <a:gd name="connsiteY44" fmla="*/ 1394268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66737 w 1056304"/>
              <a:gd name="connsiteY43" fmla="*/ 1464119 h 1869496"/>
              <a:gd name="connsiteX44" fmla="*/ 561974 w 1056304"/>
              <a:gd name="connsiteY44" fmla="*/ 1394268 h 1869496"/>
              <a:gd name="connsiteX45" fmla="*/ 539750 w 1056304"/>
              <a:gd name="connsiteY45" fmla="*/ 1330768 h 1869496"/>
              <a:gd name="connsiteX46" fmla="*/ 528638 w 1056304"/>
              <a:gd name="connsiteY46" fmla="*/ 1214882 h 1869496"/>
              <a:gd name="connsiteX47" fmla="*/ 504825 w 1056304"/>
              <a:gd name="connsiteY47" fmla="*/ 991045 h 1869496"/>
              <a:gd name="connsiteX48" fmla="*/ 228599 w 1056304"/>
              <a:gd name="connsiteY48" fmla="*/ 803721 h 1869496"/>
              <a:gd name="connsiteX49" fmla="*/ 270112 w 1056304"/>
              <a:gd name="connsiteY49" fmla="*/ 463998 h 1869496"/>
              <a:gd name="connsiteX0" fmla="*/ 270112 w 1056304"/>
              <a:gd name="connsiteY0" fmla="*/ 463998 h 1869496"/>
              <a:gd name="connsiteX1" fmla="*/ 0 w 1056304"/>
              <a:gd name="connsiteY1" fmla="*/ 57593 h 1869496"/>
              <a:gd name="connsiteX2" fmla="*/ 34924 w 1056304"/>
              <a:gd name="connsiteY2" fmla="*/ 445 h 1869496"/>
              <a:gd name="connsiteX3" fmla="*/ 158749 w 1056304"/>
              <a:gd name="connsiteY3" fmla="*/ 68706 h 1869496"/>
              <a:gd name="connsiteX4" fmla="*/ 315912 w 1056304"/>
              <a:gd name="connsiteY4" fmla="*/ 149669 h 1869496"/>
              <a:gd name="connsiteX5" fmla="*/ 363536 w 1056304"/>
              <a:gd name="connsiteY5" fmla="*/ 156019 h 1869496"/>
              <a:gd name="connsiteX6" fmla="*/ 388937 w 1056304"/>
              <a:gd name="connsiteY6" fmla="*/ 195707 h 1869496"/>
              <a:gd name="connsiteX7" fmla="*/ 452437 w 1056304"/>
              <a:gd name="connsiteY7" fmla="*/ 216345 h 1869496"/>
              <a:gd name="connsiteX8" fmla="*/ 530225 w 1056304"/>
              <a:gd name="connsiteY8" fmla="*/ 260795 h 1869496"/>
              <a:gd name="connsiteX9" fmla="*/ 554037 w 1056304"/>
              <a:gd name="connsiteY9" fmla="*/ 246507 h 1869496"/>
              <a:gd name="connsiteX10" fmla="*/ 600074 w 1056304"/>
              <a:gd name="connsiteY10" fmla="*/ 270320 h 1869496"/>
              <a:gd name="connsiteX11" fmla="*/ 795337 w 1056304"/>
              <a:gd name="connsiteY11" fmla="*/ 271908 h 1869496"/>
              <a:gd name="connsiteX12" fmla="*/ 830262 w 1056304"/>
              <a:gd name="connsiteY12" fmla="*/ 252858 h 1869496"/>
              <a:gd name="connsiteX13" fmla="*/ 869949 w 1056304"/>
              <a:gd name="connsiteY13" fmla="*/ 259207 h 1869496"/>
              <a:gd name="connsiteX14" fmla="*/ 923925 w 1056304"/>
              <a:gd name="connsiteY14" fmla="*/ 268732 h 1869496"/>
              <a:gd name="connsiteX15" fmla="*/ 963614 w 1056304"/>
              <a:gd name="connsiteY15" fmla="*/ 276668 h 1869496"/>
              <a:gd name="connsiteX16" fmla="*/ 1025526 w 1056304"/>
              <a:gd name="connsiteY16" fmla="*/ 422719 h 1869496"/>
              <a:gd name="connsiteX17" fmla="*/ 1044031 w 1056304"/>
              <a:gd name="connsiteY17" fmla="*/ 756097 h 1869496"/>
              <a:gd name="connsiteX18" fmla="*/ 1052511 w 1056304"/>
              <a:gd name="connsiteY18" fmla="*/ 871985 h 1869496"/>
              <a:gd name="connsiteX19" fmla="*/ 1003299 w 1056304"/>
              <a:gd name="connsiteY19" fmla="*/ 875161 h 1869496"/>
              <a:gd name="connsiteX20" fmla="*/ 977898 w 1056304"/>
              <a:gd name="connsiteY20" fmla="*/ 984695 h 1869496"/>
              <a:gd name="connsiteX21" fmla="*/ 944526 w 1056304"/>
              <a:gd name="connsiteY21" fmla="*/ 1023554 h 1869496"/>
              <a:gd name="connsiteX22" fmla="*/ 955130 w 1056304"/>
              <a:gd name="connsiteY22" fmla="*/ 1126203 h 1869496"/>
              <a:gd name="connsiteX23" fmla="*/ 919400 w 1056304"/>
              <a:gd name="connsiteY23" fmla="*/ 1381790 h 1869496"/>
              <a:gd name="connsiteX24" fmla="*/ 928686 w 1056304"/>
              <a:gd name="connsiteY24" fmla="*/ 1492693 h 1869496"/>
              <a:gd name="connsiteX25" fmla="*/ 942974 w 1056304"/>
              <a:gd name="connsiteY25" fmla="*/ 1602231 h 1869496"/>
              <a:gd name="connsiteX26" fmla="*/ 931862 w 1056304"/>
              <a:gd name="connsiteY26" fmla="*/ 1824481 h 1869496"/>
              <a:gd name="connsiteX27" fmla="*/ 887412 w 1056304"/>
              <a:gd name="connsiteY27" fmla="*/ 1832420 h 1869496"/>
              <a:gd name="connsiteX28" fmla="*/ 823911 w 1056304"/>
              <a:gd name="connsiteY28" fmla="*/ 1819719 h 1869496"/>
              <a:gd name="connsiteX29" fmla="*/ 787399 w 1056304"/>
              <a:gd name="connsiteY29" fmla="*/ 1692719 h 1869496"/>
              <a:gd name="connsiteX30" fmla="*/ 792126 w 1056304"/>
              <a:gd name="connsiteY30" fmla="*/ 1601404 h 1869496"/>
              <a:gd name="connsiteX31" fmla="*/ 785776 w 1056304"/>
              <a:gd name="connsiteY31" fmla="*/ 1491866 h 1869496"/>
              <a:gd name="connsiteX32" fmla="*/ 768350 w 1056304"/>
              <a:gd name="connsiteY32" fmla="*/ 1392681 h 1869496"/>
              <a:gd name="connsiteX33" fmla="*/ 744537 w 1056304"/>
              <a:gd name="connsiteY33" fmla="*/ 1162495 h 1869496"/>
              <a:gd name="connsiteX34" fmla="*/ 703263 w 1056304"/>
              <a:gd name="connsiteY34" fmla="*/ 1416494 h 1869496"/>
              <a:gd name="connsiteX35" fmla="*/ 707989 w 1056304"/>
              <a:gd name="connsiteY35" fmla="*/ 1537904 h 1869496"/>
              <a:gd name="connsiteX36" fmla="*/ 698500 w 1056304"/>
              <a:gd name="connsiteY36" fmla="*/ 1587944 h 1869496"/>
              <a:gd name="connsiteX37" fmla="*/ 706437 w 1056304"/>
              <a:gd name="connsiteY37" fmla="*/ 1718119 h 1869496"/>
              <a:gd name="connsiteX38" fmla="*/ 681037 w 1056304"/>
              <a:gd name="connsiteY38" fmla="*/ 1841945 h 1869496"/>
              <a:gd name="connsiteX39" fmla="*/ 631825 w 1056304"/>
              <a:gd name="connsiteY39" fmla="*/ 1838770 h 1869496"/>
              <a:gd name="connsiteX40" fmla="*/ 550862 w 1056304"/>
              <a:gd name="connsiteY40" fmla="*/ 1849881 h 1869496"/>
              <a:gd name="connsiteX41" fmla="*/ 554037 w 1056304"/>
              <a:gd name="connsiteY41" fmla="*/ 1733994 h 1869496"/>
              <a:gd name="connsiteX42" fmla="*/ 550862 w 1056304"/>
              <a:gd name="connsiteY42" fmla="*/ 1573656 h 1869496"/>
              <a:gd name="connsiteX43" fmla="*/ 544476 w 1056304"/>
              <a:gd name="connsiteY43" fmla="*/ 1488691 h 1869496"/>
              <a:gd name="connsiteX44" fmla="*/ 566737 w 1056304"/>
              <a:gd name="connsiteY44" fmla="*/ 1464119 h 1869496"/>
              <a:gd name="connsiteX45" fmla="*/ 561974 w 1056304"/>
              <a:gd name="connsiteY45" fmla="*/ 1394268 h 1869496"/>
              <a:gd name="connsiteX46" fmla="*/ 539750 w 1056304"/>
              <a:gd name="connsiteY46" fmla="*/ 1330768 h 1869496"/>
              <a:gd name="connsiteX47" fmla="*/ 528638 w 1056304"/>
              <a:gd name="connsiteY47" fmla="*/ 1214882 h 1869496"/>
              <a:gd name="connsiteX48" fmla="*/ 504825 w 1056304"/>
              <a:gd name="connsiteY48" fmla="*/ 991045 h 1869496"/>
              <a:gd name="connsiteX49" fmla="*/ 228599 w 1056304"/>
              <a:gd name="connsiteY49" fmla="*/ 803721 h 1869496"/>
              <a:gd name="connsiteX50" fmla="*/ 270112 w 1056304"/>
              <a:gd name="connsiteY50" fmla="*/ 463998 h 1869496"/>
              <a:gd name="connsiteX0" fmla="*/ 303450 w 1089642"/>
              <a:gd name="connsiteY0" fmla="*/ 46399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303450 w 1089642"/>
              <a:gd name="connsiteY50" fmla="*/ 463998 h 1869496"/>
              <a:gd name="connsiteX0" fmla="*/ 303450 w 1089642"/>
              <a:gd name="connsiteY0" fmla="*/ 46399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303450 w 1089642"/>
              <a:gd name="connsiteY50" fmla="*/ 46399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406848 h 1869496"/>
              <a:gd name="connsiteX1" fmla="*/ 0 w 1089642"/>
              <a:gd name="connsiteY1" fmla="*/ 338581 h 1869496"/>
              <a:gd name="connsiteX2" fmla="*/ 68262 w 1089642"/>
              <a:gd name="connsiteY2" fmla="*/ 445 h 1869496"/>
              <a:gd name="connsiteX3" fmla="*/ 192087 w 1089642"/>
              <a:gd name="connsiteY3" fmla="*/ 68706 h 1869496"/>
              <a:gd name="connsiteX4" fmla="*/ 349250 w 1089642"/>
              <a:gd name="connsiteY4" fmla="*/ 149669 h 1869496"/>
              <a:gd name="connsiteX5" fmla="*/ 396874 w 1089642"/>
              <a:gd name="connsiteY5" fmla="*/ 156019 h 1869496"/>
              <a:gd name="connsiteX6" fmla="*/ 422275 w 1089642"/>
              <a:gd name="connsiteY6" fmla="*/ 195707 h 1869496"/>
              <a:gd name="connsiteX7" fmla="*/ 485775 w 1089642"/>
              <a:gd name="connsiteY7" fmla="*/ 216345 h 1869496"/>
              <a:gd name="connsiteX8" fmla="*/ 563563 w 1089642"/>
              <a:gd name="connsiteY8" fmla="*/ 260795 h 1869496"/>
              <a:gd name="connsiteX9" fmla="*/ 587375 w 1089642"/>
              <a:gd name="connsiteY9" fmla="*/ 246507 h 1869496"/>
              <a:gd name="connsiteX10" fmla="*/ 633412 w 1089642"/>
              <a:gd name="connsiteY10" fmla="*/ 270320 h 1869496"/>
              <a:gd name="connsiteX11" fmla="*/ 828675 w 1089642"/>
              <a:gd name="connsiteY11" fmla="*/ 271908 h 1869496"/>
              <a:gd name="connsiteX12" fmla="*/ 863600 w 1089642"/>
              <a:gd name="connsiteY12" fmla="*/ 252858 h 1869496"/>
              <a:gd name="connsiteX13" fmla="*/ 903287 w 1089642"/>
              <a:gd name="connsiteY13" fmla="*/ 259207 h 1869496"/>
              <a:gd name="connsiteX14" fmla="*/ 957263 w 1089642"/>
              <a:gd name="connsiteY14" fmla="*/ 268732 h 1869496"/>
              <a:gd name="connsiteX15" fmla="*/ 996952 w 1089642"/>
              <a:gd name="connsiteY15" fmla="*/ 276668 h 1869496"/>
              <a:gd name="connsiteX16" fmla="*/ 1058864 w 1089642"/>
              <a:gd name="connsiteY16" fmla="*/ 422719 h 1869496"/>
              <a:gd name="connsiteX17" fmla="*/ 1077369 w 1089642"/>
              <a:gd name="connsiteY17" fmla="*/ 756097 h 1869496"/>
              <a:gd name="connsiteX18" fmla="*/ 1085849 w 1089642"/>
              <a:gd name="connsiteY18" fmla="*/ 871985 h 1869496"/>
              <a:gd name="connsiteX19" fmla="*/ 1036637 w 1089642"/>
              <a:gd name="connsiteY19" fmla="*/ 875161 h 1869496"/>
              <a:gd name="connsiteX20" fmla="*/ 1011236 w 1089642"/>
              <a:gd name="connsiteY20" fmla="*/ 984695 h 1869496"/>
              <a:gd name="connsiteX21" fmla="*/ 977864 w 1089642"/>
              <a:gd name="connsiteY21" fmla="*/ 1023554 h 1869496"/>
              <a:gd name="connsiteX22" fmla="*/ 988468 w 1089642"/>
              <a:gd name="connsiteY22" fmla="*/ 1126203 h 1869496"/>
              <a:gd name="connsiteX23" fmla="*/ 952738 w 1089642"/>
              <a:gd name="connsiteY23" fmla="*/ 1381790 h 1869496"/>
              <a:gd name="connsiteX24" fmla="*/ 962024 w 1089642"/>
              <a:gd name="connsiteY24" fmla="*/ 1492693 h 1869496"/>
              <a:gd name="connsiteX25" fmla="*/ 976312 w 1089642"/>
              <a:gd name="connsiteY25" fmla="*/ 1602231 h 1869496"/>
              <a:gd name="connsiteX26" fmla="*/ 965200 w 1089642"/>
              <a:gd name="connsiteY26" fmla="*/ 1824481 h 1869496"/>
              <a:gd name="connsiteX27" fmla="*/ 920750 w 1089642"/>
              <a:gd name="connsiteY27" fmla="*/ 1832420 h 1869496"/>
              <a:gd name="connsiteX28" fmla="*/ 857249 w 1089642"/>
              <a:gd name="connsiteY28" fmla="*/ 1819719 h 1869496"/>
              <a:gd name="connsiteX29" fmla="*/ 820737 w 1089642"/>
              <a:gd name="connsiteY29" fmla="*/ 1692719 h 1869496"/>
              <a:gd name="connsiteX30" fmla="*/ 825464 w 1089642"/>
              <a:gd name="connsiteY30" fmla="*/ 1601404 h 1869496"/>
              <a:gd name="connsiteX31" fmla="*/ 819114 w 1089642"/>
              <a:gd name="connsiteY31" fmla="*/ 1491866 h 1869496"/>
              <a:gd name="connsiteX32" fmla="*/ 801688 w 1089642"/>
              <a:gd name="connsiteY32" fmla="*/ 1392681 h 1869496"/>
              <a:gd name="connsiteX33" fmla="*/ 777875 w 1089642"/>
              <a:gd name="connsiteY33" fmla="*/ 1162495 h 1869496"/>
              <a:gd name="connsiteX34" fmla="*/ 736601 w 1089642"/>
              <a:gd name="connsiteY34" fmla="*/ 1416494 h 1869496"/>
              <a:gd name="connsiteX35" fmla="*/ 741327 w 1089642"/>
              <a:gd name="connsiteY35" fmla="*/ 1537904 h 1869496"/>
              <a:gd name="connsiteX36" fmla="*/ 731838 w 1089642"/>
              <a:gd name="connsiteY36" fmla="*/ 1587944 h 1869496"/>
              <a:gd name="connsiteX37" fmla="*/ 739775 w 1089642"/>
              <a:gd name="connsiteY37" fmla="*/ 1718119 h 1869496"/>
              <a:gd name="connsiteX38" fmla="*/ 714375 w 1089642"/>
              <a:gd name="connsiteY38" fmla="*/ 1841945 h 1869496"/>
              <a:gd name="connsiteX39" fmla="*/ 665163 w 1089642"/>
              <a:gd name="connsiteY39" fmla="*/ 1838770 h 1869496"/>
              <a:gd name="connsiteX40" fmla="*/ 584200 w 1089642"/>
              <a:gd name="connsiteY40" fmla="*/ 1849881 h 1869496"/>
              <a:gd name="connsiteX41" fmla="*/ 587375 w 1089642"/>
              <a:gd name="connsiteY41" fmla="*/ 1733994 h 1869496"/>
              <a:gd name="connsiteX42" fmla="*/ 584200 w 1089642"/>
              <a:gd name="connsiteY42" fmla="*/ 1573656 h 1869496"/>
              <a:gd name="connsiteX43" fmla="*/ 577814 w 1089642"/>
              <a:gd name="connsiteY43" fmla="*/ 1488691 h 1869496"/>
              <a:gd name="connsiteX44" fmla="*/ 600075 w 1089642"/>
              <a:gd name="connsiteY44" fmla="*/ 1464119 h 1869496"/>
              <a:gd name="connsiteX45" fmla="*/ 595312 w 1089642"/>
              <a:gd name="connsiteY45" fmla="*/ 1394268 h 1869496"/>
              <a:gd name="connsiteX46" fmla="*/ 573088 w 1089642"/>
              <a:gd name="connsiteY46" fmla="*/ 1330768 h 1869496"/>
              <a:gd name="connsiteX47" fmla="*/ 561976 w 1089642"/>
              <a:gd name="connsiteY47" fmla="*/ 1214882 h 1869496"/>
              <a:gd name="connsiteX48" fmla="*/ 538163 w 1089642"/>
              <a:gd name="connsiteY48" fmla="*/ 991045 h 1869496"/>
              <a:gd name="connsiteX49" fmla="*/ 261937 w 1089642"/>
              <a:gd name="connsiteY49" fmla="*/ 803721 h 1869496"/>
              <a:gd name="connsiteX50" fmla="*/ 290750 w 1089642"/>
              <a:gd name="connsiteY50" fmla="*/ 406848 h 1869496"/>
              <a:gd name="connsiteX0" fmla="*/ 290750 w 1089642"/>
              <a:gd name="connsiteY0" fmla="*/ 347080 h 1809728"/>
              <a:gd name="connsiteX1" fmla="*/ 0 w 1089642"/>
              <a:gd name="connsiteY1" fmla="*/ 278813 h 1809728"/>
              <a:gd name="connsiteX2" fmla="*/ 11112 w 1089642"/>
              <a:gd name="connsiteY2" fmla="*/ 180390 h 1809728"/>
              <a:gd name="connsiteX3" fmla="*/ 192087 w 1089642"/>
              <a:gd name="connsiteY3" fmla="*/ 8938 h 1809728"/>
              <a:gd name="connsiteX4" fmla="*/ 349250 w 1089642"/>
              <a:gd name="connsiteY4" fmla="*/ 89901 h 1809728"/>
              <a:gd name="connsiteX5" fmla="*/ 396874 w 1089642"/>
              <a:gd name="connsiteY5" fmla="*/ 96251 h 1809728"/>
              <a:gd name="connsiteX6" fmla="*/ 422275 w 1089642"/>
              <a:gd name="connsiteY6" fmla="*/ 135939 h 1809728"/>
              <a:gd name="connsiteX7" fmla="*/ 485775 w 1089642"/>
              <a:gd name="connsiteY7" fmla="*/ 156577 h 1809728"/>
              <a:gd name="connsiteX8" fmla="*/ 563563 w 1089642"/>
              <a:gd name="connsiteY8" fmla="*/ 201027 h 1809728"/>
              <a:gd name="connsiteX9" fmla="*/ 587375 w 1089642"/>
              <a:gd name="connsiteY9" fmla="*/ 186739 h 1809728"/>
              <a:gd name="connsiteX10" fmla="*/ 633412 w 1089642"/>
              <a:gd name="connsiteY10" fmla="*/ 210552 h 1809728"/>
              <a:gd name="connsiteX11" fmla="*/ 828675 w 1089642"/>
              <a:gd name="connsiteY11" fmla="*/ 212140 h 1809728"/>
              <a:gd name="connsiteX12" fmla="*/ 863600 w 1089642"/>
              <a:gd name="connsiteY12" fmla="*/ 193090 h 1809728"/>
              <a:gd name="connsiteX13" fmla="*/ 903287 w 1089642"/>
              <a:gd name="connsiteY13" fmla="*/ 199439 h 1809728"/>
              <a:gd name="connsiteX14" fmla="*/ 957263 w 1089642"/>
              <a:gd name="connsiteY14" fmla="*/ 208964 h 1809728"/>
              <a:gd name="connsiteX15" fmla="*/ 996952 w 1089642"/>
              <a:gd name="connsiteY15" fmla="*/ 216900 h 1809728"/>
              <a:gd name="connsiteX16" fmla="*/ 1058864 w 1089642"/>
              <a:gd name="connsiteY16" fmla="*/ 362951 h 1809728"/>
              <a:gd name="connsiteX17" fmla="*/ 1077369 w 1089642"/>
              <a:gd name="connsiteY17" fmla="*/ 696329 h 1809728"/>
              <a:gd name="connsiteX18" fmla="*/ 1085849 w 1089642"/>
              <a:gd name="connsiteY18" fmla="*/ 812217 h 1809728"/>
              <a:gd name="connsiteX19" fmla="*/ 1036637 w 1089642"/>
              <a:gd name="connsiteY19" fmla="*/ 815393 h 1809728"/>
              <a:gd name="connsiteX20" fmla="*/ 1011236 w 1089642"/>
              <a:gd name="connsiteY20" fmla="*/ 924927 h 1809728"/>
              <a:gd name="connsiteX21" fmla="*/ 977864 w 1089642"/>
              <a:gd name="connsiteY21" fmla="*/ 963786 h 1809728"/>
              <a:gd name="connsiteX22" fmla="*/ 988468 w 1089642"/>
              <a:gd name="connsiteY22" fmla="*/ 1066435 h 1809728"/>
              <a:gd name="connsiteX23" fmla="*/ 952738 w 1089642"/>
              <a:gd name="connsiteY23" fmla="*/ 1322022 h 1809728"/>
              <a:gd name="connsiteX24" fmla="*/ 962024 w 1089642"/>
              <a:gd name="connsiteY24" fmla="*/ 1432925 h 1809728"/>
              <a:gd name="connsiteX25" fmla="*/ 976312 w 1089642"/>
              <a:gd name="connsiteY25" fmla="*/ 1542463 h 1809728"/>
              <a:gd name="connsiteX26" fmla="*/ 965200 w 1089642"/>
              <a:gd name="connsiteY26" fmla="*/ 1764713 h 1809728"/>
              <a:gd name="connsiteX27" fmla="*/ 920750 w 1089642"/>
              <a:gd name="connsiteY27" fmla="*/ 1772652 h 1809728"/>
              <a:gd name="connsiteX28" fmla="*/ 857249 w 1089642"/>
              <a:gd name="connsiteY28" fmla="*/ 1759951 h 1809728"/>
              <a:gd name="connsiteX29" fmla="*/ 820737 w 1089642"/>
              <a:gd name="connsiteY29" fmla="*/ 1632951 h 1809728"/>
              <a:gd name="connsiteX30" fmla="*/ 825464 w 1089642"/>
              <a:gd name="connsiteY30" fmla="*/ 1541636 h 1809728"/>
              <a:gd name="connsiteX31" fmla="*/ 819114 w 1089642"/>
              <a:gd name="connsiteY31" fmla="*/ 1432098 h 1809728"/>
              <a:gd name="connsiteX32" fmla="*/ 801688 w 1089642"/>
              <a:gd name="connsiteY32" fmla="*/ 1332913 h 1809728"/>
              <a:gd name="connsiteX33" fmla="*/ 777875 w 1089642"/>
              <a:gd name="connsiteY33" fmla="*/ 1102727 h 1809728"/>
              <a:gd name="connsiteX34" fmla="*/ 736601 w 1089642"/>
              <a:gd name="connsiteY34" fmla="*/ 1356726 h 1809728"/>
              <a:gd name="connsiteX35" fmla="*/ 741327 w 1089642"/>
              <a:gd name="connsiteY35" fmla="*/ 1478136 h 1809728"/>
              <a:gd name="connsiteX36" fmla="*/ 731838 w 1089642"/>
              <a:gd name="connsiteY36" fmla="*/ 1528176 h 1809728"/>
              <a:gd name="connsiteX37" fmla="*/ 739775 w 1089642"/>
              <a:gd name="connsiteY37" fmla="*/ 1658351 h 1809728"/>
              <a:gd name="connsiteX38" fmla="*/ 714375 w 1089642"/>
              <a:gd name="connsiteY38" fmla="*/ 1782177 h 1809728"/>
              <a:gd name="connsiteX39" fmla="*/ 665163 w 1089642"/>
              <a:gd name="connsiteY39" fmla="*/ 1779002 h 1809728"/>
              <a:gd name="connsiteX40" fmla="*/ 584200 w 1089642"/>
              <a:gd name="connsiteY40" fmla="*/ 1790113 h 1809728"/>
              <a:gd name="connsiteX41" fmla="*/ 587375 w 1089642"/>
              <a:gd name="connsiteY41" fmla="*/ 1674226 h 1809728"/>
              <a:gd name="connsiteX42" fmla="*/ 584200 w 1089642"/>
              <a:gd name="connsiteY42" fmla="*/ 1513888 h 1809728"/>
              <a:gd name="connsiteX43" fmla="*/ 577814 w 1089642"/>
              <a:gd name="connsiteY43" fmla="*/ 1428923 h 1809728"/>
              <a:gd name="connsiteX44" fmla="*/ 600075 w 1089642"/>
              <a:gd name="connsiteY44" fmla="*/ 1404351 h 1809728"/>
              <a:gd name="connsiteX45" fmla="*/ 595312 w 1089642"/>
              <a:gd name="connsiteY45" fmla="*/ 1334500 h 1809728"/>
              <a:gd name="connsiteX46" fmla="*/ 573088 w 1089642"/>
              <a:gd name="connsiteY46" fmla="*/ 1271000 h 1809728"/>
              <a:gd name="connsiteX47" fmla="*/ 561976 w 1089642"/>
              <a:gd name="connsiteY47" fmla="*/ 1155114 h 1809728"/>
              <a:gd name="connsiteX48" fmla="*/ 538163 w 1089642"/>
              <a:gd name="connsiteY48" fmla="*/ 931277 h 1809728"/>
              <a:gd name="connsiteX49" fmla="*/ 261937 w 1089642"/>
              <a:gd name="connsiteY49" fmla="*/ 743953 h 1809728"/>
              <a:gd name="connsiteX50" fmla="*/ 290750 w 1089642"/>
              <a:gd name="connsiteY50" fmla="*/ 347080 h 1809728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130174 w 1089642"/>
              <a:gd name="connsiteY3" fmla="*/ 93556 h 1727659"/>
              <a:gd name="connsiteX4" fmla="*/ 349250 w 1089642"/>
              <a:gd name="connsiteY4" fmla="*/ 7832 h 1727659"/>
              <a:gd name="connsiteX5" fmla="*/ 396874 w 1089642"/>
              <a:gd name="connsiteY5" fmla="*/ 14182 h 1727659"/>
              <a:gd name="connsiteX6" fmla="*/ 422275 w 1089642"/>
              <a:gd name="connsiteY6" fmla="*/ 53870 h 1727659"/>
              <a:gd name="connsiteX7" fmla="*/ 485775 w 1089642"/>
              <a:gd name="connsiteY7" fmla="*/ 74508 h 1727659"/>
              <a:gd name="connsiteX8" fmla="*/ 563563 w 1089642"/>
              <a:gd name="connsiteY8" fmla="*/ 118958 h 1727659"/>
              <a:gd name="connsiteX9" fmla="*/ 587375 w 1089642"/>
              <a:gd name="connsiteY9" fmla="*/ 104670 h 1727659"/>
              <a:gd name="connsiteX10" fmla="*/ 633412 w 1089642"/>
              <a:gd name="connsiteY10" fmla="*/ 128483 h 1727659"/>
              <a:gd name="connsiteX11" fmla="*/ 828675 w 1089642"/>
              <a:gd name="connsiteY11" fmla="*/ 130071 h 1727659"/>
              <a:gd name="connsiteX12" fmla="*/ 863600 w 1089642"/>
              <a:gd name="connsiteY12" fmla="*/ 111021 h 1727659"/>
              <a:gd name="connsiteX13" fmla="*/ 903287 w 1089642"/>
              <a:gd name="connsiteY13" fmla="*/ 117370 h 1727659"/>
              <a:gd name="connsiteX14" fmla="*/ 957263 w 1089642"/>
              <a:gd name="connsiteY14" fmla="*/ 126895 h 1727659"/>
              <a:gd name="connsiteX15" fmla="*/ 996952 w 1089642"/>
              <a:gd name="connsiteY15" fmla="*/ 134831 h 1727659"/>
              <a:gd name="connsiteX16" fmla="*/ 1058864 w 1089642"/>
              <a:gd name="connsiteY16" fmla="*/ 280882 h 1727659"/>
              <a:gd name="connsiteX17" fmla="*/ 1077369 w 1089642"/>
              <a:gd name="connsiteY17" fmla="*/ 614260 h 1727659"/>
              <a:gd name="connsiteX18" fmla="*/ 1085849 w 1089642"/>
              <a:gd name="connsiteY18" fmla="*/ 730148 h 1727659"/>
              <a:gd name="connsiteX19" fmla="*/ 1036637 w 1089642"/>
              <a:gd name="connsiteY19" fmla="*/ 733324 h 1727659"/>
              <a:gd name="connsiteX20" fmla="*/ 1011236 w 1089642"/>
              <a:gd name="connsiteY20" fmla="*/ 842858 h 1727659"/>
              <a:gd name="connsiteX21" fmla="*/ 977864 w 1089642"/>
              <a:gd name="connsiteY21" fmla="*/ 881717 h 1727659"/>
              <a:gd name="connsiteX22" fmla="*/ 988468 w 1089642"/>
              <a:gd name="connsiteY22" fmla="*/ 984366 h 1727659"/>
              <a:gd name="connsiteX23" fmla="*/ 952738 w 1089642"/>
              <a:gd name="connsiteY23" fmla="*/ 1239953 h 1727659"/>
              <a:gd name="connsiteX24" fmla="*/ 962024 w 1089642"/>
              <a:gd name="connsiteY24" fmla="*/ 1350856 h 1727659"/>
              <a:gd name="connsiteX25" fmla="*/ 976312 w 1089642"/>
              <a:gd name="connsiteY25" fmla="*/ 1460394 h 1727659"/>
              <a:gd name="connsiteX26" fmla="*/ 965200 w 1089642"/>
              <a:gd name="connsiteY26" fmla="*/ 1682644 h 1727659"/>
              <a:gd name="connsiteX27" fmla="*/ 920750 w 1089642"/>
              <a:gd name="connsiteY27" fmla="*/ 1690583 h 1727659"/>
              <a:gd name="connsiteX28" fmla="*/ 857249 w 1089642"/>
              <a:gd name="connsiteY28" fmla="*/ 1677882 h 1727659"/>
              <a:gd name="connsiteX29" fmla="*/ 820737 w 1089642"/>
              <a:gd name="connsiteY29" fmla="*/ 1550882 h 1727659"/>
              <a:gd name="connsiteX30" fmla="*/ 825464 w 1089642"/>
              <a:gd name="connsiteY30" fmla="*/ 1459567 h 1727659"/>
              <a:gd name="connsiteX31" fmla="*/ 819114 w 1089642"/>
              <a:gd name="connsiteY31" fmla="*/ 1350029 h 1727659"/>
              <a:gd name="connsiteX32" fmla="*/ 801688 w 1089642"/>
              <a:gd name="connsiteY32" fmla="*/ 1250844 h 1727659"/>
              <a:gd name="connsiteX33" fmla="*/ 777875 w 1089642"/>
              <a:gd name="connsiteY33" fmla="*/ 1020658 h 1727659"/>
              <a:gd name="connsiteX34" fmla="*/ 736601 w 1089642"/>
              <a:gd name="connsiteY34" fmla="*/ 1274657 h 1727659"/>
              <a:gd name="connsiteX35" fmla="*/ 741327 w 1089642"/>
              <a:gd name="connsiteY35" fmla="*/ 1396067 h 1727659"/>
              <a:gd name="connsiteX36" fmla="*/ 731838 w 1089642"/>
              <a:gd name="connsiteY36" fmla="*/ 1446107 h 1727659"/>
              <a:gd name="connsiteX37" fmla="*/ 739775 w 1089642"/>
              <a:gd name="connsiteY37" fmla="*/ 1576282 h 1727659"/>
              <a:gd name="connsiteX38" fmla="*/ 714375 w 1089642"/>
              <a:gd name="connsiteY38" fmla="*/ 1700108 h 1727659"/>
              <a:gd name="connsiteX39" fmla="*/ 665163 w 1089642"/>
              <a:gd name="connsiteY39" fmla="*/ 1696933 h 1727659"/>
              <a:gd name="connsiteX40" fmla="*/ 584200 w 1089642"/>
              <a:gd name="connsiteY40" fmla="*/ 1708044 h 1727659"/>
              <a:gd name="connsiteX41" fmla="*/ 587375 w 1089642"/>
              <a:gd name="connsiteY41" fmla="*/ 1592157 h 1727659"/>
              <a:gd name="connsiteX42" fmla="*/ 584200 w 1089642"/>
              <a:gd name="connsiteY42" fmla="*/ 1431819 h 1727659"/>
              <a:gd name="connsiteX43" fmla="*/ 577814 w 1089642"/>
              <a:gd name="connsiteY43" fmla="*/ 1346854 h 1727659"/>
              <a:gd name="connsiteX44" fmla="*/ 600075 w 1089642"/>
              <a:gd name="connsiteY44" fmla="*/ 1322282 h 1727659"/>
              <a:gd name="connsiteX45" fmla="*/ 595312 w 1089642"/>
              <a:gd name="connsiteY45" fmla="*/ 1252431 h 1727659"/>
              <a:gd name="connsiteX46" fmla="*/ 573088 w 1089642"/>
              <a:gd name="connsiteY46" fmla="*/ 1188931 h 1727659"/>
              <a:gd name="connsiteX47" fmla="*/ 561976 w 1089642"/>
              <a:gd name="connsiteY47" fmla="*/ 1073045 h 1727659"/>
              <a:gd name="connsiteX48" fmla="*/ 538163 w 1089642"/>
              <a:gd name="connsiteY48" fmla="*/ 849208 h 1727659"/>
              <a:gd name="connsiteX49" fmla="*/ 261937 w 1089642"/>
              <a:gd name="connsiteY49" fmla="*/ 661884 h 1727659"/>
              <a:gd name="connsiteX50" fmla="*/ 290750 w 1089642"/>
              <a:gd name="connsiteY50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130174 w 1089642"/>
              <a:gd name="connsiteY3" fmla="*/ 93556 h 1727659"/>
              <a:gd name="connsiteX4" fmla="*/ 349250 w 1089642"/>
              <a:gd name="connsiteY4" fmla="*/ 7832 h 1727659"/>
              <a:gd name="connsiteX5" fmla="*/ 396874 w 1089642"/>
              <a:gd name="connsiteY5" fmla="*/ 14182 h 1727659"/>
              <a:gd name="connsiteX6" fmla="*/ 422275 w 1089642"/>
              <a:gd name="connsiteY6" fmla="*/ 53870 h 1727659"/>
              <a:gd name="connsiteX7" fmla="*/ 485775 w 1089642"/>
              <a:gd name="connsiteY7" fmla="*/ 74508 h 1727659"/>
              <a:gd name="connsiteX8" fmla="*/ 563563 w 1089642"/>
              <a:gd name="connsiteY8" fmla="*/ 118958 h 1727659"/>
              <a:gd name="connsiteX9" fmla="*/ 587375 w 1089642"/>
              <a:gd name="connsiteY9" fmla="*/ 104670 h 1727659"/>
              <a:gd name="connsiteX10" fmla="*/ 633412 w 1089642"/>
              <a:gd name="connsiteY10" fmla="*/ 128483 h 1727659"/>
              <a:gd name="connsiteX11" fmla="*/ 828675 w 1089642"/>
              <a:gd name="connsiteY11" fmla="*/ 130071 h 1727659"/>
              <a:gd name="connsiteX12" fmla="*/ 863600 w 1089642"/>
              <a:gd name="connsiteY12" fmla="*/ 111021 h 1727659"/>
              <a:gd name="connsiteX13" fmla="*/ 903287 w 1089642"/>
              <a:gd name="connsiteY13" fmla="*/ 117370 h 1727659"/>
              <a:gd name="connsiteX14" fmla="*/ 957263 w 1089642"/>
              <a:gd name="connsiteY14" fmla="*/ 126895 h 1727659"/>
              <a:gd name="connsiteX15" fmla="*/ 996952 w 1089642"/>
              <a:gd name="connsiteY15" fmla="*/ 134831 h 1727659"/>
              <a:gd name="connsiteX16" fmla="*/ 1058864 w 1089642"/>
              <a:gd name="connsiteY16" fmla="*/ 280882 h 1727659"/>
              <a:gd name="connsiteX17" fmla="*/ 1077369 w 1089642"/>
              <a:gd name="connsiteY17" fmla="*/ 614260 h 1727659"/>
              <a:gd name="connsiteX18" fmla="*/ 1085849 w 1089642"/>
              <a:gd name="connsiteY18" fmla="*/ 730148 h 1727659"/>
              <a:gd name="connsiteX19" fmla="*/ 1036637 w 1089642"/>
              <a:gd name="connsiteY19" fmla="*/ 733324 h 1727659"/>
              <a:gd name="connsiteX20" fmla="*/ 1011236 w 1089642"/>
              <a:gd name="connsiteY20" fmla="*/ 842858 h 1727659"/>
              <a:gd name="connsiteX21" fmla="*/ 977864 w 1089642"/>
              <a:gd name="connsiteY21" fmla="*/ 881717 h 1727659"/>
              <a:gd name="connsiteX22" fmla="*/ 988468 w 1089642"/>
              <a:gd name="connsiteY22" fmla="*/ 984366 h 1727659"/>
              <a:gd name="connsiteX23" fmla="*/ 952738 w 1089642"/>
              <a:gd name="connsiteY23" fmla="*/ 1239953 h 1727659"/>
              <a:gd name="connsiteX24" fmla="*/ 962024 w 1089642"/>
              <a:gd name="connsiteY24" fmla="*/ 1350856 h 1727659"/>
              <a:gd name="connsiteX25" fmla="*/ 976312 w 1089642"/>
              <a:gd name="connsiteY25" fmla="*/ 1460394 h 1727659"/>
              <a:gd name="connsiteX26" fmla="*/ 965200 w 1089642"/>
              <a:gd name="connsiteY26" fmla="*/ 1682644 h 1727659"/>
              <a:gd name="connsiteX27" fmla="*/ 920750 w 1089642"/>
              <a:gd name="connsiteY27" fmla="*/ 1690583 h 1727659"/>
              <a:gd name="connsiteX28" fmla="*/ 857249 w 1089642"/>
              <a:gd name="connsiteY28" fmla="*/ 1677882 h 1727659"/>
              <a:gd name="connsiteX29" fmla="*/ 820737 w 1089642"/>
              <a:gd name="connsiteY29" fmla="*/ 1550882 h 1727659"/>
              <a:gd name="connsiteX30" fmla="*/ 825464 w 1089642"/>
              <a:gd name="connsiteY30" fmla="*/ 1459567 h 1727659"/>
              <a:gd name="connsiteX31" fmla="*/ 819114 w 1089642"/>
              <a:gd name="connsiteY31" fmla="*/ 1350029 h 1727659"/>
              <a:gd name="connsiteX32" fmla="*/ 801688 w 1089642"/>
              <a:gd name="connsiteY32" fmla="*/ 1250844 h 1727659"/>
              <a:gd name="connsiteX33" fmla="*/ 777875 w 1089642"/>
              <a:gd name="connsiteY33" fmla="*/ 1020658 h 1727659"/>
              <a:gd name="connsiteX34" fmla="*/ 736601 w 1089642"/>
              <a:gd name="connsiteY34" fmla="*/ 1274657 h 1727659"/>
              <a:gd name="connsiteX35" fmla="*/ 741327 w 1089642"/>
              <a:gd name="connsiteY35" fmla="*/ 1396067 h 1727659"/>
              <a:gd name="connsiteX36" fmla="*/ 731838 w 1089642"/>
              <a:gd name="connsiteY36" fmla="*/ 1446107 h 1727659"/>
              <a:gd name="connsiteX37" fmla="*/ 739775 w 1089642"/>
              <a:gd name="connsiteY37" fmla="*/ 1576282 h 1727659"/>
              <a:gd name="connsiteX38" fmla="*/ 714375 w 1089642"/>
              <a:gd name="connsiteY38" fmla="*/ 1700108 h 1727659"/>
              <a:gd name="connsiteX39" fmla="*/ 665163 w 1089642"/>
              <a:gd name="connsiteY39" fmla="*/ 1696933 h 1727659"/>
              <a:gd name="connsiteX40" fmla="*/ 584200 w 1089642"/>
              <a:gd name="connsiteY40" fmla="*/ 1708044 h 1727659"/>
              <a:gd name="connsiteX41" fmla="*/ 587375 w 1089642"/>
              <a:gd name="connsiteY41" fmla="*/ 1592157 h 1727659"/>
              <a:gd name="connsiteX42" fmla="*/ 584200 w 1089642"/>
              <a:gd name="connsiteY42" fmla="*/ 1431819 h 1727659"/>
              <a:gd name="connsiteX43" fmla="*/ 577814 w 1089642"/>
              <a:gd name="connsiteY43" fmla="*/ 1346854 h 1727659"/>
              <a:gd name="connsiteX44" fmla="*/ 600075 w 1089642"/>
              <a:gd name="connsiteY44" fmla="*/ 1322282 h 1727659"/>
              <a:gd name="connsiteX45" fmla="*/ 595312 w 1089642"/>
              <a:gd name="connsiteY45" fmla="*/ 1252431 h 1727659"/>
              <a:gd name="connsiteX46" fmla="*/ 573088 w 1089642"/>
              <a:gd name="connsiteY46" fmla="*/ 1188931 h 1727659"/>
              <a:gd name="connsiteX47" fmla="*/ 561976 w 1089642"/>
              <a:gd name="connsiteY47" fmla="*/ 1073045 h 1727659"/>
              <a:gd name="connsiteX48" fmla="*/ 538163 w 1089642"/>
              <a:gd name="connsiteY48" fmla="*/ 849208 h 1727659"/>
              <a:gd name="connsiteX49" fmla="*/ 261937 w 1089642"/>
              <a:gd name="connsiteY49" fmla="*/ 661884 h 1727659"/>
              <a:gd name="connsiteX50" fmla="*/ 290750 w 1089642"/>
              <a:gd name="connsiteY50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46002 w 1089642"/>
              <a:gd name="connsiteY3" fmla="*/ 102254 h 1727659"/>
              <a:gd name="connsiteX4" fmla="*/ 130174 w 1089642"/>
              <a:gd name="connsiteY4" fmla="*/ 93556 h 1727659"/>
              <a:gd name="connsiteX5" fmla="*/ 349250 w 1089642"/>
              <a:gd name="connsiteY5" fmla="*/ 7832 h 1727659"/>
              <a:gd name="connsiteX6" fmla="*/ 396874 w 1089642"/>
              <a:gd name="connsiteY6" fmla="*/ 14182 h 1727659"/>
              <a:gd name="connsiteX7" fmla="*/ 422275 w 1089642"/>
              <a:gd name="connsiteY7" fmla="*/ 53870 h 1727659"/>
              <a:gd name="connsiteX8" fmla="*/ 485775 w 1089642"/>
              <a:gd name="connsiteY8" fmla="*/ 74508 h 1727659"/>
              <a:gd name="connsiteX9" fmla="*/ 563563 w 1089642"/>
              <a:gd name="connsiteY9" fmla="*/ 118958 h 1727659"/>
              <a:gd name="connsiteX10" fmla="*/ 587375 w 1089642"/>
              <a:gd name="connsiteY10" fmla="*/ 104670 h 1727659"/>
              <a:gd name="connsiteX11" fmla="*/ 633412 w 1089642"/>
              <a:gd name="connsiteY11" fmla="*/ 128483 h 1727659"/>
              <a:gd name="connsiteX12" fmla="*/ 828675 w 1089642"/>
              <a:gd name="connsiteY12" fmla="*/ 130071 h 1727659"/>
              <a:gd name="connsiteX13" fmla="*/ 863600 w 1089642"/>
              <a:gd name="connsiteY13" fmla="*/ 111021 h 1727659"/>
              <a:gd name="connsiteX14" fmla="*/ 903287 w 1089642"/>
              <a:gd name="connsiteY14" fmla="*/ 117370 h 1727659"/>
              <a:gd name="connsiteX15" fmla="*/ 957263 w 1089642"/>
              <a:gd name="connsiteY15" fmla="*/ 126895 h 1727659"/>
              <a:gd name="connsiteX16" fmla="*/ 996952 w 1089642"/>
              <a:gd name="connsiteY16" fmla="*/ 134831 h 1727659"/>
              <a:gd name="connsiteX17" fmla="*/ 1058864 w 1089642"/>
              <a:gd name="connsiteY17" fmla="*/ 280882 h 1727659"/>
              <a:gd name="connsiteX18" fmla="*/ 1077369 w 1089642"/>
              <a:gd name="connsiteY18" fmla="*/ 614260 h 1727659"/>
              <a:gd name="connsiteX19" fmla="*/ 1085849 w 1089642"/>
              <a:gd name="connsiteY19" fmla="*/ 730148 h 1727659"/>
              <a:gd name="connsiteX20" fmla="*/ 1036637 w 1089642"/>
              <a:gd name="connsiteY20" fmla="*/ 733324 h 1727659"/>
              <a:gd name="connsiteX21" fmla="*/ 1011236 w 1089642"/>
              <a:gd name="connsiteY21" fmla="*/ 842858 h 1727659"/>
              <a:gd name="connsiteX22" fmla="*/ 977864 w 1089642"/>
              <a:gd name="connsiteY22" fmla="*/ 881717 h 1727659"/>
              <a:gd name="connsiteX23" fmla="*/ 988468 w 1089642"/>
              <a:gd name="connsiteY23" fmla="*/ 984366 h 1727659"/>
              <a:gd name="connsiteX24" fmla="*/ 952738 w 1089642"/>
              <a:gd name="connsiteY24" fmla="*/ 1239953 h 1727659"/>
              <a:gd name="connsiteX25" fmla="*/ 962024 w 1089642"/>
              <a:gd name="connsiteY25" fmla="*/ 1350856 h 1727659"/>
              <a:gd name="connsiteX26" fmla="*/ 976312 w 1089642"/>
              <a:gd name="connsiteY26" fmla="*/ 1460394 h 1727659"/>
              <a:gd name="connsiteX27" fmla="*/ 965200 w 1089642"/>
              <a:gd name="connsiteY27" fmla="*/ 1682644 h 1727659"/>
              <a:gd name="connsiteX28" fmla="*/ 920750 w 1089642"/>
              <a:gd name="connsiteY28" fmla="*/ 1690583 h 1727659"/>
              <a:gd name="connsiteX29" fmla="*/ 857249 w 1089642"/>
              <a:gd name="connsiteY29" fmla="*/ 1677882 h 1727659"/>
              <a:gd name="connsiteX30" fmla="*/ 820737 w 1089642"/>
              <a:gd name="connsiteY30" fmla="*/ 1550882 h 1727659"/>
              <a:gd name="connsiteX31" fmla="*/ 825464 w 1089642"/>
              <a:gd name="connsiteY31" fmla="*/ 1459567 h 1727659"/>
              <a:gd name="connsiteX32" fmla="*/ 819114 w 1089642"/>
              <a:gd name="connsiteY32" fmla="*/ 1350029 h 1727659"/>
              <a:gd name="connsiteX33" fmla="*/ 801688 w 1089642"/>
              <a:gd name="connsiteY33" fmla="*/ 1250844 h 1727659"/>
              <a:gd name="connsiteX34" fmla="*/ 777875 w 1089642"/>
              <a:gd name="connsiteY34" fmla="*/ 1020658 h 1727659"/>
              <a:gd name="connsiteX35" fmla="*/ 736601 w 1089642"/>
              <a:gd name="connsiteY35" fmla="*/ 1274657 h 1727659"/>
              <a:gd name="connsiteX36" fmla="*/ 741327 w 1089642"/>
              <a:gd name="connsiteY36" fmla="*/ 1396067 h 1727659"/>
              <a:gd name="connsiteX37" fmla="*/ 731838 w 1089642"/>
              <a:gd name="connsiteY37" fmla="*/ 1446107 h 1727659"/>
              <a:gd name="connsiteX38" fmla="*/ 739775 w 1089642"/>
              <a:gd name="connsiteY38" fmla="*/ 1576282 h 1727659"/>
              <a:gd name="connsiteX39" fmla="*/ 714375 w 1089642"/>
              <a:gd name="connsiteY39" fmla="*/ 1700108 h 1727659"/>
              <a:gd name="connsiteX40" fmla="*/ 665163 w 1089642"/>
              <a:gd name="connsiteY40" fmla="*/ 1696933 h 1727659"/>
              <a:gd name="connsiteX41" fmla="*/ 584200 w 1089642"/>
              <a:gd name="connsiteY41" fmla="*/ 1708044 h 1727659"/>
              <a:gd name="connsiteX42" fmla="*/ 587375 w 1089642"/>
              <a:gd name="connsiteY42" fmla="*/ 1592157 h 1727659"/>
              <a:gd name="connsiteX43" fmla="*/ 584200 w 1089642"/>
              <a:gd name="connsiteY43" fmla="*/ 1431819 h 1727659"/>
              <a:gd name="connsiteX44" fmla="*/ 577814 w 1089642"/>
              <a:gd name="connsiteY44" fmla="*/ 1346854 h 1727659"/>
              <a:gd name="connsiteX45" fmla="*/ 600075 w 1089642"/>
              <a:gd name="connsiteY45" fmla="*/ 1322282 h 1727659"/>
              <a:gd name="connsiteX46" fmla="*/ 595312 w 1089642"/>
              <a:gd name="connsiteY46" fmla="*/ 1252431 h 1727659"/>
              <a:gd name="connsiteX47" fmla="*/ 573088 w 1089642"/>
              <a:gd name="connsiteY47" fmla="*/ 1188931 h 1727659"/>
              <a:gd name="connsiteX48" fmla="*/ 561976 w 1089642"/>
              <a:gd name="connsiteY48" fmla="*/ 1073045 h 1727659"/>
              <a:gd name="connsiteX49" fmla="*/ 538163 w 1089642"/>
              <a:gd name="connsiteY49" fmla="*/ 849208 h 1727659"/>
              <a:gd name="connsiteX50" fmla="*/ 261937 w 1089642"/>
              <a:gd name="connsiteY50" fmla="*/ 661884 h 1727659"/>
              <a:gd name="connsiteX51" fmla="*/ 290750 w 1089642"/>
              <a:gd name="connsiteY51" fmla="*/ 265011 h 1727659"/>
              <a:gd name="connsiteX0" fmla="*/ 290750 w 1089642"/>
              <a:gd name="connsiteY0" fmla="*/ 265011 h 1727659"/>
              <a:gd name="connsiteX1" fmla="*/ 0 w 1089642"/>
              <a:gd name="connsiteY1" fmla="*/ 196744 h 1727659"/>
              <a:gd name="connsiteX2" fmla="*/ 11112 w 1089642"/>
              <a:gd name="connsiteY2" fmla="*/ 98321 h 1727659"/>
              <a:gd name="connsiteX3" fmla="*/ 46002 w 1089642"/>
              <a:gd name="connsiteY3" fmla="*/ 102254 h 1727659"/>
              <a:gd name="connsiteX4" fmla="*/ 130174 w 1089642"/>
              <a:gd name="connsiteY4" fmla="*/ 93556 h 1727659"/>
              <a:gd name="connsiteX5" fmla="*/ 349250 w 1089642"/>
              <a:gd name="connsiteY5" fmla="*/ 7832 h 1727659"/>
              <a:gd name="connsiteX6" fmla="*/ 396874 w 1089642"/>
              <a:gd name="connsiteY6" fmla="*/ 14182 h 1727659"/>
              <a:gd name="connsiteX7" fmla="*/ 422275 w 1089642"/>
              <a:gd name="connsiteY7" fmla="*/ 53870 h 1727659"/>
              <a:gd name="connsiteX8" fmla="*/ 485775 w 1089642"/>
              <a:gd name="connsiteY8" fmla="*/ 74508 h 1727659"/>
              <a:gd name="connsiteX9" fmla="*/ 563563 w 1089642"/>
              <a:gd name="connsiteY9" fmla="*/ 118958 h 1727659"/>
              <a:gd name="connsiteX10" fmla="*/ 587375 w 1089642"/>
              <a:gd name="connsiteY10" fmla="*/ 104670 h 1727659"/>
              <a:gd name="connsiteX11" fmla="*/ 633412 w 1089642"/>
              <a:gd name="connsiteY11" fmla="*/ 128483 h 1727659"/>
              <a:gd name="connsiteX12" fmla="*/ 828675 w 1089642"/>
              <a:gd name="connsiteY12" fmla="*/ 130071 h 1727659"/>
              <a:gd name="connsiteX13" fmla="*/ 863600 w 1089642"/>
              <a:gd name="connsiteY13" fmla="*/ 111021 h 1727659"/>
              <a:gd name="connsiteX14" fmla="*/ 903287 w 1089642"/>
              <a:gd name="connsiteY14" fmla="*/ 117370 h 1727659"/>
              <a:gd name="connsiteX15" fmla="*/ 957263 w 1089642"/>
              <a:gd name="connsiteY15" fmla="*/ 126895 h 1727659"/>
              <a:gd name="connsiteX16" fmla="*/ 996952 w 1089642"/>
              <a:gd name="connsiteY16" fmla="*/ 134831 h 1727659"/>
              <a:gd name="connsiteX17" fmla="*/ 1058864 w 1089642"/>
              <a:gd name="connsiteY17" fmla="*/ 280882 h 1727659"/>
              <a:gd name="connsiteX18" fmla="*/ 1077369 w 1089642"/>
              <a:gd name="connsiteY18" fmla="*/ 614260 h 1727659"/>
              <a:gd name="connsiteX19" fmla="*/ 1085849 w 1089642"/>
              <a:gd name="connsiteY19" fmla="*/ 730148 h 1727659"/>
              <a:gd name="connsiteX20" fmla="*/ 1036637 w 1089642"/>
              <a:gd name="connsiteY20" fmla="*/ 733324 h 1727659"/>
              <a:gd name="connsiteX21" fmla="*/ 1011236 w 1089642"/>
              <a:gd name="connsiteY21" fmla="*/ 842858 h 1727659"/>
              <a:gd name="connsiteX22" fmla="*/ 977864 w 1089642"/>
              <a:gd name="connsiteY22" fmla="*/ 881717 h 1727659"/>
              <a:gd name="connsiteX23" fmla="*/ 988468 w 1089642"/>
              <a:gd name="connsiteY23" fmla="*/ 984366 h 1727659"/>
              <a:gd name="connsiteX24" fmla="*/ 952738 w 1089642"/>
              <a:gd name="connsiteY24" fmla="*/ 1239953 h 1727659"/>
              <a:gd name="connsiteX25" fmla="*/ 962024 w 1089642"/>
              <a:gd name="connsiteY25" fmla="*/ 1350856 h 1727659"/>
              <a:gd name="connsiteX26" fmla="*/ 976312 w 1089642"/>
              <a:gd name="connsiteY26" fmla="*/ 1460394 h 1727659"/>
              <a:gd name="connsiteX27" fmla="*/ 965200 w 1089642"/>
              <a:gd name="connsiteY27" fmla="*/ 1682644 h 1727659"/>
              <a:gd name="connsiteX28" fmla="*/ 920750 w 1089642"/>
              <a:gd name="connsiteY28" fmla="*/ 1690583 h 1727659"/>
              <a:gd name="connsiteX29" fmla="*/ 857249 w 1089642"/>
              <a:gd name="connsiteY29" fmla="*/ 1677882 h 1727659"/>
              <a:gd name="connsiteX30" fmla="*/ 820737 w 1089642"/>
              <a:gd name="connsiteY30" fmla="*/ 1550882 h 1727659"/>
              <a:gd name="connsiteX31" fmla="*/ 825464 w 1089642"/>
              <a:gd name="connsiteY31" fmla="*/ 1459567 h 1727659"/>
              <a:gd name="connsiteX32" fmla="*/ 819114 w 1089642"/>
              <a:gd name="connsiteY32" fmla="*/ 1350029 h 1727659"/>
              <a:gd name="connsiteX33" fmla="*/ 801688 w 1089642"/>
              <a:gd name="connsiteY33" fmla="*/ 1250844 h 1727659"/>
              <a:gd name="connsiteX34" fmla="*/ 777875 w 1089642"/>
              <a:gd name="connsiteY34" fmla="*/ 1020658 h 1727659"/>
              <a:gd name="connsiteX35" fmla="*/ 736601 w 1089642"/>
              <a:gd name="connsiteY35" fmla="*/ 1274657 h 1727659"/>
              <a:gd name="connsiteX36" fmla="*/ 741327 w 1089642"/>
              <a:gd name="connsiteY36" fmla="*/ 1396067 h 1727659"/>
              <a:gd name="connsiteX37" fmla="*/ 731838 w 1089642"/>
              <a:gd name="connsiteY37" fmla="*/ 1446107 h 1727659"/>
              <a:gd name="connsiteX38" fmla="*/ 739775 w 1089642"/>
              <a:gd name="connsiteY38" fmla="*/ 1576282 h 1727659"/>
              <a:gd name="connsiteX39" fmla="*/ 714375 w 1089642"/>
              <a:gd name="connsiteY39" fmla="*/ 1700108 h 1727659"/>
              <a:gd name="connsiteX40" fmla="*/ 665163 w 1089642"/>
              <a:gd name="connsiteY40" fmla="*/ 1696933 h 1727659"/>
              <a:gd name="connsiteX41" fmla="*/ 584200 w 1089642"/>
              <a:gd name="connsiteY41" fmla="*/ 1708044 h 1727659"/>
              <a:gd name="connsiteX42" fmla="*/ 587375 w 1089642"/>
              <a:gd name="connsiteY42" fmla="*/ 1592157 h 1727659"/>
              <a:gd name="connsiteX43" fmla="*/ 584200 w 1089642"/>
              <a:gd name="connsiteY43" fmla="*/ 1431819 h 1727659"/>
              <a:gd name="connsiteX44" fmla="*/ 577814 w 1089642"/>
              <a:gd name="connsiteY44" fmla="*/ 1346854 h 1727659"/>
              <a:gd name="connsiteX45" fmla="*/ 600075 w 1089642"/>
              <a:gd name="connsiteY45" fmla="*/ 1322282 h 1727659"/>
              <a:gd name="connsiteX46" fmla="*/ 595312 w 1089642"/>
              <a:gd name="connsiteY46" fmla="*/ 1252431 h 1727659"/>
              <a:gd name="connsiteX47" fmla="*/ 573088 w 1089642"/>
              <a:gd name="connsiteY47" fmla="*/ 1188931 h 1727659"/>
              <a:gd name="connsiteX48" fmla="*/ 561976 w 1089642"/>
              <a:gd name="connsiteY48" fmla="*/ 1073045 h 1727659"/>
              <a:gd name="connsiteX49" fmla="*/ 538163 w 1089642"/>
              <a:gd name="connsiteY49" fmla="*/ 849208 h 1727659"/>
              <a:gd name="connsiteX50" fmla="*/ 261937 w 1089642"/>
              <a:gd name="connsiteY50" fmla="*/ 661884 h 1727659"/>
              <a:gd name="connsiteX51" fmla="*/ 290750 w 1089642"/>
              <a:gd name="connsiteY51" fmla="*/ 265011 h 1727659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52300 h 1714948"/>
              <a:gd name="connsiteX1" fmla="*/ 0 w 1089642"/>
              <a:gd name="connsiteY1" fmla="*/ 184033 h 1714948"/>
              <a:gd name="connsiteX2" fmla="*/ 11112 w 1089642"/>
              <a:gd name="connsiteY2" fmla="*/ 85610 h 1714948"/>
              <a:gd name="connsiteX3" fmla="*/ 46002 w 1089642"/>
              <a:gd name="connsiteY3" fmla="*/ 89543 h 1714948"/>
              <a:gd name="connsiteX4" fmla="*/ 130174 w 1089642"/>
              <a:gd name="connsiteY4" fmla="*/ 80845 h 1714948"/>
              <a:gd name="connsiteX5" fmla="*/ 254000 w 1089642"/>
              <a:gd name="connsiteY5" fmla="*/ 103071 h 1714948"/>
              <a:gd name="connsiteX6" fmla="*/ 396874 w 1089642"/>
              <a:gd name="connsiteY6" fmla="*/ 1471 h 1714948"/>
              <a:gd name="connsiteX7" fmla="*/ 422275 w 1089642"/>
              <a:gd name="connsiteY7" fmla="*/ 41159 h 1714948"/>
              <a:gd name="connsiteX8" fmla="*/ 485775 w 1089642"/>
              <a:gd name="connsiteY8" fmla="*/ 61797 h 1714948"/>
              <a:gd name="connsiteX9" fmla="*/ 563563 w 1089642"/>
              <a:gd name="connsiteY9" fmla="*/ 106247 h 1714948"/>
              <a:gd name="connsiteX10" fmla="*/ 587375 w 1089642"/>
              <a:gd name="connsiteY10" fmla="*/ 91959 h 1714948"/>
              <a:gd name="connsiteX11" fmla="*/ 633412 w 1089642"/>
              <a:gd name="connsiteY11" fmla="*/ 115772 h 1714948"/>
              <a:gd name="connsiteX12" fmla="*/ 828675 w 1089642"/>
              <a:gd name="connsiteY12" fmla="*/ 117360 h 1714948"/>
              <a:gd name="connsiteX13" fmla="*/ 863600 w 1089642"/>
              <a:gd name="connsiteY13" fmla="*/ 98310 h 1714948"/>
              <a:gd name="connsiteX14" fmla="*/ 903287 w 1089642"/>
              <a:gd name="connsiteY14" fmla="*/ 104659 h 1714948"/>
              <a:gd name="connsiteX15" fmla="*/ 957263 w 1089642"/>
              <a:gd name="connsiteY15" fmla="*/ 114184 h 1714948"/>
              <a:gd name="connsiteX16" fmla="*/ 996952 w 1089642"/>
              <a:gd name="connsiteY16" fmla="*/ 122120 h 1714948"/>
              <a:gd name="connsiteX17" fmla="*/ 1058864 w 1089642"/>
              <a:gd name="connsiteY17" fmla="*/ 268171 h 1714948"/>
              <a:gd name="connsiteX18" fmla="*/ 1077369 w 1089642"/>
              <a:gd name="connsiteY18" fmla="*/ 601549 h 1714948"/>
              <a:gd name="connsiteX19" fmla="*/ 1085849 w 1089642"/>
              <a:gd name="connsiteY19" fmla="*/ 717437 h 1714948"/>
              <a:gd name="connsiteX20" fmla="*/ 1036637 w 1089642"/>
              <a:gd name="connsiteY20" fmla="*/ 720613 h 1714948"/>
              <a:gd name="connsiteX21" fmla="*/ 1011236 w 1089642"/>
              <a:gd name="connsiteY21" fmla="*/ 830147 h 1714948"/>
              <a:gd name="connsiteX22" fmla="*/ 977864 w 1089642"/>
              <a:gd name="connsiteY22" fmla="*/ 869006 h 1714948"/>
              <a:gd name="connsiteX23" fmla="*/ 988468 w 1089642"/>
              <a:gd name="connsiteY23" fmla="*/ 971655 h 1714948"/>
              <a:gd name="connsiteX24" fmla="*/ 952738 w 1089642"/>
              <a:gd name="connsiteY24" fmla="*/ 1227242 h 1714948"/>
              <a:gd name="connsiteX25" fmla="*/ 962024 w 1089642"/>
              <a:gd name="connsiteY25" fmla="*/ 1338145 h 1714948"/>
              <a:gd name="connsiteX26" fmla="*/ 976312 w 1089642"/>
              <a:gd name="connsiteY26" fmla="*/ 1447683 h 1714948"/>
              <a:gd name="connsiteX27" fmla="*/ 965200 w 1089642"/>
              <a:gd name="connsiteY27" fmla="*/ 1669933 h 1714948"/>
              <a:gd name="connsiteX28" fmla="*/ 920750 w 1089642"/>
              <a:gd name="connsiteY28" fmla="*/ 1677872 h 1714948"/>
              <a:gd name="connsiteX29" fmla="*/ 857249 w 1089642"/>
              <a:gd name="connsiteY29" fmla="*/ 1665171 h 1714948"/>
              <a:gd name="connsiteX30" fmla="*/ 820737 w 1089642"/>
              <a:gd name="connsiteY30" fmla="*/ 1538171 h 1714948"/>
              <a:gd name="connsiteX31" fmla="*/ 825464 w 1089642"/>
              <a:gd name="connsiteY31" fmla="*/ 1446856 h 1714948"/>
              <a:gd name="connsiteX32" fmla="*/ 819114 w 1089642"/>
              <a:gd name="connsiteY32" fmla="*/ 1337318 h 1714948"/>
              <a:gd name="connsiteX33" fmla="*/ 801688 w 1089642"/>
              <a:gd name="connsiteY33" fmla="*/ 1238133 h 1714948"/>
              <a:gd name="connsiteX34" fmla="*/ 777875 w 1089642"/>
              <a:gd name="connsiteY34" fmla="*/ 1007947 h 1714948"/>
              <a:gd name="connsiteX35" fmla="*/ 736601 w 1089642"/>
              <a:gd name="connsiteY35" fmla="*/ 1261946 h 1714948"/>
              <a:gd name="connsiteX36" fmla="*/ 741327 w 1089642"/>
              <a:gd name="connsiteY36" fmla="*/ 1383356 h 1714948"/>
              <a:gd name="connsiteX37" fmla="*/ 731838 w 1089642"/>
              <a:gd name="connsiteY37" fmla="*/ 1433396 h 1714948"/>
              <a:gd name="connsiteX38" fmla="*/ 739775 w 1089642"/>
              <a:gd name="connsiteY38" fmla="*/ 1563571 h 1714948"/>
              <a:gd name="connsiteX39" fmla="*/ 714375 w 1089642"/>
              <a:gd name="connsiteY39" fmla="*/ 1687397 h 1714948"/>
              <a:gd name="connsiteX40" fmla="*/ 665163 w 1089642"/>
              <a:gd name="connsiteY40" fmla="*/ 1684222 h 1714948"/>
              <a:gd name="connsiteX41" fmla="*/ 584200 w 1089642"/>
              <a:gd name="connsiteY41" fmla="*/ 1695333 h 1714948"/>
              <a:gd name="connsiteX42" fmla="*/ 587375 w 1089642"/>
              <a:gd name="connsiteY42" fmla="*/ 1579446 h 1714948"/>
              <a:gd name="connsiteX43" fmla="*/ 584200 w 1089642"/>
              <a:gd name="connsiteY43" fmla="*/ 1419108 h 1714948"/>
              <a:gd name="connsiteX44" fmla="*/ 577814 w 1089642"/>
              <a:gd name="connsiteY44" fmla="*/ 1334143 h 1714948"/>
              <a:gd name="connsiteX45" fmla="*/ 600075 w 1089642"/>
              <a:gd name="connsiteY45" fmla="*/ 1309571 h 1714948"/>
              <a:gd name="connsiteX46" fmla="*/ 595312 w 1089642"/>
              <a:gd name="connsiteY46" fmla="*/ 1239720 h 1714948"/>
              <a:gd name="connsiteX47" fmla="*/ 573088 w 1089642"/>
              <a:gd name="connsiteY47" fmla="*/ 1176220 h 1714948"/>
              <a:gd name="connsiteX48" fmla="*/ 561976 w 1089642"/>
              <a:gd name="connsiteY48" fmla="*/ 1060334 h 1714948"/>
              <a:gd name="connsiteX49" fmla="*/ 538163 w 1089642"/>
              <a:gd name="connsiteY49" fmla="*/ 836497 h 1714948"/>
              <a:gd name="connsiteX50" fmla="*/ 261937 w 1089642"/>
              <a:gd name="connsiteY50" fmla="*/ 649173 h 1714948"/>
              <a:gd name="connsiteX51" fmla="*/ 290750 w 1089642"/>
              <a:gd name="connsiteY51" fmla="*/ 252300 h 1714948"/>
              <a:gd name="connsiteX0" fmla="*/ 290750 w 1089642"/>
              <a:gd name="connsiteY0" fmla="*/ 212785 h 1675433"/>
              <a:gd name="connsiteX1" fmla="*/ 0 w 1089642"/>
              <a:gd name="connsiteY1" fmla="*/ 144518 h 1675433"/>
              <a:gd name="connsiteX2" fmla="*/ 11112 w 1089642"/>
              <a:gd name="connsiteY2" fmla="*/ 46095 h 1675433"/>
              <a:gd name="connsiteX3" fmla="*/ 46002 w 1089642"/>
              <a:gd name="connsiteY3" fmla="*/ 50028 h 1675433"/>
              <a:gd name="connsiteX4" fmla="*/ 130174 w 1089642"/>
              <a:gd name="connsiteY4" fmla="*/ 41330 h 1675433"/>
              <a:gd name="connsiteX5" fmla="*/ 254000 w 1089642"/>
              <a:gd name="connsiteY5" fmla="*/ 63556 h 1675433"/>
              <a:gd name="connsiteX6" fmla="*/ 341312 w 1089642"/>
              <a:gd name="connsiteY6" fmla="*/ 66731 h 1675433"/>
              <a:gd name="connsiteX7" fmla="*/ 422275 w 1089642"/>
              <a:gd name="connsiteY7" fmla="*/ 1644 h 1675433"/>
              <a:gd name="connsiteX8" fmla="*/ 485775 w 1089642"/>
              <a:gd name="connsiteY8" fmla="*/ 22282 h 1675433"/>
              <a:gd name="connsiteX9" fmla="*/ 563563 w 1089642"/>
              <a:gd name="connsiteY9" fmla="*/ 66732 h 1675433"/>
              <a:gd name="connsiteX10" fmla="*/ 587375 w 1089642"/>
              <a:gd name="connsiteY10" fmla="*/ 52444 h 1675433"/>
              <a:gd name="connsiteX11" fmla="*/ 633412 w 1089642"/>
              <a:gd name="connsiteY11" fmla="*/ 76257 h 1675433"/>
              <a:gd name="connsiteX12" fmla="*/ 828675 w 1089642"/>
              <a:gd name="connsiteY12" fmla="*/ 77845 h 1675433"/>
              <a:gd name="connsiteX13" fmla="*/ 863600 w 1089642"/>
              <a:gd name="connsiteY13" fmla="*/ 58795 h 1675433"/>
              <a:gd name="connsiteX14" fmla="*/ 903287 w 1089642"/>
              <a:gd name="connsiteY14" fmla="*/ 65144 h 1675433"/>
              <a:gd name="connsiteX15" fmla="*/ 957263 w 1089642"/>
              <a:gd name="connsiteY15" fmla="*/ 74669 h 1675433"/>
              <a:gd name="connsiteX16" fmla="*/ 996952 w 1089642"/>
              <a:gd name="connsiteY16" fmla="*/ 82605 h 1675433"/>
              <a:gd name="connsiteX17" fmla="*/ 1058864 w 1089642"/>
              <a:gd name="connsiteY17" fmla="*/ 228656 h 1675433"/>
              <a:gd name="connsiteX18" fmla="*/ 1077369 w 1089642"/>
              <a:gd name="connsiteY18" fmla="*/ 562034 h 1675433"/>
              <a:gd name="connsiteX19" fmla="*/ 1085849 w 1089642"/>
              <a:gd name="connsiteY19" fmla="*/ 677922 h 1675433"/>
              <a:gd name="connsiteX20" fmla="*/ 1036637 w 1089642"/>
              <a:gd name="connsiteY20" fmla="*/ 681098 h 1675433"/>
              <a:gd name="connsiteX21" fmla="*/ 1011236 w 1089642"/>
              <a:gd name="connsiteY21" fmla="*/ 790632 h 1675433"/>
              <a:gd name="connsiteX22" fmla="*/ 977864 w 1089642"/>
              <a:gd name="connsiteY22" fmla="*/ 829491 h 1675433"/>
              <a:gd name="connsiteX23" fmla="*/ 988468 w 1089642"/>
              <a:gd name="connsiteY23" fmla="*/ 932140 h 1675433"/>
              <a:gd name="connsiteX24" fmla="*/ 952738 w 1089642"/>
              <a:gd name="connsiteY24" fmla="*/ 1187727 h 1675433"/>
              <a:gd name="connsiteX25" fmla="*/ 962024 w 1089642"/>
              <a:gd name="connsiteY25" fmla="*/ 1298630 h 1675433"/>
              <a:gd name="connsiteX26" fmla="*/ 976312 w 1089642"/>
              <a:gd name="connsiteY26" fmla="*/ 1408168 h 1675433"/>
              <a:gd name="connsiteX27" fmla="*/ 965200 w 1089642"/>
              <a:gd name="connsiteY27" fmla="*/ 1630418 h 1675433"/>
              <a:gd name="connsiteX28" fmla="*/ 920750 w 1089642"/>
              <a:gd name="connsiteY28" fmla="*/ 1638357 h 1675433"/>
              <a:gd name="connsiteX29" fmla="*/ 857249 w 1089642"/>
              <a:gd name="connsiteY29" fmla="*/ 1625656 h 1675433"/>
              <a:gd name="connsiteX30" fmla="*/ 820737 w 1089642"/>
              <a:gd name="connsiteY30" fmla="*/ 1498656 h 1675433"/>
              <a:gd name="connsiteX31" fmla="*/ 825464 w 1089642"/>
              <a:gd name="connsiteY31" fmla="*/ 1407341 h 1675433"/>
              <a:gd name="connsiteX32" fmla="*/ 819114 w 1089642"/>
              <a:gd name="connsiteY32" fmla="*/ 1297803 h 1675433"/>
              <a:gd name="connsiteX33" fmla="*/ 801688 w 1089642"/>
              <a:gd name="connsiteY33" fmla="*/ 1198618 h 1675433"/>
              <a:gd name="connsiteX34" fmla="*/ 777875 w 1089642"/>
              <a:gd name="connsiteY34" fmla="*/ 968432 h 1675433"/>
              <a:gd name="connsiteX35" fmla="*/ 736601 w 1089642"/>
              <a:gd name="connsiteY35" fmla="*/ 1222431 h 1675433"/>
              <a:gd name="connsiteX36" fmla="*/ 741327 w 1089642"/>
              <a:gd name="connsiteY36" fmla="*/ 1343841 h 1675433"/>
              <a:gd name="connsiteX37" fmla="*/ 731838 w 1089642"/>
              <a:gd name="connsiteY37" fmla="*/ 1393881 h 1675433"/>
              <a:gd name="connsiteX38" fmla="*/ 739775 w 1089642"/>
              <a:gd name="connsiteY38" fmla="*/ 1524056 h 1675433"/>
              <a:gd name="connsiteX39" fmla="*/ 714375 w 1089642"/>
              <a:gd name="connsiteY39" fmla="*/ 1647882 h 1675433"/>
              <a:gd name="connsiteX40" fmla="*/ 665163 w 1089642"/>
              <a:gd name="connsiteY40" fmla="*/ 1644707 h 1675433"/>
              <a:gd name="connsiteX41" fmla="*/ 584200 w 1089642"/>
              <a:gd name="connsiteY41" fmla="*/ 1655818 h 1675433"/>
              <a:gd name="connsiteX42" fmla="*/ 587375 w 1089642"/>
              <a:gd name="connsiteY42" fmla="*/ 1539931 h 1675433"/>
              <a:gd name="connsiteX43" fmla="*/ 584200 w 1089642"/>
              <a:gd name="connsiteY43" fmla="*/ 1379593 h 1675433"/>
              <a:gd name="connsiteX44" fmla="*/ 577814 w 1089642"/>
              <a:gd name="connsiteY44" fmla="*/ 1294628 h 1675433"/>
              <a:gd name="connsiteX45" fmla="*/ 600075 w 1089642"/>
              <a:gd name="connsiteY45" fmla="*/ 1270056 h 1675433"/>
              <a:gd name="connsiteX46" fmla="*/ 595312 w 1089642"/>
              <a:gd name="connsiteY46" fmla="*/ 1200205 h 1675433"/>
              <a:gd name="connsiteX47" fmla="*/ 573088 w 1089642"/>
              <a:gd name="connsiteY47" fmla="*/ 1136705 h 1675433"/>
              <a:gd name="connsiteX48" fmla="*/ 561976 w 1089642"/>
              <a:gd name="connsiteY48" fmla="*/ 1020819 h 1675433"/>
              <a:gd name="connsiteX49" fmla="*/ 538163 w 1089642"/>
              <a:gd name="connsiteY49" fmla="*/ 796982 h 1675433"/>
              <a:gd name="connsiteX50" fmla="*/ 261937 w 1089642"/>
              <a:gd name="connsiteY50" fmla="*/ 609658 h 1675433"/>
              <a:gd name="connsiteX51" fmla="*/ 290750 w 1089642"/>
              <a:gd name="connsiteY51" fmla="*/ 212785 h 1675433"/>
              <a:gd name="connsiteX0" fmla="*/ 290750 w 1089642"/>
              <a:gd name="connsiteY0" fmla="*/ 191568 h 1654216"/>
              <a:gd name="connsiteX1" fmla="*/ 0 w 1089642"/>
              <a:gd name="connsiteY1" fmla="*/ 123301 h 1654216"/>
              <a:gd name="connsiteX2" fmla="*/ 11112 w 1089642"/>
              <a:gd name="connsiteY2" fmla="*/ 24878 h 1654216"/>
              <a:gd name="connsiteX3" fmla="*/ 46002 w 1089642"/>
              <a:gd name="connsiteY3" fmla="*/ 28811 h 1654216"/>
              <a:gd name="connsiteX4" fmla="*/ 130174 w 1089642"/>
              <a:gd name="connsiteY4" fmla="*/ 20113 h 1654216"/>
              <a:gd name="connsiteX5" fmla="*/ 254000 w 1089642"/>
              <a:gd name="connsiteY5" fmla="*/ 42339 h 1654216"/>
              <a:gd name="connsiteX6" fmla="*/ 341312 w 1089642"/>
              <a:gd name="connsiteY6" fmla="*/ 45514 h 1654216"/>
              <a:gd name="connsiteX7" fmla="*/ 417512 w 1089642"/>
              <a:gd name="connsiteY7" fmla="*/ 35990 h 1654216"/>
              <a:gd name="connsiteX8" fmla="*/ 485775 w 1089642"/>
              <a:gd name="connsiteY8" fmla="*/ 1065 h 1654216"/>
              <a:gd name="connsiteX9" fmla="*/ 563563 w 1089642"/>
              <a:gd name="connsiteY9" fmla="*/ 45515 h 1654216"/>
              <a:gd name="connsiteX10" fmla="*/ 587375 w 1089642"/>
              <a:gd name="connsiteY10" fmla="*/ 31227 h 1654216"/>
              <a:gd name="connsiteX11" fmla="*/ 633412 w 1089642"/>
              <a:gd name="connsiteY11" fmla="*/ 55040 h 1654216"/>
              <a:gd name="connsiteX12" fmla="*/ 828675 w 1089642"/>
              <a:gd name="connsiteY12" fmla="*/ 56628 h 1654216"/>
              <a:gd name="connsiteX13" fmla="*/ 863600 w 1089642"/>
              <a:gd name="connsiteY13" fmla="*/ 37578 h 1654216"/>
              <a:gd name="connsiteX14" fmla="*/ 903287 w 1089642"/>
              <a:gd name="connsiteY14" fmla="*/ 43927 h 1654216"/>
              <a:gd name="connsiteX15" fmla="*/ 957263 w 1089642"/>
              <a:gd name="connsiteY15" fmla="*/ 53452 h 1654216"/>
              <a:gd name="connsiteX16" fmla="*/ 996952 w 1089642"/>
              <a:gd name="connsiteY16" fmla="*/ 61388 h 1654216"/>
              <a:gd name="connsiteX17" fmla="*/ 1058864 w 1089642"/>
              <a:gd name="connsiteY17" fmla="*/ 207439 h 1654216"/>
              <a:gd name="connsiteX18" fmla="*/ 1077369 w 1089642"/>
              <a:gd name="connsiteY18" fmla="*/ 540817 h 1654216"/>
              <a:gd name="connsiteX19" fmla="*/ 1085849 w 1089642"/>
              <a:gd name="connsiteY19" fmla="*/ 656705 h 1654216"/>
              <a:gd name="connsiteX20" fmla="*/ 1036637 w 1089642"/>
              <a:gd name="connsiteY20" fmla="*/ 659881 h 1654216"/>
              <a:gd name="connsiteX21" fmla="*/ 1011236 w 1089642"/>
              <a:gd name="connsiteY21" fmla="*/ 769415 h 1654216"/>
              <a:gd name="connsiteX22" fmla="*/ 977864 w 1089642"/>
              <a:gd name="connsiteY22" fmla="*/ 808274 h 1654216"/>
              <a:gd name="connsiteX23" fmla="*/ 988468 w 1089642"/>
              <a:gd name="connsiteY23" fmla="*/ 910923 h 1654216"/>
              <a:gd name="connsiteX24" fmla="*/ 952738 w 1089642"/>
              <a:gd name="connsiteY24" fmla="*/ 1166510 h 1654216"/>
              <a:gd name="connsiteX25" fmla="*/ 962024 w 1089642"/>
              <a:gd name="connsiteY25" fmla="*/ 1277413 h 1654216"/>
              <a:gd name="connsiteX26" fmla="*/ 976312 w 1089642"/>
              <a:gd name="connsiteY26" fmla="*/ 1386951 h 1654216"/>
              <a:gd name="connsiteX27" fmla="*/ 965200 w 1089642"/>
              <a:gd name="connsiteY27" fmla="*/ 1609201 h 1654216"/>
              <a:gd name="connsiteX28" fmla="*/ 920750 w 1089642"/>
              <a:gd name="connsiteY28" fmla="*/ 1617140 h 1654216"/>
              <a:gd name="connsiteX29" fmla="*/ 857249 w 1089642"/>
              <a:gd name="connsiteY29" fmla="*/ 1604439 h 1654216"/>
              <a:gd name="connsiteX30" fmla="*/ 820737 w 1089642"/>
              <a:gd name="connsiteY30" fmla="*/ 1477439 h 1654216"/>
              <a:gd name="connsiteX31" fmla="*/ 825464 w 1089642"/>
              <a:gd name="connsiteY31" fmla="*/ 1386124 h 1654216"/>
              <a:gd name="connsiteX32" fmla="*/ 819114 w 1089642"/>
              <a:gd name="connsiteY32" fmla="*/ 1276586 h 1654216"/>
              <a:gd name="connsiteX33" fmla="*/ 801688 w 1089642"/>
              <a:gd name="connsiteY33" fmla="*/ 1177401 h 1654216"/>
              <a:gd name="connsiteX34" fmla="*/ 777875 w 1089642"/>
              <a:gd name="connsiteY34" fmla="*/ 947215 h 1654216"/>
              <a:gd name="connsiteX35" fmla="*/ 736601 w 1089642"/>
              <a:gd name="connsiteY35" fmla="*/ 1201214 h 1654216"/>
              <a:gd name="connsiteX36" fmla="*/ 741327 w 1089642"/>
              <a:gd name="connsiteY36" fmla="*/ 1322624 h 1654216"/>
              <a:gd name="connsiteX37" fmla="*/ 731838 w 1089642"/>
              <a:gd name="connsiteY37" fmla="*/ 1372664 h 1654216"/>
              <a:gd name="connsiteX38" fmla="*/ 739775 w 1089642"/>
              <a:gd name="connsiteY38" fmla="*/ 1502839 h 1654216"/>
              <a:gd name="connsiteX39" fmla="*/ 714375 w 1089642"/>
              <a:gd name="connsiteY39" fmla="*/ 1626665 h 1654216"/>
              <a:gd name="connsiteX40" fmla="*/ 665163 w 1089642"/>
              <a:gd name="connsiteY40" fmla="*/ 1623490 h 1654216"/>
              <a:gd name="connsiteX41" fmla="*/ 584200 w 1089642"/>
              <a:gd name="connsiteY41" fmla="*/ 1634601 h 1654216"/>
              <a:gd name="connsiteX42" fmla="*/ 587375 w 1089642"/>
              <a:gd name="connsiteY42" fmla="*/ 1518714 h 1654216"/>
              <a:gd name="connsiteX43" fmla="*/ 584200 w 1089642"/>
              <a:gd name="connsiteY43" fmla="*/ 1358376 h 1654216"/>
              <a:gd name="connsiteX44" fmla="*/ 577814 w 1089642"/>
              <a:gd name="connsiteY44" fmla="*/ 1273411 h 1654216"/>
              <a:gd name="connsiteX45" fmla="*/ 600075 w 1089642"/>
              <a:gd name="connsiteY45" fmla="*/ 1248839 h 1654216"/>
              <a:gd name="connsiteX46" fmla="*/ 595312 w 1089642"/>
              <a:gd name="connsiteY46" fmla="*/ 1178988 h 1654216"/>
              <a:gd name="connsiteX47" fmla="*/ 573088 w 1089642"/>
              <a:gd name="connsiteY47" fmla="*/ 1115488 h 1654216"/>
              <a:gd name="connsiteX48" fmla="*/ 561976 w 1089642"/>
              <a:gd name="connsiteY48" fmla="*/ 999602 h 1654216"/>
              <a:gd name="connsiteX49" fmla="*/ 538163 w 1089642"/>
              <a:gd name="connsiteY49" fmla="*/ 775765 h 1654216"/>
              <a:gd name="connsiteX50" fmla="*/ 261937 w 1089642"/>
              <a:gd name="connsiteY50" fmla="*/ 588441 h 1654216"/>
              <a:gd name="connsiteX51" fmla="*/ 290750 w 1089642"/>
              <a:gd name="connsiteY51" fmla="*/ 191568 h 1654216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88950 w 1089642"/>
              <a:gd name="connsiteY8" fmla="*/ 8482 h 1636233"/>
              <a:gd name="connsiteX9" fmla="*/ 563563 w 1089642"/>
              <a:gd name="connsiteY9" fmla="*/ 27532 h 1636233"/>
              <a:gd name="connsiteX10" fmla="*/ 587375 w 1089642"/>
              <a:gd name="connsiteY10" fmla="*/ 13244 h 1636233"/>
              <a:gd name="connsiteX11" fmla="*/ 633412 w 1089642"/>
              <a:gd name="connsiteY11" fmla="*/ 37057 h 1636233"/>
              <a:gd name="connsiteX12" fmla="*/ 828675 w 1089642"/>
              <a:gd name="connsiteY12" fmla="*/ 38645 h 1636233"/>
              <a:gd name="connsiteX13" fmla="*/ 863600 w 1089642"/>
              <a:gd name="connsiteY13" fmla="*/ 19595 h 1636233"/>
              <a:gd name="connsiteX14" fmla="*/ 903287 w 1089642"/>
              <a:gd name="connsiteY14" fmla="*/ 25944 h 1636233"/>
              <a:gd name="connsiteX15" fmla="*/ 957263 w 1089642"/>
              <a:gd name="connsiteY15" fmla="*/ 35469 h 1636233"/>
              <a:gd name="connsiteX16" fmla="*/ 996952 w 1089642"/>
              <a:gd name="connsiteY16" fmla="*/ 43405 h 1636233"/>
              <a:gd name="connsiteX17" fmla="*/ 1058864 w 1089642"/>
              <a:gd name="connsiteY17" fmla="*/ 189456 h 1636233"/>
              <a:gd name="connsiteX18" fmla="*/ 1077369 w 1089642"/>
              <a:gd name="connsiteY18" fmla="*/ 522834 h 1636233"/>
              <a:gd name="connsiteX19" fmla="*/ 1085849 w 1089642"/>
              <a:gd name="connsiteY19" fmla="*/ 638722 h 1636233"/>
              <a:gd name="connsiteX20" fmla="*/ 1036637 w 1089642"/>
              <a:gd name="connsiteY20" fmla="*/ 641898 h 1636233"/>
              <a:gd name="connsiteX21" fmla="*/ 1011236 w 1089642"/>
              <a:gd name="connsiteY21" fmla="*/ 751432 h 1636233"/>
              <a:gd name="connsiteX22" fmla="*/ 977864 w 1089642"/>
              <a:gd name="connsiteY22" fmla="*/ 790291 h 1636233"/>
              <a:gd name="connsiteX23" fmla="*/ 988468 w 1089642"/>
              <a:gd name="connsiteY23" fmla="*/ 892940 h 1636233"/>
              <a:gd name="connsiteX24" fmla="*/ 952738 w 1089642"/>
              <a:gd name="connsiteY24" fmla="*/ 1148527 h 1636233"/>
              <a:gd name="connsiteX25" fmla="*/ 962024 w 1089642"/>
              <a:gd name="connsiteY25" fmla="*/ 1259430 h 1636233"/>
              <a:gd name="connsiteX26" fmla="*/ 976312 w 1089642"/>
              <a:gd name="connsiteY26" fmla="*/ 1368968 h 1636233"/>
              <a:gd name="connsiteX27" fmla="*/ 965200 w 1089642"/>
              <a:gd name="connsiteY27" fmla="*/ 1591218 h 1636233"/>
              <a:gd name="connsiteX28" fmla="*/ 920750 w 1089642"/>
              <a:gd name="connsiteY28" fmla="*/ 1599157 h 1636233"/>
              <a:gd name="connsiteX29" fmla="*/ 857249 w 1089642"/>
              <a:gd name="connsiteY29" fmla="*/ 1586456 h 1636233"/>
              <a:gd name="connsiteX30" fmla="*/ 820737 w 1089642"/>
              <a:gd name="connsiteY30" fmla="*/ 1459456 h 1636233"/>
              <a:gd name="connsiteX31" fmla="*/ 825464 w 1089642"/>
              <a:gd name="connsiteY31" fmla="*/ 1368141 h 1636233"/>
              <a:gd name="connsiteX32" fmla="*/ 819114 w 1089642"/>
              <a:gd name="connsiteY32" fmla="*/ 1258603 h 1636233"/>
              <a:gd name="connsiteX33" fmla="*/ 801688 w 1089642"/>
              <a:gd name="connsiteY33" fmla="*/ 1159418 h 1636233"/>
              <a:gd name="connsiteX34" fmla="*/ 777875 w 1089642"/>
              <a:gd name="connsiteY34" fmla="*/ 929232 h 1636233"/>
              <a:gd name="connsiteX35" fmla="*/ 736601 w 1089642"/>
              <a:gd name="connsiteY35" fmla="*/ 1183231 h 1636233"/>
              <a:gd name="connsiteX36" fmla="*/ 741327 w 1089642"/>
              <a:gd name="connsiteY36" fmla="*/ 1304641 h 1636233"/>
              <a:gd name="connsiteX37" fmla="*/ 731838 w 1089642"/>
              <a:gd name="connsiteY37" fmla="*/ 1354681 h 1636233"/>
              <a:gd name="connsiteX38" fmla="*/ 739775 w 1089642"/>
              <a:gd name="connsiteY38" fmla="*/ 1484856 h 1636233"/>
              <a:gd name="connsiteX39" fmla="*/ 714375 w 1089642"/>
              <a:gd name="connsiteY39" fmla="*/ 1608682 h 1636233"/>
              <a:gd name="connsiteX40" fmla="*/ 665163 w 1089642"/>
              <a:gd name="connsiteY40" fmla="*/ 1605507 h 1636233"/>
              <a:gd name="connsiteX41" fmla="*/ 584200 w 1089642"/>
              <a:gd name="connsiteY41" fmla="*/ 1616618 h 1636233"/>
              <a:gd name="connsiteX42" fmla="*/ 587375 w 1089642"/>
              <a:gd name="connsiteY42" fmla="*/ 1500731 h 1636233"/>
              <a:gd name="connsiteX43" fmla="*/ 584200 w 1089642"/>
              <a:gd name="connsiteY43" fmla="*/ 1340393 h 1636233"/>
              <a:gd name="connsiteX44" fmla="*/ 577814 w 1089642"/>
              <a:gd name="connsiteY44" fmla="*/ 1255428 h 1636233"/>
              <a:gd name="connsiteX45" fmla="*/ 600075 w 1089642"/>
              <a:gd name="connsiteY45" fmla="*/ 1230856 h 1636233"/>
              <a:gd name="connsiteX46" fmla="*/ 595312 w 1089642"/>
              <a:gd name="connsiteY46" fmla="*/ 1161005 h 1636233"/>
              <a:gd name="connsiteX47" fmla="*/ 573088 w 1089642"/>
              <a:gd name="connsiteY47" fmla="*/ 1097505 h 1636233"/>
              <a:gd name="connsiteX48" fmla="*/ 561976 w 1089642"/>
              <a:gd name="connsiteY48" fmla="*/ 981619 h 1636233"/>
              <a:gd name="connsiteX49" fmla="*/ 538163 w 1089642"/>
              <a:gd name="connsiteY49" fmla="*/ 757782 h 1636233"/>
              <a:gd name="connsiteX50" fmla="*/ 261937 w 1089642"/>
              <a:gd name="connsiteY50" fmla="*/ 570458 h 1636233"/>
              <a:gd name="connsiteX51" fmla="*/ 290750 w 1089642"/>
              <a:gd name="connsiteY51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88950 w 1089642"/>
              <a:gd name="connsiteY8" fmla="*/ 8482 h 1636233"/>
              <a:gd name="connsiteX9" fmla="*/ 561975 w 1089642"/>
              <a:gd name="connsiteY9" fmla="*/ 19595 h 1636233"/>
              <a:gd name="connsiteX10" fmla="*/ 587375 w 1089642"/>
              <a:gd name="connsiteY10" fmla="*/ 13244 h 1636233"/>
              <a:gd name="connsiteX11" fmla="*/ 633412 w 1089642"/>
              <a:gd name="connsiteY11" fmla="*/ 37057 h 1636233"/>
              <a:gd name="connsiteX12" fmla="*/ 828675 w 1089642"/>
              <a:gd name="connsiteY12" fmla="*/ 38645 h 1636233"/>
              <a:gd name="connsiteX13" fmla="*/ 863600 w 1089642"/>
              <a:gd name="connsiteY13" fmla="*/ 19595 h 1636233"/>
              <a:gd name="connsiteX14" fmla="*/ 903287 w 1089642"/>
              <a:gd name="connsiteY14" fmla="*/ 25944 h 1636233"/>
              <a:gd name="connsiteX15" fmla="*/ 957263 w 1089642"/>
              <a:gd name="connsiteY15" fmla="*/ 35469 h 1636233"/>
              <a:gd name="connsiteX16" fmla="*/ 996952 w 1089642"/>
              <a:gd name="connsiteY16" fmla="*/ 43405 h 1636233"/>
              <a:gd name="connsiteX17" fmla="*/ 1058864 w 1089642"/>
              <a:gd name="connsiteY17" fmla="*/ 189456 h 1636233"/>
              <a:gd name="connsiteX18" fmla="*/ 1077369 w 1089642"/>
              <a:gd name="connsiteY18" fmla="*/ 522834 h 1636233"/>
              <a:gd name="connsiteX19" fmla="*/ 1085849 w 1089642"/>
              <a:gd name="connsiteY19" fmla="*/ 638722 h 1636233"/>
              <a:gd name="connsiteX20" fmla="*/ 1036637 w 1089642"/>
              <a:gd name="connsiteY20" fmla="*/ 641898 h 1636233"/>
              <a:gd name="connsiteX21" fmla="*/ 1011236 w 1089642"/>
              <a:gd name="connsiteY21" fmla="*/ 751432 h 1636233"/>
              <a:gd name="connsiteX22" fmla="*/ 977864 w 1089642"/>
              <a:gd name="connsiteY22" fmla="*/ 790291 h 1636233"/>
              <a:gd name="connsiteX23" fmla="*/ 988468 w 1089642"/>
              <a:gd name="connsiteY23" fmla="*/ 892940 h 1636233"/>
              <a:gd name="connsiteX24" fmla="*/ 952738 w 1089642"/>
              <a:gd name="connsiteY24" fmla="*/ 1148527 h 1636233"/>
              <a:gd name="connsiteX25" fmla="*/ 962024 w 1089642"/>
              <a:gd name="connsiteY25" fmla="*/ 1259430 h 1636233"/>
              <a:gd name="connsiteX26" fmla="*/ 976312 w 1089642"/>
              <a:gd name="connsiteY26" fmla="*/ 1368968 h 1636233"/>
              <a:gd name="connsiteX27" fmla="*/ 965200 w 1089642"/>
              <a:gd name="connsiteY27" fmla="*/ 1591218 h 1636233"/>
              <a:gd name="connsiteX28" fmla="*/ 920750 w 1089642"/>
              <a:gd name="connsiteY28" fmla="*/ 1599157 h 1636233"/>
              <a:gd name="connsiteX29" fmla="*/ 857249 w 1089642"/>
              <a:gd name="connsiteY29" fmla="*/ 1586456 h 1636233"/>
              <a:gd name="connsiteX30" fmla="*/ 820737 w 1089642"/>
              <a:gd name="connsiteY30" fmla="*/ 1459456 h 1636233"/>
              <a:gd name="connsiteX31" fmla="*/ 825464 w 1089642"/>
              <a:gd name="connsiteY31" fmla="*/ 1368141 h 1636233"/>
              <a:gd name="connsiteX32" fmla="*/ 819114 w 1089642"/>
              <a:gd name="connsiteY32" fmla="*/ 1258603 h 1636233"/>
              <a:gd name="connsiteX33" fmla="*/ 801688 w 1089642"/>
              <a:gd name="connsiteY33" fmla="*/ 1159418 h 1636233"/>
              <a:gd name="connsiteX34" fmla="*/ 777875 w 1089642"/>
              <a:gd name="connsiteY34" fmla="*/ 929232 h 1636233"/>
              <a:gd name="connsiteX35" fmla="*/ 736601 w 1089642"/>
              <a:gd name="connsiteY35" fmla="*/ 1183231 h 1636233"/>
              <a:gd name="connsiteX36" fmla="*/ 741327 w 1089642"/>
              <a:gd name="connsiteY36" fmla="*/ 1304641 h 1636233"/>
              <a:gd name="connsiteX37" fmla="*/ 731838 w 1089642"/>
              <a:gd name="connsiteY37" fmla="*/ 1354681 h 1636233"/>
              <a:gd name="connsiteX38" fmla="*/ 739775 w 1089642"/>
              <a:gd name="connsiteY38" fmla="*/ 1484856 h 1636233"/>
              <a:gd name="connsiteX39" fmla="*/ 714375 w 1089642"/>
              <a:gd name="connsiteY39" fmla="*/ 1608682 h 1636233"/>
              <a:gd name="connsiteX40" fmla="*/ 665163 w 1089642"/>
              <a:gd name="connsiteY40" fmla="*/ 1605507 h 1636233"/>
              <a:gd name="connsiteX41" fmla="*/ 584200 w 1089642"/>
              <a:gd name="connsiteY41" fmla="*/ 1616618 h 1636233"/>
              <a:gd name="connsiteX42" fmla="*/ 587375 w 1089642"/>
              <a:gd name="connsiteY42" fmla="*/ 1500731 h 1636233"/>
              <a:gd name="connsiteX43" fmla="*/ 584200 w 1089642"/>
              <a:gd name="connsiteY43" fmla="*/ 1340393 h 1636233"/>
              <a:gd name="connsiteX44" fmla="*/ 577814 w 1089642"/>
              <a:gd name="connsiteY44" fmla="*/ 1255428 h 1636233"/>
              <a:gd name="connsiteX45" fmla="*/ 600075 w 1089642"/>
              <a:gd name="connsiteY45" fmla="*/ 1230856 h 1636233"/>
              <a:gd name="connsiteX46" fmla="*/ 595312 w 1089642"/>
              <a:gd name="connsiteY46" fmla="*/ 1161005 h 1636233"/>
              <a:gd name="connsiteX47" fmla="*/ 573088 w 1089642"/>
              <a:gd name="connsiteY47" fmla="*/ 1097505 h 1636233"/>
              <a:gd name="connsiteX48" fmla="*/ 561976 w 1089642"/>
              <a:gd name="connsiteY48" fmla="*/ 981619 h 1636233"/>
              <a:gd name="connsiteX49" fmla="*/ 538163 w 1089642"/>
              <a:gd name="connsiteY49" fmla="*/ 757782 h 1636233"/>
              <a:gd name="connsiteX50" fmla="*/ 261937 w 1089642"/>
              <a:gd name="connsiteY50" fmla="*/ 570458 h 1636233"/>
              <a:gd name="connsiteX51" fmla="*/ 290750 w 1089642"/>
              <a:gd name="connsiteY51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0750 w 1089642"/>
              <a:gd name="connsiteY52" fmla="*/ 173585 h 1636233"/>
              <a:gd name="connsiteX0" fmla="*/ 290750 w 1089642"/>
              <a:gd name="connsiteY0" fmla="*/ 17358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0750 w 1089642"/>
              <a:gd name="connsiteY52" fmla="*/ 173585 h 1636233"/>
              <a:gd name="connsiteX0" fmla="*/ 285988 w 1089642"/>
              <a:gd name="connsiteY0" fmla="*/ 16723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85988 w 1089642"/>
              <a:gd name="connsiteY52" fmla="*/ 167235 h 1636233"/>
              <a:gd name="connsiteX0" fmla="*/ 285988 w 1089642"/>
              <a:gd name="connsiteY0" fmla="*/ 167235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85988 w 1089642"/>
              <a:gd name="connsiteY52" fmla="*/ 167235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7101 w 1089642"/>
              <a:gd name="connsiteY52" fmla="*/ 146598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1937 w 1089642"/>
              <a:gd name="connsiteY51" fmla="*/ 570458 h 1636233"/>
              <a:gd name="connsiteX52" fmla="*/ 297101 w 1089642"/>
              <a:gd name="connsiteY52" fmla="*/ 146598 h 1636233"/>
              <a:gd name="connsiteX0" fmla="*/ 297101 w 1089642"/>
              <a:gd name="connsiteY0" fmla="*/ 146598 h 1636233"/>
              <a:gd name="connsiteX1" fmla="*/ 0 w 1089642"/>
              <a:gd name="connsiteY1" fmla="*/ 105318 h 1636233"/>
              <a:gd name="connsiteX2" fmla="*/ 11112 w 1089642"/>
              <a:gd name="connsiteY2" fmla="*/ 6895 h 1636233"/>
              <a:gd name="connsiteX3" fmla="*/ 46002 w 1089642"/>
              <a:gd name="connsiteY3" fmla="*/ 10828 h 1636233"/>
              <a:gd name="connsiteX4" fmla="*/ 130174 w 1089642"/>
              <a:gd name="connsiteY4" fmla="*/ 2130 h 1636233"/>
              <a:gd name="connsiteX5" fmla="*/ 254000 w 1089642"/>
              <a:gd name="connsiteY5" fmla="*/ 24356 h 1636233"/>
              <a:gd name="connsiteX6" fmla="*/ 341312 w 1089642"/>
              <a:gd name="connsiteY6" fmla="*/ 27531 h 1636233"/>
              <a:gd name="connsiteX7" fmla="*/ 417512 w 1089642"/>
              <a:gd name="connsiteY7" fmla="*/ 18007 h 1636233"/>
              <a:gd name="connsiteX8" fmla="*/ 460339 w 1089642"/>
              <a:gd name="connsiteY8" fmla="*/ 29876 h 1636233"/>
              <a:gd name="connsiteX9" fmla="*/ 488950 w 1089642"/>
              <a:gd name="connsiteY9" fmla="*/ 8482 h 1636233"/>
              <a:gd name="connsiteX10" fmla="*/ 561975 w 1089642"/>
              <a:gd name="connsiteY10" fmla="*/ 19595 h 1636233"/>
              <a:gd name="connsiteX11" fmla="*/ 587375 w 1089642"/>
              <a:gd name="connsiteY11" fmla="*/ 13244 h 1636233"/>
              <a:gd name="connsiteX12" fmla="*/ 633412 w 1089642"/>
              <a:gd name="connsiteY12" fmla="*/ 37057 h 1636233"/>
              <a:gd name="connsiteX13" fmla="*/ 828675 w 1089642"/>
              <a:gd name="connsiteY13" fmla="*/ 38645 h 1636233"/>
              <a:gd name="connsiteX14" fmla="*/ 863600 w 1089642"/>
              <a:gd name="connsiteY14" fmla="*/ 19595 h 1636233"/>
              <a:gd name="connsiteX15" fmla="*/ 903287 w 1089642"/>
              <a:gd name="connsiteY15" fmla="*/ 25944 h 1636233"/>
              <a:gd name="connsiteX16" fmla="*/ 957263 w 1089642"/>
              <a:gd name="connsiteY16" fmla="*/ 35469 h 1636233"/>
              <a:gd name="connsiteX17" fmla="*/ 996952 w 1089642"/>
              <a:gd name="connsiteY17" fmla="*/ 43405 h 1636233"/>
              <a:gd name="connsiteX18" fmla="*/ 1058864 w 1089642"/>
              <a:gd name="connsiteY18" fmla="*/ 189456 h 1636233"/>
              <a:gd name="connsiteX19" fmla="*/ 1077369 w 1089642"/>
              <a:gd name="connsiteY19" fmla="*/ 522834 h 1636233"/>
              <a:gd name="connsiteX20" fmla="*/ 1085849 w 1089642"/>
              <a:gd name="connsiteY20" fmla="*/ 638722 h 1636233"/>
              <a:gd name="connsiteX21" fmla="*/ 1036637 w 1089642"/>
              <a:gd name="connsiteY21" fmla="*/ 641898 h 1636233"/>
              <a:gd name="connsiteX22" fmla="*/ 1011236 w 1089642"/>
              <a:gd name="connsiteY22" fmla="*/ 751432 h 1636233"/>
              <a:gd name="connsiteX23" fmla="*/ 977864 w 1089642"/>
              <a:gd name="connsiteY23" fmla="*/ 790291 h 1636233"/>
              <a:gd name="connsiteX24" fmla="*/ 988468 w 1089642"/>
              <a:gd name="connsiteY24" fmla="*/ 892940 h 1636233"/>
              <a:gd name="connsiteX25" fmla="*/ 952738 w 1089642"/>
              <a:gd name="connsiteY25" fmla="*/ 1148527 h 1636233"/>
              <a:gd name="connsiteX26" fmla="*/ 962024 w 1089642"/>
              <a:gd name="connsiteY26" fmla="*/ 1259430 h 1636233"/>
              <a:gd name="connsiteX27" fmla="*/ 976312 w 1089642"/>
              <a:gd name="connsiteY27" fmla="*/ 1368968 h 1636233"/>
              <a:gd name="connsiteX28" fmla="*/ 965200 w 1089642"/>
              <a:gd name="connsiteY28" fmla="*/ 1591218 h 1636233"/>
              <a:gd name="connsiteX29" fmla="*/ 920750 w 1089642"/>
              <a:gd name="connsiteY29" fmla="*/ 1599157 h 1636233"/>
              <a:gd name="connsiteX30" fmla="*/ 857249 w 1089642"/>
              <a:gd name="connsiteY30" fmla="*/ 1586456 h 1636233"/>
              <a:gd name="connsiteX31" fmla="*/ 820737 w 1089642"/>
              <a:gd name="connsiteY31" fmla="*/ 1459456 h 1636233"/>
              <a:gd name="connsiteX32" fmla="*/ 825464 w 1089642"/>
              <a:gd name="connsiteY32" fmla="*/ 1368141 h 1636233"/>
              <a:gd name="connsiteX33" fmla="*/ 819114 w 1089642"/>
              <a:gd name="connsiteY33" fmla="*/ 1258603 h 1636233"/>
              <a:gd name="connsiteX34" fmla="*/ 801688 w 1089642"/>
              <a:gd name="connsiteY34" fmla="*/ 1159418 h 1636233"/>
              <a:gd name="connsiteX35" fmla="*/ 777875 w 1089642"/>
              <a:gd name="connsiteY35" fmla="*/ 929232 h 1636233"/>
              <a:gd name="connsiteX36" fmla="*/ 736601 w 1089642"/>
              <a:gd name="connsiteY36" fmla="*/ 1183231 h 1636233"/>
              <a:gd name="connsiteX37" fmla="*/ 741327 w 1089642"/>
              <a:gd name="connsiteY37" fmla="*/ 1304641 h 1636233"/>
              <a:gd name="connsiteX38" fmla="*/ 731838 w 1089642"/>
              <a:gd name="connsiteY38" fmla="*/ 1354681 h 1636233"/>
              <a:gd name="connsiteX39" fmla="*/ 739775 w 1089642"/>
              <a:gd name="connsiteY39" fmla="*/ 1484856 h 1636233"/>
              <a:gd name="connsiteX40" fmla="*/ 714375 w 1089642"/>
              <a:gd name="connsiteY40" fmla="*/ 1608682 h 1636233"/>
              <a:gd name="connsiteX41" fmla="*/ 665163 w 1089642"/>
              <a:gd name="connsiteY41" fmla="*/ 1605507 h 1636233"/>
              <a:gd name="connsiteX42" fmla="*/ 584200 w 1089642"/>
              <a:gd name="connsiteY42" fmla="*/ 1616618 h 1636233"/>
              <a:gd name="connsiteX43" fmla="*/ 587375 w 1089642"/>
              <a:gd name="connsiteY43" fmla="*/ 1500731 h 1636233"/>
              <a:gd name="connsiteX44" fmla="*/ 584200 w 1089642"/>
              <a:gd name="connsiteY44" fmla="*/ 1340393 h 1636233"/>
              <a:gd name="connsiteX45" fmla="*/ 577814 w 1089642"/>
              <a:gd name="connsiteY45" fmla="*/ 1255428 h 1636233"/>
              <a:gd name="connsiteX46" fmla="*/ 600075 w 1089642"/>
              <a:gd name="connsiteY46" fmla="*/ 1230856 h 1636233"/>
              <a:gd name="connsiteX47" fmla="*/ 595312 w 1089642"/>
              <a:gd name="connsiteY47" fmla="*/ 1161005 h 1636233"/>
              <a:gd name="connsiteX48" fmla="*/ 573088 w 1089642"/>
              <a:gd name="connsiteY48" fmla="*/ 1097505 h 1636233"/>
              <a:gd name="connsiteX49" fmla="*/ 561976 w 1089642"/>
              <a:gd name="connsiteY49" fmla="*/ 981619 h 1636233"/>
              <a:gd name="connsiteX50" fmla="*/ 538163 w 1089642"/>
              <a:gd name="connsiteY50" fmla="*/ 757782 h 1636233"/>
              <a:gd name="connsiteX51" fmla="*/ 269874 w 1089642"/>
              <a:gd name="connsiteY51" fmla="*/ 570458 h 1636233"/>
              <a:gd name="connsiteX52" fmla="*/ 297101 w 1089642"/>
              <a:gd name="connsiteY52" fmla="*/ 146598 h 1636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089642" h="1636233">
                <a:moveTo>
                  <a:pt x="297101" y="146598"/>
                </a:moveTo>
                <a:cubicBezTo>
                  <a:pt x="235189" y="137866"/>
                  <a:pt x="164080" y="144213"/>
                  <a:pt x="0" y="105318"/>
                </a:cubicBezTo>
                <a:lnTo>
                  <a:pt x="11112" y="6895"/>
                </a:lnTo>
                <a:cubicBezTo>
                  <a:pt x="17985" y="-10970"/>
                  <a:pt x="26158" y="11622"/>
                  <a:pt x="46002" y="10828"/>
                </a:cubicBezTo>
                <a:cubicBezTo>
                  <a:pt x="67434" y="509"/>
                  <a:pt x="77251" y="3050"/>
                  <a:pt x="130174" y="2130"/>
                </a:cubicBezTo>
                <a:cubicBezTo>
                  <a:pt x="179386" y="23296"/>
                  <a:pt x="179916" y="11393"/>
                  <a:pt x="254000" y="24356"/>
                </a:cubicBezTo>
                <a:cubicBezTo>
                  <a:pt x="286544" y="41025"/>
                  <a:pt x="305858" y="10598"/>
                  <a:pt x="341312" y="27531"/>
                </a:cubicBezTo>
                <a:cubicBezTo>
                  <a:pt x="356658" y="34940"/>
                  <a:pt x="378089" y="24093"/>
                  <a:pt x="417512" y="18007"/>
                </a:cubicBezTo>
                <a:cubicBezTo>
                  <a:pt x="436821" y="14694"/>
                  <a:pt x="448433" y="31463"/>
                  <a:pt x="460339" y="29876"/>
                </a:cubicBezTo>
                <a:cubicBezTo>
                  <a:pt x="472245" y="28289"/>
                  <a:pt x="471482" y="6491"/>
                  <a:pt x="488950" y="8482"/>
                </a:cubicBezTo>
                <a:cubicBezTo>
                  <a:pt x="506419" y="10473"/>
                  <a:pt x="544777" y="15891"/>
                  <a:pt x="561975" y="19595"/>
                </a:cubicBezTo>
                <a:cubicBezTo>
                  <a:pt x="579173" y="23299"/>
                  <a:pt x="566738" y="2925"/>
                  <a:pt x="587375" y="13244"/>
                </a:cubicBezTo>
                <a:cubicBezTo>
                  <a:pt x="608013" y="23563"/>
                  <a:pt x="593460" y="35470"/>
                  <a:pt x="633412" y="37057"/>
                </a:cubicBezTo>
                <a:cubicBezTo>
                  <a:pt x="711993" y="54255"/>
                  <a:pt x="765175" y="61135"/>
                  <a:pt x="828675" y="38645"/>
                </a:cubicBezTo>
                <a:cubicBezTo>
                  <a:pt x="865452" y="37322"/>
                  <a:pt x="850106" y="20389"/>
                  <a:pt x="863600" y="19595"/>
                </a:cubicBezTo>
                <a:cubicBezTo>
                  <a:pt x="877094" y="18801"/>
                  <a:pt x="892175" y="24357"/>
                  <a:pt x="903287" y="25944"/>
                </a:cubicBezTo>
                <a:cubicBezTo>
                  <a:pt x="914399" y="27531"/>
                  <a:pt x="938742" y="37057"/>
                  <a:pt x="957263" y="35469"/>
                </a:cubicBezTo>
                <a:cubicBezTo>
                  <a:pt x="975784" y="33881"/>
                  <a:pt x="972081" y="14301"/>
                  <a:pt x="996952" y="43405"/>
                </a:cubicBezTo>
                <a:cubicBezTo>
                  <a:pt x="1017060" y="73568"/>
                  <a:pt x="1054631" y="160881"/>
                  <a:pt x="1058864" y="189456"/>
                </a:cubicBezTo>
                <a:cubicBezTo>
                  <a:pt x="1080378" y="303758"/>
                  <a:pt x="1076492" y="400596"/>
                  <a:pt x="1077369" y="522834"/>
                </a:cubicBezTo>
                <a:cubicBezTo>
                  <a:pt x="1069613" y="546646"/>
                  <a:pt x="1099955" y="591098"/>
                  <a:pt x="1085849" y="638722"/>
                </a:cubicBezTo>
                <a:cubicBezTo>
                  <a:pt x="1020232" y="611207"/>
                  <a:pt x="1087967" y="624965"/>
                  <a:pt x="1036637" y="641898"/>
                </a:cubicBezTo>
                <a:cubicBezTo>
                  <a:pt x="1032403" y="665180"/>
                  <a:pt x="1015470" y="728150"/>
                  <a:pt x="1011236" y="751432"/>
                </a:cubicBezTo>
                <a:cubicBezTo>
                  <a:pt x="1005933" y="768089"/>
                  <a:pt x="983167" y="773634"/>
                  <a:pt x="977864" y="790291"/>
                </a:cubicBezTo>
                <a:cubicBezTo>
                  <a:pt x="978224" y="813924"/>
                  <a:pt x="988108" y="869307"/>
                  <a:pt x="988468" y="892940"/>
                </a:cubicBezTo>
                <a:cubicBezTo>
                  <a:pt x="979733" y="988719"/>
                  <a:pt x="1004335" y="1052748"/>
                  <a:pt x="952738" y="1148527"/>
                </a:cubicBezTo>
                <a:cubicBezTo>
                  <a:pt x="945949" y="1227336"/>
                  <a:pt x="967355" y="1184325"/>
                  <a:pt x="962024" y="1259430"/>
                </a:cubicBezTo>
                <a:cubicBezTo>
                  <a:pt x="977594" y="1296170"/>
                  <a:pt x="983456" y="1317374"/>
                  <a:pt x="976312" y="1368968"/>
                </a:cubicBezTo>
                <a:cubicBezTo>
                  <a:pt x="972079" y="1407597"/>
                  <a:pt x="985573" y="1551266"/>
                  <a:pt x="965200" y="1591218"/>
                </a:cubicBezTo>
                <a:cubicBezTo>
                  <a:pt x="935302" y="1604182"/>
                  <a:pt x="931333" y="1588309"/>
                  <a:pt x="920750" y="1599157"/>
                </a:cubicBezTo>
                <a:lnTo>
                  <a:pt x="857249" y="1586456"/>
                </a:lnTo>
                <a:cubicBezTo>
                  <a:pt x="855662" y="1530100"/>
                  <a:pt x="831320" y="1531158"/>
                  <a:pt x="820737" y="1459456"/>
                </a:cubicBezTo>
                <a:cubicBezTo>
                  <a:pt x="814646" y="1422541"/>
                  <a:pt x="825734" y="1401616"/>
                  <a:pt x="825464" y="1368141"/>
                </a:cubicBezTo>
                <a:cubicBezTo>
                  <a:pt x="825194" y="1334666"/>
                  <a:pt x="822283" y="1292861"/>
                  <a:pt x="819114" y="1258603"/>
                </a:cubicBezTo>
                <a:cubicBezTo>
                  <a:pt x="815945" y="1224345"/>
                  <a:pt x="807767" y="1214049"/>
                  <a:pt x="801688" y="1159418"/>
                </a:cubicBezTo>
                <a:cubicBezTo>
                  <a:pt x="795609" y="1104787"/>
                  <a:pt x="788988" y="974740"/>
                  <a:pt x="777875" y="929232"/>
                </a:cubicBezTo>
                <a:cubicBezTo>
                  <a:pt x="751378" y="909351"/>
                  <a:pt x="765705" y="1147777"/>
                  <a:pt x="736601" y="1183231"/>
                </a:cubicBezTo>
                <a:cubicBezTo>
                  <a:pt x="729716" y="1242359"/>
                  <a:pt x="734184" y="1272891"/>
                  <a:pt x="741327" y="1304641"/>
                </a:cubicBezTo>
                <a:cubicBezTo>
                  <a:pt x="740533" y="1333216"/>
                  <a:pt x="731303" y="1321206"/>
                  <a:pt x="731838" y="1354681"/>
                </a:cubicBezTo>
                <a:cubicBezTo>
                  <a:pt x="732373" y="1388156"/>
                  <a:pt x="744273" y="1444110"/>
                  <a:pt x="739775" y="1484856"/>
                </a:cubicBezTo>
                <a:cubicBezTo>
                  <a:pt x="735277" y="1525602"/>
                  <a:pt x="721783" y="1588838"/>
                  <a:pt x="714375" y="1608682"/>
                </a:cubicBezTo>
                <a:cubicBezTo>
                  <a:pt x="705908" y="1677474"/>
                  <a:pt x="687917" y="1594395"/>
                  <a:pt x="665163" y="1605507"/>
                </a:cubicBezTo>
                <a:lnTo>
                  <a:pt x="584200" y="1616618"/>
                </a:lnTo>
                <a:cubicBezTo>
                  <a:pt x="574146" y="1598362"/>
                  <a:pt x="581554" y="1584339"/>
                  <a:pt x="587375" y="1500731"/>
                </a:cubicBezTo>
                <a:cubicBezTo>
                  <a:pt x="592931" y="1455752"/>
                  <a:pt x="582877" y="1404687"/>
                  <a:pt x="584200" y="1340393"/>
                </a:cubicBezTo>
                <a:cubicBezTo>
                  <a:pt x="584723" y="1305330"/>
                  <a:pt x="575168" y="1273684"/>
                  <a:pt x="577814" y="1255428"/>
                </a:cubicBezTo>
                <a:cubicBezTo>
                  <a:pt x="580460" y="1237172"/>
                  <a:pt x="599275" y="1252414"/>
                  <a:pt x="600075" y="1230856"/>
                </a:cubicBezTo>
                <a:cubicBezTo>
                  <a:pt x="601398" y="1200164"/>
                  <a:pt x="594783" y="1178467"/>
                  <a:pt x="595312" y="1161005"/>
                </a:cubicBezTo>
                <a:cubicBezTo>
                  <a:pt x="595841" y="1143543"/>
                  <a:pt x="578115" y="1126609"/>
                  <a:pt x="573088" y="1097505"/>
                </a:cubicBezTo>
                <a:cubicBezTo>
                  <a:pt x="568061" y="1068401"/>
                  <a:pt x="567003" y="1030302"/>
                  <a:pt x="561976" y="981619"/>
                </a:cubicBezTo>
                <a:cubicBezTo>
                  <a:pt x="542661" y="951986"/>
                  <a:pt x="574411" y="797204"/>
                  <a:pt x="538163" y="757782"/>
                </a:cubicBezTo>
                <a:cubicBezTo>
                  <a:pt x="434143" y="702712"/>
                  <a:pt x="336245" y="674438"/>
                  <a:pt x="269874" y="570458"/>
                </a:cubicBezTo>
                <a:cubicBezTo>
                  <a:pt x="313875" y="431817"/>
                  <a:pt x="310250" y="278889"/>
                  <a:pt x="297101" y="146598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C9C1318-6EBF-6223-90C8-0D44F6F97467}"/>
              </a:ext>
            </a:extLst>
          </p:cNvPr>
          <p:cNvSpPr txBox="1"/>
          <p:nvPr/>
        </p:nvSpPr>
        <p:spPr>
          <a:xfrm>
            <a:off x="758353" y="931804"/>
            <a:ext cx="5877399" cy="1121269"/>
          </a:xfrm>
          <a:prstGeom prst="rect">
            <a:avLst/>
          </a:prstGeom>
          <a:noFill/>
        </p:spPr>
        <p:txBody>
          <a:bodyPr wrap="square" tIns="0" bIns="0" rtlCol="0">
            <a:spAutoFit/>
          </a:bodyPr>
          <a:lstStyle/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OPEN SOLAR </a:t>
            </a:r>
          </a:p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FLUX !</a:t>
            </a:r>
            <a:endParaRPr lang="en-GB" sz="4400" b="1" dirty="0">
              <a:ln w="22225">
                <a:solidFill>
                  <a:srgbClr val="C00000"/>
                </a:solidFill>
                <a:prstDash val="solid"/>
              </a:ln>
            </a:endParaRPr>
          </a:p>
        </p:txBody>
      </p:sp>
    </p:spTree>
    <p:extLst>
      <p:ext uri="{BB962C8B-B14F-4D97-AF65-F5344CB8AC3E}">
        <p14:creationId xmlns:p14="http://schemas.microsoft.com/office/powerpoint/2010/main" val="2028062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5D5D1-43C4-1A32-6CB3-2667AC3565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06BF40EE-E2F0-5D3A-E561-852D6164C0E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673" t="45678" r="375" b="48939"/>
          <a:stretch>
            <a:fillRect/>
          </a:stretch>
        </p:blipFill>
        <p:spPr>
          <a:xfrm>
            <a:off x="4804444" y="2860635"/>
            <a:ext cx="837439" cy="280736"/>
          </a:xfrm>
          <a:prstGeom prst="rect">
            <a:avLst/>
          </a:prstGeom>
        </p:spPr>
      </p:pic>
      <p:pic>
        <p:nvPicPr>
          <p:cNvPr id="7" name="Picture 6" descr="A group of men with their arms out&#10;&#10;AI-generated content may be incorrect.">
            <a:extLst>
              <a:ext uri="{FF2B5EF4-FFF2-40B4-BE49-F238E27FC236}">
                <a16:creationId xmlns:a16="http://schemas.microsoft.com/office/drawing/2014/main" id="{68C1B21F-AF35-946D-4A9D-45A7E44DE4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2097" y="35588"/>
            <a:ext cx="6406780" cy="6406780"/>
          </a:xfrm>
          <a:prstGeom prst="rect">
            <a:avLst/>
          </a:prstGeom>
        </p:spPr>
      </p:pic>
      <p:sp>
        <p:nvSpPr>
          <p:cNvPr id="38" name="Rectangle 37">
            <a:extLst>
              <a:ext uri="{FF2B5EF4-FFF2-40B4-BE49-F238E27FC236}">
                <a16:creationId xmlns:a16="http://schemas.microsoft.com/office/drawing/2014/main" id="{35FC813E-E77F-04EC-8605-0931351EC383}"/>
              </a:ext>
            </a:extLst>
          </p:cNvPr>
          <p:cNvSpPr/>
          <p:nvPr/>
        </p:nvSpPr>
        <p:spPr>
          <a:xfrm>
            <a:off x="685799" y="2197100"/>
            <a:ext cx="6310221" cy="2984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450FC97-3AAC-41BC-2D28-76D08D94024B}"/>
              </a:ext>
            </a:extLst>
          </p:cNvPr>
          <p:cNvGrpSpPr/>
          <p:nvPr/>
        </p:nvGrpSpPr>
        <p:grpSpPr>
          <a:xfrm>
            <a:off x="4988294" y="2152650"/>
            <a:ext cx="1716006" cy="2720622"/>
            <a:chOff x="5751115" y="868601"/>
            <a:chExt cx="1716006" cy="2720622"/>
          </a:xfrm>
        </p:grpSpPr>
        <p:pic>
          <p:nvPicPr>
            <p:cNvPr id="31" name="Picture 30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73783F3B-A812-684B-38C8-009B802DBF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1717" t="3520" r="3175" b="43894"/>
            <a:stretch>
              <a:fillRect/>
            </a:stretch>
          </p:blipFill>
          <p:spPr>
            <a:xfrm flipH="1">
              <a:off x="5751115" y="992327"/>
              <a:ext cx="1651622" cy="2596896"/>
            </a:xfrm>
            <a:prstGeom prst="rect">
              <a:avLst/>
            </a:prstGeom>
          </p:spPr>
        </p:pic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1055E74D-6794-F1F6-54FA-A2C9244ACE0D}"/>
                </a:ext>
              </a:extLst>
            </p:cNvPr>
            <p:cNvSpPr/>
            <p:nvPr/>
          </p:nvSpPr>
          <p:spPr>
            <a:xfrm>
              <a:off x="5751115" y="1676401"/>
              <a:ext cx="772221" cy="31273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CB7D762F-7680-D44A-9336-0C0B37D388ED}"/>
                </a:ext>
              </a:extLst>
            </p:cNvPr>
            <p:cNvSpPr/>
            <p:nvPr/>
          </p:nvSpPr>
          <p:spPr>
            <a:xfrm>
              <a:off x="6969324" y="868601"/>
              <a:ext cx="497797" cy="76334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35" name="Picture 3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32FF29CD-7969-5C77-3349-DC8A60FF81C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648" t="17352" r="3177" b="79305"/>
            <a:stretch>
              <a:fillRect/>
            </a:stretch>
          </p:blipFill>
          <p:spPr>
            <a:xfrm rot="16620000" flipH="1">
              <a:off x="5985802" y="2120592"/>
              <a:ext cx="953326" cy="181610"/>
            </a:xfrm>
            <a:prstGeom prst="rect">
              <a:avLst/>
            </a:prstGeom>
          </p:spPr>
        </p:pic>
        <p:sp>
          <p:nvSpPr>
            <p:cNvPr id="36" name="Rectangle 14">
              <a:extLst>
                <a:ext uri="{FF2B5EF4-FFF2-40B4-BE49-F238E27FC236}">
                  <a16:creationId xmlns:a16="http://schemas.microsoft.com/office/drawing/2014/main" id="{A271F4AE-374B-E5F3-F938-74380A516B33}"/>
                </a:ext>
              </a:extLst>
            </p:cNvPr>
            <p:cNvSpPr/>
            <p:nvPr/>
          </p:nvSpPr>
          <p:spPr>
            <a:xfrm>
              <a:off x="6391225" y="1716088"/>
              <a:ext cx="182373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7" name="Rectangle 14">
              <a:extLst>
                <a:ext uri="{FF2B5EF4-FFF2-40B4-BE49-F238E27FC236}">
                  <a16:creationId xmlns:a16="http://schemas.microsoft.com/office/drawing/2014/main" id="{C5C24FE7-4A64-5E48-DB96-B9F4BD822F2C}"/>
                </a:ext>
              </a:extLst>
            </p:cNvPr>
            <p:cNvSpPr/>
            <p:nvPr/>
          </p:nvSpPr>
          <p:spPr>
            <a:xfrm rot="19916707">
              <a:off x="6942849" y="1458331"/>
              <a:ext cx="92798" cy="16786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373" h="167865">
                  <a:moveTo>
                    <a:pt x="0" y="9525"/>
                  </a:moveTo>
                  <a:lnTo>
                    <a:pt x="182373" y="0"/>
                  </a:lnTo>
                  <a:cubicBezTo>
                    <a:pt x="125753" y="64421"/>
                    <a:pt x="105643" y="82806"/>
                    <a:pt x="87122" y="156752"/>
                  </a:cubicBezTo>
                  <a:lnTo>
                    <a:pt x="4763" y="167865"/>
                  </a:lnTo>
                  <a:lnTo>
                    <a:pt x="0" y="95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BC8B14B8-542E-7B87-806C-59A1C6C786DF}"/>
              </a:ext>
            </a:extLst>
          </p:cNvPr>
          <p:cNvSpPr/>
          <p:nvPr/>
        </p:nvSpPr>
        <p:spPr>
          <a:xfrm>
            <a:off x="5441950" y="3216618"/>
            <a:ext cx="216155" cy="2351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79E0A8A-A0C1-60F0-A2F3-C2CE7E731059}"/>
              </a:ext>
            </a:extLst>
          </p:cNvPr>
          <p:cNvSpPr/>
          <p:nvPr/>
        </p:nvSpPr>
        <p:spPr>
          <a:xfrm>
            <a:off x="4064660" y="2133862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FAB8FBC-32B2-F327-C3CD-46C00CF0431A}"/>
              </a:ext>
            </a:extLst>
          </p:cNvPr>
          <p:cNvSpPr txBox="1"/>
          <p:nvPr/>
        </p:nvSpPr>
        <p:spPr>
          <a:xfrm>
            <a:off x="829918" y="4721285"/>
            <a:ext cx="640678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4800" dirty="0">
                <a:latin typeface="Neutraface Text Bold" panose="02000800040000020004" pitchFamily="50" charset="0"/>
              </a:rPr>
              <a:t>    G        C       R         -</a:t>
            </a:r>
            <a:endParaRPr lang="en-GB" sz="3200" dirty="0">
              <a:latin typeface="Neutraface Text Light" panose="02000600050000020004" pitchFamily="50" charset="0"/>
            </a:endParaRPr>
          </a:p>
          <a:p>
            <a:endParaRPr lang="en-GB" sz="4800" dirty="0">
              <a:latin typeface="Neutraface Text Bold" panose="02000800040000020004" pitchFamily="50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9939381B-C8CB-FD90-B104-F79756E5B89E}"/>
              </a:ext>
            </a:extLst>
          </p:cNvPr>
          <p:cNvSpPr/>
          <p:nvPr/>
        </p:nvSpPr>
        <p:spPr>
          <a:xfrm>
            <a:off x="730250" y="869950"/>
            <a:ext cx="1778000" cy="454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719438B-43FD-3728-8EE1-1B8E2648C356}"/>
              </a:ext>
            </a:extLst>
          </p:cNvPr>
          <p:cNvSpPr/>
          <p:nvPr/>
        </p:nvSpPr>
        <p:spPr>
          <a:xfrm>
            <a:off x="4108934" y="3208060"/>
            <a:ext cx="397247" cy="692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75DB89C-000F-E8E4-291E-F0F8D07EE2E7}"/>
              </a:ext>
            </a:extLst>
          </p:cNvPr>
          <p:cNvSpPr/>
          <p:nvPr/>
        </p:nvSpPr>
        <p:spPr>
          <a:xfrm flipH="1">
            <a:off x="5261599" y="3287083"/>
            <a:ext cx="298450" cy="6540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5" name="Rectangle 14">
            <a:extLst>
              <a:ext uri="{FF2B5EF4-FFF2-40B4-BE49-F238E27FC236}">
                <a16:creationId xmlns:a16="http://schemas.microsoft.com/office/drawing/2014/main" id="{EC43B002-F878-FB79-68F4-96EE01A8ACD7}"/>
              </a:ext>
            </a:extLst>
          </p:cNvPr>
          <p:cNvSpPr/>
          <p:nvPr/>
        </p:nvSpPr>
        <p:spPr>
          <a:xfrm>
            <a:off x="4059072" y="2501607"/>
            <a:ext cx="399861" cy="1182945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9861" h="1182945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315193" y="433643"/>
                  <a:pt x="280797" y="517114"/>
                </a:cubicBezTo>
                <a:cubicBezTo>
                  <a:pt x="250798" y="559920"/>
                  <a:pt x="238223" y="663755"/>
                  <a:pt x="230978" y="760076"/>
                </a:cubicBezTo>
                <a:cubicBezTo>
                  <a:pt x="249133" y="938947"/>
                  <a:pt x="220791" y="1030228"/>
                  <a:pt x="192878" y="1095039"/>
                </a:cubicBezTo>
                <a:cubicBezTo>
                  <a:pt x="164335" y="119108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11" name="Picture 10" descr="A group of men in different poses&#10;&#10;AI-generated content may be incorrect.">
            <a:extLst>
              <a:ext uri="{FF2B5EF4-FFF2-40B4-BE49-F238E27FC236}">
                <a16:creationId xmlns:a16="http://schemas.microsoft.com/office/drawing/2014/main" id="{D7074B92-694E-35B8-6F71-F1097D6705C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648" t="17352" r="3177" b="79305"/>
          <a:stretch>
            <a:fillRect/>
          </a:stretch>
        </p:blipFill>
        <p:spPr>
          <a:xfrm rot="4980000">
            <a:off x="5931496" y="3359622"/>
            <a:ext cx="953326" cy="181610"/>
          </a:xfrm>
          <a:prstGeom prst="rect">
            <a:avLst/>
          </a:prstGeom>
        </p:spPr>
      </p:pic>
      <p:sp>
        <p:nvSpPr>
          <p:cNvPr id="12" name="Rectangle 14">
            <a:extLst>
              <a:ext uri="{FF2B5EF4-FFF2-40B4-BE49-F238E27FC236}">
                <a16:creationId xmlns:a16="http://schemas.microsoft.com/office/drawing/2014/main" id="{A3E03656-31AB-8811-EFD2-313BC715873A}"/>
              </a:ext>
            </a:extLst>
          </p:cNvPr>
          <p:cNvSpPr/>
          <p:nvPr/>
        </p:nvSpPr>
        <p:spPr>
          <a:xfrm flipH="1">
            <a:off x="6183084" y="2347303"/>
            <a:ext cx="413591" cy="1174920"/>
          </a:xfrm>
          <a:custGeom>
            <a:avLst/>
            <a:gdLst>
              <a:gd name="connsiteX0" fmla="*/ 0 w 174435"/>
              <a:gd name="connsiteY0" fmla="*/ 0 h 104364"/>
              <a:gd name="connsiteX1" fmla="*/ 174435 w 174435"/>
              <a:gd name="connsiteY1" fmla="*/ 0 h 104364"/>
              <a:gd name="connsiteX2" fmla="*/ 174435 w 174435"/>
              <a:gd name="connsiteY2" fmla="*/ 104364 h 104364"/>
              <a:gd name="connsiteX3" fmla="*/ 0 w 174435"/>
              <a:gd name="connsiteY3" fmla="*/ 104364 h 104364"/>
              <a:gd name="connsiteX4" fmla="*/ 0 w 174435"/>
              <a:gd name="connsiteY4" fmla="*/ 0 h 10436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06185"/>
              <a:gd name="connsiteY0" fmla="*/ 31750 h 136114"/>
              <a:gd name="connsiteX1" fmla="*/ 206185 w 206185"/>
              <a:gd name="connsiteY1" fmla="*/ 0 h 136114"/>
              <a:gd name="connsiteX2" fmla="*/ 174435 w 206185"/>
              <a:gd name="connsiteY2" fmla="*/ 136114 h 136114"/>
              <a:gd name="connsiteX3" fmla="*/ 0 w 206185"/>
              <a:gd name="connsiteY3" fmla="*/ 136114 h 136114"/>
              <a:gd name="connsiteX4" fmla="*/ 0 w 206185"/>
              <a:gd name="connsiteY4" fmla="*/ 31750 h 136114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281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74435 w 226823"/>
              <a:gd name="connsiteY2" fmla="*/ 112302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68085 w 226823"/>
              <a:gd name="connsiteY2" fmla="*/ 10277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28177"/>
              <a:gd name="connsiteX1" fmla="*/ 226823 w 226823"/>
              <a:gd name="connsiteY1" fmla="*/ 0 h 128177"/>
              <a:gd name="connsiteX2" fmla="*/ 142685 w 226823"/>
              <a:gd name="connsiteY2" fmla="*/ 121827 h 128177"/>
              <a:gd name="connsiteX3" fmla="*/ 0 w 226823"/>
              <a:gd name="connsiteY3" fmla="*/ 128177 h 128177"/>
              <a:gd name="connsiteX4" fmla="*/ 0 w 226823"/>
              <a:gd name="connsiteY4" fmla="*/ 23813 h 128177"/>
              <a:gd name="connsiteX0" fmla="*/ 0 w 226823"/>
              <a:gd name="connsiteY0" fmla="*/ 23813 h 156752"/>
              <a:gd name="connsiteX1" fmla="*/ 226823 w 226823"/>
              <a:gd name="connsiteY1" fmla="*/ 0 h 156752"/>
              <a:gd name="connsiteX2" fmla="*/ 131572 w 226823"/>
              <a:gd name="connsiteY2" fmla="*/ 156752 h 156752"/>
              <a:gd name="connsiteX3" fmla="*/ 0 w 226823"/>
              <a:gd name="connsiteY3" fmla="*/ 128177 h 156752"/>
              <a:gd name="connsiteX4" fmla="*/ 0 w 226823"/>
              <a:gd name="connsiteY4" fmla="*/ 23813 h 156752"/>
              <a:gd name="connsiteX0" fmla="*/ 0 w 226823"/>
              <a:gd name="connsiteY0" fmla="*/ 23813 h 167865"/>
              <a:gd name="connsiteX1" fmla="*/ 226823 w 226823"/>
              <a:gd name="connsiteY1" fmla="*/ 0 h 167865"/>
              <a:gd name="connsiteX2" fmla="*/ 131572 w 226823"/>
              <a:gd name="connsiteY2" fmla="*/ 156752 h 167865"/>
              <a:gd name="connsiteX3" fmla="*/ 49213 w 226823"/>
              <a:gd name="connsiteY3" fmla="*/ 167865 h 167865"/>
              <a:gd name="connsiteX4" fmla="*/ 0 w 226823"/>
              <a:gd name="connsiteY4" fmla="*/ 23813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182373"/>
              <a:gd name="connsiteY0" fmla="*/ 9525 h 167865"/>
              <a:gd name="connsiteX1" fmla="*/ 182373 w 182373"/>
              <a:gd name="connsiteY1" fmla="*/ 0 h 167865"/>
              <a:gd name="connsiteX2" fmla="*/ 87122 w 182373"/>
              <a:gd name="connsiteY2" fmla="*/ 156752 h 167865"/>
              <a:gd name="connsiteX3" fmla="*/ 4763 w 182373"/>
              <a:gd name="connsiteY3" fmla="*/ 167865 h 167865"/>
              <a:gd name="connsiteX4" fmla="*/ 0 w 182373"/>
              <a:gd name="connsiteY4" fmla="*/ 9525 h 167865"/>
              <a:gd name="connsiteX0" fmla="*/ 0 w 372873"/>
              <a:gd name="connsiteY0" fmla="*/ 0 h 564740"/>
              <a:gd name="connsiteX1" fmla="*/ 372873 w 372873"/>
              <a:gd name="connsiteY1" fmla="*/ 396875 h 564740"/>
              <a:gd name="connsiteX2" fmla="*/ 277622 w 372873"/>
              <a:gd name="connsiteY2" fmla="*/ 553627 h 564740"/>
              <a:gd name="connsiteX3" fmla="*/ 195263 w 372873"/>
              <a:gd name="connsiteY3" fmla="*/ 564740 h 564740"/>
              <a:gd name="connsiteX4" fmla="*/ 0 w 372873"/>
              <a:gd name="connsiteY4" fmla="*/ 0 h 5647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77622 w 372873"/>
              <a:gd name="connsiteY2" fmla="*/ 55362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085440"/>
              <a:gd name="connsiteX1" fmla="*/ 372873 w 372873"/>
              <a:gd name="connsiteY1" fmla="*/ 396875 h 1085440"/>
              <a:gd name="connsiteX2" fmla="*/ 214122 w 372873"/>
              <a:gd name="connsiteY2" fmla="*/ 509177 h 1085440"/>
              <a:gd name="connsiteX3" fmla="*/ 42863 w 372873"/>
              <a:gd name="connsiteY3" fmla="*/ 1085440 h 1085440"/>
              <a:gd name="connsiteX4" fmla="*/ 0 w 372873"/>
              <a:gd name="connsiteY4" fmla="*/ 0 h 1085440"/>
              <a:gd name="connsiteX0" fmla="*/ 0 w 372873"/>
              <a:gd name="connsiteY0" fmla="*/ 0 h 1144863"/>
              <a:gd name="connsiteX1" fmla="*/ 372873 w 372873"/>
              <a:gd name="connsiteY1" fmla="*/ 396875 h 1144863"/>
              <a:gd name="connsiteX2" fmla="*/ 214122 w 372873"/>
              <a:gd name="connsiteY2" fmla="*/ 509177 h 1144863"/>
              <a:gd name="connsiteX3" fmla="*/ 173828 w 372873"/>
              <a:gd name="connsiteY3" fmla="*/ 969627 h 1144863"/>
              <a:gd name="connsiteX4" fmla="*/ 42863 w 372873"/>
              <a:gd name="connsiteY4" fmla="*/ 1085440 h 1144863"/>
              <a:gd name="connsiteX5" fmla="*/ 0 w 372873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14122 w 390336"/>
              <a:gd name="connsiteY2" fmla="*/ 509177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44863"/>
              <a:gd name="connsiteX1" fmla="*/ 390336 w 390336"/>
              <a:gd name="connsiteY1" fmla="*/ 439737 h 1144863"/>
              <a:gd name="connsiteX2" fmla="*/ 253809 w 390336"/>
              <a:gd name="connsiteY2" fmla="*/ 494889 h 1144863"/>
              <a:gd name="connsiteX3" fmla="*/ 173828 w 390336"/>
              <a:gd name="connsiteY3" fmla="*/ 969627 h 1144863"/>
              <a:gd name="connsiteX4" fmla="*/ 42863 w 390336"/>
              <a:gd name="connsiteY4" fmla="*/ 1085440 h 1144863"/>
              <a:gd name="connsiteX5" fmla="*/ 0 w 390336"/>
              <a:gd name="connsiteY5" fmla="*/ 0 h 1144863"/>
              <a:gd name="connsiteX0" fmla="*/ 0 w 390336"/>
              <a:gd name="connsiteY0" fmla="*/ 0 h 1173678"/>
              <a:gd name="connsiteX1" fmla="*/ 390336 w 390336"/>
              <a:gd name="connsiteY1" fmla="*/ 439737 h 1173678"/>
              <a:gd name="connsiteX2" fmla="*/ 253809 w 390336"/>
              <a:gd name="connsiteY2" fmla="*/ 494889 h 1173678"/>
              <a:gd name="connsiteX3" fmla="*/ 183353 w 390336"/>
              <a:gd name="connsiteY3" fmla="*/ 1072814 h 1173678"/>
              <a:gd name="connsiteX4" fmla="*/ 42863 w 390336"/>
              <a:gd name="connsiteY4" fmla="*/ 1085440 h 1173678"/>
              <a:gd name="connsiteX5" fmla="*/ 0 w 390336"/>
              <a:gd name="connsiteY5" fmla="*/ 0 h 1173678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53809 w 390336"/>
              <a:gd name="connsiteY2" fmla="*/ 494889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2878 w 390336"/>
              <a:gd name="connsiteY3" fmla="*/ 1095039 h 1182945"/>
              <a:gd name="connsiteX4" fmla="*/ 42863 w 390336"/>
              <a:gd name="connsiteY4" fmla="*/ 1085440 h 1182945"/>
              <a:gd name="connsiteX5" fmla="*/ 0 w 390336"/>
              <a:gd name="connsiteY5" fmla="*/ 0 h 1182945"/>
              <a:gd name="connsiteX0" fmla="*/ 0 w 390336"/>
              <a:gd name="connsiteY0" fmla="*/ 0 h 1182945"/>
              <a:gd name="connsiteX1" fmla="*/ 390336 w 390336"/>
              <a:gd name="connsiteY1" fmla="*/ 439737 h 1182945"/>
              <a:gd name="connsiteX2" fmla="*/ 236347 w 390336"/>
              <a:gd name="connsiteY2" fmla="*/ 517114 h 1182945"/>
              <a:gd name="connsiteX3" fmla="*/ 199228 w 390336"/>
              <a:gd name="connsiteY3" fmla="*/ 639426 h 1182945"/>
              <a:gd name="connsiteX4" fmla="*/ 192878 w 390336"/>
              <a:gd name="connsiteY4" fmla="*/ 1095039 h 1182945"/>
              <a:gd name="connsiteX5" fmla="*/ 42863 w 390336"/>
              <a:gd name="connsiteY5" fmla="*/ 1085440 h 1182945"/>
              <a:gd name="connsiteX6" fmla="*/ 0 w 390336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3634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199228 w 399861"/>
              <a:gd name="connsiteY3" fmla="*/ 6394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2462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05578 w 399861"/>
              <a:gd name="connsiteY3" fmla="*/ 61402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80797 w 399861"/>
              <a:gd name="connsiteY2" fmla="*/ 5171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31597 w 399861"/>
              <a:gd name="connsiteY2" fmla="*/ 5679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350647 w 399861"/>
              <a:gd name="connsiteY2" fmla="*/ 58696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230978 w 399861"/>
              <a:gd name="connsiteY3" fmla="*/ 7600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82945"/>
              <a:gd name="connsiteX1" fmla="*/ 399861 w 399861"/>
              <a:gd name="connsiteY1" fmla="*/ 433387 h 1182945"/>
              <a:gd name="connsiteX2" fmla="*/ 293497 w 399861"/>
              <a:gd name="connsiteY2" fmla="*/ 580614 h 1182945"/>
              <a:gd name="connsiteX3" fmla="*/ 199228 w 399861"/>
              <a:gd name="connsiteY3" fmla="*/ 785476 h 1182945"/>
              <a:gd name="connsiteX4" fmla="*/ 192878 w 399861"/>
              <a:gd name="connsiteY4" fmla="*/ 1095039 h 1182945"/>
              <a:gd name="connsiteX5" fmla="*/ 42863 w 399861"/>
              <a:gd name="connsiteY5" fmla="*/ 1085440 h 1182945"/>
              <a:gd name="connsiteX6" fmla="*/ 0 w 399861"/>
              <a:gd name="connsiteY6" fmla="*/ 0 h 1182945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93497 w 399861"/>
              <a:gd name="connsiteY2" fmla="*/ 5806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37947 w 399861"/>
              <a:gd name="connsiteY2" fmla="*/ 6377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74447 w 399861"/>
              <a:gd name="connsiteY2" fmla="*/ 6123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63347 w 399861"/>
              <a:gd name="connsiteY2" fmla="*/ 60601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199228 w 399861"/>
              <a:gd name="connsiteY3" fmla="*/ 7854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9966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388747 w 399861"/>
              <a:gd name="connsiteY2" fmla="*/ 6314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399861"/>
              <a:gd name="connsiteY0" fmla="*/ 0 h 1174920"/>
              <a:gd name="connsiteX1" fmla="*/ 399861 w 399861"/>
              <a:gd name="connsiteY1" fmla="*/ 433387 h 1174920"/>
              <a:gd name="connsiteX2" fmla="*/ 280797 w 399861"/>
              <a:gd name="connsiteY2" fmla="*/ 567914 h 1174920"/>
              <a:gd name="connsiteX3" fmla="*/ 224628 w 399861"/>
              <a:gd name="connsiteY3" fmla="*/ 760076 h 1174920"/>
              <a:gd name="connsiteX4" fmla="*/ 161128 w 399861"/>
              <a:gd name="connsiteY4" fmla="*/ 1075989 h 1174920"/>
              <a:gd name="connsiteX5" fmla="*/ 42863 w 399861"/>
              <a:gd name="connsiteY5" fmla="*/ 1085440 h 1174920"/>
              <a:gd name="connsiteX6" fmla="*/ 0 w 39986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  <a:gd name="connsiteX0" fmla="*/ 0 w 413591"/>
              <a:gd name="connsiteY0" fmla="*/ 0 h 1174920"/>
              <a:gd name="connsiteX1" fmla="*/ 399861 w 413591"/>
              <a:gd name="connsiteY1" fmla="*/ 433387 h 1174920"/>
              <a:gd name="connsiteX2" fmla="*/ 407797 w 413591"/>
              <a:gd name="connsiteY2" fmla="*/ 599664 h 1174920"/>
              <a:gd name="connsiteX3" fmla="*/ 224628 w 413591"/>
              <a:gd name="connsiteY3" fmla="*/ 760076 h 1174920"/>
              <a:gd name="connsiteX4" fmla="*/ 161128 w 413591"/>
              <a:gd name="connsiteY4" fmla="*/ 1075989 h 1174920"/>
              <a:gd name="connsiteX5" fmla="*/ 42863 w 413591"/>
              <a:gd name="connsiteY5" fmla="*/ 1085440 h 1174920"/>
              <a:gd name="connsiteX6" fmla="*/ 0 w 413591"/>
              <a:gd name="connsiteY6" fmla="*/ 0 h 117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591" h="1174920">
                <a:moveTo>
                  <a:pt x="0" y="0"/>
                </a:moveTo>
                <a:lnTo>
                  <a:pt x="399861" y="433387"/>
                </a:lnTo>
                <a:cubicBezTo>
                  <a:pt x="308316" y="447008"/>
                  <a:pt x="442193" y="516193"/>
                  <a:pt x="407797" y="599664"/>
                </a:cubicBezTo>
                <a:cubicBezTo>
                  <a:pt x="320648" y="591670"/>
                  <a:pt x="231873" y="663755"/>
                  <a:pt x="224628" y="760076"/>
                </a:cubicBezTo>
                <a:cubicBezTo>
                  <a:pt x="242783" y="938947"/>
                  <a:pt x="189041" y="1011178"/>
                  <a:pt x="161128" y="1075989"/>
                </a:cubicBezTo>
                <a:cubicBezTo>
                  <a:pt x="132585" y="1172033"/>
                  <a:pt x="67601" y="1235403"/>
                  <a:pt x="42863" y="108544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16E556F-4B83-B59A-9E75-40EF5EF2D8B8}"/>
              </a:ext>
            </a:extLst>
          </p:cNvPr>
          <p:cNvSpPr/>
          <p:nvPr/>
        </p:nvSpPr>
        <p:spPr>
          <a:xfrm>
            <a:off x="3828849" y="3132479"/>
            <a:ext cx="285750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6FFCB8F-0C50-88B2-56FE-E6AE4C812537}"/>
              </a:ext>
            </a:extLst>
          </p:cNvPr>
          <p:cNvSpPr/>
          <p:nvPr/>
        </p:nvSpPr>
        <p:spPr>
          <a:xfrm>
            <a:off x="4947118" y="2469884"/>
            <a:ext cx="628323" cy="4180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833666A-3CB6-8675-9A49-CEC7704034ED}"/>
              </a:ext>
            </a:extLst>
          </p:cNvPr>
          <p:cNvGrpSpPr/>
          <p:nvPr/>
        </p:nvGrpSpPr>
        <p:grpSpPr>
          <a:xfrm>
            <a:off x="2241414" y="2252046"/>
            <a:ext cx="1517460" cy="2596896"/>
            <a:chOff x="2603500" y="861060"/>
            <a:chExt cx="1517460" cy="2596896"/>
          </a:xfrm>
        </p:grpSpPr>
        <p:pic>
          <p:nvPicPr>
            <p:cNvPr id="6" name="Picture 5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1B82BB26-2477-E5EE-0F27-C6332F62D67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4268" t="3520" r="35003" b="43894"/>
            <a:stretch>
              <a:fillRect/>
            </a:stretch>
          </p:blipFill>
          <p:spPr>
            <a:xfrm>
              <a:off x="2611526" y="861060"/>
              <a:ext cx="1363574" cy="2596896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76EADEF-A5D4-7BD6-5B4E-D7201CD29DDF}"/>
                </a:ext>
              </a:extLst>
            </p:cNvPr>
            <p:cNvSpPr/>
            <p:nvPr/>
          </p:nvSpPr>
          <p:spPr>
            <a:xfrm>
              <a:off x="2603500" y="1892300"/>
              <a:ext cx="298450" cy="6540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15" name="Picture 1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DB60FB4B-CD60-B795-FB6D-DE1E56D77BF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3644" t="30609" r="52934" b="63915"/>
            <a:stretch>
              <a:fillRect/>
            </a:stretch>
          </p:blipFill>
          <p:spPr>
            <a:xfrm rot="1834547">
              <a:off x="3758493" y="2088524"/>
              <a:ext cx="272433" cy="327288"/>
            </a:xfrm>
            <a:prstGeom prst="rect">
              <a:avLst/>
            </a:prstGeom>
          </p:spPr>
        </p:pic>
        <p:sp>
          <p:nvSpPr>
            <p:cNvPr id="26" name="Rectangle 14">
              <a:extLst>
                <a:ext uri="{FF2B5EF4-FFF2-40B4-BE49-F238E27FC236}">
                  <a16:creationId xmlns:a16="http://schemas.microsoft.com/office/drawing/2014/main" id="{8A3FB4C0-CE4C-581E-5E85-AD89058A46DC}"/>
                </a:ext>
              </a:extLst>
            </p:cNvPr>
            <p:cNvSpPr/>
            <p:nvPr/>
          </p:nvSpPr>
          <p:spPr>
            <a:xfrm flipH="1">
              <a:off x="3721099" y="1089107"/>
              <a:ext cx="399861" cy="1182945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372873"/>
                <a:gd name="connsiteY0" fmla="*/ 0 h 564740"/>
                <a:gd name="connsiteX1" fmla="*/ 372873 w 372873"/>
                <a:gd name="connsiteY1" fmla="*/ 396875 h 564740"/>
                <a:gd name="connsiteX2" fmla="*/ 277622 w 372873"/>
                <a:gd name="connsiteY2" fmla="*/ 553627 h 564740"/>
                <a:gd name="connsiteX3" fmla="*/ 195263 w 372873"/>
                <a:gd name="connsiteY3" fmla="*/ 564740 h 564740"/>
                <a:gd name="connsiteX4" fmla="*/ 0 w 372873"/>
                <a:gd name="connsiteY4" fmla="*/ 0 h 5647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77622 w 372873"/>
                <a:gd name="connsiteY2" fmla="*/ 55362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77622 w 372873"/>
                <a:gd name="connsiteY2" fmla="*/ 55362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14122 w 372873"/>
                <a:gd name="connsiteY2" fmla="*/ 50917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144863"/>
                <a:gd name="connsiteX1" fmla="*/ 372873 w 372873"/>
                <a:gd name="connsiteY1" fmla="*/ 396875 h 1144863"/>
                <a:gd name="connsiteX2" fmla="*/ 214122 w 372873"/>
                <a:gd name="connsiteY2" fmla="*/ 509177 h 1144863"/>
                <a:gd name="connsiteX3" fmla="*/ 173828 w 372873"/>
                <a:gd name="connsiteY3" fmla="*/ 969627 h 1144863"/>
                <a:gd name="connsiteX4" fmla="*/ 42863 w 372873"/>
                <a:gd name="connsiteY4" fmla="*/ 1085440 h 1144863"/>
                <a:gd name="connsiteX5" fmla="*/ 0 w 372873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14122 w 390336"/>
                <a:gd name="connsiteY2" fmla="*/ 509177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14122 w 390336"/>
                <a:gd name="connsiteY2" fmla="*/ 509177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53809 w 390336"/>
                <a:gd name="connsiteY2" fmla="*/ 494889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73678"/>
                <a:gd name="connsiteX1" fmla="*/ 390336 w 390336"/>
                <a:gd name="connsiteY1" fmla="*/ 439737 h 1173678"/>
                <a:gd name="connsiteX2" fmla="*/ 253809 w 390336"/>
                <a:gd name="connsiteY2" fmla="*/ 494889 h 1173678"/>
                <a:gd name="connsiteX3" fmla="*/ 183353 w 390336"/>
                <a:gd name="connsiteY3" fmla="*/ 1072814 h 1173678"/>
                <a:gd name="connsiteX4" fmla="*/ 42863 w 390336"/>
                <a:gd name="connsiteY4" fmla="*/ 1085440 h 1173678"/>
                <a:gd name="connsiteX5" fmla="*/ 0 w 390336"/>
                <a:gd name="connsiteY5" fmla="*/ 0 h 1173678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53809 w 390336"/>
                <a:gd name="connsiteY2" fmla="*/ 494889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53809 w 390336"/>
                <a:gd name="connsiteY2" fmla="*/ 494889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9228 w 390336"/>
                <a:gd name="connsiteY3" fmla="*/ 639426 h 1182945"/>
                <a:gd name="connsiteX4" fmla="*/ 192878 w 390336"/>
                <a:gd name="connsiteY4" fmla="*/ 1095039 h 1182945"/>
                <a:gd name="connsiteX5" fmla="*/ 42863 w 390336"/>
                <a:gd name="connsiteY5" fmla="*/ 1085440 h 1182945"/>
                <a:gd name="connsiteX6" fmla="*/ 0 w 390336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36347 w 399861"/>
                <a:gd name="connsiteY2" fmla="*/ 517114 h 1182945"/>
                <a:gd name="connsiteX3" fmla="*/ 199228 w 399861"/>
                <a:gd name="connsiteY3" fmla="*/ 6394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199228 w 399861"/>
                <a:gd name="connsiteY3" fmla="*/ 6394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2462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0557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0557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30978 w 399861"/>
                <a:gd name="connsiteY3" fmla="*/ 7600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861" h="1182945">
                  <a:moveTo>
                    <a:pt x="0" y="0"/>
                  </a:moveTo>
                  <a:lnTo>
                    <a:pt x="399861" y="433387"/>
                  </a:lnTo>
                  <a:cubicBezTo>
                    <a:pt x="308316" y="447008"/>
                    <a:pt x="315193" y="433643"/>
                    <a:pt x="280797" y="517114"/>
                  </a:cubicBezTo>
                  <a:cubicBezTo>
                    <a:pt x="250798" y="559920"/>
                    <a:pt x="238223" y="663755"/>
                    <a:pt x="230978" y="760076"/>
                  </a:cubicBezTo>
                  <a:cubicBezTo>
                    <a:pt x="249133" y="938947"/>
                    <a:pt x="220791" y="1030228"/>
                    <a:pt x="192878" y="1095039"/>
                  </a:cubicBezTo>
                  <a:cubicBezTo>
                    <a:pt x="164335" y="1191083"/>
                    <a:pt x="67601" y="1235403"/>
                    <a:pt x="42863" y="1085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5B0AE86E-DB55-9E5E-239E-E89D58BE3CED}"/>
              </a:ext>
            </a:extLst>
          </p:cNvPr>
          <p:cNvGrpSpPr/>
          <p:nvPr/>
        </p:nvGrpSpPr>
        <p:grpSpPr>
          <a:xfrm>
            <a:off x="3663364" y="2252039"/>
            <a:ext cx="1921469" cy="2596896"/>
            <a:chOff x="3663364" y="2252039"/>
            <a:chExt cx="1921469" cy="2596896"/>
          </a:xfrm>
        </p:grpSpPr>
        <p:pic>
          <p:nvPicPr>
            <p:cNvPr id="28" name="Picture 27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12BFC61D-B88E-1416-8342-2B6DFB5A6E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531" t="2779" r="69243" b="44635"/>
            <a:stretch>
              <a:fillRect/>
            </a:stretch>
          </p:blipFill>
          <p:spPr>
            <a:xfrm>
              <a:off x="3991259" y="2252039"/>
              <a:ext cx="1593574" cy="2596896"/>
            </a:xfrm>
            <a:prstGeom prst="rect">
              <a:avLst/>
            </a:prstGeom>
            <a:ln>
              <a:noFill/>
            </a:ln>
          </p:spPr>
        </p:pic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74948C1F-D91F-7770-9C92-6BCD4536A9BF}"/>
                </a:ext>
              </a:extLst>
            </p:cNvPr>
            <p:cNvSpPr/>
            <p:nvPr/>
          </p:nvSpPr>
          <p:spPr>
            <a:xfrm>
              <a:off x="4091679" y="2971657"/>
              <a:ext cx="1349679" cy="10984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34" name="Picture 33" descr="A group of men with their arms out&#10;&#10;AI-generated content may be incorrect.">
              <a:extLst>
                <a:ext uri="{FF2B5EF4-FFF2-40B4-BE49-F238E27FC236}">
                  <a16:creationId xmlns:a16="http://schemas.microsoft.com/office/drawing/2014/main" id="{E466B473-62AD-485A-8DCC-7E1225E676E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6673" t="45678" r="375" b="48939"/>
            <a:stretch>
              <a:fillRect/>
            </a:stretch>
          </p:blipFill>
          <p:spPr>
            <a:xfrm>
              <a:off x="4659066" y="2939773"/>
              <a:ext cx="837439" cy="280736"/>
            </a:xfrm>
            <a:prstGeom prst="rect">
              <a:avLst/>
            </a:prstGeom>
          </p:spPr>
        </p:pic>
        <p:pic>
          <p:nvPicPr>
            <p:cNvPr id="52" name="Picture 51" descr="A group of men with their arms out&#10;&#10;AI-generated content may be incorrect.">
              <a:extLst>
                <a:ext uri="{FF2B5EF4-FFF2-40B4-BE49-F238E27FC236}">
                  <a16:creationId xmlns:a16="http://schemas.microsoft.com/office/drawing/2014/main" id="{D8BF0D7B-BECD-91F6-85AE-E84FA7B6E5D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6673" t="45678" r="375" b="48939"/>
            <a:stretch>
              <a:fillRect/>
            </a:stretch>
          </p:blipFill>
          <p:spPr>
            <a:xfrm flipH="1">
              <a:off x="3663364" y="2958722"/>
              <a:ext cx="837439" cy="280736"/>
            </a:xfrm>
            <a:prstGeom prst="rect">
              <a:avLst/>
            </a:prstGeom>
          </p:spPr>
        </p:pic>
        <p:sp>
          <p:nvSpPr>
            <p:cNvPr id="43" name="Rectangle 24">
              <a:extLst>
                <a:ext uri="{FF2B5EF4-FFF2-40B4-BE49-F238E27FC236}">
                  <a16:creationId xmlns:a16="http://schemas.microsoft.com/office/drawing/2014/main" id="{A62E20C9-52D2-6E18-22D9-3FE1F0E0775C}"/>
                </a:ext>
              </a:extLst>
            </p:cNvPr>
            <p:cNvSpPr/>
            <p:nvPr/>
          </p:nvSpPr>
          <p:spPr>
            <a:xfrm>
              <a:off x="4045618" y="2930355"/>
              <a:ext cx="1201295" cy="1152672"/>
            </a:xfrm>
            <a:custGeom>
              <a:avLst/>
              <a:gdLst>
                <a:gd name="connsiteX0" fmla="*/ 0 w 530786"/>
                <a:gd name="connsiteY0" fmla="*/ 0 h 897075"/>
                <a:gd name="connsiteX1" fmla="*/ 530786 w 530786"/>
                <a:gd name="connsiteY1" fmla="*/ 0 h 897075"/>
                <a:gd name="connsiteX2" fmla="*/ 530786 w 530786"/>
                <a:gd name="connsiteY2" fmla="*/ 897075 h 897075"/>
                <a:gd name="connsiteX3" fmla="*/ 0 w 530786"/>
                <a:gd name="connsiteY3" fmla="*/ 897075 h 897075"/>
                <a:gd name="connsiteX4" fmla="*/ 0 w 530786"/>
                <a:gd name="connsiteY4" fmla="*/ 0 h 897075"/>
                <a:gd name="connsiteX0" fmla="*/ 33610 w 564396"/>
                <a:gd name="connsiteY0" fmla="*/ 0 h 897075"/>
                <a:gd name="connsiteX1" fmla="*/ 564396 w 564396"/>
                <a:gd name="connsiteY1" fmla="*/ 0 h 897075"/>
                <a:gd name="connsiteX2" fmla="*/ 564396 w 564396"/>
                <a:gd name="connsiteY2" fmla="*/ 897075 h 897075"/>
                <a:gd name="connsiteX3" fmla="*/ 33610 w 564396"/>
                <a:gd name="connsiteY3" fmla="*/ 897075 h 897075"/>
                <a:gd name="connsiteX4" fmla="*/ 0 w 564396"/>
                <a:gd name="connsiteY4" fmla="*/ 332055 h 897075"/>
                <a:gd name="connsiteX5" fmla="*/ 33610 w 564396"/>
                <a:gd name="connsiteY5" fmla="*/ 0 h 897075"/>
                <a:gd name="connsiteX0" fmla="*/ 77053 w 607839"/>
                <a:gd name="connsiteY0" fmla="*/ 0 h 897075"/>
                <a:gd name="connsiteX1" fmla="*/ 607839 w 607839"/>
                <a:gd name="connsiteY1" fmla="*/ 0 h 897075"/>
                <a:gd name="connsiteX2" fmla="*/ 607839 w 607839"/>
                <a:gd name="connsiteY2" fmla="*/ 897075 h 897075"/>
                <a:gd name="connsiteX3" fmla="*/ 77053 w 607839"/>
                <a:gd name="connsiteY3" fmla="*/ 897075 h 897075"/>
                <a:gd name="connsiteX4" fmla="*/ 43443 w 607839"/>
                <a:gd name="connsiteY4" fmla="*/ 332055 h 897075"/>
                <a:gd name="connsiteX5" fmla="*/ 580 w 607839"/>
                <a:gd name="connsiteY5" fmla="*/ 92343 h 897075"/>
                <a:gd name="connsiteX6" fmla="*/ 77053 w 607839"/>
                <a:gd name="connsiteY6" fmla="*/ 0 h 897075"/>
                <a:gd name="connsiteX0" fmla="*/ 77487 w 608273"/>
                <a:gd name="connsiteY0" fmla="*/ 0 h 897075"/>
                <a:gd name="connsiteX1" fmla="*/ 608273 w 608273"/>
                <a:gd name="connsiteY1" fmla="*/ 0 h 897075"/>
                <a:gd name="connsiteX2" fmla="*/ 608273 w 608273"/>
                <a:gd name="connsiteY2" fmla="*/ 897075 h 897075"/>
                <a:gd name="connsiteX3" fmla="*/ 77487 w 608273"/>
                <a:gd name="connsiteY3" fmla="*/ 897075 h 897075"/>
                <a:gd name="connsiteX4" fmla="*/ 43877 w 608273"/>
                <a:gd name="connsiteY4" fmla="*/ 332055 h 897075"/>
                <a:gd name="connsiteX5" fmla="*/ 1014 w 608273"/>
                <a:gd name="connsiteY5" fmla="*/ 92343 h 897075"/>
                <a:gd name="connsiteX6" fmla="*/ 77487 w 608273"/>
                <a:gd name="connsiteY6" fmla="*/ 0 h 897075"/>
                <a:gd name="connsiteX0" fmla="*/ 104036 w 634822"/>
                <a:gd name="connsiteY0" fmla="*/ 0 h 897075"/>
                <a:gd name="connsiteX1" fmla="*/ 634822 w 634822"/>
                <a:gd name="connsiteY1" fmla="*/ 0 h 897075"/>
                <a:gd name="connsiteX2" fmla="*/ 634822 w 634822"/>
                <a:gd name="connsiteY2" fmla="*/ 897075 h 897075"/>
                <a:gd name="connsiteX3" fmla="*/ 104036 w 634822"/>
                <a:gd name="connsiteY3" fmla="*/ 897075 h 897075"/>
                <a:gd name="connsiteX4" fmla="*/ 70426 w 634822"/>
                <a:gd name="connsiteY4" fmla="*/ 332055 h 897075"/>
                <a:gd name="connsiteX5" fmla="*/ 575 w 634822"/>
                <a:gd name="connsiteY5" fmla="*/ 3443 h 897075"/>
                <a:gd name="connsiteX6" fmla="*/ 104036 w 634822"/>
                <a:gd name="connsiteY6" fmla="*/ 0 h 897075"/>
                <a:gd name="connsiteX0" fmla="*/ 192936 w 634822"/>
                <a:gd name="connsiteY0" fmla="*/ 0 h 987562"/>
                <a:gd name="connsiteX1" fmla="*/ 634822 w 634822"/>
                <a:gd name="connsiteY1" fmla="*/ 90487 h 987562"/>
                <a:gd name="connsiteX2" fmla="*/ 634822 w 634822"/>
                <a:gd name="connsiteY2" fmla="*/ 987562 h 987562"/>
                <a:gd name="connsiteX3" fmla="*/ 104036 w 634822"/>
                <a:gd name="connsiteY3" fmla="*/ 987562 h 987562"/>
                <a:gd name="connsiteX4" fmla="*/ 70426 w 634822"/>
                <a:gd name="connsiteY4" fmla="*/ 422542 h 987562"/>
                <a:gd name="connsiteX5" fmla="*/ 575 w 634822"/>
                <a:gd name="connsiteY5" fmla="*/ 93930 h 987562"/>
                <a:gd name="connsiteX6" fmla="*/ 192936 w 634822"/>
                <a:gd name="connsiteY6" fmla="*/ 0 h 987562"/>
                <a:gd name="connsiteX0" fmla="*/ 194510 w 636396"/>
                <a:gd name="connsiteY0" fmla="*/ 0 h 987562"/>
                <a:gd name="connsiteX1" fmla="*/ 636396 w 636396"/>
                <a:gd name="connsiteY1" fmla="*/ 90487 h 987562"/>
                <a:gd name="connsiteX2" fmla="*/ 636396 w 636396"/>
                <a:gd name="connsiteY2" fmla="*/ 987562 h 987562"/>
                <a:gd name="connsiteX3" fmla="*/ 105610 w 636396"/>
                <a:gd name="connsiteY3" fmla="*/ 987562 h 987562"/>
                <a:gd name="connsiteX4" fmla="*/ 72000 w 636396"/>
                <a:gd name="connsiteY4" fmla="*/ 422542 h 987562"/>
                <a:gd name="connsiteX5" fmla="*/ 561 w 636396"/>
                <a:gd name="connsiteY5" fmla="*/ 70118 h 987562"/>
                <a:gd name="connsiteX6" fmla="*/ 194510 w 636396"/>
                <a:gd name="connsiteY6" fmla="*/ 0 h 987562"/>
                <a:gd name="connsiteX0" fmla="*/ 195720 w 637606"/>
                <a:gd name="connsiteY0" fmla="*/ 0 h 987562"/>
                <a:gd name="connsiteX1" fmla="*/ 637606 w 637606"/>
                <a:gd name="connsiteY1" fmla="*/ 90487 h 987562"/>
                <a:gd name="connsiteX2" fmla="*/ 637606 w 637606"/>
                <a:gd name="connsiteY2" fmla="*/ 987562 h 987562"/>
                <a:gd name="connsiteX3" fmla="*/ 106820 w 637606"/>
                <a:gd name="connsiteY3" fmla="*/ 987562 h 987562"/>
                <a:gd name="connsiteX4" fmla="*/ 73210 w 637606"/>
                <a:gd name="connsiteY4" fmla="*/ 422542 h 987562"/>
                <a:gd name="connsiteX5" fmla="*/ 1771 w 637606"/>
                <a:gd name="connsiteY5" fmla="*/ 70118 h 987562"/>
                <a:gd name="connsiteX6" fmla="*/ 195720 w 637606"/>
                <a:gd name="connsiteY6" fmla="*/ 0 h 987562"/>
                <a:gd name="connsiteX0" fmla="*/ 195798 w 637684"/>
                <a:gd name="connsiteY0" fmla="*/ 0 h 987562"/>
                <a:gd name="connsiteX1" fmla="*/ 637684 w 637684"/>
                <a:gd name="connsiteY1" fmla="*/ 90487 h 987562"/>
                <a:gd name="connsiteX2" fmla="*/ 637684 w 637684"/>
                <a:gd name="connsiteY2" fmla="*/ 987562 h 987562"/>
                <a:gd name="connsiteX3" fmla="*/ 106898 w 637684"/>
                <a:gd name="connsiteY3" fmla="*/ 987562 h 987562"/>
                <a:gd name="connsiteX4" fmla="*/ 70113 w 637684"/>
                <a:gd name="connsiteY4" fmla="*/ 435242 h 987562"/>
                <a:gd name="connsiteX5" fmla="*/ 1849 w 637684"/>
                <a:gd name="connsiteY5" fmla="*/ 70118 h 987562"/>
                <a:gd name="connsiteX6" fmla="*/ 195798 w 637684"/>
                <a:gd name="connsiteY6" fmla="*/ 0 h 987562"/>
                <a:gd name="connsiteX0" fmla="*/ 195798 w 683721"/>
                <a:gd name="connsiteY0" fmla="*/ 0 h 987562"/>
                <a:gd name="connsiteX1" fmla="*/ 683721 w 683721"/>
                <a:gd name="connsiteY1" fmla="*/ 11112 h 987562"/>
                <a:gd name="connsiteX2" fmla="*/ 637684 w 683721"/>
                <a:gd name="connsiteY2" fmla="*/ 987562 h 987562"/>
                <a:gd name="connsiteX3" fmla="*/ 106898 w 683721"/>
                <a:gd name="connsiteY3" fmla="*/ 987562 h 987562"/>
                <a:gd name="connsiteX4" fmla="*/ 70113 w 683721"/>
                <a:gd name="connsiteY4" fmla="*/ 435242 h 987562"/>
                <a:gd name="connsiteX5" fmla="*/ 1849 w 683721"/>
                <a:gd name="connsiteY5" fmla="*/ 70118 h 987562"/>
                <a:gd name="connsiteX6" fmla="*/ 195798 w 683721"/>
                <a:gd name="connsiteY6" fmla="*/ 0 h 987562"/>
                <a:gd name="connsiteX0" fmla="*/ 195798 w 683721"/>
                <a:gd name="connsiteY0" fmla="*/ 0 h 987562"/>
                <a:gd name="connsiteX1" fmla="*/ 683721 w 683721"/>
                <a:gd name="connsiteY1" fmla="*/ 11112 h 987562"/>
                <a:gd name="connsiteX2" fmla="*/ 669434 w 683721"/>
                <a:gd name="connsiteY2" fmla="*/ 971687 h 987562"/>
                <a:gd name="connsiteX3" fmla="*/ 106898 w 683721"/>
                <a:gd name="connsiteY3" fmla="*/ 987562 h 987562"/>
                <a:gd name="connsiteX4" fmla="*/ 70113 w 683721"/>
                <a:gd name="connsiteY4" fmla="*/ 435242 h 987562"/>
                <a:gd name="connsiteX5" fmla="*/ 1849 w 683721"/>
                <a:gd name="connsiteY5" fmla="*/ 70118 h 987562"/>
                <a:gd name="connsiteX6" fmla="*/ 195798 w 683721"/>
                <a:gd name="connsiteY6" fmla="*/ 0 h 987562"/>
                <a:gd name="connsiteX0" fmla="*/ 195798 w 683721"/>
                <a:gd name="connsiteY0" fmla="*/ 0 h 987562"/>
                <a:gd name="connsiteX1" fmla="*/ 683721 w 683721"/>
                <a:gd name="connsiteY1" fmla="*/ 11112 h 987562"/>
                <a:gd name="connsiteX2" fmla="*/ 669434 w 683721"/>
                <a:gd name="connsiteY2" fmla="*/ 971687 h 987562"/>
                <a:gd name="connsiteX3" fmla="*/ 106898 w 683721"/>
                <a:gd name="connsiteY3" fmla="*/ 987562 h 987562"/>
                <a:gd name="connsiteX4" fmla="*/ 70113 w 683721"/>
                <a:gd name="connsiteY4" fmla="*/ 435242 h 987562"/>
                <a:gd name="connsiteX5" fmla="*/ 1849 w 683721"/>
                <a:gd name="connsiteY5" fmla="*/ 70118 h 987562"/>
                <a:gd name="connsiteX6" fmla="*/ 195798 w 683721"/>
                <a:gd name="connsiteY6" fmla="*/ 0 h 987562"/>
                <a:gd name="connsiteX0" fmla="*/ 195798 w 683721"/>
                <a:gd name="connsiteY0" fmla="*/ 0 h 987562"/>
                <a:gd name="connsiteX1" fmla="*/ 373326 w 683721"/>
                <a:gd name="connsiteY1" fmla="*/ 195530 h 987562"/>
                <a:gd name="connsiteX2" fmla="*/ 683721 w 683721"/>
                <a:gd name="connsiteY2" fmla="*/ 11112 h 987562"/>
                <a:gd name="connsiteX3" fmla="*/ 669434 w 683721"/>
                <a:gd name="connsiteY3" fmla="*/ 971687 h 987562"/>
                <a:gd name="connsiteX4" fmla="*/ 106898 w 683721"/>
                <a:gd name="connsiteY4" fmla="*/ 987562 h 987562"/>
                <a:gd name="connsiteX5" fmla="*/ 70113 w 683721"/>
                <a:gd name="connsiteY5" fmla="*/ 435242 h 987562"/>
                <a:gd name="connsiteX6" fmla="*/ 1849 w 683721"/>
                <a:gd name="connsiteY6" fmla="*/ 70118 h 987562"/>
                <a:gd name="connsiteX7" fmla="*/ 195798 w 683721"/>
                <a:gd name="connsiteY7" fmla="*/ 0 h 987562"/>
                <a:gd name="connsiteX0" fmla="*/ 238661 w 683721"/>
                <a:gd name="connsiteY0" fmla="*/ 0 h 993912"/>
                <a:gd name="connsiteX1" fmla="*/ 373326 w 683721"/>
                <a:gd name="connsiteY1" fmla="*/ 201880 h 993912"/>
                <a:gd name="connsiteX2" fmla="*/ 683721 w 683721"/>
                <a:gd name="connsiteY2" fmla="*/ 17462 h 993912"/>
                <a:gd name="connsiteX3" fmla="*/ 669434 w 683721"/>
                <a:gd name="connsiteY3" fmla="*/ 978037 h 993912"/>
                <a:gd name="connsiteX4" fmla="*/ 106898 w 683721"/>
                <a:gd name="connsiteY4" fmla="*/ 993912 h 993912"/>
                <a:gd name="connsiteX5" fmla="*/ 70113 w 683721"/>
                <a:gd name="connsiteY5" fmla="*/ 441592 h 993912"/>
                <a:gd name="connsiteX6" fmla="*/ 1849 w 683721"/>
                <a:gd name="connsiteY6" fmla="*/ 76468 h 993912"/>
                <a:gd name="connsiteX7" fmla="*/ 238661 w 683721"/>
                <a:gd name="connsiteY7" fmla="*/ 0 h 993912"/>
                <a:gd name="connsiteX0" fmla="*/ 238661 w 683721"/>
                <a:gd name="connsiteY0" fmla="*/ 7670 h 1001582"/>
                <a:gd name="connsiteX1" fmla="*/ 373326 w 683721"/>
                <a:gd name="connsiteY1" fmla="*/ 209550 h 1001582"/>
                <a:gd name="connsiteX2" fmla="*/ 465401 w 683721"/>
                <a:gd name="connsiteY2" fmla="*/ 0 h 1001582"/>
                <a:gd name="connsiteX3" fmla="*/ 683721 w 683721"/>
                <a:gd name="connsiteY3" fmla="*/ 25132 h 1001582"/>
                <a:gd name="connsiteX4" fmla="*/ 669434 w 683721"/>
                <a:gd name="connsiteY4" fmla="*/ 985707 h 1001582"/>
                <a:gd name="connsiteX5" fmla="*/ 106898 w 683721"/>
                <a:gd name="connsiteY5" fmla="*/ 1001582 h 1001582"/>
                <a:gd name="connsiteX6" fmla="*/ 70113 w 683721"/>
                <a:gd name="connsiteY6" fmla="*/ 449262 h 1001582"/>
                <a:gd name="connsiteX7" fmla="*/ 1849 w 683721"/>
                <a:gd name="connsiteY7" fmla="*/ 84138 h 1001582"/>
                <a:gd name="connsiteX8" fmla="*/ 238661 w 683721"/>
                <a:gd name="connsiteY8" fmla="*/ 7670 h 1001582"/>
                <a:gd name="connsiteX0" fmla="*/ 238661 w 683721"/>
                <a:gd name="connsiteY0" fmla="*/ 7670 h 1001582"/>
                <a:gd name="connsiteX1" fmla="*/ 373326 w 683721"/>
                <a:gd name="connsiteY1" fmla="*/ 209550 h 1001582"/>
                <a:gd name="connsiteX2" fmla="*/ 465401 w 683721"/>
                <a:gd name="connsiteY2" fmla="*/ 0 h 1001582"/>
                <a:gd name="connsiteX3" fmla="*/ 683721 w 683721"/>
                <a:gd name="connsiteY3" fmla="*/ 25132 h 1001582"/>
                <a:gd name="connsiteX4" fmla="*/ 669434 w 683721"/>
                <a:gd name="connsiteY4" fmla="*/ 985707 h 1001582"/>
                <a:gd name="connsiteX5" fmla="*/ 106898 w 683721"/>
                <a:gd name="connsiteY5" fmla="*/ 1001582 h 1001582"/>
                <a:gd name="connsiteX6" fmla="*/ 70113 w 683721"/>
                <a:gd name="connsiteY6" fmla="*/ 449262 h 1001582"/>
                <a:gd name="connsiteX7" fmla="*/ 1849 w 683721"/>
                <a:gd name="connsiteY7" fmla="*/ 84138 h 1001582"/>
                <a:gd name="connsiteX8" fmla="*/ 238661 w 683721"/>
                <a:gd name="connsiteY8" fmla="*/ 7670 h 1001582"/>
                <a:gd name="connsiteX0" fmla="*/ 238661 w 683721"/>
                <a:gd name="connsiteY0" fmla="*/ 14020 h 1007932"/>
                <a:gd name="connsiteX1" fmla="*/ 373326 w 683721"/>
                <a:gd name="connsiteY1" fmla="*/ 215900 h 1007932"/>
                <a:gd name="connsiteX2" fmla="*/ 474926 w 683721"/>
                <a:gd name="connsiteY2" fmla="*/ 0 h 1007932"/>
                <a:gd name="connsiteX3" fmla="*/ 683721 w 683721"/>
                <a:gd name="connsiteY3" fmla="*/ 31482 h 1007932"/>
                <a:gd name="connsiteX4" fmla="*/ 669434 w 683721"/>
                <a:gd name="connsiteY4" fmla="*/ 992057 h 1007932"/>
                <a:gd name="connsiteX5" fmla="*/ 106898 w 683721"/>
                <a:gd name="connsiteY5" fmla="*/ 1007932 h 1007932"/>
                <a:gd name="connsiteX6" fmla="*/ 70113 w 683721"/>
                <a:gd name="connsiteY6" fmla="*/ 455612 h 1007932"/>
                <a:gd name="connsiteX7" fmla="*/ 1849 w 683721"/>
                <a:gd name="connsiteY7" fmla="*/ 90488 h 1007932"/>
                <a:gd name="connsiteX8" fmla="*/ 238661 w 683721"/>
                <a:gd name="connsiteY8" fmla="*/ 14020 h 1007932"/>
                <a:gd name="connsiteX0" fmla="*/ 238661 w 683721"/>
                <a:gd name="connsiteY0" fmla="*/ 14020 h 1007932"/>
                <a:gd name="connsiteX1" fmla="*/ 373326 w 683721"/>
                <a:gd name="connsiteY1" fmla="*/ 215900 h 1007932"/>
                <a:gd name="connsiteX2" fmla="*/ 474926 w 683721"/>
                <a:gd name="connsiteY2" fmla="*/ 0 h 1007932"/>
                <a:gd name="connsiteX3" fmla="*/ 683721 w 683721"/>
                <a:gd name="connsiteY3" fmla="*/ 31482 h 1007932"/>
                <a:gd name="connsiteX4" fmla="*/ 669434 w 683721"/>
                <a:gd name="connsiteY4" fmla="*/ 992057 h 1007932"/>
                <a:gd name="connsiteX5" fmla="*/ 106898 w 683721"/>
                <a:gd name="connsiteY5" fmla="*/ 1007932 h 1007932"/>
                <a:gd name="connsiteX6" fmla="*/ 70113 w 683721"/>
                <a:gd name="connsiteY6" fmla="*/ 455612 h 1007932"/>
                <a:gd name="connsiteX7" fmla="*/ 1849 w 683721"/>
                <a:gd name="connsiteY7" fmla="*/ 90488 h 1007932"/>
                <a:gd name="connsiteX8" fmla="*/ 238661 w 683721"/>
                <a:gd name="connsiteY8" fmla="*/ 14020 h 1007932"/>
                <a:gd name="connsiteX0" fmla="*/ 238661 w 683721"/>
                <a:gd name="connsiteY0" fmla="*/ 14020 h 1007932"/>
                <a:gd name="connsiteX1" fmla="*/ 373326 w 683721"/>
                <a:gd name="connsiteY1" fmla="*/ 215900 h 1007932"/>
                <a:gd name="connsiteX2" fmla="*/ 474926 w 683721"/>
                <a:gd name="connsiteY2" fmla="*/ 0 h 1007932"/>
                <a:gd name="connsiteX3" fmla="*/ 683721 w 683721"/>
                <a:gd name="connsiteY3" fmla="*/ 31482 h 1007932"/>
                <a:gd name="connsiteX4" fmla="*/ 680547 w 683721"/>
                <a:gd name="connsiteY4" fmla="*/ 990469 h 1007932"/>
                <a:gd name="connsiteX5" fmla="*/ 106898 w 683721"/>
                <a:gd name="connsiteY5" fmla="*/ 1007932 h 1007932"/>
                <a:gd name="connsiteX6" fmla="*/ 70113 w 683721"/>
                <a:gd name="connsiteY6" fmla="*/ 455612 h 1007932"/>
                <a:gd name="connsiteX7" fmla="*/ 1849 w 683721"/>
                <a:gd name="connsiteY7" fmla="*/ 90488 h 1007932"/>
                <a:gd name="connsiteX8" fmla="*/ 238661 w 683721"/>
                <a:gd name="connsiteY8" fmla="*/ 14020 h 1007932"/>
                <a:gd name="connsiteX0" fmla="*/ 238661 w 683721"/>
                <a:gd name="connsiteY0" fmla="*/ 14020 h 1007932"/>
                <a:gd name="connsiteX1" fmla="*/ 373326 w 683721"/>
                <a:gd name="connsiteY1" fmla="*/ 215900 h 1007932"/>
                <a:gd name="connsiteX2" fmla="*/ 474926 w 683721"/>
                <a:gd name="connsiteY2" fmla="*/ 0 h 1007932"/>
                <a:gd name="connsiteX3" fmla="*/ 683721 w 683721"/>
                <a:gd name="connsiteY3" fmla="*/ 31482 h 1007932"/>
                <a:gd name="connsiteX4" fmla="*/ 680547 w 683721"/>
                <a:gd name="connsiteY4" fmla="*/ 990469 h 1007932"/>
                <a:gd name="connsiteX5" fmla="*/ 106898 w 683721"/>
                <a:gd name="connsiteY5" fmla="*/ 1007932 h 1007932"/>
                <a:gd name="connsiteX6" fmla="*/ 70113 w 683721"/>
                <a:gd name="connsiteY6" fmla="*/ 455612 h 1007932"/>
                <a:gd name="connsiteX7" fmla="*/ 1849 w 683721"/>
                <a:gd name="connsiteY7" fmla="*/ 90488 h 1007932"/>
                <a:gd name="connsiteX8" fmla="*/ 238661 w 683721"/>
                <a:gd name="connsiteY8" fmla="*/ 14020 h 1007932"/>
                <a:gd name="connsiteX0" fmla="*/ 238661 w 683721"/>
                <a:gd name="connsiteY0" fmla="*/ 14020 h 1007932"/>
                <a:gd name="connsiteX1" fmla="*/ 373326 w 683721"/>
                <a:gd name="connsiteY1" fmla="*/ 215900 h 1007932"/>
                <a:gd name="connsiteX2" fmla="*/ 474926 w 683721"/>
                <a:gd name="connsiteY2" fmla="*/ 0 h 1007932"/>
                <a:gd name="connsiteX3" fmla="*/ 683721 w 683721"/>
                <a:gd name="connsiteY3" fmla="*/ 31482 h 1007932"/>
                <a:gd name="connsiteX4" fmla="*/ 680547 w 683721"/>
                <a:gd name="connsiteY4" fmla="*/ 990469 h 1007932"/>
                <a:gd name="connsiteX5" fmla="*/ 106898 w 683721"/>
                <a:gd name="connsiteY5" fmla="*/ 1007932 h 1007932"/>
                <a:gd name="connsiteX6" fmla="*/ 70113 w 683721"/>
                <a:gd name="connsiteY6" fmla="*/ 455612 h 1007932"/>
                <a:gd name="connsiteX7" fmla="*/ 1849 w 683721"/>
                <a:gd name="connsiteY7" fmla="*/ 90488 h 1007932"/>
                <a:gd name="connsiteX8" fmla="*/ 238661 w 683721"/>
                <a:gd name="connsiteY8" fmla="*/ 14020 h 1007932"/>
                <a:gd name="connsiteX0" fmla="*/ 238661 w 683721"/>
                <a:gd name="connsiteY0" fmla="*/ 14020 h 998407"/>
                <a:gd name="connsiteX1" fmla="*/ 373326 w 683721"/>
                <a:gd name="connsiteY1" fmla="*/ 215900 h 998407"/>
                <a:gd name="connsiteX2" fmla="*/ 474926 w 683721"/>
                <a:gd name="connsiteY2" fmla="*/ 0 h 998407"/>
                <a:gd name="connsiteX3" fmla="*/ 683721 w 683721"/>
                <a:gd name="connsiteY3" fmla="*/ 31482 h 998407"/>
                <a:gd name="connsiteX4" fmla="*/ 680547 w 683721"/>
                <a:gd name="connsiteY4" fmla="*/ 990469 h 998407"/>
                <a:gd name="connsiteX5" fmla="*/ 87848 w 683721"/>
                <a:gd name="connsiteY5" fmla="*/ 998407 h 998407"/>
                <a:gd name="connsiteX6" fmla="*/ 70113 w 683721"/>
                <a:gd name="connsiteY6" fmla="*/ 455612 h 998407"/>
                <a:gd name="connsiteX7" fmla="*/ 1849 w 683721"/>
                <a:gd name="connsiteY7" fmla="*/ 90488 h 998407"/>
                <a:gd name="connsiteX8" fmla="*/ 238661 w 683721"/>
                <a:gd name="connsiteY8" fmla="*/ 14020 h 998407"/>
                <a:gd name="connsiteX0" fmla="*/ 238661 w 683721"/>
                <a:gd name="connsiteY0" fmla="*/ 14020 h 998407"/>
                <a:gd name="connsiteX1" fmla="*/ 359038 w 683721"/>
                <a:gd name="connsiteY1" fmla="*/ 173037 h 998407"/>
                <a:gd name="connsiteX2" fmla="*/ 474926 w 683721"/>
                <a:gd name="connsiteY2" fmla="*/ 0 h 998407"/>
                <a:gd name="connsiteX3" fmla="*/ 683721 w 683721"/>
                <a:gd name="connsiteY3" fmla="*/ 31482 h 998407"/>
                <a:gd name="connsiteX4" fmla="*/ 680547 w 683721"/>
                <a:gd name="connsiteY4" fmla="*/ 990469 h 998407"/>
                <a:gd name="connsiteX5" fmla="*/ 87848 w 683721"/>
                <a:gd name="connsiteY5" fmla="*/ 998407 h 998407"/>
                <a:gd name="connsiteX6" fmla="*/ 70113 w 683721"/>
                <a:gd name="connsiteY6" fmla="*/ 455612 h 998407"/>
                <a:gd name="connsiteX7" fmla="*/ 1849 w 683721"/>
                <a:gd name="connsiteY7" fmla="*/ 90488 h 998407"/>
                <a:gd name="connsiteX8" fmla="*/ 238661 w 683721"/>
                <a:gd name="connsiteY8" fmla="*/ 14020 h 998407"/>
                <a:gd name="connsiteX0" fmla="*/ 238661 w 683721"/>
                <a:gd name="connsiteY0" fmla="*/ 33070 h 1017457"/>
                <a:gd name="connsiteX1" fmla="*/ 359038 w 683721"/>
                <a:gd name="connsiteY1" fmla="*/ 192087 h 1017457"/>
                <a:gd name="connsiteX2" fmla="*/ 489213 w 683721"/>
                <a:gd name="connsiteY2" fmla="*/ 0 h 1017457"/>
                <a:gd name="connsiteX3" fmla="*/ 683721 w 683721"/>
                <a:gd name="connsiteY3" fmla="*/ 50532 h 1017457"/>
                <a:gd name="connsiteX4" fmla="*/ 680547 w 683721"/>
                <a:gd name="connsiteY4" fmla="*/ 1009519 h 1017457"/>
                <a:gd name="connsiteX5" fmla="*/ 87848 w 683721"/>
                <a:gd name="connsiteY5" fmla="*/ 1017457 h 1017457"/>
                <a:gd name="connsiteX6" fmla="*/ 70113 w 683721"/>
                <a:gd name="connsiteY6" fmla="*/ 474662 h 1017457"/>
                <a:gd name="connsiteX7" fmla="*/ 1849 w 683721"/>
                <a:gd name="connsiteY7" fmla="*/ 109538 h 1017457"/>
                <a:gd name="connsiteX8" fmla="*/ 238661 w 683721"/>
                <a:gd name="connsiteY8" fmla="*/ 33070 h 1017457"/>
                <a:gd name="connsiteX0" fmla="*/ 238661 w 693246"/>
                <a:gd name="connsiteY0" fmla="*/ 33070 h 1017457"/>
                <a:gd name="connsiteX1" fmla="*/ 359038 w 693246"/>
                <a:gd name="connsiteY1" fmla="*/ 192087 h 1017457"/>
                <a:gd name="connsiteX2" fmla="*/ 489213 w 693246"/>
                <a:gd name="connsiteY2" fmla="*/ 0 h 1017457"/>
                <a:gd name="connsiteX3" fmla="*/ 693246 w 693246"/>
                <a:gd name="connsiteY3" fmla="*/ 52120 h 1017457"/>
                <a:gd name="connsiteX4" fmla="*/ 680547 w 693246"/>
                <a:gd name="connsiteY4" fmla="*/ 1009519 h 1017457"/>
                <a:gd name="connsiteX5" fmla="*/ 87848 w 693246"/>
                <a:gd name="connsiteY5" fmla="*/ 1017457 h 1017457"/>
                <a:gd name="connsiteX6" fmla="*/ 70113 w 693246"/>
                <a:gd name="connsiteY6" fmla="*/ 474662 h 1017457"/>
                <a:gd name="connsiteX7" fmla="*/ 1849 w 693246"/>
                <a:gd name="connsiteY7" fmla="*/ 109538 h 1017457"/>
                <a:gd name="connsiteX8" fmla="*/ 238661 w 693246"/>
                <a:gd name="connsiteY8" fmla="*/ 33070 h 1017457"/>
                <a:gd name="connsiteX0" fmla="*/ 238661 w 693246"/>
                <a:gd name="connsiteY0" fmla="*/ 33070 h 1017457"/>
                <a:gd name="connsiteX1" fmla="*/ 359038 w 693246"/>
                <a:gd name="connsiteY1" fmla="*/ 192087 h 1017457"/>
                <a:gd name="connsiteX2" fmla="*/ 489213 w 693246"/>
                <a:gd name="connsiteY2" fmla="*/ 0 h 1017457"/>
                <a:gd name="connsiteX3" fmla="*/ 693246 w 693246"/>
                <a:gd name="connsiteY3" fmla="*/ 52120 h 1017457"/>
                <a:gd name="connsiteX4" fmla="*/ 680547 w 693246"/>
                <a:gd name="connsiteY4" fmla="*/ 1009519 h 1017457"/>
                <a:gd name="connsiteX5" fmla="*/ 87848 w 693246"/>
                <a:gd name="connsiteY5" fmla="*/ 1017457 h 1017457"/>
                <a:gd name="connsiteX6" fmla="*/ 70113 w 693246"/>
                <a:gd name="connsiteY6" fmla="*/ 474662 h 1017457"/>
                <a:gd name="connsiteX7" fmla="*/ 1849 w 693246"/>
                <a:gd name="connsiteY7" fmla="*/ 109538 h 1017457"/>
                <a:gd name="connsiteX8" fmla="*/ 238661 w 693246"/>
                <a:gd name="connsiteY8" fmla="*/ 33070 h 1017457"/>
                <a:gd name="connsiteX0" fmla="*/ 238661 w 693246"/>
                <a:gd name="connsiteY0" fmla="*/ 33070 h 1017457"/>
                <a:gd name="connsiteX1" fmla="*/ 362213 w 693246"/>
                <a:gd name="connsiteY1" fmla="*/ 31749 h 1017457"/>
                <a:gd name="connsiteX2" fmla="*/ 489213 w 693246"/>
                <a:gd name="connsiteY2" fmla="*/ 0 h 1017457"/>
                <a:gd name="connsiteX3" fmla="*/ 693246 w 693246"/>
                <a:gd name="connsiteY3" fmla="*/ 52120 h 1017457"/>
                <a:gd name="connsiteX4" fmla="*/ 680547 w 693246"/>
                <a:gd name="connsiteY4" fmla="*/ 1009519 h 1017457"/>
                <a:gd name="connsiteX5" fmla="*/ 87848 w 693246"/>
                <a:gd name="connsiteY5" fmla="*/ 1017457 h 1017457"/>
                <a:gd name="connsiteX6" fmla="*/ 70113 w 693246"/>
                <a:gd name="connsiteY6" fmla="*/ 474662 h 1017457"/>
                <a:gd name="connsiteX7" fmla="*/ 1849 w 693246"/>
                <a:gd name="connsiteY7" fmla="*/ 109538 h 1017457"/>
                <a:gd name="connsiteX8" fmla="*/ 238661 w 693246"/>
                <a:gd name="connsiteY8" fmla="*/ 33070 h 1017457"/>
                <a:gd name="connsiteX0" fmla="*/ 238661 w 693246"/>
                <a:gd name="connsiteY0" fmla="*/ 36245 h 1020632"/>
                <a:gd name="connsiteX1" fmla="*/ 362213 w 693246"/>
                <a:gd name="connsiteY1" fmla="*/ 34924 h 1020632"/>
                <a:gd name="connsiteX2" fmla="*/ 440001 w 693246"/>
                <a:gd name="connsiteY2" fmla="*/ 0 h 1020632"/>
                <a:gd name="connsiteX3" fmla="*/ 693246 w 693246"/>
                <a:gd name="connsiteY3" fmla="*/ 55295 h 1020632"/>
                <a:gd name="connsiteX4" fmla="*/ 680547 w 693246"/>
                <a:gd name="connsiteY4" fmla="*/ 1012694 h 1020632"/>
                <a:gd name="connsiteX5" fmla="*/ 87848 w 693246"/>
                <a:gd name="connsiteY5" fmla="*/ 1020632 h 1020632"/>
                <a:gd name="connsiteX6" fmla="*/ 70113 w 693246"/>
                <a:gd name="connsiteY6" fmla="*/ 477837 h 1020632"/>
                <a:gd name="connsiteX7" fmla="*/ 1849 w 693246"/>
                <a:gd name="connsiteY7" fmla="*/ 112713 h 1020632"/>
                <a:gd name="connsiteX8" fmla="*/ 238661 w 693246"/>
                <a:gd name="connsiteY8" fmla="*/ 36245 h 1020632"/>
                <a:gd name="connsiteX0" fmla="*/ 248186 w 693246"/>
                <a:gd name="connsiteY0" fmla="*/ 20370 h 1020632"/>
                <a:gd name="connsiteX1" fmla="*/ 362213 w 693246"/>
                <a:gd name="connsiteY1" fmla="*/ 34924 h 1020632"/>
                <a:gd name="connsiteX2" fmla="*/ 440001 w 693246"/>
                <a:gd name="connsiteY2" fmla="*/ 0 h 1020632"/>
                <a:gd name="connsiteX3" fmla="*/ 693246 w 693246"/>
                <a:gd name="connsiteY3" fmla="*/ 55295 h 1020632"/>
                <a:gd name="connsiteX4" fmla="*/ 680547 w 693246"/>
                <a:gd name="connsiteY4" fmla="*/ 1012694 h 1020632"/>
                <a:gd name="connsiteX5" fmla="*/ 87848 w 693246"/>
                <a:gd name="connsiteY5" fmla="*/ 1020632 h 1020632"/>
                <a:gd name="connsiteX6" fmla="*/ 70113 w 693246"/>
                <a:gd name="connsiteY6" fmla="*/ 477837 h 1020632"/>
                <a:gd name="connsiteX7" fmla="*/ 1849 w 693246"/>
                <a:gd name="connsiteY7" fmla="*/ 112713 h 1020632"/>
                <a:gd name="connsiteX8" fmla="*/ 248186 w 693246"/>
                <a:gd name="connsiteY8" fmla="*/ 20370 h 1020632"/>
                <a:gd name="connsiteX0" fmla="*/ 248186 w 693246"/>
                <a:gd name="connsiteY0" fmla="*/ 20370 h 1020632"/>
                <a:gd name="connsiteX1" fmla="*/ 362213 w 693246"/>
                <a:gd name="connsiteY1" fmla="*/ 34924 h 1020632"/>
                <a:gd name="connsiteX2" fmla="*/ 440001 w 693246"/>
                <a:gd name="connsiteY2" fmla="*/ 0 h 1020632"/>
                <a:gd name="connsiteX3" fmla="*/ 693246 w 693246"/>
                <a:gd name="connsiteY3" fmla="*/ 55295 h 1020632"/>
                <a:gd name="connsiteX4" fmla="*/ 680547 w 693246"/>
                <a:gd name="connsiteY4" fmla="*/ 1012694 h 1020632"/>
                <a:gd name="connsiteX5" fmla="*/ 87848 w 693246"/>
                <a:gd name="connsiteY5" fmla="*/ 1020632 h 1020632"/>
                <a:gd name="connsiteX6" fmla="*/ 70113 w 693246"/>
                <a:gd name="connsiteY6" fmla="*/ 477837 h 1020632"/>
                <a:gd name="connsiteX7" fmla="*/ 1849 w 693246"/>
                <a:gd name="connsiteY7" fmla="*/ 112713 h 1020632"/>
                <a:gd name="connsiteX8" fmla="*/ 248186 w 693246"/>
                <a:gd name="connsiteY8" fmla="*/ 20370 h 1020632"/>
                <a:gd name="connsiteX0" fmla="*/ 248186 w 693246"/>
                <a:gd name="connsiteY0" fmla="*/ 20370 h 1020632"/>
                <a:gd name="connsiteX1" fmla="*/ 362213 w 693246"/>
                <a:gd name="connsiteY1" fmla="*/ 34924 h 1020632"/>
                <a:gd name="connsiteX2" fmla="*/ 440001 w 693246"/>
                <a:gd name="connsiteY2" fmla="*/ 0 h 1020632"/>
                <a:gd name="connsiteX3" fmla="*/ 693246 w 693246"/>
                <a:gd name="connsiteY3" fmla="*/ 55295 h 1020632"/>
                <a:gd name="connsiteX4" fmla="*/ 680547 w 693246"/>
                <a:gd name="connsiteY4" fmla="*/ 1012694 h 1020632"/>
                <a:gd name="connsiteX5" fmla="*/ 87848 w 693246"/>
                <a:gd name="connsiteY5" fmla="*/ 1020632 h 1020632"/>
                <a:gd name="connsiteX6" fmla="*/ 70113 w 693246"/>
                <a:gd name="connsiteY6" fmla="*/ 477837 h 1020632"/>
                <a:gd name="connsiteX7" fmla="*/ 1849 w 693246"/>
                <a:gd name="connsiteY7" fmla="*/ 92076 h 1020632"/>
                <a:gd name="connsiteX8" fmla="*/ 248186 w 693246"/>
                <a:gd name="connsiteY8" fmla="*/ 20370 h 1020632"/>
                <a:gd name="connsiteX0" fmla="*/ 473816 w 918876"/>
                <a:gd name="connsiteY0" fmla="*/ 20370 h 1020632"/>
                <a:gd name="connsiteX1" fmla="*/ 587843 w 918876"/>
                <a:gd name="connsiteY1" fmla="*/ 34924 h 1020632"/>
                <a:gd name="connsiteX2" fmla="*/ 665631 w 918876"/>
                <a:gd name="connsiteY2" fmla="*/ 0 h 1020632"/>
                <a:gd name="connsiteX3" fmla="*/ 918876 w 918876"/>
                <a:gd name="connsiteY3" fmla="*/ 55295 h 1020632"/>
                <a:gd name="connsiteX4" fmla="*/ 906177 w 918876"/>
                <a:gd name="connsiteY4" fmla="*/ 1012694 h 1020632"/>
                <a:gd name="connsiteX5" fmla="*/ 313478 w 918876"/>
                <a:gd name="connsiteY5" fmla="*/ 1020632 h 1020632"/>
                <a:gd name="connsiteX6" fmla="*/ 295743 w 918876"/>
                <a:gd name="connsiteY6" fmla="*/ 477837 h 1020632"/>
                <a:gd name="connsiteX7" fmla="*/ 468 w 918876"/>
                <a:gd name="connsiteY7" fmla="*/ 487363 h 1020632"/>
                <a:gd name="connsiteX8" fmla="*/ 227479 w 918876"/>
                <a:gd name="connsiteY8" fmla="*/ 92076 h 1020632"/>
                <a:gd name="connsiteX9" fmla="*/ 473816 w 918876"/>
                <a:gd name="connsiteY9" fmla="*/ 20370 h 1020632"/>
                <a:gd name="connsiteX0" fmla="*/ 473386 w 918446"/>
                <a:gd name="connsiteY0" fmla="*/ 20370 h 1020632"/>
                <a:gd name="connsiteX1" fmla="*/ 587413 w 918446"/>
                <a:gd name="connsiteY1" fmla="*/ 34924 h 1020632"/>
                <a:gd name="connsiteX2" fmla="*/ 665201 w 918446"/>
                <a:gd name="connsiteY2" fmla="*/ 0 h 1020632"/>
                <a:gd name="connsiteX3" fmla="*/ 918446 w 918446"/>
                <a:gd name="connsiteY3" fmla="*/ 55295 h 1020632"/>
                <a:gd name="connsiteX4" fmla="*/ 905747 w 918446"/>
                <a:gd name="connsiteY4" fmla="*/ 1012694 h 1020632"/>
                <a:gd name="connsiteX5" fmla="*/ 313048 w 918446"/>
                <a:gd name="connsiteY5" fmla="*/ 1020632 h 1020632"/>
                <a:gd name="connsiteX6" fmla="*/ 295313 w 918446"/>
                <a:gd name="connsiteY6" fmla="*/ 477837 h 1020632"/>
                <a:gd name="connsiteX7" fmla="*/ 242925 w 918446"/>
                <a:gd name="connsiteY7" fmla="*/ 304801 h 1020632"/>
                <a:gd name="connsiteX8" fmla="*/ 38 w 918446"/>
                <a:gd name="connsiteY8" fmla="*/ 487363 h 1020632"/>
                <a:gd name="connsiteX9" fmla="*/ 227049 w 918446"/>
                <a:gd name="connsiteY9" fmla="*/ 92076 h 1020632"/>
                <a:gd name="connsiteX10" fmla="*/ 473386 w 918446"/>
                <a:gd name="connsiteY10" fmla="*/ 20370 h 1020632"/>
                <a:gd name="connsiteX0" fmla="*/ 473388 w 918448"/>
                <a:gd name="connsiteY0" fmla="*/ 20370 h 1020632"/>
                <a:gd name="connsiteX1" fmla="*/ 587415 w 918448"/>
                <a:gd name="connsiteY1" fmla="*/ 34924 h 1020632"/>
                <a:gd name="connsiteX2" fmla="*/ 665203 w 918448"/>
                <a:gd name="connsiteY2" fmla="*/ 0 h 1020632"/>
                <a:gd name="connsiteX3" fmla="*/ 918448 w 918448"/>
                <a:gd name="connsiteY3" fmla="*/ 55295 h 1020632"/>
                <a:gd name="connsiteX4" fmla="*/ 905749 w 918448"/>
                <a:gd name="connsiteY4" fmla="*/ 1012694 h 1020632"/>
                <a:gd name="connsiteX5" fmla="*/ 313050 w 918448"/>
                <a:gd name="connsiteY5" fmla="*/ 1020632 h 1020632"/>
                <a:gd name="connsiteX6" fmla="*/ 295315 w 918448"/>
                <a:gd name="connsiteY6" fmla="*/ 477837 h 1020632"/>
                <a:gd name="connsiteX7" fmla="*/ 230227 w 918448"/>
                <a:gd name="connsiteY7" fmla="*/ 327026 h 1020632"/>
                <a:gd name="connsiteX8" fmla="*/ 40 w 918448"/>
                <a:gd name="connsiteY8" fmla="*/ 487363 h 1020632"/>
                <a:gd name="connsiteX9" fmla="*/ 227051 w 918448"/>
                <a:gd name="connsiteY9" fmla="*/ 92076 h 1020632"/>
                <a:gd name="connsiteX10" fmla="*/ 473388 w 918448"/>
                <a:gd name="connsiteY10" fmla="*/ 20370 h 1020632"/>
                <a:gd name="connsiteX0" fmla="*/ 570501 w 1015561"/>
                <a:gd name="connsiteY0" fmla="*/ 20370 h 1020632"/>
                <a:gd name="connsiteX1" fmla="*/ 684528 w 1015561"/>
                <a:gd name="connsiteY1" fmla="*/ 34924 h 1020632"/>
                <a:gd name="connsiteX2" fmla="*/ 762316 w 1015561"/>
                <a:gd name="connsiteY2" fmla="*/ 0 h 1020632"/>
                <a:gd name="connsiteX3" fmla="*/ 1015561 w 1015561"/>
                <a:gd name="connsiteY3" fmla="*/ 55295 h 1020632"/>
                <a:gd name="connsiteX4" fmla="*/ 1002862 w 1015561"/>
                <a:gd name="connsiteY4" fmla="*/ 1012694 h 1020632"/>
                <a:gd name="connsiteX5" fmla="*/ 410163 w 1015561"/>
                <a:gd name="connsiteY5" fmla="*/ 1020632 h 1020632"/>
                <a:gd name="connsiteX6" fmla="*/ 392428 w 1015561"/>
                <a:gd name="connsiteY6" fmla="*/ 477837 h 1020632"/>
                <a:gd name="connsiteX7" fmla="*/ 327340 w 1015561"/>
                <a:gd name="connsiteY7" fmla="*/ 327026 h 1020632"/>
                <a:gd name="connsiteX8" fmla="*/ 97153 w 1015561"/>
                <a:gd name="connsiteY8" fmla="*/ 487363 h 1020632"/>
                <a:gd name="connsiteX9" fmla="*/ 8253 w 1015561"/>
                <a:gd name="connsiteY9" fmla="*/ 379413 h 1020632"/>
                <a:gd name="connsiteX10" fmla="*/ 324164 w 1015561"/>
                <a:gd name="connsiteY10" fmla="*/ 92076 h 1020632"/>
                <a:gd name="connsiteX11" fmla="*/ 570501 w 1015561"/>
                <a:gd name="connsiteY11" fmla="*/ 20370 h 1020632"/>
                <a:gd name="connsiteX0" fmla="*/ 562615 w 1007675"/>
                <a:gd name="connsiteY0" fmla="*/ 20370 h 1020632"/>
                <a:gd name="connsiteX1" fmla="*/ 676642 w 1007675"/>
                <a:gd name="connsiteY1" fmla="*/ 34924 h 1020632"/>
                <a:gd name="connsiteX2" fmla="*/ 754430 w 1007675"/>
                <a:gd name="connsiteY2" fmla="*/ 0 h 1020632"/>
                <a:gd name="connsiteX3" fmla="*/ 1007675 w 1007675"/>
                <a:gd name="connsiteY3" fmla="*/ 55295 h 1020632"/>
                <a:gd name="connsiteX4" fmla="*/ 994976 w 1007675"/>
                <a:gd name="connsiteY4" fmla="*/ 1012694 h 1020632"/>
                <a:gd name="connsiteX5" fmla="*/ 402277 w 1007675"/>
                <a:gd name="connsiteY5" fmla="*/ 1020632 h 1020632"/>
                <a:gd name="connsiteX6" fmla="*/ 384542 w 1007675"/>
                <a:gd name="connsiteY6" fmla="*/ 477837 h 1020632"/>
                <a:gd name="connsiteX7" fmla="*/ 319454 w 1007675"/>
                <a:gd name="connsiteY7" fmla="*/ 327026 h 1020632"/>
                <a:gd name="connsiteX8" fmla="*/ 89267 w 1007675"/>
                <a:gd name="connsiteY8" fmla="*/ 487363 h 1020632"/>
                <a:gd name="connsiteX9" fmla="*/ 367 w 1007675"/>
                <a:gd name="connsiteY9" fmla="*/ 379413 h 1020632"/>
                <a:gd name="connsiteX10" fmla="*/ 316278 w 1007675"/>
                <a:gd name="connsiteY10" fmla="*/ 92076 h 1020632"/>
                <a:gd name="connsiteX11" fmla="*/ 562615 w 1007675"/>
                <a:gd name="connsiteY11" fmla="*/ 20370 h 1020632"/>
                <a:gd name="connsiteX0" fmla="*/ 562615 w 1007675"/>
                <a:gd name="connsiteY0" fmla="*/ 20370 h 1098419"/>
                <a:gd name="connsiteX1" fmla="*/ 676642 w 1007675"/>
                <a:gd name="connsiteY1" fmla="*/ 34924 h 1098419"/>
                <a:gd name="connsiteX2" fmla="*/ 754430 w 1007675"/>
                <a:gd name="connsiteY2" fmla="*/ 0 h 1098419"/>
                <a:gd name="connsiteX3" fmla="*/ 1007675 w 1007675"/>
                <a:gd name="connsiteY3" fmla="*/ 55295 h 1098419"/>
                <a:gd name="connsiteX4" fmla="*/ 994976 w 1007675"/>
                <a:gd name="connsiteY4" fmla="*/ 1012694 h 1098419"/>
                <a:gd name="connsiteX5" fmla="*/ 407040 w 1007675"/>
                <a:gd name="connsiteY5" fmla="*/ 1098419 h 1098419"/>
                <a:gd name="connsiteX6" fmla="*/ 384542 w 1007675"/>
                <a:gd name="connsiteY6" fmla="*/ 477837 h 1098419"/>
                <a:gd name="connsiteX7" fmla="*/ 319454 w 1007675"/>
                <a:gd name="connsiteY7" fmla="*/ 327026 h 1098419"/>
                <a:gd name="connsiteX8" fmla="*/ 89267 w 1007675"/>
                <a:gd name="connsiteY8" fmla="*/ 487363 h 1098419"/>
                <a:gd name="connsiteX9" fmla="*/ 367 w 1007675"/>
                <a:gd name="connsiteY9" fmla="*/ 379413 h 1098419"/>
                <a:gd name="connsiteX10" fmla="*/ 316278 w 1007675"/>
                <a:gd name="connsiteY10" fmla="*/ 92076 h 1098419"/>
                <a:gd name="connsiteX11" fmla="*/ 562615 w 1007675"/>
                <a:gd name="connsiteY11" fmla="*/ 20370 h 1098419"/>
                <a:gd name="connsiteX0" fmla="*/ 562615 w 1007675"/>
                <a:gd name="connsiteY0" fmla="*/ 20370 h 1098419"/>
                <a:gd name="connsiteX1" fmla="*/ 676642 w 1007675"/>
                <a:gd name="connsiteY1" fmla="*/ 34924 h 1098419"/>
                <a:gd name="connsiteX2" fmla="*/ 754430 w 1007675"/>
                <a:gd name="connsiteY2" fmla="*/ 0 h 1098419"/>
                <a:gd name="connsiteX3" fmla="*/ 1007675 w 1007675"/>
                <a:gd name="connsiteY3" fmla="*/ 55295 h 1098419"/>
                <a:gd name="connsiteX4" fmla="*/ 1001326 w 1007675"/>
                <a:gd name="connsiteY4" fmla="*/ 1065081 h 1098419"/>
                <a:gd name="connsiteX5" fmla="*/ 407040 w 1007675"/>
                <a:gd name="connsiteY5" fmla="*/ 1098419 h 1098419"/>
                <a:gd name="connsiteX6" fmla="*/ 384542 w 1007675"/>
                <a:gd name="connsiteY6" fmla="*/ 477837 h 1098419"/>
                <a:gd name="connsiteX7" fmla="*/ 319454 w 1007675"/>
                <a:gd name="connsiteY7" fmla="*/ 327026 h 1098419"/>
                <a:gd name="connsiteX8" fmla="*/ 89267 w 1007675"/>
                <a:gd name="connsiteY8" fmla="*/ 487363 h 1098419"/>
                <a:gd name="connsiteX9" fmla="*/ 367 w 1007675"/>
                <a:gd name="connsiteY9" fmla="*/ 379413 h 1098419"/>
                <a:gd name="connsiteX10" fmla="*/ 316278 w 1007675"/>
                <a:gd name="connsiteY10" fmla="*/ 92076 h 1098419"/>
                <a:gd name="connsiteX11" fmla="*/ 562615 w 1007675"/>
                <a:gd name="connsiteY11" fmla="*/ 20370 h 1098419"/>
                <a:gd name="connsiteX0" fmla="*/ 562615 w 1007675"/>
                <a:gd name="connsiteY0" fmla="*/ 20370 h 1098419"/>
                <a:gd name="connsiteX1" fmla="*/ 676642 w 1007675"/>
                <a:gd name="connsiteY1" fmla="*/ 34924 h 1098419"/>
                <a:gd name="connsiteX2" fmla="*/ 754430 w 1007675"/>
                <a:gd name="connsiteY2" fmla="*/ 0 h 1098419"/>
                <a:gd name="connsiteX3" fmla="*/ 1007675 w 1007675"/>
                <a:gd name="connsiteY3" fmla="*/ 55295 h 1098419"/>
                <a:gd name="connsiteX4" fmla="*/ 1001326 w 1007675"/>
                <a:gd name="connsiteY4" fmla="*/ 1065081 h 1098419"/>
                <a:gd name="connsiteX5" fmla="*/ 407040 w 1007675"/>
                <a:gd name="connsiteY5" fmla="*/ 1098419 h 1098419"/>
                <a:gd name="connsiteX6" fmla="*/ 384542 w 1007675"/>
                <a:gd name="connsiteY6" fmla="*/ 477837 h 1098419"/>
                <a:gd name="connsiteX7" fmla="*/ 319454 w 1007675"/>
                <a:gd name="connsiteY7" fmla="*/ 327026 h 1098419"/>
                <a:gd name="connsiteX8" fmla="*/ 89267 w 1007675"/>
                <a:gd name="connsiteY8" fmla="*/ 487363 h 1098419"/>
                <a:gd name="connsiteX9" fmla="*/ 367 w 1007675"/>
                <a:gd name="connsiteY9" fmla="*/ 379413 h 1098419"/>
                <a:gd name="connsiteX10" fmla="*/ 316278 w 1007675"/>
                <a:gd name="connsiteY10" fmla="*/ 92076 h 1098419"/>
                <a:gd name="connsiteX11" fmla="*/ 562615 w 1007675"/>
                <a:gd name="connsiteY11" fmla="*/ 20370 h 1098419"/>
                <a:gd name="connsiteX0" fmla="*/ 562615 w 1043692"/>
                <a:gd name="connsiteY0" fmla="*/ 20370 h 1098419"/>
                <a:gd name="connsiteX1" fmla="*/ 676642 w 1043692"/>
                <a:gd name="connsiteY1" fmla="*/ 34924 h 1098419"/>
                <a:gd name="connsiteX2" fmla="*/ 754430 w 1043692"/>
                <a:gd name="connsiteY2" fmla="*/ 0 h 1098419"/>
                <a:gd name="connsiteX3" fmla="*/ 1007675 w 1043692"/>
                <a:gd name="connsiteY3" fmla="*/ 55295 h 1098419"/>
                <a:gd name="connsiteX4" fmla="*/ 997317 w 1043692"/>
                <a:gd name="connsiteY4" fmla="*/ 228601 h 1098419"/>
                <a:gd name="connsiteX5" fmla="*/ 1001326 w 1043692"/>
                <a:gd name="connsiteY5" fmla="*/ 1065081 h 1098419"/>
                <a:gd name="connsiteX6" fmla="*/ 407040 w 1043692"/>
                <a:gd name="connsiteY6" fmla="*/ 1098419 h 1098419"/>
                <a:gd name="connsiteX7" fmla="*/ 384542 w 1043692"/>
                <a:gd name="connsiteY7" fmla="*/ 477837 h 1098419"/>
                <a:gd name="connsiteX8" fmla="*/ 319454 w 1043692"/>
                <a:gd name="connsiteY8" fmla="*/ 327026 h 1098419"/>
                <a:gd name="connsiteX9" fmla="*/ 89267 w 1043692"/>
                <a:gd name="connsiteY9" fmla="*/ 487363 h 1098419"/>
                <a:gd name="connsiteX10" fmla="*/ 367 w 1043692"/>
                <a:gd name="connsiteY10" fmla="*/ 379413 h 1098419"/>
                <a:gd name="connsiteX11" fmla="*/ 316278 w 1043692"/>
                <a:gd name="connsiteY11" fmla="*/ 92076 h 1098419"/>
                <a:gd name="connsiteX12" fmla="*/ 562615 w 1043692"/>
                <a:gd name="connsiteY12" fmla="*/ 20370 h 1098419"/>
                <a:gd name="connsiteX0" fmla="*/ 562615 w 1030227"/>
                <a:gd name="connsiteY0" fmla="*/ 20370 h 1098419"/>
                <a:gd name="connsiteX1" fmla="*/ 676642 w 1030227"/>
                <a:gd name="connsiteY1" fmla="*/ 34924 h 1098419"/>
                <a:gd name="connsiteX2" fmla="*/ 754430 w 1030227"/>
                <a:gd name="connsiteY2" fmla="*/ 0 h 1098419"/>
                <a:gd name="connsiteX3" fmla="*/ 1007675 w 1030227"/>
                <a:gd name="connsiteY3" fmla="*/ 55295 h 1098419"/>
                <a:gd name="connsiteX4" fmla="*/ 997317 w 1030227"/>
                <a:gd name="connsiteY4" fmla="*/ 228601 h 1098419"/>
                <a:gd name="connsiteX5" fmla="*/ 1001326 w 1030227"/>
                <a:gd name="connsiteY5" fmla="*/ 1065081 h 1098419"/>
                <a:gd name="connsiteX6" fmla="*/ 407040 w 1030227"/>
                <a:gd name="connsiteY6" fmla="*/ 1098419 h 1098419"/>
                <a:gd name="connsiteX7" fmla="*/ 384542 w 1030227"/>
                <a:gd name="connsiteY7" fmla="*/ 477837 h 1098419"/>
                <a:gd name="connsiteX8" fmla="*/ 319454 w 1030227"/>
                <a:gd name="connsiteY8" fmla="*/ 327026 h 1098419"/>
                <a:gd name="connsiteX9" fmla="*/ 89267 w 1030227"/>
                <a:gd name="connsiteY9" fmla="*/ 487363 h 1098419"/>
                <a:gd name="connsiteX10" fmla="*/ 367 w 1030227"/>
                <a:gd name="connsiteY10" fmla="*/ 379413 h 1098419"/>
                <a:gd name="connsiteX11" fmla="*/ 316278 w 1030227"/>
                <a:gd name="connsiteY11" fmla="*/ 92076 h 1098419"/>
                <a:gd name="connsiteX12" fmla="*/ 562615 w 1030227"/>
                <a:gd name="connsiteY12" fmla="*/ 20370 h 1098419"/>
                <a:gd name="connsiteX0" fmla="*/ 562615 w 1023394"/>
                <a:gd name="connsiteY0" fmla="*/ 20370 h 1098419"/>
                <a:gd name="connsiteX1" fmla="*/ 676642 w 1023394"/>
                <a:gd name="connsiteY1" fmla="*/ 34924 h 1098419"/>
                <a:gd name="connsiteX2" fmla="*/ 754430 w 1023394"/>
                <a:gd name="connsiteY2" fmla="*/ 0 h 1098419"/>
                <a:gd name="connsiteX3" fmla="*/ 1007675 w 1023394"/>
                <a:gd name="connsiteY3" fmla="*/ 55295 h 1098419"/>
                <a:gd name="connsiteX4" fmla="*/ 997317 w 1023394"/>
                <a:gd name="connsiteY4" fmla="*/ 228601 h 1098419"/>
                <a:gd name="connsiteX5" fmla="*/ 1001326 w 1023394"/>
                <a:gd name="connsiteY5" fmla="*/ 1065081 h 1098419"/>
                <a:gd name="connsiteX6" fmla="*/ 407040 w 1023394"/>
                <a:gd name="connsiteY6" fmla="*/ 1098419 h 1098419"/>
                <a:gd name="connsiteX7" fmla="*/ 384542 w 1023394"/>
                <a:gd name="connsiteY7" fmla="*/ 477837 h 1098419"/>
                <a:gd name="connsiteX8" fmla="*/ 319454 w 1023394"/>
                <a:gd name="connsiteY8" fmla="*/ 327026 h 1098419"/>
                <a:gd name="connsiteX9" fmla="*/ 89267 w 1023394"/>
                <a:gd name="connsiteY9" fmla="*/ 487363 h 1098419"/>
                <a:gd name="connsiteX10" fmla="*/ 367 w 1023394"/>
                <a:gd name="connsiteY10" fmla="*/ 379413 h 1098419"/>
                <a:gd name="connsiteX11" fmla="*/ 316278 w 1023394"/>
                <a:gd name="connsiteY11" fmla="*/ 92076 h 1098419"/>
                <a:gd name="connsiteX12" fmla="*/ 562615 w 1023394"/>
                <a:gd name="connsiteY12" fmla="*/ 20370 h 1098419"/>
                <a:gd name="connsiteX0" fmla="*/ 562615 w 1033568"/>
                <a:gd name="connsiteY0" fmla="*/ 20370 h 1098419"/>
                <a:gd name="connsiteX1" fmla="*/ 676642 w 1033568"/>
                <a:gd name="connsiteY1" fmla="*/ 34924 h 1098419"/>
                <a:gd name="connsiteX2" fmla="*/ 754430 w 1033568"/>
                <a:gd name="connsiteY2" fmla="*/ 0 h 1098419"/>
                <a:gd name="connsiteX3" fmla="*/ 1007675 w 1033568"/>
                <a:gd name="connsiteY3" fmla="*/ 55295 h 1098419"/>
                <a:gd name="connsiteX4" fmla="*/ 997317 w 1033568"/>
                <a:gd name="connsiteY4" fmla="*/ 228601 h 1098419"/>
                <a:gd name="connsiteX5" fmla="*/ 959217 w 1033568"/>
                <a:gd name="connsiteY5" fmla="*/ 447676 h 1098419"/>
                <a:gd name="connsiteX6" fmla="*/ 1001326 w 1033568"/>
                <a:gd name="connsiteY6" fmla="*/ 1065081 h 1098419"/>
                <a:gd name="connsiteX7" fmla="*/ 407040 w 1033568"/>
                <a:gd name="connsiteY7" fmla="*/ 1098419 h 1098419"/>
                <a:gd name="connsiteX8" fmla="*/ 384542 w 1033568"/>
                <a:gd name="connsiteY8" fmla="*/ 477837 h 1098419"/>
                <a:gd name="connsiteX9" fmla="*/ 319454 w 1033568"/>
                <a:gd name="connsiteY9" fmla="*/ 327026 h 1098419"/>
                <a:gd name="connsiteX10" fmla="*/ 89267 w 1033568"/>
                <a:gd name="connsiteY10" fmla="*/ 487363 h 1098419"/>
                <a:gd name="connsiteX11" fmla="*/ 367 w 1033568"/>
                <a:gd name="connsiteY11" fmla="*/ 379413 h 1098419"/>
                <a:gd name="connsiteX12" fmla="*/ 316278 w 1033568"/>
                <a:gd name="connsiteY12" fmla="*/ 92076 h 1098419"/>
                <a:gd name="connsiteX13" fmla="*/ 562615 w 1033568"/>
                <a:gd name="connsiteY13" fmla="*/ 20370 h 1098419"/>
                <a:gd name="connsiteX0" fmla="*/ 562615 w 1325104"/>
                <a:gd name="connsiteY0" fmla="*/ 20370 h 1098419"/>
                <a:gd name="connsiteX1" fmla="*/ 676642 w 1325104"/>
                <a:gd name="connsiteY1" fmla="*/ 34924 h 1098419"/>
                <a:gd name="connsiteX2" fmla="*/ 754430 w 1325104"/>
                <a:gd name="connsiteY2" fmla="*/ 0 h 1098419"/>
                <a:gd name="connsiteX3" fmla="*/ 1322000 w 1325104"/>
                <a:gd name="connsiteY3" fmla="*/ 36245 h 1098419"/>
                <a:gd name="connsiteX4" fmla="*/ 997317 w 1325104"/>
                <a:gd name="connsiteY4" fmla="*/ 228601 h 1098419"/>
                <a:gd name="connsiteX5" fmla="*/ 959217 w 1325104"/>
                <a:gd name="connsiteY5" fmla="*/ 447676 h 1098419"/>
                <a:gd name="connsiteX6" fmla="*/ 1001326 w 1325104"/>
                <a:gd name="connsiteY6" fmla="*/ 1065081 h 1098419"/>
                <a:gd name="connsiteX7" fmla="*/ 407040 w 1325104"/>
                <a:gd name="connsiteY7" fmla="*/ 1098419 h 1098419"/>
                <a:gd name="connsiteX8" fmla="*/ 384542 w 1325104"/>
                <a:gd name="connsiteY8" fmla="*/ 477837 h 1098419"/>
                <a:gd name="connsiteX9" fmla="*/ 319454 w 1325104"/>
                <a:gd name="connsiteY9" fmla="*/ 327026 h 1098419"/>
                <a:gd name="connsiteX10" fmla="*/ 89267 w 1325104"/>
                <a:gd name="connsiteY10" fmla="*/ 487363 h 1098419"/>
                <a:gd name="connsiteX11" fmla="*/ 367 w 1325104"/>
                <a:gd name="connsiteY11" fmla="*/ 379413 h 1098419"/>
                <a:gd name="connsiteX12" fmla="*/ 316278 w 1325104"/>
                <a:gd name="connsiteY12" fmla="*/ 92076 h 1098419"/>
                <a:gd name="connsiteX13" fmla="*/ 562615 w 1325104"/>
                <a:gd name="connsiteY13" fmla="*/ 20370 h 1098419"/>
                <a:gd name="connsiteX0" fmla="*/ 562615 w 1325104"/>
                <a:gd name="connsiteY0" fmla="*/ 20370 h 1098419"/>
                <a:gd name="connsiteX1" fmla="*/ 676642 w 1325104"/>
                <a:gd name="connsiteY1" fmla="*/ 34924 h 1098419"/>
                <a:gd name="connsiteX2" fmla="*/ 754430 w 1325104"/>
                <a:gd name="connsiteY2" fmla="*/ 0 h 1098419"/>
                <a:gd name="connsiteX3" fmla="*/ 1322000 w 1325104"/>
                <a:gd name="connsiteY3" fmla="*/ 36245 h 1098419"/>
                <a:gd name="connsiteX4" fmla="*/ 997317 w 1325104"/>
                <a:gd name="connsiteY4" fmla="*/ 228601 h 1098419"/>
                <a:gd name="connsiteX5" fmla="*/ 959217 w 1325104"/>
                <a:gd name="connsiteY5" fmla="*/ 447676 h 1098419"/>
                <a:gd name="connsiteX6" fmla="*/ 1001326 w 1325104"/>
                <a:gd name="connsiteY6" fmla="*/ 1065081 h 1098419"/>
                <a:gd name="connsiteX7" fmla="*/ 407040 w 1325104"/>
                <a:gd name="connsiteY7" fmla="*/ 1098419 h 1098419"/>
                <a:gd name="connsiteX8" fmla="*/ 384542 w 1325104"/>
                <a:gd name="connsiteY8" fmla="*/ 477837 h 1098419"/>
                <a:gd name="connsiteX9" fmla="*/ 319454 w 1325104"/>
                <a:gd name="connsiteY9" fmla="*/ 327026 h 1098419"/>
                <a:gd name="connsiteX10" fmla="*/ 89267 w 1325104"/>
                <a:gd name="connsiteY10" fmla="*/ 487363 h 1098419"/>
                <a:gd name="connsiteX11" fmla="*/ 367 w 1325104"/>
                <a:gd name="connsiteY11" fmla="*/ 379413 h 1098419"/>
                <a:gd name="connsiteX12" fmla="*/ 316278 w 1325104"/>
                <a:gd name="connsiteY12" fmla="*/ 92076 h 1098419"/>
                <a:gd name="connsiteX13" fmla="*/ 562615 w 1325104"/>
                <a:gd name="connsiteY13" fmla="*/ 20370 h 1098419"/>
                <a:gd name="connsiteX0" fmla="*/ 562465 w 1324954"/>
                <a:gd name="connsiteY0" fmla="*/ 20370 h 1098419"/>
                <a:gd name="connsiteX1" fmla="*/ 676492 w 1324954"/>
                <a:gd name="connsiteY1" fmla="*/ 34924 h 1098419"/>
                <a:gd name="connsiteX2" fmla="*/ 754280 w 1324954"/>
                <a:gd name="connsiteY2" fmla="*/ 0 h 1098419"/>
                <a:gd name="connsiteX3" fmla="*/ 1321850 w 1324954"/>
                <a:gd name="connsiteY3" fmla="*/ 36245 h 1098419"/>
                <a:gd name="connsiteX4" fmla="*/ 997167 w 1324954"/>
                <a:gd name="connsiteY4" fmla="*/ 228601 h 1098419"/>
                <a:gd name="connsiteX5" fmla="*/ 959067 w 1324954"/>
                <a:gd name="connsiteY5" fmla="*/ 447676 h 1098419"/>
                <a:gd name="connsiteX6" fmla="*/ 1001176 w 1324954"/>
                <a:gd name="connsiteY6" fmla="*/ 1065081 h 1098419"/>
                <a:gd name="connsiteX7" fmla="*/ 406890 w 1324954"/>
                <a:gd name="connsiteY7" fmla="*/ 1098419 h 1098419"/>
                <a:gd name="connsiteX8" fmla="*/ 384392 w 1324954"/>
                <a:gd name="connsiteY8" fmla="*/ 477837 h 1098419"/>
                <a:gd name="connsiteX9" fmla="*/ 319304 w 1324954"/>
                <a:gd name="connsiteY9" fmla="*/ 327026 h 1098419"/>
                <a:gd name="connsiteX10" fmla="*/ 141504 w 1324954"/>
                <a:gd name="connsiteY10" fmla="*/ 568325 h 1098419"/>
                <a:gd name="connsiteX11" fmla="*/ 217 w 1324954"/>
                <a:gd name="connsiteY11" fmla="*/ 379413 h 1098419"/>
                <a:gd name="connsiteX12" fmla="*/ 316128 w 1324954"/>
                <a:gd name="connsiteY12" fmla="*/ 92076 h 1098419"/>
                <a:gd name="connsiteX13" fmla="*/ 562465 w 1324954"/>
                <a:gd name="connsiteY13" fmla="*/ 20370 h 1098419"/>
                <a:gd name="connsiteX0" fmla="*/ 505489 w 1267978"/>
                <a:gd name="connsiteY0" fmla="*/ 20370 h 1098419"/>
                <a:gd name="connsiteX1" fmla="*/ 619516 w 1267978"/>
                <a:gd name="connsiteY1" fmla="*/ 34924 h 1098419"/>
                <a:gd name="connsiteX2" fmla="*/ 697304 w 1267978"/>
                <a:gd name="connsiteY2" fmla="*/ 0 h 1098419"/>
                <a:gd name="connsiteX3" fmla="*/ 1264874 w 1267978"/>
                <a:gd name="connsiteY3" fmla="*/ 36245 h 1098419"/>
                <a:gd name="connsiteX4" fmla="*/ 940191 w 1267978"/>
                <a:gd name="connsiteY4" fmla="*/ 228601 h 1098419"/>
                <a:gd name="connsiteX5" fmla="*/ 902091 w 1267978"/>
                <a:gd name="connsiteY5" fmla="*/ 447676 h 1098419"/>
                <a:gd name="connsiteX6" fmla="*/ 944200 w 1267978"/>
                <a:gd name="connsiteY6" fmla="*/ 1065081 h 1098419"/>
                <a:gd name="connsiteX7" fmla="*/ 349914 w 1267978"/>
                <a:gd name="connsiteY7" fmla="*/ 1098419 h 1098419"/>
                <a:gd name="connsiteX8" fmla="*/ 327416 w 1267978"/>
                <a:gd name="connsiteY8" fmla="*/ 477837 h 1098419"/>
                <a:gd name="connsiteX9" fmla="*/ 262328 w 1267978"/>
                <a:gd name="connsiteY9" fmla="*/ 327026 h 1098419"/>
                <a:gd name="connsiteX10" fmla="*/ 84528 w 1267978"/>
                <a:gd name="connsiteY10" fmla="*/ 568325 h 1098419"/>
                <a:gd name="connsiteX11" fmla="*/ 391 w 1267978"/>
                <a:gd name="connsiteY11" fmla="*/ 444500 h 1098419"/>
                <a:gd name="connsiteX12" fmla="*/ 259152 w 1267978"/>
                <a:gd name="connsiteY12" fmla="*/ 92076 h 1098419"/>
                <a:gd name="connsiteX13" fmla="*/ 505489 w 1267978"/>
                <a:gd name="connsiteY13" fmla="*/ 20370 h 1098419"/>
                <a:gd name="connsiteX0" fmla="*/ 510227 w 1272716"/>
                <a:gd name="connsiteY0" fmla="*/ 20370 h 1098419"/>
                <a:gd name="connsiteX1" fmla="*/ 624254 w 1272716"/>
                <a:gd name="connsiteY1" fmla="*/ 34924 h 1098419"/>
                <a:gd name="connsiteX2" fmla="*/ 702042 w 1272716"/>
                <a:gd name="connsiteY2" fmla="*/ 0 h 1098419"/>
                <a:gd name="connsiteX3" fmla="*/ 1269612 w 1272716"/>
                <a:gd name="connsiteY3" fmla="*/ 36245 h 1098419"/>
                <a:gd name="connsiteX4" fmla="*/ 944929 w 1272716"/>
                <a:gd name="connsiteY4" fmla="*/ 228601 h 1098419"/>
                <a:gd name="connsiteX5" fmla="*/ 906829 w 1272716"/>
                <a:gd name="connsiteY5" fmla="*/ 447676 h 1098419"/>
                <a:gd name="connsiteX6" fmla="*/ 948938 w 1272716"/>
                <a:gd name="connsiteY6" fmla="*/ 1065081 h 1098419"/>
                <a:gd name="connsiteX7" fmla="*/ 354652 w 1272716"/>
                <a:gd name="connsiteY7" fmla="*/ 1098419 h 1098419"/>
                <a:gd name="connsiteX8" fmla="*/ 332154 w 1272716"/>
                <a:gd name="connsiteY8" fmla="*/ 477837 h 1098419"/>
                <a:gd name="connsiteX9" fmla="*/ 267066 w 1272716"/>
                <a:gd name="connsiteY9" fmla="*/ 327026 h 1098419"/>
                <a:gd name="connsiteX10" fmla="*/ 89266 w 1272716"/>
                <a:gd name="connsiteY10" fmla="*/ 568325 h 1098419"/>
                <a:gd name="connsiteX11" fmla="*/ 366 w 1272716"/>
                <a:gd name="connsiteY11" fmla="*/ 427038 h 1098419"/>
                <a:gd name="connsiteX12" fmla="*/ 263890 w 1272716"/>
                <a:gd name="connsiteY12" fmla="*/ 92076 h 1098419"/>
                <a:gd name="connsiteX13" fmla="*/ 510227 w 1272716"/>
                <a:gd name="connsiteY13" fmla="*/ 20370 h 1098419"/>
                <a:gd name="connsiteX0" fmla="*/ 510227 w 1272716"/>
                <a:gd name="connsiteY0" fmla="*/ 20370 h 1098419"/>
                <a:gd name="connsiteX1" fmla="*/ 624254 w 1272716"/>
                <a:gd name="connsiteY1" fmla="*/ 34924 h 1098419"/>
                <a:gd name="connsiteX2" fmla="*/ 702042 w 1272716"/>
                <a:gd name="connsiteY2" fmla="*/ 0 h 1098419"/>
                <a:gd name="connsiteX3" fmla="*/ 1269612 w 1272716"/>
                <a:gd name="connsiteY3" fmla="*/ 36245 h 1098419"/>
                <a:gd name="connsiteX4" fmla="*/ 944929 w 1272716"/>
                <a:gd name="connsiteY4" fmla="*/ 228601 h 1098419"/>
                <a:gd name="connsiteX5" fmla="*/ 906829 w 1272716"/>
                <a:gd name="connsiteY5" fmla="*/ 447676 h 1098419"/>
                <a:gd name="connsiteX6" fmla="*/ 948938 w 1272716"/>
                <a:gd name="connsiteY6" fmla="*/ 1065081 h 1098419"/>
                <a:gd name="connsiteX7" fmla="*/ 354652 w 1272716"/>
                <a:gd name="connsiteY7" fmla="*/ 1098419 h 1098419"/>
                <a:gd name="connsiteX8" fmla="*/ 332154 w 1272716"/>
                <a:gd name="connsiteY8" fmla="*/ 477837 h 1098419"/>
                <a:gd name="connsiteX9" fmla="*/ 267066 w 1272716"/>
                <a:gd name="connsiteY9" fmla="*/ 327026 h 1098419"/>
                <a:gd name="connsiteX10" fmla="*/ 89266 w 1272716"/>
                <a:gd name="connsiteY10" fmla="*/ 568325 h 1098419"/>
                <a:gd name="connsiteX11" fmla="*/ 366 w 1272716"/>
                <a:gd name="connsiteY11" fmla="*/ 427038 h 1098419"/>
                <a:gd name="connsiteX12" fmla="*/ 327390 w 1272716"/>
                <a:gd name="connsiteY12" fmla="*/ 55564 h 1098419"/>
                <a:gd name="connsiteX13" fmla="*/ 510227 w 1272716"/>
                <a:gd name="connsiteY13" fmla="*/ 20370 h 1098419"/>
                <a:gd name="connsiteX0" fmla="*/ 510227 w 1272716"/>
                <a:gd name="connsiteY0" fmla="*/ 20370 h 1098419"/>
                <a:gd name="connsiteX1" fmla="*/ 624254 w 1272716"/>
                <a:gd name="connsiteY1" fmla="*/ 34924 h 1098419"/>
                <a:gd name="connsiteX2" fmla="*/ 702042 w 1272716"/>
                <a:gd name="connsiteY2" fmla="*/ 0 h 1098419"/>
                <a:gd name="connsiteX3" fmla="*/ 1269612 w 1272716"/>
                <a:gd name="connsiteY3" fmla="*/ 36245 h 1098419"/>
                <a:gd name="connsiteX4" fmla="*/ 944929 w 1272716"/>
                <a:gd name="connsiteY4" fmla="*/ 228601 h 1098419"/>
                <a:gd name="connsiteX5" fmla="*/ 906829 w 1272716"/>
                <a:gd name="connsiteY5" fmla="*/ 447676 h 1098419"/>
                <a:gd name="connsiteX6" fmla="*/ 948938 w 1272716"/>
                <a:gd name="connsiteY6" fmla="*/ 1065081 h 1098419"/>
                <a:gd name="connsiteX7" fmla="*/ 354652 w 1272716"/>
                <a:gd name="connsiteY7" fmla="*/ 1098419 h 1098419"/>
                <a:gd name="connsiteX8" fmla="*/ 332154 w 1272716"/>
                <a:gd name="connsiteY8" fmla="*/ 477837 h 1098419"/>
                <a:gd name="connsiteX9" fmla="*/ 292466 w 1272716"/>
                <a:gd name="connsiteY9" fmla="*/ 363538 h 1098419"/>
                <a:gd name="connsiteX10" fmla="*/ 89266 w 1272716"/>
                <a:gd name="connsiteY10" fmla="*/ 568325 h 1098419"/>
                <a:gd name="connsiteX11" fmla="*/ 366 w 1272716"/>
                <a:gd name="connsiteY11" fmla="*/ 427038 h 1098419"/>
                <a:gd name="connsiteX12" fmla="*/ 327390 w 1272716"/>
                <a:gd name="connsiteY12" fmla="*/ 55564 h 1098419"/>
                <a:gd name="connsiteX13" fmla="*/ 510227 w 1272716"/>
                <a:gd name="connsiteY13" fmla="*/ 20370 h 1098419"/>
                <a:gd name="connsiteX0" fmla="*/ 510227 w 1272716"/>
                <a:gd name="connsiteY0" fmla="*/ 20370 h 1098419"/>
                <a:gd name="connsiteX1" fmla="*/ 624254 w 1272716"/>
                <a:gd name="connsiteY1" fmla="*/ 34924 h 1098419"/>
                <a:gd name="connsiteX2" fmla="*/ 702042 w 1272716"/>
                <a:gd name="connsiteY2" fmla="*/ 0 h 1098419"/>
                <a:gd name="connsiteX3" fmla="*/ 1269612 w 1272716"/>
                <a:gd name="connsiteY3" fmla="*/ 36245 h 1098419"/>
                <a:gd name="connsiteX4" fmla="*/ 944929 w 1272716"/>
                <a:gd name="connsiteY4" fmla="*/ 228601 h 1098419"/>
                <a:gd name="connsiteX5" fmla="*/ 906829 w 1272716"/>
                <a:gd name="connsiteY5" fmla="*/ 447676 h 1098419"/>
                <a:gd name="connsiteX6" fmla="*/ 948938 w 1272716"/>
                <a:gd name="connsiteY6" fmla="*/ 1065081 h 1098419"/>
                <a:gd name="connsiteX7" fmla="*/ 354652 w 1272716"/>
                <a:gd name="connsiteY7" fmla="*/ 1098419 h 1098419"/>
                <a:gd name="connsiteX8" fmla="*/ 332154 w 1272716"/>
                <a:gd name="connsiteY8" fmla="*/ 477837 h 1098419"/>
                <a:gd name="connsiteX9" fmla="*/ 292466 w 1272716"/>
                <a:gd name="connsiteY9" fmla="*/ 363538 h 1098419"/>
                <a:gd name="connsiteX10" fmla="*/ 89266 w 1272716"/>
                <a:gd name="connsiteY10" fmla="*/ 568325 h 1098419"/>
                <a:gd name="connsiteX11" fmla="*/ 366 w 1272716"/>
                <a:gd name="connsiteY11" fmla="*/ 427038 h 1098419"/>
                <a:gd name="connsiteX12" fmla="*/ 327390 w 1272716"/>
                <a:gd name="connsiteY12" fmla="*/ 55564 h 1098419"/>
                <a:gd name="connsiteX13" fmla="*/ 510227 w 1272716"/>
                <a:gd name="connsiteY13" fmla="*/ 20370 h 1098419"/>
                <a:gd name="connsiteX0" fmla="*/ 510227 w 1272716"/>
                <a:gd name="connsiteY0" fmla="*/ 20370 h 1157156"/>
                <a:gd name="connsiteX1" fmla="*/ 624254 w 1272716"/>
                <a:gd name="connsiteY1" fmla="*/ 34924 h 1157156"/>
                <a:gd name="connsiteX2" fmla="*/ 702042 w 1272716"/>
                <a:gd name="connsiteY2" fmla="*/ 0 h 1157156"/>
                <a:gd name="connsiteX3" fmla="*/ 1269612 w 1272716"/>
                <a:gd name="connsiteY3" fmla="*/ 36245 h 1157156"/>
                <a:gd name="connsiteX4" fmla="*/ 944929 w 1272716"/>
                <a:gd name="connsiteY4" fmla="*/ 228601 h 1157156"/>
                <a:gd name="connsiteX5" fmla="*/ 906829 w 1272716"/>
                <a:gd name="connsiteY5" fmla="*/ 447676 h 1157156"/>
                <a:gd name="connsiteX6" fmla="*/ 885438 w 1272716"/>
                <a:gd name="connsiteY6" fmla="*/ 1157156 h 1157156"/>
                <a:gd name="connsiteX7" fmla="*/ 354652 w 1272716"/>
                <a:gd name="connsiteY7" fmla="*/ 1098419 h 1157156"/>
                <a:gd name="connsiteX8" fmla="*/ 332154 w 1272716"/>
                <a:gd name="connsiteY8" fmla="*/ 477837 h 1157156"/>
                <a:gd name="connsiteX9" fmla="*/ 292466 w 1272716"/>
                <a:gd name="connsiteY9" fmla="*/ 363538 h 1157156"/>
                <a:gd name="connsiteX10" fmla="*/ 89266 w 1272716"/>
                <a:gd name="connsiteY10" fmla="*/ 568325 h 1157156"/>
                <a:gd name="connsiteX11" fmla="*/ 366 w 1272716"/>
                <a:gd name="connsiteY11" fmla="*/ 427038 h 1157156"/>
                <a:gd name="connsiteX12" fmla="*/ 327390 w 1272716"/>
                <a:gd name="connsiteY12" fmla="*/ 55564 h 1157156"/>
                <a:gd name="connsiteX13" fmla="*/ 510227 w 1272716"/>
                <a:gd name="connsiteY13" fmla="*/ 20370 h 1157156"/>
                <a:gd name="connsiteX0" fmla="*/ 510227 w 1272716"/>
                <a:gd name="connsiteY0" fmla="*/ 20370 h 1157156"/>
                <a:gd name="connsiteX1" fmla="*/ 624254 w 1272716"/>
                <a:gd name="connsiteY1" fmla="*/ 34924 h 1157156"/>
                <a:gd name="connsiteX2" fmla="*/ 702042 w 1272716"/>
                <a:gd name="connsiteY2" fmla="*/ 0 h 1157156"/>
                <a:gd name="connsiteX3" fmla="*/ 1269612 w 1272716"/>
                <a:gd name="connsiteY3" fmla="*/ 36245 h 1157156"/>
                <a:gd name="connsiteX4" fmla="*/ 944929 w 1272716"/>
                <a:gd name="connsiteY4" fmla="*/ 228601 h 1157156"/>
                <a:gd name="connsiteX5" fmla="*/ 906829 w 1272716"/>
                <a:gd name="connsiteY5" fmla="*/ 447676 h 1157156"/>
                <a:gd name="connsiteX6" fmla="*/ 885438 w 1272716"/>
                <a:gd name="connsiteY6" fmla="*/ 1157156 h 1157156"/>
                <a:gd name="connsiteX7" fmla="*/ 335602 w 1272716"/>
                <a:gd name="connsiteY7" fmla="*/ 1155569 h 1157156"/>
                <a:gd name="connsiteX8" fmla="*/ 332154 w 1272716"/>
                <a:gd name="connsiteY8" fmla="*/ 477837 h 1157156"/>
                <a:gd name="connsiteX9" fmla="*/ 292466 w 1272716"/>
                <a:gd name="connsiteY9" fmla="*/ 363538 h 1157156"/>
                <a:gd name="connsiteX10" fmla="*/ 89266 w 1272716"/>
                <a:gd name="connsiteY10" fmla="*/ 568325 h 1157156"/>
                <a:gd name="connsiteX11" fmla="*/ 366 w 1272716"/>
                <a:gd name="connsiteY11" fmla="*/ 427038 h 1157156"/>
                <a:gd name="connsiteX12" fmla="*/ 327390 w 1272716"/>
                <a:gd name="connsiteY12" fmla="*/ 55564 h 1157156"/>
                <a:gd name="connsiteX13" fmla="*/ 510227 w 1272716"/>
                <a:gd name="connsiteY13" fmla="*/ 20370 h 1157156"/>
                <a:gd name="connsiteX0" fmla="*/ 510227 w 1272716"/>
                <a:gd name="connsiteY0" fmla="*/ 20370 h 1155569"/>
                <a:gd name="connsiteX1" fmla="*/ 624254 w 1272716"/>
                <a:gd name="connsiteY1" fmla="*/ 34924 h 1155569"/>
                <a:gd name="connsiteX2" fmla="*/ 702042 w 1272716"/>
                <a:gd name="connsiteY2" fmla="*/ 0 h 1155569"/>
                <a:gd name="connsiteX3" fmla="*/ 1269612 w 1272716"/>
                <a:gd name="connsiteY3" fmla="*/ 36245 h 1155569"/>
                <a:gd name="connsiteX4" fmla="*/ 944929 w 1272716"/>
                <a:gd name="connsiteY4" fmla="*/ 228601 h 1155569"/>
                <a:gd name="connsiteX5" fmla="*/ 906829 w 1272716"/>
                <a:gd name="connsiteY5" fmla="*/ 447676 h 1155569"/>
                <a:gd name="connsiteX6" fmla="*/ 863213 w 1272716"/>
                <a:gd name="connsiteY6" fmla="*/ 1155568 h 1155569"/>
                <a:gd name="connsiteX7" fmla="*/ 335602 w 1272716"/>
                <a:gd name="connsiteY7" fmla="*/ 1155569 h 1155569"/>
                <a:gd name="connsiteX8" fmla="*/ 332154 w 1272716"/>
                <a:gd name="connsiteY8" fmla="*/ 477837 h 1155569"/>
                <a:gd name="connsiteX9" fmla="*/ 292466 w 1272716"/>
                <a:gd name="connsiteY9" fmla="*/ 363538 h 1155569"/>
                <a:gd name="connsiteX10" fmla="*/ 89266 w 1272716"/>
                <a:gd name="connsiteY10" fmla="*/ 568325 h 1155569"/>
                <a:gd name="connsiteX11" fmla="*/ 366 w 1272716"/>
                <a:gd name="connsiteY11" fmla="*/ 427038 h 1155569"/>
                <a:gd name="connsiteX12" fmla="*/ 327390 w 1272716"/>
                <a:gd name="connsiteY12" fmla="*/ 55564 h 1155569"/>
                <a:gd name="connsiteX13" fmla="*/ 510227 w 1272716"/>
                <a:gd name="connsiteY13" fmla="*/ 20370 h 1155569"/>
                <a:gd name="connsiteX0" fmla="*/ 510227 w 1272716"/>
                <a:gd name="connsiteY0" fmla="*/ 20370 h 1155569"/>
                <a:gd name="connsiteX1" fmla="*/ 624254 w 1272716"/>
                <a:gd name="connsiteY1" fmla="*/ 34924 h 1155569"/>
                <a:gd name="connsiteX2" fmla="*/ 702042 w 1272716"/>
                <a:gd name="connsiteY2" fmla="*/ 0 h 1155569"/>
                <a:gd name="connsiteX3" fmla="*/ 1269612 w 1272716"/>
                <a:gd name="connsiteY3" fmla="*/ 36245 h 1155569"/>
                <a:gd name="connsiteX4" fmla="*/ 944929 w 1272716"/>
                <a:gd name="connsiteY4" fmla="*/ 228601 h 1155569"/>
                <a:gd name="connsiteX5" fmla="*/ 906829 w 1272716"/>
                <a:gd name="connsiteY5" fmla="*/ 447676 h 1155569"/>
                <a:gd name="connsiteX6" fmla="*/ 863213 w 1272716"/>
                <a:gd name="connsiteY6" fmla="*/ 1155568 h 1155569"/>
                <a:gd name="connsiteX7" fmla="*/ 335602 w 1272716"/>
                <a:gd name="connsiteY7" fmla="*/ 1155569 h 1155569"/>
                <a:gd name="connsiteX8" fmla="*/ 332154 w 1272716"/>
                <a:gd name="connsiteY8" fmla="*/ 477837 h 1155569"/>
                <a:gd name="connsiteX9" fmla="*/ 292466 w 1272716"/>
                <a:gd name="connsiteY9" fmla="*/ 363538 h 1155569"/>
                <a:gd name="connsiteX10" fmla="*/ 89266 w 1272716"/>
                <a:gd name="connsiteY10" fmla="*/ 568325 h 1155569"/>
                <a:gd name="connsiteX11" fmla="*/ 366 w 1272716"/>
                <a:gd name="connsiteY11" fmla="*/ 427038 h 1155569"/>
                <a:gd name="connsiteX12" fmla="*/ 327390 w 1272716"/>
                <a:gd name="connsiteY12" fmla="*/ 55564 h 1155569"/>
                <a:gd name="connsiteX13" fmla="*/ 510227 w 1272716"/>
                <a:gd name="connsiteY13" fmla="*/ 20370 h 1155569"/>
                <a:gd name="connsiteX0" fmla="*/ 510227 w 1272716"/>
                <a:gd name="connsiteY0" fmla="*/ 20370 h 1155569"/>
                <a:gd name="connsiteX1" fmla="*/ 624254 w 1272716"/>
                <a:gd name="connsiteY1" fmla="*/ 34924 h 1155569"/>
                <a:gd name="connsiteX2" fmla="*/ 702042 w 1272716"/>
                <a:gd name="connsiteY2" fmla="*/ 0 h 1155569"/>
                <a:gd name="connsiteX3" fmla="*/ 1269612 w 1272716"/>
                <a:gd name="connsiteY3" fmla="*/ 36245 h 1155569"/>
                <a:gd name="connsiteX4" fmla="*/ 944929 w 1272716"/>
                <a:gd name="connsiteY4" fmla="*/ 228601 h 1155569"/>
                <a:gd name="connsiteX5" fmla="*/ 852854 w 1272716"/>
                <a:gd name="connsiteY5" fmla="*/ 458788 h 1155569"/>
                <a:gd name="connsiteX6" fmla="*/ 863213 w 1272716"/>
                <a:gd name="connsiteY6" fmla="*/ 1155568 h 1155569"/>
                <a:gd name="connsiteX7" fmla="*/ 335602 w 1272716"/>
                <a:gd name="connsiteY7" fmla="*/ 1155569 h 1155569"/>
                <a:gd name="connsiteX8" fmla="*/ 332154 w 1272716"/>
                <a:gd name="connsiteY8" fmla="*/ 477837 h 1155569"/>
                <a:gd name="connsiteX9" fmla="*/ 292466 w 1272716"/>
                <a:gd name="connsiteY9" fmla="*/ 363538 h 1155569"/>
                <a:gd name="connsiteX10" fmla="*/ 89266 w 1272716"/>
                <a:gd name="connsiteY10" fmla="*/ 568325 h 1155569"/>
                <a:gd name="connsiteX11" fmla="*/ 366 w 1272716"/>
                <a:gd name="connsiteY11" fmla="*/ 427038 h 1155569"/>
                <a:gd name="connsiteX12" fmla="*/ 327390 w 1272716"/>
                <a:gd name="connsiteY12" fmla="*/ 55564 h 1155569"/>
                <a:gd name="connsiteX13" fmla="*/ 510227 w 1272716"/>
                <a:gd name="connsiteY13" fmla="*/ 20370 h 1155569"/>
                <a:gd name="connsiteX0" fmla="*/ 510227 w 1272526"/>
                <a:gd name="connsiteY0" fmla="*/ 20370 h 1155569"/>
                <a:gd name="connsiteX1" fmla="*/ 624254 w 1272526"/>
                <a:gd name="connsiteY1" fmla="*/ 34924 h 1155569"/>
                <a:gd name="connsiteX2" fmla="*/ 702042 w 1272526"/>
                <a:gd name="connsiteY2" fmla="*/ 0 h 1155569"/>
                <a:gd name="connsiteX3" fmla="*/ 1269612 w 1272526"/>
                <a:gd name="connsiteY3" fmla="*/ 36245 h 1155569"/>
                <a:gd name="connsiteX4" fmla="*/ 919529 w 1272526"/>
                <a:gd name="connsiteY4" fmla="*/ 222251 h 1155569"/>
                <a:gd name="connsiteX5" fmla="*/ 852854 w 1272526"/>
                <a:gd name="connsiteY5" fmla="*/ 458788 h 1155569"/>
                <a:gd name="connsiteX6" fmla="*/ 863213 w 1272526"/>
                <a:gd name="connsiteY6" fmla="*/ 1155568 h 1155569"/>
                <a:gd name="connsiteX7" fmla="*/ 335602 w 1272526"/>
                <a:gd name="connsiteY7" fmla="*/ 1155569 h 1155569"/>
                <a:gd name="connsiteX8" fmla="*/ 332154 w 1272526"/>
                <a:gd name="connsiteY8" fmla="*/ 477837 h 1155569"/>
                <a:gd name="connsiteX9" fmla="*/ 292466 w 1272526"/>
                <a:gd name="connsiteY9" fmla="*/ 363538 h 1155569"/>
                <a:gd name="connsiteX10" fmla="*/ 89266 w 1272526"/>
                <a:gd name="connsiteY10" fmla="*/ 568325 h 1155569"/>
                <a:gd name="connsiteX11" fmla="*/ 366 w 1272526"/>
                <a:gd name="connsiteY11" fmla="*/ 427038 h 1155569"/>
                <a:gd name="connsiteX12" fmla="*/ 327390 w 1272526"/>
                <a:gd name="connsiteY12" fmla="*/ 55564 h 1155569"/>
                <a:gd name="connsiteX13" fmla="*/ 510227 w 1272526"/>
                <a:gd name="connsiteY13" fmla="*/ 20370 h 1155569"/>
                <a:gd name="connsiteX0" fmla="*/ 510227 w 1272526"/>
                <a:gd name="connsiteY0" fmla="*/ 20370 h 1155569"/>
                <a:gd name="connsiteX1" fmla="*/ 624254 w 1272526"/>
                <a:gd name="connsiteY1" fmla="*/ 34924 h 1155569"/>
                <a:gd name="connsiteX2" fmla="*/ 702042 w 1272526"/>
                <a:gd name="connsiteY2" fmla="*/ 0 h 1155569"/>
                <a:gd name="connsiteX3" fmla="*/ 1269612 w 1272526"/>
                <a:gd name="connsiteY3" fmla="*/ 36245 h 1155569"/>
                <a:gd name="connsiteX4" fmla="*/ 919529 w 1272526"/>
                <a:gd name="connsiteY4" fmla="*/ 222251 h 1155569"/>
                <a:gd name="connsiteX5" fmla="*/ 852854 w 1272526"/>
                <a:gd name="connsiteY5" fmla="*/ 458788 h 1155569"/>
                <a:gd name="connsiteX6" fmla="*/ 863213 w 1272526"/>
                <a:gd name="connsiteY6" fmla="*/ 1155568 h 1155569"/>
                <a:gd name="connsiteX7" fmla="*/ 335602 w 1272526"/>
                <a:gd name="connsiteY7" fmla="*/ 1155569 h 1155569"/>
                <a:gd name="connsiteX8" fmla="*/ 332154 w 1272526"/>
                <a:gd name="connsiteY8" fmla="*/ 477837 h 1155569"/>
                <a:gd name="connsiteX9" fmla="*/ 292466 w 1272526"/>
                <a:gd name="connsiteY9" fmla="*/ 363538 h 1155569"/>
                <a:gd name="connsiteX10" fmla="*/ 89266 w 1272526"/>
                <a:gd name="connsiteY10" fmla="*/ 568325 h 1155569"/>
                <a:gd name="connsiteX11" fmla="*/ 366 w 1272526"/>
                <a:gd name="connsiteY11" fmla="*/ 427038 h 1155569"/>
                <a:gd name="connsiteX12" fmla="*/ 327390 w 1272526"/>
                <a:gd name="connsiteY12" fmla="*/ 55564 h 1155569"/>
                <a:gd name="connsiteX13" fmla="*/ 510227 w 1272526"/>
                <a:gd name="connsiteY13" fmla="*/ 20370 h 1155569"/>
                <a:gd name="connsiteX0" fmla="*/ 510227 w 1272526"/>
                <a:gd name="connsiteY0" fmla="*/ 20592 h 1155791"/>
                <a:gd name="connsiteX1" fmla="*/ 624254 w 1272526"/>
                <a:gd name="connsiteY1" fmla="*/ 35146 h 1155791"/>
                <a:gd name="connsiteX2" fmla="*/ 702042 w 1272526"/>
                <a:gd name="connsiteY2" fmla="*/ 222 h 1155791"/>
                <a:gd name="connsiteX3" fmla="*/ 757236 w 1272526"/>
                <a:gd name="connsiteY3" fmla="*/ 41248 h 1155791"/>
                <a:gd name="connsiteX4" fmla="*/ 1269612 w 1272526"/>
                <a:gd name="connsiteY4" fmla="*/ 36467 h 1155791"/>
                <a:gd name="connsiteX5" fmla="*/ 919529 w 1272526"/>
                <a:gd name="connsiteY5" fmla="*/ 222473 h 1155791"/>
                <a:gd name="connsiteX6" fmla="*/ 852854 w 1272526"/>
                <a:gd name="connsiteY6" fmla="*/ 459010 h 1155791"/>
                <a:gd name="connsiteX7" fmla="*/ 863213 w 1272526"/>
                <a:gd name="connsiteY7" fmla="*/ 1155790 h 1155791"/>
                <a:gd name="connsiteX8" fmla="*/ 335602 w 1272526"/>
                <a:gd name="connsiteY8" fmla="*/ 1155791 h 1155791"/>
                <a:gd name="connsiteX9" fmla="*/ 332154 w 1272526"/>
                <a:gd name="connsiteY9" fmla="*/ 478059 h 1155791"/>
                <a:gd name="connsiteX10" fmla="*/ 292466 w 1272526"/>
                <a:gd name="connsiteY10" fmla="*/ 363760 h 1155791"/>
                <a:gd name="connsiteX11" fmla="*/ 89266 w 1272526"/>
                <a:gd name="connsiteY11" fmla="*/ 568547 h 1155791"/>
                <a:gd name="connsiteX12" fmla="*/ 366 w 1272526"/>
                <a:gd name="connsiteY12" fmla="*/ 427260 h 1155791"/>
                <a:gd name="connsiteX13" fmla="*/ 327390 w 1272526"/>
                <a:gd name="connsiteY13" fmla="*/ 55786 h 1155791"/>
                <a:gd name="connsiteX14" fmla="*/ 510227 w 1272526"/>
                <a:gd name="connsiteY14" fmla="*/ 20592 h 1155791"/>
                <a:gd name="connsiteX0" fmla="*/ 510227 w 1272526"/>
                <a:gd name="connsiteY0" fmla="*/ 20592 h 1155791"/>
                <a:gd name="connsiteX1" fmla="*/ 624254 w 1272526"/>
                <a:gd name="connsiteY1" fmla="*/ 35146 h 1155791"/>
                <a:gd name="connsiteX2" fmla="*/ 702042 w 1272526"/>
                <a:gd name="connsiteY2" fmla="*/ 222 h 1155791"/>
                <a:gd name="connsiteX3" fmla="*/ 757236 w 1272526"/>
                <a:gd name="connsiteY3" fmla="*/ 41248 h 1155791"/>
                <a:gd name="connsiteX4" fmla="*/ 914398 w 1272526"/>
                <a:gd name="connsiteY4" fmla="*/ 69823 h 1155791"/>
                <a:gd name="connsiteX5" fmla="*/ 1269612 w 1272526"/>
                <a:gd name="connsiteY5" fmla="*/ 36467 h 1155791"/>
                <a:gd name="connsiteX6" fmla="*/ 919529 w 1272526"/>
                <a:gd name="connsiteY6" fmla="*/ 222473 h 1155791"/>
                <a:gd name="connsiteX7" fmla="*/ 852854 w 1272526"/>
                <a:gd name="connsiteY7" fmla="*/ 459010 h 1155791"/>
                <a:gd name="connsiteX8" fmla="*/ 863213 w 1272526"/>
                <a:gd name="connsiteY8" fmla="*/ 1155790 h 1155791"/>
                <a:gd name="connsiteX9" fmla="*/ 335602 w 1272526"/>
                <a:gd name="connsiteY9" fmla="*/ 1155791 h 1155791"/>
                <a:gd name="connsiteX10" fmla="*/ 332154 w 1272526"/>
                <a:gd name="connsiteY10" fmla="*/ 478059 h 1155791"/>
                <a:gd name="connsiteX11" fmla="*/ 292466 w 1272526"/>
                <a:gd name="connsiteY11" fmla="*/ 363760 h 1155791"/>
                <a:gd name="connsiteX12" fmla="*/ 89266 w 1272526"/>
                <a:gd name="connsiteY12" fmla="*/ 568547 h 1155791"/>
                <a:gd name="connsiteX13" fmla="*/ 366 w 1272526"/>
                <a:gd name="connsiteY13" fmla="*/ 427260 h 1155791"/>
                <a:gd name="connsiteX14" fmla="*/ 327390 w 1272526"/>
                <a:gd name="connsiteY14" fmla="*/ 55786 h 1155791"/>
                <a:gd name="connsiteX15" fmla="*/ 510227 w 1272526"/>
                <a:gd name="connsiteY15" fmla="*/ 20592 h 1155791"/>
                <a:gd name="connsiteX0" fmla="*/ 510227 w 1356173"/>
                <a:gd name="connsiteY0" fmla="*/ 20592 h 1155791"/>
                <a:gd name="connsiteX1" fmla="*/ 624254 w 1356173"/>
                <a:gd name="connsiteY1" fmla="*/ 35146 h 1155791"/>
                <a:gd name="connsiteX2" fmla="*/ 702042 w 1356173"/>
                <a:gd name="connsiteY2" fmla="*/ 222 h 1155791"/>
                <a:gd name="connsiteX3" fmla="*/ 757236 w 1356173"/>
                <a:gd name="connsiteY3" fmla="*/ 41248 h 1155791"/>
                <a:gd name="connsiteX4" fmla="*/ 914398 w 1356173"/>
                <a:gd name="connsiteY4" fmla="*/ 69823 h 1155791"/>
                <a:gd name="connsiteX5" fmla="*/ 1353749 w 1356173"/>
                <a:gd name="connsiteY5" fmla="*/ 55517 h 1155791"/>
                <a:gd name="connsiteX6" fmla="*/ 919529 w 1356173"/>
                <a:gd name="connsiteY6" fmla="*/ 222473 h 1155791"/>
                <a:gd name="connsiteX7" fmla="*/ 852854 w 1356173"/>
                <a:gd name="connsiteY7" fmla="*/ 459010 h 1155791"/>
                <a:gd name="connsiteX8" fmla="*/ 863213 w 1356173"/>
                <a:gd name="connsiteY8" fmla="*/ 1155790 h 1155791"/>
                <a:gd name="connsiteX9" fmla="*/ 335602 w 1356173"/>
                <a:gd name="connsiteY9" fmla="*/ 1155791 h 1155791"/>
                <a:gd name="connsiteX10" fmla="*/ 332154 w 1356173"/>
                <a:gd name="connsiteY10" fmla="*/ 478059 h 1155791"/>
                <a:gd name="connsiteX11" fmla="*/ 292466 w 1356173"/>
                <a:gd name="connsiteY11" fmla="*/ 363760 h 1155791"/>
                <a:gd name="connsiteX12" fmla="*/ 89266 w 1356173"/>
                <a:gd name="connsiteY12" fmla="*/ 568547 h 1155791"/>
                <a:gd name="connsiteX13" fmla="*/ 366 w 1356173"/>
                <a:gd name="connsiteY13" fmla="*/ 427260 h 1155791"/>
                <a:gd name="connsiteX14" fmla="*/ 327390 w 1356173"/>
                <a:gd name="connsiteY14" fmla="*/ 55786 h 1155791"/>
                <a:gd name="connsiteX15" fmla="*/ 510227 w 1356173"/>
                <a:gd name="connsiteY15" fmla="*/ 20592 h 1155791"/>
                <a:gd name="connsiteX0" fmla="*/ 510227 w 1356173"/>
                <a:gd name="connsiteY0" fmla="*/ 20592 h 1155791"/>
                <a:gd name="connsiteX1" fmla="*/ 624254 w 1356173"/>
                <a:gd name="connsiteY1" fmla="*/ 35146 h 1155791"/>
                <a:gd name="connsiteX2" fmla="*/ 702042 w 1356173"/>
                <a:gd name="connsiteY2" fmla="*/ 222 h 1155791"/>
                <a:gd name="connsiteX3" fmla="*/ 757236 w 1356173"/>
                <a:gd name="connsiteY3" fmla="*/ 41248 h 1155791"/>
                <a:gd name="connsiteX4" fmla="*/ 914398 w 1356173"/>
                <a:gd name="connsiteY4" fmla="*/ 69823 h 1155791"/>
                <a:gd name="connsiteX5" fmla="*/ 1353749 w 1356173"/>
                <a:gd name="connsiteY5" fmla="*/ 55517 h 1155791"/>
                <a:gd name="connsiteX6" fmla="*/ 919529 w 1356173"/>
                <a:gd name="connsiteY6" fmla="*/ 222473 h 1155791"/>
                <a:gd name="connsiteX7" fmla="*/ 852854 w 1356173"/>
                <a:gd name="connsiteY7" fmla="*/ 459010 h 1155791"/>
                <a:gd name="connsiteX8" fmla="*/ 863213 w 1356173"/>
                <a:gd name="connsiteY8" fmla="*/ 1155790 h 1155791"/>
                <a:gd name="connsiteX9" fmla="*/ 335602 w 1356173"/>
                <a:gd name="connsiteY9" fmla="*/ 1155791 h 1155791"/>
                <a:gd name="connsiteX10" fmla="*/ 332154 w 1356173"/>
                <a:gd name="connsiteY10" fmla="*/ 478059 h 1155791"/>
                <a:gd name="connsiteX11" fmla="*/ 292466 w 1356173"/>
                <a:gd name="connsiteY11" fmla="*/ 363760 h 1155791"/>
                <a:gd name="connsiteX12" fmla="*/ 89266 w 1356173"/>
                <a:gd name="connsiteY12" fmla="*/ 568547 h 1155791"/>
                <a:gd name="connsiteX13" fmla="*/ 366 w 1356173"/>
                <a:gd name="connsiteY13" fmla="*/ 427260 h 1155791"/>
                <a:gd name="connsiteX14" fmla="*/ 327390 w 1356173"/>
                <a:gd name="connsiteY14" fmla="*/ 55786 h 1155791"/>
                <a:gd name="connsiteX15" fmla="*/ 510227 w 1356173"/>
                <a:gd name="connsiteY15" fmla="*/ 20592 h 1155791"/>
                <a:gd name="connsiteX0" fmla="*/ 510227 w 1407030"/>
                <a:gd name="connsiteY0" fmla="*/ 20592 h 1155791"/>
                <a:gd name="connsiteX1" fmla="*/ 624254 w 1407030"/>
                <a:gd name="connsiteY1" fmla="*/ 35146 h 1155791"/>
                <a:gd name="connsiteX2" fmla="*/ 702042 w 1407030"/>
                <a:gd name="connsiteY2" fmla="*/ 222 h 1155791"/>
                <a:gd name="connsiteX3" fmla="*/ 757236 w 1407030"/>
                <a:gd name="connsiteY3" fmla="*/ 41248 h 1155791"/>
                <a:gd name="connsiteX4" fmla="*/ 914398 w 1407030"/>
                <a:gd name="connsiteY4" fmla="*/ 69823 h 1155791"/>
                <a:gd name="connsiteX5" fmla="*/ 1353749 w 1407030"/>
                <a:gd name="connsiteY5" fmla="*/ 55517 h 1155791"/>
                <a:gd name="connsiteX6" fmla="*/ 1362073 w 1407030"/>
                <a:gd name="connsiteY6" fmla="*/ 131736 h 1155791"/>
                <a:gd name="connsiteX7" fmla="*/ 919529 w 1407030"/>
                <a:gd name="connsiteY7" fmla="*/ 222473 h 1155791"/>
                <a:gd name="connsiteX8" fmla="*/ 852854 w 1407030"/>
                <a:gd name="connsiteY8" fmla="*/ 459010 h 1155791"/>
                <a:gd name="connsiteX9" fmla="*/ 863213 w 1407030"/>
                <a:gd name="connsiteY9" fmla="*/ 1155790 h 1155791"/>
                <a:gd name="connsiteX10" fmla="*/ 335602 w 1407030"/>
                <a:gd name="connsiteY10" fmla="*/ 1155791 h 1155791"/>
                <a:gd name="connsiteX11" fmla="*/ 332154 w 1407030"/>
                <a:gd name="connsiteY11" fmla="*/ 478059 h 1155791"/>
                <a:gd name="connsiteX12" fmla="*/ 292466 w 1407030"/>
                <a:gd name="connsiteY12" fmla="*/ 363760 h 1155791"/>
                <a:gd name="connsiteX13" fmla="*/ 89266 w 1407030"/>
                <a:gd name="connsiteY13" fmla="*/ 568547 h 1155791"/>
                <a:gd name="connsiteX14" fmla="*/ 366 w 1407030"/>
                <a:gd name="connsiteY14" fmla="*/ 427260 h 1155791"/>
                <a:gd name="connsiteX15" fmla="*/ 327390 w 1407030"/>
                <a:gd name="connsiteY15" fmla="*/ 55786 h 1155791"/>
                <a:gd name="connsiteX16" fmla="*/ 510227 w 1407030"/>
                <a:gd name="connsiteY16" fmla="*/ 20592 h 1155791"/>
                <a:gd name="connsiteX0" fmla="*/ 510227 w 1407030"/>
                <a:gd name="connsiteY0" fmla="*/ 20592 h 1155791"/>
                <a:gd name="connsiteX1" fmla="*/ 624254 w 1407030"/>
                <a:gd name="connsiteY1" fmla="*/ 35146 h 1155791"/>
                <a:gd name="connsiteX2" fmla="*/ 702042 w 1407030"/>
                <a:gd name="connsiteY2" fmla="*/ 222 h 1155791"/>
                <a:gd name="connsiteX3" fmla="*/ 757236 w 1407030"/>
                <a:gd name="connsiteY3" fmla="*/ 41248 h 1155791"/>
                <a:gd name="connsiteX4" fmla="*/ 914398 w 1407030"/>
                <a:gd name="connsiteY4" fmla="*/ 69823 h 1155791"/>
                <a:gd name="connsiteX5" fmla="*/ 1353749 w 1407030"/>
                <a:gd name="connsiteY5" fmla="*/ 55517 h 1155791"/>
                <a:gd name="connsiteX6" fmla="*/ 1362073 w 1407030"/>
                <a:gd name="connsiteY6" fmla="*/ 131736 h 1155791"/>
                <a:gd name="connsiteX7" fmla="*/ 914767 w 1407030"/>
                <a:gd name="connsiteY7" fmla="*/ 228823 h 1155791"/>
                <a:gd name="connsiteX8" fmla="*/ 852854 w 1407030"/>
                <a:gd name="connsiteY8" fmla="*/ 459010 h 1155791"/>
                <a:gd name="connsiteX9" fmla="*/ 863213 w 1407030"/>
                <a:gd name="connsiteY9" fmla="*/ 1155790 h 1155791"/>
                <a:gd name="connsiteX10" fmla="*/ 335602 w 1407030"/>
                <a:gd name="connsiteY10" fmla="*/ 1155791 h 1155791"/>
                <a:gd name="connsiteX11" fmla="*/ 332154 w 1407030"/>
                <a:gd name="connsiteY11" fmla="*/ 478059 h 1155791"/>
                <a:gd name="connsiteX12" fmla="*/ 292466 w 1407030"/>
                <a:gd name="connsiteY12" fmla="*/ 363760 h 1155791"/>
                <a:gd name="connsiteX13" fmla="*/ 89266 w 1407030"/>
                <a:gd name="connsiteY13" fmla="*/ 568547 h 1155791"/>
                <a:gd name="connsiteX14" fmla="*/ 366 w 1407030"/>
                <a:gd name="connsiteY14" fmla="*/ 427260 h 1155791"/>
                <a:gd name="connsiteX15" fmla="*/ 327390 w 1407030"/>
                <a:gd name="connsiteY15" fmla="*/ 55786 h 1155791"/>
                <a:gd name="connsiteX16" fmla="*/ 510227 w 1407030"/>
                <a:gd name="connsiteY16" fmla="*/ 20592 h 1155791"/>
                <a:gd name="connsiteX0" fmla="*/ 510227 w 1398791"/>
                <a:gd name="connsiteY0" fmla="*/ 20592 h 1155791"/>
                <a:gd name="connsiteX1" fmla="*/ 624254 w 1398791"/>
                <a:gd name="connsiteY1" fmla="*/ 35146 h 1155791"/>
                <a:gd name="connsiteX2" fmla="*/ 702042 w 1398791"/>
                <a:gd name="connsiteY2" fmla="*/ 222 h 1155791"/>
                <a:gd name="connsiteX3" fmla="*/ 757236 w 1398791"/>
                <a:gd name="connsiteY3" fmla="*/ 41248 h 1155791"/>
                <a:gd name="connsiteX4" fmla="*/ 914398 w 1398791"/>
                <a:gd name="connsiteY4" fmla="*/ 69823 h 1155791"/>
                <a:gd name="connsiteX5" fmla="*/ 1353749 w 1398791"/>
                <a:gd name="connsiteY5" fmla="*/ 55517 h 1155791"/>
                <a:gd name="connsiteX6" fmla="*/ 1362073 w 1398791"/>
                <a:gd name="connsiteY6" fmla="*/ 131736 h 1155791"/>
                <a:gd name="connsiteX7" fmla="*/ 1035047 w 1398791"/>
                <a:gd name="connsiteY7" fmla="*/ 214286 h 1155791"/>
                <a:gd name="connsiteX8" fmla="*/ 914767 w 1398791"/>
                <a:gd name="connsiteY8" fmla="*/ 228823 h 1155791"/>
                <a:gd name="connsiteX9" fmla="*/ 852854 w 1398791"/>
                <a:gd name="connsiteY9" fmla="*/ 459010 h 1155791"/>
                <a:gd name="connsiteX10" fmla="*/ 863213 w 1398791"/>
                <a:gd name="connsiteY10" fmla="*/ 1155790 h 1155791"/>
                <a:gd name="connsiteX11" fmla="*/ 335602 w 1398791"/>
                <a:gd name="connsiteY11" fmla="*/ 1155791 h 1155791"/>
                <a:gd name="connsiteX12" fmla="*/ 332154 w 1398791"/>
                <a:gd name="connsiteY12" fmla="*/ 478059 h 1155791"/>
                <a:gd name="connsiteX13" fmla="*/ 292466 w 1398791"/>
                <a:gd name="connsiteY13" fmla="*/ 363760 h 1155791"/>
                <a:gd name="connsiteX14" fmla="*/ 89266 w 1398791"/>
                <a:gd name="connsiteY14" fmla="*/ 568547 h 1155791"/>
                <a:gd name="connsiteX15" fmla="*/ 366 w 1398791"/>
                <a:gd name="connsiteY15" fmla="*/ 427260 h 1155791"/>
                <a:gd name="connsiteX16" fmla="*/ 327390 w 1398791"/>
                <a:gd name="connsiteY16" fmla="*/ 55786 h 1155791"/>
                <a:gd name="connsiteX17" fmla="*/ 510227 w 1398791"/>
                <a:gd name="connsiteY17" fmla="*/ 20592 h 1155791"/>
                <a:gd name="connsiteX0" fmla="*/ 510227 w 1392726"/>
                <a:gd name="connsiteY0" fmla="*/ 20592 h 1155791"/>
                <a:gd name="connsiteX1" fmla="*/ 624254 w 1392726"/>
                <a:gd name="connsiteY1" fmla="*/ 35146 h 1155791"/>
                <a:gd name="connsiteX2" fmla="*/ 702042 w 1392726"/>
                <a:gd name="connsiteY2" fmla="*/ 222 h 1155791"/>
                <a:gd name="connsiteX3" fmla="*/ 757236 w 1392726"/>
                <a:gd name="connsiteY3" fmla="*/ 41248 h 1155791"/>
                <a:gd name="connsiteX4" fmla="*/ 914398 w 1392726"/>
                <a:gd name="connsiteY4" fmla="*/ 69823 h 1155791"/>
                <a:gd name="connsiteX5" fmla="*/ 1353749 w 1392726"/>
                <a:gd name="connsiteY5" fmla="*/ 55517 h 1155791"/>
                <a:gd name="connsiteX6" fmla="*/ 1362073 w 1392726"/>
                <a:gd name="connsiteY6" fmla="*/ 131736 h 1155791"/>
                <a:gd name="connsiteX7" fmla="*/ 1122361 w 1392726"/>
                <a:gd name="connsiteY7" fmla="*/ 173011 h 1155791"/>
                <a:gd name="connsiteX8" fmla="*/ 1035047 w 1392726"/>
                <a:gd name="connsiteY8" fmla="*/ 214286 h 1155791"/>
                <a:gd name="connsiteX9" fmla="*/ 914767 w 1392726"/>
                <a:gd name="connsiteY9" fmla="*/ 228823 h 1155791"/>
                <a:gd name="connsiteX10" fmla="*/ 852854 w 1392726"/>
                <a:gd name="connsiteY10" fmla="*/ 459010 h 1155791"/>
                <a:gd name="connsiteX11" fmla="*/ 863213 w 1392726"/>
                <a:gd name="connsiteY11" fmla="*/ 1155790 h 1155791"/>
                <a:gd name="connsiteX12" fmla="*/ 335602 w 1392726"/>
                <a:gd name="connsiteY12" fmla="*/ 1155791 h 1155791"/>
                <a:gd name="connsiteX13" fmla="*/ 332154 w 1392726"/>
                <a:gd name="connsiteY13" fmla="*/ 478059 h 1155791"/>
                <a:gd name="connsiteX14" fmla="*/ 292466 w 1392726"/>
                <a:gd name="connsiteY14" fmla="*/ 363760 h 1155791"/>
                <a:gd name="connsiteX15" fmla="*/ 89266 w 1392726"/>
                <a:gd name="connsiteY15" fmla="*/ 568547 h 1155791"/>
                <a:gd name="connsiteX16" fmla="*/ 366 w 1392726"/>
                <a:gd name="connsiteY16" fmla="*/ 427260 h 1155791"/>
                <a:gd name="connsiteX17" fmla="*/ 327390 w 1392726"/>
                <a:gd name="connsiteY17" fmla="*/ 55786 h 1155791"/>
                <a:gd name="connsiteX18" fmla="*/ 510227 w 1392726"/>
                <a:gd name="connsiteY18" fmla="*/ 20592 h 1155791"/>
                <a:gd name="connsiteX0" fmla="*/ 510227 w 1400481"/>
                <a:gd name="connsiteY0" fmla="*/ 20592 h 1155791"/>
                <a:gd name="connsiteX1" fmla="*/ 624254 w 1400481"/>
                <a:gd name="connsiteY1" fmla="*/ 35146 h 1155791"/>
                <a:gd name="connsiteX2" fmla="*/ 702042 w 1400481"/>
                <a:gd name="connsiteY2" fmla="*/ 222 h 1155791"/>
                <a:gd name="connsiteX3" fmla="*/ 757236 w 1400481"/>
                <a:gd name="connsiteY3" fmla="*/ 41248 h 1155791"/>
                <a:gd name="connsiteX4" fmla="*/ 914398 w 1400481"/>
                <a:gd name="connsiteY4" fmla="*/ 69823 h 1155791"/>
                <a:gd name="connsiteX5" fmla="*/ 1353749 w 1400481"/>
                <a:gd name="connsiteY5" fmla="*/ 55517 h 1155791"/>
                <a:gd name="connsiteX6" fmla="*/ 1376361 w 1400481"/>
                <a:gd name="connsiteY6" fmla="*/ 136499 h 1155791"/>
                <a:gd name="connsiteX7" fmla="*/ 1122361 w 1400481"/>
                <a:gd name="connsiteY7" fmla="*/ 173011 h 1155791"/>
                <a:gd name="connsiteX8" fmla="*/ 1035047 w 1400481"/>
                <a:gd name="connsiteY8" fmla="*/ 214286 h 1155791"/>
                <a:gd name="connsiteX9" fmla="*/ 914767 w 1400481"/>
                <a:gd name="connsiteY9" fmla="*/ 228823 h 1155791"/>
                <a:gd name="connsiteX10" fmla="*/ 852854 w 1400481"/>
                <a:gd name="connsiteY10" fmla="*/ 459010 h 1155791"/>
                <a:gd name="connsiteX11" fmla="*/ 863213 w 1400481"/>
                <a:gd name="connsiteY11" fmla="*/ 1155790 h 1155791"/>
                <a:gd name="connsiteX12" fmla="*/ 335602 w 1400481"/>
                <a:gd name="connsiteY12" fmla="*/ 1155791 h 1155791"/>
                <a:gd name="connsiteX13" fmla="*/ 332154 w 1400481"/>
                <a:gd name="connsiteY13" fmla="*/ 478059 h 1155791"/>
                <a:gd name="connsiteX14" fmla="*/ 292466 w 1400481"/>
                <a:gd name="connsiteY14" fmla="*/ 363760 h 1155791"/>
                <a:gd name="connsiteX15" fmla="*/ 89266 w 1400481"/>
                <a:gd name="connsiteY15" fmla="*/ 568547 h 1155791"/>
                <a:gd name="connsiteX16" fmla="*/ 366 w 1400481"/>
                <a:gd name="connsiteY16" fmla="*/ 427260 h 1155791"/>
                <a:gd name="connsiteX17" fmla="*/ 327390 w 1400481"/>
                <a:gd name="connsiteY17" fmla="*/ 55786 h 1155791"/>
                <a:gd name="connsiteX18" fmla="*/ 510227 w 1400481"/>
                <a:gd name="connsiteY18" fmla="*/ 20592 h 1155791"/>
                <a:gd name="connsiteX0" fmla="*/ 510227 w 1382416"/>
                <a:gd name="connsiteY0" fmla="*/ 20592 h 1155791"/>
                <a:gd name="connsiteX1" fmla="*/ 624254 w 1382416"/>
                <a:gd name="connsiteY1" fmla="*/ 35146 h 1155791"/>
                <a:gd name="connsiteX2" fmla="*/ 702042 w 1382416"/>
                <a:gd name="connsiteY2" fmla="*/ 222 h 1155791"/>
                <a:gd name="connsiteX3" fmla="*/ 757236 w 1382416"/>
                <a:gd name="connsiteY3" fmla="*/ 41248 h 1155791"/>
                <a:gd name="connsiteX4" fmla="*/ 914398 w 1382416"/>
                <a:gd name="connsiteY4" fmla="*/ 69823 h 1155791"/>
                <a:gd name="connsiteX5" fmla="*/ 1353749 w 1382416"/>
                <a:gd name="connsiteY5" fmla="*/ 55517 h 1155791"/>
                <a:gd name="connsiteX6" fmla="*/ 1376361 w 1382416"/>
                <a:gd name="connsiteY6" fmla="*/ 136499 h 1155791"/>
                <a:gd name="connsiteX7" fmla="*/ 1122361 w 1382416"/>
                <a:gd name="connsiteY7" fmla="*/ 173011 h 1155791"/>
                <a:gd name="connsiteX8" fmla="*/ 1035047 w 1382416"/>
                <a:gd name="connsiteY8" fmla="*/ 214286 h 1155791"/>
                <a:gd name="connsiteX9" fmla="*/ 914767 w 1382416"/>
                <a:gd name="connsiteY9" fmla="*/ 228823 h 1155791"/>
                <a:gd name="connsiteX10" fmla="*/ 852854 w 1382416"/>
                <a:gd name="connsiteY10" fmla="*/ 459010 h 1155791"/>
                <a:gd name="connsiteX11" fmla="*/ 863213 w 1382416"/>
                <a:gd name="connsiteY11" fmla="*/ 1155790 h 1155791"/>
                <a:gd name="connsiteX12" fmla="*/ 335602 w 1382416"/>
                <a:gd name="connsiteY12" fmla="*/ 1155791 h 1155791"/>
                <a:gd name="connsiteX13" fmla="*/ 332154 w 1382416"/>
                <a:gd name="connsiteY13" fmla="*/ 478059 h 1155791"/>
                <a:gd name="connsiteX14" fmla="*/ 292466 w 1382416"/>
                <a:gd name="connsiteY14" fmla="*/ 363760 h 1155791"/>
                <a:gd name="connsiteX15" fmla="*/ 89266 w 1382416"/>
                <a:gd name="connsiteY15" fmla="*/ 568547 h 1155791"/>
                <a:gd name="connsiteX16" fmla="*/ 366 w 1382416"/>
                <a:gd name="connsiteY16" fmla="*/ 427260 h 1155791"/>
                <a:gd name="connsiteX17" fmla="*/ 327390 w 1382416"/>
                <a:gd name="connsiteY17" fmla="*/ 55786 h 1155791"/>
                <a:gd name="connsiteX18" fmla="*/ 510227 w 1382416"/>
                <a:gd name="connsiteY18" fmla="*/ 20592 h 1155791"/>
                <a:gd name="connsiteX0" fmla="*/ 510227 w 1376361"/>
                <a:gd name="connsiteY0" fmla="*/ 20592 h 1155791"/>
                <a:gd name="connsiteX1" fmla="*/ 624254 w 1376361"/>
                <a:gd name="connsiteY1" fmla="*/ 35146 h 1155791"/>
                <a:gd name="connsiteX2" fmla="*/ 702042 w 1376361"/>
                <a:gd name="connsiteY2" fmla="*/ 222 h 1155791"/>
                <a:gd name="connsiteX3" fmla="*/ 757236 w 1376361"/>
                <a:gd name="connsiteY3" fmla="*/ 41248 h 1155791"/>
                <a:gd name="connsiteX4" fmla="*/ 914398 w 1376361"/>
                <a:gd name="connsiteY4" fmla="*/ 69823 h 1155791"/>
                <a:gd name="connsiteX5" fmla="*/ 1353749 w 1376361"/>
                <a:gd name="connsiteY5" fmla="*/ 55517 h 1155791"/>
                <a:gd name="connsiteX6" fmla="*/ 1376361 w 1376361"/>
                <a:gd name="connsiteY6" fmla="*/ 136499 h 1155791"/>
                <a:gd name="connsiteX7" fmla="*/ 1122361 w 1376361"/>
                <a:gd name="connsiteY7" fmla="*/ 173011 h 1155791"/>
                <a:gd name="connsiteX8" fmla="*/ 1035047 w 1376361"/>
                <a:gd name="connsiteY8" fmla="*/ 214286 h 1155791"/>
                <a:gd name="connsiteX9" fmla="*/ 914767 w 1376361"/>
                <a:gd name="connsiteY9" fmla="*/ 228823 h 1155791"/>
                <a:gd name="connsiteX10" fmla="*/ 852854 w 1376361"/>
                <a:gd name="connsiteY10" fmla="*/ 459010 h 1155791"/>
                <a:gd name="connsiteX11" fmla="*/ 863213 w 1376361"/>
                <a:gd name="connsiteY11" fmla="*/ 1155790 h 1155791"/>
                <a:gd name="connsiteX12" fmla="*/ 335602 w 1376361"/>
                <a:gd name="connsiteY12" fmla="*/ 1155791 h 1155791"/>
                <a:gd name="connsiteX13" fmla="*/ 332154 w 1376361"/>
                <a:gd name="connsiteY13" fmla="*/ 478059 h 1155791"/>
                <a:gd name="connsiteX14" fmla="*/ 292466 w 1376361"/>
                <a:gd name="connsiteY14" fmla="*/ 363760 h 1155791"/>
                <a:gd name="connsiteX15" fmla="*/ 89266 w 1376361"/>
                <a:gd name="connsiteY15" fmla="*/ 568547 h 1155791"/>
                <a:gd name="connsiteX16" fmla="*/ 366 w 1376361"/>
                <a:gd name="connsiteY16" fmla="*/ 427260 h 1155791"/>
                <a:gd name="connsiteX17" fmla="*/ 327390 w 1376361"/>
                <a:gd name="connsiteY17" fmla="*/ 55786 h 1155791"/>
                <a:gd name="connsiteX18" fmla="*/ 510227 w 1376361"/>
                <a:gd name="connsiteY18" fmla="*/ 20592 h 1155791"/>
                <a:gd name="connsiteX0" fmla="*/ 510227 w 1376361"/>
                <a:gd name="connsiteY0" fmla="*/ 20592 h 1155791"/>
                <a:gd name="connsiteX1" fmla="*/ 624254 w 1376361"/>
                <a:gd name="connsiteY1" fmla="*/ 35146 h 1155791"/>
                <a:gd name="connsiteX2" fmla="*/ 702042 w 1376361"/>
                <a:gd name="connsiteY2" fmla="*/ 222 h 1155791"/>
                <a:gd name="connsiteX3" fmla="*/ 757236 w 1376361"/>
                <a:gd name="connsiteY3" fmla="*/ 41248 h 1155791"/>
                <a:gd name="connsiteX4" fmla="*/ 914398 w 1376361"/>
                <a:gd name="connsiteY4" fmla="*/ 69823 h 1155791"/>
                <a:gd name="connsiteX5" fmla="*/ 1060449 w 1376361"/>
                <a:gd name="connsiteY5" fmla="*/ 77761 h 1155791"/>
                <a:gd name="connsiteX6" fmla="*/ 1353749 w 1376361"/>
                <a:gd name="connsiteY6" fmla="*/ 55517 h 1155791"/>
                <a:gd name="connsiteX7" fmla="*/ 1376361 w 1376361"/>
                <a:gd name="connsiteY7" fmla="*/ 136499 h 1155791"/>
                <a:gd name="connsiteX8" fmla="*/ 1122361 w 1376361"/>
                <a:gd name="connsiteY8" fmla="*/ 173011 h 1155791"/>
                <a:gd name="connsiteX9" fmla="*/ 1035047 w 1376361"/>
                <a:gd name="connsiteY9" fmla="*/ 214286 h 1155791"/>
                <a:gd name="connsiteX10" fmla="*/ 914767 w 1376361"/>
                <a:gd name="connsiteY10" fmla="*/ 228823 h 1155791"/>
                <a:gd name="connsiteX11" fmla="*/ 852854 w 1376361"/>
                <a:gd name="connsiteY11" fmla="*/ 459010 h 1155791"/>
                <a:gd name="connsiteX12" fmla="*/ 863213 w 1376361"/>
                <a:gd name="connsiteY12" fmla="*/ 1155790 h 1155791"/>
                <a:gd name="connsiteX13" fmla="*/ 335602 w 1376361"/>
                <a:gd name="connsiteY13" fmla="*/ 1155791 h 1155791"/>
                <a:gd name="connsiteX14" fmla="*/ 332154 w 1376361"/>
                <a:gd name="connsiteY14" fmla="*/ 478059 h 1155791"/>
                <a:gd name="connsiteX15" fmla="*/ 292466 w 1376361"/>
                <a:gd name="connsiteY15" fmla="*/ 363760 h 1155791"/>
                <a:gd name="connsiteX16" fmla="*/ 89266 w 1376361"/>
                <a:gd name="connsiteY16" fmla="*/ 568547 h 1155791"/>
                <a:gd name="connsiteX17" fmla="*/ 366 w 1376361"/>
                <a:gd name="connsiteY17" fmla="*/ 427260 h 1155791"/>
                <a:gd name="connsiteX18" fmla="*/ 327390 w 1376361"/>
                <a:gd name="connsiteY18" fmla="*/ 55786 h 1155791"/>
                <a:gd name="connsiteX19" fmla="*/ 510227 w 1376361"/>
                <a:gd name="connsiteY19" fmla="*/ 20592 h 1155791"/>
                <a:gd name="connsiteX0" fmla="*/ 514967 w 1381101"/>
                <a:gd name="connsiteY0" fmla="*/ 20592 h 1155791"/>
                <a:gd name="connsiteX1" fmla="*/ 628994 w 1381101"/>
                <a:gd name="connsiteY1" fmla="*/ 35146 h 1155791"/>
                <a:gd name="connsiteX2" fmla="*/ 706782 w 1381101"/>
                <a:gd name="connsiteY2" fmla="*/ 222 h 1155791"/>
                <a:gd name="connsiteX3" fmla="*/ 761976 w 1381101"/>
                <a:gd name="connsiteY3" fmla="*/ 41248 h 1155791"/>
                <a:gd name="connsiteX4" fmla="*/ 919138 w 1381101"/>
                <a:gd name="connsiteY4" fmla="*/ 69823 h 1155791"/>
                <a:gd name="connsiteX5" fmla="*/ 1065189 w 1381101"/>
                <a:gd name="connsiteY5" fmla="*/ 77761 h 1155791"/>
                <a:gd name="connsiteX6" fmla="*/ 1358489 w 1381101"/>
                <a:gd name="connsiteY6" fmla="*/ 55517 h 1155791"/>
                <a:gd name="connsiteX7" fmla="*/ 1381101 w 1381101"/>
                <a:gd name="connsiteY7" fmla="*/ 136499 h 1155791"/>
                <a:gd name="connsiteX8" fmla="*/ 1127101 w 1381101"/>
                <a:gd name="connsiteY8" fmla="*/ 173011 h 1155791"/>
                <a:gd name="connsiteX9" fmla="*/ 1039787 w 1381101"/>
                <a:gd name="connsiteY9" fmla="*/ 214286 h 1155791"/>
                <a:gd name="connsiteX10" fmla="*/ 919507 w 1381101"/>
                <a:gd name="connsiteY10" fmla="*/ 228823 h 1155791"/>
                <a:gd name="connsiteX11" fmla="*/ 857594 w 1381101"/>
                <a:gd name="connsiteY11" fmla="*/ 459010 h 1155791"/>
                <a:gd name="connsiteX12" fmla="*/ 867953 w 1381101"/>
                <a:gd name="connsiteY12" fmla="*/ 1155790 h 1155791"/>
                <a:gd name="connsiteX13" fmla="*/ 340342 w 1381101"/>
                <a:gd name="connsiteY13" fmla="*/ 1155791 h 1155791"/>
                <a:gd name="connsiteX14" fmla="*/ 336894 w 1381101"/>
                <a:gd name="connsiteY14" fmla="*/ 478059 h 1155791"/>
                <a:gd name="connsiteX15" fmla="*/ 297206 w 1381101"/>
                <a:gd name="connsiteY15" fmla="*/ 363760 h 1155791"/>
                <a:gd name="connsiteX16" fmla="*/ 94006 w 1381101"/>
                <a:gd name="connsiteY16" fmla="*/ 568547 h 1155791"/>
                <a:gd name="connsiteX17" fmla="*/ 344 w 1381101"/>
                <a:gd name="connsiteY17" fmla="*/ 449485 h 1155791"/>
                <a:gd name="connsiteX18" fmla="*/ 332130 w 1381101"/>
                <a:gd name="connsiteY18" fmla="*/ 55786 h 1155791"/>
                <a:gd name="connsiteX19" fmla="*/ 514967 w 1381101"/>
                <a:gd name="connsiteY19" fmla="*/ 20592 h 1155791"/>
                <a:gd name="connsiteX0" fmla="*/ 514962 w 1381096"/>
                <a:gd name="connsiteY0" fmla="*/ 20592 h 1155791"/>
                <a:gd name="connsiteX1" fmla="*/ 628989 w 1381096"/>
                <a:gd name="connsiteY1" fmla="*/ 35146 h 1155791"/>
                <a:gd name="connsiteX2" fmla="*/ 706777 w 1381096"/>
                <a:gd name="connsiteY2" fmla="*/ 222 h 1155791"/>
                <a:gd name="connsiteX3" fmla="*/ 761971 w 1381096"/>
                <a:gd name="connsiteY3" fmla="*/ 41248 h 1155791"/>
                <a:gd name="connsiteX4" fmla="*/ 919133 w 1381096"/>
                <a:gd name="connsiteY4" fmla="*/ 69823 h 1155791"/>
                <a:gd name="connsiteX5" fmla="*/ 1065184 w 1381096"/>
                <a:gd name="connsiteY5" fmla="*/ 77761 h 1155791"/>
                <a:gd name="connsiteX6" fmla="*/ 1358484 w 1381096"/>
                <a:gd name="connsiteY6" fmla="*/ 55517 h 1155791"/>
                <a:gd name="connsiteX7" fmla="*/ 1381096 w 1381096"/>
                <a:gd name="connsiteY7" fmla="*/ 136499 h 1155791"/>
                <a:gd name="connsiteX8" fmla="*/ 1127096 w 1381096"/>
                <a:gd name="connsiteY8" fmla="*/ 173011 h 1155791"/>
                <a:gd name="connsiteX9" fmla="*/ 1039782 w 1381096"/>
                <a:gd name="connsiteY9" fmla="*/ 214286 h 1155791"/>
                <a:gd name="connsiteX10" fmla="*/ 919502 w 1381096"/>
                <a:gd name="connsiteY10" fmla="*/ 228823 h 1155791"/>
                <a:gd name="connsiteX11" fmla="*/ 857589 w 1381096"/>
                <a:gd name="connsiteY11" fmla="*/ 459010 h 1155791"/>
                <a:gd name="connsiteX12" fmla="*/ 867948 w 1381096"/>
                <a:gd name="connsiteY12" fmla="*/ 1155790 h 1155791"/>
                <a:gd name="connsiteX13" fmla="*/ 340337 w 1381096"/>
                <a:gd name="connsiteY13" fmla="*/ 1155791 h 1155791"/>
                <a:gd name="connsiteX14" fmla="*/ 336889 w 1381096"/>
                <a:gd name="connsiteY14" fmla="*/ 478059 h 1155791"/>
                <a:gd name="connsiteX15" fmla="*/ 297201 w 1381096"/>
                <a:gd name="connsiteY15" fmla="*/ 363760 h 1155791"/>
                <a:gd name="connsiteX16" fmla="*/ 94001 w 1381096"/>
                <a:gd name="connsiteY16" fmla="*/ 568547 h 1155791"/>
                <a:gd name="connsiteX17" fmla="*/ 339 w 1381096"/>
                <a:gd name="connsiteY17" fmla="*/ 449485 h 1155791"/>
                <a:gd name="connsiteX18" fmla="*/ 146022 w 1381096"/>
                <a:gd name="connsiteY18" fmla="*/ 266673 h 1155791"/>
                <a:gd name="connsiteX19" fmla="*/ 332125 w 1381096"/>
                <a:gd name="connsiteY19" fmla="*/ 55786 h 1155791"/>
                <a:gd name="connsiteX20" fmla="*/ 514962 w 1381096"/>
                <a:gd name="connsiteY20" fmla="*/ 20592 h 1155791"/>
                <a:gd name="connsiteX0" fmla="*/ 514962 w 1381096"/>
                <a:gd name="connsiteY0" fmla="*/ 20610 h 1155809"/>
                <a:gd name="connsiteX1" fmla="*/ 628989 w 1381096"/>
                <a:gd name="connsiteY1" fmla="*/ 35164 h 1155809"/>
                <a:gd name="connsiteX2" fmla="*/ 706777 w 1381096"/>
                <a:gd name="connsiteY2" fmla="*/ 240 h 1155809"/>
                <a:gd name="connsiteX3" fmla="*/ 790546 w 1381096"/>
                <a:gd name="connsiteY3" fmla="*/ 38091 h 1155809"/>
                <a:gd name="connsiteX4" fmla="*/ 919133 w 1381096"/>
                <a:gd name="connsiteY4" fmla="*/ 69841 h 1155809"/>
                <a:gd name="connsiteX5" fmla="*/ 1065184 w 1381096"/>
                <a:gd name="connsiteY5" fmla="*/ 77779 h 1155809"/>
                <a:gd name="connsiteX6" fmla="*/ 1358484 w 1381096"/>
                <a:gd name="connsiteY6" fmla="*/ 55535 h 1155809"/>
                <a:gd name="connsiteX7" fmla="*/ 1381096 w 1381096"/>
                <a:gd name="connsiteY7" fmla="*/ 136517 h 1155809"/>
                <a:gd name="connsiteX8" fmla="*/ 1127096 w 1381096"/>
                <a:gd name="connsiteY8" fmla="*/ 173029 h 1155809"/>
                <a:gd name="connsiteX9" fmla="*/ 1039782 w 1381096"/>
                <a:gd name="connsiteY9" fmla="*/ 214304 h 1155809"/>
                <a:gd name="connsiteX10" fmla="*/ 919502 w 1381096"/>
                <a:gd name="connsiteY10" fmla="*/ 228841 h 1155809"/>
                <a:gd name="connsiteX11" fmla="*/ 857589 w 1381096"/>
                <a:gd name="connsiteY11" fmla="*/ 459028 h 1155809"/>
                <a:gd name="connsiteX12" fmla="*/ 867948 w 1381096"/>
                <a:gd name="connsiteY12" fmla="*/ 1155808 h 1155809"/>
                <a:gd name="connsiteX13" fmla="*/ 340337 w 1381096"/>
                <a:gd name="connsiteY13" fmla="*/ 1155809 h 1155809"/>
                <a:gd name="connsiteX14" fmla="*/ 336889 w 1381096"/>
                <a:gd name="connsiteY14" fmla="*/ 478077 h 1155809"/>
                <a:gd name="connsiteX15" fmla="*/ 297201 w 1381096"/>
                <a:gd name="connsiteY15" fmla="*/ 363778 h 1155809"/>
                <a:gd name="connsiteX16" fmla="*/ 94001 w 1381096"/>
                <a:gd name="connsiteY16" fmla="*/ 568565 h 1155809"/>
                <a:gd name="connsiteX17" fmla="*/ 339 w 1381096"/>
                <a:gd name="connsiteY17" fmla="*/ 449503 h 1155809"/>
                <a:gd name="connsiteX18" fmla="*/ 146022 w 1381096"/>
                <a:gd name="connsiteY18" fmla="*/ 266691 h 1155809"/>
                <a:gd name="connsiteX19" fmla="*/ 332125 w 1381096"/>
                <a:gd name="connsiteY19" fmla="*/ 55804 h 1155809"/>
                <a:gd name="connsiteX20" fmla="*/ 514962 w 1381096"/>
                <a:gd name="connsiteY20" fmla="*/ 20610 h 1155809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790546 w 1381096"/>
                <a:gd name="connsiteY3" fmla="*/ 38038 h 1155756"/>
                <a:gd name="connsiteX4" fmla="*/ 919133 w 1381096"/>
                <a:gd name="connsiteY4" fmla="*/ 69788 h 1155756"/>
                <a:gd name="connsiteX5" fmla="*/ 1065184 w 1381096"/>
                <a:gd name="connsiteY5" fmla="*/ 77726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9782 w 1381096"/>
                <a:gd name="connsiteY9" fmla="*/ 214251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65184 w 1381096"/>
                <a:gd name="connsiteY5" fmla="*/ 77726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9782 w 1381096"/>
                <a:gd name="connsiteY9" fmla="*/ 214251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65184 w 1381096"/>
                <a:gd name="connsiteY5" fmla="*/ 77726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9782 w 1381096"/>
                <a:gd name="connsiteY9" fmla="*/ 214251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65184 w 1381096"/>
                <a:gd name="connsiteY5" fmla="*/ 77726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9782 w 1381096"/>
                <a:gd name="connsiteY9" fmla="*/ 214251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54072 w 1381096"/>
                <a:gd name="connsiteY5" fmla="*/ 85663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9782 w 1381096"/>
                <a:gd name="connsiteY9" fmla="*/ 214251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54072 w 1381096"/>
                <a:gd name="connsiteY5" fmla="*/ 85663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3432 w 1381096"/>
                <a:gd name="connsiteY9" fmla="*/ 211076 h 1155756"/>
                <a:gd name="connsiteX10" fmla="*/ 919502 w 1381096"/>
                <a:gd name="connsiteY10" fmla="*/ 228788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81096"/>
                <a:gd name="connsiteY0" fmla="*/ 20557 h 1155756"/>
                <a:gd name="connsiteX1" fmla="*/ 628989 w 1381096"/>
                <a:gd name="connsiteY1" fmla="*/ 35111 h 1155756"/>
                <a:gd name="connsiteX2" fmla="*/ 706777 w 1381096"/>
                <a:gd name="connsiteY2" fmla="*/ 187 h 1155756"/>
                <a:gd name="connsiteX3" fmla="*/ 806421 w 1381096"/>
                <a:gd name="connsiteY3" fmla="*/ 38038 h 1155756"/>
                <a:gd name="connsiteX4" fmla="*/ 919133 w 1381096"/>
                <a:gd name="connsiteY4" fmla="*/ 69788 h 1155756"/>
                <a:gd name="connsiteX5" fmla="*/ 1054072 w 1381096"/>
                <a:gd name="connsiteY5" fmla="*/ 85663 h 1155756"/>
                <a:gd name="connsiteX6" fmla="*/ 1358484 w 1381096"/>
                <a:gd name="connsiteY6" fmla="*/ 55482 h 1155756"/>
                <a:gd name="connsiteX7" fmla="*/ 1381096 w 1381096"/>
                <a:gd name="connsiteY7" fmla="*/ 136464 h 1155756"/>
                <a:gd name="connsiteX8" fmla="*/ 1127096 w 1381096"/>
                <a:gd name="connsiteY8" fmla="*/ 172976 h 1155756"/>
                <a:gd name="connsiteX9" fmla="*/ 1033432 w 1381096"/>
                <a:gd name="connsiteY9" fmla="*/ 211076 h 1155756"/>
                <a:gd name="connsiteX10" fmla="*/ 922677 w 1381096"/>
                <a:gd name="connsiteY10" fmla="*/ 239900 h 1155756"/>
                <a:gd name="connsiteX11" fmla="*/ 857589 w 1381096"/>
                <a:gd name="connsiteY11" fmla="*/ 458975 h 1155756"/>
                <a:gd name="connsiteX12" fmla="*/ 867948 w 1381096"/>
                <a:gd name="connsiteY12" fmla="*/ 1155755 h 1155756"/>
                <a:gd name="connsiteX13" fmla="*/ 340337 w 1381096"/>
                <a:gd name="connsiteY13" fmla="*/ 1155756 h 1155756"/>
                <a:gd name="connsiteX14" fmla="*/ 336889 w 1381096"/>
                <a:gd name="connsiteY14" fmla="*/ 478024 h 1155756"/>
                <a:gd name="connsiteX15" fmla="*/ 297201 w 1381096"/>
                <a:gd name="connsiteY15" fmla="*/ 363725 h 1155756"/>
                <a:gd name="connsiteX16" fmla="*/ 94001 w 1381096"/>
                <a:gd name="connsiteY16" fmla="*/ 568512 h 1155756"/>
                <a:gd name="connsiteX17" fmla="*/ 339 w 1381096"/>
                <a:gd name="connsiteY17" fmla="*/ 449450 h 1155756"/>
                <a:gd name="connsiteX18" fmla="*/ 146022 w 1381096"/>
                <a:gd name="connsiteY18" fmla="*/ 266638 h 1155756"/>
                <a:gd name="connsiteX19" fmla="*/ 332125 w 1381096"/>
                <a:gd name="connsiteY19" fmla="*/ 55751 h 1155756"/>
                <a:gd name="connsiteX20" fmla="*/ 514962 w 1381096"/>
                <a:gd name="connsiteY20" fmla="*/ 20557 h 1155756"/>
                <a:gd name="connsiteX0" fmla="*/ 514962 w 1364744"/>
                <a:gd name="connsiteY0" fmla="*/ 20557 h 1155756"/>
                <a:gd name="connsiteX1" fmla="*/ 628989 w 1364744"/>
                <a:gd name="connsiteY1" fmla="*/ 35111 h 1155756"/>
                <a:gd name="connsiteX2" fmla="*/ 706777 w 1364744"/>
                <a:gd name="connsiteY2" fmla="*/ 187 h 1155756"/>
                <a:gd name="connsiteX3" fmla="*/ 806421 w 1364744"/>
                <a:gd name="connsiteY3" fmla="*/ 38038 h 1155756"/>
                <a:gd name="connsiteX4" fmla="*/ 919133 w 1364744"/>
                <a:gd name="connsiteY4" fmla="*/ 69788 h 1155756"/>
                <a:gd name="connsiteX5" fmla="*/ 1054072 w 1364744"/>
                <a:gd name="connsiteY5" fmla="*/ 85663 h 1155756"/>
                <a:gd name="connsiteX6" fmla="*/ 1358484 w 1364744"/>
                <a:gd name="connsiteY6" fmla="*/ 55482 h 1155756"/>
                <a:gd name="connsiteX7" fmla="*/ 1355696 w 1364744"/>
                <a:gd name="connsiteY7" fmla="*/ 144401 h 1155756"/>
                <a:gd name="connsiteX8" fmla="*/ 1127096 w 1364744"/>
                <a:gd name="connsiteY8" fmla="*/ 172976 h 1155756"/>
                <a:gd name="connsiteX9" fmla="*/ 1033432 w 1364744"/>
                <a:gd name="connsiteY9" fmla="*/ 211076 h 1155756"/>
                <a:gd name="connsiteX10" fmla="*/ 922677 w 1364744"/>
                <a:gd name="connsiteY10" fmla="*/ 239900 h 1155756"/>
                <a:gd name="connsiteX11" fmla="*/ 857589 w 1364744"/>
                <a:gd name="connsiteY11" fmla="*/ 458975 h 1155756"/>
                <a:gd name="connsiteX12" fmla="*/ 867948 w 1364744"/>
                <a:gd name="connsiteY12" fmla="*/ 1155755 h 1155756"/>
                <a:gd name="connsiteX13" fmla="*/ 340337 w 1364744"/>
                <a:gd name="connsiteY13" fmla="*/ 1155756 h 1155756"/>
                <a:gd name="connsiteX14" fmla="*/ 336889 w 1364744"/>
                <a:gd name="connsiteY14" fmla="*/ 478024 h 1155756"/>
                <a:gd name="connsiteX15" fmla="*/ 297201 w 1364744"/>
                <a:gd name="connsiteY15" fmla="*/ 363725 h 1155756"/>
                <a:gd name="connsiteX16" fmla="*/ 94001 w 1364744"/>
                <a:gd name="connsiteY16" fmla="*/ 568512 h 1155756"/>
                <a:gd name="connsiteX17" fmla="*/ 339 w 1364744"/>
                <a:gd name="connsiteY17" fmla="*/ 449450 h 1155756"/>
                <a:gd name="connsiteX18" fmla="*/ 146022 w 1364744"/>
                <a:gd name="connsiteY18" fmla="*/ 266638 h 1155756"/>
                <a:gd name="connsiteX19" fmla="*/ 332125 w 1364744"/>
                <a:gd name="connsiteY19" fmla="*/ 55751 h 1155756"/>
                <a:gd name="connsiteX20" fmla="*/ 514962 w 1364744"/>
                <a:gd name="connsiteY20" fmla="*/ 20557 h 1155756"/>
                <a:gd name="connsiteX0" fmla="*/ 514962 w 1355696"/>
                <a:gd name="connsiteY0" fmla="*/ 20557 h 1155756"/>
                <a:gd name="connsiteX1" fmla="*/ 628989 w 1355696"/>
                <a:gd name="connsiteY1" fmla="*/ 35111 h 1155756"/>
                <a:gd name="connsiteX2" fmla="*/ 706777 w 1355696"/>
                <a:gd name="connsiteY2" fmla="*/ 187 h 1155756"/>
                <a:gd name="connsiteX3" fmla="*/ 806421 w 1355696"/>
                <a:gd name="connsiteY3" fmla="*/ 38038 h 1155756"/>
                <a:gd name="connsiteX4" fmla="*/ 919133 w 1355696"/>
                <a:gd name="connsiteY4" fmla="*/ 69788 h 1155756"/>
                <a:gd name="connsiteX5" fmla="*/ 1054072 w 1355696"/>
                <a:gd name="connsiteY5" fmla="*/ 85663 h 1155756"/>
                <a:gd name="connsiteX6" fmla="*/ 1301334 w 1355696"/>
                <a:gd name="connsiteY6" fmla="*/ 65007 h 1155756"/>
                <a:gd name="connsiteX7" fmla="*/ 1355696 w 1355696"/>
                <a:gd name="connsiteY7" fmla="*/ 144401 h 1155756"/>
                <a:gd name="connsiteX8" fmla="*/ 1127096 w 1355696"/>
                <a:gd name="connsiteY8" fmla="*/ 172976 h 1155756"/>
                <a:gd name="connsiteX9" fmla="*/ 1033432 w 1355696"/>
                <a:gd name="connsiteY9" fmla="*/ 211076 h 1155756"/>
                <a:gd name="connsiteX10" fmla="*/ 922677 w 1355696"/>
                <a:gd name="connsiteY10" fmla="*/ 239900 h 1155756"/>
                <a:gd name="connsiteX11" fmla="*/ 857589 w 1355696"/>
                <a:gd name="connsiteY11" fmla="*/ 458975 h 1155756"/>
                <a:gd name="connsiteX12" fmla="*/ 867948 w 1355696"/>
                <a:gd name="connsiteY12" fmla="*/ 1155755 h 1155756"/>
                <a:gd name="connsiteX13" fmla="*/ 340337 w 1355696"/>
                <a:gd name="connsiteY13" fmla="*/ 1155756 h 1155756"/>
                <a:gd name="connsiteX14" fmla="*/ 336889 w 1355696"/>
                <a:gd name="connsiteY14" fmla="*/ 478024 h 1155756"/>
                <a:gd name="connsiteX15" fmla="*/ 297201 w 1355696"/>
                <a:gd name="connsiteY15" fmla="*/ 363725 h 1155756"/>
                <a:gd name="connsiteX16" fmla="*/ 94001 w 1355696"/>
                <a:gd name="connsiteY16" fmla="*/ 568512 h 1155756"/>
                <a:gd name="connsiteX17" fmla="*/ 339 w 1355696"/>
                <a:gd name="connsiteY17" fmla="*/ 449450 h 1155756"/>
                <a:gd name="connsiteX18" fmla="*/ 146022 w 1355696"/>
                <a:gd name="connsiteY18" fmla="*/ 266638 h 1155756"/>
                <a:gd name="connsiteX19" fmla="*/ 332125 w 1355696"/>
                <a:gd name="connsiteY19" fmla="*/ 55751 h 1155756"/>
                <a:gd name="connsiteX20" fmla="*/ 514962 w 1355696"/>
                <a:gd name="connsiteY20" fmla="*/ 20557 h 1155756"/>
                <a:gd name="connsiteX0" fmla="*/ 514962 w 1314421"/>
                <a:gd name="connsiteY0" fmla="*/ 20557 h 1155756"/>
                <a:gd name="connsiteX1" fmla="*/ 628989 w 1314421"/>
                <a:gd name="connsiteY1" fmla="*/ 35111 h 1155756"/>
                <a:gd name="connsiteX2" fmla="*/ 706777 w 1314421"/>
                <a:gd name="connsiteY2" fmla="*/ 187 h 1155756"/>
                <a:gd name="connsiteX3" fmla="*/ 806421 w 1314421"/>
                <a:gd name="connsiteY3" fmla="*/ 38038 h 1155756"/>
                <a:gd name="connsiteX4" fmla="*/ 919133 w 1314421"/>
                <a:gd name="connsiteY4" fmla="*/ 69788 h 1155756"/>
                <a:gd name="connsiteX5" fmla="*/ 1054072 w 1314421"/>
                <a:gd name="connsiteY5" fmla="*/ 85663 h 1155756"/>
                <a:gd name="connsiteX6" fmla="*/ 1301334 w 1314421"/>
                <a:gd name="connsiteY6" fmla="*/ 65007 h 1155756"/>
                <a:gd name="connsiteX7" fmla="*/ 1314421 w 1314421"/>
                <a:gd name="connsiteY7" fmla="*/ 155514 h 1155756"/>
                <a:gd name="connsiteX8" fmla="*/ 1127096 w 1314421"/>
                <a:gd name="connsiteY8" fmla="*/ 172976 h 1155756"/>
                <a:gd name="connsiteX9" fmla="*/ 1033432 w 1314421"/>
                <a:gd name="connsiteY9" fmla="*/ 211076 h 1155756"/>
                <a:gd name="connsiteX10" fmla="*/ 922677 w 1314421"/>
                <a:gd name="connsiteY10" fmla="*/ 239900 h 1155756"/>
                <a:gd name="connsiteX11" fmla="*/ 857589 w 1314421"/>
                <a:gd name="connsiteY11" fmla="*/ 458975 h 1155756"/>
                <a:gd name="connsiteX12" fmla="*/ 867948 w 1314421"/>
                <a:gd name="connsiteY12" fmla="*/ 1155755 h 1155756"/>
                <a:gd name="connsiteX13" fmla="*/ 340337 w 1314421"/>
                <a:gd name="connsiteY13" fmla="*/ 1155756 h 1155756"/>
                <a:gd name="connsiteX14" fmla="*/ 336889 w 1314421"/>
                <a:gd name="connsiteY14" fmla="*/ 478024 h 1155756"/>
                <a:gd name="connsiteX15" fmla="*/ 297201 w 1314421"/>
                <a:gd name="connsiteY15" fmla="*/ 363725 h 1155756"/>
                <a:gd name="connsiteX16" fmla="*/ 94001 w 1314421"/>
                <a:gd name="connsiteY16" fmla="*/ 568512 h 1155756"/>
                <a:gd name="connsiteX17" fmla="*/ 339 w 1314421"/>
                <a:gd name="connsiteY17" fmla="*/ 449450 h 1155756"/>
                <a:gd name="connsiteX18" fmla="*/ 146022 w 1314421"/>
                <a:gd name="connsiteY18" fmla="*/ 266638 h 1155756"/>
                <a:gd name="connsiteX19" fmla="*/ 332125 w 1314421"/>
                <a:gd name="connsiteY19" fmla="*/ 55751 h 1155756"/>
                <a:gd name="connsiteX20" fmla="*/ 514962 w 1314421"/>
                <a:gd name="connsiteY20" fmla="*/ 20557 h 1155756"/>
                <a:gd name="connsiteX0" fmla="*/ 514962 w 1314421"/>
                <a:gd name="connsiteY0" fmla="*/ 20557 h 1155756"/>
                <a:gd name="connsiteX1" fmla="*/ 628989 w 1314421"/>
                <a:gd name="connsiteY1" fmla="*/ 35111 h 1155756"/>
                <a:gd name="connsiteX2" fmla="*/ 706777 w 1314421"/>
                <a:gd name="connsiteY2" fmla="*/ 187 h 1155756"/>
                <a:gd name="connsiteX3" fmla="*/ 806421 w 1314421"/>
                <a:gd name="connsiteY3" fmla="*/ 38038 h 1155756"/>
                <a:gd name="connsiteX4" fmla="*/ 919133 w 1314421"/>
                <a:gd name="connsiteY4" fmla="*/ 69788 h 1155756"/>
                <a:gd name="connsiteX5" fmla="*/ 1054072 w 1314421"/>
                <a:gd name="connsiteY5" fmla="*/ 85663 h 1155756"/>
                <a:gd name="connsiteX6" fmla="*/ 1280696 w 1314421"/>
                <a:gd name="connsiteY6" fmla="*/ 65007 h 1155756"/>
                <a:gd name="connsiteX7" fmla="*/ 1314421 w 1314421"/>
                <a:gd name="connsiteY7" fmla="*/ 155514 h 1155756"/>
                <a:gd name="connsiteX8" fmla="*/ 1127096 w 1314421"/>
                <a:gd name="connsiteY8" fmla="*/ 172976 h 1155756"/>
                <a:gd name="connsiteX9" fmla="*/ 1033432 w 1314421"/>
                <a:gd name="connsiteY9" fmla="*/ 211076 h 1155756"/>
                <a:gd name="connsiteX10" fmla="*/ 922677 w 1314421"/>
                <a:gd name="connsiteY10" fmla="*/ 239900 h 1155756"/>
                <a:gd name="connsiteX11" fmla="*/ 857589 w 1314421"/>
                <a:gd name="connsiteY11" fmla="*/ 458975 h 1155756"/>
                <a:gd name="connsiteX12" fmla="*/ 867948 w 1314421"/>
                <a:gd name="connsiteY12" fmla="*/ 1155755 h 1155756"/>
                <a:gd name="connsiteX13" fmla="*/ 340337 w 1314421"/>
                <a:gd name="connsiteY13" fmla="*/ 1155756 h 1155756"/>
                <a:gd name="connsiteX14" fmla="*/ 336889 w 1314421"/>
                <a:gd name="connsiteY14" fmla="*/ 478024 h 1155756"/>
                <a:gd name="connsiteX15" fmla="*/ 297201 w 1314421"/>
                <a:gd name="connsiteY15" fmla="*/ 363725 h 1155756"/>
                <a:gd name="connsiteX16" fmla="*/ 94001 w 1314421"/>
                <a:gd name="connsiteY16" fmla="*/ 568512 h 1155756"/>
                <a:gd name="connsiteX17" fmla="*/ 339 w 1314421"/>
                <a:gd name="connsiteY17" fmla="*/ 449450 h 1155756"/>
                <a:gd name="connsiteX18" fmla="*/ 146022 w 1314421"/>
                <a:gd name="connsiteY18" fmla="*/ 266638 h 1155756"/>
                <a:gd name="connsiteX19" fmla="*/ 332125 w 1314421"/>
                <a:gd name="connsiteY19" fmla="*/ 55751 h 1155756"/>
                <a:gd name="connsiteX20" fmla="*/ 514962 w 1314421"/>
                <a:gd name="connsiteY20" fmla="*/ 20557 h 1155756"/>
                <a:gd name="connsiteX0" fmla="*/ 514962 w 1289021"/>
                <a:gd name="connsiteY0" fmla="*/ 20557 h 1155756"/>
                <a:gd name="connsiteX1" fmla="*/ 628989 w 1289021"/>
                <a:gd name="connsiteY1" fmla="*/ 35111 h 1155756"/>
                <a:gd name="connsiteX2" fmla="*/ 706777 w 1289021"/>
                <a:gd name="connsiteY2" fmla="*/ 187 h 1155756"/>
                <a:gd name="connsiteX3" fmla="*/ 806421 w 1289021"/>
                <a:gd name="connsiteY3" fmla="*/ 38038 h 1155756"/>
                <a:gd name="connsiteX4" fmla="*/ 919133 w 1289021"/>
                <a:gd name="connsiteY4" fmla="*/ 69788 h 1155756"/>
                <a:gd name="connsiteX5" fmla="*/ 1054072 w 1289021"/>
                <a:gd name="connsiteY5" fmla="*/ 85663 h 1155756"/>
                <a:gd name="connsiteX6" fmla="*/ 1280696 w 1289021"/>
                <a:gd name="connsiteY6" fmla="*/ 65007 h 1155756"/>
                <a:gd name="connsiteX7" fmla="*/ 1289021 w 1289021"/>
                <a:gd name="connsiteY7" fmla="*/ 155514 h 1155756"/>
                <a:gd name="connsiteX8" fmla="*/ 1127096 w 1289021"/>
                <a:gd name="connsiteY8" fmla="*/ 172976 h 1155756"/>
                <a:gd name="connsiteX9" fmla="*/ 1033432 w 1289021"/>
                <a:gd name="connsiteY9" fmla="*/ 211076 h 1155756"/>
                <a:gd name="connsiteX10" fmla="*/ 922677 w 1289021"/>
                <a:gd name="connsiteY10" fmla="*/ 239900 h 1155756"/>
                <a:gd name="connsiteX11" fmla="*/ 857589 w 1289021"/>
                <a:gd name="connsiteY11" fmla="*/ 458975 h 1155756"/>
                <a:gd name="connsiteX12" fmla="*/ 867948 w 1289021"/>
                <a:gd name="connsiteY12" fmla="*/ 1155755 h 1155756"/>
                <a:gd name="connsiteX13" fmla="*/ 340337 w 1289021"/>
                <a:gd name="connsiteY13" fmla="*/ 1155756 h 1155756"/>
                <a:gd name="connsiteX14" fmla="*/ 336889 w 1289021"/>
                <a:gd name="connsiteY14" fmla="*/ 478024 h 1155756"/>
                <a:gd name="connsiteX15" fmla="*/ 297201 w 1289021"/>
                <a:gd name="connsiteY15" fmla="*/ 363725 h 1155756"/>
                <a:gd name="connsiteX16" fmla="*/ 94001 w 1289021"/>
                <a:gd name="connsiteY16" fmla="*/ 568512 h 1155756"/>
                <a:gd name="connsiteX17" fmla="*/ 339 w 1289021"/>
                <a:gd name="connsiteY17" fmla="*/ 449450 h 1155756"/>
                <a:gd name="connsiteX18" fmla="*/ 146022 w 1289021"/>
                <a:gd name="connsiteY18" fmla="*/ 266638 h 1155756"/>
                <a:gd name="connsiteX19" fmla="*/ 332125 w 1289021"/>
                <a:gd name="connsiteY19" fmla="*/ 55751 h 1155756"/>
                <a:gd name="connsiteX20" fmla="*/ 514962 w 1289021"/>
                <a:gd name="connsiteY20" fmla="*/ 20557 h 1155756"/>
                <a:gd name="connsiteX0" fmla="*/ 514962 w 1289021"/>
                <a:gd name="connsiteY0" fmla="*/ 20557 h 1155756"/>
                <a:gd name="connsiteX1" fmla="*/ 628989 w 1289021"/>
                <a:gd name="connsiteY1" fmla="*/ 35111 h 1155756"/>
                <a:gd name="connsiteX2" fmla="*/ 706777 w 1289021"/>
                <a:gd name="connsiteY2" fmla="*/ 187 h 1155756"/>
                <a:gd name="connsiteX3" fmla="*/ 806421 w 1289021"/>
                <a:gd name="connsiteY3" fmla="*/ 38038 h 1155756"/>
                <a:gd name="connsiteX4" fmla="*/ 919133 w 1289021"/>
                <a:gd name="connsiteY4" fmla="*/ 69788 h 1155756"/>
                <a:gd name="connsiteX5" fmla="*/ 1054072 w 1289021"/>
                <a:gd name="connsiteY5" fmla="*/ 85663 h 1155756"/>
                <a:gd name="connsiteX6" fmla="*/ 1280696 w 1289021"/>
                <a:gd name="connsiteY6" fmla="*/ 65007 h 1155756"/>
                <a:gd name="connsiteX7" fmla="*/ 1289021 w 1289021"/>
                <a:gd name="connsiteY7" fmla="*/ 155514 h 1155756"/>
                <a:gd name="connsiteX8" fmla="*/ 1127096 w 1289021"/>
                <a:gd name="connsiteY8" fmla="*/ 172976 h 1155756"/>
                <a:gd name="connsiteX9" fmla="*/ 1033432 w 1289021"/>
                <a:gd name="connsiteY9" fmla="*/ 211076 h 1155756"/>
                <a:gd name="connsiteX10" fmla="*/ 922677 w 1289021"/>
                <a:gd name="connsiteY10" fmla="*/ 239900 h 1155756"/>
                <a:gd name="connsiteX11" fmla="*/ 857589 w 1289021"/>
                <a:gd name="connsiteY11" fmla="*/ 458975 h 1155756"/>
                <a:gd name="connsiteX12" fmla="*/ 867948 w 1289021"/>
                <a:gd name="connsiteY12" fmla="*/ 1155755 h 1155756"/>
                <a:gd name="connsiteX13" fmla="*/ 340337 w 1289021"/>
                <a:gd name="connsiteY13" fmla="*/ 1155756 h 1155756"/>
                <a:gd name="connsiteX14" fmla="*/ 336889 w 1289021"/>
                <a:gd name="connsiteY14" fmla="*/ 478024 h 1155756"/>
                <a:gd name="connsiteX15" fmla="*/ 297201 w 1289021"/>
                <a:gd name="connsiteY15" fmla="*/ 363725 h 1155756"/>
                <a:gd name="connsiteX16" fmla="*/ 94001 w 1289021"/>
                <a:gd name="connsiteY16" fmla="*/ 568512 h 1155756"/>
                <a:gd name="connsiteX17" fmla="*/ 339 w 1289021"/>
                <a:gd name="connsiteY17" fmla="*/ 449450 h 1155756"/>
                <a:gd name="connsiteX18" fmla="*/ 146022 w 1289021"/>
                <a:gd name="connsiteY18" fmla="*/ 266638 h 1155756"/>
                <a:gd name="connsiteX19" fmla="*/ 332125 w 1289021"/>
                <a:gd name="connsiteY19" fmla="*/ 55751 h 1155756"/>
                <a:gd name="connsiteX20" fmla="*/ 514962 w 1289021"/>
                <a:gd name="connsiteY20" fmla="*/ 20557 h 1155756"/>
                <a:gd name="connsiteX0" fmla="*/ 514962 w 1289021"/>
                <a:gd name="connsiteY0" fmla="*/ 9501 h 1144700"/>
                <a:gd name="connsiteX1" fmla="*/ 628989 w 1289021"/>
                <a:gd name="connsiteY1" fmla="*/ 24055 h 1144700"/>
                <a:gd name="connsiteX2" fmla="*/ 678202 w 1289021"/>
                <a:gd name="connsiteY2" fmla="*/ 243 h 1144700"/>
                <a:gd name="connsiteX3" fmla="*/ 806421 w 1289021"/>
                <a:gd name="connsiteY3" fmla="*/ 26982 h 1144700"/>
                <a:gd name="connsiteX4" fmla="*/ 919133 w 1289021"/>
                <a:gd name="connsiteY4" fmla="*/ 58732 h 1144700"/>
                <a:gd name="connsiteX5" fmla="*/ 1054072 w 1289021"/>
                <a:gd name="connsiteY5" fmla="*/ 74607 h 1144700"/>
                <a:gd name="connsiteX6" fmla="*/ 1280696 w 1289021"/>
                <a:gd name="connsiteY6" fmla="*/ 53951 h 1144700"/>
                <a:gd name="connsiteX7" fmla="*/ 1289021 w 1289021"/>
                <a:gd name="connsiteY7" fmla="*/ 144458 h 1144700"/>
                <a:gd name="connsiteX8" fmla="*/ 1127096 w 1289021"/>
                <a:gd name="connsiteY8" fmla="*/ 161920 h 1144700"/>
                <a:gd name="connsiteX9" fmla="*/ 1033432 w 1289021"/>
                <a:gd name="connsiteY9" fmla="*/ 200020 h 1144700"/>
                <a:gd name="connsiteX10" fmla="*/ 922677 w 1289021"/>
                <a:gd name="connsiteY10" fmla="*/ 228844 h 1144700"/>
                <a:gd name="connsiteX11" fmla="*/ 857589 w 1289021"/>
                <a:gd name="connsiteY11" fmla="*/ 447919 h 1144700"/>
                <a:gd name="connsiteX12" fmla="*/ 867948 w 1289021"/>
                <a:gd name="connsiteY12" fmla="*/ 1144699 h 1144700"/>
                <a:gd name="connsiteX13" fmla="*/ 340337 w 1289021"/>
                <a:gd name="connsiteY13" fmla="*/ 1144700 h 1144700"/>
                <a:gd name="connsiteX14" fmla="*/ 336889 w 1289021"/>
                <a:gd name="connsiteY14" fmla="*/ 466968 h 1144700"/>
                <a:gd name="connsiteX15" fmla="*/ 297201 w 1289021"/>
                <a:gd name="connsiteY15" fmla="*/ 352669 h 1144700"/>
                <a:gd name="connsiteX16" fmla="*/ 94001 w 1289021"/>
                <a:gd name="connsiteY16" fmla="*/ 557456 h 1144700"/>
                <a:gd name="connsiteX17" fmla="*/ 339 w 1289021"/>
                <a:gd name="connsiteY17" fmla="*/ 438394 h 1144700"/>
                <a:gd name="connsiteX18" fmla="*/ 146022 w 1289021"/>
                <a:gd name="connsiteY18" fmla="*/ 255582 h 1144700"/>
                <a:gd name="connsiteX19" fmla="*/ 332125 w 1289021"/>
                <a:gd name="connsiteY19" fmla="*/ 44695 h 1144700"/>
                <a:gd name="connsiteX20" fmla="*/ 514962 w 1289021"/>
                <a:gd name="connsiteY20" fmla="*/ 9501 h 1144700"/>
                <a:gd name="connsiteX0" fmla="*/ 514962 w 1289021"/>
                <a:gd name="connsiteY0" fmla="*/ 9549 h 1144748"/>
                <a:gd name="connsiteX1" fmla="*/ 628989 w 1289021"/>
                <a:gd name="connsiteY1" fmla="*/ 24103 h 1144748"/>
                <a:gd name="connsiteX2" fmla="*/ 678202 w 1289021"/>
                <a:gd name="connsiteY2" fmla="*/ 291 h 1144748"/>
                <a:gd name="connsiteX3" fmla="*/ 808009 w 1289021"/>
                <a:gd name="connsiteY3" fmla="*/ 20680 h 1144748"/>
                <a:gd name="connsiteX4" fmla="*/ 919133 w 1289021"/>
                <a:gd name="connsiteY4" fmla="*/ 58780 h 1144748"/>
                <a:gd name="connsiteX5" fmla="*/ 1054072 w 1289021"/>
                <a:gd name="connsiteY5" fmla="*/ 74655 h 1144748"/>
                <a:gd name="connsiteX6" fmla="*/ 1280696 w 1289021"/>
                <a:gd name="connsiteY6" fmla="*/ 53999 h 1144748"/>
                <a:gd name="connsiteX7" fmla="*/ 1289021 w 1289021"/>
                <a:gd name="connsiteY7" fmla="*/ 144506 h 1144748"/>
                <a:gd name="connsiteX8" fmla="*/ 1127096 w 1289021"/>
                <a:gd name="connsiteY8" fmla="*/ 161968 h 1144748"/>
                <a:gd name="connsiteX9" fmla="*/ 1033432 w 1289021"/>
                <a:gd name="connsiteY9" fmla="*/ 200068 h 1144748"/>
                <a:gd name="connsiteX10" fmla="*/ 922677 w 1289021"/>
                <a:gd name="connsiteY10" fmla="*/ 228892 h 1144748"/>
                <a:gd name="connsiteX11" fmla="*/ 857589 w 1289021"/>
                <a:gd name="connsiteY11" fmla="*/ 447967 h 1144748"/>
                <a:gd name="connsiteX12" fmla="*/ 867948 w 1289021"/>
                <a:gd name="connsiteY12" fmla="*/ 1144747 h 1144748"/>
                <a:gd name="connsiteX13" fmla="*/ 340337 w 1289021"/>
                <a:gd name="connsiteY13" fmla="*/ 1144748 h 1144748"/>
                <a:gd name="connsiteX14" fmla="*/ 336889 w 1289021"/>
                <a:gd name="connsiteY14" fmla="*/ 467016 h 1144748"/>
                <a:gd name="connsiteX15" fmla="*/ 297201 w 1289021"/>
                <a:gd name="connsiteY15" fmla="*/ 352717 h 1144748"/>
                <a:gd name="connsiteX16" fmla="*/ 94001 w 1289021"/>
                <a:gd name="connsiteY16" fmla="*/ 557504 h 1144748"/>
                <a:gd name="connsiteX17" fmla="*/ 339 w 1289021"/>
                <a:gd name="connsiteY17" fmla="*/ 438442 h 1144748"/>
                <a:gd name="connsiteX18" fmla="*/ 146022 w 1289021"/>
                <a:gd name="connsiteY18" fmla="*/ 255630 h 1144748"/>
                <a:gd name="connsiteX19" fmla="*/ 332125 w 1289021"/>
                <a:gd name="connsiteY19" fmla="*/ 44743 h 1144748"/>
                <a:gd name="connsiteX20" fmla="*/ 514962 w 1289021"/>
                <a:gd name="connsiteY20" fmla="*/ 9549 h 1144748"/>
                <a:gd name="connsiteX0" fmla="*/ 514962 w 1289021"/>
                <a:gd name="connsiteY0" fmla="*/ 9536 h 1144735"/>
                <a:gd name="connsiteX1" fmla="*/ 628989 w 1289021"/>
                <a:gd name="connsiteY1" fmla="*/ 24090 h 1144735"/>
                <a:gd name="connsiteX2" fmla="*/ 678202 w 1289021"/>
                <a:gd name="connsiteY2" fmla="*/ 278 h 1144735"/>
                <a:gd name="connsiteX3" fmla="*/ 809596 w 1289021"/>
                <a:gd name="connsiteY3" fmla="*/ 22255 h 1144735"/>
                <a:gd name="connsiteX4" fmla="*/ 919133 w 1289021"/>
                <a:gd name="connsiteY4" fmla="*/ 58767 h 1144735"/>
                <a:gd name="connsiteX5" fmla="*/ 1054072 w 1289021"/>
                <a:gd name="connsiteY5" fmla="*/ 74642 h 1144735"/>
                <a:gd name="connsiteX6" fmla="*/ 1280696 w 1289021"/>
                <a:gd name="connsiteY6" fmla="*/ 53986 h 1144735"/>
                <a:gd name="connsiteX7" fmla="*/ 1289021 w 1289021"/>
                <a:gd name="connsiteY7" fmla="*/ 144493 h 1144735"/>
                <a:gd name="connsiteX8" fmla="*/ 1127096 w 1289021"/>
                <a:gd name="connsiteY8" fmla="*/ 161955 h 1144735"/>
                <a:gd name="connsiteX9" fmla="*/ 1033432 w 1289021"/>
                <a:gd name="connsiteY9" fmla="*/ 200055 h 1144735"/>
                <a:gd name="connsiteX10" fmla="*/ 922677 w 1289021"/>
                <a:gd name="connsiteY10" fmla="*/ 228879 h 1144735"/>
                <a:gd name="connsiteX11" fmla="*/ 857589 w 1289021"/>
                <a:gd name="connsiteY11" fmla="*/ 447954 h 1144735"/>
                <a:gd name="connsiteX12" fmla="*/ 867948 w 1289021"/>
                <a:gd name="connsiteY12" fmla="*/ 1144734 h 1144735"/>
                <a:gd name="connsiteX13" fmla="*/ 340337 w 1289021"/>
                <a:gd name="connsiteY13" fmla="*/ 1144735 h 1144735"/>
                <a:gd name="connsiteX14" fmla="*/ 336889 w 1289021"/>
                <a:gd name="connsiteY14" fmla="*/ 467003 h 1144735"/>
                <a:gd name="connsiteX15" fmla="*/ 297201 w 1289021"/>
                <a:gd name="connsiteY15" fmla="*/ 352704 h 1144735"/>
                <a:gd name="connsiteX16" fmla="*/ 94001 w 1289021"/>
                <a:gd name="connsiteY16" fmla="*/ 557491 h 1144735"/>
                <a:gd name="connsiteX17" fmla="*/ 339 w 1289021"/>
                <a:gd name="connsiteY17" fmla="*/ 438429 h 1144735"/>
                <a:gd name="connsiteX18" fmla="*/ 146022 w 1289021"/>
                <a:gd name="connsiteY18" fmla="*/ 255617 h 1144735"/>
                <a:gd name="connsiteX19" fmla="*/ 332125 w 1289021"/>
                <a:gd name="connsiteY19" fmla="*/ 44730 h 1144735"/>
                <a:gd name="connsiteX20" fmla="*/ 514962 w 1289021"/>
                <a:gd name="connsiteY20" fmla="*/ 9536 h 1144735"/>
                <a:gd name="connsiteX0" fmla="*/ 514962 w 1289021"/>
                <a:gd name="connsiteY0" fmla="*/ 9536 h 1144735"/>
                <a:gd name="connsiteX1" fmla="*/ 628989 w 1289021"/>
                <a:gd name="connsiteY1" fmla="*/ 24090 h 1144735"/>
                <a:gd name="connsiteX2" fmla="*/ 678202 w 1289021"/>
                <a:gd name="connsiteY2" fmla="*/ 278 h 1144735"/>
                <a:gd name="connsiteX3" fmla="*/ 815946 w 1289021"/>
                <a:gd name="connsiteY3" fmla="*/ 22255 h 1144735"/>
                <a:gd name="connsiteX4" fmla="*/ 919133 w 1289021"/>
                <a:gd name="connsiteY4" fmla="*/ 58767 h 1144735"/>
                <a:gd name="connsiteX5" fmla="*/ 1054072 w 1289021"/>
                <a:gd name="connsiteY5" fmla="*/ 74642 h 1144735"/>
                <a:gd name="connsiteX6" fmla="*/ 1280696 w 1289021"/>
                <a:gd name="connsiteY6" fmla="*/ 53986 h 1144735"/>
                <a:gd name="connsiteX7" fmla="*/ 1289021 w 1289021"/>
                <a:gd name="connsiteY7" fmla="*/ 144493 h 1144735"/>
                <a:gd name="connsiteX8" fmla="*/ 1127096 w 1289021"/>
                <a:gd name="connsiteY8" fmla="*/ 161955 h 1144735"/>
                <a:gd name="connsiteX9" fmla="*/ 1033432 w 1289021"/>
                <a:gd name="connsiteY9" fmla="*/ 200055 h 1144735"/>
                <a:gd name="connsiteX10" fmla="*/ 922677 w 1289021"/>
                <a:gd name="connsiteY10" fmla="*/ 228879 h 1144735"/>
                <a:gd name="connsiteX11" fmla="*/ 857589 w 1289021"/>
                <a:gd name="connsiteY11" fmla="*/ 447954 h 1144735"/>
                <a:gd name="connsiteX12" fmla="*/ 867948 w 1289021"/>
                <a:gd name="connsiteY12" fmla="*/ 1144734 h 1144735"/>
                <a:gd name="connsiteX13" fmla="*/ 340337 w 1289021"/>
                <a:gd name="connsiteY13" fmla="*/ 1144735 h 1144735"/>
                <a:gd name="connsiteX14" fmla="*/ 336889 w 1289021"/>
                <a:gd name="connsiteY14" fmla="*/ 467003 h 1144735"/>
                <a:gd name="connsiteX15" fmla="*/ 297201 w 1289021"/>
                <a:gd name="connsiteY15" fmla="*/ 352704 h 1144735"/>
                <a:gd name="connsiteX16" fmla="*/ 94001 w 1289021"/>
                <a:gd name="connsiteY16" fmla="*/ 557491 h 1144735"/>
                <a:gd name="connsiteX17" fmla="*/ 339 w 1289021"/>
                <a:gd name="connsiteY17" fmla="*/ 438429 h 1144735"/>
                <a:gd name="connsiteX18" fmla="*/ 146022 w 1289021"/>
                <a:gd name="connsiteY18" fmla="*/ 255617 h 1144735"/>
                <a:gd name="connsiteX19" fmla="*/ 332125 w 1289021"/>
                <a:gd name="connsiteY19" fmla="*/ 44730 h 1144735"/>
                <a:gd name="connsiteX20" fmla="*/ 514962 w 1289021"/>
                <a:gd name="connsiteY20" fmla="*/ 9536 h 1144735"/>
                <a:gd name="connsiteX0" fmla="*/ 514962 w 1289021"/>
                <a:gd name="connsiteY0" fmla="*/ 9536 h 1144735"/>
                <a:gd name="connsiteX1" fmla="*/ 628989 w 1289021"/>
                <a:gd name="connsiteY1" fmla="*/ 24090 h 1144735"/>
                <a:gd name="connsiteX2" fmla="*/ 678202 w 1289021"/>
                <a:gd name="connsiteY2" fmla="*/ 278 h 1144735"/>
                <a:gd name="connsiteX3" fmla="*/ 815946 w 1289021"/>
                <a:gd name="connsiteY3" fmla="*/ 22255 h 1144735"/>
                <a:gd name="connsiteX4" fmla="*/ 919133 w 1289021"/>
                <a:gd name="connsiteY4" fmla="*/ 58767 h 1144735"/>
                <a:gd name="connsiteX5" fmla="*/ 1054072 w 1289021"/>
                <a:gd name="connsiteY5" fmla="*/ 74642 h 1144735"/>
                <a:gd name="connsiteX6" fmla="*/ 1280696 w 1289021"/>
                <a:gd name="connsiteY6" fmla="*/ 53986 h 1144735"/>
                <a:gd name="connsiteX7" fmla="*/ 1289021 w 1289021"/>
                <a:gd name="connsiteY7" fmla="*/ 144493 h 1144735"/>
                <a:gd name="connsiteX8" fmla="*/ 1127096 w 1289021"/>
                <a:gd name="connsiteY8" fmla="*/ 161955 h 1144735"/>
                <a:gd name="connsiteX9" fmla="*/ 1033432 w 1289021"/>
                <a:gd name="connsiteY9" fmla="*/ 200055 h 1144735"/>
                <a:gd name="connsiteX10" fmla="*/ 922677 w 1289021"/>
                <a:gd name="connsiteY10" fmla="*/ 228879 h 1144735"/>
                <a:gd name="connsiteX11" fmla="*/ 857589 w 1289021"/>
                <a:gd name="connsiteY11" fmla="*/ 447954 h 1144735"/>
                <a:gd name="connsiteX12" fmla="*/ 867948 w 1289021"/>
                <a:gd name="connsiteY12" fmla="*/ 1144734 h 1144735"/>
                <a:gd name="connsiteX13" fmla="*/ 340337 w 1289021"/>
                <a:gd name="connsiteY13" fmla="*/ 1144735 h 1144735"/>
                <a:gd name="connsiteX14" fmla="*/ 336889 w 1289021"/>
                <a:gd name="connsiteY14" fmla="*/ 467003 h 1144735"/>
                <a:gd name="connsiteX15" fmla="*/ 297201 w 1289021"/>
                <a:gd name="connsiteY15" fmla="*/ 352704 h 1144735"/>
                <a:gd name="connsiteX16" fmla="*/ 94001 w 1289021"/>
                <a:gd name="connsiteY16" fmla="*/ 557491 h 1144735"/>
                <a:gd name="connsiteX17" fmla="*/ 339 w 1289021"/>
                <a:gd name="connsiteY17" fmla="*/ 438429 h 1144735"/>
                <a:gd name="connsiteX18" fmla="*/ 146022 w 1289021"/>
                <a:gd name="connsiteY18" fmla="*/ 255617 h 1144735"/>
                <a:gd name="connsiteX19" fmla="*/ 332125 w 1289021"/>
                <a:gd name="connsiteY19" fmla="*/ 44730 h 1144735"/>
                <a:gd name="connsiteX20" fmla="*/ 514962 w 1289021"/>
                <a:gd name="connsiteY20" fmla="*/ 9536 h 1144735"/>
                <a:gd name="connsiteX0" fmla="*/ 514962 w 1289021"/>
                <a:gd name="connsiteY0" fmla="*/ 9536 h 1144735"/>
                <a:gd name="connsiteX1" fmla="*/ 628989 w 1289021"/>
                <a:gd name="connsiteY1" fmla="*/ 24090 h 1144735"/>
                <a:gd name="connsiteX2" fmla="*/ 678202 w 1289021"/>
                <a:gd name="connsiteY2" fmla="*/ 278 h 1144735"/>
                <a:gd name="connsiteX3" fmla="*/ 815946 w 1289021"/>
                <a:gd name="connsiteY3" fmla="*/ 22255 h 1144735"/>
                <a:gd name="connsiteX4" fmla="*/ 919133 w 1289021"/>
                <a:gd name="connsiteY4" fmla="*/ 58767 h 1144735"/>
                <a:gd name="connsiteX5" fmla="*/ 1054072 w 1289021"/>
                <a:gd name="connsiteY5" fmla="*/ 74642 h 1144735"/>
                <a:gd name="connsiteX6" fmla="*/ 1258471 w 1289021"/>
                <a:gd name="connsiteY6" fmla="*/ 61924 h 1144735"/>
                <a:gd name="connsiteX7" fmla="*/ 1289021 w 1289021"/>
                <a:gd name="connsiteY7" fmla="*/ 144493 h 1144735"/>
                <a:gd name="connsiteX8" fmla="*/ 1127096 w 1289021"/>
                <a:gd name="connsiteY8" fmla="*/ 161955 h 1144735"/>
                <a:gd name="connsiteX9" fmla="*/ 1033432 w 1289021"/>
                <a:gd name="connsiteY9" fmla="*/ 200055 h 1144735"/>
                <a:gd name="connsiteX10" fmla="*/ 922677 w 1289021"/>
                <a:gd name="connsiteY10" fmla="*/ 228879 h 1144735"/>
                <a:gd name="connsiteX11" fmla="*/ 857589 w 1289021"/>
                <a:gd name="connsiteY11" fmla="*/ 447954 h 1144735"/>
                <a:gd name="connsiteX12" fmla="*/ 867948 w 1289021"/>
                <a:gd name="connsiteY12" fmla="*/ 1144734 h 1144735"/>
                <a:gd name="connsiteX13" fmla="*/ 340337 w 1289021"/>
                <a:gd name="connsiteY13" fmla="*/ 1144735 h 1144735"/>
                <a:gd name="connsiteX14" fmla="*/ 336889 w 1289021"/>
                <a:gd name="connsiteY14" fmla="*/ 467003 h 1144735"/>
                <a:gd name="connsiteX15" fmla="*/ 297201 w 1289021"/>
                <a:gd name="connsiteY15" fmla="*/ 352704 h 1144735"/>
                <a:gd name="connsiteX16" fmla="*/ 94001 w 1289021"/>
                <a:gd name="connsiteY16" fmla="*/ 557491 h 1144735"/>
                <a:gd name="connsiteX17" fmla="*/ 339 w 1289021"/>
                <a:gd name="connsiteY17" fmla="*/ 438429 h 1144735"/>
                <a:gd name="connsiteX18" fmla="*/ 146022 w 1289021"/>
                <a:gd name="connsiteY18" fmla="*/ 255617 h 1144735"/>
                <a:gd name="connsiteX19" fmla="*/ 332125 w 1289021"/>
                <a:gd name="connsiteY19" fmla="*/ 44730 h 1144735"/>
                <a:gd name="connsiteX20" fmla="*/ 514962 w 1289021"/>
                <a:gd name="connsiteY20" fmla="*/ 9536 h 1144735"/>
                <a:gd name="connsiteX0" fmla="*/ 514962 w 1266331"/>
                <a:gd name="connsiteY0" fmla="*/ 9536 h 1144735"/>
                <a:gd name="connsiteX1" fmla="*/ 628989 w 1266331"/>
                <a:gd name="connsiteY1" fmla="*/ 24090 h 1144735"/>
                <a:gd name="connsiteX2" fmla="*/ 678202 w 1266331"/>
                <a:gd name="connsiteY2" fmla="*/ 278 h 1144735"/>
                <a:gd name="connsiteX3" fmla="*/ 815946 w 1266331"/>
                <a:gd name="connsiteY3" fmla="*/ 22255 h 1144735"/>
                <a:gd name="connsiteX4" fmla="*/ 919133 w 1266331"/>
                <a:gd name="connsiteY4" fmla="*/ 58767 h 1144735"/>
                <a:gd name="connsiteX5" fmla="*/ 1054072 w 1266331"/>
                <a:gd name="connsiteY5" fmla="*/ 74642 h 1144735"/>
                <a:gd name="connsiteX6" fmla="*/ 1258471 w 1266331"/>
                <a:gd name="connsiteY6" fmla="*/ 61924 h 1144735"/>
                <a:gd name="connsiteX7" fmla="*/ 1265208 w 1266331"/>
                <a:gd name="connsiteY7" fmla="*/ 142905 h 1144735"/>
                <a:gd name="connsiteX8" fmla="*/ 1127096 w 1266331"/>
                <a:gd name="connsiteY8" fmla="*/ 161955 h 1144735"/>
                <a:gd name="connsiteX9" fmla="*/ 1033432 w 1266331"/>
                <a:gd name="connsiteY9" fmla="*/ 200055 h 1144735"/>
                <a:gd name="connsiteX10" fmla="*/ 922677 w 1266331"/>
                <a:gd name="connsiteY10" fmla="*/ 228879 h 1144735"/>
                <a:gd name="connsiteX11" fmla="*/ 857589 w 1266331"/>
                <a:gd name="connsiteY11" fmla="*/ 447954 h 1144735"/>
                <a:gd name="connsiteX12" fmla="*/ 867948 w 1266331"/>
                <a:gd name="connsiteY12" fmla="*/ 1144734 h 1144735"/>
                <a:gd name="connsiteX13" fmla="*/ 340337 w 1266331"/>
                <a:gd name="connsiteY13" fmla="*/ 1144735 h 1144735"/>
                <a:gd name="connsiteX14" fmla="*/ 336889 w 1266331"/>
                <a:gd name="connsiteY14" fmla="*/ 467003 h 1144735"/>
                <a:gd name="connsiteX15" fmla="*/ 297201 w 1266331"/>
                <a:gd name="connsiteY15" fmla="*/ 352704 h 1144735"/>
                <a:gd name="connsiteX16" fmla="*/ 94001 w 1266331"/>
                <a:gd name="connsiteY16" fmla="*/ 557491 h 1144735"/>
                <a:gd name="connsiteX17" fmla="*/ 339 w 1266331"/>
                <a:gd name="connsiteY17" fmla="*/ 438429 h 1144735"/>
                <a:gd name="connsiteX18" fmla="*/ 146022 w 1266331"/>
                <a:gd name="connsiteY18" fmla="*/ 255617 h 1144735"/>
                <a:gd name="connsiteX19" fmla="*/ 332125 w 1266331"/>
                <a:gd name="connsiteY19" fmla="*/ 44730 h 1144735"/>
                <a:gd name="connsiteX20" fmla="*/ 514962 w 1266331"/>
                <a:gd name="connsiteY20" fmla="*/ 9536 h 1144735"/>
                <a:gd name="connsiteX0" fmla="*/ 514962 w 1266331"/>
                <a:gd name="connsiteY0" fmla="*/ 9536 h 1144735"/>
                <a:gd name="connsiteX1" fmla="*/ 628989 w 1266331"/>
                <a:gd name="connsiteY1" fmla="*/ 24090 h 1144735"/>
                <a:gd name="connsiteX2" fmla="*/ 678202 w 1266331"/>
                <a:gd name="connsiteY2" fmla="*/ 278 h 1144735"/>
                <a:gd name="connsiteX3" fmla="*/ 815946 w 1266331"/>
                <a:gd name="connsiteY3" fmla="*/ 22255 h 1144735"/>
                <a:gd name="connsiteX4" fmla="*/ 919133 w 1266331"/>
                <a:gd name="connsiteY4" fmla="*/ 58767 h 1144735"/>
                <a:gd name="connsiteX5" fmla="*/ 1054072 w 1266331"/>
                <a:gd name="connsiteY5" fmla="*/ 74642 h 1144735"/>
                <a:gd name="connsiteX6" fmla="*/ 1258471 w 1266331"/>
                <a:gd name="connsiteY6" fmla="*/ 61924 h 1144735"/>
                <a:gd name="connsiteX7" fmla="*/ 1265208 w 1266331"/>
                <a:gd name="connsiteY7" fmla="*/ 142905 h 1144735"/>
                <a:gd name="connsiteX8" fmla="*/ 1141384 w 1266331"/>
                <a:gd name="connsiteY8" fmla="*/ 163543 h 1144735"/>
                <a:gd name="connsiteX9" fmla="*/ 1033432 w 1266331"/>
                <a:gd name="connsiteY9" fmla="*/ 200055 h 1144735"/>
                <a:gd name="connsiteX10" fmla="*/ 922677 w 1266331"/>
                <a:gd name="connsiteY10" fmla="*/ 228879 h 1144735"/>
                <a:gd name="connsiteX11" fmla="*/ 857589 w 1266331"/>
                <a:gd name="connsiteY11" fmla="*/ 447954 h 1144735"/>
                <a:gd name="connsiteX12" fmla="*/ 867948 w 1266331"/>
                <a:gd name="connsiteY12" fmla="*/ 1144734 h 1144735"/>
                <a:gd name="connsiteX13" fmla="*/ 340337 w 1266331"/>
                <a:gd name="connsiteY13" fmla="*/ 1144735 h 1144735"/>
                <a:gd name="connsiteX14" fmla="*/ 336889 w 1266331"/>
                <a:gd name="connsiteY14" fmla="*/ 467003 h 1144735"/>
                <a:gd name="connsiteX15" fmla="*/ 297201 w 1266331"/>
                <a:gd name="connsiteY15" fmla="*/ 352704 h 1144735"/>
                <a:gd name="connsiteX16" fmla="*/ 94001 w 1266331"/>
                <a:gd name="connsiteY16" fmla="*/ 557491 h 1144735"/>
                <a:gd name="connsiteX17" fmla="*/ 339 w 1266331"/>
                <a:gd name="connsiteY17" fmla="*/ 438429 h 1144735"/>
                <a:gd name="connsiteX18" fmla="*/ 146022 w 1266331"/>
                <a:gd name="connsiteY18" fmla="*/ 255617 h 1144735"/>
                <a:gd name="connsiteX19" fmla="*/ 332125 w 1266331"/>
                <a:gd name="connsiteY19" fmla="*/ 44730 h 1144735"/>
                <a:gd name="connsiteX20" fmla="*/ 514962 w 1266331"/>
                <a:gd name="connsiteY20" fmla="*/ 9536 h 1144735"/>
                <a:gd name="connsiteX0" fmla="*/ 514962 w 1266331"/>
                <a:gd name="connsiteY0" fmla="*/ 9536 h 1144735"/>
                <a:gd name="connsiteX1" fmla="*/ 628989 w 1266331"/>
                <a:gd name="connsiteY1" fmla="*/ 24090 h 1144735"/>
                <a:gd name="connsiteX2" fmla="*/ 678202 w 1266331"/>
                <a:gd name="connsiteY2" fmla="*/ 278 h 1144735"/>
                <a:gd name="connsiteX3" fmla="*/ 815946 w 1266331"/>
                <a:gd name="connsiteY3" fmla="*/ 22255 h 1144735"/>
                <a:gd name="connsiteX4" fmla="*/ 919133 w 1266331"/>
                <a:gd name="connsiteY4" fmla="*/ 58767 h 1144735"/>
                <a:gd name="connsiteX5" fmla="*/ 1054072 w 1266331"/>
                <a:gd name="connsiteY5" fmla="*/ 74642 h 1144735"/>
                <a:gd name="connsiteX6" fmla="*/ 1258471 w 1266331"/>
                <a:gd name="connsiteY6" fmla="*/ 61924 h 1144735"/>
                <a:gd name="connsiteX7" fmla="*/ 1265208 w 1266331"/>
                <a:gd name="connsiteY7" fmla="*/ 142905 h 1144735"/>
                <a:gd name="connsiteX8" fmla="*/ 1141384 w 1266331"/>
                <a:gd name="connsiteY8" fmla="*/ 163543 h 1144735"/>
                <a:gd name="connsiteX9" fmla="*/ 1033432 w 1266331"/>
                <a:gd name="connsiteY9" fmla="*/ 200055 h 1144735"/>
                <a:gd name="connsiteX10" fmla="*/ 922677 w 1266331"/>
                <a:gd name="connsiteY10" fmla="*/ 228879 h 1144735"/>
                <a:gd name="connsiteX11" fmla="*/ 857589 w 1266331"/>
                <a:gd name="connsiteY11" fmla="*/ 447954 h 1144735"/>
                <a:gd name="connsiteX12" fmla="*/ 867948 w 1266331"/>
                <a:gd name="connsiteY12" fmla="*/ 1144734 h 1144735"/>
                <a:gd name="connsiteX13" fmla="*/ 340337 w 1266331"/>
                <a:gd name="connsiteY13" fmla="*/ 1144735 h 1144735"/>
                <a:gd name="connsiteX14" fmla="*/ 336889 w 1266331"/>
                <a:gd name="connsiteY14" fmla="*/ 467003 h 1144735"/>
                <a:gd name="connsiteX15" fmla="*/ 297201 w 1266331"/>
                <a:gd name="connsiteY15" fmla="*/ 352704 h 1144735"/>
                <a:gd name="connsiteX16" fmla="*/ 94001 w 1266331"/>
                <a:gd name="connsiteY16" fmla="*/ 557491 h 1144735"/>
                <a:gd name="connsiteX17" fmla="*/ 339 w 1266331"/>
                <a:gd name="connsiteY17" fmla="*/ 438429 h 1144735"/>
                <a:gd name="connsiteX18" fmla="*/ 146022 w 1266331"/>
                <a:gd name="connsiteY18" fmla="*/ 255617 h 1144735"/>
                <a:gd name="connsiteX19" fmla="*/ 341650 w 1266331"/>
                <a:gd name="connsiteY19" fmla="*/ 52667 h 1144735"/>
                <a:gd name="connsiteX20" fmla="*/ 514962 w 1266331"/>
                <a:gd name="connsiteY20" fmla="*/ 9536 h 1144735"/>
                <a:gd name="connsiteX0" fmla="*/ 505482 w 1256851"/>
                <a:gd name="connsiteY0" fmla="*/ 9536 h 1144735"/>
                <a:gd name="connsiteX1" fmla="*/ 619509 w 1256851"/>
                <a:gd name="connsiteY1" fmla="*/ 2409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36542 w 1256851"/>
                <a:gd name="connsiteY18" fmla="*/ 255617 h 1144735"/>
                <a:gd name="connsiteX19" fmla="*/ 332170 w 1256851"/>
                <a:gd name="connsiteY19" fmla="*/ 52667 h 1144735"/>
                <a:gd name="connsiteX20" fmla="*/ 505482 w 1256851"/>
                <a:gd name="connsiteY20" fmla="*/ 9536 h 1144735"/>
                <a:gd name="connsiteX0" fmla="*/ 505482 w 1256851"/>
                <a:gd name="connsiteY0" fmla="*/ 9536 h 1144735"/>
                <a:gd name="connsiteX1" fmla="*/ 619509 w 1256851"/>
                <a:gd name="connsiteY1" fmla="*/ 2409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63529 w 1256851"/>
                <a:gd name="connsiteY18" fmla="*/ 246092 h 1144735"/>
                <a:gd name="connsiteX19" fmla="*/ 332170 w 1256851"/>
                <a:gd name="connsiteY19" fmla="*/ 52667 h 1144735"/>
                <a:gd name="connsiteX20" fmla="*/ 505482 w 1256851"/>
                <a:gd name="connsiteY20" fmla="*/ 9536 h 1144735"/>
                <a:gd name="connsiteX0" fmla="*/ 505482 w 1256851"/>
                <a:gd name="connsiteY0" fmla="*/ 9536 h 1144735"/>
                <a:gd name="connsiteX1" fmla="*/ 619509 w 1256851"/>
                <a:gd name="connsiteY1" fmla="*/ 2409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63529 w 1256851"/>
                <a:gd name="connsiteY18" fmla="*/ 246092 h 1144735"/>
                <a:gd name="connsiteX19" fmla="*/ 332170 w 1256851"/>
                <a:gd name="connsiteY19" fmla="*/ 52667 h 1144735"/>
                <a:gd name="connsiteX20" fmla="*/ 505482 w 1256851"/>
                <a:gd name="connsiteY20" fmla="*/ 9536 h 1144735"/>
                <a:gd name="connsiteX0" fmla="*/ 505482 w 1256851"/>
                <a:gd name="connsiteY0" fmla="*/ 9536 h 1144735"/>
                <a:gd name="connsiteX1" fmla="*/ 619509 w 1256851"/>
                <a:gd name="connsiteY1" fmla="*/ 2409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54004 w 1256851"/>
                <a:gd name="connsiteY18" fmla="*/ 241330 h 1144735"/>
                <a:gd name="connsiteX19" fmla="*/ 332170 w 1256851"/>
                <a:gd name="connsiteY19" fmla="*/ 52667 h 1144735"/>
                <a:gd name="connsiteX20" fmla="*/ 505482 w 1256851"/>
                <a:gd name="connsiteY20" fmla="*/ 9536 h 1144735"/>
                <a:gd name="connsiteX0" fmla="*/ 505482 w 1256851"/>
                <a:gd name="connsiteY0" fmla="*/ 9536 h 1144735"/>
                <a:gd name="connsiteX1" fmla="*/ 597284 w 1256851"/>
                <a:gd name="connsiteY1" fmla="*/ 4314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54004 w 1256851"/>
                <a:gd name="connsiteY18" fmla="*/ 241330 h 1144735"/>
                <a:gd name="connsiteX19" fmla="*/ 332170 w 1256851"/>
                <a:gd name="connsiteY19" fmla="*/ 52667 h 1144735"/>
                <a:gd name="connsiteX20" fmla="*/ 505482 w 1256851"/>
                <a:gd name="connsiteY20" fmla="*/ 9536 h 1144735"/>
                <a:gd name="connsiteX0" fmla="*/ 505482 w 1256851"/>
                <a:gd name="connsiteY0" fmla="*/ 9536 h 1144735"/>
                <a:gd name="connsiteX1" fmla="*/ 597284 w 1256851"/>
                <a:gd name="connsiteY1" fmla="*/ 43140 h 1144735"/>
                <a:gd name="connsiteX2" fmla="*/ 668722 w 1256851"/>
                <a:gd name="connsiteY2" fmla="*/ 278 h 1144735"/>
                <a:gd name="connsiteX3" fmla="*/ 806466 w 1256851"/>
                <a:gd name="connsiteY3" fmla="*/ 22255 h 1144735"/>
                <a:gd name="connsiteX4" fmla="*/ 909653 w 1256851"/>
                <a:gd name="connsiteY4" fmla="*/ 58767 h 1144735"/>
                <a:gd name="connsiteX5" fmla="*/ 1044592 w 1256851"/>
                <a:gd name="connsiteY5" fmla="*/ 74642 h 1144735"/>
                <a:gd name="connsiteX6" fmla="*/ 1248991 w 1256851"/>
                <a:gd name="connsiteY6" fmla="*/ 61924 h 1144735"/>
                <a:gd name="connsiteX7" fmla="*/ 1255728 w 1256851"/>
                <a:gd name="connsiteY7" fmla="*/ 142905 h 1144735"/>
                <a:gd name="connsiteX8" fmla="*/ 1131904 w 1256851"/>
                <a:gd name="connsiteY8" fmla="*/ 163543 h 1144735"/>
                <a:gd name="connsiteX9" fmla="*/ 1023952 w 1256851"/>
                <a:gd name="connsiteY9" fmla="*/ 200055 h 1144735"/>
                <a:gd name="connsiteX10" fmla="*/ 913197 w 1256851"/>
                <a:gd name="connsiteY10" fmla="*/ 228879 h 1144735"/>
                <a:gd name="connsiteX11" fmla="*/ 848109 w 1256851"/>
                <a:gd name="connsiteY11" fmla="*/ 447954 h 1144735"/>
                <a:gd name="connsiteX12" fmla="*/ 858468 w 1256851"/>
                <a:gd name="connsiteY12" fmla="*/ 1144734 h 1144735"/>
                <a:gd name="connsiteX13" fmla="*/ 330857 w 1256851"/>
                <a:gd name="connsiteY13" fmla="*/ 1144735 h 1144735"/>
                <a:gd name="connsiteX14" fmla="*/ 327409 w 1256851"/>
                <a:gd name="connsiteY14" fmla="*/ 467003 h 1144735"/>
                <a:gd name="connsiteX15" fmla="*/ 287721 w 1256851"/>
                <a:gd name="connsiteY15" fmla="*/ 352704 h 1144735"/>
                <a:gd name="connsiteX16" fmla="*/ 84521 w 1256851"/>
                <a:gd name="connsiteY16" fmla="*/ 557491 h 1144735"/>
                <a:gd name="connsiteX17" fmla="*/ 384 w 1256851"/>
                <a:gd name="connsiteY17" fmla="*/ 460654 h 1144735"/>
                <a:gd name="connsiteX18" fmla="*/ 154004 w 1256851"/>
                <a:gd name="connsiteY18" fmla="*/ 241330 h 1144735"/>
                <a:gd name="connsiteX19" fmla="*/ 319470 w 1256851"/>
                <a:gd name="connsiteY19" fmla="*/ 27267 h 1144735"/>
                <a:gd name="connsiteX20" fmla="*/ 505482 w 1256851"/>
                <a:gd name="connsiteY20" fmla="*/ 9536 h 1144735"/>
                <a:gd name="connsiteX0" fmla="*/ 505567 w 1256936"/>
                <a:gd name="connsiteY0" fmla="*/ 9536 h 1144735"/>
                <a:gd name="connsiteX1" fmla="*/ 597369 w 1256936"/>
                <a:gd name="connsiteY1" fmla="*/ 43140 h 1144735"/>
                <a:gd name="connsiteX2" fmla="*/ 668807 w 1256936"/>
                <a:gd name="connsiteY2" fmla="*/ 278 h 1144735"/>
                <a:gd name="connsiteX3" fmla="*/ 806551 w 1256936"/>
                <a:gd name="connsiteY3" fmla="*/ 22255 h 1144735"/>
                <a:gd name="connsiteX4" fmla="*/ 909738 w 1256936"/>
                <a:gd name="connsiteY4" fmla="*/ 58767 h 1144735"/>
                <a:gd name="connsiteX5" fmla="*/ 1044677 w 1256936"/>
                <a:gd name="connsiteY5" fmla="*/ 74642 h 1144735"/>
                <a:gd name="connsiteX6" fmla="*/ 1249076 w 1256936"/>
                <a:gd name="connsiteY6" fmla="*/ 61924 h 1144735"/>
                <a:gd name="connsiteX7" fmla="*/ 1255813 w 1256936"/>
                <a:gd name="connsiteY7" fmla="*/ 142905 h 1144735"/>
                <a:gd name="connsiteX8" fmla="*/ 1131989 w 1256936"/>
                <a:gd name="connsiteY8" fmla="*/ 163543 h 1144735"/>
                <a:gd name="connsiteX9" fmla="*/ 1024037 w 1256936"/>
                <a:gd name="connsiteY9" fmla="*/ 200055 h 1144735"/>
                <a:gd name="connsiteX10" fmla="*/ 913282 w 1256936"/>
                <a:gd name="connsiteY10" fmla="*/ 228879 h 1144735"/>
                <a:gd name="connsiteX11" fmla="*/ 848194 w 1256936"/>
                <a:gd name="connsiteY11" fmla="*/ 447954 h 1144735"/>
                <a:gd name="connsiteX12" fmla="*/ 858553 w 1256936"/>
                <a:gd name="connsiteY12" fmla="*/ 1144734 h 1144735"/>
                <a:gd name="connsiteX13" fmla="*/ 330942 w 1256936"/>
                <a:gd name="connsiteY13" fmla="*/ 1144735 h 1144735"/>
                <a:gd name="connsiteX14" fmla="*/ 327494 w 1256936"/>
                <a:gd name="connsiteY14" fmla="*/ 467003 h 1144735"/>
                <a:gd name="connsiteX15" fmla="*/ 287806 w 1256936"/>
                <a:gd name="connsiteY15" fmla="*/ 352704 h 1144735"/>
                <a:gd name="connsiteX16" fmla="*/ 84606 w 1256936"/>
                <a:gd name="connsiteY16" fmla="*/ 557491 h 1144735"/>
                <a:gd name="connsiteX17" fmla="*/ 469 w 1256936"/>
                <a:gd name="connsiteY17" fmla="*/ 460654 h 1144735"/>
                <a:gd name="connsiteX18" fmla="*/ 65189 w 1256936"/>
                <a:gd name="connsiteY18" fmla="*/ 101630 h 1144735"/>
                <a:gd name="connsiteX19" fmla="*/ 319555 w 1256936"/>
                <a:gd name="connsiteY19" fmla="*/ 27267 h 1144735"/>
                <a:gd name="connsiteX20" fmla="*/ 505567 w 1256936"/>
                <a:gd name="connsiteY20" fmla="*/ 9536 h 1144735"/>
                <a:gd name="connsiteX0" fmla="*/ 505567 w 1256936"/>
                <a:gd name="connsiteY0" fmla="*/ 9536 h 1144735"/>
                <a:gd name="connsiteX1" fmla="*/ 597369 w 1256936"/>
                <a:gd name="connsiteY1" fmla="*/ 43140 h 1144735"/>
                <a:gd name="connsiteX2" fmla="*/ 668807 w 1256936"/>
                <a:gd name="connsiteY2" fmla="*/ 278 h 1144735"/>
                <a:gd name="connsiteX3" fmla="*/ 806551 w 1256936"/>
                <a:gd name="connsiteY3" fmla="*/ 22255 h 1144735"/>
                <a:gd name="connsiteX4" fmla="*/ 909738 w 1256936"/>
                <a:gd name="connsiteY4" fmla="*/ 58767 h 1144735"/>
                <a:gd name="connsiteX5" fmla="*/ 1044677 w 1256936"/>
                <a:gd name="connsiteY5" fmla="*/ 74642 h 1144735"/>
                <a:gd name="connsiteX6" fmla="*/ 1249076 w 1256936"/>
                <a:gd name="connsiteY6" fmla="*/ 61924 h 1144735"/>
                <a:gd name="connsiteX7" fmla="*/ 1255813 w 1256936"/>
                <a:gd name="connsiteY7" fmla="*/ 142905 h 1144735"/>
                <a:gd name="connsiteX8" fmla="*/ 1131989 w 1256936"/>
                <a:gd name="connsiteY8" fmla="*/ 163543 h 1144735"/>
                <a:gd name="connsiteX9" fmla="*/ 1024037 w 1256936"/>
                <a:gd name="connsiteY9" fmla="*/ 200055 h 1144735"/>
                <a:gd name="connsiteX10" fmla="*/ 913282 w 1256936"/>
                <a:gd name="connsiteY10" fmla="*/ 228879 h 1144735"/>
                <a:gd name="connsiteX11" fmla="*/ 848194 w 1256936"/>
                <a:gd name="connsiteY11" fmla="*/ 447954 h 1144735"/>
                <a:gd name="connsiteX12" fmla="*/ 858553 w 1256936"/>
                <a:gd name="connsiteY12" fmla="*/ 1144734 h 1144735"/>
                <a:gd name="connsiteX13" fmla="*/ 330942 w 1256936"/>
                <a:gd name="connsiteY13" fmla="*/ 1144735 h 1144735"/>
                <a:gd name="connsiteX14" fmla="*/ 327494 w 1256936"/>
                <a:gd name="connsiteY14" fmla="*/ 467003 h 1144735"/>
                <a:gd name="connsiteX15" fmla="*/ 287806 w 1256936"/>
                <a:gd name="connsiteY15" fmla="*/ 352704 h 1144735"/>
                <a:gd name="connsiteX16" fmla="*/ 84606 w 1256936"/>
                <a:gd name="connsiteY16" fmla="*/ 557491 h 1144735"/>
                <a:gd name="connsiteX17" fmla="*/ 469 w 1256936"/>
                <a:gd name="connsiteY17" fmla="*/ 460654 h 1144735"/>
                <a:gd name="connsiteX18" fmla="*/ 65189 w 1256936"/>
                <a:gd name="connsiteY18" fmla="*/ 101630 h 1144735"/>
                <a:gd name="connsiteX19" fmla="*/ 325905 w 1256936"/>
                <a:gd name="connsiteY19" fmla="*/ 52667 h 1144735"/>
                <a:gd name="connsiteX20" fmla="*/ 505567 w 1256936"/>
                <a:gd name="connsiteY20" fmla="*/ 9536 h 1144735"/>
                <a:gd name="connsiteX0" fmla="*/ 453788 w 1205157"/>
                <a:gd name="connsiteY0" fmla="*/ 9536 h 1144735"/>
                <a:gd name="connsiteX1" fmla="*/ 545590 w 1205157"/>
                <a:gd name="connsiteY1" fmla="*/ 43140 h 1144735"/>
                <a:gd name="connsiteX2" fmla="*/ 617028 w 1205157"/>
                <a:gd name="connsiteY2" fmla="*/ 278 h 1144735"/>
                <a:gd name="connsiteX3" fmla="*/ 754772 w 1205157"/>
                <a:gd name="connsiteY3" fmla="*/ 22255 h 1144735"/>
                <a:gd name="connsiteX4" fmla="*/ 857959 w 1205157"/>
                <a:gd name="connsiteY4" fmla="*/ 58767 h 1144735"/>
                <a:gd name="connsiteX5" fmla="*/ 992898 w 1205157"/>
                <a:gd name="connsiteY5" fmla="*/ 74642 h 1144735"/>
                <a:gd name="connsiteX6" fmla="*/ 1197297 w 1205157"/>
                <a:gd name="connsiteY6" fmla="*/ 61924 h 1144735"/>
                <a:gd name="connsiteX7" fmla="*/ 1204034 w 1205157"/>
                <a:gd name="connsiteY7" fmla="*/ 142905 h 1144735"/>
                <a:gd name="connsiteX8" fmla="*/ 1080210 w 1205157"/>
                <a:gd name="connsiteY8" fmla="*/ 163543 h 1144735"/>
                <a:gd name="connsiteX9" fmla="*/ 972258 w 1205157"/>
                <a:gd name="connsiteY9" fmla="*/ 200055 h 1144735"/>
                <a:gd name="connsiteX10" fmla="*/ 861503 w 1205157"/>
                <a:gd name="connsiteY10" fmla="*/ 228879 h 1144735"/>
                <a:gd name="connsiteX11" fmla="*/ 796415 w 1205157"/>
                <a:gd name="connsiteY11" fmla="*/ 447954 h 1144735"/>
                <a:gd name="connsiteX12" fmla="*/ 806774 w 1205157"/>
                <a:gd name="connsiteY12" fmla="*/ 1144734 h 1144735"/>
                <a:gd name="connsiteX13" fmla="*/ 279163 w 1205157"/>
                <a:gd name="connsiteY13" fmla="*/ 1144735 h 1144735"/>
                <a:gd name="connsiteX14" fmla="*/ 275715 w 1205157"/>
                <a:gd name="connsiteY14" fmla="*/ 467003 h 1144735"/>
                <a:gd name="connsiteX15" fmla="*/ 236027 w 1205157"/>
                <a:gd name="connsiteY15" fmla="*/ 352704 h 1144735"/>
                <a:gd name="connsiteX16" fmla="*/ 32827 w 1205157"/>
                <a:gd name="connsiteY16" fmla="*/ 557491 h 1144735"/>
                <a:gd name="connsiteX17" fmla="*/ 94740 w 1205157"/>
                <a:gd name="connsiteY17" fmla="*/ 365404 h 1144735"/>
                <a:gd name="connsiteX18" fmla="*/ 13410 w 1205157"/>
                <a:gd name="connsiteY18" fmla="*/ 101630 h 1144735"/>
                <a:gd name="connsiteX19" fmla="*/ 274126 w 1205157"/>
                <a:gd name="connsiteY19" fmla="*/ 52667 h 1144735"/>
                <a:gd name="connsiteX20" fmla="*/ 453788 w 1205157"/>
                <a:gd name="connsiteY20" fmla="*/ 9536 h 1144735"/>
                <a:gd name="connsiteX0" fmla="*/ 453788 w 1205157"/>
                <a:gd name="connsiteY0" fmla="*/ 9536 h 1144735"/>
                <a:gd name="connsiteX1" fmla="*/ 545590 w 1205157"/>
                <a:gd name="connsiteY1" fmla="*/ 43140 h 1144735"/>
                <a:gd name="connsiteX2" fmla="*/ 617028 w 1205157"/>
                <a:gd name="connsiteY2" fmla="*/ 278 h 1144735"/>
                <a:gd name="connsiteX3" fmla="*/ 754772 w 1205157"/>
                <a:gd name="connsiteY3" fmla="*/ 22255 h 1144735"/>
                <a:gd name="connsiteX4" fmla="*/ 857959 w 1205157"/>
                <a:gd name="connsiteY4" fmla="*/ 58767 h 1144735"/>
                <a:gd name="connsiteX5" fmla="*/ 992898 w 1205157"/>
                <a:gd name="connsiteY5" fmla="*/ 74642 h 1144735"/>
                <a:gd name="connsiteX6" fmla="*/ 1197297 w 1205157"/>
                <a:gd name="connsiteY6" fmla="*/ 61924 h 1144735"/>
                <a:gd name="connsiteX7" fmla="*/ 1204034 w 1205157"/>
                <a:gd name="connsiteY7" fmla="*/ 142905 h 1144735"/>
                <a:gd name="connsiteX8" fmla="*/ 1080210 w 1205157"/>
                <a:gd name="connsiteY8" fmla="*/ 163543 h 1144735"/>
                <a:gd name="connsiteX9" fmla="*/ 972258 w 1205157"/>
                <a:gd name="connsiteY9" fmla="*/ 200055 h 1144735"/>
                <a:gd name="connsiteX10" fmla="*/ 861503 w 1205157"/>
                <a:gd name="connsiteY10" fmla="*/ 228879 h 1144735"/>
                <a:gd name="connsiteX11" fmla="*/ 796415 w 1205157"/>
                <a:gd name="connsiteY11" fmla="*/ 447954 h 1144735"/>
                <a:gd name="connsiteX12" fmla="*/ 806774 w 1205157"/>
                <a:gd name="connsiteY12" fmla="*/ 1144734 h 1144735"/>
                <a:gd name="connsiteX13" fmla="*/ 279163 w 1205157"/>
                <a:gd name="connsiteY13" fmla="*/ 1144735 h 1144735"/>
                <a:gd name="connsiteX14" fmla="*/ 275715 w 1205157"/>
                <a:gd name="connsiteY14" fmla="*/ 467003 h 1144735"/>
                <a:gd name="connsiteX15" fmla="*/ 32827 w 1205157"/>
                <a:gd name="connsiteY15" fmla="*/ 557491 h 1144735"/>
                <a:gd name="connsiteX16" fmla="*/ 94740 w 1205157"/>
                <a:gd name="connsiteY16" fmla="*/ 365404 h 1144735"/>
                <a:gd name="connsiteX17" fmla="*/ 13410 w 1205157"/>
                <a:gd name="connsiteY17" fmla="*/ 101630 h 1144735"/>
                <a:gd name="connsiteX18" fmla="*/ 274126 w 1205157"/>
                <a:gd name="connsiteY18" fmla="*/ 52667 h 1144735"/>
                <a:gd name="connsiteX19" fmla="*/ 453788 w 1205157"/>
                <a:gd name="connsiteY19" fmla="*/ 9536 h 1144735"/>
                <a:gd name="connsiteX0" fmla="*/ 453788 w 1205157"/>
                <a:gd name="connsiteY0" fmla="*/ 9536 h 1144735"/>
                <a:gd name="connsiteX1" fmla="*/ 545590 w 1205157"/>
                <a:gd name="connsiteY1" fmla="*/ 43140 h 1144735"/>
                <a:gd name="connsiteX2" fmla="*/ 617028 w 1205157"/>
                <a:gd name="connsiteY2" fmla="*/ 278 h 1144735"/>
                <a:gd name="connsiteX3" fmla="*/ 754772 w 1205157"/>
                <a:gd name="connsiteY3" fmla="*/ 22255 h 1144735"/>
                <a:gd name="connsiteX4" fmla="*/ 857959 w 1205157"/>
                <a:gd name="connsiteY4" fmla="*/ 58767 h 1144735"/>
                <a:gd name="connsiteX5" fmla="*/ 992898 w 1205157"/>
                <a:gd name="connsiteY5" fmla="*/ 74642 h 1144735"/>
                <a:gd name="connsiteX6" fmla="*/ 1197297 w 1205157"/>
                <a:gd name="connsiteY6" fmla="*/ 61924 h 1144735"/>
                <a:gd name="connsiteX7" fmla="*/ 1204034 w 1205157"/>
                <a:gd name="connsiteY7" fmla="*/ 142905 h 1144735"/>
                <a:gd name="connsiteX8" fmla="*/ 1080210 w 1205157"/>
                <a:gd name="connsiteY8" fmla="*/ 163543 h 1144735"/>
                <a:gd name="connsiteX9" fmla="*/ 972258 w 1205157"/>
                <a:gd name="connsiteY9" fmla="*/ 200055 h 1144735"/>
                <a:gd name="connsiteX10" fmla="*/ 861503 w 1205157"/>
                <a:gd name="connsiteY10" fmla="*/ 228879 h 1144735"/>
                <a:gd name="connsiteX11" fmla="*/ 796415 w 1205157"/>
                <a:gd name="connsiteY11" fmla="*/ 447954 h 1144735"/>
                <a:gd name="connsiteX12" fmla="*/ 806774 w 1205157"/>
                <a:gd name="connsiteY12" fmla="*/ 1144734 h 1144735"/>
                <a:gd name="connsiteX13" fmla="*/ 279163 w 1205157"/>
                <a:gd name="connsiteY13" fmla="*/ 1144735 h 1144735"/>
                <a:gd name="connsiteX14" fmla="*/ 339215 w 1205157"/>
                <a:gd name="connsiteY14" fmla="*/ 765453 h 1144735"/>
                <a:gd name="connsiteX15" fmla="*/ 32827 w 1205157"/>
                <a:gd name="connsiteY15" fmla="*/ 557491 h 1144735"/>
                <a:gd name="connsiteX16" fmla="*/ 94740 w 1205157"/>
                <a:gd name="connsiteY16" fmla="*/ 365404 h 1144735"/>
                <a:gd name="connsiteX17" fmla="*/ 13410 w 1205157"/>
                <a:gd name="connsiteY17" fmla="*/ 101630 h 1144735"/>
                <a:gd name="connsiteX18" fmla="*/ 274126 w 1205157"/>
                <a:gd name="connsiteY18" fmla="*/ 52667 h 1144735"/>
                <a:gd name="connsiteX19" fmla="*/ 453788 w 1205157"/>
                <a:gd name="connsiteY19" fmla="*/ 9536 h 1144735"/>
                <a:gd name="connsiteX0" fmla="*/ 453788 w 1205157"/>
                <a:gd name="connsiteY0" fmla="*/ 9536 h 1144735"/>
                <a:gd name="connsiteX1" fmla="*/ 545590 w 1205157"/>
                <a:gd name="connsiteY1" fmla="*/ 43140 h 1144735"/>
                <a:gd name="connsiteX2" fmla="*/ 617028 w 1205157"/>
                <a:gd name="connsiteY2" fmla="*/ 278 h 1144735"/>
                <a:gd name="connsiteX3" fmla="*/ 754772 w 1205157"/>
                <a:gd name="connsiteY3" fmla="*/ 22255 h 1144735"/>
                <a:gd name="connsiteX4" fmla="*/ 857959 w 1205157"/>
                <a:gd name="connsiteY4" fmla="*/ 58767 h 1144735"/>
                <a:gd name="connsiteX5" fmla="*/ 992898 w 1205157"/>
                <a:gd name="connsiteY5" fmla="*/ 74642 h 1144735"/>
                <a:gd name="connsiteX6" fmla="*/ 1197297 w 1205157"/>
                <a:gd name="connsiteY6" fmla="*/ 61924 h 1144735"/>
                <a:gd name="connsiteX7" fmla="*/ 1204034 w 1205157"/>
                <a:gd name="connsiteY7" fmla="*/ 142905 h 1144735"/>
                <a:gd name="connsiteX8" fmla="*/ 1080210 w 1205157"/>
                <a:gd name="connsiteY8" fmla="*/ 163543 h 1144735"/>
                <a:gd name="connsiteX9" fmla="*/ 972258 w 1205157"/>
                <a:gd name="connsiteY9" fmla="*/ 200055 h 1144735"/>
                <a:gd name="connsiteX10" fmla="*/ 861503 w 1205157"/>
                <a:gd name="connsiteY10" fmla="*/ 228879 h 1144735"/>
                <a:gd name="connsiteX11" fmla="*/ 796415 w 1205157"/>
                <a:gd name="connsiteY11" fmla="*/ 447954 h 1144735"/>
                <a:gd name="connsiteX12" fmla="*/ 806774 w 1205157"/>
                <a:gd name="connsiteY12" fmla="*/ 1144734 h 1144735"/>
                <a:gd name="connsiteX13" fmla="*/ 279163 w 1205157"/>
                <a:gd name="connsiteY13" fmla="*/ 1144735 h 1144735"/>
                <a:gd name="connsiteX14" fmla="*/ 32827 w 1205157"/>
                <a:gd name="connsiteY14" fmla="*/ 557491 h 1144735"/>
                <a:gd name="connsiteX15" fmla="*/ 94740 w 1205157"/>
                <a:gd name="connsiteY15" fmla="*/ 365404 h 1144735"/>
                <a:gd name="connsiteX16" fmla="*/ 13410 w 1205157"/>
                <a:gd name="connsiteY16" fmla="*/ 101630 h 1144735"/>
                <a:gd name="connsiteX17" fmla="*/ 274126 w 1205157"/>
                <a:gd name="connsiteY17" fmla="*/ 52667 h 1144735"/>
                <a:gd name="connsiteX18" fmla="*/ 453788 w 1205157"/>
                <a:gd name="connsiteY18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62317 w 1205971"/>
                <a:gd name="connsiteY10" fmla="*/ 228879 h 1144735"/>
                <a:gd name="connsiteX11" fmla="*/ 797229 w 1205971"/>
                <a:gd name="connsiteY11" fmla="*/ 447954 h 1144735"/>
                <a:gd name="connsiteX12" fmla="*/ 807588 w 1205971"/>
                <a:gd name="connsiteY12" fmla="*/ 1144734 h 1144735"/>
                <a:gd name="connsiteX13" fmla="*/ 279977 w 1205971"/>
                <a:gd name="connsiteY13" fmla="*/ 1144735 h 1144735"/>
                <a:gd name="connsiteX14" fmla="*/ 97141 w 1205971"/>
                <a:gd name="connsiteY14" fmla="*/ 900391 h 1144735"/>
                <a:gd name="connsiteX15" fmla="*/ 95554 w 1205971"/>
                <a:gd name="connsiteY15" fmla="*/ 365404 h 1144735"/>
                <a:gd name="connsiteX16" fmla="*/ 14224 w 1205971"/>
                <a:gd name="connsiteY16" fmla="*/ 101630 h 1144735"/>
                <a:gd name="connsiteX17" fmla="*/ 274940 w 1205971"/>
                <a:gd name="connsiteY17" fmla="*/ 52667 h 1144735"/>
                <a:gd name="connsiteX18" fmla="*/ 454602 w 1205971"/>
                <a:gd name="connsiteY18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807588 w 1205971"/>
                <a:gd name="connsiteY12" fmla="*/ 1144734 h 1144735"/>
                <a:gd name="connsiteX13" fmla="*/ 279977 w 1205971"/>
                <a:gd name="connsiteY13" fmla="*/ 1144735 h 1144735"/>
                <a:gd name="connsiteX14" fmla="*/ 97141 w 1205971"/>
                <a:gd name="connsiteY14" fmla="*/ 900391 h 1144735"/>
                <a:gd name="connsiteX15" fmla="*/ 95554 w 1205971"/>
                <a:gd name="connsiteY15" fmla="*/ 365404 h 1144735"/>
                <a:gd name="connsiteX16" fmla="*/ 14224 w 1205971"/>
                <a:gd name="connsiteY16" fmla="*/ 101630 h 1144735"/>
                <a:gd name="connsiteX17" fmla="*/ 274940 w 1205971"/>
                <a:gd name="connsiteY17" fmla="*/ 52667 h 1144735"/>
                <a:gd name="connsiteX18" fmla="*/ 454602 w 1205971"/>
                <a:gd name="connsiteY18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909188 w 1205971"/>
                <a:gd name="connsiteY12" fmla="*/ 1144734 h 1144735"/>
                <a:gd name="connsiteX13" fmla="*/ 279977 w 1205971"/>
                <a:gd name="connsiteY13" fmla="*/ 1144735 h 1144735"/>
                <a:gd name="connsiteX14" fmla="*/ 97141 w 1205971"/>
                <a:gd name="connsiteY14" fmla="*/ 900391 h 1144735"/>
                <a:gd name="connsiteX15" fmla="*/ 95554 w 1205971"/>
                <a:gd name="connsiteY15" fmla="*/ 365404 h 1144735"/>
                <a:gd name="connsiteX16" fmla="*/ 14224 w 1205971"/>
                <a:gd name="connsiteY16" fmla="*/ 101630 h 1144735"/>
                <a:gd name="connsiteX17" fmla="*/ 274940 w 1205971"/>
                <a:gd name="connsiteY17" fmla="*/ 52667 h 1144735"/>
                <a:gd name="connsiteX18" fmla="*/ 454602 w 1205971"/>
                <a:gd name="connsiteY18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909188 w 1205971"/>
                <a:gd name="connsiteY12" fmla="*/ 1144734 h 1144735"/>
                <a:gd name="connsiteX13" fmla="*/ 146627 w 1205971"/>
                <a:gd name="connsiteY13" fmla="*/ 1144735 h 1144735"/>
                <a:gd name="connsiteX14" fmla="*/ 97141 w 1205971"/>
                <a:gd name="connsiteY14" fmla="*/ 900391 h 1144735"/>
                <a:gd name="connsiteX15" fmla="*/ 95554 w 1205971"/>
                <a:gd name="connsiteY15" fmla="*/ 365404 h 1144735"/>
                <a:gd name="connsiteX16" fmla="*/ 14224 w 1205971"/>
                <a:gd name="connsiteY16" fmla="*/ 101630 h 1144735"/>
                <a:gd name="connsiteX17" fmla="*/ 274940 w 1205971"/>
                <a:gd name="connsiteY17" fmla="*/ 52667 h 1144735"/>
                <a:gd name="connsiteX18" fmla="*/ 454602 w 1205971"/>
                <a:gd name="connsiteY18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909188 w 1205971"/>
                <a:gd name="connsiteY12" fmla="*/ 1144734 h 1144735"/>
                <a:gd name="connsiteX13" fmla="*/ 146627 w 1205971"/>
                <a:gd name="connsiteY13" fmla="*/ 1144735 h 1144735"/>
                <a:gd name="connsiteX14" fmla="*/ 95554 w 1205971"/>
                <a:gd name="connsiteY14" fmla="*/ 365404 h 1144735"/>
                <a:gd name="connsiteX15" fmla="*/ 14224 w 1205971"/>
                <a:gd name="connsiteY15" fmla="*/ 101630 h 1144735"/>
                <a:gd name="connsiteX16" fmla="*/ 274940 w 1205971"/>
                <a:gd name="connsiteY16" fmla="*/ 52667 h 1144735"/>
                <a:gd name="connsiteX17" fmla="*/ 454602 w 1205971"/>
                <a:gd name="connsiteY17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909188 w 1205971"/>
                <a:gd name="connsiteY12" fmla="*/ 1144734 h 1144735"/>
                <a:gd name="connsiteX13" fmla="*/ 146627 w 1205971"/>
                <a:gd name="connsiteY13" fmla="*/ 1144735 h 1144735"/>
                <a:gd name="connsiteX14" fmla="*/ 95554 w 1205971"/>
                <a:gd name="connsiteY14" fmla="*/ 365404 h 1144735"/>
                <a:gd name="connsiteX15" fmla="*/ 14224 w 1205971"/>
                <a:gd name="connsiteY15" fmla="*/ 101630 h 1144735"/>
                <a:gd name="connsiteX16" fmla="*/ 274940 w 1205971"/>
                <a:gd name="connsiteY16" fmla="*/ 52667 h 1144735"/>
                <a:gd name="connsiteX17" fmla="*/ 454602 w 1205971"/>
                <a:gd name="connsiteY17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7229 w 1205971"/>
                <a:gd name="connsiteY11" fmla="*/ 447954 h 1144735"/>
                <a:gd name="connsiteX12" fmla="*/ 909188 w 1205971"/>
                <a:gd name="connsiteY12" fmla="*/ 1144734 h 1144735"/>
                <a:gd name="connsiteX13" fmla="*/ 146627 w 1205971"/>
                <a:gd name="connsiteY13" fmla="*/ 1144735 h 1144735"/>
                <a:gd name="connsiteX14" fmla="*/ 95554 w 1205971"/>
                <a:gd name="connsiteY14" fmla="*/ 365404 h 1144735"/>
                <a:gd name="connsiteX15" fmla="*/ 14224 w 1205971"/>
                <a:gd name="connsiteY15" fmla="*/ 101630 h 1144735"/>
                <a:gd name="connsiteX16" fmla="*/ 274940 w 1205971"/>
                <a:gd name="connsiteY16" fmla="*/ 52667 h 1144735"/>
                <a:gd name="connsiteX17" fmla="*/ 454602 w 1205971"/>
                <a:gd name="connsiteY17" fmla="*/ 9536 h 1144735"/>
                <a:gd name="connsiteX0" fmla="*/ 454602 w 1205971"/>
                <a:gd name="connsiteY0" fmla="*/ 9536 h 1144735"/>
                <a:gd name="connsiteX1" fmla="*/ 546404 w 1205971"/>
                <a:gd name="connsiteY1" fmla="*/ 43140 h 1144735"/>
                <a:gd name="connsiteX2" fmla="*/ 617842 w 1205971"/>
                <a:gd name="connsiteY2" fmla="*/ 278 h 1144735"/>
                <a:gd name="connsiteX3" fmla="*/ 755586 w 1205971"/>
                <a:gd name="connsiteY3" fmla="*/ 22255 h 1144735"/>
                <a:gd name="connsiteX4" fmla="*/ 858773 w 1205971"/>
                <a:gd name="connsiteY4" fmla="*/ 58767 h 1144735"/>
                <a:gd name="connsiteX5" fmla="*/ 993712 w 1205971"/>
                <a:gd name="connsiteY5" fmla="*/ 74642 h 1144735"/>
                <a:gd name="connsiteX6" fmla="*/ 1198111 w 1205971"/>
                <a:gd name="connsiteY6" fmla="*/ 61924 h 1144735"/>
                <a:gd name="connsiteX7" fmla="*/ 1204848 w 1205971"/>
                <a:gd name="connsiteY7" fmla="*/ 142905 h 1144735"/>
                <a:gd name="connsiteX8" fmla="*/ 1081024 w 1205971"/>
                <a:gd name="connsiteY8" fmla="*/ 163543 h 1144735"/>
                <a:gd name="connsiteX9" fmla="*/ 973072 w 1205971"/>
                <a:gd name="connsiteY9" fmla="*/ 200055 h 1144735"/>
                <a:gd name="connsiteX10" fmla="*/ 881367 w 1205971"/>
                <a:gd name="connsiteY10" fmla="*/ 292379 h 1144735"/>
                <a:gd name="connsiteX11" fmla="*/ 790879 w 1205971"/>
                <a:gd name="connsiteY11" fmla="*/ 416204 h 1144735"/>
                <a:gd name="connsiteX12" fmla="*/ 909188 w 1205971"/>
                <a:gd name="connsiteY12" fmla="*/ 1144734 h 1144735"/>
                <a:gd name="connsiteX13" fmla="*/ 146627 w 1205971"/>
                <a:gd name="connsiteY13" fmla="*/ 1144735 h 1144735"/>
                <a:gd name="connsiteX14" fmla="*/ 95554 w 1205971"/>
                <a:gd name="connsiteY14" fmla="*/ 365404 h 1144735"/>
                <a:gd name="connsiteX15" fmla="*/ 14224 w 1205971"/>
                <a:gd name="connsiteY15" fmla="*/ 101630 h 1144735"/>
                <a:gd name="connsiteX16" fmla="*/ 274940 w 1205971"/>
                <a:gd name="connsiteY16" fmla="*/ 52667 h 1144735"/>
                <a:gd name="connsiteX17" fmla="*/ 454602 w 1205971"/>
                <a:gd name="connsiteY17" fmla="*/ 9536 h 1144735"/>
                <a:gd name="connsiteX0" fmla="*/ 451216 w 1202585"/>
                <a:gd name="connsiteY0" fmla="*/ 9536 h 1144735"/>
                <a:gd name="connsiteX1" fmla="*/ 543018 w 1202585"/>
                <a:gd name="connsiteY1" fmla="*/ 43140 h 1144735"/>
                <a:gd name="connsiteX2" fmla="*/ 614456 w 1202585"/>
                <a:gd name="connsiteY2" fmla="*/ 278 h 1144735"/>
                <a:gd name="connsiteX3" fmla="*/ 752200 w 1202585"/>
                <a:gd name="connsiteY3" fmla="*/ 22255 h 1144735"/>
                <a:gd name="connsiteX4" fmla="*/ 855387 w 1202585"/>
                <a:gd name="connsiteY4" fmla="*/ 58767 h 1144735"/>
                <a:gd name="connsiteX5" fmla="*/ 990326 w 1202585"/>
                <a:gd name="connsiteY5" fmla="*/ 74642 h 1144735"/>
                <a:gd name="connsiteX6" fmla="*/ 1194725 w 1202585"/>
                <a:gd name="connsiteY6" fmla="*/ 61924 h 1144735"/>
                <a:gd name="connsiteX7" fmla="*/ 1201462 w 1202585"/>
                <a:gd name="connsiteY7" fmla="*/ 142905 h 1144735"/>
                <a:gd name="connsiteX8" fmla="*/ 1077638 w 1202585"/>
                <a:gd name="connsiteY8" fmla="*/ 163543 h 1144735"/>
                <a:gd name="connsiteX9" fmla="*/ 969686 w 1202585"/>
                <a:gd name="connsiteY9" fmla="*/ 200055 h 1144735"/>
                <a:gd name="connsiteX10" fmla="*/ 877981 w 1202585"/>
                <a:gd name="connsiteY10" fmla="*/ 292379 h 1144735"/>
                <a:gd name="connsiteX11" fmla="*/ 787493 w 1202585"/>
                <a:gd name="connsiteY11" fmla="*/ 416204 h 1144735"/>
                <a:gd name="connsiteX12" fmla="*/ 905802 w 1202585"/>
                <a:gd name="connsiteY12" fmla="*/ 1144734 h 1144735"/>
                <a:gd name="connsiteX13" fmla="*/ 143241 w 1202585"/>
                <a:gd name="connsiteY13" fmla="*/ 1144735 h 1144735"/>
                <a:gd name="connsiteX14" fmla="*/ 142968 w 1202585"/>
                <a:gd name="connsiteY14" fmla="*/ 390804 h 1144735"/>
                <a:gd name="connsiteX15" fmla="*/ 10838 w 1202585"/>
                <a:gd name="connsiteY15" fmla="*/ 101630 h 1144735"/>
                <a:gd name="connsiteX16" fmla="*/ 271554 w 1202585"/>
                <a:gd name="connsiteY16" fmla="*/ 52667 h 1144735"/>
                <a:gd name="connsiteX17" fmla="*/ 451216 w 1202585"/>
                <a:gd name="connsiteY17" fmla="*/ 9536 h 1144735"/>
                <a:gd name="connsiteX0" fmla="*/ 451216 w 1202585"/>
                <a:gd name="connsiteY0" fmla="*/ 9536 h 1144735"/>
                <a:gd name="connsiteX1" fmla="*/ 543018 w 1202585"/>
                <a:gd name="connsiteY1" fmla="*/ 43140 h 1144735"/>
                <a:gd name="connsiteX2" fmla="*/ 614456 w 1202585"/>
                <a:gd name="connsiteY2" fmla="*/ 278 h 1144735"/>
                <a:gd name="connsiteX3" fmla="*/ 752200 w 1202585"/>
                <a:gd name="connsiteY3" fmla="*/ 22255 h 1144735"/>
                <a:gd name="connsiteX4" fmla="*/ 855387 w 1202585"/>
                <a:gd name="connsiteY4" fmla="*/ 58767 h 1144735"/>
                <a:gd name="connsiteX5" fmla="*/ 990326 w 1202585"/>
                <a:gd name="connsiteY5" fmla="*/ 74642 h 1144735"/>
                <a:gd name="connsiteX6" fmla="*/ 1194725 w 1202585"/>
                <a:gd name="connsiteY6" fmla="*/ 61924 h 1144735"/>
                <a:gd name="connsiteX7" fmla="*/ 1201462 w 1202585"/>
                <a:gd name="connsiteY7" fmla="*/ 142905 h 1144735"/>
                <a:gd name="connsiteX8" fmla="*/ 1077638 w 1202585"/>
                <a:gd name="connsiteY8" fmla="*/ 163543 h 1144735"/>
                <a:gd name="connsiteX9" fmla="*/ 969686 w 1202585"/>
                <a:gd name="connsiteY9" fmla="*/ 200055 h 1144735"/>
                <a:gd name="connsiteX10" fmla="*/ 877981 w 1202585"/>
                <a:gd name="connsiteY10" fmla="*/ 292379 h 1144735"/>
                <a:gd name="connsiteX11" fmla="*/ 787493 w 1202585"/>
                <a:gd name="connsiteY11" fmla="*/ 416204 h 1144735"/>
                <a:gd name="connsiteX12" fmla="*/ 886752 w 1202585"/>
                <a:gd name="connsiteY12" fmla="*/ 935184 h 1144735"/>
                <a:gd name="connsiteX13" fmla="*/ 143241 w 1202585"/>
                <a:gd name="connsiteY13" fmla="*/ 1144735 h 1144735"/>
                <a:gd name="connsiteX14" fmla="*/ 142968 w 1202585"/>
                <a:gd name="connsiteY14" fmla="*/ 390804 h 1144735"/>
                <a:gd name="connsiteX15" fmla="*/ 10838 w 1202585"/>
                <a:gd name="connsiteY15" fmla="*/ 101630 h 1144735"/>
                <a:gd name="connsiteX16" fmla="*/ 271554 w 1202585"/>
                <a:gd name="connsiteY16" fmla="*/ 52667 h 1144735"/>
                <a:gd name="connsiteX17" fmla="*/ 451216 w 1202585"/>
                <a:gd name="connsiteY17" fmla="*/ 9536 h 1144735"/>
                <a:gd name="connsiteX0" fmla="*/ 451216 w 1202585"/>
                <a:gd name="connsiteY0" fmla="*/ 9536 h 1144735"/>
                <a:gd name="connsiteX1" fmla="*/ 543018 w 1202585"/>
                <a:gd name="connsiteY1" fmla="*/ 43140 h 1144735"/>
                <a:gd name="connsiteX2" fmla="*/ 614456 w 1202585"/>
                <a:gd name="connsiteY2" fmla="*/ 278 h 1144735"/>
                <a:gd name="connsiteX3" fmla="*/ 752200 w 1202585"/>
                <a:gd name="connsiteY3" fmla="*/ 22255 h 1144735"/>
                <a:gd name="connsiteX4" fmla="*/ 855387 w 1202585"/>
                <a:gd name="connsiteY4" fmla="*/ 58767 h 1144735"/>
                <a:gd name="connsiteX5" fmla="*/ 990326 w 1202585"/>
                <a:gd name="connsiteY5" fmla="*/ 74642 h 1144735"/>
                <a:gd name="connsiteX6" fmla="*/ 1194725 w 1202585"/>
                <a:gd name="connsiteY6" fmla="*/ 61924 h 1144735"/>
                <a:gd name="connsiteX7" fmla="*/ 1201462 w 1202585"/>
                <a:gd name="connsiteY7" fmla="*/ 142905 h 1144735"/>
                <a:gd name="connsiteX8" fmla="*/ 1077638 w 1202585"/>
                <a:gd name="connsiteY8" fmla="*/ 163543 h 1144735"/>
                <a:gd name="connsiteX9" fmla="*/ 969686 w 1202585"/>
                <a:gd name="connsiteY9" fmla="*/ 200055 h 1144735"/>
                <a:gd name="connsiteX10" fmla="*/ 877981 w 1202585"/>
                <a:gd name="connsiteY10" fmla="*/ 292379 h 1144735"/>
                <a:gd name="connsiteX11" fmla="*/ 787493 w 1202585"/>
                <a:gd name="connsiteY11" fmla="*/ 416204 h 1144735"/>
                <a:gd name="connsiteX12" fmla="*/ 886752 w 1202585"/>
                <a:gd name="connsiteY12" fmla="*/ 935184 h 1144735"/>
                <a:gd name="connsiteX13" fmla="*/ 768972 w 1202585"/>
                <a:gd name="connsiteY13" fmla="*/ 1120946 h 1144735"/>
                <a:gd name="connsiteX14" fmla="*/ 143241 w 1202585"/>
                <a:gd name="connsiteY14" fmla="*/ 1144735 h 1144735"/>
                <a:gd name="connsiteX15" fmla="*/ 142968 w 1202585"/>
                <a:gd name="connsiteY15" fmla="*/ 390804 h 1144735"/>
                <a:gd name="connsiteX16" fmla="*/ 10838 w 1202585"/>
                <a:gd name="connsiteY16" fmla="*/ 101630 h 1144735"/>
                <a:gd name="connsiteX17" fmla="*/ 271554 w 1202585"/>
                <a:gd name="connsiteY17" fmla="*/ 52667 h 1144735"/>
                <a:gd name="connsiteX18" fmla="*/ 451216 w 1202585"/>
                <a:gd name="connsiteY18" fmla="*/ 9536 h 1144735"/>
                <a:gd name="connsiteX0" fmla="*/ 452203 w 1203572"/>
                <a:gd name="connsiteY0" fmla="*/ 9536 h 1120946"/>
                <a:gd name="connsiteX1" fmla="*/ 544005 w 1203572"/>
                <a:gd name="connsiteY1" fmla="*/ 43140 h 1120946"/>
                <a:gd name="connsiteX2" fmla="*/ 615443 w 1203572"/>
                <a:gd name="connsiteY2" fmla="*/ 278 h 1120946"/>
                <a:gd name="connsiteX3" fmla="*/ 753187 w 1203572"/>
                <a:gd name="connsiteY3" fmla="*/ 22255 h 1120946"/>
                <a:gd name="connsiteX4" fmla="*/ 856374 w 1203572"/>
                <a:gd name="connsiteY4" fmla="*/ 58767 h 1120946"/>
                <a:gd name="connsiteX5" fmla="*/ 991313 w 1203572"/>
                <a:gd name="connsiteY5" fmla="*/ 74642 h 1120946"/>
                <a:gd name="connsiteX6" fmla="*/ 1195712 w 1203572"/>
                <a:gd name="connsiteY6" fmla="*/ 61924 h 1120946"/>
                <a:gd name="connsiteX7" fmla="*/ 1202449 w 1203572"/>
                <a:gd name="connsiteY7" fmla="*/ 142905 h 1120946"/>
                <a:gd name="connsiteX8" fmla="*/ 1078625 w 1203572"/>
                <a:gd name="connsiteY8" fmla="*/ 163543 h 1120946"/>
                <a:gd name="connsiteX9" fmla="*/ 970673 w 1203572"/>
                <a:gd name="connsiteY9" fmla="*/ 200055 h 1120946"/>
                <a:gd name="connsiteX10" fmla="*/ 878968 w 1203572"/>
                <a:gd name="connsiteY10" fmla="*/ 292379 h 1120946"/>
                <a:gd name="connsiteX11" fmla="*/ 788480 w 1203572"/>
                <a:gd name="connsiteY11" fmla="*/ 416204 h 1120946"/>
                <a:gd name="connsiteX12" fmla="*/ 887739 w 1203572"/>
                <a:gd name="connsiteY12" fmla="*/ 935184 h 1120946"/>
                <a:gd name="connsiteX13" fmla="*/ 769959 w 1203572"/>
                <a:gd name="connsiteY13" fmla="*/ 1120946 h 1120946"/>
                <a:gd name="connsiteX14" fmla="*/ 207728 w 1203572"/>
                <a:gd name="connsiteY14" fmla="*/ 1106635 h 1120946"/>
                <a:gd name="connsiteX15" fmla="*/ 143955 w 1203572"/>
                <a:gd name="connsiteY15" fmla="*/ 390804 h 1120946"/>
                <a:gd name="connsiteX16" fmla="*/ 11825 w 1203572"/>
                <a:gd name="connsiteY16" fmla="*/ 101630 h 1120946"/>
                <a:gd name="connsiteX17" fmla="*/ 272541 w 1203572"/>
                <a:gd name="connsiteY17" fmla="*/ 52667 h 1120946"/>
                <a:gd name="connsiteX18" fmla="*/ 452203 w 1203572"/>
                <a:gd name="connsiteY18" fmla="*/ 9536 h 1120946"/>
                <a:gd name="connsiteX0" fmla="*/ 452203 w 1203572"/>
                <a:gd name="connsiteY0" fmla="*/ 9536 h 1120946"/>
                <a:gd name="connsiteX1" fmla="*/ 544005 w 1203572"/>
                <a:gd name="connsiteY1" fmla="*/ 43140 h 1120946"/>
                <a:gd name="connsiteX2" fmla="*/ 615443 w 1203572"/>
                <a:gd name="connsiteY2" fmla="*/ 278 h 1120946"/>
                <a:gd name="connsiteX3" fmla="*/ 753187 w 1203572"/>
                <a:gd name="connsiteY3" fmla="*/ 22255 h 1120946"/>
                <a:gd name="connsiteX4" fmla="*/ 856374 w 1203572"/>
                <a:gd name="connsiteY4" fmla="*/ 58767 h 1120946"/>
                <a:gd name="connsiteX5" fmla="*/ 991313 w 1203572"/>
                <a:gd name="connsiteY5" fmla="*/ 74642 h 1120946"/>
                <a:gd name="connsiteX6" fmla="*/ 1195712 w 1203572"/>
                <a:gd name="connsiteY6" fmla="*/ 61924 h 1120946"/>
                <a:gd name="connsiteX7" fmla="*/ 1202449 w 1203572"/>
                <a:gd name="connsiteY7" fmla="*/ 142905 h 1120946"/>
                <a:gd name="connsiteX8" fmla="*/ 1078625 w 1203572"/>
                <a:gd name="connsiteY8" fmla="*/ 163543 h 1120946"/>
                <a:gd name="connsiteX9" fmla="*/ 970673 w 1203572"/>
                <a:gd name="connsiteY9" fmla="*/ 200055 h 1120946"/>
                <a:gd name="connsiteX10" fmla="*/ 878968 w 1203572"/>
                <a:gd name="connsiteY10" fmla="*/ 292379 h 1120946"/>
                <a:gd name="connsiteX11" fmla="*/ 788480 w 1203572"/>
                <a:gd name="connsiteY11" fmla="*/ 416204 h 1120946"/>
                <a:gd name="connsiteX12" fmla="*/ 887739 w 1203572"/>
                <a:gd name="connsiteY12" fmla="*/ 935184 h 1120946"/>
                <a:gd name="connsiteX13" fmla="*/ 769959 w 1203572"/>
                <a:gd name="connsiteY13" fmla="*/ 1120946 h 1120946"/>
                <a:gd name="connsiteX14" fmla="*/ 207728 w 1203572"/>
                <a:gd name="connsiteY14" fmla="*/ 1106635 h 1120946"/>
                <a:gd name="connsiteX15" fmla="*/ 143955 w 1203572"/>
                <a:gd name="connsiteY15" fmla="*/ 390804 h 1120946"/>
                <a:gd name="connsiteX16" fmla="*/ 11825 w 1203572"/>
                <a:gd name="connsiteY16" fmla="*/ 101630 h 1120946"/>
                <a:gd name="connsiteX17" fmla="*/ 272541 w 1203572"/>
                <a:gd name="connsiteY17" fmla="*/ 52667 h 1120946"/>
                <a:gd name="connsiteX18" fmla="*/ 452203 w 1203572"/>
                <a:gd name="connsiteY18" fmla="*/ 9536 h 1120946"/>
                <a:gd name="connsiteX0" fmla="*/ 452203 w 1203572"/>
                <a:gd name="connsiteY0" fmla="*/ 9536 h 1170135"/>
                <a:gd name="connsiteX1" fmla="*/ 544005 w 1203572"/>
                <a:gd name="connsiteY1" fmla="*/ 43140 h 1170135"/>
                <a:gd name="connsiteX2" fmla="*/ 615443 w 1203572"/>
                <a:gd name="connsiteY2" fmla="*/ 278 h 1170135"/>
                <a:gd name="connsiteX3" fmla="*/ 753187 w 1203572"/>
                <a:gd name="connsiteY3" fmla="*/ 22255 h 1170135"/>
                <a:gd name="connsiteX4" fmla="*/ 856374 w 1203572"/>
                <a:gd name="connsiteY4" fmla="*/ 58767 h 1170135"/>
                <a:gd name="connsiteX5" fmla="*/ 991313 w 1203572"/>
                <a:gd name="connsiteY5" fmla="*/ 74642 h 1170135"/>
                <a:gd name="connsiteX6" fmla="*/ 1195712 w 1203572"/>
                <a:gd name="connsiteY6" fmla="*/ 61924 h 1170135"/>
                <a:gd name="connsiteX7" fmla="*/ 1202449 w 1203572"/>
                <a:gd name="connsiteY7" fmla="*/ 142905 h 1170135"/>
                <a:gd name="connsiteX8" fmla="*/ 1078625 w 1203572"/>
                <a:gd name="connsiteY8" fmla="*/ 163543 h 1170135"/>
                <a:gd name="connsiteX9" fmla="*/ 970673 w 1203572"/>
                <a:gd name="connsiteY9" fmla="*/ 200055 h 1170135"/>
                <a:gd name="connsiteX10" fmla="*/ 878968 w 1203572"/>
                <a:gd name="connsiteY10" fmla="*/ 292379 h 1170135"/>
                <a:gd name="connsiteX11" fmla="*/ 788480 w 1203572"/>
                <a:gd name="connsiteY11" fmla="*/ 416204 h 1170135"/>
                <a:gd name="connsiteX12" fmla="*/ 887739 w 1203572"/>
                <a:gd name="connsiteY12" fmla="*/ 935184 h 1170135"/>
                <a:gd name="connsiteX13" fmla="*/ 769959 w 1203572"/>
                <a:gd name="connsiteY13" fmla="*/ 1120946 h 1170135"/>
                <a:gd name="connsiteX14" fmla="*/ 207728 w 1203572"/>
                <a:gd name="connsiteY14" fmla="*/ 1170135 h 1170135"/>
                <a:gd name="connsiteX15" fmla="*/ 143955 w 1203572"/>
                <a:gd name="connsiteY15" fmla="*/ 390804 h 1170135"/>
                <a:gd name="connsiteX16" fmla="*/ 11825 w 1203572"/>
                <a:gd name="connsiteY16" fmla="*/ 101630 h 1170135"/>
                <a:gd name="connsiteX17" fmla="*/ 272541 w 1203572"/>
                <a:gd name="connsiteY17" fmla="*/ 52667 h 1170135"/>
                <a:gd name="connsiteX18" fmla="*/ 452203 w 1203572"/>
                <a:gd name="connsiteY18" fmla="*/ 9536 h 1170135"/>
                <a:gd name="connsiteX0" fmla="*/ 452203 w 1203572"/>
                <a:gd name="connsiteY0" fmla="*/ 9536 h 1170135"/>
                <a:gd name="connsiteX1" fmla="*/ 544005 w 1203572"/>
                <a:gd name="connsiteY1" fmla="*/ 43140 h 1170135"/>
                <a:gd name="connsiteX2" fmla="*/ 615443 w 1203572"/>
                <a:gd name="connsiteY2" fmla="*/ 278 h 1170135"/>
                <a:gd name="connsiteX3" fmla="*/ 753187 w 1203572"/>
                <a:gd name="connsiteY3" fmla="*/ 22255 h 1170135"/>
                <a:gd name="connsiteX4" fmla="*/ 856374 w 1203572"/>
                <a:gd name="connsiteY4" fmla="*/ 58767 h 1170135"/>
                <a:gd name="connsiteX5" fmla="*/ 991313 w 1203572"/>
                <a:gd name="connsiteY5" fmla="*/ 74642 h 1170135"/>
                <a:gd name="connsiteX6" fmla="*/ 1195712 w 1203572"/>
                <a:gd name="connsiteY6" fmla="*/ 61924 h 1170135"/>
                <a:gd name="connsiteX7" fmla="*/ 1202449 w 1203572"/>
                <a:gd name="connsiteY7" fmla="*/ 142905 h 1170135"/>
                <a:gd name="connsiteX8" fmla="*/ 1078625 w 1203572"/>
                <a:gd name="connsiteY8" fmla="*/ 163543 h 1170135"/>
                <a:gd name="connsiteX9" fmla="*/ 970673 w 1203572"/>
                <a:gd name="connsiteY9" fmla="*/ 200055 h 1170135"/>
                <a:gd name="connsiteX10" fmla="*/ 878968 w 1203572"/>
                <a:gd name="connsiteY10" fmla="*/ 292379 h 1170135"/>
                <a:gd name="connsiteX11" fmla="*/ 788480 w 1203572"/>
                <a:gd name="connsiteY11" fmla="*/ 416204 h 1170135"/>
                <a:gd name="connsiteX12" fmla="*/ 887739 w 1203572"/>
                <a:gd name="connsiteY12" fmla="*/ 935184 h 1170135"/>
                <a:gd name="connsiteX13" fmla="*/ 769959 w 1203572"/>
                <a:gd name="connsiteY13" fmla="*/ 1127296 h 1170135"/>
                <a:gd name="connsiteX14" fmla="*/ 207728 w 1203572"/>
                <a:gd name="connsiteY14" fmla="*/ 1170135 h 1170135"/>
                <a:gd name="connsiteX15" fmla="*/ 143955 w 1203572"/>
                <a:gd name="connsiteY15" fmla="*/ 390804 h 1170135"/>
                <a:gd name="connsiteX16" fmla="*/ 11825 w 1203572"/>
                <a:gd name="connsiteY16" fmla="*/ 101630 h 1170135"/>
                <a:gd name="connsiteX17" fmla="*/ 272541 w 1203572"/>
                <a:gd name="connsiteY17" fmla="*/ 52667 h 1170135"/>
                <a:gd name="connsiteX18" fmla="*/ 452203 w 1203572"/>
                <a:gd name="connsiteY18" fmla="*/ 9536 h 1170135"/>
                <a:gd name="connsiteX0" fmla="*/ 451968 w 1203337"/>
                <a:gd name="connsiteY0" fmla="*/ 9536 h 1127296"/>
                <a:gd name="connsiteX1" fmla="*/ 543770 w 1203337"/>
                <a:gd name="connsiteY1" fmla="*/ 43140 h 1127296"/>
                <a:gd name="connsiteX2" fmla="*/ 615208 w 1203337"/>
                <a:gd name="connsiteY2" fmla="*/ 278 h 1127296"/>
                <a:gd name="connsiteX3" fmla="*/ 752952 w 1203337"/>
                <a:gd name="connsiteY3" fmla="*/ 22255 h 1127296"/>
                <a:gd name="connsiteX4" fmla="*/ 856139 w 1203337"/>
                <a:gd name="connsiteY4" fmla="*/ 58767 h 1127296"/>
                <a:gd name="connsiteX5" fmla="*/ 991078 w 1203337"/>
                <a:gd name="connsiteY5" fmla="*/ 74642 h 1127296"/>
                <a:gd name="connsiteX6" fmla="*/ 1195477 w 1203337"/>
                <a:gd name="connsiteY6" fmla="*/ 61924 h 1127296"/>
                <a:gd name="connsiteX7" fmla="*/ 1202214 w 1203337"/>
                <a:gd name="connsiteY7" fmla="*/ 142905 h 1127296"/>
                <a:gd name="connsiteX8" fmla="*/ 1078390 w 1203337"/>
                <a:gd name="connsiteY8" fmla="*/ 163543 h 1127296"/>
                <a:gd name="connsiteX9" fmla="*/ 970438 w 1203337"/>
                <a:gd name="connsiteY9" fmla="*/ 200055 h 1127296"/>
                <a:gd name="connsiteX10" fmla="*/ 878733 w 1203337"/>
                <a:gd name="connsiteY10" fmla="*/ 292379 h 1127296"/>
                <a:gd name="connsiteX11" fmla="*/ 788245 w 1203337"/>
                <a:gd name="connsiteY11" fmla="*/ 416204 h 1127296"/>
                <a:gd name="connsiteX12" fmla="*/ 887504 w 1203337"/>
                <a:gd name="connsiteY12" fmla="*/ 935184 h 1127296"/>
                <a:gd name="connsiteX13" fmla="*/ 769724 w 1203337"/>
                <a:gd name="connsiteY13" fmla="*/ 1127296 h 1127296"/>
                <a:gd name="connsiteX14" fmla="*/ 182093 w 1203337"/>
                <a:gd name="connsiteY14" fmla="*/ 1125685 h 1127296"/>
                <a:gd name="connsiteX15" fmla="*/ 143720 w 1203337"/>
                <a:gd name="connsiteY15" fmla="*/ 390804 h 1127296"/>
                <a:gd name="connsiteX16" fmla="*/ 11590 w 1203337"/>
                <a:gd name="connsiteY16" fmla="*/ 101630 h 1127296"/>
                <a:gd name="connsiteX17" fmla="*/ 272306 w 1203337"/>
                <a:gd name="connsiteY17" fmla="*/ 52667 h 1127296"/>
                <a:gd name="connsiteX18" fmla="*/ 451968 w 1203337"/>
                <a:gd name="connsiteY18" fmla="*/ 9536 h 1127296"/>
                <a:gd name="connsiteX0" fmla="*/ 451968 w 1203337"/>
                <a:gd name="connsiteY0" fmla="*/ 9536 h 1127296"/>
                <a:gd name="connsiteX1" fmla="*/ 543770 w 1203337"/>
                <a:gd name="connsiteY1" fmla="*/ 43140 h 1127296"/>
                <a:gd name="connsiteX2" fmla="*/ 615208 w 1203337"/>
                <a:gd name="connsiteY2" fmla="*/ 278 h 1127296"/>
                <a:gd name="connsiteX3" fmla="*/ 752952 w 1203337"/>
                <a:gd name="connsiteY3" fmla="*/ 22255 h 1127296"/>
                <a:gd name="connsiteX4" fmla="*/ 856139 w 1203337"/>
                <a:gd name="connsiteY4" fmla="*/ 58767 h 1127296"/>
                <a:gd name="connsiteX5" fmla="*/ 991078 w 1203337"/>
                <a:gd name="connsiteY5" fmla="*/ 74642 h 1127296"/>
                <a:gd name="connsiteX6" fmla="*/ 1195477 w 1203337"/>
                <a:gd name="connsiteY6" fmla="*/ 61924 h 1127296"/>
                <a:gd name="connsiteX7" fmla="*/ 1202214 w 1203337"/>
                <a:gd name="connsiteY7" fmla="*/ 142905 h 1127296"/>
                <a:gd name="connsiteX8" fmla="*/ 1078390 w 1203337"/>
                <a:gd name="connsiteY8" fmla="*/ 163543 h 1127296"/>
                <a:gd name="connsiteX9" fmla="*/ 970438 w 1203337"/>
                <a:gd name="connsiteY9" fmla="*/ 200055 h 1127296"/>
                <a:gd name="connsiteX10" fmla="*/ 878733 w 1203337"/>
                <a:gd name="connsiteY10" fmla="*/ 292379 h 1127296"/>
                <a:gd name="connsiteX11" fmla="*/ 788245 w 1203337"/>
                <a:gd name="connsiteY11" fmla="*/ 416204 h 1127296"/>
                <a:gd name="connsiteX12" fmla="*/ 887504 w 1203337"/>
                <a:gd name="connsiteY12" fmla="*/ 935184 h 1127296"/>
                <a:gd name="connsiteX13" fmla="*/ 769724 w 1203337"/>
                <a:gd name="connsiteY13" fmla="*/ 1127296 h 1127296"/>
                <a:gd name="connsiteX14" fmla="*/ 182093 w 1203337"/>
                <a:gd name="connsiteY14" fmla="*/ 1125685 h 1127296"/>
                <a:gd name="connsiteX15" fmla="*/ 143720 w 1203337"/>
                <a:gd name="connsiteY15" fmla="*/ 390804 h 1127296"/>
                <a:gd name="connsiteX16" fmla="*/ 11590 w 1203337"/>
                <a:gd name="connsiteY16" fmla="*/ 101630 h 1127296"/>
                <a:gd name="connsiteX17" fmla="*/ 272306 w 1203337"/>
                <a:gd name="connsiteY17" fmla="*/ 52667 h 1127296"/>
                <a:gd name="connsiteX18" fmla="*/ 451968 w 1203337"/>
                <a:gd name="connsiteY18" fmla="*/ 9536 h 1127296"/>
                <a:gd name="connsiteX0" fmla="*/ 451968 w 1203337"/>
                <a:gd name="connsiteY0" fmla="*/ 9536 h 1127296"/>
                <a:gd name="connsiteX1" fmla="*/ 543770 w 1203337"/>
                <a:gd name="connsiteY1" fmla="*/ 43140 h 1127296"/>
                <a:gd name="connsiteX2" fmla="*/ 615208 w 1203337"/>
                <a:gd name="connsiteY2" fmla="*/ 278 h 1127296"/>
                <a:gd name="connsiteX3" fmla="*/ 752952 w 1203337"/>
                <a:gd name="connsiteY3" fmla="*/ 22255 h 1127296"/>
                <a:gd name="connsiteX4" fmla="*/ 856139 w 1203337"/>
                <a:gd name="connsiteY4" fmla="*/ 58767 h 1127296"/>
                <a:gd name="connsiteX5" fmla="*/ 991078 w 1203337"/>
                <a:gd name="connsiteY5" fmla="*/ 74642 h 1127296"/>
                <a:gd name="connsiteX6" fmla="*/ 1195477 w 1203337"/>
                <a:gd name="connsiteY6" fmla="*/ 61924 h 1127296"/>
                <a:gd name="connsiteX7" fmla="*/ 1202214 w 1203337"/>
                <a:gd name="connsiteY7" fmla="*/ 142905 h 1127296"/>
                <a:gd name="connsiteX8" fmla="*/ 1078390 w 1203337"/>
                <a:gd name="connsiteY8" fmla="*/ 163543 h 1127296"/>
                <a:gd name="connsiteX9" fmla="*/ 970438 w 1203337"/>
                <a:gd name="connsiteY9" fmla="*/ 200055 h 1127296"/>
                <a:gd name="connsiteX10" fmla="*/ 878733 w 1203337"/>
                <a:gd name="connsiteY10" fmla="*/ 292379 h 1127296"/>
                <a:gd name="connsiteX11" fmla="*/ 788245 w 1203337"/>
                <a:gd name="connsiteY11" fmla="*/ 416204 h 1127296"/>
                <a:gd name="connsiteX12" fmla="*/ 887504 w 1203337"/>
                <a:gd name="connsiteY12" fmla="*/ 935184 h 1127296"/>
                <a:gd name="connsiteX13" fmla="*/ 769724 w 1203337"/>
                <a:gd name="connsiteY13" fmla="*/ 1127296 h 1127296"/>
                <a:gd name="connsiteX14" fmla="*/ 182093 w 1203337"/>
                <a:gd name="connsiteY14" fmla="*/ 1125685 h 1127296"/>
                <a:gd name="connsiteX15" fmla="*/ 143720 w 1203337"/>
                <a:gd name="connsiteY15" fmla="*/ 390804 h 1127296"/>
                <a:gd name="connsiteX16" fmla="*/ 11590 w 1203337"/>
                <a:gd name="connsiteY16" fmla="*/ 101630 h 1127296"/>
                <a:gd name="connsiteX17" fmla="*/ 272306 w 1203337"/>
                <a:gd name="connsiteY17" fmla="*/ 52667 h 1127296"/>
                <a:gd name="connsiteX18" fmla="*/ 451968 w 1203337"/>
                <a:gd name="connsiteY18" fmla="*/ 9536 h 1127296"/>
                <a:gd name="connsiteX0" fmla="*/ 451968 w 1203337"/>
                <a:gd name="connsiteY0" fmla="*/ 9536 h 1127296"/>
                <a:gd name="connsiteX1" fmla="*/ 543770 w 1203337"/>
                <a:gd name="connsiteY1" fmla="*/ 43140 h 1127296"/>
                <a:gd name="connsiteX2" fmla="*/ 615208 w 1203337"/>
                <a:gd name="connsiteY2" fmla="*/ 278 h 1127296"/>
                <a:gd name="connsiteX3" fmla="*/ 752952 w 1203337"/>
                <a:gd name="connsiteY3" fmla="*/ 22255 h 1127296"/>
                <a:gd name="connsiteX4" fmla="*/ 856139 w 1203337"/>
                <a:gd name="connsiteY4" fmla="*/ 58767 h 1127296"/>
                <a:gd name="connsiteX5" fmla="*/ 991078 w 1203337"/>
                <a:gd name="connsiteY5" fmla="*/ 74642 h 1127296"/>
                <a:gd name="connsiteX6" fmla="*/ 1195477 w 1203337"/>
                <a:gd name="connsiteY6" fmla="*/ 61924 h 1127296"/>
                <a:gd name="connsiteX7" fmla="*/ 1202214 w 1203337"/>
                <a:gd name="connsiteY7" fmla="*/ 142905 h 1127296"/>
                <a:gd name="connsiteX8" fmla="*/ 1078390 w 1203337"/>
                <a:gd name="connsiteY8" fmla="*/ 163543 h 1127296"/>
                <a:gd name="connsiteX9" fmla="*/ 970438 w 1203337"/>
                <a:gd name="connsiteY9" fmla="*/ 200055 h 1127296"/>
                <a:gd name="connsiteX10" fmla="*/ 878733 w 1203337"/>
                <a:gd name="connsiteY10" fmla="*/ 292379 h 1127296"/>
                <a:gd name="connsiteX11" fmla="*/ 788245 w 1203337"/>
                <a:gd name="connsiteY11" fmla="*/ 416204 h 1127296"/>
                <a:gd name="connsiteX12" fmla="*/ 754154 w 1203337"/>
                <a:gd name="connsiteY12" fmla="*/ 719284 h 1127296"/>
                <a:gd name="connsiteX13" fmla="*/ 769724 w 1203337"/>
                <a:gd name="connsiteY13" fmla="*/ 1127296 h 1127296"/>
                <a:gd name="connsiteX14" fmla="*/ 182093 w 1203337"/>
                <a:gd name="connsiteY14" fmla="*/ 1125685 h 1127296"/>
                <a:gd name="connsiteX15" fmla="*/ 143720 w 1203337"/>
                <a:gd name="connsiteY15" fmla="*/ 390804 h 1127296"/>
                <a:gd name="connsiteX16" fmla="*/ 11590 w 1203337"/>
                <a:gd name="connsiteY16" fmla="*/ 101630 h 1127296"/>
                <a:gd name="connsiteX17" fmla="*/ 272306 w 1203337"/>
                <a:gd name="connsiteY17" fmla="*/ 52667 h 1127296"/>
                <a:gd name="connsiteX18" fmla="*/ 451968 w 1203337"/>
                <a:gd name="connsiteY18" fmla="*/ 9536 h 1127296"/>
                <a:gd name="connsiteX0" fmla="*/ 452967 w 1204336"/>
                <a:gd name="connsiteY0" fmla="*/ 9536 h 1144735"/>
                <a:gd name="connsiteX1" fmla="*/ 544769 w 1204336"/>
                <a:gd name="connsiteY1" fmla="*/ 43140 h 1144735"/>
                <a:gd name="connsiteX2" fmla="*/ 616207 w 1204336"/>
                <a:gd name="connsiteY2" fmla="*/ 278 h 1144735"/>
                <a:gd name="connsiteX3" fmla="*/ 753951 w 1204336"/>
                <a:gd name="connsiteY3" fmla="*/ 22255 h 1144735"/>
                <a:gd name="connsiteX4" fmla="*/ 857138 w 1204336"/>
                <a:gd name="connsiteY4" fmla="*/ 58767 h 1144735"/>
                <a:gd name="connsiteX5" fmla="*/ 992077 w 1204336"/>
                <a:gd name="connsiteY5" fmla="*/ 74642 h 1144735"/>
                <a:gd name="connsiteX6" fmla="*/ 1196476 w 1204336"/>
                <a:gd name="connsiteY6" fmla="*/ 61924 h 1144735"/>
                <a:gd name="connsiteX7" fmla="*/ 1203213 w 1204336"/>
                <a:gd name="connsiteY7" fmla="*/ 142905 h 1144735"/>
                <a:gd name="connsiteX8" fmla="*/ 1079389 w 1204336"/>
                <a:gd name="connsiteY8" fmla="*/ 163543 h 1144735"/>
                <a:gd name="connsiteX9" fmla="*/ 971437 w 1204336"/>
                <a:gd name="connsiteY9" fmla="*/ 200055 h 1144735"/>
                <a:gd name="connsiteX10" fmla="*/ 879732 w 1204336"/>
                <a:gd name="connsiteY10" fmla="*/ 292379 h 1144735"/>
                <a:gd name="connsiteX11" fmla="*/ 789244 w 1204336"/>
                <a:gd name="connsiteY11" fmla="*/ 416204 h 1144735"/>
                <a:gd name="connsiteX12" fmla="*/ 755153 w 1204336"/>
                <a:gd name="connsiteY12" fmla="*/ 719284 h 1144735"/>
                <a:gd name="connsiteX13" fmla="*/ 770723 w 1204336"/>
                <a:gd name="connsiteY13" fmla="*/ 1127296 h 1144735"/>
                <a:gd name="connsiteX14" fmla="*/ 284692 w 1204336"/>
                <a:gd name="connsiteY14" fmla="*/ 1144735 h 1144735"/>
                <a:gd name="connsiteX15" fmla="*/ 144719 w 1204336"/>
                <a:gd name="connsiteY15" fmla="*/ 390804 h 1144735"/>
                <a:gd name="connsiteX16" fmla="*/ 12589 w 1204336"/>
                <a:gd name="connsiteY16" fmla="*/ 101630 h 1144735"/>
                <a:gd name="connsiteX17" fmla="*/ 273305 w 1204336"/>
                <a:gd name="connsiteY17" fmla="*/ 52667 h 1144735"/>
                <a:gd name="connsiteX18" fmla="*/ 452967 w 1204336"/>
                <a:gd name="connsiteY18" fmla="*/ 9536 h 1144735"/>
                <a:gd name="connsiteX0" fmla="*/ 452967 w 1204336"/>
                <a:gd name="connsiteY0" fmla="*/ 9536 h 1144735"/>
                <a:gd name="connsiteX1" fmla="*/ 544769 w 1204336"/>
                <a:gd name="connsiteY1" fmla="*/ 43140 h 1144735"/>
                <a:gd name="connsiteX2" fmla="*/ 616207 w 1204336"/>
                <a:gd name="connsiteY2" fmla="*/ 278 h 1144735"/>
                <a:gd name="connsiteX3" fmla="*/ 753951 w 1204336"/>
                <a:gd name="connsiteY3" fmla="*/ 22255 h 1144735"/>
                <a:gd name="connsiteX4" fmla="*/ 857138 w 1204336"/>
                <a:gd name="connsiteY4" fmla="*/ 58767 h 1144735"/>
                <a:gd name="connsiteX5" fmla="*/ 992077 w 1204336"/>
                <a:gd name="connsiteY5" fmla="*/ 74642 h 1144735"/>
                <a:gd name="connsiteX6" fmla="*/ 1196476 w 1204336"/>
                <a:gd name="connsiteY6" fmla="*/ 61924 h 1144735"/>
                <a:gd name="connsiteX7" fmla="*/ 1203213 w 1204336"/>
                <a:gd name="connsiteY7" fmla="*/ 142905 h 1144735"/>
                <a:gd name="connsiteX8" fmla="*/ 1079389 w 1204336"/>
                <a:gd name="connsiteY8" fmla="*/ 163543 h 1144735"/>
                <a:gd name="connsiteX9" fmla="*/ 971437 w 1204336"/>
                <a:gd name="connsiteY9" fmla="*/ 200055 h 1144735"/>
                <a:gd name="connsiteX10" fmla="*/ 879732 w 1204336"/>
                <a:gd name="connsiteY10" fmla="*/ 292379 h 1144735"/>
                <a:gd name="connsiteX11" fmla="*/ 789244 w 1204336"/>
                <a:gd name="connsiteY11" fmla="*/ 416204 h 1144735"/>
                <a:gd name="connsiteX12" fmla="*/ 755153 w 1204336"/>
                <a:gd name="connsiteY12" fmla="*/ 719284 h 1144735"/>
                <a:gd name="connsiteX13" fmla="*/ 732623 w 1204336"/>
                <a:gd name="connsiteY13" fmla="*/ 1127296 h 1144735"/>
                <a:gd name="connsiteX14" fmla="*/ 284692 w 1204336"/>
                <a:gd name="connsiteY14" fmla="*/ 1144735 h 1144735"/>
                <a:gd name="connsiteX15" fmla="*/ 144719 w 1204336"/>
                <a:gd name="connsiteY15" fmla="*/ 390804 h 1144735"/>
                <a:gd name="connsiteX16" fmla="*/ 12589 w 1204336"/>
                <a:gd name="connsiteY16" fmla="*/ 101630 h 1144735"/>
                <a:gd name="connsiteX17" fmla="*/ 273305 w 1204336"/>
                <a:gd name="connsiteY17" fmla="*/ 52667 h 1144735"/>
                <a:gd name="connsiteX18" fmla="*/ 452967 w 1204336"/>
                <a:gd name="connsiteY18" fmla="*/ 9536 h 1144735"/>
                <a:gd name="connsiteX0" fmla="*/ 449996 w 1201365"/>
                <a:gd name="connsiteY0" fmla="*/ 9536 h 1144735"/>
                <a:gd name="connsiteX1" fmla="*/ 541798 w 1201365"/>
                <a:gd name="connsiteY1" fmla="*/ 43140 h 1144735"/>
                <a:gd name="connsiteX2" fmla="*/ 613236 w 1201365"/>
                <a:gd name="connsiteY2" fmla="*/ 278 h 1144735"/>
                <a:gd name="connsiteX3" fmla="*/ 750980 w 1201365"/>
                <a:gd name="connsiteY3" fmla="*/ 22255 h 1144735"/>
                <a:gd name="connsiteX4" fmla="*/ 854167 w 1201365"/>
                <a:gd name="connsiteY4" fmla="*/ 58767 h 1144735"/>
                <a:gd name="connsiteX5" fmla="*/ 989106 w 1201365"/>
                <a:gd name="connsiteY5" fmla="*/ 74642 h 1144735"/>
                <a:gd name="connsiteX6" fmla="*/ 1193505 w 1201365"/>
                <a:gd name="connsiteY6" fmla="*/ 61924 h 1144735"/>
                <a:gd name="connsiteX7" fmla="*/ 1200242 w 1201365"/>
                <a:gd name="connsiteY7" fmla="*/ 142905 h 1144735"/>
                <a:gd name="connsiteX8" fmla="*/ 1076418 w 1201365"/>
                <a:gd name="connsiteY8" fmla="*/ 163543 h 1144735"/>
                <a:gd name="connsiteX9" fmla="*/ 968466 w 1201365"/>
                <a:gd name="connsiteY9" fmla="*/ 200055 h 1144735"/>
                <a:gd name="connsiteX10" fmla="*/ 876761 w 1201365"/>
                <a:gd name="connsiteY10" fmla="*/ 292379 h 1144735"/>
                <a:gd name="connsiteX11" fmla="*/ 786273 w 1201365"/>
                <a:gd name="connsiteY11" fmla="*/ 416204 h 1144735"/>
                <a:gd name="connsiteX12" fmla="*/ 752182 w 1201365"/>
                <a:gd name="connsiteY12" fmla="*/ 719284 h 1144735"/>
                <a:gd name="connsiteX13" fmla="*/ 729652 w 1201365"/>
                <a:gd name="connsiteY13" fmla="*/ 1127296 h 1144735"/>
                <a:gd name="connsiteX14" fmla="*/ 281721 w 1201365"/>
                <a:gd name="connsiteY14" fmla="*/ 1144735 h 1144735"/>
                <a:gd name="connsiteX15" fmla="*/ 198898 w 1201365"/>
                <a:gd name="connsiteY15" fmla="*/ 352704 h 1144735"/>
                <a:gd name="connsiteX16" fmla="*/ 9618 w 1201365"/>
                <a:gd name="connsiteY16" fmla="*/ 101630 h 1144735"/>
                <a:gd name="connsiteX17" fmla="*/ 270334 w 1201365"/>
                <a:gd name="connsiteY17" fmla="*/ 52667 h 1144735"/>
                <a:gd name="connsiteX18" fmla="*/ 449996 w 1201365"/>
                <a:gd name="connsiteY18" fmla="*/ 9536 h 1144735"/>
                <a:gd name="connsiteX0" fmla="*/ 449996 w 1201365"/>
                <a:gd name="connsiteY0" fmla="*/ 9536 h 1146346"/>
                <a:gd name="connsiteX1" fmla="*/ 541798 w 1201365"/>
                <a:gd name="connsiteY1" fmla="*/ 43140 h 1146346"/>
                <a:gd name="connsiteX2" fmla="*/ 613236 w 1201365"/>
                <a:gd name="connsiteY2" fmla="*/ 278 h 1146346"/>
                <a:gd name="connsiteX3" fmla="*/ 750980 w 1201365"/>
                <a:gd name="connsiteY3" fmla="*/ 22255 h 1146346"/>
                <a:gd name="connsiteX4" fmla="*/ 854167 w 1201365"/>
                <a:gd name="connsiteY4" fmla="*/ 58767 h 1146346"/>
                <a:gd name="connsiteX5" fmla="*/ 989106 w 1201365"/>
                <a:gd name="connsiteY5" fmla="*/ 74642 h 1146346"/>
                <a:gd name="connsiteX6" fmla="*/ 1193505 w 1201365"/>
                <a:gd name="connsiteY6" fmla="*/ 61924 h 1146346"/>
                <a:gd name="connsiteX7" fmla="*/ 1200242 w 1201365"/>
                <a:gd name="connsiteY7" fmla="*/ 142905 h 1146346"/>
                <a:gd name="connsiteX8" fmla="*/ 1076418 w 1201365"/>
                <a:gd name="connsiteY8" fmla="*/ 163543 h 1146346"/>
                <a:gd name="connsiteX9" fmla="*/ 968466 w 1201365"/>
                <a:gd name="connsiteY9" fmla="*/ 200055 h 1146346"/>
                <a:gd name="connsiteX10" fmla="*/ 876761 w 1201365"/>
                <a:gd name="connsiteY10" fmla="*/ 292379 h 1146346"/>
                <a:gd name="connsiteX11" fmla="*/ 786273 w 1201365"/>
                <a:gd name="connsiteY11" fmla="*/ 416204 h 1146346"/>
                <a:gd name="connsiteX12" fmla="*/ 752182 w 1201365"/>
                <a:gd name="connsiteY12" fmla="*/ 719284 h 1146346"/>
                <a:gd name="connsiteX13" fmla="*/ 716952 w 1201365"/>
                <a:gd name="connsiteY13" fmla="*/ 1146346 h 1146346"/>
                <a:gd name="connsiteX14" fmla="*/ 281721 w 1201365"/>
                <a:gd name="connsiteY14" fmla="*/ 1144735 h 1146346"/>
                <a:gd name="connsiteX15" fmla="*/ 198898 w 1201365"/>
                <a:gd name="connsiteY15" fmla="*/ 352704 h 1146346"/>
                <a:gd name="connsiteX16" fmla="*/ 9618 w 1201365"/>
                <a:gd name="connsiteY16" fmla="*/ 101630 h 1146346"/>
                <a:gd name="connsiteX17" fmla="*/ 270334 w 1201365"/>
                <a:gd name="connsiteY17" fmla="*/ 52667 h 1146346"/>
                <a:gd name="connsiteX18" fmla="*/ 449996 w 1201365"/>
                <a:gd name="connsiteY18" fmla="*/ 9536 h 1146346"/>
                <a:gd name="connsiteX0" fmla="*/ 450211 w 1201580"/>
                <a:gd name="connsiteY0" fmla="*/ 9536 h 1157435"/>
                <a:gd name="connsiteX1" fmla="*/ 542013 w 1201580"/>
                <a:gd name="connsiteY1" fmla="*/ 43140 h 1157435"/>
                <a:gd name="connsiteX2" fmla="*/ 613451 w 1201580"/>
                <a:gd name="connsiteY2" fmla="*/ 278 h 1157435"/>
                <a:gd name="connsiteX3" fmla="*/ 751195 w 1201580"/>
                <a:gd name="connsiteY3" fmla="*/ 22255 h 1157435"/>
                <a:gd name="connsiteX4" fmla="*/ 854382 w 1201580"/>
                <a:gd name="connsiteY4" fmla="*/ 58767 h 1157435"/>
                <a:gd name="connsiteX5" fmla="*/ 989321 w 1201580"/>
                <a:gd name="connsiteY5" fmla="*/ 74642 h 1157435"/>
                <a:gd name="connsiteX6" fmla="*/ 1193720 w 1201580"/>
                <a:gd name="connsiteY6" fmla="*/ 61924 h 1157435"/>
                <a:gd name="connsiteX7" fmla="*/ 1200457 w 1201580"/>
                <a:gd name="connsiteY7" fmla="*/ 142905 h 1157435"/>
                <a:gd name="connsiteX8" fmla="*/ 1076633 w 1201580"/>
                <a:gd name="connsiteY8" fmla="*/ 163543 h 1157435"/>
                <a:gd name="connsiteX9" fmla="*/ 968681 w 1201580"/>
                <a:gd name="connsiteY9" fmla="*/ 200055 h 1157435"/>
                <a:gd name="connsiteX10" fmla="*/ 876976 w 1201580"/>
                <a:gd name="connsiteY10" fmla="*/ 292379 h 1157435"/>
                <a:gd name="connsiteX11" fmla="*/ 786488 w 1201580"/>
                <a:gd name="connsiteY11" fmla="*/ 416204 h 1157435"/>
                <a:gd name="connsiteX12" fmla="*/ 752397 w 1201580"/>
                <a:gd name="connsiteY12" fmla="*/ 719284 h 1157435"/>
                <a:gd name="connsiteX13" fmla="*/ 717167 w 1201580"/>
                <a:gd name="connsiteY13" fmla="*/ 1146346 h 1157435"/>
                <a:gd name="connsiteX14" fmla="*/ 315274 w 1201580"/>
                <a:gd name="connsiteY14" fmla="*/ 1157435 h 1157435"/>
                <a:gd name="connsiteX15" fmla="*/ 199113 w 1201580"/>
                <a:gd name="connsiteY15" fmla="*/ 352704 h 1157435"/>
                <a:gd name="connsiteX16" fmla="*/ 9833 w 1201580"/>
                <a:gd name="connsiteY16" fmla="*/ 101630 h 1157435"/>
                <a:gd name="connsiteX17" fmla="*/ 270549 w 1201580"/>
                <a:gd name="connsiteY17" fmla="*/ 52667 h 1157435"/>
                <a:gd name="connsiteX18" fmla="*/ 450211 w 1201580"/>
                <a:gd name="connsiteY18" fmla="*/ 9536 h 1157435"/>
                <a:gd name="connsiteX0" fmla="*/ 449926 w 1201295"/>
                <a:gd name="connsiteY0" fmla="*/ 9536 h 1152672"/>
                <a:gd name="connsiteX1" fmla="*/ 541728 w 1201295"/>
                <a:gd name="connsiteY1" fmla="*/ 43140 h 1152672"/>
                <a:gd name="connsiteX2" fmla="*/ 613166 w 1201295"/>
                <a:gd name="connsiteY2" fmla="*/ 278 h 1152672"/>
                <a:gd name="connsiteX3" fmla="*/ 750910 w 1201295"/>
                <a:gd name="connsiteY3" fmla="*/ 22255 h 1152672"/>
                <a:gd name="connsiteX4" fmla="*/ 854097 w 1201295"/>
                <a:gd name="connsiteY4" fmla="*/ 58767 h 1152672"/>
                <a:gd name="connsiteX5" fmla="*/ 989036 w 1201295"/>
                <a:gd name="connsiteY5" fmla="*/ 74642 h 1152672"/>
                <a:gd name="connsiteX6" fmla="*/ 1193435 w 1201295"/>
                <a:gd name="connsiteY6" fmla="*/ 61924 h 1152672"/>
                <a:gd name="connsiteX7" fmla="*/ 1200172 w 1201295"/>
                <a:gd name="connsiteY7" fmla="*/ 142905 h 1152672"/>
                <a:gd name="connsiteX8" fmla="*/ 1076348 w 1201295"/>
                <a:gd name="connsiteY8" fmla="*/ 163543 h 1152672"/>
                <a:gd name="connsiteX9" fmla="*/ 968396 w 1201295"/>
                <a:gd name="connsiteY9" fmla="*/ 200055 h 1152672"/>
                <a:gd name="connsiteX10" fmla="*/ 876691 w 1201295"/>
                <a:gd name="connsiteY10" fmla="*/ 292379 h 1152672"/>
                <a:gd name="connsiteX11" fmla="*/ 786203 w 1201295"/>
                <a:gd name="connsiteY11" fmla="*/ 416204 h 1152672"/>
                <a:gd name="connsiteX12" fmla="*/ 752112 w 1201295"/>
                <a:gd name="connsiteY12" fmla="*/ 719284 h 1152672"/>
                <a:gd name="connsiteX13" fmla="*/ 716882 w 1201295"/>
                <a:gd name="connsiteY13" fmla="*/ 1146346 h 1152672"/>
                <a:gd name="connsiteX14" fmla="*/ 270539 w 1201295"/>
                <a:gd name="connsiteY14" fmla="*/ 1152672 h 1152672"/>
                <a:gd name="connsiteX15" fmla="*/ 198828 w 1201295"/>
                <a:gd name="connsiteY15" fmla="*/ 352704 h 1152672"/>
                <a:gd name="connsiteX16" fmla="*/ 9548 w 1201295"/>
                <a:gd name="connsiteY16" fmla="*/ 101630 h 1152672"/>
                <a:gd name="connsiteX17" fmla="*/ 270264 w 1201295"/>
                <a:gd name="connsiteY17" fmla="*/ 52667 h 1152672"/>
                <a:gd name="connsiteX18" fmla="*/ 449926 w 1201295"/>
                <a:gd name="connsiteY18" fmla="*/ 9536 h 1152672"/>
                <a:gd name="connsiteX0" fmla="*/ 449926 w 1201295"/>
                <a:gd name="connsiteY0" fmla="*/ 9536 h 1152672"/>
                <a:gd name="connsiteX1" fmla="*/ 541728 w 1201295"/>
                <a:gd name="connsiteY1" fmla="*/ 43140 h 1152672"/>
                <a:gd name="connsiteX2" fmla="*/ 613166 w 1201295"/>
                <a:gd name="connsiteY2" fmla="*/ 278 h 1152672"/>
                <a:gd name="connsiteX3" fmla="*/ 750910 w 1201295"/>
                <a:gd name="connsiteY3" fmla="*/ 22255 h 1152672"/>
                <a:gd name="connsiteX4" fmla="*/ 854097 w 1201295"/>
                <a:gd name="connsiteY4" fmla="*/ 58767 h 1152672"/>
                <a:gd name="connsiteX5" fmla="*/ 989036 w 1201295"/>
                <a:gd name="connsiteY5" fmla="*/ 74642 h 1152672"/>
                <a:gd name="connsiteX6" fmla="*/ 1193435 w 1201295"/>
                <a:gd name="connsiteY6" fmla="*/ 61924 h 1152672"/>
                <a:gd name="connsiteX7" fmla="*/ 1200172 w 1201295"/>
                <a:gd name="connsiteY7" fmla="*/ 142905 h 1152672"/>
                <a:gd name="connsiteX8" fmla="*/ 1076348 w 1201295"/>
                <a:gd name="connsiteY8" fmla="*/ 163543 h 1152672"/>
                <a:gd name="connsiteX9" fmla="*/ 968396 w 1201295"/>
                <a:gd name="connsiteY9" fmla="*/ 200055 h 1152672"/>
                <a:gd name="connsiteX10" fmla="*/ 876691 w 1201295"/>
                <a:gd name="connsiteY10" fmla="*/ 292379 h 1152672"/>
                <a:gd name="connsiteX11" fmla="*/ 786203 w 1201295"/>
                <a:gd name="connsiteY11" fmla="*/ 416204 h 1152672"/>
                <a:gd name="connsiteX12" fmla="*/ 752112 w 1201295"/>
                <a:gd name="connsiteY12" fmla="*/ 719284 h 1152672"/>
                <a:gd name="connsiteX13" fmla="*/ 756569 w 1201295"/>
                <a:gd name="connsiteY13" fmla="*/ 1141583 h 1152672"/>
                <a:gd name="connsiteX14" fmla="*/ 270539 w 1201295"/>
                <a:gd name="connsiteY14" fmla="*/ 1152672 h 1152672"/>
                <a:gd name="connsiteX15" fmla="*/ 198828 w 1201295"/>
                <a:gd name="connsiteY15" fmla="*/ 352704 h 1152672"/>
                <a:gd name="connsiteX16" fmla="*/ 9548 w 1201295"/>
                <a:gd name="connsiteY16" fmla="*/ 101630 h 1152672"/>
                <a:gd name="connsiteX17" fmla="*/ 270264 w 1201295"/>
                <a:gd name="connsiteY17" fmla="*/ 52667 h 1152672"/>
                <a:gd name="connsiteX18" fmla="*/ 449926 w 1201295"/>
                <a:gd name="connsiteY18" fmla="*/ 9536 h 1152672"/>
                <a:gd name="connsiteX0" fmla="*/ 449926 w 1201295"/>
                <a:gd name="connsiteY0" fmla="*/ 9536 h 1152672"/>
                <a:gd name="connsiteX1" fmla="*/ 541728 w 1201295"/>
                <a:gd name="connsiteY1" fmla="*/ 43140 h 1152672"/>
                <a:gd name="connsiteX2" fmla="*/ 613166 w 1201295"/>
                <a:gd name="connsiteY2" fmla="*/ 278 h 1152672"/>
                <a:gd name="connsiteX3" fmla="*/ 750910 w 1201295"/>
                <a:gd name="connsiteY3" fmla="*/ 22255 h 1152672"/>
                <a:gd name="connsiteX4" fmla="*/ 854097 w 1201295"/>
                <a:gd name="connsiteY4" fmla="*/ 58767 h 1152672"/>
                <a:gd name="connsiteX5" fmla="*/ 989036 w 1201295"/>
                <a:gd name="connsiteY5" fmla="*/ 74642 h 1152672"/>
                <a:gd name="connsiteX6" fmla="*/ 1193435 w 1201295"/>
                <a:gd name="connsiteY6" fmla="*/ 61924 h 1152672"/>
                <a:gd name="connsiteX7" fmla="*/ 1200172 w 1201295"/>
                <a:gd name="connsiteY7" fmla="*/ 142905 h 1152672"/>
                <a:gd name="connsiteX8" fmla="*/ 1076348 w 1201295"/>
                <a:gd name="connsiteY8" fmla="*/ 163543 h 1152672"/>
                <a:gd name="connsiteX9" fmla="*/ 968396 w 1201295"/>
                <a:gd name="connsiteY9" fmla="*/ 200055 h 1152672"/>
                <a:gd name="connsiteX10" fmla="*/ 876691 w 1201295"/>
                <a:gd name="connsiteY10" fmla="*/ 292379 h 1152672"/>
                <a:gd name="connsiteX11" fmla="*/ 786203 w 1201295"/>
                <a:gd name="connsiteY11" fmla="*/ 416204 h 1152672"/>
                <a:gd name="connsiteX12" fmla="*/ 752112 w 1201295"/>
                <a:gd name="connsiteY12" fmla="*/ 719284 h 1152672"/>
                <a:gd name="connsiteX13" fmla="*/ 756569 w 1201295"/>
                <a:gd name="connsiteY13" fmla="*/ 1141583 h 1152672"/>
                <a:gd name="connsiteX14" fmla="*/ 270539 w 1201295"/>
                <a:gd name="connsiteY14" fmla="*/ 1152672 h 1152672"/>
                <a:gd name="connsiteX15" fmla="*/ 198828 w 1201295"/>
                <a:gd name="connsiteY15" fmla="*/ 352704 h 1152672"/>
                <a:gd name="connsiteX16" fmla="*/ 9548 w 1201295"/>
                <a:gd name="connsiteY16" fmla="*/ 101630 h 1152672"/>
                <a:gd name="connsiteX17" fmla="*/ 270264 w 1201295"/>
                <a:gd name="connsiteY17" fmla="*/ 52667 h 1152672"/>
                <a:gd name="connsiteX18" fmla="*/ 449926 w 1201295"/>
                <a:gd name="connsiteY18" fmla="*/ 9536 h 1152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01295" h="1152672">
                  <a:moveTo>
                    <a:pt x="449926" y="9536"/>
                  </a:moveTo>
                  <a:cubicBezTo>
                    <a:pt x="497460" y="10683"/>
                    <a:pt x="494194" y="41993"/>
                    <a:pt x="541728" y="43140"/>
                  </a:cubicBezTo>
                  <a:cubicBezTo>
                    <a:pt x="601524" y="7686"/>
                    <a:pt x="553370" y="35732"/>
                    <a:pt x="613166" y="278"/>
                  </a:cubicBezTo>
                  <a:cubicBezTo>
                    <a:pt x="636917" y="-3203"/>
                    <a:pt x="626153" y="27326"/>
                    <a:pt x="750910" y="22255"/>
                  </a:cubicBezTo>
                  <a:cubicBezTo>
                    <a:pt x="797416" y="29622"/>
                    <a:pt x="782989" y="69088"/>
                    <a:pt x="854097" y="58767"/>
                  </a:cubicBezTo>
                  <a:cubicBezTo>
                    <a:pt x="901987" y="63000"/>
                    <a:pt x="915811" y="77026"/>
                    <a:pt x="989036" y="74642"/>
                  </a:cubicBezTo>
                  <a:cubicBezTo>
                    <a:pt x="1038449" y="64320"/>
                    <a:pt x="1138137" y="50282"/>
                    <a:pt x="1193435" y="61924"/>
                  </a:cubicBezTo>
                  <a:cubicBezTo>
                    <a:pt x="1213544" y="82561"/>
                    <a:pt x="1187142" y="106390"/>
                    <a:pt x="1200172" y="142905"/>
                  </a:cubicBezTo>
                  <a:cubicBezTo>
                    <a:pt x="1163989" y="165133"/>
                    <a:pt x="1130852" y="149785"/>
                    <a:pt x="1076348" y="163543"/>
                  </a:cubicBezTo>
                  <a:cubicBezTo>
                    <a:pt x="1021844" y="177301"/>
                    <a:pt x="1001672" y="178582"/>
                    <a:pt x="968396" y="200055"/>
                  </a:cubicBezTo>
                  <a:cubicBezTo>
                    <a:pt x="935120" y="221528"/>
                    <a:pt x="907056" y="256354"/>
                    <a:pt x="876691" y="292379"/>
                  </a:cubicBezTo>
                  <a:cubicBezTo>
                    <a:pt x="846326" y="328404"/>
                    <a:pt x="806966" y="345053"/>
                    <a:pt x="786203" y="416204"/>
                  </a:cubicBezTo>
                  <a:cubicBezTo>
                    <a:pt x="765440" y="487355"/>
                    <a:pt x="760490" y="625110"/>
                    <a:pt x="752112" y="719284"/>
                  </a:cubicBezTo>
                  <a:cubicBezTo>
                    <a:pt x="707032" y="750513"/>
                    <a:pt x="806412" y="1126229"/>
                    <a:pt x="756569" y="1141583"/>
                  </a:cubicBezTo>
                  <a:lnTo>
                    <a:pt x="270539" y="1152672"/>
                  </a:lnTo>
                  <a:cubicBezTo>
                    <a:pt x="287333" y="546534"/>
                    <a:pt x="242326" y="527878"/>
                    <a:pt x="198828" y="352704"/>
                  </a:cubicBezTo>
                  <a:cubicBezTo>
                    <a:pt x="155330" y="177530"/>
                    <a:pt x="-45750" y="167246"/>
                    <a:pt x="9548" y="101630"/>
                  </a:cubicBezTo>
                  <a:cubicBezTo>
                    <a:pt x="64846" y="36014"/>
                    <a:pt x="172791" y="88124"/>
                    <a:pt x="270264" y="52667"/>
                  </a:cubicBezTo>
                  <a:cubicBezTo>
                    <a:pt x="352376" y="21886"/>
                    <a:pt x="318602" y="35555"/>
                    <a:pt x="449926" y="9536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55" name="Rectangle 54">
            <a:extLst>
              <a:ext uri="{FF2B5EF4-FFF2-40B4-BE49-F238E27FC236}">
                <a16:creationId xmlns:a16="http://schemas.microsoft.com/office/drawing/2014/main" id="{E2CA7D17-BDF7-6902-9A79-5033A88B2E5A}"/>
              </a:ext>
            </a:extLst>
          </p:cNvPr>
          <p:cNvSpPr/>
          <p:nvPr/>
        </p:nvSpPr>
        <p:spPr>
          <a:xfrm>
            <a:off x="5374404" y="2402304"/>
            <a:ext cx="251605" cy="42920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8ADFB373-AA58-80E3-31C5-932F0844BD92}"/>
              </a:ext>
            </a:extLst>
          </p:cNvPr>
          <p:cNvSpPr/>
          <p:nvPr/>
        </p:nvSpPr>
        <p:spPr>
          <a:xfrm>
            <a:off x="5343070" y="3137438"/>
            <a:ext cx="251605" cy="42920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7A82F1B-26B5-4523-8276-3600DE89AB0B}"/>
              </a:ext>
            </a:extLst>
          </p:cNvPr>
          <p:cNvSpPr/>
          <p:nvPr/>
        </p:nvSpPr>
        <p:spPr>
          <a:xfrm>
            <a:off x="3901225" y="3194514"/>
            <a:ext cx="251605" cy="42920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5A4AD428-BCD4-E745-B05E-F59AF2E4C161}"/>
              </a:ext>
            </a:extLst>
          </p:cNvPr>
          <p:cNvSpPr/>
          <p:nvPr/>
        </p:nvSpPr>
        <p:spPr>
          <a:xfrm>
            <a:off x="2466976" y="2684019"/>
            <a:ext cx="1082878" cy="1869496"/>
          </a:xfrm>
          <a:custGeom>
            <a:avLst/>
            <a:gdLst>
              <a:gd name="connsiteX0" fmla="*/ 0 w 97642"/>
              <a:gd name="connsiteY0" fmla="*/ 0 h 287555"/>
              <a:gd name="connsiteX1" fmla="*/ 97642 w 97642"/>
              <a:gd name="connsiteY1" fmla="*/ 0 h 287555"/>
              <a:gd name="connsiteX2" fmla="*/ 97642 w 97642"/>
              <a:gd name="connsiteY2" fmla="*/ 287555 h 287555"/>
              <a:gd name="connsiteX3" fmla="*/ 0 w 97642"/>
              <a:gd name="connsiteY3" fmla="*/ 287555 h 287555"/>
              <a:gd name="connsiteX4" fmla="*/ 0 w 97642"/>
              <a:gd name="connsiteY4" fmla="*/ 0 h 287555"/>
              <a:gd name="connsiteX0" fmla="*/ 0 w 213530"/>
              <a:gd name="connsiteY0" fmla="*/ 41275 h 328830"/>
              <a:gd name="connsiteX1" fmla="*/ 213530 w 213530"/>
              <a:gd name="connsiteY1" fmla="*/ 0 h 328830"/>
              <a:gd name="connsiteX2" fmla="*/ 97642 w 213530"/>
              <a:gd name="connsiteY2" fmla="*/ 328830 h 328830"/>
              <a:gd name="connsiteX3" fmla="*/ 0 w 213530"/>
              <a:gd name="connsiteY3" fmla="*/ 328830 h 328830"/>
              <a:gd name="connsiteX4" fmla="*/ 0 w 213530"/>
              <a:gd name="connsiteY4" fmla="*/ 41275 h 328830"/>
              <a:gd name="connsiteX0" fmla="*/ 0 w 223055"/>
              <a:gd name="connsiteY0" fmla="*/ 9525 h 328830"/>
              <a:gd name="connsiteX1" fmla="*/ 223055 w 223055"/>
              <a:gd name="connsiteY1" fmla="*/ 0 h 328830"/>
              <a:gd name="connsiteX2" fmla="*/ 107167 w 223055"/>
              <a:gd name="connsiteY2" fmla="*/ 328830 h 328830"/>
              <a:gd name="connsiteX3" fmla="*/ 9525 w 223055"/>
              <a:gd name="connsiteY3" fmla="*/ 328830 h 328830"/>
              <a:gd name="connsiteX4" fmla="*/ 0 w 223055"/>
              <a:gd name="connsiteY4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07167 w 249970"/>
              <a:gd name="connsiteY3" fmla="*/ 328830 h 328830"/>
              <a:gd name="connsiteX4" fmla="*/ 9525 w 249970"/>
              <a:gd name="connsiteY4" fmla="*/ 328830 h 328830"/>
              <a:gd name="connsiteX5" fmla="*/ 0 w 249970"/>
              <a:gd name="connsiteY5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12473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9970"/>
              <a:gd name="connsiteY0" fmla="*/ 9525 h 328830"/>
              <a:gd name="connsiteX1" fmla="*/ 223055 w 249970"/>
              <a:gd name="connsiteY1" fmla="*/ 0 h 328830"/>
              <a:gd name="connsiteX2" fmla="*/ 248999 w 249970"/>
              <a:gd name="connsiteY2" fmla="*/ 152400 h 328830"/>
              <a:gd name="connsiteX3" fmla="*/ 121998 w 249970"/>
              <a:gd name="connsiteY3" fmla="*/ 134937 h 328830"/>
              <a:gd name="connsiteX4" fmla="*/ 107167 w 249970"/>
              <a:gd name="connsiteY4" fmla="*/ 328830 h 328830"/>
              <a:gd name="connsiteX5" fmla="*/ 9525 w 249970"/>
              <a:gd name="connsiteY5" fmla="*/ 328830 h 328830"/>
              <a:gd name="connsiteX6" fmla="*/ 0 w 249970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6867"/>
              <a:gd name="connsiteY0" fmla="*/ 9525 h 328830"/>
              <a:gd name="connsiteX1" fmla="*/ 223055 w 246867"/>
              <a:gd name="connsiteY1" fmla="*/ 0 h 328830"/>
              <a:gd name="connsiteX2" fmla="*/ 245824 w 246867"/>
              <a:gd name="connsiteY2" fmla="*/ 157162 h 328830"/>
              <a:gd name="connsiteX3" fmla="*/ 121998 w 246867"/>
              <a:gd name="connsiteY3" fmla="*/ 134937 h 328830"/>
              <a:gd name="connsiteX4" fmla="*/ 107167 w 246867"/>
              <a:gd name="connsiteY4" fmla="*/ 328830 h 328830"/>
              <a:gd name="connsiteX5" fmla="*/ 9525 w 246867"/>
              <a:gd name="connsiteY5" fmla="*/ 328830 h 328830"/>
              <a:gd name="connsiteX6" fmla="*/ 0 w 246867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21998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63512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234"/>
              <a:gd name="connsiteY0" fmla="*/ 9525 h 328830"/>
              <a:gd name="connsiteX1" fmla="*/ 223055 w 242234"/>
              <a:gd name="connsiteY1" fmla="*/ 0 h 328830"/>
              <a:gd name="connsiteX2" fmla="*/ 241061 w 242234"/>
              <a:gd name="connsiteY2" fmla="*/ 173037 h 328830"/>
              <a:gd name="connsiteX3" fmla="*/ 133111 w 242234"/>
              <a:gd name="connsiteY3" fmla="*/ 134937 h 328830"/>
              <a:gd name="connsiteX4" fmla="*/ 107167 w 242234"/>
              <a:gd name="connsiteY4" fmla="*/ 328830 h 328830"/>
              <a:gd name="connsiteX5" fmla="*/ 9525 w 242234"/>
              <a:gd name="connsiteY5" fmla="*/ 328830 h 328830"/>
              <a:gd name="connsiteX6" fmla="*/ 0 w 242234"/>
              <a:gd name="connsiteY6" fmla="*/ 9525 h 328830"/>
              <a:gd name="connsiteX0" fmla="*/ 0 w 242402"/>
              <a:gd name="connsiteY0" fmla="*/ 9525 h 328830"/>
              <a:gd name="connsiteX1" fmla="*/ 227818 w 242402"/>
              <a:gd name="connsiteY1" fmla="*/ 0 h 328830"/>
              <a:gd name="connsiteX2" fmla="*/ 241061 w 242402"/>
              <a:gd name="connsiteY2" fmla="*/ 173037 h 328830"/>
              <a:gd name="connsiteX3" fmla="*/ 133111 w 242402"/>
              <a:gd name="connsiteY3" fmla="*/ 134937 h 328830"/>
              <a:gd name="connsiteX4" fmla="*/ 107167 w 242402"/>
              <a:gd name="connsiteY4" fmla="*/ 328830 h 328830"/>
              <a:gd name="connsiteX5" fmla="*/ 9525 w 242402"/>
              <a:gd name="connsiteY5" fmla="*/ 328830 h 328830"/>
              <a:gd name="connsiteX6" fmla="*/ 0 w 242402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167 w 244440"/>
              <a:gd name="connsiteY4" fmla="*/ 328830 h 328830"/>
              <a:gd name="connsiteX5" fmla="*/ 9525 w 244440"/>
              <a:gd name="connsiteY5" fmla="*/ 328830 h 328830"/>
              <a:gd name="connsiteX6" fmla="*/ 0 w 244440"/>
              <a:gd name="connsiteY6" fmla="*/ 9525 h 328830"/>
              <a:gd name="connsiteX0" fmla="*/ 0 w 244440"/>
              <a:gd name="connsiteY0" fmla="*/ 9525 h 328830"/>
              <a:gd name="connsiteX1" fmla="*/ 227818 w 244440"/>
              <a:gd name="connsiteY1" fmla="*/ 0 h 328830"/>
              <a:gd name="connsiteX2" fmla="*/ 241061 w 244440"/>
              <a:gd name="connsiteY2" fmla="*/ 173037 h 328830"/>
              <a:gd name="connsiteX3" fmla="*/ 133111 w 244440"/>
              <a:gd name="connsiteY3" fmla="*/ 134937 h 328830"/>
              <a:gd name="connsiteX4" fmla="*/ 107710 w 244440"/>
              <a:gd name="connsiteY4" fmla="*/ 206372 h 328830"/>
              <a:gd name="connsiteX5" fmla="*/ 107167 w 244440"/>
              <a:gd name="connsiteY5" fmla="*/ 328830 h 328830"/>
              <a:gd name="connsiteX6" fmla="*/ 9525 w 244440"/>
              <a:gd name="connsiteY6" fmla="*/ 328830 h 328830"/>
              <a:gd name="connsiteX7" fmla="*/ 0 w 244440"/>
              <a:gd name="connsiteY7" fmla="*/ 9525 h 328830"/>
              <a:gd name="connsiteX0" fmla="*/ 0 w 661953"/>
              <a:gd name="connsiteY0" fmla="*/ 0 h 492343"/>
              <a:gd name="connsiteX1" fmla="*/ 645331 w 661953"/>
              <a:gd name="connsiteY1" fmla="*/ 163513 h 492343"/>
              <a:gd name="connsiteX2" fmla="*/ 658574 w 661953"/>
              <a:gd name="connsiteY2" fmla="*/ 336550 h 492343"/>
              <a:gd name="connsiteX3" fmla="*/ 550624 w 661953"/>
              <a:gd name="connsiteY3" fmla="*/ 298450 h 492343"/>
              <a:gd name="connsiteX4" fmla="*/ 525223 w 661953"/>
              <a:gd name="connsiteY4" fmla="*/ 369885 h 492343"/>
              <a:gd name="connsiteX5" fmla="*/ 524680 w 661953"/>
              <a:gd name="connsiteY5" fmla="*/ 492343 h 492343"/>
              <a:gd name="connsiteX6" fmla="*/ 427038 w 661953"/>
              <a:gd name="connsiteY6" fmla="*/ 492343 h 492343"/>
              <a:gd name="connsiteX7" fmla="*/ 0 w 661953"/>
              <a:gd name="connsiteY7" fmla="*/ 0 h 492343"/>
              <a:gd name="connsiteX0" fmla="*/ 0 w 812766"/>
              <a:gd name="connsiteY0" fmla="*/ 0 h 630455"/>
              <a:gd name="connsiteX1" fmla="*/ 796144 w 812766"/>
              <a:gd name="connsiteY1" fmla="*/ 301625 h 630455"/>
              <a:gd name="connsiteX2" fmla="*/ 809387 w 812766"/>
              <a:gd name="connsiteY2" fmla="*/ 474662 h 630455"/>
              <a:gd name="connsiteX3" fmla="*/ 701437 w 812766"/>
              <a:gd name="connsiteY3" fmla="*/ 436562 h 630455"/>
              <a:gd name="connsiteX4" fmla="*/ 676036 w 812766"/>
              <a:gd name="connsiteY4" fmla="*/ 507997 h 630455"/>
              <a:gd name="connsiteX5" fmla="*/ 675493 w 812766"/>
              <a:gd name="connsiteY5" fmla="*/ 630455 h 630455"/>
              <a:gd name="connsiteX6" fmla="*/ 577851 w 812766"/>
              <a:gd name="connsiteY6" fmla="*/ 630455 h 630455"/>
              <a:gd name="connsiteX7" fmla="*/ 0 w 812766"/>
              <a:gd name="connsiteY7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630455"/>
              <a:gd name="connsiteX1" fmla="*/ 837657 w 854279"/>
              <a:gd name="connsiteY1" fmla="*/ 301625 h 630455"/>
              <a:gd name="connsiteX2" fmla="*/ 850900 w 854279"/>
              <a:gd name="connsiteY2" fmla="*/ 474662 h 630455"/>
              <a:gd name="connsiteX3" fmla="*/ 742950 w 854279"/>
              <a:gd name="connsiteY3" fmla="*/ 436562 h 630455"/>
              <a:gd name="connsiteX4" fmla="*/ 717549 w 854279"/>
              <a:gd name="connsiteY4" fmla="*/ 507997 h 630455"/>
              <a:gd name="connsiteX5" fmla="*/ 717006 w 854279"/>
              <a:gd name="connsiteY5" fmla="*/ 630455 h 630455"/>
              <a:gd name="connsiteX6" fmla="*/ 619364 w 854279"/>
              <a:gd name="connsiteY6" fmla="*/ 630455 h 630455"/>
              <a:gd name="connsiteX7" fmla="*/ 0 w 854279"/>
              <a:gd name="connsiteY7" fmla="*/ 339723 h 630455"/>
              <a:gd name="connsiteX8" fmla="*/ 41513 w 854279"/>
              <a:gd name="connsiteY8" fmla="*/ 0 h 630455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0 w 854279"/>
              <a:gd name="connsiteY7" fmla="*/ 339723 h 917792"/>
              <a:gd name="connsiteX8" fmla="*/ 41513 w 854279"/>
              <a:gd name="connsiteY8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82576 w 854279"/>
              <a:gd name="connsiteY7" fmla="*/ 358772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7792"/>
              <a:gd name="connsiteX1" fmla="*/ 837657 w 854279"/>
              <a:gd name="connsiteY1" fmla="*/ 301625 h 917792"/>
              <a:gd name="connsiteX2" fmla="*/ 850900 w 854279"/>
              <a:gd name="connsiteY2" fmla="*/ 474662 h 917792"/>
              <a:gd name="connsiteX3" fmla="*/ 742950 w 854279"/>
              <a:gd name="connsiteY3" fmla="*/ 436562 h 917792"/>
              <a:gd name="connsiteX4" fmla="*/ 717549 w 854279"/>
              <a:gd name="connsiteY4" fmla="*/ 507997 h 917792"/>
              <a:gd name="connsiteX5" fmla="*/ 717006 w 854279"/>
              <a:gd name="connsiteY5" fmla="*/ 630455 h 917792"/>
              <a:gd name="connsiteX6" fmla="*/ 690801 w 854279"/>
              <a:gd name="connsiteY6" fmla="*/ 917792 h 917792"/>
              <a:gd name="connsiteX7" fmla="*/ 276226 w 854279"/>
              <a:gd name="connsiteY7" fmla="*/ 527047 h 917792"/>
              <a:gd name="connsiteX8" fmla="*/ 0 w 854279"/>
              <a:gd name="connsiteY8" fmla="*/ 339723 h 917792"/>
              <a:gd name="connsiteX9" fmla="*/ 41513 w 854279"/>
              <a:gd name="connsiteY9" fmla="*/ 0 h 917792"/>
              <a:gd name="connsiteX0" fmla="*/ 41513 w 854279"/>
              <a:gd name="connsiteY0" fmla="*/ 0 h 919883"/>
              <a:gd name="connsiteX1" fmla="*/ 837657 w 854279"/>
              <a:gd name="connsiteY1" fmla="*/ 301625 h 919883"/>
              <a:gd name="connsiteX2" fmla="*/ 850900 w 854279"/>
              <a:gd name="connsiteY2" fmla="*/ 474662 h 919883"/>
              <a:gd name="connsiteX3" fmla="*/ 742950 w 854279"/>
              <a:gd name="connsiteY3" fmla="*/ 436562 h 919883"/>
              <a:gd name="connsiteX4" fmla="*/ 717549 w 854279"/>
              <a:gd name="connsiteY4" fmla="*/ 507997 h 919883"/>
              <a:gd name="connsiteX5" fmla="*/ 717006 w 854279"/>
              <a:gd name="connsiteY5" fmla="*/ 630455 h 919883"/>
              <a:gd name="connsiteX6" fmla="*/ 690801 w 854279"/>
              <a:gd name="connsiteY6" fmla="*/ 917792 h 919883"/>
              <a:gd name="connsiteX7" fmla="*/ 522289 w 854279"/>
              <a:gd name="connsiteY7" fmla="*/ 647697 h 919883"/>
              <a:gd name="connsiteX8" fmla="*/ 276226 w 854279"/>
              <a:gd name="connsiteY8" fmla="*/ 527047 h 919883"/>
              <a:gd name="connsiteX9" fmla="*/ 0 w 854279"/>
              <a:gd name="connsiteY9" fmla="*/ 339723 h 919883"/>
              <a:gd name="connsiteX10" fmla="*/ 41513 w 854279"/>
              <a:gd name="connsiteY10" fmla="*/ 0 h 919883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276226 w 854279"/>
              <a:gd name="connsiteY8" fmla="*/ 527047 h 920102"/>
              <a:gd name="connsiteX9" fmla="*/ 0 w 854279"/>
              <a:gd name="connsiteY9" fmla="*/ 339723 h 920102"/>
              <a:gd name="connsiteX10" fmla="*/ 41513 w 854279"/>
              <a:gd name="connsiteY10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07976 w 854279"/>
              <a:gd name="connsiteY8" fmla="*/ 752471 h 920102"/>
              <a:gd name="connsiteX9" fmla="*/ 276226 w 854279"/>
              <a:gd name="connsiteY9" fmla="*/ 527047 h 920102"/>
              <a:gd name="connsiteX10" fmla="*/ 0 w 854279"/>
              <a:gd name="connsiteY10" fmla="*/ 339723 h 920102"/>
              <a:gd name="connsiteX11" fmla="*/ 41513 w 854279"/>
              <a:gd name="connsiteY11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7976 w 854279"/>
              <a:gd name="connsiteY9" fmla="*/ 752471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9564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20102"/>
              <a:gd name="connsiteX1" fmla="*/ 837657 w 854279"/>
              <a:gd name="connsiteY1" fmla="*/ 301625 h 920102"/>
              <a:gd name="connsiteX2" fmla="*/ 850900 w 854279"/>
              <a:gd name="connsiteY2" fmla="*/ 474662 h 920102"/>
              <a:gd name="connsiteX3" fmla="*/ 742950 w 854279"/>
              <a:gd name="connsiteY3" fmla="*/ 436562 h 920102"/>
              <a:gd name="connsiteX4" fmla="*/ 717549 w 854279"/>
              <a:gd name="connsiteY4" fmla="*/ 507997 h 920102"/>
              <a:gd name="connsiteX5" fmla="*/ 717006 w 854279"/>
              <a:gd name="connsiteY5" fmla="*/ 630455 h 920102"/>
              <a:gd name="connsiteX6" fmla="*/ 690801 w 854279"/>
              <a:gd name="connsiteY6" fmla="*/ 917792 h 920102"/>
              <a:gd name="connsiteX7" fmla="*/ 508001 w 854279"/>
              <a:gd name="connsiteY7" fmla="*/ 671509 h 920102"/>
              <a:gd name="connsiteX8" fmla="*/ 333376 w 854279"/>
              <a:gd name="connsiteY8" fmla="*/ 884233 h 920102"/>
              <a:gd name="connsiteX9" fmla="*/ 300039 w 854279"/>
              <a:gd name="connsiteY9" fmla="*/ 750884 h 920102"/>
              <a:gd name="connsiteX10" fmla="*/ 276226 w 854279"/>
              <a:gd name="connsiteY10" fmla="*/ 527047 h 920102"/>
              <a:gd name="connsiteX11" fmla="*/ 0 w 854279"/>
              <a:gd name="connsiteY11" fmla="*/ 339723 h 920102"/>
              <a:gd name="connsiteX12" fmla="*/ 41513 w 854279"/>
              <a:gd name="connsiteY12" fmla="*/ 0 h 920102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08001 w 854279"/>
              <a:gd name="connsiteY7" fmla="*/ 6715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11176 w 854279"/>
              <a:gd name="connsiteY7" fmla="*/ 684209 h 965961"/>
              <a:gd name="connsiteX8" fmla="*/ 471489 w 854279"/>
              <a:gd name="connsiteY8" fmla="*/ 958846 h 965961"/>
              <a:gd name="connsiteX9" fmla="*/ 333376 w 854279"/>
              <a:gd name="connsiteY9" fmla="*/ 884233 h 965961"/>
              <a:gd name="connsiteX10" fmla="*/ 300039 w 854279"/>
              <a:gd name="connsiteY10" fmla="*/ 750884 h 965961"/>
              <a:gd name="connsiteX11" fmla="*/ 276226 w 854279"/>
              <a:gd name="connsiteY11" fmla="*/ 527047 h 965961"/>
              <a:gd name="connsiteX12" fmla="*/ 0 w 854279"/>
              <a:gd name="connsiteY12" fmla="*/ 339723 h 965961"/>
              <a:gd name="connsiteX13" fmla="*/ 41513 w 854279"/>
              <a:gd name="connsiteY13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0 h 965961"/>
              <a:gd name="connsiteX1" fmla="*/ 837657 w 854279"/>
              <a:gd name="connsiteY1" fmla="*/ 301625 h 965961"/>
              <a:gd name="connsiteX2" fmla="*/ 850900 w 854279"/>
              <a:gd name="connsiteY2" fmla="*/ 474662 h 965961"/>
              <a:gd name="connsiteX3" fmla="*/ 742950 w 854279"/>
              <a:gd name="connsiteY3" fmla="*/ 436562 h 965961"/>
              <a:gd name="connsiteX4" fmla="*/ 717549 w 854279"/>
              <a:gd name="connsiteY4" fmla="*/ 507997 h 965961"/>
              <a:gd name="connsiteX5" fmla="*/ 717006 w 854279"/>
              <a:gd name="connsiteY5" fmla="*/ 630455 h 965961"/>
              <a:gd name="connsiteX6" fmla="*/ 690801 w 854279"/>
              <a:gd name="connsiteY6" fmla="*/ 917792 h 965961"/>
              <a:gd name="connsiteX7" fmla="*/ 549276 w 854279"/>
              <a:gd name="connsiteY7" fmla="*/ 925508 h 965961"/>
              <a:gd name="connsiteX8" fmla="*/ 511176 w 854279"/>
              <a:gd name="connsiteY8" fmla="*/ 684209 h 965961"/>
              <a:gd name="connsiteX9" fmla="*/ 471489 w 854279"/>
              <a:gd name="connsiteY9" fmla="*/ 958846 h 965961"/>
              <a:gd name="connsiteX10" fmla="*/ 333376 w 854279"/>
              <a:gd name="connsiteY10" fmla="*/ 884233 h 965961"/>
              <a:gd name="connsiteX11" fmla="*/ 300039 w 854279"/>
              <a:gd name="connsiteY11" fmla="*/ 750884 h 965961"/>
              <a:gd name="connsiteX12" fmla="*/ 276226 w 854279"/>
              <a:gd name="connsiteY12" fmla="*/ 527047 h 965961"/>
              <a:gd name="connsiteX13" fmla="*/ 0 w 854279"/>
              <a:gd name="connsiteY13" fmla="*/ 339723 h 965961"/>
              <a:gd name="connsiteX14" fmla="*/ 41513 w 854279"/>
              <a:gd name="connsiteY14" fmla="*/ 0 h 965961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37657 w 854279"/>
              <a:gd name="connsiteY2" fmla="*/ 527094 h 1191430"/>
              <a:gd name="connsiteX3" fmla="*/ 850900 w 854279"/>
              <a:gd name="connsiteY3" fmla="*/ 700131 h 1191430"/>
              <a:gd name="connsiteX4" fmla="*/ 742950 w 854279"/>
              <a:gd name="connsiteY4" fmla="*/ 662031 h 1191430"/>
              <a:gd name="connsiteX5" fmla="*/ 717549 w 854279"/>
              <a:gd name="connsiteY5" fmla="*/ 733466 h 1191430"/>
              <a:gd name="connsiteX6" fmla="*/ 717006 w 854279"/>
              <a:gd name="connsiteY6" fmla="*/ 855924 h 1191430"/>
              <a:gd name="connsiteX7" fmla="*/ 690801 w 854279"/>
              <a:gd name="connsiteY7" fmla="*/ 1143261 h 1191430"/>
              <a:gd name="connsiteX8" fmla="*/ 549276 w 854279"/>
              <a:gd name="connsiteY8" fmla="*/ 1150977 h 1191430"/>
              <a:gd name="connsiteX9" fmla="*/ 511176 w 854279"/>
              <a:gd name="connsiteY9" fmla="*/ 909678 h 1191430"/>
              <a:gd name="connsiteX10" fmla="*/ 471489 w 854279"/>
              <a:gd name="connsiteY10" fmla="*/ 1184315 h 1191430"/>
              <a:gd name="connsiteX11" fmla="*/ 333376 w 854279"/>
              <a:gd name="connsiteY11" fmla="*/ 1109702 h 1191430"/>
              <a:gd name="connsiteX12" fmla="*/ 300039 w 854279"/>
              <a:gd name="connsiteY12" fmla="*/ 976353 h 1191430"/>
              <a:gd name="connsiteX13" fmla="*/ 276226 w 854279"/>
              <a:gd name="connsiteY13" fmla="*/ 752516 h 1191430"/>
              <a:gd name="connsiteX14" fmla="*/ 0 w 854279"/>
              <a:gd name="connsiteY14" fmla="*/ 565192 h 1191430"/>
              <a:gd name="connsiteX15" fmla="*/ 41513 w 854279"/>
              <a:gd name="connsiteY15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793751 w 854279"/>
              <a:gd name="connsiteY2" fmla="*/ 95290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20739 w 854279"/>
              <a:gd name="connsiteY2" fmla="*/ 150852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7239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41513 w 854279"/>
              <a:gd name="connsiteY0" fmla="*/ 225469 h 1191430"/>
              <a:gd name="connsiteX1" fmla="*/ 752477 w 854279"/>
              <a:gd name="connsiteY1" fmla="*/ 11152 h 1191430"/>
              <a:gd name="connsiteX2" fmla="*/ 817564 w 854279"/>
              <a:gd name="connsiteY2" fmla="*/ 187365 h 1191430"/>
              <a:gd name="connsiteX3" fmla="*/ 837657 w 854279"/>
              <a:gd name="connsiteY3" fmla="*/ 527094 h 1191430"/>
              <a:gd name="connsiteX4" fmla="*/ 850900 w 854279"/>
              <a:gd name="connsiteY4" fmla="*/ 700131 h 1191430"/>
              <a:gd name="connsiteX5" fmla="*/ 742950 w 854279"/>
              <a:gd name="connsiteY5" fmla="*/ 662031 h 1191430"/>
              <a:gd name="connsiteX6" fmla="*/ 717549 w 854279"/>
              <a:gd name="connsiteY6" fmla="*/ 733466 h 1191430"/>
              <a:gd name="connsiteX7" fmla="*/ 717006 w 854279"/>
              <a:gd name="connsiteY7" fmla="*/ 855924 h 1191430"/>
              <a:gd name="connsiteX8" fmla="*/ 690801 w 854279"/>
              <a:gd name="connsiteY8" fmla="*/ 1143261 h 1191430"/>
              <a:gd name="connsiteX9" fmla="*/ 549276 w 854279"/>
              <a:gd name="connsiteY9" fmla="*/ 1150977 h 1191430"/>
              <a:gd name="connsiteX10" fmla="*/ 511176 w 854279"/>
              <a:gd name="connsiteY10" fmla="*/ 909678 h 1191430"/>
              <a:gd name="connsiteX11" fmla="*/ 471489 w 854279"/>
              <a:gd name="connsiteY11" fmla="*/ 1184315 h 1191430"/>
              <a:gd name="connsiteX12" fmla="*/ 333376 w 854279"/>
              <a:gd name="connsiteY12" fmla="*/ 1109702 h 1191430"/>
              <a:gd name="connsiteX13" fmla="*/ 300039 w 854279"/>
              <a:gd name="connsiteY13" fmla="*/ 976353 h 1191430"/>
              <a:gd name="connsiteX14" fmla="*/ 276226 w 854279"/>
              <a:gd name="connsiteY14" fmla="*/ 752516 h 1191430"/>
              <a:gd name="connsiteX15" fmla="*/ 0 w 854279"/>
              <a:gd name="connsiteY15" fmla="*/ 565192 h 1191430"/>
              <a:gd name="connsiteX16" fmla="*/ 41513 w 854279"/>
              <a:gd name="connsiteY16" fmla="*/ 225469 h 1191430"/>
              <a:gd name="connsiteX0" fmla="*/ 133455 w 946221"/>
              <a:gd name="connsiteY0" fmla="*/ 242083 h 1208044"/>
              <a:gd name="connsiteX1" fmla="*/ 31618 w 946221"/>
              <a:gd name="connsiteY1" fmla="*/ 11891 h 1208044"/>
              <a:gd name="connsiteX2" fmla="*/ 844419 w 946221"/>
              <a:gd name="connsiteY2" fmla="*/ 27766 h 1208044"/>
              <a:gd name="connsiteX3" fmla="*/ 909506 w 946221"/>
              <a:gd name="connsiteY3" fmla="*/ 203979 h 1208044"/>
              <a:gd name="connsiteX4" fmla="*/ 929599 w 946221"/>
              <a:gd name="connsiteY4" fmla="*/ 543708 h 1208044"/>
              <a:gd name="connsiteX5" fmla="*/ 942842 w 946221"/>
              <a:gd name="connsiteY5" fmla="*/ 716745 h 1208044"/>
              <a:gd name="connsiteX6" fmla="*/ 834892 w 946221"/>
              <a:gd name="connsiteY6" fmla="*/ 678645 h 1208044"/>
              <a:gd name="connsiteX7" fmla="*/ 809491 w 946221"/>
              <a:gd name="connsiteY7" fmla="*/ 750080 h 1208044"/>
              <a:gd name="connsiteX8" fmla="*/ 808948 w 946221"/>
              <a:gd name="connsiteY8" fmla="*/ 872538 h 1208044"/>
              <a:gd name="connsiteX9" fmla="*/ 782743 w 946221"/>
              <a:gd name="connsiteY9" fmla="*/ 1159875 h 1208044"/>
              <a:gd name="connsiteX10" fmla="*/ 641218 w 946221"/>
              <a:gd name="connsiteY10" fmla="*/ 1167591 h 1208044"/>
              <a:gd name="connsiteX11" fmla="*/ 603118 w 946221"/>
              <a:gd name="connsiteY11" fmla="*/ 926292 h 1208044"/>
              <a:gd name="connsiteX12" fmla="*/ 563431 w 946221"/>
              <a:gd name="connsiteY12" fmla="*/ 1200929 h 1208044"/>
              <a:gd name="connsiteX13" fmla="*/ 425318 w 946221"/>
              <a:gd name="connsiteY13" fmla="*/ 1126316 h 1208044"/>
              <a:gd name="connsiteX14" fmla="*/ 391981 w 946221"/>
              <a:gd name="connsiteY14" fmla="*/ 992967 h 1208044"/>
              <a:gd name="connsiteX15" fmla="*/ 368168 w 946221"/>
              <a:gd name="connsiteY15" fmla="*/ 769130 h 1208044"/>
              <a:gd name="connsiteX16" fmla="*/ 91942 w 946221"/>
              <a:gd name="connsiteY16" fmla="*/ 581806 h 1208044"/>
              <a:gd name="connsiteX17" fmla="*/ 133455 w 946221"/>
              <a:gd name="connsiteY17" fmla="*/ 242083 h 1208044"/>
              <a:gd name="connsiteX0" fmla="*/ 133455 w 946221"/>
              <a:gd name="connsiteY0" fmla="*/ 265397 h 1231358"/>
              <a:gd name="connsiteX1" fmla="*/ 31618 w 946221"/>
              <a:gd name="connsiteY1" fmla="*/ 35205 h 1231358"/>
              <a:gd name="connsiteX2" fmla="*/ 844419 w 946221"/>
              <a:gd name="connsiteY2" fmla="*/ 51080 h 1231358"/>
              <a:gd name="connsiteX3" fmla="*/ 909506 w 946221"/>
              <a:gd name="connsiteY3" fmla="*/ 227293 h 1231358"/>
              <a:gd name="connsiteX4" fmla="*/ 929599 w 946221"/>
              <a:gd name="connsiteY4" fmla="*/ 567022 h 1231358"/>
              <a:gd name="connsiteX5" fmla="*/ 942842 w 946221"/>
              <a:gd name="connsiteY5" fmla="*/ 740059 h 1231358"/>
              <a:gd name="connsiteX6" fmla="*/ 834892 w 946221"/>
              <a:gd name="connsiteY6" fmla="*/ 701959 h 1231358"/>
              <a:gd name="connsiteX7" fmla="*/ 809491 w 946221"/>
              <a:gd name="connsiteY7" fmla="*/ 773394 h 1231358"/>
              <a:gd name="connsiteX8" fmla="*/ 808948 w 946221"/>
              <a:gd name="connsiteY8" fmla="*/ 895852 h 1231358"/>
              <a:gd name="connsiteX9" fmla="*/ 782743 w 946221"/>
              <a:gd name="connsiteY9" fmla="*/ 1183189 h 1231358"/>
              <a:gd name="connsiteX10" fmla="*/ 641218 w 946221"/>
              <a:gd name="connsiteY10" fmla="*/ 1190905 h 1231358"/>
              <a:gd name="connsiteX11" fmla="*/ 603118 w 946221"/>
              <a:gd name="connsiteY11" fmla="*/ 949606 h 1231358"/>
              <a:gd name="connsiteX12" fmla="*/ 563431 w 946221"/>
              <a:gd name="connsiteY12" fmla="*/ 1224243 h 1231358"/>
              <a:gd name="connsiteX13" fmla="*/ 425318 w 946221"/>
              <a:gd name="connsiteY13" fmla="*/ 1149630 h 1231358"/>
              <a:gd name="connsiteX14" fmla="*/ 391981 w 946221"/>
              <a:gd name="connsiteY14" fmla="*/ 1016281 h 1231358"/>
              <a:gd name="connsiteX15" fmla="*/ 368168 w 946221"/>
              <a:gd name="connsiteY15" fmla="*/ 792444 h 1231358"/>
              <a:gd name="connsiteX16" fmla="*/ 91942 w 946221"/>
              <a:gd name="connsiteY16" fmla="*/ 605120 h 1231358"/>
              <a:gd name="connsiteX17" fmla="*/ 133455 w 946221"/>
              <a:gd name="connsiteY17" fmla="*/ 265397 h 1231358"/>
              <a:gd name="connsiteX0" fmla="*/ 291097 w 1103863"/>
              <a:gd name="connsiteY0" fmla="*/ 423790 h 1389751"/>
              <a:gd name="connsiteX1" fmla="*/ 20985 w 1103863"/>
              <a:gd name="connsiteY1" fmla="*/ 17385 h 1389751"/>
              <a:gd name="connsiteX2" fmla="*/ 1002061 w 1103863"/>
              <a:gd name="connsiteY2" fmla="*/ 209473 h 1389751"/>
              <a:gd name="connsiteX3" fmla="*/ 1067148 w 1103863"/>
              <a:gd name="connsiteY3" fmla="*/ 385686 h 1389751"/>
              <a:gd name="connsiteX4" fmla="*/ 1087241 w 1103863"/>
              <a:gd name="connsiteY4" fmla="*/ 725415 h 1389751"/>
              <a:gd name="connsiteX5" fmla="*/ 1100484 w 1103863"/>
              <a:gd name="connsiteY5" fmla="*/ 898452 h 1389751"/>
              <a:gd name="connsiteX6" fmla="*/ 992534 w 1103863"/>
              <a:gd name="connsiteY6" fmla="*/ 860352 h 1389751"/>
              <a:gd name="connsiteX7" fmla="*/ 967133 w 1103863"/>
              <a:gd name="connsiteY7" fmla="*/ 931787 h 1389751"/>
              <a:gd name="connsiteX8" fmla="*/ 966590 w 1103863"/>
              <a:gd name="connsiteY8" fmla="*/ 1054245 h 1389751"/>
              <a:gd name="connsiteX9" fmla="*/ 940385 w 1103863"/>
              <a:gd name="connsiteY9" fmla="*/ 1341582 h 1389751"/>
              <a:gd name="connsiteX10" fmla="*/ 798860 w 1103863"/>
              <a:gd name="connsiteY10" fmla="*/ 1349298 h 1389751"/>
              <a:gd name="connsiteX11" fmla="*/ 760760 w 1103863"/>
              <a:gd name="connsiteY11" fmla="*/ 1107999 h 1389751"/>
              <a:gd name="connsiteX12" fmla="*/ 721073 w 1103863"/>
              <a:gd name="connsiteY12" fmla="*/ 1382636 h 1389751"/>
              <a:gd name="connsiteX13" fmla="*/ 582960 w 1103863"/>
              <a:gd name="connsiteY13" fmla="*/ 1308023 h 1389751"/>
              <a:gd name="connsiteX14" fmla="*/ 549623 w 1103863"/>
              <a:gd name="connsiteY14" fmla="*/ 1174674 h 1389751"/>
              <a:gd name="connsiteX15" fmla="*/ 525810 w 1103863"/>
              <a:gd name="connsiteY15" fmla="*/ 950837 h 1389751"/>
              <a:gd name="connsiteX16" fmla="*/ 249584 w 1103863"/>
              <a:gd name="connsiteY16" fmla="*/ 763513 h 1389751"/>
              <a:gd name="connsiteX17" fmla="*/ 291097 w 1103863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270112 w 1082878"/>
              <a:gd name="connsiteY0" fmla="*/ 423790 h 1389751"/>
              <a:gd name="connsiteX1" fmla="*/ 0 w 1082878"/>
              <a:gd name="connsiteY1" fmla="*/ 17385 h 1389751"/>
              <a:gd name="connsiteX2" fmla="*/ 981076 w 1082878"/>
              <a:gd name="connsiteY2" fmla="*/ 209473 h 1389751"/>
              <a:gd name="connsiteX3" fmla="*/ 1046163 w 1082878"/>
              <a:gd name="connsiteY3" fmla="*/ 385686 h 1389751"/>
              <a:gd name="connsiteX4" fmla="*/ 1066256 w 1082878"/>
              <a:gd name="connsiteY4" fmla="*/ 725415 h 1389751"/>
              <a:gd name="connsiteX5" fmla="*/ 1079499 w 1082878"/>
              <a:gd name="connsiteY5" fmla="*/ 898452 h 1389751"/>
              <a:gd name="connsiteX6" fmla="*/ 971549 w 1082878"/>
              <a:gd name="connsiteY6" fmla="*/ 860352 h 1389751"/>
              <a:gd name="connsiteX7" fmla="*/ 946148 w 1082878"/>
              <a:gd name="connsiteY7" fmla="*/ 931787 h 1389751"/>
              <a:gd name="connsiteX8" fmla="*/ 945605 w 1082878"/>
              <a:gd name="connsiteY8" fmla="*/ 1054245 h 1389751"/>
              <a:gd name="connsiteX9" fmla="*/ 919400 w 1082878"/>
              <a:gd name="connsiteY9" fmla="*/ 1341582 h 1389751"/>
              <a:gd name="connsiteX10" fmla="*/ 777875 w 1082878"/>
              <a:gd name="connsiteY10" fmla="*/ 1349298 h 1389751"/>
              <a:gd name="connsiteX11" fmla="*/ 739775 w 1082878"/>
              <a:gd name="connsiteY11" fmla="*/ 1107999 h 1389751"/>
              <a:gd name="connsiteX12" fmla="*/ 700088 w 1082878"/>
              <a:gd name="connsiteY12" fmla="*/ 1382636 h 1389751"/>
              <a:gd name="connsiteX13" fmla="*/ 561975 w 1082878"/>
              <a:gd name="connsiteY13" fmla="*/ 1308023 h 1389751"/>
              <a:gd name="connsiteX14" fmla="*/ 528638 w 1082878"/>
              <a:gd name="connsiteY14" fmla="*/ 1174674 h 1389751"/>
              <a:gd name="connsiteX15" fmla="*/ 504825 w 1082878"/>
              <a:gd name="connsiteY15" fmla="*/ 950837 h 1389751"/>
              <a:gd name="connsiteX16" fmla="*/ 228599 w 1082878"/>
              <a:gd name="connsiteY16" fmla="*/ 763513 h 1389751"/>
              <a:gd name="connsiteX17" fmla="*/ 270112 w 1082878"/>
              <a:gd name="connsiteY17" fmla="*/ 423790 h 1389751"/>
              <a:gd name="connsiteX0" fmla="*/ 329445 w 1142211"/>
              <a:gd name="connsiteY0" fmla="*/ 478768 h 1444729"/>
              <a:gd name="connsiteX1" fmla="*/ 59333 w 1142211"/>
              <a:gd name="connsiteY1" fmla="*/ 72363 h 1444729"/>
              <a:gd name="connsiteX2" fmla="*/ 94257 w 1142211"/>
              <a:gd name="connsiteY2" fmla="*/ 15215 h 1444729"/>
              <a:gd name="connsiteX3" fmla="*/ 1040409 w 1142211"/>
              <a:gd name="connsiteY3" fmla="*/ 264451 h 1444729"/>
              <a:gd name="connsiteX4" fmla="*/ 1105496 w 1142211"/>
              <a:gd name="connsiteY4" fmla="*/ 440664 h 1444729"/>
              <a:gd name="connsiteX5" fmla="*/ 1125589 w 1142211"/>
              <a:gd name="connsiteY5" fmla="*/ 780393 h 1444729"/>
              <a:gd name="connsiteX6" fmla="*/ 1138832 w 1142211"/>
              <a:gd name="connsiteY6" fmla="*/ 953430 h 1444729"/>
              <a:gd name="connsiteX7" fmla="*/ 1030882 w 1142211"/>
              <a:gd name="connsiteY7" fmla="*/ 915330 h 1444729"/>
              <a:gd name="connsiteX8" fmla="*/ 1005481 w 1142211"/>
              <a:gd name="connsiteY8" fmla="*/ 986765 h 1444729"/>
              <a:gd name="connsiteX9" fmla="*/ 1004938 w 1142211"/>
              <a:gd name="connsiteY9" fmla="*/ 1109223 h 1444729"/>
              <a:gd name="connsiteX10" fmla="*/ 978733 w 1142211"/>
              <a:gd name="connsiteY10" fmla="*/ 1396560 h 1444729"/>
              <a:gd name="connsiteX11" fmla="*/ 837208 w 1142211"/>
              <a:gd name="connsiteY11" fmla="*/ 1404276 h 1444729"/>
              <a:gd name="connsiteX12" fmla="*/ 799108 w 1142211"/>
              <a:gd name="connsiteY12" fmla="*/ 1162977 h 1444729"/>
              <a:gd name="connsiteX13" fmla="*/ 759421 w 1142211"/>
              <a:gd name="connsiteY13" fmla="*/ 1437614 h 1444729"/>
              <a:gd name="connsiteX14" fmla="*/ 621308 w 1142211"/>
              <a:gd name="connsiteY14" fmla="*/ 1363001 h 1444729"/>
              <a:gd name="connsiteX15" fmla="*/ 587971 w 1142211"/>
              <a:gd name="connsiteY15" fmla="*/ 1229652 h 1444729"/>
              <a:gd name="connsiteX16" fmla="*/ 564158 w 1142211"/>
              <a:gd name="connsiteY16" fmla="*/ 1005815 h 1444729"/>
              <a:gd name="connsiteX17" fmla="*/ 287932 w 1142211"/>
              <a:gd name="connsiteY17" fmla="*/ 818491 h 1444729"/>
              <a:gd name="connsiteX18" fmla="*/ 329445 w 1142211"/>
              <a:gd name="connsiteY18" fmla="*/ 478768 h 1444729"/>
              <a:gd name="connsiteX0" fmla="*/ 270112 w 1082878"/>
              <a:gd name="connsiteY0" fmla="*/ 463553 h 1429514"/>
              <a:gd name="connsiteX1" fmla="*/ 0 w 1082878"/>
              <a:gd name="connsiteY1" fmla="*/ 57148 h 1429514"/>
              <a:gd name="connsiteX2" fmla="*/ 34924 w 1082878"/>
              <a:gd name="connsiteY2" fmla="*/ 0 h 1429514"/>
              <a:gd name="connsiteX3" fmla="*/ 981076 w 1082878"/>
              <a:gd name="connsiteY3" fmla="*/ 249236 h 1429514"/>
              <a:gd name="connsiteX4" fmla="*/ 1046163 w 1082878"/>
              <a:gd name="connsiteY4" fmla="*/ 425449 h 1429514"/>
              <a:gd name="connsiteX5" fmla="*/ 1066256 w 1082878"/>
              <a:gd name="connsiteY5" fmla="*/ 765178 h 1429514"/>
              <a:gd name="connsiteX6" fmla="*/ 1079499 w 1082878"/>
              <a:gd name="connsiteY6" fmla="*/ 938215 h 1429514"/>
              <a:gd name="connsiteX7" fmla="*/ 971549 w 1082878"/>
              <a:gd name="connsiteY7" fmla="*/ 900115 h 1429514"/>
              <a:gd name="connsiteX8" fmla="*/ 946148 w 1082878"/>
              <a:gd name="connsiteY8" fmla="*/ 971550 h 1429514"/>
              <a:gd name="connsiteX9" fmla="*/ 945605 w 1082878"/>
              <a:gd name="connsiteY9" fmla="*/ 1094008 h 1429514"/>
              <a:gd name="connsiteX10" fmla="*/ 919400 w 1082878"/>
              <a:gd name="connsiteY10" fmla="*/ 1381345 h 1429514"/>
              <a:gd name="connsiteX11" fmla="*/ 777875 w 1082878"/>
              <a:gd name="connsiteY11" fmla="*/ 1389061 h 1429514"/>
              <a:gd name="connsiteX12" fmla="*/ 739775 w 1082878"/>
              <a:gd name="connsiteY12" fmla="*/ 1147762 h 1429514"/>
              <a:gd name="connsiteX13" fmla="*/ 700088 w 1082878"/>
              <a:gd name="connsiteY13" fmla="*/ 1422399 h 1429514"/>
              <a:gd name="connsiteX14" fmla="*/ 561975 w 1082878"/>
              <a:gd name="connsiteY14" fmla="*/ 1347786 h 1429514"/>
              <a:gd name="connsiteX15" fmla="*/ 528638 w 1082878"/>
              <a:gd name="connsiteY15" fmla="*/ 1214437 h 1429514"/>
              <a:gd name="connsiteX16" fmla="*/ 504825 w 1082878"/>
              <a:gd name="connsiteY16" fmla="*/ 990600 h 1429514"/>
              <a:gd name="connsiteX17" fmla="*/ 228599 w 1082878"/>
              <a:gd name="connsiteY17" fmla="*/ 803276 h 1429514"/>
              <a:gd name="connsiteX18" fmla="*/ 270112 w 1082878"/>
              <a:gd name="connsiteY18" fmla="*/ 463553 h 1429514"/>
              <a:gd name="connsiteX0" fmla="*/ 270112 w 1082878"/>
              <a:gd name="connsiteY0" fmla="*/ 463769 h 1429730"/>
              <a:gd name="connsiteX1" fmla="*/ 0 w 1082878"/>
              <a:gd name="connsiteY1" fmla="*/ 57364 h 1429730"/>
              <a:gd name="connsiteX2" fmla="*/ 34924 w 1082878"/>
              <a:gd name="connsiteY2" fmla="*/ 216 h 1429730"/>
              <a:gd name="connsiteX3" fmla="*/ 165099 w 1082878"/>
              <a:gd name="connsiteY3" fmla="*/ 76415 h 1429730"/>
              <a:gd name="connsiteX4" fmla="*/ 981076 w 1082878"/>
              <a:gd name="connsiteY4" fmla="*/ 249452 h 1429730"/>
              <a:gd name="connsiteX5" fmla="*/ 1046163 w 1082878"/>
              <a:gd name="connsiteY5" fmla="*/ 425665 h 1429730"/>
              <a:gd name="connsiteX6" fmla="*/ 1066256 w 1082878"/>
              <a:gd name="connsiteY6" fmla="*/ 765394 h 1429730"/>
              <a:gd name="connsiteX7" fmla="*/ 1079499 w 1082878"/>
              <a:gd name="connsiteY7" fmla="*/ 938431 h 1429730"/>
              <a:gd name="connsiteX8" fmla="*/ 971549 w 1082878"/>
              <a:gd name="connsiteY8" fmla="*/ 900331 h 1429730"/>
              <a:gd name="connsiteX9" fmla="*/ 946148 w 1082878"/>
              <a:gd name="connsiteY9" fmla="*/ 971766 h 1429730"/>
              <a:gd name="connsiteX10" fmla="*/ 945605 w 1082878"/>
              <a:gd name="connsiteY10" fmla="*/ 1094224 h 1429730"/>
              <a:gd name="connsiteX11" fmla="*/ 919400 w 1082878"/>
              <a:gd name="connsiteY11" fmla="*/ 1381561 h 1429730"/>
              <a:gd name="connsiteX12" fmla="*/ 777875 w 1082878"/>
              <a:gd name="connsiteY12" fmla="*/ 1389277 h 1429730"/>
              <a:gd name="connsiteX13" fmla="*/ 739775 w 1082878"/>
              <a:gd name="connsiteY13" fmla="*/ 1147978 h 1429730"/>
              <a:gd name="connsiteX14" fmla="*/ 700088 w 1082878"/>
              <a:gd name="connsiteY14" fmla="*/ 1422615 h 1429730"/>
              <a:gd name="connsiteX15" fmla="*/ 561975 w 1082878"/>
              <a:gd name="connsiteY15" fmla="*/ 1348002 h 1429730"/>
              <a:gd name="connsiteX16" fmla="*/ 528638 w 1082878"/>
              <a:gd name="connsiteY16" fmla="*/ 1214653 h 1429730"/>
              <a:gd name="connsiteX17" fmla="*/ 504825 w 1082878"/>
              <a:gd name="connsiteY17" fmla="*/ 990816 h 1429730"/>
              <a:gd name="connsiteX18" fmla="*/ 228599 w 1082878"/>
              <a:gd name="connsiteY18" fmla="*/ 803492 h 1429730"/>
              <a:gd name="connsiteX19" fmla="*/ 270112 w 1082878"/>
              <a:gd name="connsiteY19" fmla="*/ 463769 h 1429730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981076 w 1082878"/>
              <a:gd name="connsiteY4" fmla="*/ 249560 h 1429838"/>
              <a:gd name="connsiteX5" fmla="*/ 1046163 w 1082878"/>
              <a:gd name="connsiteY5" fmla="*/ 425773 h 1429838"/>
              <a:gd name="connsiteX6" fmla="*/ 1066256 w 1082878"/>
              <a:gd name="connsiteY6" fmla="*/ 765502 h 1429838"/>
              <a:gd name="connsiteX7" fmla="*/ 1079499 w 1082878"/>
              <a:gd name="connsiteY7" fmla="*/ 938539 h 1429838"/>
              <a:gd name="connsiteX8" fmla="*/ 971549 w 1082878"/>
              <a:gd name="connsiteY8" fmla="*/ 900439 h 1429838"/>
              <a:gd name="connsiteX9" fmla="*/ 946148 w 1082878"/>
              <a:gd name="connsiteY9" fmla="*/ 971874 h 1429838"/>
              <a:gd name="connsiteX10" fmla="*/ 945605 w 1082878"/>
              <a:gd name="connsiteY10" fmla="*/ 1094332 h 1429838"/>
              <a:gd name="connsiteX11" fmla="*/ 919400 w 1082878"/>
              <a:gd name="connsiteY11" fmla="*/ 1381669 h 1429838"/>
              <a:gd name="connsiteX12" fmla="*/ 777875 w 1082878"/>
              <a:gd name="connsiteY12" fmla="*/ 1389385 h 1429838"/>
              <a:gd name="connsiteX13" fmla="*/ 739775 w 1082878"/>
              <a:gd name="connsiteY13" fmla="*/ 1148086 h 1429838"/>
              <a:gd name="connsiteX14" fmla="*/ 700088 w 1082878"/>
              <a:gd name="connsiteY14" fmla="*/ 1422723 h 1429838"/>
              <a:gd name="connsiteX15" fmla="*/ 561975 w 1082878"/>
              <a:gd name="connsiteY15" fmla="*/ 1348110 h 1429838"/>
              <a:gd name="connsiteX16" fmla="*/ 528638 w 1082878"/>
              <a:gd name="connsiteY16" fmla="*/ 1214761 h 1429838"/>
              <a:gd name="connsiteX17" fmla="*/ 504825 w 1082878"/>
              <a:gd name="connsiteY17" fmla="*/ 990924 h 1429838"/>
              <a:gd name="connsiteX18" fmla="*/ 228599 w 1082878"/>
              <a:gd name="connsiteY18" fmla="*/ 803600 h 1429838"/>
              <a:gd name="connsiteX19" fmla="*/ 270112 w 1082878"/>
              <a:gd name="connsiteY19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877 h 1429838"/>
              <a:gd name="connsiteX1" fmla="*/ 0 w 1082878"/>
              <a:gd name="connsiteY1" fmla="*/ 57472 h 1429838"/>
              <a:gd name="connsiteX2" fmla="*/ 34924 w 1082878"/>
              <a:gd name="connsiteY2" fmla="*/ 324 h 1429838"/>
              <a:gd name="connsiteX3" fmla="*/ 165099 w 1082878"/>
              <a:gd name="connsiteY3" fmla="*/ 76523 h 1429838"/>
              <a:gd name="connsiteX4" fmla="*/ 315912 w 1082878"/>
              <a:gd name="connsiteY4" fmla="*/ 149548 h 1429838"/>
              <a:gd name="connsiteX5" fmla="*/ 981076 w 1082878"/>
              <a:gd name="connsiteY5" fmla="*/ 249560 h 1429838"/>
              <a:gd name="connsiteX6" fmla="*/ 1046163 w 1082878"/>
              <a:gd name="connsiteY6" fmla="*/ 425773 h 1429838"/>
              <a:gd name="connsiteX7" fmla="*/ 1066256 w 1082878"/>
              <a:gd name="connsiteY7" fmla="*/ 765502 h 1429838"/>
              <a:gd name="connsiteX8" fmla="*/ 1079499 w 1082878"/>
              <a:gd name="connsiteY8" fmla="*/ 938539 h 1429838"/>
              <a:gd name="connsiteX9" fmla="*/ 971549 w 1082878"/>
              <a:gd name="connsiteY9" fmla="*/ 900439 h 1429838"/>
              <a:gd name="connsiteX10" fmla="*/ 946148 w 1082878"/>
              <a:gd name="connsiteY10" fmla="*/ 971874 h 1429838"/>
              <a:gd name="connsiteX11" fmla="*/ 945605 w 1082878"/>
              <a:gd name="connsiteY11" fmla="*/ 1094332 h 1429838"/>
              <a:gd name="connsiteX12" fmla="*/ 919400 w 1082878"/>
              <a:gd name="connsiteY12" fmla="*/ 1381669 h 1429838"/>
              <a:gd name="connsiteX13" fmla="*/ 777875 w 1082878"/>
              <a:gd name="connsiteY13" fmla="*/ 1389385 h 1429838"/>
              <a:gd name="connsiteX14" fmla="*/ 739775 w 1082878"/>
              <a:gd name="connsiteY14" fmla="*/ 1148086 h 1429838"/>
              <a:gd name="connsiteX15" fmla="*/ 700088 w 1082878"/>
              <a:gd name="connsiteY15" fmla="*/ 1422723 h 1429838"/>
              <a:gd name="connsiteX16" fmla="*/ 561975 w 1082878"/>
              <a:gd name="connsiteY16" fmla="*/ 1348110 h 1429838"/>
              <a:gd name="connsiteX17" fmla="*/ 528638 w 1082878"/>
              <a:gd name="connsiteY17" fmla="*/ 1214761 h 1429838"/>
              <a:gd name="connsiteX18" fmla="*/ 504825 w 1082878"/>
              <a:gd name="connsiteY18" fmla="*/ 990924 h 1429838"/>
              <a:gd name="connsiteX19" fmla="*/ 228599 w 1082878"/>
              <a:gd name="connsiteY19" fmla="*/ 803600 h 1429838"/>
              <a:gd name="connsiteX20" fmla="*/ 270112 w 1082878"/>
              <a:gd name="connsiteY20" fmla="*/ 463877 h 1429838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981076 w 1082878"/>
              <a:gd name="connsiteY5" fmla="*/ 249681 h 1429959"/>
              <a:gd name="connsiteX6" fmla="*/ 1046163 w 1082878"/>
              <a:gd name="connsiteY6" fmla="*/ 425894 h 1429959"/>
              <a:gd name="connsiteX7" fmla="*/ 1066256 w 1082878"/>
              <a:gd name="connsiteY7" fmla="*/ 765623 h 1429959"/>
              <a:gd name="connsiteX8" fmla="*/ 1079499 w 1082878"/>
              <a:gd name="connsiteY8" fmla="*/ 938660 h 1429959"/>
              <a:gd name="connsiteX9" fmla="*/ 971549 w 1082878"/>
              <a:gd name="connsiteY9" fmla="*/ 900560 h 1429959"/>
              <a:gd name="connsiteX10" fmla="*/ 946148 w 1082878"/>
              <a:gd name="connsiteY10" fmla="*/ 971995 h 1429959"/>
              <a:gd name="connsiteX11" fmla="*/ 945605 w 1082878"/>
              <a:gd name="connsiteY11" fmla="*/ 1094453 h 1429959"/>
              <a:gd name="connsiteX12" fmla="*/ 919400 w 1082878"/>
              <a:gd name="connsiteY12" fmla="*/ 1381790 h 1429959"/>
              <a:gd name="connsiteX13" fmla="*/ 777875 w 1082878"/>
              <a:gd name="connsiteY13" fmla="*/ 1389506 h 1429959"/>
              <a:gd name="connsiteX14" fmla="*/ 739775 w 1082878"/>
              <a:gd name="connsiteY14" fmla="*/ 1148207 h 1429959"/>
              <a:gd name="connsiteX15" fmla="*/ 700088 w 1082878"/>
              <a:gd name="connsiteY15" fmla="*/ 1422844 h 1429959"/>
              <a:gd name="connsiteX16" fmla="*/ 561975 w 1082878"/>
              <a:gd name="connsiteY16" fmla="*/ 1348231 h 1429959"/>
              <a:gd name="connsiteX17" fmla="*/ 528638 w 1082878"/>
              <a:gd name="connsiteY17" fmla="*/ 1214882 h 1429959"/>
              <a:gd name="connsiteX18" fmla="*/ 504825 w 1082878"/>
              <a:gd name="connsiteY18" fmla="*/ 991045 h 1429959"/>
              <a:gd name="connsiteX19" fmla="*/ 228599 w 1082878"/>
              <a:gd name="connsiteY19" fmla="*/ 803721 h 1429959"/>
              <a:gd name="connsiteX20" fmla="*/ 270112 w 1082878"/>
              <a:gd name="connsiteY20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981076 w 1082878"/>
              <a:gd name="connsiteY6" fmla="*/ 249681 h 1429959"/>
              <a:gd name="connsiteX7" fmla="*/ 1046163 w 1082878"/>
              <a:gd name="connsiteY7" fmla="*/ 425894 h 1429959"/>
              <a:gd name="connsiteX8" fmla="*/ 1066256 w 1082878"/>
              <a:gd name="connsiteY8" fmla="*/ 765623 h 1429959"/>
              <a:gd name="connsiteX9" fmla="*/ 1079499 w 1082878"/>
              <a:gd name="connsiteY9" fmla="*/ 938660 h 1429959"/>
              <a:gd name="connsiteX10" fmla="*/ 971549 w 1082878"/>
              <a:gd name="connsiteY10" fmla="*/ 900560 h 1429959"/>
              <a:gd name="connsiteX11" fmla="*/ 946148 w 1082878"/>
              <a:gd name="connsiteY11" fmla="*/ 971995 h 1429959"/>
              <a:gd name="connsiteX12" fmla="*/ 945605 w 1082878"/>
              <a:gd name="connsiteY12" fmla="*/ 1094453 h 1429959"/>
              <a:gd name="connsiteX13" fmla="*/ 919400 w 1082878"/>
              <a:gd name="connsiteY13" fmla="*/ 1381790 h 1429959"/>
              <a:gd name="connsiteX14" fmla="*/ 777875 w 1082878"/>
              <a:gd name="connsiteY14" fmla="*/ 1389506 h 1429959"/>
              <a:gd name="connsiteX15" fmla="*/ 739775 w 1082878"/>
              <a:gd name="connsiteY15" fmla="*/ 1148207 h 1429959"/>
              <a:gd name="connsiteX16" fmla="*/ 700088 w 1082878"/>
              <a:gd name="connsiteY16" fmla="*/ 1422844 h 1429959"/>
              <a:gd name="connsiteX17" fmla="*/ 561975 w 1082878"/>
              <a:gd name="connsiteY17" fmla="*/ 1348231 h 1429959"/>
              <a:gd name="connsiteX18" fmla="*/ 528638 w 1082878"/>
              <a:gd name="connsiteY18" fmla="*/ 1214882 h 1429959"/>
              <a:gd name="connsiteX19" fmla="*/ 504825 w 1082878"/>
              <a:gd name="connsiteY19" fmla="*/ 991045 h 1429959"/>
              <a:gd name="connsiteX20" fmla="*/ 228599 w 1082878"/>
              <a:gd name="connsiteY20" fmla="*/ 803721 h 1429959"/>
              <a:gd name="connsiteX21" fmla="*/ 270112 w 1082878"/>
              <a:gd name="connsiteY21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981076 w 1082878"/>
              <a:gd name="connsiteY7" fmla="*/ 249681 h 1429959"/>
              <a:gd name="connsiteX8" fmla="*/ 1046163 w 1082878"/>
              <a:gd name="connsiteY8" fmla="*/ 425894 h 1429959"/>
              <a:gd name="connsiteX9" fmla="*/ 1066256 w 1082878"/>
              <a:gd name="connsiteY9" fmla="*/ 765623 h 1429959"/>
              <a:gd name="connsiteX10" fmla="*/ 1079499 w 1082878"/>
              <a:gd name="connsiteY10" fmla="*/ 938660 h 1429959"/>
              <a:gd name="connsiteX11" fmla="*/ 971549 w 1082878"/>
              <a:gd name="connsiteY11" fmla="*/ 900560 h 1429959"/>
              <a:gd name="connsiteX12" fmla="*/ 946148 w 1082878"/>
              <a:gd name="connsiteY12" fmla="*/ 971995 h 1429959"/>
              <a:gd name="connsiteX13" fmla="*/ 945605 w 1082878"/>
              <a:gd name="connsiteY13" fmla="*/ 1094453 h 1429959"/>
              <a:gd name="connsiteX14" fmla="*/ 919400 w 1082878"/>
              <a:gd name="connsiteY14" fmla="*/ 1381790 h 1429959"/>
              <a:gd name="connsiteX15" fmla="*/ 777875 w 1082878"/>
              <a:gd name="connsiteY15" fmla="*/ 1389506 h 1429959"/>
              <a:gd name="connsiteX16" fmla="*/ 739775 w 1082878"/>
              <a:gd name="connsiteY16" fmla="*/ 1148207 h 1429959"/>
              <a:gd name="connsiteX17" fmla="*/ 700088 w 1082878"/>
              <a:gd name="connsiteY17" fmla="*/ 1422844 h 1429959"/>
              <a:gd name="connsiteX18" fmla="*/ 561975 w 1082878"/>
              <a:gd name="connsiteY18" fmla="*/ 1348231 h 1429959"/>
              <a:gd name="connsiteX19" fmla="*/ 528638 w 1082878"/>
              <a:gd name="connsiteY19" fmla="*/ 1214882 h 1429959"/>
              <a:gd name="connsiteX20" fmla="*/ 504825 w 1082878"/>
              <a:gd name="connsiteY20" fmla="*/ 991045 h 1429959"/>
              <a:gd name="connsiteX21" fmla="*/ 228599 w 1082878"/>
              <a:gd name="connsiteY21" fmla="*/ 803721 h 1429959"/>
              <a:gd name="connsiteX22" fmla="*/ 270112 w 1082878"/>
              <a:gd name="connsiteY22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69949 w 1082878"/>
              <a:gd name="connsiteY7" fmla="*/ 259207 h 1429959"/>
              <a:gd name="connsiteX8" fmla="*/ 981076 w 1082878"/>
              <a:gd name="connsiteY8" fmla="*/ 249681 h 1429959"/>
              <a:gd name="connsiteX9" fmla="*/ 1046163 w 1082878"/>
              <a:gd name="connsiteY9" fmla="*/ 425894 h 1429959"/>
              <a:gd name="connsiteX10" fmla="*/ 1066256 w 1082878"/>
              <a:gd name="connsiteY10" fmla="*/ 765623 h 1429959"/>
              <a:gd name="connsiteX11" fmla="*/ 1079499 w 1082878"/>
              <a:gd name="connsiteY11" fmla="*/ 938660 h 1429959"/>
              <a:gd name="connsiteX12" fmla="*/ 971549 w 1082878"/>
              <a:gd name="connsiteY12" fmla="*/ 900560 h 1429959"/>
              <a:gd name="connsiteX13" fmla="*/ 946148 w 1082878"/>
              <a:gd name="connsiteY13" fmla="*/ 971995 h 1429959"/>
              <a:gd name="connsiteX14" fmla="*/ 945605 w 1082878"/>
              <a:gd name="connsiteY14" fmla="*/ 1094453 h 1429959"/>
              <a:gd name="connsiteX15" fmla="*/ 919400 w 1082878"/>
              <a:gd name="connsiteY15" fmla="*/ 1381790 h 1429959"/>
              <a:gd name="connsiteX16" fmla="*/ 777875 w 1082878"/>
              <a:gd name="connsiteY16" fmla="*/ 1389506 h 1429959"/>
              <a:gd name="connsiteX17" fmla="*/ 739775 w 1082878"/>
              <a:gd name="connsiteY17" fmla="*/ 1148207 h 1429959"/>
              <a:gd name="connsiteX18" fmla="*/ 700088 w 1082878"/>
              <a:gd name="connsiteY18" fmla="*/ 1422844 h 1429959"/>
              <a:gd name="connsiteX19" fmla="*/ 561975 w 1082878"/>
              <a:gd name="connsiteY19" fmla="*/ 1348231 h 1429959"/>
              <a:gd name="connsiteX20" fmla="*/ 528638 w 1082878"/>
              <a:gd name="connsiteY20" fmla="*/ 1214882 h 1429959"/>
              <a:gd name="connsiteX21" fmla="*/ 504825 w 1082878"/>
              <a:gd name="connsiteY21" fmla="*/ 991045 h 1429959"/>
              <a:gd name="connsiteX22" fmla="*/ 228599 w 1082878"/>
              <a:gd name="connsiteY22" fmla="*/ 803721 h 1429959"/>
              <a:gd name="connsiteX23" fmla="*/ 270112 w 1082878"/>
              <a:gd name="connsiteY23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981076 w 1082878"/>
              <a:gd name="connsiteY9" fmla="*/ 249681 h 1429959"/>
              <a:gd name="connsiteX10" fmla="*/ 1046163 w 1082878"/>
              <a:gd name="connsiteY10" fmla="*/ 425894 h 1429959"/>
              <a:gd name="connsiteX11" fmla="*/ 1066256 w 1082878"/>
              <a:gd name="connsiteY11" fmla="*/ 765623 h 1429959"/>
              <a:gd name="connsiteX12" fmla="*/ 1079499 w 1082878"/>
              <a:gd name="connsiteY12" fmla="*/ 938660 h 1429959"/>
              <a:gd name="connsiteX13" fmla="*/ 971549 w 1082878"/>
              <a:gd name="connsiteY13" fmla="*/ 900560 h 1429959"/>
              <a:gd name="connsiteX14" fmla="*/ 946148 w 1082878"/>
              <a:gd name="connsiteY14" fmla="*/ 971995 h 1429959"/>
              <a:gd name="connsiteX15" fmla="*/ 945605 w 1082878"/>
              <a:gd name="connsiteY15" fmla="*/ 1094453 h 1429959"/>
              <a:gd name="connsiteX16" fmla="*/ 919400 w 1082878"/>
              <a:gd name="connsiteY16" fmla="*/ 1381790 h 1429959"/>
              <a:gd name="connsiteX17" fmla="*/ 777875 w 1082878"/>
              <a:gd name="connsiteY17" fmla="*/ 1389506 h 1429959"/>
              <a:gd name="connsiteX18" fmla="*/ 739775 w 1082878"/>
              <a:gd name="connsiteY18" fmla="*/ 1148207 h 1429959"/>
              <a:gd name="connsiteX19" fmla="*/ 700088 w 1082878"/>
              <a:gd name="connsiteY19" fmla="*/ 1422844 h 1429959"/>
              <a:gd name="connsiteX20" fmla="*/ 561975 w 1082878"/>
              <a:gd name="connsiteY20" fmla="*/ 1348231 h 1429959"/>
              <a:gd name="connsiteX21" fmla="*/ 528638 w 1082878"/>
              <a:gd name="connsiteY21" fmla="*/ 1214882 h 1429959"/>
              <a:gd name="connsiteX22" fmla="*/ 504825 w 1082878"/>
              <a:gd name="connsiteY22" fmla="*/ 991045 h 1429959"/>
              <a:gd name="connsiteX23" fmla="*/ 228599 w 1082878"/>
              <a:gd name="connsiteY23" fmla="*/ 803721 h 1429959"/>
              <a:gd name="connsiteX24" fmla="*/ 270112 w 1082878"/>
              <a:gd name="connsiteY24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600074 w 1082878"/>
              <a:gd name="connsiteY5" fmla="*/ 270320 h 1429959"/>
              <a:gd name="connsiteX6" fmla="*/ 788987 w 1082878"/>
              <a:gd name="connsiteY6" fmla="*/ 263970 h 1429959"/>
              <a:gd name="connsiteX7" fmla="*/ 830262 w 1082878"/>
              <a:gd name="connsiteY7" fmla="*/ 241745 h 1429959"/>
              <a:gd name="connsiteX8" fmla="*/ 869949 w 1082878"/>
              <a:gd name="connsiteY8" fmla="*/ 259207 h 1429959"/>
              <a:gd name="connsiteX9" fmla="*/ 896937 w 1082878"/>
              <a:gd name="connsiteY9" fmla="*/ 243332 h 1429959"/>
              <a:gd name="connsiteX10" fmla="*/ 981076 w 1082878"/>
              <a:gd name="connsiteY10" fmla="*/ 249681 h 1429959"/>
              <a:gd name="connsiteX11" fmla="*/ 1046163 w 1082878"/>
              <a:gd name="connsiteY11" fmla="*/ 425894 h 1429959"/>
              <a:gd name="connsiteX12" fmla="*/ 1066256 w 1082878"/>
              <a:gd name="connsiteY12" fmla="*/ 765623 h 1429959"/>
              <a:gd name="connsiteX13" fmla="*/ 1079499 w 1082878"/>
              <a:gd name="connsiteY13" fmla="*/ 938660 h 1429959"/>
              <a:gd name="connsiteX14" fmla="*/ 971549 w 1082878"/>
              <a:gd name="connsiteY14" fmla="*/ 900560 h 1429959"/>
              <a:gd name="connsiteX15" fmla="*/ 946148 w 1082878"/>
              <a:gd name="connsiteY15" fmla="*/ 971995 h 1429959"/>
              <a:gd name="connsiteX16" fmla="*/ 945605 w 1082878"/>
              <a:gd name="connsiteY16" fmla="*/ 1094453 h 1429959"/>
              <a:gd name="connsiteX17" fmla="*/ 919400 w 1082878"/>
              <a:gd name="connsiteY17" fmla="*/ 1381790 h 1429959"/>
              <a:gd name="connsiteX18" fmla="*/ 777875 w 1082878"/>
              <a:gd name="connsiteY18" fmla="*/ 1389506 h 1429959"/>
              <a:gd name="connsiteX19" fmla="*/ 739775 w 1082878"/>
              <a:gd name="connsiteY19" fmla="*/ 1148207 h 1429959"/>
              <a:gd name="connsiteX20" fmla="*/ 700088 w 1082878"/>
              <a:gd name="connsiteY20" fmla="*/ 1422844 h 1429959"/>
              <a:gd name="connsiteX21" fmla="*/ 561975 w 1082878"/>
              <a:gd name="connsiteY21" fmla="*/ 1348231 h 1429959"/>
              <a:gd name="connsiteX22" fmla="*/ 528638 w 1082878"/>
              <a:gd name="connsiteY22" fmla="*/ 1214882 h 1429959"/>
              <a:gd name="connsiteX23" fmla="*/ 504825 w 1082878"/>
              <a:gd name="connsiteY23" fmla="*/ 991045 h 1429959"/>
              <a:gd name="connsiteX24" fmla="*/ 228599 w 1082878"/>
              <a:gd name="connsiteY24" fmla="*/ 803721 h 1429959"/>
              <a:gd name="connsiteX25" fmla="*/ 270112 w 1082878"/>
              <a:gd name="connsiteY25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54037 w 1082878"/>
              <a:gd name="connsiteY5" fmla="*/ 240157 h 1429959"/>
              <a:gd name="connsiteX6" fmla="*/ 600074 w 1082878"/>
              <a:gd name="connsiteY6" fmla="*/ 270320 h 1429959"/>
              <a:gd name="connsiteX7" fmla="*/ 788987 w 1082878"/>
              <a:gd name="connsiteY7" fmla="*/ 263970 h 1429959"/>
              <a:gd name="connsiteX8" fmla="*/ 830262 w 1082878"/>
              <a:gd name="connsiteY8" fmla="*/ 241745 h 1429959"/>
              <a:gd name="connsiteX9" fmla="*/ 869949 w 1082878"/>
              <a:gd name="connsiteY9" fmla="*/ 259207 h 1429959"/>
              <a:gd name="connsiteX10" fmla="*/ 896937 w 1082878"/>
              <a:gd name="connsiteY10" fmla="*/ 243332 h 1429959"/>
              <a:gd name="connsiteX11" fmla="*/ 981076 w 1082878"/>
              <a:gd name="connsiteY11" fmla="*/ 249681 h 1429959"/>
              <a:gd name="connsiteX12" fmla="*/ 1046163 w 1082878"/>
              <a:gd name="connsiteY12" fmla="*/ 425894 h 1429959"/>
              <a:gd name="connsiteX13" fmla="*/ 1066256 w 1082878"/>
              <a:gd name="connsiteY13" fmla="*/ 765623 h 1429959"/>
              <a:gd name="connsiteX14" fmla="*/ 1079499 w 1082878"/>
              <a:gd name="connsiteY14" fmla="*/ 938660 h 1429959"/>
              <a:gd name="connsiteX15" fmla="*/ 971549 w 1082878"/>
              <a:gd name="connsiteY15" fmla="*/ 900560 h 1429959"/>
              <a:gd name="connsiteX16" fmla="*/ 946148 w 1082878"/>
              <a:gd name="connsiteY16" fmla="*/ 971995 h 1429959"/>
              <a:gd name="connsiteX17" fmla="*/ 945605 w 1082878"/>
              <a:gd name="connsiteY17" fmla="*/ 1094453 h 1429959"/>
              <a:gd name="connsiteX18" fmla="*/ 919400 w 1082878"/>
              <a:gd name="connsiteY18" fmla="*/ 1381790 h 1429959"/>
              <a:gd name="connsiteX19" fmla="*/ 777875 w 1082878"/>
              <a:gd name="connsiteY19" fmla="*/ 1389506 h 1429959"/>
              <a:gd name="connsiteX20" fmla="*/ 739775 w 1082878"/>
              <a:gd name="connsiteY20" fmla="*/ 1148207 h 1429959"/>
              <a:gd name="connsiteX21" fmla="*/ 700088 w 1082878"/>
              <a:gd name="connsiteY21" fmla="*/ 1422844 h 1429959"/>
              <a:gd name="connsiteX22" fmla="*/ 561975 w 1082878"/>
              <a:gd name="connsiteY22" fmla="*/ 1348231 h 1429959"/>
              <a:gd name="connsiteX23" fmla="*/ 528638 w 1082878"/>
              <a:gd name="connsiteY23" fmla="*/ 1214882 h 1429959"/>
              <a:gd name="connsiteX24" fmla="*/ 504825 w 1082878"/>
              <a:gd name="connsiteY24" fmla="*/ 991045 h 1429959"/>
              <a:gd name="connsiteX25" fmla="*/ 228599 w 1082878"/>
              <a:gd name="connsiteY25" fmla="*/ 803721 h 1429959"/>
              <a:gd name="connsiteX26" fmla="*/ 270112 w 1082878"/>
              <a:gd name="connsiteY26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528637 w 1082878"/>
              <a:gd name="connsiteY5" fmla="*/ 251270 h 1429959"/>
              <a:gd name="connsiteX6" fmla="*/ 554037 w 1082878"/>
              <a:gd name="connsiteY6" fmla="*/ 240157 h 1429959"/>
              <a:gd name="connsiteX7" fmla="*/ 600074 w 1082878"/>
              <a:gd name="connsiteY7" fmla="*/ 270320 h 1429959"/>
              <a:gd name="connsiteX8" fmla="*/ 788987 w 1082878"/>
              <a:gd name="connsiteY8" fmla="*/ 263970 h 1429959"/>
              <a:gd name="connsiteX9" fmla="*/ 830262 w 1082878"/>
              <a:gd name="connsiteY9" fmla="*/ 241745 h 1429959"/>
              <a:gd name="connsiteX10" fmla="*/ 869949 w 1082878"/>
              <a:gd name="connsiteY10" fmla="*/ 259207 h 1429959"/>
              <a:gd name="connsiteX11" fmla="*/ 896937 w 1082878"/>
              <a:gd name="connsiteY11" fmla="*/ 243332 h 1429959"/>
              <a:gd name="connsiteX12" fmla="*/ 981076 w 1082878"/>
              <a:gd name="connsiteY12" fmla="*/ 249681 h 1429959"/>
              <a:gd name="connsiteX13" fmla="*/ 1046163 w 1082878"/>
              <a:gd name="connsiteY13" fmla="*/ 425894 h 1429959"/>
              <a:gd name="connsiteX14" fmla="*/ 1066256 w 1082878"/>
              <a:gd name="connsiteY14" fmla="*/ 765623 h 1429959"/>
              <a:gd name="connsiteX15" fmla="*/ 1079499 w 1082878"/>
              <a:gd name="connsiteY15" fmla="*/ 938660 h 1429959"/>
              <a:gd name="connsiteX16" fmla="*/ 971549 w 1082878"/>
              <a:gd name="connsiteY16" fmla="*/ 900560 h 1429959"/>
              <a:gd name="connsiteX17" fmla="*/ 946148 w 1082878"/>
              <a:gd name="connsiteY17" fmla="*/ 971995 h 1429959"/>
              <a:gd name="connsiteX18" fmla="*/ 945605 w 1082878"/>
              <a:gd name="connsiteY18" fmla="*/ 1094453 h 1429959"/>
              <a:gd name="connsiteX19" fmla="*/ 919400 w 1082878"/>
              <a:gd name="connsiteY19" fmla="*/ 1381790 h 1429959"/>
              <a:gd name="connsiteX20" fmla="*/ 777875 w 1082878"/>
              <a:gd name="connsiteY20" fmla="*/ 1389506 h 1429959"/>
              <a:gd name="connsiteX21" fmla="*/ 739775 w 1082878"/>
              <a:gd name="connsiteY21" fmla="*/ 1148207 h 1429959"/>
              <a:gd name="connsiteX22" fmla="*/ 700088 w 1082878"/>
              <a:gd name="connsiteY22" fmla="*/ 1422844 h 1429959"/>
              <a:gd name="connsiteX23" fmla="*/ 561975 w 1082878"/>
              <a:gd name="connsiteY23" fmla="*/ 1348231 h 1429959"/>
              <a:gd name="connsiteX24" fmla="*/ 528638 w 1082878"/>
              <a:gd name="connsiteY24" fmla="*/ 1214882 h 1429959"/>
              <a:gd name="connsiteX25" fmla="*/ 504825 w 1082878"/>
              <a:gd name="connsiteY25" fmla="*/ 991045 h 1429959"/>
              <a:gd name="connsiteX26" fmla="*/ 228599 w 1082878"/>
              <a:gd name="connsiteY26" fmla="*/ 803721 h 1429959"/>
              <a:gd name="connsiteX27" fmla="*/ 270112 w 1082878"/>
              <a:gd name="connsiteY27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528637 w 1082878"/>
              <a:gd name="connsiteY6" fmla="*/ 251270 h 1429959"/>
              <a:gd name="connsiteX7" fmla="*/ 554037 w 1082878"/>
              <a:gd name="connsiteY7" fmla="*/ 240157 h 1429959"/>
              <a:gd name="connsiteX8" fmla="*/ 600074 w 1082878"/>
              <a:gd name="connsiteY8" fmla="*/ 270320 h 1429959"/>
              <a:gd name="connsiteX9" fmla="*/ 788987 w 1082878"/>
              <a:gd name="connsiteY9" fmla="*/ 263970 h 1429959"/>
              <a:gd name="connsiteX10" fmla="*/ 830262 w 1082878"/>
              <a:gd name="connsiteY10" fmla="*/ 241745 h 1429959"/>
              <a:gd name="connsiteX11" fmla="*/ 869949 w 1082878"/>
              <a:gd name="connsiteY11" fmla="*/ 259207 h 1429959"/>
              <a:gd name="connsiteX12" fmla="*/ 896937 w 1082878"/>
              <a:gd name="connsiteY12" fmla="*/ 243332 h 1429959"/>
              <a:gd name="connsiteX13" fmla="*/ 981076 w 1082878"/>
              <a:gd name="connsiteY13" fmla="*/ 249681 h 1429959"/>
              <a:gd name="connsiteX14" fmla="*/ 1046163 w 1082878"/>
              <a:gd name="connsiteY14" fmla="*/ 425894 h 1429959"/>
              <a:gd name="connsiteX15" fmla="*/ 1066256 w 1082878"/>
              <a:gd name="connsiteY15" fmla="*/ 765623 h 1429959"/>
              <a:gd name="connsiteX16" fmla="*/ 1079499 w 1082878"/>
              <a:gd name="connsiteY16" fmla="*/ 938660 h 1429959"/>
              <a:gd name="connsiteX17" fmla="*/ 971549 w 1082878"/>
              <a:gd name="connsiteY17" fmla="*/ 900560 h 1429959"/>
              <a:gd name="connsiteX18" fmla="*/ 946148 w 1082878"/>
              <a:gd name="connsiteY18" fmla="*/ 971995 h 1429959"/>
              <a:gd name="connsiteX19" fmla="*/ 945605 w 1082878"/>
              <a:gd name="connsiteY19" fmla="*/ 1094453 h 1429959"/>
              <a:gd name="connsiteX20" fmla="*/ 919400 w 1082878"/>
              <a:gd name="connsiteY20" fmla="*/ 1381790 h 1429959"/>
              <a:gd name="connsiteX21" fmla="*/ 777875 w 1082878"/>
              <a:gd name="connsiteY21" fmla="*/ 1389506 h 1429959"/>
              <a:gd name="connsiteX22" fmla="*/ 739775 w 1082878"/>
              <a:gd name="connsiteY22" fmla="*/ 1148207 h 1429959"/>
              <a:gd name="connsiteX23" fmla="*/ 700088 w 1082878"/>
              <a:gd name="connsiteY23" fmla="*/ 1422844 h 1429959"/>
              <a:gd name="connsiteX24" fmla="*/ 561975 w 1082878"/>
              <a:gd name="connsiteY24" fmla="*/ 1348231 h 1429959"/>
              <a:gd name="connsiteX25" fmla="*/ 528638 w 1082878"/>
              <a:gd name="connsiteY25" fmla="*/ 1214882 h 1429959"/>
              <a:gd name="connsiteX26" fmla="*/ 504825 w 1082878"/>
              <a:gd name="connsiteY26" fmla="*/ 991045 h 1429959"/>
              <a:gd name="connsiteX27" fmla="*/ 228599 w 1082878"/>
              <a:gd name="connsiteY27" fmla="*/ 803721 h 1429959"/>
              <a:gd name="connsiteX28" fmla="*/ 270112 w 1082878"/>
              <a:gd name="connsiteY28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49249 w 1082878"/>
              <a:gd name="connsiteY5" fmla="*/ 163957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528637 w 1082878"/>
              <a:gd name="connsiteY7" fmla="*/ 251270 h 1429959"/>
              <a:gd name="connsiteX8" fmla="*/ 554037 w 1082878"/>
              <a:gd name="connsiteY8" fmla="*/ 240157 h 1429959"/>
              <a:gd name="connsiteX9" fmla="*/ 600074 w 1082878"/>
              <a:gd name="connsiteY9" fmla="*/ 270320 h 1429959"/>
              <a:gd name="connsiteX10" fmla="*/ 788987 w 1082878"/>
              <a:gd name="connsiteY10" fmla="*/ 263970 h 1429959"/>
              <a:gd name="connsiteX11" fmla="*/ 830262 w 1082878"/>
              <a:gd name="connsiteY11" fmla="*/ 241745 h 1429959"/>
              <a:gd name="connsiteX12" fmla="*/ 869949 w 1082878"/>
              <a:gd name="connsiteY12" fmla="*/ 259207 h 1429959"/>
              <a:gd name="connsiteX13" fmla="*/ 896937 w 1082878"/>
              <a:gd name="connsiteY13" fmla="*/ 243332 h 1429959"/>
              <a:gd name="connsiteX14" fmla="*/ 981076 w 1082878"/>
              <a:gd name="connsiteY14" fmla="*/ 249681 h 1429959"/>
              <a:gd name="connsiteX15" fmla="*/ 1046163 w 1082878"/>
              <a:gd name="connsiteY15" fmla="*/ 425894 h 1429959"/>
              <a:gd name="connsiteX16" fmla="*/ 1066256 w 1082878"/>
              <a:gd name="connsiteY16" fmla="*/ 765623 h 1429959"/>
              <a:gd name="connsiteX17" fmla="*/ 1079499 w 1082878"/>
              <a:gd name="connsiteY17" fmla="*/ 938660 h 1429959"/>
              <a:gd name="connsiteX18" fmla="*/ 971549 w 1082878"/>
              <a:gd name="connsiteY18" fmla="*/ 900560 h 1429959"/>
              <a:gd name="connsiteX19" fmla="*/ 946148 w 1082878"/>
              <a:gd name="connsiteY19" fmla="*/ 971995 h 1429959"/>
              <a:gd name="connsiteX20" fmla="*/ 945605 w 1082878"/>
              <a:gd name="connsiteY20" fmla="*/ 1094453 h 1429959"/>
              <a:gd name="connsiteX21" fmla="*/ 919400 w 1082878"/>
              <a:gd name="connsiteY21" fmla="*/ 1381790 h 1429959"/>
              <a:gd name="connsiteX22" fmla="*/ 777875 w 1082878"/>
              <a:gd name="connsiteY22" fmla="*/ 1389506 h 1429959"/>
              <a:gd name="connsiteX23" fmla="*/ 739775 w 1082878"/>
              <a:gd name="connsiteY23" fmla="*/ 1148207 h 1429959"/>
              <a:gd name="connsiteX24" fmla="*/ 700088 w 1082878"/>
              <a:gd name="connsiteY24" fmla="*/ 1422844 h 1429959"/>
              <a:gd name="connsiteX25" fmla="*/ 561975 w 1082878"/>
              <a:gd name="connsiteY25" fmla="*/ 1348231 h 1429959"/>
              <a:gd name="connsiteX26" fmla="*/ 528638 w 1082878"/>
              <a:gd name="connsiteY26" fmla="*/ 1214882 h 1429959"/>
              <a:gd name="connsiteX27" fmla="*/ 504825 w 1082878"/>
              <a:gd name="connsiteY27" fmla="*/ 991045 h 1429959"/>
              <a:gd name="connsiteX28" fmla="*/ 228599 w 1082878"/>
              <a:gd name="connsiteY28" fmla="*/ 803721 h 1429959"/>
              <a:gd name="connsiteX29" fmla="*/ 270112 w 1082878"/>
              <a:gd name="connsiteY29" fmla="*/ 463998 h 1429959"/>
              <a:gd name="connsiteX0" fmla="*/ 270112 w 1082878"/>
              <a:gd name="connsiteY0" fmla="*/ 463998 h 1429959"/>
              <a:gd name="connsiteX1" fmla="*/ 0 w 1082878"/>
              <a:gd name="connsiteY1" fmla="*/ 57593 h 1429959"/>
              <a:gd name="connsiteX2" fmla="*/ 34924 w 1082878"/>
              <a:gd name="connsiteY2" fmla="*/ 445 h 1429959"/>
              <a:gd name="connsiteX3" fmla="*/ 158749 w 1082878"/>
              <a:gd name="connsiteY3" fmla="*/ 68706 h 1429959"/>
              <a:gd name="connsiteX4" fmla="*/ 315912 w 1082878"/>
              <a:gd name="connsiteY4" fmla="*/ 149669 h 1429959"/>
              <a:gd name="connsiteX5" fmla="*/ 363536 w 1082878"/>
              <a:gd name="connsiteY5" fmla="*/ 156019 h 1429959"/>
              <a:gd name="connsiteX6" fmla="*/ 388937 w 1082878"/>
              <a:gd name="connsiteY6" fmla="*/ 195707 h 1429959"/>
              <a:gd name="connsiteX7" fmla="*/ 452437 w 1082878"/>
              <a:gd name="connsiteY7" fmla="*/ 216345 h 1429959"/>
              <a:gd name="connsiteX8" fmla="*/ 528637 w 1082878"/>
              <a:gd name="connsiteY8" fmla="*/ 251270 h 1429959"/>
              <a:gd name="connsiteX9" fmla="*/ 554037 w 1082878"/>
              <a:gd name="connsiteY9" fmla="*/ 240157 h 1429959"/>
              <a:gd name="connsiteX10" fmla="*/ 600074 w 1082878"/>
              <a:gd name="connsiteY10" fmla="*/ 270320 h 1429959"/>
              <a:gd name="connsiteX11" fmla="*/ 788987 w 1082878"/>
              <a:gd name="connsiteY11" fmla="*/ 263970 h 1429959"/>
              <a:gd name="connsiteX12" fmla="*/ 830262 w 1082878"/>
              <a:gd name="connsiteY12" fmla="*/ 241745 h 1429959"/>
              <a:gd name="connsiteX13" fmla="*/ 869949 w 1082878"/>
              <a:gd name="connsiteY13" fmla="*/ 259207 h 1429959"/>
              <a:gd name="connsiteX14" fmla="*/ 896937 w 1082878"/>
              <a:gd name="connsiteY14" fmla="*/ 243332 h 1429959"/>
              <a:gd name="connsiteX15" fmla="*/ 981076 w 1082878"/>
              <a:gd name="connsiteY15" fmla="*/ 249681 h 1429959"/>
              <a:gd name="connsiteX16" fmla="*/ 1046163 w 1082878"/>
              <a:gd name="connsiteY16" fmla="*/ 425894 h 1429959"/>
              <a:gd name="connsiteX17" fmla="*/ 1066256 w 1082878"/>
              <a:gd name="connsiteY17" fmla="*/ 765623 h 1429959"/>
              <a:gd name="connsiteX18" fmla="*/ 1079499 w 1082878"/>
              <a:gd name="connsiteY18" fmla="*/ 938660 h 1429959"/>
              <a:gd name="connsiteX19" fmla="*/ 971549 w 1082878"/>
              <a:gd name="connsiteY19" fmla="*/ 900560 h 1429959"/>
              <a:gd name="connsiteX20" fmla="*/ 946148 w 1082878"/>
              <a:gd name="connsiteY20" fmla="*/ 971995 h 1429959"/>
              <a:gd name="connsiteX21" fmla="*/ 945605 w 1082878"/>
              <a:gd name="connsiteY21" fmla="*/ 1094453 h 1429959"/>
              <a:gd name="connsiteX22" fmla="*/ 919400 w 1082878"/>
              <a:gd name="connsiteY22" fmla="*/ 1381790 h 1429959"/>
              <a:gd name="connsiteX23" fmla="*/ 777875 w 1082878"/>
              <a:gd name="connsiteY23" fmla="*/ 1389506 h 1429959"/>
              <a:gd name="connsiteX24" fmla="*/ 739775 w 1082878"/>
              <a:gd name="connsiteY24" fmla="*/ 1148207 h 1429959"/>
              <a:gd name="connsiteX25" fmla="*/ 700088 w 1082878"/>
              <a:gd name="connsiteY25" fmla="*/ 1422844 h 1429959"/>
              <a:gd name="connsiteX26" fmla="*/ 561975 w 1082878"/>
              <a:gd name="connsiteY26" fmla="*/ 1348231 h 1429959"/>
              <a:gd name="connsiteX27" fmla="*/ 528638 w 1082878"/>
              <a:gd name="connsiteY27" fmla="*/ 1214882 h 1429959"/>
              <a:gd name="connsiteX28" fmla="*/ 504825 w 1082878"/>
              <a:gd name="connsiteY28" fmla="*/ 991045 h 1429959"/>
              <a:gd name="connsiteX29" fmla="*/ 228599 w 1082878"/>
              <a:gd name="connsiteY29" fmla="*/ 803721 h 1429959"/>
              <a:gd name="connsiteX30" fmla="*/ 270112 w 1082878"/>
              <a:gd name="connsiteY30" fmla="*/ 463998 h 1429959"/>
              <a:gd name="connsiteX0" fmla="*/ 270112 w 1082878"/>
              <a:gd name="connsiteY0" fmla="*/ 463998 h 1832423"/>
              <a:gd name="connsiteX1" fmla="*/ 0 w 1082878"/>
              <a:gd name="connsiteY1" fmla="*/ 57593 h 1832423"/>
              <a:gd name="connsiteX2" fmla="*/ 34924 w 1082878"/>
              <a:gd name="connsiteY2" fmla="*/ 445 h 1832423"/>
              <a:gd name="connsiteX3" fmla="*/ 158749 w 1082878"/>
              <a:gd name="connsiteY3" fmla="*/ 68706 h 1832423"/>
              <a:gd name="connsiteX4" fmla="*/ 315912 w 1082878"/>
              <a:gd name="connsiteY4" fmla="*/ 149669 h 1832423"/>
              <a:gd name="connsiteX5" fmla="*/ 363536 w 1082878"/>
              <a:gd name="connsiteY5" fmla="*/ 156019 h 1832423"/>
              <a:gd name="connsiteX6" fmla="*/ 388937 w 1082878"/>
              <a:gd name="connsiteY6" fmla="*/ 195707 h 1832423"/>
              <a:gd name="connsiteX7" fmla="*/ 452437 w 1082878"/>
              <a:gd name="connsiteY7" fmla="*/ 216345 h 1832423"/>
              <a:gd name="connsiteX8" fmla="*/ 528637 w 1082878"/>
              <a:gd name="connsiteY8" fmla="*/ 251270 h 1832423"/>
              <a:gd name="connsiteX9" fmla="*/ 554037 w 1082878"/>
              <a:gd name="connsiteY9" fmla="*/ 240157 h 1832423"/>
              <a:gd name="connsiteX10" fmla="*/ 600074 w 1082878"/>
              <a:gd name="connsiteY10" fmla="*/ 270320 h 1832423"/>
              <a:gd name="connsiteX11" fmla="*/ 788987 w 1082878"/>
              <a:gd name="connsiteY11" fmla="*/ 263970 h 1832423"/>
              <a:gd name="connsiteX12" fmla="*/ 830262 w 1082878"/>
              <a:gd name="connsiteY12" fmla="*/ 241745 h 1832423"/>
              <a:gd name="connsiteX13" fmla="*/ 869949 w 1082878"/>
              <a:gd name="connsiteY13" fmla="*/ 259207 h 1832423"/>
              <a:gd name="connsiteX14" fmla="*/ 896937 w 1082878"/>
              <a:gd name="connsiteY14" fmla="*/ 243332 h 1832423"/>
              <a:gd name="connsiteX15" fmla="*/ 981076 w 1082878"/>
              <a:gd name="connsiteY15" fmla="*/ 249681 h 1832423"/>
              <a:gd name="connsiteX16" fmla="*/ 1046163 w 1082878"/>
              <a:gd name="connsiteY16" fmla="*/ 425894 h 1832423"/>
              <a:gd name="connsiteX17" fmla="*/ 1066256 w 1082878"/>
              <a:gd name="connsiteY17" fmla="*/ 765623 h 1832423"/>
              <a:gd name="connsiteX18" fmla="*/ 1079499 w 1082878"/>
              <a:gd name="connsiteY18" fmla="*/ 938660 h 1832423"/>
              <a:gd name="connsiteX19" fmla="*/ 971549 w 1082878"/>
              <a:gd name="connsiteY19" fmla="*/ 900560 h 1832423"/>
              <a:gd name="connsiteX20" fmla="*/ 946148 w 1082878"/>
              <a:gd name="connsiteY20" fmla="*/ 971995 h 1832423"/>
              <a:gd name="connsiteX21" fmla="*/ 945605 w 1082878"/>
              <a:gd name="connsiteY21" fmla="*/ 1094453 h 1832423"/>
              <a:gd name="connsiteX22" fmla="*/ 919400 w 1082878"/>
              <a:gd name="connsiteY22" fmla="*/ 1381790 h 1832423"/>
              <a:gd name="connsiteX23" fmla="*/ 887412 w 1082878"/>
              <a:gd name="connsiteY23" fmla="*/ 1832420 h 1832423"/>
              <a:gd name="connsiteX24" fmla="*/ 777875 w 1082878"/>
              <a:gd name="connsiteY24" fmla="*/ 1389506 h 1832423"/>
              <a:gd name="connsiteX25" fmla="*/ 739775 w 1082878"/>
              <a:gd name="connsiteY25" fmla="*/ 1148207 h 1832423"/>
              <a:gd name="connsiteX26" fmla="*/ 700088 w 1082878"/>
              <a:gd name="connsiteY26" fmla="*/ 1422844 h 1832423"/>
              <a:gd name="connsiteX27" fmla="*/ 561975 w 1082878"/>
              <a:gd name="connsiteY27" fmla="*/ 1348231 h 1832423"/>
              <a:gd name="connsiteX28" fmla="*/ 528638 w 1082878"/>
              <a:gd name="connsiteY28" fmla="*/ 1214882 h 1832423"/>
              <a:gd name="connsiteX29" fmla="*/ 504825 w 1082878"/>
              <a:gd name="connsiteY29" fmla="*/ 991045 h 1832423"/>
              <a:gd name="connsiteX30" fmla="*/ 228599 w 1082878"/>
              <a:gd name="connsiteY30" fmla="*/ 803721 h 1832423"/>
              <a:gd name="connsiteX31" fmla="*/ 270112 w 1082878"/>
              <a:gd name="connsiteY31" fmla="*/ 463998 h 1832423"/>
              <a:gd name="connsiteX0" fmla="*/ 270112 w 1082878"/>
              <a:gd name="connsiteY0" fmla="*/ 463998 h 1842236"/>
              <a:gd name="connsiteX1" fmla="*/ 0 w 1082878"/>
              <a:gd name="connsiteY1" fmla="*/ 57593 h 1842236"/>
              <a:gd name="connsiteX2" fmla="*/ 34924 w 1082878"/>
              <a:gd name="connsiteY2" fmla="*/ 445 h 1842236"/>
              <a:gd name="connsiteX3" fmla="*/ 158749 w 1082878"/>
              <a:gd name="connsiteY3" fmla="*/ 68706 h 1842236"/>
              <a:gd name="connsiteX4" fmla="*/ 315912 w 1082878"/>
              <a:gd name="connsiteY4" fmla="*/ 149669 h 1842236"/>
              <a:gd name="connsiteX5" fmla="*/ 363536 w 1082878"/>
              <a:gd name="connsiteY5" fmla="*/ 156019 h 1842236"/>
              <a:gd name="connsiteX6" fmla="*/ 388937 w 1082878"/>
              <a:gd name="connsiteY6" fmla="*/ 195707 h 1842236"/>
              <a:gd name="connsiteX7" fmla="*/ 452437 w 1082878"/>
              <a:gd name="connsiteY7" fmla="*/ 216345 h 1842236"/>
              <a:gd name="connsiteX8" fmla="*/ 528637 w 1082878"/>
              <a:gd name="connsiteY8" fmla="*/ 251270 h 1842236"/>
              <a:gd name="connsiteX9" fmla="*/ 554037 w 1082878"/>
              <a:gd name="connsiteY9" fmla="*/ 240157 h 1842236"/>
              <a:gd name="connsiteX10" fmla="*/ 600074 w 1082878"/>
              <a:gd name="connsiteY10" fmla="*/ 270320 h 1842236"/>
              <a:gd name="connsiteX11" fmla="*/ 788987 w 1082878"/>
              <a:gd name="connsiteY11" fmla="*/ 263970 h 1842236"/>
              <a:gd name="connsiteX12" fmla="*/ 830262 w 1082878"/>
              <a:gd name="connsiteY12" fmla="*/ 241745 h 1842236"/>
              <a:gd name="connsiteX13" fmla="*/ 869949 w 1082878"/>
              <a:gd name="connsiteY13" fmla="*/ 259207 h 1842236"/>
              <a:gd name="connsiteX14" fmla="*/ 896937 w 1082878"/>
              <a:gd name="connsiteY14" fmla="*/ 243332 h 1842236"/>
              <a:gd name="connsiteX15" fmla="*/ 981076 w 1082878"/>
              <a:gd name="connsiteY15" fmla="*/ 249681 h 1842236"/>
              <a:gd name="connsiteX16" fmla="*/ 1046163 w 1082878"/>
              <a:gd name="connsiteY16" fmla="*/ 425894 h 1842236"/>
              <a:gd name="connsiteX17" fmla="*/ 1066256 w 1082878"/>
              <a:gd name="connsiteY17" fmla="*/ 765623 h 1842236"/>
              <a:gd name="connsiteX18" fmla="*/ 1079499 w 1082878"/>
              <a:gd name="connsiteY18" fmla="*/ 938660 h 1842236"/>
              <a:gd name="connsiteX19" fmla="*/ 971549 w 1082878"/>
              <a:gd name="connsiteY19" fmla="*/ 900560 h 1842236"/>
              <a:gd name="connsiteX20" fmla="*/ 946148 w 1082878"/>
              <a:gd name="connsiteY20" fmla="*/ 971995 h 1842236"/>
              <a:gd name="connsiteX21" fmla="*/ 945605 w 1082878"/>
              <a:gd name="connsiteY21" fmla="*/ 1094453 h 1842236"/>
              <a:gd name="connsiteX22" fmla="*/ 919400 w 1082878"/>
              <a:gd name="connsiteY22" fmla="*/ 1381790 h 1842236"/>
              <a:gd name="connsiteX23" fmla="*/ 887412 w 1082878"/>
              <a:gd name="connsiteY23" fmla="*/ 1832420 h 1842236"/>
              <a:gd name="connsiteX24" fmla="*/ 777875 w 1082878"/>
              <a:gd name="connsiteY24" fmla="*/ 1389506 h 1842236"/>
              <a:gd name="connsiteX25" fmla="*/ 739775 w 1082878"/>
              <a:gd name="connsiteY25" fmla="*/ 1148207 h 1842236"/>
              <a:gd name="connsiteX26" fmla="*/ 700088 w 1082878"/>
              <a:gd name="connsiteY26" fmla="*/ 1422844 h 1842236"/>
              <a:gd name="connsiteX27" fmla="*/ 604837 w 1082878"/>
              <a:gd name="connsiteY27" fmla="*/ 1841945 h 1842236"/>
              <a:gd name="connsiteX28" fmla="*/ 561975 w 1082878"/>
              <a:gd name="connsiteY28" fmla="*/ 1348231 h 1842236"/>
              <a:gd name="connsiteX29" fmla="*/ 528638 w 1082878"/>
              <a:gd name="connsiteY29" fmla="*/ 1214882 h 1842236"/>
              <a:gd name="connsiteX30" fmla="*/ 504825 w 1082878"/>
              <a:gd name="connsiteY30" fmla="*/ 991045 h 1842236"/>
              <a:gd name="connsiteX31" fmla="*/ 228599 w 1082878"/>
              <a:gd name="connsiteY31" fmla="*/ 803721 h 1842236"/>
              <a:gd name="connsiteX32" fmla="*/ 270112 w 1082878"/>
              <a:gd name="connsiteY32" fmla="*/ 463998 h 1842236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61975 w 1082878"/>
              <a:gd name="connsiteY29" fmla="*/ 1348231 h 1899802"/>
              <a:gd name="connsiteX30" fmla="*/ 528638 w 1082878"/>
              <a:gd name="connsiteY30" fmla="*/ 1214882 h 1899802"/>
              <a:gd name="connsiteX31" fmla="*/ 504825 w 1082878"/>
              <a:gd name="connsiteY31" fmla="*/ 991045 h 1899802"/>
              <a:gd name="connsiteX32" fmla="*/ 228599 w 1082878"/>
              <a:gd name="connsiteY32" fmla="*/ 803721 h 1899802"/>
              <a:gd name="connsiteX33" fmla="*/ 270112 w 1082878"/>
              <a:gd name="connsiteY33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61975 w 1082878"/>
              <a:gd name="connsiteY30" fmla="*/ 1348231 h 1899802"/>
              <a:gd name="connsiteX31" fmla="*/ 528638 w 1082878"/>
              <a:gd name="connsiteY31" fmla="*/ 1214882 h 1899802"/>
              <a:gd name="connsiteX32" fmla="*/ 504825 w 1082878"/>
              <a:gd name="connsiteY32" fmla="*/ 991045 h 1899802"/>
              <a:gd name="connsiteX33" fmla="*/ 228599 w 1082878"/>
              <a:gd name="connsiteY33" fmla="*/ 803721 h 1899802"/>
              <a:gd name="connsiteX34" fmla="*/ 270112 w 1082878"/>
              <a:gd name="connsiteY34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61975 w 1082878"/>
              <a:gd name="connsiteY31" fmla="*/ 1348231 h 1899802"/>
              <a:gd name="connsiteX32" fmla="*/ 528638 w 1082878"/>
              <a:gd name="connsiteY32" fmla="*/ 1214882 h 1899802"/>
              <a:gd name="connsiteX33" fmla="*/ 504825 w 1082878"/>
              <a:gd name="connsiteY33" fmla="*/ 991045 h 1899802"/>
              <a:gd name="connsiteX34" fmla="*/ 228599 w 1082878"/>
              <a:gd name="connsiteY34" fmla="*/ 803721 h 1899802"/>
              <a:gd name="connsiteX35" fmla="*/ 270112 w 1082878"/>
              <a:gd name="connsiteY35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61975 w 1082878"/>
              <a:gd name="connsiteY32" fmla="*/ 1348231 h 1899802"/>
              <a:gd name="connsiteX33" fmla="*/ 528638 w 1082878"/>
              <a:gd name="connsiteY33" fmla="*/ 1214882 h 1899802"/>
              <a:gd name="connsiteX34" fmla="*/ 504825 w 1082878"/>
              <a:gd name="connsiteY34" fmla="*/ 991045 h 1899802"/>
              <a:gd name="connsiteX35" fmla="*/ 228599 w 1082878"/>
              <a:gd name="connsiteY35" fmla="*/ 803721 h 1899802"/>
              <a:gd name="connsiteX36" fmla="*/ 270112 w 1082878"/>
              <a:gd name="connsiteY36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61975 w 1082878"/>
              <a:gd name="connsiteY33" fmla="*/ 1348231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39749 w 1082878"/>
              <a:gd name="connsiteY32" fmla="*/ 1392681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99802"/>
              <a:gd name="connsiteX1" fmla="*/ 0 w 1082878"/>
              <a:gd name="connsiteY1" fmla="*/ 57593 h 1899802"/>
              <a:gd name="connsiteX2" fmla="*/ 34924 w 1082878"/>
              <a:gd name="connsiteY2" fmla="*/ 445 h 1899802"/>
              <a:gd name="connsiteX3" fmla="*/ 158749 w 1082878"/>
              <a:gd name="connsiteY3" fmla="*/ 68706 h 1899802"/>
              <a:gd name="connsiteX4" fmla="*/ 315912 w 1082878"/>
              <a:gd name="connsiteY4" fmla="*/ 149669 h 1899802"/>
              <a:gd name="connsiteX5" fmla="*/ 363536 w 1082878"/>
              <a:gd name="connsiteY5" fmla="*/ 156019 h 1899802"/>
              <a:gd name="connsiteX6" fmla="*/ 388937 w 1082878"/>
              <a:gd name="connsiteY6" fmla="*/ 195707 h 1899802"/>
              <a:gd name="connsiteX7" fmla="*/ 452437 w 1082878"/>
              <a:gd name="connsiteY7" fmla="*/ 216345 h 1899802"/>
              <a:gd name="connsiteX8" fmla="*/ 528637 w 1082878"/>
              <a:gd name="connsiteY8" fmla="*/ 251270 h 1899802"/>
              <a:gd name="connsiteX9" fmla="*/ 554037 w 1082878"/>
              <a:gd name="connsiteY9" fmla="*/ 240157 h 1899802"/>
              <a:gd name="connsiteX10" fmla="*/ 600074 w 1082878"/>
              <a:gd name="connsiteY10" fmla="*/ 270320 h 1899802"/>
              <a:gd name="connsiteX11" fmla="*/ 788987 w 1082878"/>
              <a:gd name="connsiteY11" fmla="*/ 263970 h 1899802"/>
              <a:gd name="connsiteX12" fmla="*/ 830262 w 1082878"/>
              <a:gd name="connsiteY12" fmla="*/ 241745 h 1899802"/>
              <a:gd name="connsiteX13" fmla="*/ 869949 w 1082878"/>
              <a:gd name="connsiteY13" fmla="*/ 259207 h 1899802"/>
              <a:gd name="connsiteX14" fmla="*/ 896937 w 1082878"/>
              <a:gd name="connsiteY14" fmla="*/ 243332 h 1899802"/>
              <a:gd name="connsiteX15" fmla="*/ 981076 w 1082878"/>
              <a:gd name="connsiteY15" fmla="*/ 249681 h 1899802"/>
              <a:gd name="connsiteX16" fmla="*/ 1046163 w 1082878"/>
              <a:gd name="connsiteY16" fmla="*/ 425894 h 1899802"/>
              <a:gd name="connsiteX17" fmla="*/ 1066256 w 1082878"/>
              <a:gd name="connsiteY17" fmla="*/ 765623 h 1899802"/>
              <a:gd name="connsiteX18" fmla="*/ 1079499 w 1082878"/>
              <a:gd name="connsiteY18" fmla="*/ 938660 h 1899802"/>
              <a:gd name="connsiteX19" fmla="*/ 971549 w 1082878"/>
              <a:gd name="connsiteY19" fmla="*/ 900560 h 1899802"/>
              <a:gd name="connsiteX20" fmla="*/ 946148 w 1082878"/>
              <a:gd name="connsiteY20" fmla="*/ 971995 h 1899802"/>
              <a:gd name="connsiteX21" fmla="*/ 945605 w 1082878"/>
              <a:gd name="connsiteY21" fmla="*/ 1094453 h 1899802"/>
              <a:gd name="connsiteX22" fmla="*/ 919400 w 1082878"/>
              <a:gd name="connsiteY22" fmla="*/ 1381790 h 1899802"/>
              <a:gd name="connsiteX23" fmla="*/ 887412 w 1082878"/>
              <a:gd name="connsiteY23" fmla="*/ 1832420 h 1899802"/>
              <a:gd name="connsiteX24" fmla="*/ 777875 w 1082878"/>
              <a:gd name="connsiteY24" fmla="*/ 1389506 h 1899802"/>
              <a:gd name="connsiteX25" fmla="*/ 739775 w 1082878"/>
              <a:gd name="connsiteY25" fmla="*/ 1148207 h 1899802"/>
              <a:gd name="connsiteX26" fmla="*/ 700088 w 1082878"/>
              <a:gd name="connsiteY26" fmla="*/ 1422844 h 1899802"/>
              <a:gd name="connsiteX27" fmla="*/ 604837 w 1082878"/>
              <a:gd name="connsiteY27" fmla="*/ 1841945 h 1899802"/>
              <a:gd name="connsiteX28" fmla="*/ 527049 w 1082878"/>
              <a:gd name="connsiteY28" fmla="*/ 1849881 h 1899802"/>
              <a:gd name="connsiteX29" fmla="*/ 554037 w 1082878"/>
              <a:gd name="connsiteY29" fmla="*/ 1733994 h 1899802"/>
              <a:gd name="connsiteX30" fmla="*/ 550862 w 1082878"/>
              <a:gd name="connsiteY30" fmla="*/ 1573656 h 1899802"/>
              <a:gd name="connsiteX31" fmla="*/ 558799 w 1082878"/>
              <a:gd name="connsiteY31" fmla="*/ 1453006 h 1899802"/>
              <a:gd name="connsiteX32" fmla="*/ 546099 w 1082878"/>
              <a:gd name="connsiteY32" fmla="*/ 1391093 h 1899802"/>
              <a:gd name="connsiteX33" fmla="*/ 539750 w 1082878"/>
              <a:gd name="connsiteY33" fmla="*/ 1330768 h 1899802"/>
              <a:gd name="connsiteX34" fmla="*/ 528638 w 1082878"/>
              <a:gd name="connsiteY34" fmla="*/ 1214882 h 1899802"/>
              <a:gd name="connsiteX35" fmla="*/ 504825 w 1082878"/>
              <a:gd name="connsiteY35" fmla="*/ 991045 h 1899802"/>
              <a:gd name="connsiteX36" fmla="*/ 228599 w 1082878"/>
              <a:gd name="connsiteY36" fmla="*/ 803721 h 1899802"/>
              <a:gd name="connsiteX37" fmla="*/ 270112 w 1082878"/>
              <a:gd name="connsiteY37" fmla="*/ 463998 h 1899802"/>
              <a:gd name="connsiteX0" fmla="*/ 270112 w 1082878"/>
              <a:gd name="connsiteY0" fmla="*/ 463998 h 1885823"/>
              <a:gd name="connsiteX1" fmla="*/ 0 w 1082878"/>
              <a:gd name="connsiteY1" fmla="*/ 57593 h 1885823"/>
              <a:gd name="connsiteX2" fmla="*/ 34924 w 1082878"/>
              <a:gd name="connsiteY2" fmla="*/ 445 h 1885823"/>
              <a:gd name="connsiteX3" fmla="*/ 158749 w 1082878"/>
              <a:gd name="connsiteY3" fmla="*/ 68706 h 1885823"/>
              <a:gd name="connsiteX4" fmla="*/ 315912 w 1082878"/>
              <a:gd name="connsiteY4" fmla="*/ 149669 h 1885823"/>
              <a:gd name="connsiteX5" fmla="*/ 363536 w 1082878"/>
              <a:gd name="connsiteY5" fmla="*/ 156019 h 1885823"/>
              <a:gd name="connsiteX6" fmla="*/ 388937 w 1082878"/>
              <a:gd name="connsiteY6" fmla="*/ 195707 h 1885823"/>
              <a:gd name="connsiteX7" fmla="*/ 452437 w 1082878"/>
              <a:gd name="connsiteY7" fmla="*/ 216345 h 1885823"/>
              <a:gd name="connsiteX8" fmla="*/ 528637 w 1082878"/>
              <a:gd name="connsiteY8" fmla="*/ 251270 h 1885823"/>
              <a:gd name="connsiteX9" fmla="*/ 554037 w 1082878"/>
              <a:gd name="connsiteY9" fmla="*/ 240157 h 1885823"/>
              <a:gd name="connsiteX10" fmla="*/ 600074 w 1082878"/>
              <a:gd name="connsiteY10" fmla="*/ 270320 h 1885823"/>
              <a:gd name="connsiteX11" fmla="*/ 788987 w 1082878"/>
              <a:gd name="connsiteY11" fmla="*/ 263970 h 1885823"/>
              <a:gd name="connsiteX12" fmla="*/ 830262 w 1082878"/>
              <a:gd name="connsiteY12" fmla="*/ 241745 h 1885823"/>
              <a:gd name="connsiteX13" fmla="*/ 869949 w 1082878"/>
              <a:gd name="connsiteY13" fmla="*/ 259207 h 1885823"/>
              <a:gd name="connsiteX14" fmla="*/ 896937 w 1082878"/>
              <a:gd name="connsiteY14" fmla="*/ 243332 h 1885823"/>
              <a:gd name="connsiteX15" fmla="*/ 981076 w 1082878"/>
              <a:gd name="connsiteY15" fmla="*/ 249681 h 1885823"/>
              <a:gd name="connsiteX16" fmla="*/ 1046163 w 1082878"/>
              <a:gd name="connsiteY16" fmla="*/ 425894 h 1885823"/>
              <a:gd name="connsiteX17" fmla="*/ 1066256 w 1082878"/>
              <a:gd name="connsiteY17" fmla="*/ 765623 h 1885823"/>
              <a:gd name="connsiteX18" fmla="*/ 1079499 w 1082878"/>
              <a:gd name="connsiteY18" fmla="*/ 938660 h 1885823"/>
              <a:gd name="connsiteX19" fmla="*/ 971549 w 1082878"/>
              <a:gd name="connsiteY19" fmla="*/ 900560 h 1885823"/>
              <a:gd name="connsiteX20" fmla="*/ 946148 w 1082878"/>
              <a:gd name="connsiteY20" fmla="*/ 971995 h 1885823"/>
              <a:gd name="connsiteX21" fmla="*/ 945605 w 1082878"/>
              <a:gd name="connsiteY21" fmla="*/ 1094453 h 1885823"/>
              <a:gd name="connsiteX22" fmla="*/ 919400 w 1082878"/>
              <a:gd name="connsiteY22" fmla="*/ 1381790 h 1885823"/>
              <a:gd name="connsiteX23" fmla="*/ 887412 w 1082878"/>
              <a:gd name="connsiteY23" fmla="*/ 1832420 h 1885823"/>
              <a:gd name="connsiteX24" fmla="*/ 777875 w 1082878"/>
              <a:gd name="connsiteY24" fmla="*/ 1389506 h 1885823"/>
              <a:gd name="connsiteX25" fmla="*/ 739775 w 1082878"/>
              <a:gd name="connsiteY25" fmla="*/ 1148207 h 1885823"/>
              <a:gd name="connsiteX26" fmla="*/ 700088 w 1082878"/>
              <a:gd name="connsiteY26" fmla="*/ 1422844 h 1885823"/>
              <a:gd name="connsiteX27" fmla="*/ 604837 w 1082878"/>
              <a:gd name="connsiteY27" fmla="*/ 1841945 h 1885823"/>
              <a:gd name="connsiteX28" fmla="*/ 527049 w 1082878"/>
              <a:gd name="connsiteY28" fmla="*/ 1849881 h 1885823"/>
              <a:gd name="connsiteX29" fmla="*/ 554037 w 1082878"/>
              <a:gd name="connsiteY29" fmla="*/ 1733994 h 1885823"/>
              <a:gd name="connsiteX30" fmla="*/ 550862 w 1082878"/>
              <a:gd name="connsiteY30" fmla="*/ 1573656 h 1885823"/>
              <a:gd name="connsiteX31" fmla="*/ 558799 w 1082878"/>
              <a:gd name="connsiteY31" fmla="*/ 1453006 h 1885823"/>
              <a:gd name="connsiteX32" fmla="*/ 546099 w 1082878"/>
              <a:gd name="connsiteY32" fmla="*/ 1391093 h 1885823"/>
              <a:gd name="connsiteX33" fmla="*/ 539750 w 1082878"/>
              <a:gd name="connsiteY33" fmla="*/ 1330768 h 1885823"/>
              <a:gd name="connsiteX34" fmla="*/ 528638 w 1082878"/>
              <a:gd name="connsiteY34" fmla="*/ 1214882 h 1885823"/>
              <a:gd name="connsiteX35" fmla="*/ 504825 w 1082878"/>
              <a:gd name="connsiteY35" fmla="*/ 991045 h 1885823"/>
              <a:gd name="connsiteX36" fmla="*/ 228599 w 1082878"/>
              <a:gd name="connsiteY36" fmla="*/ 803721 h 1885823"/>
              <a:gd name="connsiteX37" fmla="*/ 270112 w 1082878"/>
              <a:gd name="connsiteY37" fmla="*/ 463998 h 1885823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04837 w 1082878"/>
              <a:gd name="connsiteY27" fmla="*/ 184194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49881"/>
              <a:gd name="connsiteX1" fmla="*/ 0 w 1082878"/>
              <a:gd name="connsiteY1" fmla="*/ 57593 h 1849881"/>
              <a:gd name="connsiteX2" fmla="*/ 34924 w 1082878"/>
              <a:gd name="connsiteY2" fmla="*/ 445 h 1849881"/>
              <a:gd name="connsiteX3" fmla="*/ 158749 w 1082878"/>
              <a:gd name="connsiteY3" fmla="*/ 68706 h 1849881"/>
              <a:gd name="connsiteX4" fmla="*/ 315912 w 1082878"/>
              <a:gd name="connsiteY4" fmla="*/ 149669 h 1849881"/>
              <a:gd name="connsiteX5" fmla="*/ 363536 w 1082878"/>
              <a:gd name="connsiteY5" fmla="*/ 156019 h 1849881"/>
              <a:gd name="connsiteX6" fmla="*/ 388937 w 1082878"/>
              <a:gd name="connsiteY6" fmla="*/ 195707 h 1849881"/>
              <a:gd name="connsiteX7" fmla="*/ 452437 w 1082878"/>
              <a:gd name="connsiteY7" fmla="*/ 216345 h 1849881"/>
              <a:gd name="connsiteX8" fmla="*/ 528637 w 1082878"/>
              <a:gd name="connsiteY8" fmla="*/ 251270 h 1849881"/>
              <a:gd name="connsiteX9" fmla="*/ 554037 w 1082878"/>
              <a:gd name="connsiteY9" fmla="*/ 240157 h 1849881"/>
              <a:gd name="connsiteX10" fmla="*/ 600074 w 1082878"/>
              <a:gd name="connsiteY10" fmla="*/ 270320 h 1849881"/>
              <a:gd name="connsiteX11" fmla="*/ 788987 w 1082878"/>
              <a:gd name="connsiteY11" fmla="*/ 263970 h 1849881"/>
              <a:gd name="connsiteX12" fmla="*/ 830262 w 1082878"/>
              <a:gd name="connsiteY12" fmla="*/ 241745 h 1849881"/>
              <a:gd name="connsiteX13" fmla="*/ 869949 w 1082878"/>
              <a:gd name="connsiteY13" fmla="*/ 259207 h 1849881"/>
              <a:gd name="connsiteX14" fmla="*/ 896937 w 1082878"/>
              <a:gd name="connsiteY14" fmla="*/ 243332 h 1849881"/>
              <a:gd name="connsiteX15" fmla="*/ 981076 w 1082878"/>
              <a:gd name="connsiteY15" fmla="*/ 249681 h 1849881"/>
              <a:gd name="connsiteX16" fmla="*/ 1046163 w 1082878"/>
              <a:gd name="connsiteY16" fmla="*/ 425894 h 1849881"/>
              <a:gd name="connsiteX17" fmla="*/ 1066256 w 1082878"/>
              <a:gd name="connsiteY17" fmla="*/ 765623 h 1849881"/>
              <a:gd name="connsiteX18" fmla="*/ 1079499 w 1082878"/>
              <a:gd name="connsiteY18" fmla="*/ 938660 h 1849881"/>
              <a:gd name="connsiteX19" fmla="*/ 971549 w 1082878"/>
              <a:gd name="connsiteY19" fmla="*/ 900560 h 1849881"/>
              <a:gd name="connsiteX20" fmla="*/ 946148 w 1082878"/>
              <a:gd name="connsiteY20" fmla="*/ 971995 h 1849881"/>
              <a:gd name="connsiteX21" fmla="*/ 945605 w 1082878"/>
              <a:gd name="connsiteY21" fmla="*/ 1094453 h 1849881"/>
              <a:gd name="connsiteX22" fmla="*/ 919400 w 1082878"/>
              <a:gd name="connsiteY22" fmla="*/ 1381790 h 1849881"/>
              <a:gd name="connsiteX23" fmla="*/ 887412 w 1082878"/>
              <a:gd name="connsiteY23" fmla="*/ 1832420 h 1849881"/>
              <a:gd name="connsiteX24" fmla="*/ 777875 w 1082878"/>
              <a:gd name="connsiteY24" fmla="*/ 1389506 h 1849881"/>
              <a:gd name="connsiteX25" fmla="*/ 739775 w 1082878"/>
              <a:gd name="connsiteY25" fmla="*/ 1148207 h 1849881"/>
              <a:gd name="connsiteX26" fmla="*/ 700088 w 1082878"/>
              <a:gd name="connsiteY26" fmla="*/ 1422844 h 1849881"/>
              <a:gd name="connsiteX27" fmla="*/ 649287 w 1082878"/>
              <a:gd name="connsiteY27" fmla="*/ 1835595 h 1849881"/>
              <a:gd name="connsiteX28" fmla="*/ 527049 w 1082878"/>
              <a:gd name="connsiteY28" fmla="*/ 1849881 h 1849881"/>
              <a:gd name="connsiteX29" fmla="*/ 554037 w 1082878"/>
              <a:gd name="connsiteY29" fmla="*/ 1733994 h 1849881"/>
              <a:gd name="connsiteX30" fmla="*/ 550862 w 1082878"/>
              <a:gd name="connsiteY30" fmla="*/ 1573656 h 1849881"/>
              <a:gd name="connsiteX31" fmla="*/ 558799 w 1082878"/>
              <a:gd name="connsiteY31" fmla="*/ 1453006 h 1849881"/>
              <a:gd name="connsiteX32" fmla="*/ 546099 w 1082878"/>
              <a:gd name="connsiteY32" fmla="*/ 1391093 h 1849881"/>
              <a:gd name="connsiteX33" fmla="*/ 539750 w 1082878"/>
              <a:gd name="connsiteY33" fmla="*/ 1330768 h 1849881"/>
              <a:gd name="connsiteX34" fmla="*/ 528638 w 1082878"/>
              <a:gd name="connsiteY34" fmla="*/ 1214882 h 1849881"/>
              <a:gd name="connsiteX35" fmla="*/ 504825 w 1082878"/>
              <a:gd name="connsiteY35" fmla="*/ 991045 h 1849881"/>
              <a:gd name="connsiteX36" fmla="*/ 228599 w 1082878"/>
              <a:gd name="connsiteY36" fmla="*/ 803721 h 1849881"/>
              <a:gd name="connsiteX37" fmla="*/ 270112 w 1082878"/>
              <a:gd name="connsiteY37" fmla="*/ 463998 h 1849881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76274 w 1082878"/>
              <a:gd name="connsiteY27" fmla="*/ 1856232 h 1880488"/>
              <a:gd name="connsiteX28" fmla="*/ 649287 w 1082878"/>
              <a:gd name="connsiteY28" fmla="*/ 1835595 h 1880488"/>
              <a:gd name="connsiteX29" fmla="*/ 527049 w 1082878"/>
              <a:gd name="connsiteY29" fmla="*/ 1849881 h 1880488"/>
              <a:gd name="connsiteX30" fmla="*/ 554037 w 1082878"/>
              <a:gd name="connsiteY30" fmla="*/ 1733994 h 1880488"/>
              <a:gd name="connsiteX31" fmla="*/ 550862 w 1082878"/>
              <a:gd name="connsiteY31" fmla="*/ 1573656 h 1880488"/>
              <a:gd name="connsiteX32" fmla="*/ 558799 w 1082878"/>
              <a:gd name="connsiteY32" fmla="*/ 1453006 h 1880488"/>
              <a:gd name="connsiteX33" fmla="*/ 546099 w 1082878"/>
              <a:gd name="connsiteY33" fmla="*/ 1391093 h 1880488"/>
              <a:gd name="connsiteX34" fmla="*/ 539750 w 1082878"/>
              <a:gd name="connsiteY34" fmla="*/ 1330768 h 1880488"/>
              <a:gd name="connsiteX35" fmla="*/ 528638 w 1082878"/>
              <a:gd name="connsiteY35" fmla="*/ 1214882 h 1880488"/>
              <a:gd name="connsiteX36" fmla="*/ 504825 w 1082878"/>
              <a:gd name="connsiteY36" fmla="*/ 991045 h 1880488"/>
              <a:gd name="connsiteX37" fmla="*/ 228599 w 1082878"/>
              <a:gd name="connsiteY37" fmla="*/ 803721 h 1880488"/>
              <a:gd name="connsiteX38" fmla="*/ 270112 w 1082878"/>
              <a:gd name="connsiteY38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706437 w 1082878"/>
              <a:gd name="connsiteY27" fmla="*/ 1718119 h 1880488"/>
              <a:gd name="connsiteX28" fmla="*/ 676274 w 1082878"/>
              <a:gd name="connsiteY28" fmla="*/ 1856232 h 1880488"/>
              <a:gd name="connsiteX29" fmla="*/ 649287 w 1082878"/>
              <a:gd name="connsiteY29" fmla="*/ 1835595 h 1880488"/>
              <a:gd name="connsiteX30" fmla="*/ 527049 w 1082878"/>
              <a:gd name="connsiteY30" fmla="*/ 1849881 h 1880488"/>
              <a:gd name="connsiteX31" fmla="*/ 554037 w 1082878"/>
              <a:gd name="connsiteY31" fmla="*/ 1733994 h 1880488"/>
              <a:gd name="connsiteX32" fmla="*/ 550862 w 1082878"/>
              <a:gd name="connsiteY32" fmla="*/ 1573656 h 1880488"/>
              <a:gd name="connsiteX33" fmla="*/ 558799 w 1082878"/>
              <a:gd name="connsiteY33" fmla="*/ 1453006 h 1880488"/>
              <a:gd name="connsiteX34" fmla="*/ 546099 w 1082878"/>
              <a:gd name="connsiteY34" fmla="*/ 1391093 h 1880488"/>
              <a:gd name="connsiteX35" fmla="*/ 539750 w 1082878"/>
              <a:gd name="connsiteY35" fmla="*/ 1330768 h 1880488"/>
              <a:gd name="connsiteX36" fmla="*/ 528638 w 1082878"/>
              <a:gd name="connsiteY36" fmla="*/ 1214882 h 1880488"/>
              <a:gd name="connsiteX37" fmla="*/ 504825 w 1082878"/>
              <a:gd name="connsiteY37" fmla="*/ 991045 h 1880488"/>
              <a:gd name="connsiteX38" fmla="*/ 228599 w 1082878"/>
              <a:gd name="connsiteY38" fmla="*/ 803721 h 1880488"/>
              <a:gd name="connsiteX39" fmla="*/ 270112 w 1082878"/>
              <a:gd name="connsiteY39" fmla="*/ 463998 h 1880488"/>
              <a:gd name="connsiteX0" fmla="*/ 270112 w 1082878"/>
              <a:gd name="connsiteY0" fmla="*/ 463998 h 1880488"/>
              <a:gd name="connsiteX1" fmla="*/ 0 w 1082878"/>
              <a:gd name="connsiteY1" fmla="*/ 57593 h 1880488"/>
              <a:gd name="connsiteX2" fmla="*/ 34924 w 1082878"/>
              <a:gd name="connsiteY2" fmla="*/ 445 h 1880488"/>
              <a:gd name="connsiteX3" fmla="*/ 158749 w 1082878"/>
              <a:gd name="connsiteY3" fmla="*/ 68706 h 1880488"/>
              <a:gd name="connsiteX4" fmla="*/ 315912 w 1082878"/>
              <a:gd name="connsiteY4" fmla="*/ 149669 h 1880488"/>
              <a:gd name="connsiteX5" fmla="*/ 363536 w 1082878"/>
              <a:gd name="connsiteY5" fmla="*/ 156019 h 1880488"/>
              <a:gd name="connsiteX6" fmla="*/ 388937 w 1082878"/>
              <a:gd name="connsiteY6" fmla="*/ 195707 h 1880488"/>
              <a:gd name="connsiteX7" fmla="*/ 452437 w 1082878"/>
              <a:gd name="connsiteY7" fmla="*/ 216345 h 1880488"/>
              <a:gd name="connsiteX8" fmla="*/ 528637 w 1082878"/>
              <a:gd name="connsiteY8" fmla="*/ 251270 h 1880488"/>
              <a:gd name="connsiteX9" fmla="*/ 554037 w 1082878"/>
              <a:gd name="connsiteY9" fmla="*/ 240157 h 1880488"/>
              <a:gd name="connsiteX10" fmla="*/ 600074 w 1082878"/>
              <a:gd name="connsiteY10" fmla="*/ 270320 h 1880488"/>
              <a:gd name="connsiteX11" fmla="*/ 788987 w 1082878"/>
              <a:gd name="connsiteY11" fmla="*/ 263970 h 1880488"/>
              <a:gd name="connsiteX12" fmla="*/ 830262 w 1082878"/>
              <a:gd name="connsiteY12" fmla="*/ 241745 h 1880488"/>
              <a:gd name="connsiteX13" fmla="*/ 869949 w 1082878"/>
              <a:gd name="connsiteY13" fmla="*/ 259207 h 1880488"/>
              <a:gd name="connsiteX14" fmla="*/ 896937 w 1082878"/>
              <a:gd name="connsiteY14" fmla="*/ 243332 h 1880488"/>
              <a:gd name="connsiteX15" fmla="*/ 981076 w 1082878"/>
              <a:gd name="connsiteY15" fmla="*/ 249681 h 1880488"/>
              <a:gd name="connsiteX16" fmla="*/ 1046163 w 1082878"/>
              <a:gd name="connsiteY16" fmla="*/ 425894 h 1880488"/>
              <a:gd name="connsiteX17" fmla="*/ 1066256 w 1082878"/>
              <a:gd name="connsiteY17" fmla="*/ 765623 h 1880488"/>
              <a:gd name="connsiteX18" fmla="*/ 1079499 w 1082878"/>
              <a:gd name="connsiteY18" fmla="*/ 938660 h 1880488"/>
              <a:gd name="connsiteX19" fmla="*/ 971549 w 1082878"/>
              <a:gd name="connsiteY19" fmla="*/ 900560 h 1880488"/>
              <a:gd name="connsiteX20" fmla="*/ 946148 w 1082878"/>
              <a:gd name="connsiteY20" fmla="*/ 971995 h 1880488"/>
              <a:gd name="connsiteX21" fmla="*/ 945605 w 1082878"/>
              <a:gd name="connsiteY21" fmla="*/ 1094453 h 1880488"/>
              <a:gd name="connsiteX22" fmla="*/ 919400 w 1082878"/>
              <a:gd name="connsiteY22" fmla="*/ 1381790 h 1880488"/>
              <a:gd name="connsiteX23" fmla="*/ 887412 w 1082878"/>
              <a:gd name="connsiteY23" fmla="*/ 1832420 h 1880488"/>
              <a:gd name="connsiteX24" fmla="*/ 777875 w 1082878"/>
              <a:gd name="connsiteY24" fmla="*/ 1389506 h 1880488"/>
              <a:gd name="connsiteX25" fmla="*/ 739775 w 1082878"/>
              <a:gd name="connsiteY25" fmla="*/ 1148207 h 1880488"/>
              <a:gd name="connsiteX26" fmla="*/ 700088 w 1082878"/>
              <a:gd name="connsiteY26" fmla="*/ 1422844 h 1880488"/>
              <a:gd name="connsiteX27" fmla="*/ 693737 w 1082878"/>
              <a:gd name="connsiteY27" fmla="*/ 1599056 h 1880488"/>
              <a:gd name="connsiteX28" fmla="*/ 706437 w 1082878"/>
              <a:gd name="connsiteY28" fmla="*/ 1718119 h 1880488"/>
              <a:gd name="connsiteX29" fmla="*/ 676274 w 1082878"/>
              <a:gd name="connsiteY29" fmla="*/ 1856232 h 1880488"/>
              <a:gd name="connsiteX30" fmla="*/ 649287 w 1082878"/>
              <a:gd name="connsiteY30" fmla="*/ 1835595 h 1880488"/>
              <a:gd name="connsiteX31" fmla="*/ 527049 w 1082878"/>
              <a:gd name="connsiteY31" fmla="*/ 1849881 h 1880488"/>
              <a:gd name="connsiteX32" fmla="*/ 554037 w 1082878"/>
              <a:gd name="connsiteY32" fmla="*/ 1733994 h 1880488"/>
              <a:gd name="connsiteX33" fmla="*/ 550862 w 1082878"/>
              <a:gd name="connsiteY33" fmla="*/ 1573656 h 1880488"/>
              <a:gd name="connsiteX34" fmla="*/ 558799 w 1082878"/>
              <a:gd name="connsiteY34" fmla="*/ 1453006 h 1880488"/>
              <a:gd name="connsiteX35" fmla="*/ 546099 w 1082878"/>
              <a:gd name="connsiteY35" fmla="*/ 1391093 h 1880488"/>
              <a:gd name="connsiteX36" fmla="*/ 539750 w 1082878"/>
              <a:gd name="connsiteY36" fmla="*/ 1330768 h 1880488"/>
              <a:gd name="connsiteX37" fmla="*/ 528638 w 1082878"/>
              <a:gd name="connsiteY37" fmla="*/ 1214882 h 1880488"/>
              <a:gd name="connsiteX38" fmla="*/ 504825 w 1082878"/>
              <a:gd name="connsiteY38" fmla="*/ 991045 h 1880488"/>
              <a:gd name="connsiteX39" fmla="*/ 228599 w 1082878"/>
              <a:gd name="connsiteY39" fmla="*/ 803721 h 1880488"/>
              <a:gd name="connsiteX40" fmla="*/ 270112 w 1082878"/>
              <a:gd name="connsiteY40" fmla="*/ 463998 h 1880488"/>
              <a:gd name="connsiteX0" fmla="*/ 270112 w 1082878"/>
              <a:gd name="connsiteY0" fmla="*/ 463998 h 1868832"/>
              <a:gd name="connsiteX1" fmla="*/ 0 w 1082878"/>
              <a:gd name="connsiteY1" fmla="*/ 57593 h 1868832"/>
              <a:gd name="connsiteX2" fmla="*/ 34924 w 1082878"/>
              <a:gd name="connsiteY2" fmla="*/ 445 h 1868832"/>
              <a:gd name="connsiteX3" fmla="*/ 158749 w 1082878"/>
              <a:gd name="connsiteY3" fmla="*/ 68706 h 1868832"/>
              <a:gd name="connsiteX4" fmla="*/ 315912 w 1082878"/>
              <a:gd name="connsiteY4" fmla="*/ 149669 h 1868832"/>
              <a:gd name="connsiteX5" fmla="*/ 363536 w 1082878"/>
              <a:gd name="connsiteY5" fmla="*/ 156019 h 1868832"/>
              <a:gd name="connsiteX6" fmla="*/ 388937 w 1082878"/>
              <a:gd name="connsiteY6" fmla="*/ 195707 h 1868832"/>
              <a:gd name="connsiteX7" fmla="*/ 452437 w 1082878"/>
              <a:gd name="connsiteY7" fmla="*/ 216345 h 1868832"/>
              <a:gd name="connsiteX8" fmla="*/ 528637 w 1082878"/>
              <a:gd name="connsiteY8" fmla="*/ 251270 h 1868832"/>
              <a:gd name="connsiteX9" fmla="*/ 554037 w 1082878"/>
              <a:gd name="connsiteY9" fmla="*/ 240157 h 1868832"/>
              <a:gd name="connsiteX10" fmla="*/ 600074 w 1082878"/>
              <a:gd name="connsiteY10" fmla="*/ 270320 h 1868832"/>
              <a:gd name="connsiteX11" fmla="*/ 788987 w 1082878"/>
              <a:gd name="connsiteY11" fmla="*/ 263970 h 1868832"/>
              <a:gd name="connsiteX12" fmla="*/ 830262 w 1082878"/>
              <a:gd name="connsiteY12" fmla="*/ 241745 h 1868832"/>
              <a:gd name="connsiteX13" fmla="*/ 869949 w 1082878"/>
              <a:gd name="connsiteY13" fmla="*/ 259207 h 1868832"/>
              <a:gd name="connsiteX14" fmla="*/ 896937 w 1082878"/>
              <a:gd name="connsiteY14" fmla="*/ 243332 h 1868832"/>
              <a:gd name="connsiteX15" fmla="*/ 981076 w 1082878"/>
              <a:gd name="connsiteY15" fmla="*/ 249681 h 1868832"/>
              <a:gd name="connsiteX16" fmla="*/ 1046163 w 1082878"/>
              <a:gd name="connsiteY16" fmla="*/ 425894 h 1868832"/>
              <a:gd name="connsiteX17" fmla="*/ 1066256 w 1082878"/>
              <a:gd name="connsiteY17" fmla="*/ 765623 h 1868832"/>
              <a:gd name="connsiteX18" fmla="*/ 1079499 w 1082878"/>
              <a:gd name="connsiteY18" fmla="*/ 938660 h 1868832"/>
              <a:gd name="connsiteX19" fmla="*/ 971549 w 1082878"/>
              <a:gd name="connsiteY19" fmla="*/ 900560 h 1868832"/>
              <a:gd name="connsiteX20" fmla="*/ 946148 w 1082878"/>
              <a:gd name="connsiteY20" fmla="*/ 971995 h 1868832"/>
              <a:gd name="connsiteX21" fmla="*/ 945605 w 1082878"/>
              <a:gd name="connsiteY21" fmla="*/ 1094453 h 1868832"/>
              <a:gd name="connsiteX22" fmla="*/ 919400 w 1082878"/>
              <a:gd name="connsiteY22" fmla="*/ 1381790 h 1868832"/>
              <a:gd name="connsiteX23" fmla="*/ 887412 w 1082878"/>
              <a:gd name="connsiteY23" fmla="*/ 1832420 h 1868832"/>
              <a:gd name="connsiteX24" fmla="*/ 777875 w 1082878"/>
              <a:gd name="connsiteY24" fmla="*/ 1389506 h 1868832"/>
              <a:gd name="connsiteX25" fmla="*/ 739775 w 1082878"/>
              <a:gd name="connsiteY25" fmla="*/ 1148207 h 1868832"/>
              <a:gd name="connsiteX26" fmla="*/ 700088 w 1082878"/>
              <a:gd name="connsiteY26" fmla="*/ 1422844 h 1868832"/>
              <a:gd name="connsiteX27" fmla="*/ 693737 w 1082878"/>
              <a:gd name="connsiteY27" fmla="*/ 1599056 h 1868832"/>
              <a:gd name="connsiteX28" fmla="*/ 706437 w 1082878"/>
              <a:gd name="connsiteY28" fmla="*/ 1718119 h 1868832"/>
              <a:gd name="connsiteX29" fmla="*/ 674687 w 1082878"/>
              <a:gd name="connsiteY29" fmla="*/ 1841945 h 1868832"/>
              <a:gd name="connsiteX30" fmla="*/ 649287 w 1082878"/>
              <a:gd name="connsiteY30" fmla="*/ 1835595 h 1868832"/>
              <a:gd name="connsiteX31" fmla="*/ 527049 w 1082878"/>
              <a:gd name="connsiteY31" fmla="*/ 1849881 h 1868832"/>
              <a:gd name="connsiteX32" fmla="*/ 554037 w 1082878"/>
              <a:gd name="connsiteY32" fmla="*/ 1733994 h 1868832"/>
              <a:gd name="connsiteX33" fmla="*/ 550862 w 1082878"/>
              <a:gd name="connsiteY33" fmla="*/ 1573656 h 1868832"/>
              <a:gd name="connsiteX34" fmla="*/ 558799 w 1082878"/>
              <a:gd name="connsiteY34" fmla="*/ 1453006 h 1868832"/>
              <a:gd name="connsiteX35" fmla="*/ 546099 w 1082878"/>
              <a:gd name="connsiteY35" fmla="*/ 1391093 h 1868832"/>
              <a:gd name="connsiteX36" fmla="*/ 539750 w 1082878"/>
              <a:gd name="connsiteY36" fmla="*/ 1330768 h 1868832"/>
              <a:gd name="connsiteX37" fmla="*/ 528638 w 1082878"/>
              <a:gd name="connsiteY37" fmla="*/ 1214882 h 1868832"/>
              <a:gd name="connsiteX38" fmla="*/ 504825 w 1082878"/>
              <a:gd name="connsiteY38" fmla="*/ 991045 h 1868832"/>
              <a:gd name="connsiteX39" fmla="*/ 228599 w 1082878"/>
              <a:gd name="connsiteY39" fmla="*/ 803721 h 1868832"/>
              <a:gd name="connsiteX40" fmla="*/ 270112 w 1082878"/>
              <a:gd name="connsiteY40" fmla="*/ 463998 h 1868832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887412 w 1082878"/>
              <a:gd name="connsiteY23" fmla="*/ 1832420 h 1869496"/>
              <a:gd name="connsiteX24" fmla="*/ 777875 w 1082878"/>
              <a:gd name="connsiteY24" fmla="*/ 1389506 h 1869496"/>
              <a:gd name="connsiteX25" fmla="*/ 739775 w 1082878"/>
              <a:gd name="connsiteY25" fmla="*/ 1148207 h 1869496"/>
              <a:gd name="connsiteX26" fmla="*/ 700088 w 1082878"/>
              <a:gd name="connsiteY26" fmla="*/ 1422844 h 1869496"/>
              <a:gd name="connsiteX27" fmla="*/ 693737 w 1082878"/>
              <a:gd name="connsiteY27" fmla="*/ 1599056 h 1869496"/>
              <a:gd name="connsiteX28" fmla="*/ 706437 w 1082878"/>
              <a:gd name="connsiteY28" fmla="*/ 1718119 h 1869496"/>
              <a:gd name="connsiteX29" fmla="*/ 674687 w 1082878"/>
              <a:gd name="connsiteY29" fmla="*/ 1841945 h 1869496"/>
              <a:gd name="connsiteX30" fmla="*/ 631825 w 1082878"/>
              <a:gd name="connsiteY30" fmla="*/ 1838770 h 1869496"/>
              <a:gd name="connsiteX31" fmla="*/ 527049 w 1082878"/>
              <a:gd name="connsiteY31" fmla="*/ 1849881 h 1869496"/>
              <a:gd name="connsiteX32" fmla="*/ 554037 w 1082878"/>
              <a:gd name="connsiteY32" fmla="*/ 1733994 h 1869496"/>
              <a:gd name="connsiteX33" fmla="*/ 550862 w 1082878"/>
              <a:gd name="connsiteY33" fmla="*/ 1573656 h 1869496"/>
              <a:gd name="connsiteX34" fmla="*/ 558799 w 1082878"/>
              <a:gd name="connsiteY34" fmla="*/ 1453006 h 1869496"/>
              <a:gd name="connsiteX35" fmla="*/ 546099 w 1082878"/>
              <a:gd name="connsiteY35" fmla="*/ 1391093 h 1869496"/>
              <a:gd name="connsiteX36" fmla="*/ 539750 w 1082878"/>
              <a:gd name="connsiteY36" fmla="*/ 1330768 h 1869496"/>
              <a:gd name="connsiteX37" fmla="*/ 528638 w 1082878"/>
              <a:gd name="connsiteY37" fmla="*/ 1214882 h 1869496"/>
              <a:gd name="connsiteX38" fmla="*/ 504825 w 1082878"/>
              <a:gd name="connsiteY38" fmla="*/ 991045 h 1869496"/>
              <a:gd name="connsiteX39" fmla="*/ 228599 w 1082878"/>
              <a:gd name="connsiteY39" fmla="*/ 803721 h 1869496"/>
              <a:gd name="connsiteX40" fmla="*/ 270112 w 1082878"/>
              <a:gd name="connsiteY40" fmla="*/ 463998 h 1869496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77875 w 1082878"/>
              <a:gd name="connsiteY25" fmla="*/ 1389506 h 1876148"/>
              <a:gd name="connsiteX26" fmla="*/ 739775 w 1082878"/>
              <a:gd name="connsiteY26" fmla="*/ 1148207 h 1876148"/>
              <a:gd name="connsiteX27" fmla="*/ 700088 w 1082878"/>
              <a:gd name="connsiteY27" fmla="*/ 1422844 h 1876148"/>
              <a:gd name="connsiteX28" fmla="*/ 693737 w 1082878"/>
              <a:gd name="connsiteY28" fmla="*/ 1599056 h 1876148"/>
              <a:gd name="connsiteX29" fmla="*/ 706437 w 1082878"/>
              <a:gd name="connsiteY29" fmla="*/ 1718119 h 1876148"/>
              <a:gd name="connsiteX30" fmla="*/ 674687 w 1082878"/>
              <a:gd name="connsiteY30" fmla="*/ 1841945 h 1876148"/>
              <a:gd name="connsiteX31" fmla="*/ 631825 w 1082878"/>
              <a:gd name="connsiteY31" fmla="*/ 1838770 h 1876148"/>
              <a:gd name="connsiteX32" fmla="*/ 527049 w 1082878"/>
              <a:gd name="connsiteY32" fmla="*/ 1849881 h 1876148"/>
              <a:gd name="connsiteX33" fmla="*/ 554037 w 1082878"/>
              <a:gd name="connsiteY33" fmla="*/ 1733994 h 1876148"/>
              <a:gd name="connsiteX34" fmla="*/ 550862 w 1082878"/>
              <a:gd name="connsiteY34" fmla="*/ 1573656 h 1876148"/>
              <a:gd name="connsiteX35" fmla="*/ 558799 w 1082878"/>
              <a:gd name="connsiteY35" fmla="*/ 1453006 h 1876148"/>
              <a:gd name="connsiteX36" fmla="*/ 546099 w 1082878"/>
              <a:gd name="connsiteY36" fmla="*/ 1391093 h 1876148"/>
              <a:gd name="connsiteX37" fmla="*/ 539750 w 1082878"/>
              <a:gd name="connsiteY37" fmla="*/ 1330768 h 1876148"/>
              <a:gd name="connsiteX38" fmla="*/ 528638 w 1082878"/>
              <a:gd name="connsiteY38" fmla="*/ 1214882 h 1876148"/>
              <a:gd name="connsiteX39" fmla="*/ 504825 w 1082878"/>
              <a:gd name="connsiteY39" fmla="*/ 991045 h 1876148"/>
              <a:gd name="connsiteX40" fmla="*/ 228599 w 1082878"/>
              <a:gd name="connsiteY40" fmla="*/ 803721 h 1876148"/>
              <a:gd name="connsiteX41" fmla="*/ 270112 w 1082878"/>
              <a:gd name="connsiteY41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887412 w 1082878"/>
              <a:gd name="connsiteY23" fmla="*/ 1832420 h 1876148"/>
              <a:gd name="connsiteX24" fmla="*/ 841374 w 1082878"/>
              <a:gd name="connsiteY24" fmla="*/ 1819719 h 1876148"/>
              <a:gd name="connsiteX25" fmla="*/ 787399 w 1082878"/>
              <a:gd name="connsiteY25" fmla="*/ 1692719 h 1876148"/>
              <a:gd name="connsiteX26" fmla="*/ 777875 w 1082878"/>
              <a:gd name="connsiteY26" fmla="*/ 1389506 h 1876148"/>
              <a:gd name="connsiteX27" fmla="*/ 739775 w 1082878"/>
              <a:gd name="connsiteY27" fmla="*/ 1148207 h 1876148"/>
              <a:gd name="connsiteX28" fmla="*/ 700088 w 1082878"/>
              <a:gd name="connsiteY28" fmla="*/ 1422844 h 1876148"/>
              <a:gd name="connsiteX29" fmla="*/ 693737 w 1082878"/>
              <a:gd name="connsiteY29" fmla="*/ 1599056 h 1876148"/>
              <a:gd name="connsiteX30" fmla="*/ 706437 w 1082878"/>
              <a:gd name="connsiteY30" fmla="*/ 1718119 h 1876148"/>
              <a:gd name="connsiteX31" fmla="*/ 674687 w 1082878"/>
              <a:gd name="connsiteY31" fmla="*/ 1841945 h 1876148"/>
              <a:gd name="connsiteX32" fmla="*/ 631825 w 1082878"/>
              <a:gd name="connsiteY32" fmla="*/ 1838770 h 1876148"/>
              <a:gd name="connsiteX33" fmla="*/ 527049 w 1082878"/>
              <a:gd name="connsiteY33" fmla="*/ 1849881 h 1876148"/>
              <a:gd name="connsiteX34" fmla="*/ 554037 w 1082878"/>
              <a:gd name="connsiteY34" fmla="*/ 1733994 h 1876148"/>
              <a:gd name="connsiteX35" fmla="*/ 550862 w 1082878"/>
              <a:gd name="connsiteY35" fmla="*/ 1573656 h 1876148"/>
              <a:gd name="connsiteX36" fmla="*/ 558799 w 1082878"/>
              <a:gd name="connsiteY36" fmla="*/ 1453006 h 1876148"/>
              <a:gd name="connsiteX37" fmla="*/ 546099 w 1082878"/>
              <a:gd name="connsiteY37" fmla="*/ 1391093 h 1876148"/>
              <a:gd name="connsiteX38" fmla="*/ 539750 w 1082878"/>
              <a:gd name="connsiteY38" fmla="*/ 1330768 h 1876148"/>
              <a:gd name="connsiteX39" fmla="*/ 528638 w 1082878"/>
              <a:gd name="connsiteY39" fmla="*/ 1214882 h 1876148"/>
              <a:gd name="connsiteX40" fmla="*/ 504825 w 1082878"/>
              <a:gd name="connsiteY40" fmla="*/ 991045 h 1876148"/>
              <a:gd name="connsiteX41" fmla="*/ 228599 w 1082878"/>
              <a:gd name="connsiteY41" fmla="*/ 803721 h 1876148"/>
              <a:gd name="connsiteX42" fmla="*/ 270112 w 1082878"/>
              <a:gd name="connsiteY42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887412 w 1082878"/>
              <a:gd name="connsiteY24" fmla="*/ 1832420 h 1876148"/>
              <a:gd name="connsiteX25" fmla="*/ 841374 w 1082878"/>
              <a:gd name="connsiteY25" fmla="*/ 1819719 h 1876148"/>
              <a:gd name="connsiteX26" fmla="*/ 787399 w 1082878"/>
              <a:gd name="connsiteY26" fmla="*/ 1692719 h 1876148"/>
              <a:gd name="connsiteX27" fmla="*/ 777875 w 1082878"/>
              <a:gd name="connsiteY27" fmla="*/ 1389506 h 1876148"/>
              <a:gd name="connsiteX28" fmla="*/ 739775 w 1082878"/>
              <a:gd name="connsiteY28" fmla="*/ 1148207 h 1876148"/>
              <a:gd name="connsiteX29" fmla="*/ 700088 w 1082878"/>
              <a:gd name="connsiteY29" fmla="*/ 1422844 h 1876148"/>
              <a:gd name="connsiteX30" fmla="*/ 693737 w 1082878"/>
              <a:gd name="connsiteY30" fmla="*/ 1599056 h 1876148"/>
              <a:gd name="connsiteX31" fmla="*/ 706437 w 1082878"/>
              <a:gd name="connsiteY31" fmla="*/ 1718119 h 1876148"/>
              <a:gd name="connsiteX32" fmla="*/ 674687 w 1082878"/>
              <a:gd name="connsiteY32" fmla="*/ 1841945 h 1876148"/>
              <a:gd name="connsiteX33" fmla="*/ 631825 w 1082878"/>
              <a:gd name="connsiteY33" fmla="*/ 1838770 h 1876148"/>
              <a:gd name="connsiteX34" fmla="*/ 527049 w 1082878"/>
              <a:gd name="connsiteY34" fmla="*/ 1849881 h 1876148"/>
              <a:gd name="connsiteX35" fmla="*/ 554037 w 1082878"/>
              <a:gd name="connsiteY35" fmla="*/ 1733994 h 1876148"/>
              <a:gd name="connsiteX36" fmla="*/ 550862 w 1082878"/>
              <a:gd name="connsiteY36" fmla="*/ 1573656 h 1876148"/>
              <a:gd name="connsiteX37" fmla="*/ 558799 w 1082878"/>
              <a:gd name="connsiteY37" fmla="*/ 1453006 h 1876148"/>
              <a:gd name="connsiteX38" fmla="*/ 546099 w 1082878"/>
              <a:gd name="connsiteY38" fmla="*/ 1391093 h 1876148"/>
              <a:gd name="connsiteX39" fmla="*/ 539750 w 1082878"/>
              <a:gd name="connsiteY39" fmla="*/ 1330768 h 1876148"/>
              <a:gd name="connsiteX40" fmla="*/ 528638 w 1082878"/>
              <a:gd name="connsiteY40" fmla="*/ 1214882 h 1876148"/>
              <a:gd name="connsiteX41" fmla="*/ 504825 w 1082878"/>
              <a:gd name="connsiteY41" fmla="*/ 991045 h 1876148"/>
              <a:gd name="connsiteX42" fmla="*/ 228599 w 1082878"/>
              <a:gd name="connsiteY42" fmla="*/ 803721 h 1876148"/>
              <a:gd name="connsiteX43" fmla="*/ 270112 w 1082878"/>
              <a:gd name="connsiteY43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887412 w 1082878"/>
              <a:gd name="connsiteY25" fmla="*/ 1832420 h 1876148"/>
              <a:gd name="connsiteX26" fmla="*/ 841374 w 1082878"/>
              <a:gd name="connsiteY26" fmla="*/ 1819719 h 1876148"/>
              <a:gd name="connsiteX27" fmla="*/ 787399 w 1082878"/>
              <a:gd name="connsiteY27" fmla="*/ 1692719 h 1876148"/>
              <a:gd name="connsiteX28" fmla="*/ 777875 w 1082878"/>
              <a:gd name="connsiteY28" fmla="*/ 1389506 h 1876148"/>
              <a:gd name="connsiteX29" fmla="*/ 739775 w 1082878"/>
              <a:gd name="connsiteY29" fmla="*/ 1148207 h 1876148"/>
              <a:gd name="connsiteX30" fmla="*/ 700088 w 1082878"/>
              <a:gd name="connsiteY30" fmla="*/ 1422844 h 1876148"/>
              <a:gd name="connsiteX31" fmla="*/ 693737 w 1082878"/>
              <a:gd name="connsiteY31" fmla="*/ 1599056 h 1876148"/>
              <a:gd name="connsiteX32" fmla="*/ 706437 w 1082878"/>
              <a:gd name="connsiteY32" fmla="*/ 1718119 h 1876148"/>
              <a:gd name="connsiteX33" fmla="*/ 674687 w 1082878"/>
              <a:gd name="connsiteY33" fmla="*/ 1841945 h 1876148"/>
              <a:gd name="connsiteX34" fmla="*/ 631825 w 1082878"/>
              <a:gd name="connsiteY34" fmla="*/ 1838770 h 1876148"/>
              <a:gd name="connsiteX35" fmla="*/ 527049 w 1082878"/>
              <a:gd name="connsiteY35" fmla="*/ 1849881 h 1876148"/>
              <a:gd name="connsiteX36" fmla="*/ 554037 w 1082878"/>
              <a:gd name="connsiteY36" fmla="*/ 1733994 h 1876148"/>
              <a:gd name="connsiteX37" fmla="*/ 550862 w 1082878"/>
              <a:gd name="connsiteY37" fmla="*/ 1573656 h 1876148"/>
              <a:gd name="connsiteX38" fmla="*/ 558799 w 1082878"/>
              <a:gd name="connsiteY38" fmla="*/ 1453006 h 1876148"/>
              <a:gd name="connsiteX39" fmla="*/ 546099 w 1082878"/>
              <a:gd name="connsiteY39" fmla="*/ 1391093 h 1876148"/>
              <a:gd name="connsiteX40" fmla="*/ 539750 w 1082878"/>
              <a:gd name="connsiteY40" fmla="*/ 1330768 h 1876148"/>
              <a:gd name="connsiteX41" fmla="*/ 528638 w 1082878"/>
              <a:gd name="connsiteY41" fmla="*/ 1214882 h 1876148"/>
              <a:gd name="connsiteX42" fmla="*/ 504825 w 1082878"/>
              <a:gd name="connsiteY42" fmla="*/ 991045 h 1876148"/>
              <a:gd name="connsiteX43" fmla="*/ 228599 w 1082878"/>
              <a:gd name="connsiteY43" fmla="*/ 803721 h 1876148"/>
              <a:gd name="connsiteX44" fmla="*/ 270112 w 1082878"/>
              <a:gd name="connsiteY44" fmla="*/ 463998 h 1876148"/>
              <a:gd name="connsiteX0" fmla="*/ 270112 w 1082878"/>
              <a:gd name="connsiteY0" fmla="*/ 463998 h 1876148"/>
              <a:gd name="connsiteX1" fmla="*/ 0 w 1082878"/>
              <a:gd name="connsiteY1" fmla="*/ 57593 h 1876148"/>
              <a:gd name="connsiteX2" fmla="*/ 34924 w 1082878"/>
              <a:gd name="connsiteY2" fmla="*/ 445 h 1876148"/>
              <a:gd name="connsiteX3" fmla="*/ 158749 w 1082878"/>
              <a:gd name="connsiteY3" fmla="*/ 68706 h 1876148"/>
              <a:gd name="connsiteX4" fmla="*/ 315912 w 1082878"/>
              <a:gd name="connsiteY4" fmla="*/ 149669 h 1876148"/>
              <a:gd name="connsiteX5" fmla="*/ 363536 w 1082878"/>
              <a:gd name="connsiteY5" fmla="*/ 156019 h 1876148"/>
              <a:gd name="connsiteX6" fmla="*/ 388937 w 1082878"/>
              <a:gd name="connsiteY6" fmla="*/ 195707 h 1876148"/>
              <a:gd name="connsiteX7" fmla="*/ 452437 w 1082878"/>
              <a:gd name="connsiteY7" fmla="*/ 216345 h 1876148"/>
              <a:gd name="connsiteX8" fmla="*/ 528637 w 1082878"/>
              <a:gd name="connsiteY8" fmla="*/ 251270 h 1876148"/>
              <a:gd name="connsiteX9" fmla="*/ 554037 w 1082878"/>
              <a:gd name="connsiteY9" fmla="*/ 240157 h 1876148"/>
              <a:gd name="connsiteX10" fmla="*/ 600074 w 1082878"/>
              <a:gd name="connsiteY10" fmla="*/ 270320 h 1876148"/>
              <a:gd name="connsiteX11" fmla="*/ 788987 w 1082878"/>
              <a:gd name="connsiteY11" fmla="*/ 263970 h 1876148"/>
              <a:gd name="connsiteX12" fmla="*/ 830262 w 1082878"/>
              <a:gd name="connsiteY12" fmla="*/ 241745 h 1876148"/>
              <a:gd name="connsiteX13" fmla="*/ 869949 w 1082878"/>
              <a:gd name="connsiteY13" fmla="*/ 259207 h 1876148"/>
              <a:gd name="connsiteX14" fmla="*/ 896937 w 1082878"/>
              <a:gd name="connsiteY14" fmla="*/ 243332 h 1876148"/>
              <a:gd name="connsiteX15" fmla="*/ 981076 w 1082878"/>
              <a:gd name="connsiteY15" fmla="*/ 249681 h 1876148"/>
              <a:gd name="connsiteX16" fmla="*/ 1046163 w 1082878"/>
              <a:gd name="connsiteY16" fmla="*/ 425894 h 1876148"/>
              <a:gd name="connsiteX17" fmla="*/ 1066256 w 1082878"/>
              <a:gd name="connsiteY17" fmla="*/ 765623 h 1876148"/>
              <a:gd name="connsiteX18" fmla="*/ 1079499 w 1082878"/>
              <a:gd name="connsiteY18" fmla="*/ 938660 h 1876148"/>
              <a:gd name="connsiteX19" fmla="*/ 971549 w 1082878"/>
              <a:gd name="connsiteY19" fmla="*/ 900560 h 1876148"/>
              <a:gd name="connsiteX20" fmla="*/ 946148 w 1082878"/>
              <a:gd name="connsiteY20" fmla="*/ 971995 h 1876148"/>
              <a:gd name="connsiteX21" fmla="*/ 945605 w 1082878"/>
              <a:gd name="connsiteY21" fmla="*/ 1094453 h 1876148"/>
              <a:gd name="connsiteX22" fmla="*/ 919400 w 1082878"/>
              <a:gd name="connsiteY22" fmla="*/ 1381790 h 1876148"/>
              <a:gd name="connsiteX23" fmla="*/ 930274 w 1082878"/>
              <a:gd name="connsiteY23" fmla="*/ 1522856 h 1876148"/>
              <a:gd name="connsiteX24" fmla="*/ 933449 w 1082878"/>
              <a:gd name="connsiteY24" fmla="*/ 1630806 h 1876148"/>
              <a:gd name="connsiteX25" fmla="*/ 931862 w 1082878"/>
              <a:gd name="connsiteY25" fmla="*/ 1824481 h 1876148"/>
              <a:gd name="connsiteX26" fmla="*/ 887412 w 1082878"/>
              <a:gd name="connsiteY26" fmla="*/ 1832420 h 1876148"/>
              <a:gd name="connsiteX27" fmla="*/ 841374 w 1082878"/>
              <a:gd name="connsiteY27" fmla="*/ 1819719 h 1876148"/>
              <a:gd name="connsiteX28" fmla="*/ 787399 w 1082878"/>
              <a:gd name="connsiteY28" fmla="*/ 1692719 h 1876148"/>
              <a:gd name="connsiteX29" fmla="*/ 777875 w 1082878"/>
              <a:gd name="connsiteY29" fmla="*/ 1389506 h 1876148"/>
              <a:gd name="connsiteX30" fmla="*/ 739775 w 1082878"/>
              <a:gd name="connsiteY30" fmla="*/ 1148207 h 1876148"/>
              <a:gd name="connsiteX31" fmla="*/ 700088 w 1082878"/>
              <a:gd name="connsiteY31" fmla="*/ 1422844 h 1876148"/>
              <a:gd name="connsiteX32" fmla="*/ 693737 w 1082878"/>
              <a:gd name="connsiteY32" fmla="*/ 1599056 h 1876148"/>
              <a:gd name="connsiteX33" fmla="*/ 706437 w 1082878"/>
              <a:gd name="connsiteY33" fmla="*/ 1718119 h 1876148"/>
              <a:gd name="connsiteX34" fmla="*/ 674687 w 1082878"/>
              <a:gd name="connsiteY34" fmla="*/ 1841945 h 1876148"/>
              <a:gd name="connsiteX35" fmla="*/ 631825 w 1082878"/>
              <a:gd name="connsiteY35" fmla="*/ 1838770 h 1876148"/>
              <a:gd name="connsiteX36" fmla="*/ 527049 w 1082878"/>
              <a:gd name="connsiteY36" fmla="*/ 1849881 h 1876148"/>
              <a:gd name="connsiteX37" fmla="*/ 554037 w 1082878"/>
              <a:gd name="connsiteY37" fmla="*/ 1733994 h 1876148"/>
              <a:gd name="connsiteX38" fmla="*/ 550862 w 1082878"/>
              <a:gd name="connsiteY38" fmla="*/ 1573656 h 1876148"/>
              <a:gd name="connsiteX39" fmla="*/ 558799 w 1082878"/>
              <a:gd name="connsiteY39" fmla="*/ 1453006 h 1876148"/>
              <a:gd name="connsiteX40" fmla="*/ 546099 w 1082878"/>
              <a:gd name="connsiteY40" fmla="*/ 1391093 h 1876148"/>
              <a:gd name="connsiteX41" fmla="*/ 539750 w 1082878"/>
              <a:gd name="connsiteY41" fmla="*/ 1330768 h 1876148"/>
              <a:gd name="connsiteX42" fmla="*/ 528638 w 1082878"/>
              <a:gd name="connsiteY42" fmla="*/ 1214882 h 1876148"/>
              <a:gd name="connsiteX43" fmla="*/ 504825 w 1082878"/>
              <a:gd name="connsiteY43" fmla="*/ 991045 h 1876148"/>
              <a:gd name="connsiteX44" fmla="*/ 228599 w 1082878"/>
              <a:gd name="connsiteY44" fmla="*/ 803721 h 1876148"/>
              <a:gd name="connsiteX45" fmla="*/ 270112 w 1082878"/>
              <a:gd name="connsiteY45" fmla="*/ 463998 h 1876148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41374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  <a:gd name="connsiteX0" fmla="*/ 270112 w 1082878"/>
              <a:gd name="connsiteY0" fmla="*/ 463998 h 1869496"/>
              <a:gd name="connsiteX1" fmla="*/ 0 w 1082878"/>
              <a:gd name="connsiteY1" fmla="*/ 57593 h 1869496"/>
              <a:gd name="connsiteX2" fmla="*/ 34924 w 1082878"/>
              <a:gd name="connsiteY2" fmla="*/ 445 h 1869496"/>
              <a:gd name="connsiteX3" fmla="*/ 158749 w 1082878"/>
              <a:gd name="connsiteY3" fmla="*/ 68706 h 1869496"/>
              <a:gd name="connsiteX4" fmla="*/ 315912 w 1082878"/>
              <a:gd name="connsiteY4" fmla="*/ 149669 h 1869496"/>
              <a:gd name="connsiteX5" fmla="*/ 363536 w 1082878"/>
              <a:gd name="connsiteY5" fmla="*/ 156019 h 1869496"/>
              <a:gd name="connsiteX6" fmla="*/ 388937 w 1082878"/>
              <a:gd name="connsiteY6" fmla="*/ 195707 h 1869496"/>
              <a:gd name="connsiteX7" fmla="*/ 452437 w 1082878"/>
              <a:gd name="connsiteY7" fmla="*/ 216345 h 1869496"/>
              <a:gd name="connsiteX8" fmla="*/ 528637 w 1082878"/>
              <a:gd name="connsiteY8" fmla="*/ 251270 h 1869496"/>
              <a:gd name="connsiteX9" fmla="*/ 554037 w 1082878"/>
              <a:gd name="connsiteY9" fmla="*/ 240157 h 1869496"/>
              <a:gd name="connsiteX10" fmla="*/ 600074 w 1082878"/>
              <a:gd name="connsiteY10" fmla="*/ 270320 h 1869496"/>
              <a:gd name="connsiteX11" fmla="*/ 788987 w 1082878"/>
              <a:gd name="connsiteY11" fmla="*/ 263970 h 1869496"/>
              <a:gd name="connsiteX12" fmla="*/ 830262 w 1082878"/>
              <a:gd name="connsiteY12" fmla="*/ 241745 h 1869496"/>
              <a:gd name="connsiteX13" fmla="*/ 869949 w 1082878"/>
              <a:gd name="connsiteY13" fmla="*/ 259207 h 1869496"/>
              <a:gd name="connsiteX14" fmla="*/ 896937 w 1082878"/>
              <a:gd name="connsiteY14" fmla="*/ 243332 h 1869496"/>
              <a:gd name="connsiteX15" fmla="*/ 981076 w 1082878"/>
              <a:gd name="connsiteY15" fmla="*/ 249681 h 1869496"/>
              <a:gd name="connsiteX16" fmla="*/ 1046163 w 1082878"/>
              <a:gd name="connsiteY16" fmla="*/ 425894 h 1869496"/>
              <a:gd name="connsiteX17" fmla="*/ 1066256 w 1082878"/>
              <a:gd name="connsiteY17" fmla="*/ 765623 h 1869496"/>
              <a:gd name="connsiteX18" fmla="*/ 1079499 w 1082878"/>
              <a:gd name="connsiteY18" fmla="*/ 938660 h 1869496"/>
              <a:gd name="connsiteX19" fmla="*/ 971549 w 1082878"/>
              <a:gd name="connsiteY19" fmla="*/ 900560 h 1869496"/>
              <a:gd name="connsiteX20" fmla="*/ 946148 w 1082878"/>
              <a:gd name="connsiteY20" fmla="*/ 971995 h 1869496"/>
              <a:gd name="connsiteX21" fmla="*/ 945605 w 1082878"/>
              <a:gd name="connsiteY21" fmla="*/ 1094453 h 1869496"/>
              <a:gd name="connsiteX22" fmla="*/ 919400 w 1082878"/>
              <a:gd name="connsiteY22" fmla="*/ 1381790 h 1869496"/>
              <a:gd name="connsiteX23" fmla="*/ 930274 w 1082878"/>
              <a:gd name="connsiteY23" fmla="*/ 1522856 h 1869496"/>
              <a:gd name="connsiteX24" fmla="*/ 933449 w 1082878"/>
              <a:gd name="connsiteY24" fmla="*/ 1630806 h 1869496"/>
              <a:gd name="connsiteX25" fmla="*/ 931862 w 1082878"/>
              <a:gd name="connsiteY25" fmla="*/ 1824481 h 1869496"/>
              <a:gd name="connsiteX26" fmla="*/ 887412 w 1082878"/>
              <a:gd name="connsiteY26" fmla="*/ 1832420 h 1869496"/>
              <a:gd name="connsiteX27" fmla="*/ 831849 w 1082878"/>
              <a:gd name="connsiteY27" fmla="*/ 1819719 h 1869496"/>
              <a:gd name="connsiteX28" fmla="*/ 787399 w 1082878"/>
              <a:gd name="connsiteY28" fmla="*/ 1692719 h 1869496"/>
              <a:gd name="connsiteX29" fmla="*/ 777875 w 1082878"/>
              <a:gd name="connsiteY29" fmla="*/ 1389506 h 1869496"/>
              <a:gd name="connsiteX30" fmla="*/ 739775 w 1082878"/>
              <a:gd name="connsiteY30" fmla="*/ 1148207 h 1869496"/>
              <a:gd name="connsiteX31" fmla="*/ 700088 w 1082878"/>
              <a:gd name="connsiteY31" fmla="*/ 1422844 h 1869496"/>
              <a:gd name="connsiteX32" fmla="*/ 693737 w 1082878"/>
              <a:gd name="connsiteY32" fmla="*/ 1599056 h 1869496"/>
              <a:gd name="connsiteX33" fmla="*/ 706437 w 1082878"/>
              <a:gd name="connsiteY33" fmla="*/ 1718119 h 1869496"/>
              <a:gd name="connsiteX34" fmla="*/ 674687 w 1082878"/>
              <a:gd name="connsiteY34" fmla="*/ 1841945 h 1869496"/>
              <a:gd name="connsiteX35" fmla="*/ 631825 w 1082878"/>
              <a:gd name="connsiteY35" fmla="*/ 1838770 h 1869496"/>
              <a:gd name="connsiteX36" fmla="*/ 527049 w 1082878"/>
              <a:gd name="connsiteY36" fmla="*/ 1849881 h 1869496"/>
              <a:gd name="connsiteX37" fmla="*/ 554037 w 1082878"/>
              <a:gd name="connsiteY37" fmla="*/ 1733994 h 1869496"/>
              <a:gd name="connsiteX38" fmla="*/ 550862 w 1082878"/>
              <a:gd name="connsiteY38" fmla="*/ 1573656 h 1869496"/>
              <a:gd name="connsiteX39" fmla="*/ 558799 w 1082878"/>
              <a:gd name="connsiteY39" fmla="*/ 1453006 h 1869496"/>
              <a:gd name="connsiteX40" fmla="*/ 546099 w 1082878"/>
              <a:gd name="connsiteY40" fmla="*/ 1391093 h 1869496"/>
              <a:gd name="connsiteX41" fmla="*/ 539750 w 1082878"/>
              <a:gd name="connsiteY41" fmla="*/ 1330768 h 1869496"/>
              <a:gd name="connsiteX42" fmla="*/ 528638 w 1082878"/>
              <a:gd name="connsiteY42" fmla="*/ 1214882 h 1869496"/>
              <a:gd name="connsiteX43" fmla="*/ 504825 w 1082878"/>
              <a:gd name="connsiteY43" fmla="*/ 991045 h 1869496"/>
              <a:gd name="connsiteX44" fmla="*/ 228599 w 1082878"/>
              <a:gd name="connsiteY44" fmla="*/ 803721 h 1869496"/>
              <a:gd name="connsiteX45" fmla="*/ 270112 w 1082878"/>
              <a:gd name="connsiteY45" fmla="*/ 463998 h 186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082878" h="1869496">
                <a:moveTo>
                  <a:pt x="270112" y="463998"/>
                </a:moveTo>
                <a:cubicBezTo>
                  <a:pt x="241537" y="282229"/>
                  <a:pt x="124393" y="169513"/>
                  <a:pt x="0" y="57593"/>
                </a:cubicBezTo>
                <a:lnTo>
                  <a:pt x="34924" y="445"/>
                </a:lnTo>
                <a:cubicBezTo>
                  <a:pt x="67997" y="-2994"/>
                  <a:pt x="55032" y="12879"/>
                  <a:pt x="158749" y="68706"/>
                </a:cubicBezTo>
                <a:cubicBezTo>
                  <a:pt x="207961" y="89872"/>
                  <a:pt x="243416" y="106543"/>
                  <a:pt x="315912" y="149669"/>
                </a:cubicBezTo>
                <a:cubicBezTo>
                  <a:pt x="348456" y="166338"/>
                  <a:pt x="328082" y="139086"/>
                  <a:pt x="363536" y="156019"/>
                </a:cubicBezTo>
                <a:cubicBezTo>
                  <a:pt x="378882" y="163428"/>
                  <a:pt x="359039" y="181155"/>
                  <a:pt x="388937" y="195707"/>
                </a:cubicBezTo>
                <a:cubicBezTo>
                  <a:pt x="403489" y="206026"/>
                  <a:pt x="429154" y="207085"/>
                  <a:pt x="452437" y="216345"/>
                </a:cubicBezTo>
                <a:cubicBezTo>
                  <a:pt x="475720" y="225605"/>
                  <a:pt x="511439" y="247566"/>
                  <a:pt x="528637" y="251270"/>
                </a:cubicBezTo>
                <a:cubicBezTo>
                  <a:pt x="545835" y="254974"/>
                  <a:pt x="533400" y="229838"/>
                  <a:pt x="554037" y="240157"/>
                </a:cubicBezTo>
                <a:cubicBezTo>
                  <a:pt x="574675" y="250476"/>
                  <a:pt x="560122" y="268733"/>
                  <a:pt x="600074" y="270320"/>
                </a:cubicBezTo>
                <a:cubicBezTo>
                  <a:pt x="678655" y="287518"/>
                  <a:pt x="725487" y="267410"/>
                  <a:pt x="788987" y="263970"/>
                </a:cubicBezTo>
                <a:cubicBezTo>
                  <a:pt x="825764" y="262647"/>
                  <a:pt x="816768" y="242539"/>
                  <a:pt x="830262" y="241745"/>
                </a:cubicBezTo>
                <a:cubicBezTo>
                  <a:pt x="843756" y="240951"/>
                  <a:pt x="858837" y="257620"/>
                  <a:pt x="869949" y="259207"/>
                </a:cubicBezTo>
                <a:cubicBezTo>
                  <a:pt x="881061" y="260794"/>
                  <a:pt x="878416" y="244920"/>
                  <a:pt x="896937" y="243332"/>
                </a:cubicBezTo>
                <a:cubicBezTo>
                  <a:pt x="915458" y="241744"/>
                  <a:pt x="956205" y="220577"/>
                  <a:pt x="981076" y="249681"/>
                </a:cubicBezTo>
                <a:cubicBezTo>
                  <a:pt x="1001184" y="279844"/>
                  <a:pt x="1041930" y="397319"/>
                  <a:pt x="1046163" y="425894"/>
                </a:cubicBezTo>
                <a:cubicBezTo>
                  <a:pt x="1067677" y="540196"/>
                  <a:pt x="1035217" y="608459"/>
                  <a:pt x="1066256" y="765623"/>
                </a:cubicBezTo>
                <a:cubicBezTo>
                  <a:pt x="1058500" y="789435"/>
                  <a:pt x="1093605" y="891036"/>
                  <a:pt x="1079499" y="938660"/>
                </a:cubicBezTo>
                <a:cubicBezTo>
                  <a:pt x="1048807" y="893682"/>
                  <a:pt x="1022879" y="883627"/>
                  <a:pt x="971549" y="900560"/>
                </a:cubicBezTo>
                <a:cubicBezTo>
                  <a:pt x="967315" y="923842"/>
                  <a:pt x="950382" y="948713"/>
                  <a:pt x="946148" y="971995"/>
                </a:cubicBezTo>
                <a:lnTo>
                  <a:pt x="945605" y="1094453"/>
                </a:lnTo>
                <a:cubicBezTo>
                  <a:pt x="936870" y="1190232"/>
                  <a:pt x="970997" y="1286011"/>
                  <a:pt x="919400" y="1381790"/>
                </a:cubicBezTo>
                <a:cubicBezTo>
                  <a:pt x="912611" y="1460599"/>
                  <a:pt x="935605" y="1447751"/>
                  <a:pt x="930274" y="1522856"/>
                </a:cubicBezTo>
                <a:cubicBezTo>
                  <a:pt x="928382" y="1572296"/>
                  <a:pt x="940593" y="1579212"/>
                  <a:pt x="933449" y="1630806"/>
                </a:cubicBezTo>
                <a:cubicBezTo>
                  <a:pt x="929216" y="1669435"/>
                  <a:pt x="939535" y="1790879"/>
                  <a:pt x="931862" y="1824481"/>
                </a:cubicBezTo>
                <a:cubicBezTo>
                  <a:pt x="924189" y="1858083"/>
                  <a:pt x="897995" y="1821572"/>
                  <a:pt x="887412" y="1832420"/>
                </a:cubicBezTo>
                <a:lnTo>
                  <a:pt x="831849" y="1819719"/>
                </a:lnTo>
                <a:cubicBezTo>
                  <a:pt x="830262" y="1763363"/>
                  <a:pt x="797982" y="1764421"/>
                  <a:pt x="787399" y="1692719"/>
                </a:cubicBezTo>
                <a:cubicBezTo>
                  <a:pt x="776816" y="1621017"/>
                  <a:pt x="791369" y="1478935"/>
                  <a:pt x="777875" y="1389506"/>
                </a:cubicBezTo>
                <a:cubicBezTo>
                  <a:pt x="764381" y="1300077"/>
                  <a:pt x="750888" y="1193715"/>
                  <a:pt x="739775" y="1148207"/>
                </a:cubicBezTo>
                <a:cubicBezTo>
                  <a:pt x="713278" y="1128326"/>
                  <a:pt x="729192" y="1387390"/>
                  <a:pt x="700088" y="1422844"/>
                </a:cubicBezTo>
                <a:cubicBezTo>
                  <a:pt x="694003" y="1500102"/>
                  <a:pt x="692679" y="1549844"/>
                  <a:pt x="693737" y="1599056"/>
                </a:cubicBezTo>
                <a:cubicBezTo>
                  <a:pt x="694795" y="1648268"/>
                  <a:pt x="710935" y="1677373"/>
                  <a:pt x="706437" y="1718119"/>
                </a:cubicBezTo>
                <a:cubicBezTo>
                  <a:pt x="701939" y="1758865"/>
                  <a:pt x="682095" y="1822101"/>
                  <a:pt x="674687" y="1841945"/>
                </a:cubicBezTo>
                <a:cubicBezTo>
                  <a:pt x="666220" y="1910737"/>
                  <a:pt x="654579" y="1827658"/>
                  <a:pt x="631825" y="1838770"/>
                </a:cubicBezTo>
                <a:lnTo>
                  <a:pt x="527049" y="1849881"/>
                </a:lnTo>
                <a:cubicBezTo>
                  <a:pt x="516995" y="1831625"/>
                  <a:pt x="548216" y="1817602"/>
                  <a:pt x="554037" y="1733994"/>
                </a:cubicBezTo>
                <a:cubicBezTo>
                  <a:pt x="559593" y="1689015"/>
                  <a:pt x="549539" y="1637950"/>
                  <a:pt x="550862" y="1573656"/>
                </a:cubicBezTo>
                <a:cubicBezTo>
                  <a:pt x="550068" y="1525766"/>
                  <a:pt x="556947" y="1490577"/>
                  <a:pt x="558799" y="1453006"/>
                </a:cubicBezTo>
                <a:cubicBezTo>
                  <a:pt x="560122" y="1422314"/>
                  <a:pt x="545570" y="1408555"/>
                  <a:pt x="546099" y="1391093"/>
                </a:cubicBezTo>
                <a:cubicBezTo>
                  <a:pt x="546628" y="1373631"/>
                  <a:pt x="544777" y="1359872"/>
                  <a:pt x="539750" y="1330768"/>
                </a:cubicBezTo>
                <a:cubicBezTo>
                  <a:pt x="534723" y="1301664"/>
                  <a:pt x="533665" y="1263565"/>
                  <a:pt x="528638" y="1214882"/>
                </a:cubicBezTo>
                <a:cubicBezTo>
                  <a:pt x="509323" y="1185249"/>
                  <a:pt x="541073" y="1030467"/>
                  <a:pt x="504825" y="991045"/>
                </a:cubicBezTo>
                <a:cubicBezTo>
                  <a:pt x="400805" y="935975"/>
                  <a:pt x="294970" y="907701"/>
                  <a:pt x="228599" y="803721"/>
                </a:cubicBezTo>
                <a:cubicBezTo>
                  <a:pt x="272600" y="665080"/>
                  <a:pt x="256274" y="577239"/>
                  <a:pt x="270112" y="463998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1" name="Rectangle 45">
            <a:extLst>
              <a:ext uri="{FF2B5EF4-FFF2-40B4-BE49-F238E27FC236}">
                <a16:creationId xmlns:a16="http://schemas.microsoft.com/office/drawing/2014/main" id="{656AEA18-D956-BD38-69B9-1B9E23D8185C}"/>
              </a:ext>
            </a:extLst>
          </p:cNvPr>
          <p:cNvSpPr/>
          <p:nvPr/>
        </p:nvSpPr>
        <p:spPr>
          <a:xfrm>
            <a:off x="5642094" y="2931635"/>
            <a:ext cx="826145" cy="1599862"/>
          </a:xfrm>
          <a:custGeom>
            <a:avLst/>
            <a:gdLst>
              <a:gd name="connsiteX0" fmla="*/ 0 w 388937"/>
              <a:gd name="connsiteY0" fmla="*/ 0 h 569372"/>
              <a:gd name="connsiteX1" fmla="*/ 388937 w 388937"/>
              <a:gd name="connsiteY1" fmla="*/ 0 h 569372"/>
              <a:gd name="connsiteX2" fmla="*/ 388937 w 388937"/>
              <a:gd name="connsiteY2" fmla="*/ 569372 h 569372"/>
              <a:gd name="connsiteX3" fmla="*/ 0 w 388937"/>
              <a:gd name="connsiteY3" fmla="*/ 569372 h 569372"/>
              <a:gd name="connsiteX4" fmla="*/ 0 w 388937"/>
              <a:gd name="connsiteY4" fmla="*/ 0 h 569372"/>
              <a:gd name="connsiteX0" fmla="*/ 0 w 447674"/>
              <a:gd name="connsiteY0" fmla="*/ 0 h 629697"/>
              <a:gd name="connsiteX1" fmla="*/ 447674 w 447674"/>
              <a:gd name="connsiteY1" fmla="*/ 60325 h 629697"/>
              <a:gd name="connsiteX2" fmla="*/ 447674 w 447674"/>
              <a:gd name="connsiteY2" fmla="*/ 629697 h 629697"/>
              <a:gd name="connsiteX3" fmla="*/ 58737 w 447674"/>
              <a:gd name="connsiteY3" fmla="*/ 629697 h 629697"/>
              <a:gd name="connsiteX4" fmla="*/ 0 w 447674"/>
              <a:gd name="connsiteY4" fmla="*/ 0 h 629697"/>
              <a:gd name="connsiteX0" fmla="*/ 0 w 447674"/>
              <a:gd name="connsiteY0" fmla="*/ 10294 h 639991"/>
              <a:gd name="connsiteX1" fmla="*/ 215899 w 447674"/>
              <a:gd name="connsiteY1" fmla="*/ 2357 h 639991"/>
              <a:gd name="connsiteX2" fmla="*/ 447674 w 447674"/>
              <a:gd name="connsiteY2" fmla="*/ 70619 h 639991"/>
              <a:gd name="connsiteX3" fmla="*/ 447674 w 447674"/>
              <a:gd name="connsiteY3" fmla="*/ 639991 h 639991"/>
              <a:gd name="connsiteX4" fmla="*/ 58737 w 447674"/>
              <a:gd name="connsiteY4" fmla="*/ 639991 h 639991"/>
              <a:gd name="connsiteX5" fmla="*/ 0 w 447674"/>
              <a:gd name="connsiteY5" fmla="*/ 10294 h 639991"/>
              <a:gd name="connsiteX0" fmla="*/ 0 w 447674"/>
              <a:gd name="connsiteY0" fmla="*/ 47605 h 677302"/>
              <a:gd name="connsiteX1" fmla="*/ 93662 w 447674"/>
              <a:gd name="connsiteY1" fmla="*/ 42843 h 677302"/>
              <a:gd name="connsiteX2" fmla="*/ 215899 w 447674"/>
              <a:gd name="connsiteY2" fmla="*/ 39668 h 677302"/>
              <a:gd name="connsiteX3" fmla="*/ 447674 w 447674"/>
              <a:gd name="connsiteY3" fmla="*/ 107930 h 677302"/>
              <a:gd name="connsiteX4" fmla="*/ 447674 w 447674"/>
              <a:gd name="connsiteY4" fmla="*/ 677302 h 677302"/>
              <a:gd name="connsiteX5" fmla="*/ 58737 w 447674"/>
              <a:gd name="connsiteY5" fmla="*/ 677302 h 677302"/>
              <a:gd name="connsiteX6" fmla="*/ 0 w 447674"/>
              <a:gd name="connsiteY6" fmla="*/ 47605 h 677302"/>
              <a:gd name="connsiteX0" fmla="*/ 0 w 455612"/>
              <a:gd name="connsiteY0" fmla="*/ 50324 h 670496"/>
              <a:gd name="connsiteX1" fmla="*/ 101600 w 455612"/>
              <a:gd name="connsiteY1" fmla="*/ 36037 h 670496"/>
              <a:gd name="connsiteX2" fmla="*/ 223837 w 455612"/>
              <a:gd name="connsiteY2" fmla="*/ 32862 h 670496"/>
              <a:gd name="connsiteX3" fmla="*/ 455612 w 455612"/>
              <a:gd name="connsiteY3" fmla="*/ 101124 h 670496"/>
              <a:gd name="connsiteX4" fmla="*/ 455612 w 455612"/>
              <a:gd name="connsiteY4" fmla="*/ 670496 h 670496"/>
              <a:gd name="connsiteX5" fmla="*/ 66675 w 455612"/>
              <a:gd name="connsiteY5" fmla="*/ 670496 h 670496"/>
              <a:gd name="connsiteX6" fmla="*/ 0 w 455612"/>
              <a:gd name="connsiteY6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50324 h 670496"/>
              <a:gd name="connsiteX1" fmla="*/ 198438 w 552450"/>
              <a:gd name="connsiteY1" fmla="*/ 36037 h 670496"/>
              <a:gd name="connsiteX2" fmla="*/ 320675 w 552450"/>
              <a:gd name="connsiteY2" fmla="*/ 32862 h 670496"/>
              <a:gd name="connsiteX3" fmla="*/ 552450 w 552450"/>
              <a:gd name="connsiteY3" fmla="*/ 101124 h 670496"/>
              <a:gd name="connsiteX4" fmla="*/ 552450 w 552450"/>
              <a:gd name="connsiteY4" fmla="*/ 670496 h 670496"/>
              <a:gd name="connsiteX5" fmla="*/ 163513 w 552450"/>
              <a:gd name="connsiteY5" fmla="*/ 670496 h 670496"/>
              <a:gd name="connsiteX6" fmla="*/ 0 w 552450"/>
              <a:gd name="connsiteY6" fmla="*/ 172562 h 670496"/>
              <a:gd name="connsiteX7" fmla="*/ 96838 w 552450"/>
              <a:gd name="connsiteY7" fmla="*/ 50324 h 670496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21463 h 641635"/>
              <a:gd name="connsiteX1" fmla="*/ 198438 w 552450"/>
              <a:gd name="connsiteY1" fmla="*/ 7176 h 641635"/>
              <a:gd name="connsiteX2" fmla="*/ 320675 w 552450"/>
              <a:gd name="connsiteY2" fmla="*/ 4001 h 641635"/>
              <a:gd name="connsiteX3" fmla="*/ 552450 w 552450"/>
              <a:gd name="connsiteY3" fmla="*/ 72263 h 641635"/>
              <a:gd name="connsiteX4" fmla="*/ 552450 w 552450"/>
              <a:gd name="connsiteY4" fmla="*/ 641635 h 641635"/>
              <a:gd name="connsiteX5" fmla="*/ 163513 w 552450"/>
              <a:gd name="connsiteY5" fmla="*/ 641635 h 641635"/>
              <a:gd name="connsiteX6" fmla="*/ 0 w 552450"/>
              <a:gd name="connsiteY6" fmla="*/ 143701 h 641635"/>
              <a:gd name="connsiteX7" fmla="*/ 96838 w 552450"/>
              <a:gd name="connsiteY7" fmla="*/ 21463 h 641635"/>
              <a:gd name="connsiteX0" fmla="*/ 96838 w 552450"/>
              <a:gd name="connsiteY0" fmla="*/ 15519 h 635691"/>
              <a:gd name="connsiteX1" fmla="*/ 198438 w 552450"/>
              <a:gd name="connsiteY1" fmla="*/ 1232 h 635691"/>
              <a:gd name="connsiteX2" fmla="*/ 314325 w 552450"/>
              <a:gd name="connsiteY2" fmla="*/ 7582 h 635691"/>
              <a:gd name="connsiteX3" fmla="*/ 552450 w 552450"/>
              <a:gd name="connsiteY3" fmla="*/ 66319 h 635691"/>
              <a:gd name="connsiteX4" fmla="*/ 552450 w 552450"/>
              <a:gd name="connsiteY4" fmla="*/ 635691 h 635691"/>
              <a:gd name="connsiteX5" fmla="*/ 163513 w 552450"/>
              <a:gd name="connsiteY5" fmla="*/ 635691 h 635691"/>
              <a:gd name="connsiteX6" fmla="*/ 0 w 552450"/>
              <a:gd name="connsiteY6" fmla="*/ 137757 h 635691"/>
              <a:gd name="connsiteX7" fmla="*/ 96838 w 552450"/>
              <a:gd name="connsiteY7" fmla="*/ 15519 h 635691"/>
              <a:gd name="connsiteX0" fmla="*/ 96838 w 552450"/>
              <a:gd name="connsiteY0" fmla="*/ 30430 h 650602"/>
              <a:gd name="connsiteX1" fmla="*/ 198438 w 552450"/>
              <a:gd name="connsiteY1" fmla="*/ 16143 h 650602"/>
              <a:gd name="connsiteX2" fmla="*/ 314325 w 552450"/>
              <a:gd name="connsiteY2" fmla="*/ 22493 h 650602"/>
              <a:gd name="connsiteX3" fmla="*/ 434975 w 552450"/>
              <a:gd name="connsiteY3" fmla="*/ 1856 h 650602"/>
              <a:gd name="connsiteX4" fmla="*/ 552450 w 552450"/>
              <a:gd name="connsiteY4" fmla="*/ 81230 h 650602"/>
              <a:gd name="connsiteX5" fmla="*/ 552450 w 552450"/>
              <a:gd name="connsiteY5" fmla="*/ 650602 h 650602"/>
              <a:gd name="connsiteX6" fmla="*/ 163513 w 552450"/>
              <a:gd name="connsiteY6" fmla="*/ 650602 h 650602"/>
              <a:gd name="connsiteX7" fmla="*/ 0 w 552450"/>
              <a:gd name="connsiteY7" fmla="*/ 152668 h 650602"/>
              <a:gd name="connsiteX8" fmla="*/ 96838 w 552450"/>
              <a:gd name="connsiteY8" fmla="*/ 30430 h 650602"/>
              <a:gd name="connsiteX0" fmla="*/ 96838 w 552450"/>
              <a:gd name="connsiteY0" fmla="*/ 69038 h 689210"/>
              <a:gd name="connsiteX1" fmla="*/ 198438 w 552450"/>
              <a:gd name="connsiteY1" fmla="*/ 54751 h 689210"/>
              <a:gd name="connsiteX2" fmla="*/ 314325 w 552450"/>
              <a:gd name="connsiteY2" fmla="*/ 61101 h 689210"/>
              <a:gd name="connsiteX3" fmla="*/ 434975 w 552450"/>
              <a:gd name="connsiteY3" fmla="*/ 40464 h 689210"/>
              <a:gd name="connsiteX4" fmla="*/ 454025 w 552450"/>
              <a:gd name="connsiteY4" fmla="*/ 2364 h 689210"/>
              <a:gd name="connsiteX5" fmla="*/ 552450 w 552450"/>
              <a:gd name="connsiteY5" fmla="*/ 119838 h 689210"/>
              <a:gd name="connsiteX6" fmla="*/ 552450 w 552450"/>
              <a:gd name="connsiteY6" fmla="*/ 689210 h 689210"/>
              <a:gd name="connsiteX7" fmla="*/ 163513 w 552450"/>
              <a:gd name="connsiteY7" fmla="*/ 689210 h 689210"/>
              <a:gd name="connsiteX8" fmla="*/ 0 w 552450"/>
              <a:gd name="connsiteY8" fmla="*/ 191276 h 689210"/>
              <a:gd name="connsiteX9" fmla="*/ 96838 w 552450"/>
              <a:gd name="connsiteY9" fmla="*/ 69038 h 689210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8993 h 689165"/>
              <a:gd name="connsiteX1" fmla="*/ 198438 w 552450"/>
              <a:gd name="connsiteY1" fmla="*/ 54706 h 689165"/>
              <a:gd name="connsiteX2" fmla="*/ 314325 w 552450"/>
              <a:gd name="connsiteY2" fmla="*/ 61056 h 689165"/>
              <a:gd name="connsiteX3" fmla="*/ 409575 w 552450"/>
              <a:gd name="connsiteY3" fmla="*/ 42007 h 689165"/>
              <a:gd name="connsiteX4" fmla="*/ 454025 w 552450"/>
              <a:gd name="connsiteY4" fmla="*/ 2319 h 689165"/>
              <a:gd name="connsiteX5" fmla="*/ 552450 w 552450"/>
              <a:gd name="connsiteY5" fmla="*/ 119793 h 689165"/>
              <a:gd name="connsiteX6" fmla="*/ 552450 w 552450"/>
              <a:gd name="connsiteY6" fmla="*/ 689165 h 689165"/>
              <a:gd name="connsiteX7" fmla="*/ 163513 w 552450"/>
              <a:gd name="connsiteY7" fmla="*/ 689165 h 689165"/>
              <a:gd name="connsiteX8" fmla="*/ 0 w 552450"/>
              <a:gd name="connsiteY8" fmla="*/ 191231 h 689165"/>
              <a:gd name="connsiteX9" fmla="*/ 96838 w 552450"/>
              <a:gd name="connsiteY9" fmla="*/ 68993 h 689165"/>
              <a:gd name="connsiteX0" fmla="*/ 96838 w 552450"/>
              <a:gd name="connsiteY0" fmla="*/ 69891 h 690063"/>
              <a:gd name="connsiteX1" fmla="*/ 198438 w 552450"/>
              <a:gd name="connsiteY1" fmla="*/ 55604 h 690063"/>
              <a:gd name="connsiteX2" fmla="*/ 314325 w 552450"/>
              <a:gd name="connsiteY2" fmla="*/ 61954 h 690063"/>
              <a:gd name="connsiteX3" fmla="*/ 409575 w 552450"/>
              <a:gd name="connsiteY3" fmla="*/ 42905 h 690063"/>
              <a:gd name="connsiteX4" fmla="*/ 454025 w 552450"/>
              <a:gd name="connsiteY4" fmla="*/ 3217 h 690063"/>
              <a:gd name="connsiteX5" fmla="*/ 552450 w 552450"/>
              <a:gd name="connsiteY5" fmla="*/ 120691 h 690063"/>
              <a:gd name="connsiteX6" fmla="*/ 552450 w 552450"/>
              <a:gd name="connsiteY6" fmla="*/ 690063 h 690063"/>
              <a:gd name="connsiteX7" fmla="*/ 163513 w 552450"/>
              <a:gd name="connsiteY7" fmla="*/ 690063 h 690063"/>
              <a:gd name="connsiteX8" fmla="*/ 0 w 552450"/>
              <a:gd name="connsiteY8" fmla="*/ 192129 h 690063"/>
              <a:gd name="connsiteX9" fmla="*/ 96838 w 552450"/>
              <a:gd name="connsiteY9" fmla="*/ 69891 h 690063"/>
              <a:gd name="connsiteX0" fmla="*/ 96838 w 552450"/>
              <a:gd name="connsiteY0" fmla="*/ 68393 h 688565"/>
              <a:gd name="connsiteX1" fmla="*/ 198438 w 552450"/>
              <a:gd name="connsiteY1" fmla="*/ 54106 h 688565"/>
              <a:gd name="connsiteX2" fmla="*/ 314325 w 552450"/>
              <a:gd name="connsiteY2" fmla="*/ 60456 h 688565"/>
              <a:gd name="connsiteX3" fmla="*/ 409575 w 552450"/>
              <a:gd name="connsiteY3" fmla="*/ 41407 h 688565"/>
              <a:gd name="connsiteX4" fmla="*/ 450850 w 552450"/>
              <a:gd name="connsiteY4" fmla="*/ 3306 h 688565"/>
              <a:gd name="connsiteX5" fmla="*/ 552450 w 552450"/>
              <a:gd name="connsiteY5" fmla="*/ 119193 h 688565"/>
              <a:gd name="connsiteX6" fmla="*/ 552450 w 552450"/>
              <a:gd name="connsiteY6" fmla="*/ 688565 h 688565"/>
              <a:gd name="connsiteX7" fmla="*/ 163513 w 552450"/>
              <a:gd name="connsiteY7" fmla="*/ 688565 h 688565"/>
              <a:gd name="connsiteX8" fmla="*/ 0 w 552450"/>
              <a:gd name="connsiteY8" fmla="*/ 190631 h 688565"/>
              <a:gd name="connsiteX9" fmla="*/ 96838 w 55245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68393 h 688565"/>
              <a:gd name="connsiteX1" fmla="*/ 198438 w 571500"/>
              <a:gd name="connsiteY1" fmla="*/ 54106 h 688565"/>
              <a:gd name="connsiteX2" fmla="*/ 314325 w 571500"/>
              <a:gd name="connsiteY2" fmla="*/ 60456 h 688565"/>
              <a:gd name="connsiteX3" fmla="*/ 409575 w 571500"/>
              <a:gd name="connsiteY3" fmla="*/ 41407 h 688565"/>
              <a:gd name="connsiteX4" fmla="*/ 450850 w 571500"/>
              <a:gd name="connsiteY4" fmla="*/ 3306 h 688565"/>
              <a:gd name="connsiteX5" fmla="*/ 571500 w 571500"/>
              <a:gd name="connsiteY5" fmla="*/ 173168 h 688565"/>
              <a:gd name="connsiteX6" fmla="*/ 552450 w 571500"/>
              <a:gd name="connsiteY6" fmla="*/ 688565 h 688565"/>
              <a:gd name="connsiteX7" fmla="*/ 163513 w 571500"/>
              <a:gd name="connsiteY7" fmla="*/ 688565 h 688565"/>
              <a:gd name="connsiteX8" fmla="*/ 0 w 571500"/>
              <a:gd name="connsiteY8" fmla="*/ 190631 h 688565"/>
              <a:gd name="connsiteX9" fmla="*/ 96838 w 571500"/>
              <a:gd name="connsiteY9" fmla="*/ 68393 h 688565"/>
              <a:gd name="connsiteX0" fmla="*/ 96838 w 571500"/>
              <a:gd name="connsiteY0" fmla="*/ 90847 h 711019"/>
              <a:gd name="connsiteX1" fmla="*/ 198438 w 571500"/>
              <a:gd name="connsiteY1" fmla="*/ 76560 h 711019"/>
              <a:gd name="connsiteX2" fmla="*/ 314325 w 571500"/>
              <a:gd name="connsiteY2" fmla="*/ 82910 h 711019"/>
              <a:gd name="connsiteX3" fmla="*/ 409575 w 571500"/>
              <a:gd name="connsiteY3" fmla="*/ 63861 h 711019"/>
              <a:gd name="connsiteX4" fmla="*/ 450850 w 571500"/>
              <a:gd name="connsiteY4" fmla="*/ 25760 h 711019"/>
              <a:gd name="connsiteX5" fmla="*/ 527050 w 571500"/>
              <a:gd name="connsiteY5" fmla="*/ 5123 h 711019"/>
              <a:gd name="connsiteX6" fmla="*/ 571500 w 571500"/>
              <a:gd name="connsiteY6" fmla="*/ 195622 h 711019"/>
              <a:gd name="connsiteX7" fmla="*/ 552450 w 571500"/>
              <a:gd name="connsiteY7" fmla="*/ 711019 h 711019"/>
              <a:gd name="connsiteX8" fmla="*/ 163513 w 571500"/>
              <a:gd name="connsiteY8" fmla="*/ 711019 h 711019"/>
              <a:gd name="connsiteX9" fmla="*/ 0 w 571500"/>
              <a:gd name="connsiteY9" fmla="*/ 213085 h 711019"/>
              <a:gd name="connsiteX10" fmla="*/ 96838 w 571500"/>
              <a:gd name="connsiteY10" fmla="*/ 90847 h 711019"/>
              <a:gd name="connsiteX0" fmla="*/ 96838 w 571500"/>
              <a:gd name="connsiteY0" fmla="*/ 91280 h 711452"/>
              <a:gd name="connsiteX1" fmla="*/ 198438 w 571500"/>
              <a:gd name="connsiteY1" fmla="*/ 76993 h 711452"/>
              <a:gd name="connsiteX2" fmla="*/ 314325 w 571500"/>
              <a:gd name="connsiteY2" fmla="*/ 83343 h 711452"/>
              <a:gd name="connsiteX3" fmla="*/ 409575 w 571500"/>
              <a:gd name="connsiteY3" fmla="*/ 64294 h 711452"/>
              <a:gd name="connsiteX4" fmla="*/ 450850 w 571500"/>
              <a:gd name="connsiteY4" fmla="*/ 19843 h 711452"/>
              <a:gd name="connsiteX5" fmla="*/ 527050 w 571500"/>
              <a:gd name="connsiteY5" fmla="*/ 5556 h 711452"/>
              <a:gd name="connsiteX6" fmla="*/ 571500 w 571500"/>
              <a:gd name="connsiteY6" fmla="*/ 196055 h 711452"/>
              <a:gd name="connsiteX7" fmla="*/ 552450 w 571500"/>
              <a:gd name="connsiteY7" fmla="*/ 711452 h 711452"/>
              <a:gd name="connsiteX8" fmla="*/ 163513 w 571500"/>
              <a:gd name="connsiteY8" fmla="*/ 711452 h 711452"/>
              <a:gd name="connsiteX9" fmla="*/ 0 w 571500"/>
              <a:gd name="connsiteY9" fmla="*/ 213518 h 711452"/>
              <a:gd name="connsiteX10" fmla="*/ 96838 w 571500"/>
              <a:gd name="connsiteY10" fmla="*/ 91280 h 711452"/>
              <a:gd name="connsiteX0" fmla="*/ 96838 w 571500"/>
              <a:gd name="connsiteY0" fmla="*/ 87384 h 707556"/>
              <a:gd name="connsiteX1" fmla="*/ 198438 w 571500"/>
              <a:gd name="connsiteY1" fmla="*/ 73097 h 707556"/>
              <a:gd name="connsiteX2" fmla="*/ 314325 w 571500"/>
              <a:gd name="connsiteY2" fmla="*/ 79447 h 707556"/>
              <a:gd name="connsiteX3" fmla="*/ 409575 w 571500"/>
              <a:gd name="connsiteY3" fmla="*/ 60398 h 707556"/>
              <a:gd name="connsiteX4" fmla="*/ 450850 w 571500"/>
              <a:gd name="connsiteY4" fmla="*/ 15947 h 707556"/>
              <a:gd name="connsiteX5" fmla="*/ 527050 w 571500"/>
              <a:gd name="connsiteY5" fmla="*/ 1660 h 707556"/>
              <a:gd name="connsiteX6" fmla="*/ 571500 w 571500"/>
              <a:gd name="connsiteY6" fmla="*/ 192159 h 707556"/>
              <a:gd name="connsiteX7" fmla="*/ 552450 w 571500"/>
              <a:gd name="connsiteY7" fmla="*/ 707556 h 707556"/>
              <a:gd name="connsiteX8" fmla="*/ 163513 w 571500"/>
              <a:gd name="connsiteY8" fmla="*/ 707556 h 707556"/>
              <a:gd name="connsiteX9" fmla="*/ 0 w 571500"/>
              <a:gd name="connsiteY9" fmla="*/ 209622 h 707556"/>
              <a:gd name="connsiteX10" fmla="*/ 96838 w 571500"/>
              <a:gd name="connsiteY10" fmla="*/ 87384 h 707556"/>
              <a:gd name="connsiteX0" fmla="*/ 96838 w 571500"/>
              <a:gd name="connsiteY0" fmla="*/ 85900 h 706072"/>
              <a:gd name="connsiteX1" fmla="*/ 198438 w 571500"/>
              <a:gd name="connsiteY1" fmla="*/ 71613 h 706072"/>
              <a:gd name="connsiteX2" fmla="*/ 314325 w 571500"/>
              <a:gd name="connsiteY2" fmla="*/ 77963 h 706072"/>
              <a:gd name="connsiteX3" fmla="*/ 409575 w 571500"/>
              <a:gd name="connsiteY3" fmla="*/ 58914 h 706072"/>
              <a:gd name="connsiteX4" fmla="*/ 450850 w 571500"/>
              <a:gd name="connsiteY4" fmla="*/ 14463 h 706072"/>
              <a:gd name="connsiteX5" fmla="*/ 527050 w 571500"/>
              <a:gd name="connsiteY5" fmla="*/ 176 h 706072"/>
              <a:gd name="connsiteX6" fmla="*/ 571500 w 571500"/>
              <a:gd name="connsiteY6" fmla="*/ 190675 h 706072"/>
              <a:gd name="connsiteX7" fmla="*/ 552450 w 571500"/>
              <a:gd name="connsiteY7" fmla="*/ 706072 h 706072"/>
              <a:gd name="connsiteX8" fmla="*/ 163513 w 571500"/>
              <a:gd name="connsiteY8" fmla="*/ 706072 h 706072"/>
              <a:gd name="connsiteX9" fmla="*/ 0 w 571500"/>
              <a:gd name="connsiteY9" fmla="*/ 208138 h 706072"/>
              <a:gd name="connsiteX10" fmla="*/ 96838 w 571500"/>
              <a:gd name="connsiteY10" fmla="*/ 85900 h 706072"/>
              <a:gd name="connsiteX0" fmla="*/ 96838 w 571500"/>
              <a:gd name="connsiteY0" fmla="*/ 85913 h 706085"/>
              <a:gd name="connsiteX1" fmla="*/ 198438 w 571500"/>
              <a:gd name="connsiteY1" fmla="*/ 71626 h 706085"/>
              <a:gd name="connsiteX2" fmla="*/ 314325 w 571500"/>
              <a:gd name="connsiteY2" fmla="*/ 77976 h 706085"/>
              <a:gd name="connsiteX3" fmla="*/ 409575 w 571500"/>
              <a:gd name="connsiteY3" fmla="*/ 58927 h 706085"/>
              <a:gd name="connsiteX4" fmla="*/ 442912 w 571500"/>
              <a:gd name="connsiteY4" fmla="*/ 11301 h 706085"/>
              <a:gd name="connsiteX5" fmla="*/ 527050 w 571500"/>
              <a:gd name="connsiteY5" fmla="*/ 189 h 706085"/>
              <a:gd name="connsiteX6" fmla="*/ 571500 w 571500"/>
              <a:gd name="connsiteY6" fmla="*/ 190688 h 706085"/>
              <a:gd name="connsiteX7" fmla="*/ 552450 w 571500"/>
              <a:gd name="connsiteY7" fmla="*/ 706085 h 706085"/>
              <a:gd name="connsiteX8" fmla="*/ 163513 w 571500"/>
              <a:gd name="connsiteY8" fmla="*/ 706085 h 706085"/>
              <a:gd name="connsiteX9" fmla="*/ 0 w 571500"/>
              <a:gd name="connsiteY9" fmla="*/ 208151 h 706085"/>
              <a:gd name="connsiteX10" fmla="*/ 96838 w 571500"/>
              <a:gd name="connsiteY10" fmla="*/ 85913 h 706085"/>
              <a:gd name="connsiteX0" fmla="*/ 96838 w 571500"/>
              <a:gd name="connsiteY0" fmla="*/ 86036 h 706208"/>
              <a:gd name="connsiteX1" fmla="*/ 198438 w 571500"/>
              <a:gd name="connsiteY1" fmla="*/ 71749 h 706208"/>
              <a:gd name="connsiteX2" fmla="*/ 314325 w 571500"/>
              <a:gd name="connsiteY2" fmla="*/ 78099 h 706208"/>
              <a:gd name="connsiteX3" fmla="*/ 409575 w 571500"/>
              <a:gd name="connsiteY3" fmla="*/ 59050 h 706208"/>
              <a:gd name="connsiteX4" fmla="*/ 442912 w 571500"/>
              <a:gd name="connsiteY4" fmla="*/ 11424 h 706208"/>
              <a:gd name="connsiteX5" fmla="*/ 527050 w 571500"/>
              <a:gd name="connsiteY5" fmla="*/ 312 h 706208"/>
              <a:gd name="connsiteX6" fmla="*/ 571500 w 571500"/>
              <a:gd name="connsiteY6" fmla="*/ 190811 h 706208"/>
              <a:gd name="connsiteX7" fmla="*/ 552450 w 571500"/>
              <a:gd name="connsiteY7" fmla="*/ 706208 h 706208"/>
              <a:gd name="connsiteX8" fmla="*/ 163513 w 571500"/>
              <a:gd name="connsiteY8" fmla="*/ 706208 h 706208"/>
              <a:gd name="connsiteX9" fmla="*/ 0 w 571500"/>
              <a:gd name="connsiteY9" fmla="*/ 208274 h 706208"/>
              <a:gd name="connsiteX10" fmla="*/ 96838 w 571500"/>
              <a:gd name="connsiteY10" fmla="*/ 86036 h 706208"/>
              <a:gd name="connsiteX0" fmla="*/ 96838 w 847725"/>
              <a:gd name="connsiteY0" fmla="*/ 343869 h 964041"/>
              <a:gd name="connsiteX1" fmla="*/ 198438 w 847725"/>
              <a:gd name="connsiteY1" fmla="*/ 329582 h 964041"/>
              <a:gd name="connsiteX2" fmla="*/ 314325 w 847725"/>
              <a:gd name="connsiteY2" fmla="*/ 335932 h 964041"/>
              <a:gd name="connsiteX3" fmla="*/ 409575 w 847725"/>
              <a:gd name="connsiteY3" fmla="*/ 316883 h 964041"/>
              <a:gd name="connsiteX4" fmla="*/ 442912 w 847725"/>
              <a:gd name="connsiteY4" fmla="*/ 269257 h 964041"/>
              <a:gd name="connsiteX5" fmla="*/ 527050 w 847725"/>
              <a:gd name="connsiteY5" fmla="*/ 258145 h 964041"/>
              <a:gd name="connsiteX6" fmla="*/ 847725 w 847725"/>
              <a:gd name="connsiteY6" fmla="*/ 2558 h 964041"/>
              <a:gd name="connsiteX7" fmla="*/ 571500 w 847725"/>
              <a:gd name="connsiteY7" fmla="*/ 448644 h 964041"/>
              <a:gd name="connsiteX8" fmla="*/ 552450 w 847725"/>
              <a:gd name="connsiteY8" fmla="*/ 964041 h 964041"/>
              <a:gd name="connsiteX9" fmla="*/ 163513 w 847725"/>
              <a:gd name="connsiteY9" fmla="*/ 964041 h 964041"/>
              <a:gd name="connsiteX10" fmla="*/ 0 w 847725"/>
              <a:gd name="connsiteY10" fmla="*/ 466107 h 964041"/>
              <a:gd name="connsiteX11" fmla="*/ 96838 w 847725"/>
              <a:gd name="connsiteY11" fmla="*/ 343869 h 964041"/>
              <a:gd name="connsiteX0" fmla="*/ 96838 w 854288"/>
              <a:gd name="connsiteY0" fmla="*/ 414485 h 1034657"/>
              <a:gd name="connsiteX1" fmla="*/ 198438 w 854288"/>
              <a:gd name="connsiteY1" fmla="*/ 400198 h 1034657"/>
              <a:gd name="connsiteX2" fmla="*/ 314325 w 854288"/>
              <a:gd name="connsiteY2" fmla="*/ 406548 h 1034657"/>
              <a:gd name="connsiteX3" fmla="*/ 409575 w 854288"/>
              <a:gd name="connsiteY3" fmla="*/ 387499 h 1034657"/>
              <a:gd name="connsiteX4" fmla="*/ 442912 w 854288"/>
              <a:gd name="connsiteY4" fmla="*/ 339873 h 1034657"/>
              <a:gd name="connsiteX5" fmla="*/ 527050 w 854288"/>
              <a:gd name="connsiteY5" fmla="*/ 328761 h 1034657"/>
              <a:gd name="connsiteX6" fmla="*/ 736600 w 854288"/>
              <a:gd name="connsiteY6" fmla="*/ 19200 h 1034657"/>
              <a:gd name="connsiteX7" fmla="*/ 847725 w 854288"/>
              <a:gd name="connsiteY7" fmla="*/ 73174 h 1034657"/>
              <a:gd name="connsiteX8" fmla="*/ 571500 w 854288"/>
              <a:gd name="connsiteY8" fmla="*/ 519260 h 1034657"/>
              <a:gd name="connsiteX9" fmla="*/ 552450 w 854288"/>
              <a:gd name="connsiteY9" fmla="*/ 1034657 h 1034657"/>
              <a:gd name="connsiteX10" fmla="*/ 163513 w 854288"/>
              <a:gd name="connsiteY10" fmla="*/ 1034657 h 1034657"/>
              <a:gd name="connsiteX11" fmla="*/ 0 w 854288"/>
              <a:gd name="connsiteY11" fmla="*/ 536723 h 1034657"/>
              <a:gd name="connsiteX12" fmla="*/ 96838 w 854288"/>
              <a:gd name="connsiteY12" fmla="*/ 414485 h 1034657"/>
              <a:gd name="connsiteX0" fmla="*/ 96838 w 852816"/>
              <a:gd name="connsiteY0" fmla="*/ 395285 h 1015457"/>
              <a:gd name="connsiteX1" fmla="*/ 198438 w 852816"/>
              <a:gd name="connsiteY1" fmla="*/ 380998 h 1015457"/>
              <a:gd name="connsiteX2" fmla="*/ 314325 w 852816"/>
              <a:gd name="connsiteY2" fmla="*/ 387348 h 1015457"/>
              <a:gd name="connsiteX3" fmla="*/ 409575 w 852816"/>
              <a:gd name="connsiteY3" fmla="*/ 368299 h 1015457"/>
              <a:gd name="connsiteX4" fmla="*/ 442912 w 852816"/>
              <a:gd name="connsiteY4" fmla="*/ 320673 h 1015457"/>
              <a:gd name="connsiteX5" fmla="*/ 527050 w 852816"/>
              <a:gd name="connsiteY5" fmla="*/ 309561 h 1015457"/>
              <a:gd name="connsiteX6" fmla="*/ 736600 w 852816"/>
              <a:gd name="connsiteY6" fmla="*/ 0 h 1015457"/>
              <a:gd name="connsiteX7" fmla="*/ 847725 w 852816"/>
              <a:gd name="connsiteY7" fmla="*/ 53974 h 1015457"/>
              <a:gd name="connsiteX8" fmla="*/ 571500 w 852816"/>
              <a:gd name="connsiteY8" fmla="*/ 500060 h 1015457"/>
              <a:gd name="connsiteX9" fmla="*/ 552450 w 852816"/>
              <a:gd name="connsiteY9" fmla="*/ 1015457 h 1015457"/>
              <a:gd name="connsiteX10" fmla="*/ 163513 w 852816"/>
              <a:gd name="connsiteY10" fmla="*/ 1015457 h 1015457"/>
              <a:gd name="connsiteX11" fmla="*/ 0 w 852816"/>
              <a:gd name="connsiteY11" fmla="*/ 517523 h 1015457"/>
              <a:gd name="connsiteX12" fmla="*/ 96838 w 852816"/>
              <a:gd name="connsiteY12" fmla="*/ 395285 h 1015457"/>
              <a:gd name="connsiteX0" fmla="*/ 96838 w 859507"/>
              <a:gd name="connsiteY0" fmla="*/ 411185 h 1031357"/>
              <a:gd name="connsiteX1" fmla="*/ 198438 w 859507"/>
              <a:gd name="connsiteY1" fmla="*/ 396898 h 1031357"/>
              <a:gd name="connsiteX2" fmla="*/ 314325 w 859507"/>
              <a:gd name="connsiteY2" fmla="*/ 403248 h 1031357"/>
              <a:gd name="connsiteX3" fmla="*/ 409575 w 859507"/>
              <a:gd name="connsiteY3" fmla="*/ 384199 h 1031357"/>
              <a:gd name="connsiteX4" fmla="*/ 442912 w 859507"/>
              <a:gd name="connsiteY4" fmla="*/ 336573 h 1031357"/>
              <a:gd name="connsiteX5" fmla="*/ 527050 w 859507"/>
              <a:gd name="connsiteY5" fmla="*/ 325461 h 1031357"/>
              <a:gd name="connsiteX6" fmla="*/ 736600 w 859507"/>
              <a:gd name="connsiteY6" fmla="*/ 15900 h 1031357"/>
              <a:gd name="connsiteX7" fmla="*/ 803274 w 859507"/>
              <a:gd name="connsiteY7" fmla="*/ 55588 h 1031357"/>
              <a:gd name="connsiteX8" fmla="*/ 847725 w 859507"/>
              <a:gd name="connsiteY8" fmla="*/ 69874 h 1031357"/>
              <a:gd name="connsiteX9" fmla="*/ 571500 w 859507"/>
              <a:gd name="connsiteY9" fmla="*/ 515960 h 1031357"/>
              <a:gd name="connsiteX10" fmla="*/ 552450 w 859507"/>
              <a:gd name="connsiteY10" fmla="*/ 1031357 h 1031357"/>
              <a:gd name="connsiteX11" fmla="*/ 163513 w 859507"/>
              <a:gd name="connsiteY11" fmla="*/ 1031357 h 1031357"/>
              <a:gd name="connsiteX12" fmla="*/ 0 w 859507"/>
              <a:gd name="connsiteY12" fmla="*/ 533423 h 1031357"/>
              <a:gd name="connsiteX13" fmla="*/ 96838 w 859507"/>
              <a:gd name="connsiteY13" fmla="*/ 411185 h 1031357"/>
              <a:gd name="connsiteX0" fmla="*/ 96838 w 859507"/>
              <a:gd name="connsiteY0" fmla="*/ 395285 h 1015457"/>
              <a:gd name="connsiteX1" fmla="*/ 198438 w 859507"/>
              <a:gd name="connsiteY1" fmla="*/ 380998 h 1015457"/>
              <a:gd name="connsiteX2" fmla="*/ 314325 w 859507"/>
              <a:gd name="connsiteY2" fmla="*/ 387348 h 1015457"/>
              <a:gd name="connsiteX3" fmla="*/ 409575 w 859507"/>
              <a:gd name="connsiteY3" fmla="*/ 368299 h 1015457"/>
              <a:gd name="connsiteX4" fmla="*/ 442912 w 859507"/>
              <a:gd name="connsiteY4" fmla="*/ 320673 h 1015457"/>
              <a:gd name="connsiteX5" fmla="*/ 527050 w 859507"/>
              <a:gd name="connsiteY5" fmla="*/ 309561 h 1015457"/>
              <a:gd name="connsiteX6" fmla="*/ 736600 w 859507"/>
              <a:gd name="connsiteY6" fmla="*/ 0 h 1015457"/>
              <a:gd name="connsiteX7" fmla="*/ 803274 w 859507"/>
              <a:gd name="connsiteY7" fmla="*/ 39688 h 1015457"/>
              <a:gd name="connsiteX8" fmla="*/ 847725 w 859507"/>
              <a:gd name="connsiteY8" fmla="*/ 53974 h 1015457"/>
              <a:gd name="connsiteX9" fmla="*/ 571500 w 859507"/>
              <a:gd name="connsiteY9" fmla="*/ 500060 h 1015457"/>
              <a:gd name="connsiteX10" fmla="*/ 552450 w 859507"/>
              <a:gd name="connsiteY10" fmla="*/ 1015457 h 1015457"/>
              <a:gd name="connsiteX11" fmla="*/ 163513 w 859507"/>
              <a:gd name="connsiteY11" fmla="*/ 1015457 h 1015457"/>
              <a:gd name="connsiteX12" fmla="*/ 0 w 859507"/>
              <a:gd name="connsiteY12" fmla="*/ 517523 h 1015457"/>
              <a:gd name="connsiteX13" fmla="*/ 96838 w 859507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9688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47725"/>
              <a:gd name="connsiteY0" fmla="*/ 395285 h 1015457"/>
              <a:gd name="connsiteX1" fmla="*/ 198438 w 847725"/>
              <a:gd name="connsiteY1" fmla="*/ 380998 h 1015457"/>
              <a:gd name="connsiteX2" fmla="*/ 314325 w 847725"/>
              <a:gd name="connsiteY2" fmla="*/ 387348 h 1015457"/>
              <a:gd name="connsiteX3" fmla="*/ 409575 w 847725"/>
              <a:gd name="connsiteY3" fmla="*/ 368299 h 1015457"/>
              <a:gd name="connsiteX4" fmla="*/ 442912 w 847725"/>
              <a:gd name="connsiteY4" fmla="*/ 320673 h 1015457"/>
              <a:gd name="connsiteX5" fmla="*/ 527050 w 847725"/>
              <a:gd name="connsiteY5" fmla="*/ 309561 h 1015457"/>
              <a:gd name="connsiteX6" fmla="*/ 736600 w 847725"/>
              <a:gd name="connsiteY6" fmla="*/ 0 h 1015457"/>
              <a:gd name="connsiteX7" fmla="*/ 803274 w 847725"/>
              <a:gd name="connsiteY7" fmla="*/ 34925 h 1015457"/>
              <a:gd name="connsiteX8" fmla="*/ 847725 w 847725"/>
              <a:gd name="connsiteY8" fmla="*/ 53974 h 1015457"/>
              <a:gd name="connsiteX9" fmla="*/ 571500 w 847725"/>
              <a:gd name="connsiteY9" fmla="*/ 500060 h 1015457"/>
              <a:gd name="connsiteX10" fmla="*/ 552450 w 847725"/>
              <a:gd name="connsiteY10" fmla="*/ 1015457 h 1015457"/>
              <a:gd name="connsiteX11" fmla="*/ 163513 w 847725"/>
              <a:gd name="connsiteY11" fmla="*/ 1015457 h 1015457"/>
              <a:gd name="connsiteX12" fmla="*/ 0 w 847725"/>
              <a:gd name="connsiteY12" fmla="*/ 517523 h 1015457"/>
              <a:gd name="connsiteX13" fmla="*/ 96838 w 84772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803274 w 854075"/>
              <a:gd name="connsiteY7" fmla="*/ 34925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571500 w 854075"/>
              <a:gd name="connsiteY9" fmla="*/ 500060 h 1015457"/>
              <a:gd name="connsiteX10" fmla="*/ 552450 w 854075"/>
              <a:gd name="connsiteY10" fmla="*/ 1015457 h 1015457"/>
              <a:gd name="connsiteX11" fmla="*/ 163513 w 854075"/>
              <a:gd name="connsiteY11" fmla="*/ 1015457 h 1015457"/>
              <a:gd name="connsiteX12" fmla="*/ 0 w 854075"/>
              <a:gd name="connsiteY12" fmla="*/ 517523 h 1015457"/>
              <a:gd name="connsiteX13" fmla="*/ 96838 w 854075"/>
              <a:gd name="connsiteY13" fmla="*/ 395285 h 1015457"/>
              <a:gd name="connsiteX0" fmla="*/ 96838 w 854075"/>
              <a:gd name="connsiteY0" fmla="*/ 395285 h 1015457"/>
              <a:gd name="connsiteX1" fmla="*/ 198438 w 854075"/>
              <a:gd name="connsiteY1" fmla="*/ 380998 h 1015457"/>
              <a:gd name="connsiteX2" fmla="*/ 314325 w 854075"/>
              <a:gd name="connsiteY2" fmla="*/ 387348 h 1015457"/>
              <a:gd name="connsiteX3" fmla="*/ 409575 w 854075"/>
              <a:gd name="connsiteY3" fmla="*/ 368299 h 1015457"/>
              <a:gd name="connsiteX4" fmla="*/ 442912 w 854075"/>
              <a:gd name="connsiteY4" fmla="*/ 320673 h 1015457"/>
              <a:gd name="connsiteX5" fmla="*/ 527050 w 854075"/>
              <a:gd name="connsiteY5" fmla="*/ 309561 h 1015457"/>
              <a:gd name="connsiteX6" fmla="*/ 736600 w 854075"/>
              <a:gd name="connsiteY6" fmla="*/ 0 h 1015457"/>
              <a:gd name="connsiteX7" fmla="*/ 796924 w 854075"/>
              <a:gd name="connsiteY7" fmla="*/ 42862 h 1015457"/>
              <a:gd name="connsiteX8" fmla="*/ 854075 w 854075"/>
              <a:gd name="connsiteY8" fmla="*/ 53974 h 1015457"/>
              <a:gd name="connsiteX9" fmla="*/ 788987 w 854075"/>
              <a:gd name="connsiteY9" fmla="*/ 288925 h 1015457"/>
              <a:gd name="connsiteX10" fmla="*/ 571500 w 854075"/>
              <a:gd name="connsiteY10" fmla="*/ 500060 h 1015457"/>
              <a:gd name="connsiteX11" fmla="*/ 552450 w 854075"/>
              <a:gd name="connsiteY11" fmla="*/ 1015457 h 1015457"/>
              <a:gd name="connsiteX12" fmla="*/ 163513 w 854075"/>
              <a:gd name="connsiteY12" fmla="*/ 1015457 h 1015457"/>
              <a:gd name="connsiteX13" fmla="*/ 0 w 854075"/>
              <a:gd name="connsiteY13" fmla="*/ 517523 h 1015457"/>
              <a:gd name="connsiteX14" fmla="*/ 96838 w 854075"/>
              <a:gd name="connsiteY14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736600 w 854162"/>
              <a:gd name="connsiteY6" fmla="*/ 0 h 1015457"/>
              <a:gd name="connsiteX7" fmla="*/ 796924 w 854162"/>
              <a:gd name="connsiteY7" fmla="*/ 42862 h 1015457"/>
              <a:gd name="connsiteX8" fmla="*/ 854075 w 854162"/>
              <a:gd name="connsiteY8" fmla="*/ 53974 h 1015457"/>
              <a:gd name="connsiteX9" fmla="*/ 798512 w 854162"/>
              <a:gd name="connsiteY9" fmla="*/ 211138 h 1015457"/>
              <a:gd name="connsiteX10" fmla="*/ 788987 w 854162"/>
              <a:gd name="connsiteY10" fmla="*/ 288925 h 1015457"/>
              <a:gd name="connsiteX11" fmla="*/ 571500 w 854162"/>
              <a:gd name="connsiteY11" fmla="*/ 500060 h 1015457"/>
              <a:gd name="connsiteX12" fmla="*/ 552450 w 854162"/>
              <a:gd name="connsiteY12" fmla="*/ 1015457 h 1015457"/>
              <a:gd name="connsiteX13" fmla="*/ 163513 w 854162"/>
              <a:gd name="connsiteY13" fmla="*/ 1015457 h 1015457"/>
              <a:gd name="connsiteX14" fmla="*/ 0 w 854162"/>
              <a:gd name="connsiteY14" fmla="*/ 517523 h 1015457"/>
              <a:gd name="connsiteX15" fmla="*/ 96838 w 854162"/>
              <a:gd name="connsiteY15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65161 w 854162"/>
              <a:gd name="connsiteY6" fmla="*/ 119063 h 1015457"/>
              <a:gd name="connsiteX7" fmla="*/ 736600 w 854162"/>
              <a:gd name="connsiteY7" fmla="*/ 0 h 1015457"/>
              <a:gd name="connsiteX8" fmla="*/ 796924 w 854162"/>
              <a:gd name="connsiteY8" fmla="*/ 42862 h 1015457"/>
              <a:gd name="connsiteX9" fmla="*/ 854075 w 854162"/>
              <a:gd name="connsiteY9" fmla="*/ 53974 h 1015457"/>
              <a:gd name="connsiteX10" fmla="*/ 798512 w 854162"/>
              <a:gd name="connsiteY10" fmla="*/ 211138 h 1015457"/>
              <a:gd name="connsiteX11" fmla="*/ 788987 w 854162"/>
              <a:gd name="connsiteY11" fmla="*/ 288925 h 1015457"/>
              <a:gd name="connsiteX12" fmla="*/ 571500 w 854162"/>
              <a:gd name="connsiteY12" fmla="*/ 500060 h 1015457"/>
              <a:gd name="connsiteX13" fmla="*/ 552450 w 854162"/>
              <a:gd name="connsiteY13" fmla="*/ 1015457 h 1015457"/>
              <a:gd name="connsiteX14" fmla="*/ 163513 w 854162"/>
              <a:gd name="connsiteY14" fmla="*/ 1015457 h 1015457"/>
              <a:gd name="connsiteX15" fmla="*/ 0 w 854162"/>
              <a:gd name="connsiteY15" fmla="*/ 517523 h 1015457"/>
              <a:gd name="connsiteX16" fmla="*/ 96838 w 854162"/>
              <a:gd name="connsiteY16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19063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73098 w 854162"/>
              <a:gd name="connsiteY6" fmla="*/ 141288 h 1015457"/>
              <a:gd name="connsiteX7" fmla="*/ 665161 w 854162"/>
              <a:gd name="connsiteY7" fmla="*/ 107950 h 1015457"/>
              <a:gd name="connsiteX8" fmla="*/ 736600 w 854162"/>
              <a:gd name="connsiteY8" fmla="*/ 0 h 1015457"/>
              <a:gd name="connsiteX9" fmla="*/ 796924 w 854162"/>
              <a:gd name="connsiteY9" fmla="*/ 42862 h 1015457"/>
              <a:gd name="connsiteX10" fmla="*/ 854075 w 854162"/>
              <a:gd name="connsiteY10" fmla="*/ 53974 h 1015457"/>
              <a:gd name="connsiteX11" fmla="*/ 798512 w 854162"/>
              <a:gd name="connsiteY11" fmla="*/ 211138 h 1015457"/>
              <a:gd name="connsiteX12" fmla="*/ 788987 w 854162"/>
              <a:gd name="connsiteY12" fmla="*/ 288925 h 1015457"/>
              <a:gd name="connsiteX13" fmla="*/ 571500 w 854162"/>
              <a:gd name="connsiteY13" fmla="*/ 500060 h 1015457"/>
              <a:gd name="connsiteX14" fmla="*/ 552450 w 854162"/>
              <a:gd name="connsiteY14" fmla="*/ 1015457 h 1015457"/>
              <a:gd name="connsiteX15" fmla="*/ 163513 w 854162"/>
              <a:gd name="connsiteY15" fmla="*/ 1015457 h 1015457"/>
              <a:gd name="connsiteX16" fmla="*/ 0 w 854162"/>
              <a:gd name="connsiteY16" fmla="*/ 517523 h 1015457"/>
              <a:gd name="connsiteX17" fmla="*/ 96838 w 854162"/>
              <a:gd name="connsiteY17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38173 w 854162"/>
              <a:gd name="connsiteY6" fmla="*/ 193675 h 1015457"/>
              <a:gd name="connsiteX7" fmla="*/ 673098 w 854162"/>
              <a:gd name="connsiteY7" fmla="*/ 141288 h 1015457"/>
              <a:gd name="connsiteX8" fmla="*/ 665161 w 854162"/>
              <a:gd name="connsiteY8" fmla="*/ 107950 h 1015457"/>
              <a:gd name="connsiteX9" fmla="*/ 736600 w 854162"/>
              <a:gd name="connsiteY9" fmla="*/ 0 h 1015457"/>
              <a:gd name="connsiteX10" fmla="*/ 796924 w 854162"/>
              <a:gd name="connsiteY10" fmla="*/ 42862 h 1015457"/>
              <a:gd name="connsiteX11" fmla="*/ 854075 w 854162"/>
              <a:gd name="connsiteY11" fmla="*/ 53974 h 1015457"/>
              <a:gd name="connsiteX12" fmla="*/ 798512 w 854162"/>
              <a:gd name="connsiteY12" fmla="*/ 211138 h 1015457"/>
              <a:gd name="connsiteX13" fmla="*/ 788987 w 854162"/>
              <a:gd name="connsiteY13" fmla="*/ 288925 h 1015457"/>
              <a:gd name="connsiteX14" fmla="*/ 571500 w 854162"/>
              <a:gd name="connsiteY14" fmla="*/ 500060 h 1015457"/>
              <a:gd name="connsiteX15" fmla="*/ 552450 w 854162"/>
              <a:gd name="connsiteY15" fmla="*/ 1015457 h 1015457"/>
              <a:gd name="connsiteX16" fmla="*/ 163513 w 854162"/>
              <a:gd name="connsiteY16" fmla="*/ 1015457 h 1015457"/>
              <a:gd name="connsiteX17" fmla="*/ 0 w 854162"/>
              <a:gd name="connsiteY17" fmla="*/ 517523 h 1015457"/>
              <a:gd name="connsiteX18" fmla="*/ 96838 w 854162"/>
              <a:gd name="connsiteY18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73098 w 854162"/>
              <a:gd name="connsiteY8" fmla="*/ 141288 h 1015457"/>
              <a:gd name="connsiteX9" fmla="*/ 665161 w 854162"/>
              <a:gd name="connsiteY9" fmla="*/ 107950 h 1015457"/>
              <a:gd name="connsiteX10" fmla="*/ 736600 w 854162"/>
              <a:gd name="connsiteY10" fmla="*/ 0 h 1015457"/>
              <a:gd name="connsiteX11" fmla="*/ 796924 w 854162"/>
              <a:gd name="connsiteY11" fmla="*/ 42862 h 1015457"/>
              <a:gd name="connsiteX12" fmla="*/ 854075 w 854162"/>
              <a:gd name="connsiteY12" fmla="*/ 53974 h 1015457"/>
              <a:gd name="connsiteX13" fmla="*/ 798512 w 854162"/>
              <a:gd name="connsiteY13" fmla="*/ 211138 h 1015457"/>
              <a:gd name="connsiteX14" fmla="*/ 788987 w 854162"/>
              <a:gd name="connsiteY14" fmla="*/ 288925 h 1015457"/>
              <a:gd name="connsiteX15" fmla="*/ 571500 w 854162"/>
              <a:gd name="connsiteY15" fmla="*/ 500060 h 1015457"/>
              <a:gd name="connsiteX16" fmla="*/ 552450 w 854162"/>
              <a:gd name="connsiteY16" fmla="*/ 1015457 h 1015457"/>
              <a:gd name="connsiteX17" fmla="*/ 163513 w 854162"/>
              <a:gd name="connsiteY17" fmla="*/ 1015457 h 1015457"/>
              <a:gd name="connsiteX18" fmla="*/ 0 w 854162"/>
              <a:gd name="connsiteY18" fmla="*/ 517523 h 1015457"/>
              <a:gd name="connsiteX19" fmla="*/ 96838 w 854162"/>
              <a:gd name="connsiteY19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8925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571500 w 854162"/>
              <a:gd name="connsiteY16" fmla="*/ 500060 h 1015457"/>
              <a:gd name="connsiteX17" fmla="*/ 552450 w 854162"/>
              <a:gd name="connsiteY17" fmla="*/ 1015457 h 1015457"/>
              <a:gd name="connsiteX18" fmla="*/ 163513 w 854162"/>
              <a:gd name="connsiteY18" fmla="*/ 1015457 h 1015457"/>
              <a:gd name="connsiteX19" fmla="*/ 0 w 854162"/>
              <a:gd name="connsiteY19" fmla="*/ 517523 h 1015457"/>
              <a:gd name="connsiteX20" fmla="*/ 96838 w 854162"/>
              <a:gd name="connsiteY20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571500 w 854162"/>
              <a:gd name="connsiteY17" fmla="*/ 500060 h 1015457"/>
              <a:gd name="connsiteX18" fmla="*/ 552450 w 854162"/>
              <a:gd name="connsiteY18" fmla="*/ 1015457 h 1015457"/>
              <a:gd name="connsiteX19" fmla="*/ 163513 w 854162"/>
              <a:gd name="connsiteY19" fmla="*/ 1015457 h 1015457"/>
              <a:gd name="connsiteX20" fmla="*/ 0 w 854162"/>
              <a:gd name="connsiteY20" fmla="*/ 517523 h 1015457"/>
              <a:gd name="connsiteX21" fmla="*/ 96838 w 854162"/>
              <a:gd name="connsiteY21" fmla="*/ 395285 h 1015457"/>
              <a:gd name="connsiteX0" fmla="*/ 96838 w 854162"/>
              <a:gd name="connsiteY0" fmla="*/ 395285 h 1015457"/>
              <a:gd name="connsiteX1" fmla="*/ 198438 w 854162"/>
              <a:gd name="connsiteY1" fmla="*/ 380998 h 1015457"/>
              <a:gd name="connsiteX2" fmla="*/ 314325 w 854162"/>
              <a:gd name="connsiteY2" fmla="*/ 387348 h 1015457"/>
              <a:gd name="connsiteX3" fmla="*/ 409575 w 854162"/>
              <a:gd name="connsiteY3" fmla="*/ 368299 h 1015457"/>
              <a:gd name="connsiteX4" fmla="*/ 442912 w 854162"/>
              <a:gd name="connsiteY4" fmla="*/ 320673 h 1015457"/>
              <a:gd name="connsiteX5" fmla="*/ 527050 w 854162"/>
              <a:gd name="connsiteY5" fmla="*/ 309561 h 1015457"/>
              <a:gd name="connsiteX6" fmla="*/ 622298 w 854162"/>
              <a:gd name="connsiteY6" fmla="*/ 222250 h 1015457"/>
              <a:gd name="connsiteX7" fmla="*/ 638173 w 854162"/>
              <a:gd name="connsiteY7" fmla="*/ 193675 h 1015457"/>
              <a:gd name="connsiteX8" fmla="*/ 658811 w 854162"/>
              <a:gd name="connsiteY8" fmla="*/ 177800 h 1015457"/>
              <a:gd name="connsiteX9" fmla="*/ 673098 w 854162"/>
              <a:gd name="connsiteY9" fmla="*/ 141288 h 1015457"/>
              <a:gd name="connsiteX10" fmla="*/ 665161 w 854162"/>
              <a:gd name="connsiteY10" fmla="*/ 107950 h 1015457"/>
              <a:gd name="connsiteX11" fmla="*/ 736600 w 854162"/>
              <a:gd name="connsiteY11" fmla="*/ 0 h 1015457"/>
              <a:gd name="connsiteX12" fmla="*/ 796924 w 854162"/>
              <a:gd name="connsiteY12" fmla="*/ 42862 h 1015457"/>
              <a:gd name="connsiteX13" fmla="*/ 854075 w 854162"/>
              <a:gd name="connsiteY13" fmla="*/ 53974 h 1015457"/>
              <a:gd name="connsiteX14" fmla="*/ 798512 w 854162"/>
              <a:gd name="connsiteY14" fmla="*/ 211138 h 1015457"/>
              <a:gd name="connsiteX15" fmla="*/ 788987 w 854162"/>
              <a:gd name="connsiteY15" fmla="*/ 284163 h 1015457"/>
              <a:gd name="connsiteX16" fmla="*/ 750886 w 854162"/>
              <a:gd name="connsiteY16" fmla="*/ 344488 h 1015457"/>
              <a:gd name="connsiteX17" fmla="*/ 681036 w 854162"/>
              <a:gd name="connsiteY17" fmla="*/ 430213 h 1015457"/>
              <a:gd name="connsiteX18" fmla="*/ 571500 w 854162"/>
              <a:gd name="connsiteY18" fmla="*/ 500060 h 1015457"/>
              <a:gd name="connsiteX19" fmla="*/ 552450 w 854162"/>
              <a:gd name="connsiteY19" fmla="*/ 1015457 h 1015457"/>
              <a:gd name="connsiteX20" fmla="*/ 163513 w 854162"/>
              <a:gd name="connsiteY20" fmla="*/ 1015457 h 1015457"/>
              <a:gd name="connsiteX21" fmla="*/ 0 w 854162"/>
              <a:gd name="connsiteY21" fmla="*/ 517523 h 1015457"/>
              <a:gd name="connsiteX22" fmla="*/ 96838 w 854162"/>
              <a:gd name="connsiteY22" fmla="*/ 395285 h 1015457"/>
              <a:gd name="connsiteX0" fmla="*/ 121785 w 879109"/>
              <a:gd name="connsiteY0" fmla="*/ 395285 h 1015457"/>
              <a:gd name="connsiteX1" fmla="*/ 223385 w 879109"/>
              <a:gd name="connsiteY1" fmla="*/ 380998 h 1015457"/>
              <a:gd name="connsiteX2" fmla="*/ 339272 w 879109"/>
              <a:gd name="connsiteY2" fmla="*/ 387348 h 1015457"/>
              <a:gd name="connsiteX3" fmla="*/ 434522 w 879109"/>
              <a:gd name="connsiteY3" fmla="*/ 368299 h 1015457"/>
              <a:gd name="connsiteX4" fmla="*/ 467859 w 879109"/>
              <a:gd name="connsiteY4" fmla="*/ 320673 h 1015457"/>
              <a:gd name="connsiteX5" fmla="*/ 551997 w 879109"/>
              <a:gd name="connsiteY5" fmla="*/ 309561 h 1015457"/>
              <a:gd name="connsiteX6" fmla="*/ 647245 w 879109"/>
              <a:gd name="connsiteY6" fmla="*/ 222250 h 1015457"/>
              <a:gd name="connsiteX7" fmla="*/ 663120 w 879109"/>
              <a:gd name="connsiteY7" fmla="*/ 193675 h 1015457"/>
              <a:gd name="connsiteX8" fmla="*/ 683758 w 879109"/>
              <a:gd name="connsiteY8" fmla="*/ 177800 h 1015457"/>
              <a:gd name="connsiteX9" fmla="*/ 698045 w 879109"/>
              <a:gd name="connsiteY9" fmla="*/ 141288 h 1015457"/>
              <a:gd name="connsiteX10" fmla="*/ 690108 w 879109"/>
              <a:gd name="connsiteY10" fmla="*/ 107950 h 1015457"/>
              <a:gd name="connsiteX11" fmla="*/ 761547 w 879109"/>
              <a:gd name="connsiteY11" fmla="*/ 0 h 1015457"/>
              <a:gd name="connsiteX12" fmla="*/ 821871 w 879109"/>
              <a:gd name="connsiteY12" fmla="*/ 42862 h 1015457"/>
              <a:gd name="connsiteX13" fmla="*/ 879022 w 879109"/>
              <a:gd name="connsiteY13" fmla="*/ 53974 h 1015457"/>
              <a:gd name="connsiteX14" fmla="*/ 823459 w 879109"/>
              <a:gd name="connsiteY14" fmla="*/ 211138 h 1015457"/>
              <a:gd name="connsiteX15" fmla="*/ 813934 w 879109"/>
              <a:gd name="connsiteY15" fmla="*/ 284163 h 1015457"/>
              <a:gd name="connsiteX16" fmla="*/ 775833 w 879109"/>
              <a:gd name="connsiteY16" fmla="*/ 344488 h 1015457"/>
              <a:gd name="connsiteX17" fmla="*/ 705983 w 879109"/>
              <a:gd name="connsiteY17" fmla="*/ 430213 h 1015457"/>
              <a:gd name="connsiteX18" fmla="*/ 596447 w 879109"/>
              <a:gd name="connsiteY18" fmla="*/ 500060 h 1015457"/>
              <a:gd name="connsiteX19" fmla="*/ 577397 w 879109"/>
              <a:gd name="connsiteY19" fmla="*/ 1015457 h 1015457"/>
              <a:gd name="connsiteX20" fmla="*/ 188460 w 879109"/>
              <a:gd name="connsiteY20" fmla="*/ 1015457 h 1015457"/>
              <a:gd name="connsiteX21" fmla="*/ 10658 w 879109"/>
              <a:gd name="connsiteY21" fmla="*/ 685800 h 1015457"/>
              <a:gd name="connsiteX22" fmla="*/ 24947 w 879109"/>
              <a:gd name="connsiteY22" fmla="*/ 517523 h 1015457"/>
              <a:gd name="connsiteX23" fmla="*/ 121785 w 879109"/>
              <a:gd name="connsiteY23" fmla="*/ 395285 h 1015457"/>
              <a:gd name="connsiteX0" fmla="*/ 111127 w 868451"/>
              <a:gd name="connsiteY0" fmla="*/ 395285 h 1015457"/>
              <a:gd name="connsiteX1" fmla="*/ 212727 w 868451"/>
              <a:gd name="connsiteY1" fmla="*/ 380998 h 1015457"/>
              <a:gd name="connsiteX2" fmla="*/ 328614 w 868451"/>
              <a:gd name="connsiteY2" fmla="*/ 387348 h 1015457"/>
              <a:gd name="connsiteX3" fmla="*/ 423864 w 868451"/>
              <a:gd name="connsiteY3" fmla="*/ 368299 h 1015457"/>
              <a:gd name="connsiteX4" fmla="*/ 457201 w 868451"/>
              <a:gd name="connsiteY4" fmla="*/ 320673 h 1015457"/>
              <a:gd name="connsiteX5" fmla="*/ 541339 w 868451"/>
              <a:gd name="connsiteY5" fmla="*/ 309561 h 1015457"/>
              <a:gd name="connsiteX6" fmla="*/ 636587 w 868451"/>
              <a:gd name="connsiteY6" fmla="*/ 222250 h 1015457"/>
              <a:gd name="connsiteX7" fmla="*/ 652462 w 868451"/>
              <a:gd name="connsiteY7" fmla="*/ 193675 h 1015457"/>
              <a:gd name="connsiteX8" fmla="*/ 673100 w 868451"/>
              <a:gd name="connsiteY8" fmla="*/ 177800 h 1015457"/>
              <a:gd name="connsiteX9" fmla="*/ 687387 w 868451"/>
              <a:gd name="connsiteY9" fmla="*/ 141288 h 1015457"/>
              <a:gd name="connsiteX10" fmla="*/ 679450 w 868451"/>
              <a:gd name="connsiteY10" fmla="*/ 107950 h 1015457"/>
              <a:gd name="connsiteX11" fmla="*/ 750889 w 868451"/>
              <a:gd name="connsiteY11" fmla="*/ 0 h 1015457"/>
              <a:gd name="connsiteX12" fmla="*/ 811213 w 868451"/>
              <a:gd name="connsiteY12" fmla="*/ 42862 h 1015457"/>
              <a:gd name="connsiteX13" fmla="*/ 868364 w 868451"/>
              <a:gd name="connsiteY13" fmla="*/ 53974 h 1015457"/>
              <a:gd name="connsiteX14" fmla="*/ 812801 w 868451"/>
              <a:gd name="connsiteY14" fmla="*/ 211138 h 1015457"/>
              <a:gd name="connsiteX15" fmla="*/ 803276 w 868451"/>
              <a:gd name="connsiteY15" fmla="*/ 284163 h 1015457"/>
              <a:gd name="connsiteX16" fmla="*/ 765175 w 868451"/>
              <a:gd name="connsiteY16" fmla="*/ 344488 h 1015457"/>
              <a:gd name="connsiteX17" fmla="*/ 695325 w 868451"/>
              <a:gd name="connsiteY17" fmla="*/ 430213 h 1015457"/>
              <a:gd name="connsiteX18" fmla="*/ 585789 w 868451"/>
              <a:gd name="connsiteY18" fmla="*/ 500060 h 1015457"/>
              <a:gd name="connsiteX19" fmla="*/ 566739 w 868451"/>
              <a:gd name="connsiteY19" fmla="*/ 1015457 h 1015457"/>
              <a:gd name="connsiteX20" fmla="*/ 177802 w 868451"/>
              <a:gd name="connsiteY20" fmla="*/ 1015457 h 1015457"/>
              <a:gd name="connsiteX21" fmla="*/ 0 w 868451"/>
              <a:gd name="connsiteY21" fmla="*/ 685800 h 1015457"/>
              <a:gd name="connsiteX22" fmla="*/ 14289 w 868451"/>
              <a:gd name="connsiteY22" fmla="*/ 517523 h 1015457"/>
              <a:gd name="connsiteX23" fmla="*/ 111127 w 868451"/>
              <a:gd name="connsiteY23" fmla="*/ 395285 h 1015457"/>
              <a:gd name="connsiteX0" fmla="*/ 121451 w 878775"/>
              <a:gd name="connsiteY0" fmla="*/ 395285 h 1015457"/>
              <a:gd name="connsiteX1" fmla="*/ 223051 w 878775"/>
              <a:gd name="connsiteY1" fmla="*/ 380998 h 1015457"/>
              <a:gd name="connsiteX2" fmla="*/ 338938 w 878775"/>
              <a:gd name="connsiteY2" fmla="*/ 387348 h 1015457"/>
              <a:gd name="connsiteX3" fmla="*/ 434188 w 878775"/>
              <a:gd name="connsiteY3" fmla="*/ 368299 h 1015457"/>
              <a:gd name="connsiteX4" fmla="*/ 467525 w 878775"/>
              <a:gd name="connsiteY4" fmla="*/ 320673 h 1015457"/>
              <a:gd name="connsiteX5" fmla="*/ 551663 w 878775"/>
              <a:gd name="connsiteY5" fmla="*/ 309561 h 1015457"/>
              <a:gd name="connsiteX6" fmla="*/ 646911 w 878775"/>
              <a:gd name="connsiteY6" fmla="*/ 222250 h 1015457"/>
              <a:gd name="connsiteX7" fmla="*/ 662786 w 878775"/>
              <a:gd name="connsiteY7" fmla="*/ 193675 h 1015457"/>
              <a:gd name="connsiteX8" fmla="*/ 683424 w 878775"/>
              <a:gd name="connsiteY8" fmla="*/ 177800 h 1015457"/>
              <a:gd name="connsiteX9" fmla="*/ 697711 w 878775"/>
              <a:gd name="connsiteY9" fmla="*/ 141288 h 1015457"/>
              <a:gd name="connsiteX10" fmla="*/ 689774 w 878775"/>
              <a:gd name="connsiteY10" fmla="*/ 107950 h 1015457"/>
              <a:gd name="connsiteX11" fmla="*/ 761213 w 878775"/>
              <a:gd name="connsiteY11" fmla="*/ 0 h 1015457"/>
              <a:gd name="connsiteX12" fmla="*/ 821537 w 878775"/>
              <a:gd name="connsiteY12" fmla="*/ 42862 h 1015457"/>
              <a:gd name="connsiteX13" fmla="*/ 878688 w 878775"/>
              <a:gd name="connsiteY13" fmla="*/ 53974 h 1015457"/>
              <a:gd name="connsiteX14" fmla="*/ 823125 w 878775"/>
              <a:gd name="connsiteY14" fmla="*/ 211138 h 1015457"/>
              <a:gd name="connsiteX15" fmla="*/ 813600 w 878775"/>
              <a:gd name="connsiteY15" fmla="*/ 284163 h 1015457"/>
              <a:gd name="connsiteX16" fmla="*/ 775499 w 878775"/>
              <a:gd name="connsiteY16" fmla="*/ 344488 h 1015457"/>
              <a:gd name="connsiteX17" fmla="*/ 705649 w 878775"/>
              <a:gd name="connsiteY17" fmla="*/ 430213 h 1015457"/>
              <a:gd name="connsiteX18" fmla="*/ 596113 w 878775"/>
              <a:gd name="connsiteY18" fmla="*/ 500060 h 1015457"/>
              <a:gd name="connsiteX19" fmla="*/ 577063 w 878775"/>
              <a:gd name="connsiteY19" fmla="*/ 1015457 h 1015457"/>
              <a:gd name="connsiteX20" fmla="*/ 188126 w 878775"/>
              <a:gd name="connsiteY20" fmla="*/ 1015457 h 1015457"/>
              <a:gd name="connsiteX21" fmla="*/ 10324 w 878775"/>
              <a:gd name="connsiteY21" fmla="*/ 685800 h 1015457"/>
              <a:gd name="connsiteX22" fmla="*/ 23025 w 878775"/>
              <a:gd name="connsiteY22" fmla="*/ 576263 h 1015457"/>
              <a:gd name="connsiteX23" fmla="*/ 24613 w 878775"/>
              <a:gd name="connsiteY23" fmla="*/ 517523 h 1015457"/>
              <a:gd name="connsiteX24" fmla="*/ 121451 w 878775"/>
              <a:gd name="connsiteY24" fmla="*/ 395285 h 1015457"/>
              <a:gd name="connsiteX0" fmla="*/ 181808 w 939132"/>
              <a:gd name="connsiteY0" fmla="*/ 395285 h 1053232"/>
              <a:gd name="connsiteX1" fmla="*/ 283408 w 939132"/>
              <a:gd name="connsiteY1" fmla="*/ 380998 h 1053232"/>
              <a:gd name="connsiteX2" fmla="*/ 399295 w 939132"/>
              <a:gd name="connsiteY2" fmla="*/ 387348 h 1053232"/>
              <a:gd name="connsiteX3" fmla="*/ 494545 w 939132"/>
              <a:gd name="connsiteY3" fmla="*/ 368299 h 1053232"/>
              <a:gd name="connsiteX4" fmla="*/ 527882 w 939132"/>
              <a:gd name="connsiteY4" fmla="*/ 320673 h 1053232"/>
              <a:gd name="connsiteX5" fmla="*/ 612020 w 939132"/>
              <a:gd name="connsiteY5" fmla="*/ 309561 h 1053232"/>
              <a:gd name="connsiteX6" fmla="*/ 707268 w 939132"/>
              <a:gd name="connsiteY6" fmla="*/ 222250 h 1053232"/>
              <a:gd name="connsiteX7" fmla="*/ 723143 w 939132"/>
              <a:gd name="connsiteY7" fmla="*/ 193675 h 1053232"/>
              <a:gd name="connsiteX8" fmla="*/ 743781 w 939132"/>
              <a:gd name="connsiteY8" fmla="*/ 177800 h 1053232"/>
              <a:gd name="connsiteX9" fmla="*/ 758068 w 939132"/>
              <a:gd name="connsiteY9" fmla="*/ 141288 h 1053232"/>
              <a:gd name="connsiteX10" fmla="*/ 750131 w 939132"/>
              <a:gd name="connsiteY10" fmla="*/ 107950 h 1053232"/>
              <a:gd name="connsiteX11" fmla="*/ 821570 w 939132"/>
              <a:gd name="connsiteY11" fmla="*/ 0 h 1053232"/>
              <a:gd name="connsiteX12" fmla="*/ 881894 w 939132"/>
              <a:gd name="connsiteY12" fmla="*/ 42862 h 1053232"/>
              <a:gd name="connsiteX13" fmla="*/ 939045 w 939132"/>
              <a:gd name="connsiteY13" fmla="*/ 53974 h 1053232"/>
              <a:gd name="connsiteX14" fmla="*/ 883482 w 939132"/>
              <a:gd name="connsiteY14" fmla="*/ 211138 h 1053232"/>
              <a:gd name="connsiteX15" fmla="*/ 873957 w 939132"/>
              <a:gd name="connsiteY15" fmla="*/ 284163 h 1053232"/>
              <a:gd name="connsiteX16" fmla="*/ 835856 w 939132"/>
              <a:gd name="connsiteY16" fmla="*/ 344488 h 1053232"/>
              <a:gd name="connsiteX17" fmla="*/ 766006 w 939132"/>
              <a:gd name="connsiteY17" fmla="*/ 430213 h 1053232"/>
              <a:gd name="connsiteX18" fmla="*/ 656470 w 939132"/>
              <a:gd name="connsiteY18" fmla="*/ 500060 h 1053232"/>
              <a:gd name="connsiteX19" fmla="*/ 637420 w 939132"/>
              <a:gd name="connsiteY19" fmla="*/ 1015457 h 1053232"/>
              <a:gd name="connsiteX20" fmla="*/ 248483 w 939132"/>
              <a:gd name="connsiteY20" fmla="*/ 1015457 h 1053232"/>
              <a:gd name="connsiteX21" fmla="*/ 5594 w 939132"/>
              <a:gd name="connsiteY21" fmla="*/ 1038225 h 1053232"/>
              <a:gd name="connsiteX22" fmla="*/ 70681 w 939132"/>
              <a:gd name="connsiteY22" fmla="*/ 685800 h 1053232"/>
              <a:gd name="connsiteX23" fmla="*/ 83382 w 939132"/>
              <a:gd name="connsiteY23" fmla="*/ 576263 h 1053232"/>
              <a:gd name="connsiteX24" fmla="*/ 84970 w 939132"/>
              <a:gd name="connsiteY24" fmla="*/ 517523 h 1053232"/>
              <a:gd name="connsiteX25" fmla="*/ 181808 w 939132"/>
              <a:gd name="connsiteY25" fmla="*/ 395285 h 1053232"/>
              <a:gd name="connsiteX0" fmla="*/ 180442 w 937766"/>
              <a:gd name="connsiteY0" fmla="*/ 395285 h 1053232"/>
              <a:gd name="connsiteX1" fmla="*/ 282042 w 937766"/>
              <a:gd name="connsiteY1" fmla="*/ 380998 h 1053232"/>
              <a:gd name="connsiteX2" fmla="*/ 397929 w 937766"/>
              <a:gd name="connsiteY2" fmla="*/ 387348 h 1053232"/>
              <a:gd name="connsiteX3" fmla="*/ 493179 w 937766"/>
              <a:gd name="connsiteY3" fmla="*/ 368299 h 1053232"/>
              <a:gd name="connsiteX4" fmla="*/ 526516 w 937766"/>
              <a:gd name="connsiteY4" fmla="*/ 320673 h 1053232"/>
              <a:gd name="connsiteX5" fmla="*/ 610654 w 937766"/>
              <a:gd name="connsiteY5" fmla="*/ 309561 h 1053232"/>
              <a:gd name="connsiteX6" fmla="*/ 705902 w 937766"/>
              <a:gd name="connsiteY6" fmla="*/ 222250 h 1053232"/>
              <a:gd name="connsiteX7" fmla="*/ 721777 w 937766"/>
              <a:gd name="connsiteY7" fmla="*/ 193675 h 1053232"/>
              <a:gd name="connsiteX8" fmla="*/ 742415 w 937766"/>
              <a:gd name="connsiteY8" fmla="*/ 177800 h 1053232"/>
              <a:gd name="connsiteX9" fmla="*/ 756702 w 937766"/>
              <a:gd name="connsiteY9" fmla="*/ 141288 h 1053232"/>
              <a:gd name="connsiteX10" fmla="*/ 748765 w 937766"/>
              <a:gd name="connsiteY10" fmla="*/ 107950 h 1053232"/>
              <a:gd name="connsiteX11" fmla="*/ 820204 w 937766"/>
              <a:gd name="connsiteY11" fmla="*/ 0 h 1053232"/>
              <a:gd name="connsiteX12" fmla="*/ 880528 w 937766"/>
              <a:gd name="connsiteY12" fmla="*/ 42862 h 1053232"/>
              <a:gd name="connsiteX13" fmla="*/ 937679 w 937766"/>
              <a:gd name="connsiteY13" fmla="*/ 53974 h 1053232"/>
              <a:gd name="connsiteX14" fmla="*/ 882116 w 937766"/>
              <a:gd name="connsiteY14" fmla="*/ 211138 h 1053232"/>
              <a:gd name="connsiteX15" fmla="*/ 872591 w 937766"/>
              <a:gd name="connsiteY15" fmla="*/ 284163 h 1053232"/>
              <a:gd name="connsiteX16" fmla="*/ 834490 w 937766"/>
              <a:gd name="connsiteY16" fmla="*/ 344488 h 1053232"/>
              <a:gd name="connsiteX17" fmla="*/ 764640 w 937766"/>
              <a:gd name="connsiteY17" fmla="*/ 430213 h 1053232"/>
              <a:gd name="connsiteX18" fmla="*/ 655104 w 937766"/>
              <a:gd name="connsiteY18" fmla="*/ 500060 h 1053232"/>
              <a:gd name="connsiteX19" fmla="*/ 636054 w 937766"/>
              <a:gd name="connsiteY19" fmla="*/ 1015457 h 1053232"/>
              <a:gd name="connsiteX20" fmla="*/ 247117 w 937766"/>
              <a:gd name="connsiteY20" fmla="*/ 1015457 h 1053232"/>
              <a:gd name="connsiteX21" fmla="*/ 4228 w 937766"/>
              <a:gd name="connsiteY21" fmla="*/ 1038225 h 1053232"/>
              <a:gd name="connsiteX22" fmla="*/ 69315 w 937766"/>
              <a:gd name="connsiteY22" fmla="*/ 685800 h 1053232"/>
              <a:gd name="connsiteX23" fmla="*/ 82016 w 937766"/>
              <a:gd name="connsiteY23" fmla="*/ 576263 h 1053232"/>
              <a:gd name="connsiteX24" fmla="*/ 83604 w 937766"/>
              <a:gd name="connsiteY24" fmla="*/ 517523 h 1053232"/>
              <a:gd name="connsiteX25" fmla="*/ 180442 w 937766"/>
              <a:gd name="connsiteY25" fmla="*/ 395285 h 1053232"/>
              <a:gd name="connsiteX0" fmla="*/ 177393 w 934717"/>
              <a:gd name="connsiteY0" fmla="*/ 395285 h 1044742"/>
              <a:gd name="connsiteX1" fmla="*/ 278993 w 934717"/>
              <a:gd name="connsiteY1" fmla="*/ 380998 h 1044742"/>
              <a:gd name="connsiteX2" fmla="*/ 394880 w 934717"/>
              <a:gd name="connsiteY2" fmla="*/ 387348 h 1044742"/>
              <a:gd name="connsiteX3" fmla="*/ 490130 w 934717"/>
              <a:gd name="connsiteY3" fmla="*/ 368299 h 1044742"/>
              <a:gd name="connsiteX4" fmla="*/ 523467 w 934717"/>
              <a:gd name="connsiteY4" fmla="*/ 320673 h 1044742"/>
              <a:gd name="connsiteX5" fmla="*/ 607605 w 934717"/>
              <a:gd name="connsiteY5" fmla="*/ 309561 h 1044742"/>
              <a:gd name="connsiteX6" fmla="*/ 702853 w 934717"/>
              <a:gd name="connsiteY6" fmla="*/ 222250 h 1044742"/>
              <a:gd name="connsiteX7" fmla="*/ 718728 w 934717"/>
              <a:gd name="connsiteY7" fmla="*/ 193675 h 1044742"/>
              <a:gd name="connsiteX8" fmla="*/ 739366 w 934717"/>
              <a:gd name="connsiteY8" fmla="*/ 177800 h 1044742"/>
              <a:gd name="connsiteX9" fmla="*/ 753653 w 934717"/>
              <a:gd name="connsiteY9" fmla="*/ 141288 h 1044742"/>
              <a:gd name="connsiteX10" fmla="*/ 745716 w 934717"/>
              <a:gd name="connsiteY10" fmla="*/ 107950 h 1044742"/>
              <a:gd name="connsiteX11" fmla="*/ 817155 w 934717"/>
              <a:gd name="connsiteY11" fmla="*/ 0 h 1044742"/>
              <a:gd name="connsiteX12" fmla="*/ 877479 w 934717"/>
              <a:gd name="connsiteY12" fmla="*/ 42862 h 1044742"/>
              <a:gd name="connsiteX13" fmla="*/ 934630 w 934717"/>
              <a:gd name="connsiteY13" fmla="*/ 53974 h 1044742"/>
              <a:gd name="connsiteX14" fmla="*/ 879067 w 934717"/>
              <a:gd name="connsiteY14" fmla="*/ 211138 h 1044742"/>
              <a:gd name="connsiteX15" fmla="*/ 869542 w 934717"/>
              <a:gd name="connsiteY15" fmla="*/ 284163 h 1044742"/>
              <a:gd name="connsiteX16" fmla="*/ 831441 w 934717"/>
              <a:gd name="connsiteY16" fmla="*/ 344488 h 1044742"/>
              <a:gd name="connsiteX17" fmla="*/ 761591 w 934717"/>
              <a:gd name="connsiteY17" fmla="*/ 430213 h 1044742"/>
              <a:gd name="connsiteX18" fmla="*/ 652055 w 934717"/>
              <a:gd name="connsiteY18" fmla="*/ 500060 h 1044742"/>
              <a:gd name="connsiteX19" fmla="*/ 633005 w 934717"/>
              <a:gd name="connsiteY19" fmla="*/ 1015457 h 1044742"/>
              <a:gd name="connsiteX20" fmla="*/ 244068 w 934717"/>
              <a:gd name="connsiteY20" fmla="*/ 1015457 h 1044742"/>
              <a:gd name="connsiteX21" fmla="*/ 4354 w 934717"/>
              <a:gd name="connsiteY21" fmla="*/ 1028700 h 1044742"/>
              <a:gd name="connsiteX22" fmla="*/ 66266 w 934717"/>
              <a:gd name="connsiteY22" fmla="*/ 685800 h 1044742"/>
              <a:gd name="connsiteX23" fmla="*/ 78967 w 934717"/>
              <a:gd name="connsiteY23" fmla="*/ 576263 h 1044742"/>
              <a:gd name="connsiteX24" fmla="*/ 80555 w 934717"/>
              <a:gd name="connsiteY24" fmla="*/ 517523 h 1044742"/>
              <a:gd name="connsiteX25" fmla="*/ 177393 w 934717"/>
              <a:gd name="connsiteY25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79734 w 948185"/>
              <a:gd name="connsiteY23" fmla="*/ 685800 h 1044742"/>
              <a:gd name="connsiteX24" fmla="*/ 92435 w 948185"/>
              <a:gd name="connsiteY24" fmla="*/ 576263 h 1044742"/>
              <a:gd name="connsiteX25" fmla="*/ 94023 w 948185"/>
              <a:gd name="connsiteY25" fmla="*/ 517523 h 1044742"/>
              <a:gd name="connsiteX26" fmla="*/ 190861 w 948185"/>
              <a:gd name="connsiteY26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0574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90861 w 948185"/>
              <a:gd name="connsiteY0" fmla="*/ 395285 h 1044742"/>
              <a:gd name="connsiteX1" fmla="*/ 292461 w 948185"/>
              <a:gd name="connsiteY1" fmla="*/ 380998 h 1044742"/>
              <a:gd name="connsiteX2" fmla="*/ 408348 w 948185"/>
              <a:gd name="connsiteY2" fmla="*/ 387348 h 1044742"/>
              <a:gd name="connsiteX3" fmla="*/ 503598 w 948185"/>
              <a:gd name="connsiteY3" fmla="*/ 368299 h 1044742"/>
              <a:gd name="connsiteX4" fmla="*/ 536935 w 948185"/>
              <a:gd name="connsiteY4" fmla="*/ 320673 h 1044742"/>
              <a:gd name="connsiteX5" fmla="*/ 621073 w 948185"/>
              <a:gd name="connsiteY5" fmla="*/ 309561 h 1044742"/>
              <a:gd name="connsiteX6" fmla="*/ 716321 w 948185"/>
              <a:gd name="connsiteY6" fmla="*/ 222250 h 1044742"/>
              <a:gd name="connsiteX7" fmla="*/ 732196 w 948185"/>
              <a:gd name="connsiteY7" fmla="*/ 193675 h 1044742"/>
              <a:gd name="connsiteX8" fmla="*/ 752834 w 948185"/>
              <a:gd name="connsiteY8" fmla="*/ 177800 h 1044742"/>
              <a:gd name="connsiteX9" fmla="*/ 767121 w 948185"/>
              <a:gd name="connsiteY9" fmla="*/ 141288 h 1044742"/>
              <a:gd name="connsiteX10" fmla="*/ 759184 w 948185"/>
              <a:gd name="connsiteY10" fmla="*/ 107950 h 1044742"/>
              <a:gd name="connsiteX11" fmla="*/ 830623 w 948185"/>
              <a:gd name="connsiteY11" fmla="*/ 0 h 1044742"/>
              <a:gd name="connsiteX12" fmla="*/ 890947 w 948185"/>
              <a:gd name="connsiteY12" fmla="*/ 42862 h 1044742"/>
              <a:gd name="connsiteX13" fmla="*/ 948098 w 948185"/>
              <a:gd name="connsiteY13" fmla="*/ 53974 h 1044742"/>
              <a:gd name="connsiteX14" fmla="*/ 892535 w 948185"/>
              <a:gd name="connsiteY14" fmla="*/ 211138 h 1044742"/>
              <a:gd name="connsiteX15" fmla="*/ 883010 w 948185"/>
              <a:gd name="connsiteY15" fmla="*/ 284163 h 1044742"/>
              <a:gd name="connsiteX16" fmla="*/ 844909 w 948185"/>
              <a:gd name="connsiteY16" fmla="*/ 344488 h 1044742"/>
              <a:gd name="connsiteX17" fmla="*/ 775059 w 948185"/>
              <a:gd name="connsiteY17" fmla="*/ 430213 h 1044742"/>
              <a:gd name="connsiteX18" fmla="*/ 665523 w 948185"/>
              <a:gd name="connsiteY18" fmla="*/ 500060 h 1044742"/>
              <a:gd name="connsiteX19" fmla="*/ 646473 w 948185"/>
              <a:gd name="connsiteY19" fmla="*/ 1015457 h 1044742"/>
              <a:gd name="connsiteX20" fmla="*/ 257536 w 948185"/>
              <a:gd name="connsiteY20" fmla="*/ 1015457 h 1044742"/>
              <a:gd name="connsiteX21" fmla="*/ 17822 w 948185"/>
              <a:gd name="connsiteY21" fmla="*/ 1028700 h 1044742"/>
              <a:gd name="connsiteX22" fmla="*/ 24172 w 948185"/>
              <a:gd name="connsiteY22" fmla="*/ 908049 h 1044742"/>
              <a:gd name="connsiteX23" fmla="*/ 57510 w 948185"/>
              <a:gd name="connsiteY23" fmla="*/ 798512 h 1044742"/>
              <a:gd name="connsiteX24" fmla="*/ 79734 w 948185"/>
              <a:gd name="connsiteY24" fmla="*/ 685800 h 1044742"/>
              <a:gd name="connsiteX25" fmla="*/ 92435 w 948185"/>
              <a:gd name="connsiteY25" fmla="*/ 576263 h 1044742"/>
              <a:gd name="connsiteX26" fmla="*/ 94023 w 948185"/>
              <a:gd name="connsiteY26" fmla="*/ 517523 h 1044742"/>
              <a:gd name="connsiteX27" fmla="*/ 190861 w 948185"/>
              <a:gd name="connsiteY27" fmla="*/ 395285 h 1044742"/>
              <a:gd name="connsiteX0" fmla="*/ 181697 w 939021"/>
              <a:gd name="connsiteY0" fmla="*/ 395285 h 1044742"/>
              <a:gd name="connsiteX1" fmla="*/ 283297 w 939021"/>
              <a:gd name="connsiteY1" fmla="*/ 380998 h 1044742"/>
              <a:gd name="connsiteX2" fmla="*/ 399184 w 939021"/>
              <a:gd name="connsiteY2" fmla="*/ 387348 h 1044742"/>
              <a:gd name="connsiteX3" fmla="*/ 494434 w 939021"/>
              <a:gd name="connsiteY3" fmla="*/ 368299 h 1044742"/>
              <a:gd name="connsiteX4" fmla="*/ 527771 w 939021"/>
              <a:gd name="connsiteY4" fmla="*/ 320673 h 1044742"/>
              <a:gd name="connsiteX5" fmla="*/ 611909 w 939021"/>
              <a:gd name="connsiteY5" fmla="*/ 309561 h 1044742"/>
              <a:gd name="connsiteX6" fmla="*/ 707157 w 939021"/>
              <a:gd name="connsiteY6" fmla="*/ 222250 h 1044742"/>
              <a:gd name="connsiteX7" fmla="*/ 723032 w 939021"/>
              <a:gd name="connsiteY7" fmla="*/ 193675 h 1044742"/>
              <a:gd name="connsiteX8" fmla="*/ 743670 w 939021"/>
              <a:gd name="connsiteY8" fmla="*/ 177800 h 1044742"/>
              <a:gd name="connsiteX9" fmla="*/ 757957 w 939021"/>
              <a:gd name="connsiteY9" fmla="*/ 141288 h 1044742"/>
              <a:gd name="connsiteX10" fmla="*/ 750020 w 939021"/>
              <a:gd name="connsiteY10" fmla="*/ 107950 h 1044742"/>
              <a:gd name="connsiteX11" fmla="*/ 821459 w 939021"/>
              <a:gd name="connsiteY11" fmla="*/ 0 h 1044742"/>
              <a:gd name="connsiteX12" fmla="*/ 881783 w 939021"/>
              <a:gd name="connsiteY12" fmla="*/ 42862 h 1044742"/>
              <a:gd name="connsiteX13" fmla="*/ 938934 w 939021"/>
              <a:gd name="connsiteY13" fmla="*/ 53974 h 1044742"/>
              <a:gd name="connsiteX14" fmla="*/ 883371 w 939021"/>
              <a:gd name="connsiteY14" fmla="*/ 211138 h 1044742"/>
              <a:gd name="connsiteX15" fmla="*/ 873846 w 939021"/>
              <a:gd name="connsiteY15" fmla="*/ 284163 h 1044742"/>
              <a:gd name="connsiteX16" fmla="*/ 835745 w 939021"/>
              <a:gd name="connsiteY16" fmla="*/ 344488 h 1044742"/>
              <a:gd name="connsiteX17" fmla="*/ 765895 w 939021"/>
              <a:gd name="connsiteY17" fmla="*/ 430213 h 1044742"/>
              <a:gd name="connsiteX18" fmla="*/ 656359 w 939021"/>
              <a:gd name="connsiteY18" fmla="*/ 500060 h 1044742"/>
              <a:gd name="connsiteX19" fmla="*/ 637309 w 939021"/>
              <a:gd name="connsiteY19" fmla="*/ 1015457 h 1044742"/>
              <a:gd name="connsiteX20" fmla="*/ 248372 w 939021"/>
              <a:gd name="connsiteY20" fmla="*/ 1015457 h 1044742"/>
              <a:gd name="connsiteX21" fmla="*/ 8658 w 939021"/>
              <a:gd name="connsiteY21" fmla="*/ 1028700 h 1044742"/>
              <a:gd name="connsiteX22" fmla="*/ 15008 w 939021"/>
              <a:gd name="connsiteY22" fmla="*/ 908049 h 1044742"/>
              <a:gd name="connsiteX23" fmla="*/ 48346 w 939021"/>
              <a:gd name="connsiteY23" fmla="*/ 798512 h 1044742"/>
              <a:gd name="connsiteX24" fmla="*/ 70570 w 939021"/>
              <a:gd name="connsiteY24" fmla="*/ 685800 h 1044742"/>
              <a:gd name="connsiteX25" fmla="*/ 83271 w 939021"/>
              <a:gd name="connsiteY25" fmla="*/ 576263 h 1044742"/>
              <a:gd name="connsiteX26" fmla="*/ 84859 w 939021"/>
              <a:gd name="connsiteY26" fmla="*/ 517523 h 1044742"/>
              <a:gd name="connsiteX27" fmla="*/ 181697 w 939021"/>
              <a:gd name="connsiteY27" fmla="*/ 395285 h 1044742"/>
              <a:gd name="connsiteX0" fmla="*/ 181697 w 939021"/>
              <a:gd name="connsiteY0" fmla="*/ 395285 h 1065392"/>
              <a:gd name="connsiteX1" fmla="*/ 283297 w 939021"/>
              <a:gd name="connsiteY1" fmla="*/ 380998 h 1065392"/>
              <a:gd name="connsiteX2" fmla="*/ 399184 w 939021"/>
              <a:gd name="connsiteY2" fmla="*/ 387348 h 1065392"/>
              <a:gd name="connsiteX3" fmla="*/ 494434 w 939021"/>
              <a:gd name="connsiteY3" fmla="*/ 368299 h 1065392"/>
              <a:gd name="connsiteX4" fmla="*/ 527771 w 939021"/>
              <a:gd name="connsiteY4" fmla="*/ 320673 h 1065392"/>
              <a:gd name="connsiteX5" fmla="*/ 611909 w 939021"/>
              <a:gd name="connsiteY5" fmla="*/ 309561 h 1065392"/>
              <a:gd name="connsiteX6" fmla="*/ 707157 w 939021"/>
              <a:gd name="connsiteY6" fmla="*/ 222250 h 1065392"/>
              <a:gd name="connsiteX7" fmla="*/ 723032 w 939021"/>
              <a:gd name="connsiteY7" fmla="*/ 193675 h 1065392"/>
              <a:gd name="connsiteX8" fmla="*/ 743670 w 939021"/>
              <a:gd name="connsiteY8" fmla="*/ 177800 h 1065392"/>
              <a:gd name="connsiteX9" fmla="*/ 757957 w 939021"/>
              <a:gd name="connsiteY9" fmla="*/ 141288 h 1065392"/>
              <a:gd name="connsiteX10" fmla="*/ 750020 w 939021"/>
              <a:gd name="connsiteY10" fmla="*/ 107950 h 1065392"/>
              <a:gd name="connsiteX11" fmla="*/ 821459 w 939021"/>
              <a:gd name="connsiteY11" fmla="*/ 0 h 1065392"/>
              <a:gd name="connsiteX12" fmla="*/ 881783 w 939021"/>
              <a:gd name="connsiteY12" fmla="*/ 42862 h 1065392"/>
              <a:gd name="connsiteX13" fmla="*/ 938934 w 939021"/>
              <a:gd name="connsiteY13" fmla="*/ 53974 h 1065392"/>
              <a:gd name="connsiteX14" fmla="*/ 883371 w 939021"/>
              <a:gd name="connsiteY14" fmla="*/ 211138 h 1065392"/>
              <a:gd name="connsiteX15" fmla="*/ 873846 w 939021"/>
              <a:gd name="connsiteY15" fmla="*/ 284163 h 1065392"/>
              <a:gd name="connsiteX16" fmla="*/ 835745 w 939021"/>
              <a:gd name="connsiteY16" fmla="*/ 344488 h 1065392"/>
              <a:gd name="connsiteX17" fmla="*/ 765895 w 939021"/>
              <a:gd name="connsiteY17" fmla="*/ 430213 h 1065392"/>
              <a:gd name="connsiteX18" fmla="*/ 656359 w 939021"/>
              <a:gd name="connsiteY18" fmla="*/ 500060 h 1065392"/>
              <a:gd name="connsiteX19" fmla="*/ 637309 w 939021"/>
              <a:gd name="connsiteY19" fmla="*/ 1015457 h 1065392"/>
              <a:gd name="connsiteX20" fmla="*/ 248372 w 939021"/>
              <a:gd name="connsiteY20" fmla="*/ 1015457 h 1065392"/>
              <a:gd name="connsiteX21" fmla="*/ 110258 w 939021"/>
              <a:gd name="connsiteY21" fmla="*/ 1065212 h 1065392"/>
              <a:gd name="connsiteX22" fmla="*/ 8658 w 939021"/>
              <a:gd name="connsiteY22" fmla="*/ 1028700 h 1065392"/>
              <a:gd name="connsiteX23" fmla="*/ 15008 w 939021"/>
              <a:gd name="connsiteY23" fmla="*/ 908049 h 1065392"/>
              <a:gd name="connsiteX24" fmla="*/ 48346 w 939021"/>
              <a:gd name="connsiteY24" fmla="*/ 798512 h 1065392"/>
              <a:gd name="connsiteX25" fmla="*/ 70570 w 939021"/>
              <a:gd name="connsiteY25" fmla="*/ 685800 h 1065392"/>
              <a:gd name="connsiteX26" fmla="*/ 83271 w 939021"/>
              <a:gd name="connsiteY26" fmla="*/ 576263 h 1065392"/>
              <a:gd name="connsiteX27" fmla="*/ 84859 w 939021"/>
              <a:gd name="connsiteY27" fmla="*/ 517523 h 1065392"/>
              <a:gd name="connsiteX28" fmla="*/ 181697 w 939021"/>
              <a:gd name="connsiteY28" fmla="*/ 395285 h 1065392"/>
              <a:gd name="connsiteX0" fmla="*/ 180576 w 937900"/>
              <a:gd name="connsiteY0" fmla="*/ 395285 h 1065472"/>
              <a:gd name="connsiteX1" fmla="*/ 282176 w 937900"/>
              <a:gd name="connsiteY1" fmla="*/ 380998 h 1065472"/>
              <a:gd name="connsiteX2" fmla="*/ 398063 w 937900"/>
              <a:gd name="connsiteY2" fmla="*/ 387348 h 1065472"/>
              <a:gd name="connsiteX3" fmla="*/ 493313 w 937900"/>
              <a:gd name="connsiteY3" fmla="*/ 368299 h 1065472"/>
              <a:gd name="connsiteX4" fmla="*/ 526650 w 937900"/>
              <a:gd name="connsiteY4" fmla="*/ 320673 h 1065472"/>
              <a:gd name="connsiteX5" fmla="*/ 610788 w 937900"/>
              <a:gd name="connsiteY5" fmla="*/ 309561 h 1065472"/>
              <a:gd name="connsiteX6" fmla="*/ 706036 w 937900"/>
              <a:gd name="connsiteY6" fmla="*/ 222250 h 1065472"/>
              <a:gd name="connsiteX7" fmla="*/ 721911 w 937900"/>
              <a:gd name="connsiteY7" fmla="*/ 193675 h 1065472"/>
              <a:gd name="connsiteX8" fmla="*/ 742549 w 937900"/>
              <a:gd name="connsiteY8" fmla="*/ 177800 h 1065472"/>
              <a:gd name="connsiteX9" fmla="*/ 756836 w 937900"/>
              <a:gd name="connsiteY9" fmla="*/ 141288 h 1065472"/>
              <a:gd name="connsiteX10" fmla="*/ 748899 w 937900"/>
              <a:gd name="connsiteY10" fmla="*/ 107950 h 1065472"/>
              <a:gd name="connsiteX11" fmla="*/ 820338 w 937900"/>
              <a:gd name="connsiteY11" fmla="*/ 0 h 1065472"/>
              <a:gd name="connsiteX12" fmla="*/ 880662 w 937900"/>
              <a:gd name="connsiteY12" fmla="*/ 42862 h 1065472"/>
              <a:gd name="connsiteX13" fmla="*/ 937813 w 937900"/>
              <a:gd name="connsiteY13" fmla="*/ 53974 h 1065472"/>
              <a:gd name="connsiteX14" fmla="*/ 882250 w 937900"/>
              <a:gd name="connsiteY14" fmla="*/ 211138 h 1065472"/>
              <a:gd name="connsiteX15" fmla="*/ 872725 w 937900"/>
              <a:gd name="connsiteY15" fmla="*/ 284163 h 1065472"/>
              <a:gd name="connsiteX16" fmla="*/ 834624 w 937900"/>
              <a:gd name="connsiteY16" fmla="*/ 344488 h 1065472"/>
              <a:gd name="connsiteX17" fmla="*/ 764774 w 937900"/>
              <a:gd name="connsiteY17" fmla="*/ 430213 h 1065472"/>
              <a:gd name="connsiteX18" fmla="*/ 655238 w 937900"/>
              <a:gd name="connsiteY18" fmla="*/ 500060 h 1065472"/>
              <a:gd name="connsiteX19" fmla="*/ 636188 w 937900"/>
              <a:gd name="connsiteY19" fmla="*/ 1015457 h 1065472"/>
              <a:gd name="connsiteX20" fmla="*/ 247251 w 937900"/>
              <a:gd name="connsiteY20" fmla="*/ 1015457 h 1065472"/>
              <a:gd name="connsiteX21" fmla="*/ 109137 w 937900"/>
              <a:gd name="connsiteY21" fmla="*/ 1065212 h 1065472"/>
              <a:gd name="connsiteX22" fmla="*/ 9124 w 937900"/>
              <a:gd name="connsiteY22" fmla="*/ 1035050 h 1065472"/>
              <a:gd name="connsiteX23" fmla="*/ 13887 w 937900"/>
              <a:gd name="connsiteY23" fmla="*/ 908049 h 1065472"/>
              <a:gd name="connsiteX24" fmla="*/ 47225 w 937900"/>
              <a:gd name="connsiteY24" fmla="*/ 798512 h 1065472"/>
              <a:gd name="connsiteX25" fmla="*/ 69449 w 937900"/>
              <a:gd name="connsiteY25" fmla="*/ 685800 h 1065472"/>
              <a:gd name="connsiteX26" fmla="*/ 82150 w 937900"/>
              <a:gd name="connsiteY26" fmla="*/ 576263 h 1065472"/>
              <a:gd name="connsiteX27" fmla="*/ 83738 w 937900"/>
              <a:gd name="connsiteY27" fmla="*/ 517523 h 1065472"/>
              <a:gd name="connsiteX28" fmla="*/ 180576 w 937900"/>
              <a:gd name="connsiteY28" fmla="*/ 395285 h 1065472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21837 w 937900"/>
              <a:gd name="connsiteY21" fmla="*/ 1066799 h 1067033"/>
              <a:gd name="connsiteX22" fmla="*/ 9124 w 937900"/>
              <a:gd name="connsiteY22" fmla="*/ 1035050 h 1067033"/>
              <a:gd name="connsiteX23" fmla="*/ 13887 w 937900"/>
              <a:gd name="connsiteY23" fmla="*/ 908049 h 1067033"/>
              <a:gd name="connsiteX24" fmla="*/ 47225 w 937900"/>
              <a:gd name="connsiteY24" fmla="*/ 798512 h 1067033"/>
              <a:gd name="connsiteX25" fmla="*/ 69449 w 937900"/>
              <a:gd name="connsiteY25" fmla="*/ 685800 h 1067033"/>
              <a:gd name="connsiteX26" fmla="*/ 82150 w 937900"/>
              <a:gd name="connsiteY26" fmla="*/ 576263 h 1067033"/>
              <a:gd name="connsiteX27" fmla="*/ 83738 w 937900"/>
              <a:gd name="connsiteY27" fmla="*/ 517523 h 1067033"/>
              <a:gd name="connsiteX28" fmla="*/ 180576 w 937900"/>
              <a:gd name="connsiteY28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4061 w 937900"/>
              <a:gd name="connsiteY21" fmla="*/ 900112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7033"/>
              <a:gd name="connsiteX1" fmla="*/ 282176 w 937900"/>
              <a:gd name="connsiteY1" fmla="*/ 380998 h 1067033"/>
              <a:gd name="connsiteX2" fmla="*/ 398063 w 937900"/>
              <a:gd name="connsiteY2" fmla="*/ 387348 h 1067033"/>
              <a:gd name="connsiteX3" fmla="*/ 493313 w 937900"/>
              <a:gd name="connsiteY3" fmla="*/ 368299 h 1067033"/>
              <a:gd name="connsiteX4" fmla="*/ 526650 w 937900"/>
              <a:gd name="connsiteY4" fmla="*/ 320673 h 1067033"/>
              <a:gd name="connsiteX5" fmla="*/ 610788 w 937900"/>
              <a:gd name="connsiteY5" fmla="*/ 309561 h 1067033"/>
              <a:gd name="connsiteX6" fmla="*/ 706036 w 937900"/>
              <a:gd name="connsiteY6" fmla="*/ 222250 h 1067033"/>
              <a:gd name="connsiteX7" fmla="*/ 721911 w 937900"/>
              <a:gd name="connsiteY7" fmla="*/ 193675 h 1067033"/>
              <a:gd name="connsiteX8" fmla="*/ 742549 w 937900"/>
              <a:gd name="connsiteY8" fmla="*/ 177800 h 1067033"/>
              <a:gd name="connsiteX9" fmla="*/ 756836 w 937900"/>
              <a:gd name="connsiteY9" fmla="*/ 141288 h 1067033"/>
              <a:gd name="connsiteX10" fmla="*/ 748899 w 937900"/>
              <a:gd name="connsiteY10" fmla="*/ 107950 h 1067033"/>
              <a:gd name="connsiteX11" fmla="*/ 820338 w 937900"/>
              <a:gd name="connsiteY11" fmla="*/ 0 h 1067033"/>
              <a:gd name="connsiteX12" fmla="*/ 880662 w 937900"/>
              <a:gd name="connsiteY12" fmla="*/ 42862 h 1067033"/>
              <a:gd name="connsiteX13" fmla="*/ 937813 w 937900"/>
              <a:gd name="connsiteY13" fmla="*/ 53974 h 1067033"/>
              <a:gd name="connsiteX14" fmla="*/ 882250 w 937900"/>
              <a:gd name="connsiteY14" fmla="*/ 211138 h 1067033"/>
              <a:gd name="connsiteX15" fmla="*/ 872725 w 937900"/>
              <a:gd name="connsiteY15" fmla="*/ 284163 h 1067033"/>
              <a:gd name="connsiteX16" fmla="*/ 834624 w 937900"/>
              <a:gd name="connsiteY16" fmla="*/ 344488 h 1067033"/>
              <a:gd name="connsiteX17" fmla="*/ 764774 w 937900"/>
              <a:gd name="connsiteY17" fmla="*/ 430213 h 1067033"/>
              <a:gd name="connsiteX18" fmla="*/ 655238 w 937900"/>
              <a:gd name="connsiteY18" fmla="*/ 500060 h 1067033"/>
              <a:gd name="connsiteX19" fmla="*/ 636188 w 937900"/>
              <a:gd name="connsiteY19" fmla="*/ 1015457 h 1067033"/>
              <a:gd name="connsiteX20" fmla="*/ 247251 w 937900"/>
              <a:gd name="connsiteY20" fmla="*/ 1015457 h 1067033"/>
              <a:gd name="connsiteX21" fmla="*/ 145649 w 937900"/>
              <a:gd name="connsiteY21" fmla="*/ 901700 h 1067033"/>
              <a:gd name="connsiteX22" fmla="*/ 121837 w 937900"/>
              <a:gd name="connsiteY22" fmla="*/ 1066799 h 1067033"/>
              <a:gd name="connsiteX23" fmla="*/ 9124 w 937900"/>
              <a:gd name="connsiteY23" fmla="*/ 1035050 h 1067033"/>
              <a:gd name="connsiteX24" fmla="*/ 13887 w 937900"/>
              <a:gd name="connsiteY24" fmla="*/ 908049 h 1067033"/>
              <a:gd name="connsiteX25" fmla="*/ 47225 w 937900"/>
              <a:gd name="connsiteY25" fmla="*/ 798512 h 1067033"/>
              <a:gd name="connsiteX26" fmla="*/ 69449 w 937900"/>
              <a:gd name="connsiteY26" fmla="*/ 685800 h 1067033"/>
              <a:gd name="connsiteX27" fmla="*/ 82150 w 937900"/>
              <a:gd name="connsiteY27" fmla="*/ 576263 h 1067033"/>
              <a:gd name="connsiteX28" fmla="*/ 83738 w 937900"/>
              <a:gd name="connsiteY28" fmla="*/ 517523 h 1067033"/>
              <a:gd name="connsiteX29" fmla="*/ 180576 w 937900"/>
              <a:gd name="connsiteY29" fmla="*/ 395285 h 1067033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36188 w 937900"/>
              <a:gd name="connsiteY19" fmla="*/ 101545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801288 w 937900"/>
              <a:gd name="connsiteY19" fmla="*/ 1034507 h 1062367"/>
              <a:gd name="connsiteX20" fmla="*/ 247251 w 937900"/>
              <a:gd name="connsiteY20" fmla="*/ 1015457 h 1062367"/>
              <a:gd name="connsiteX21" fmla="*/ 145649 w 937900"/>
              <a:gd name="connsiteY21" fmla="*/ 901700 h 1062367"/>
              <a:gd name="connsiteX22" fmla="*/ 121837 w 937900"/>
              <a:gd name="connsiteY22" fmla="*/ 1062037 h 1062367"/>
              <a:gd name="connsiteX23" fmla="*/ 9124 w 937900"/>
              <a:gd name="connsiteY23" fmla="*/ 1035050 h 1062367"/>
              <a:gd name="connsiteX24" fmla="*/ 13887 w 937900"/>
              <a:gd name="connsiteY24" fmla="*/ 908049 h 1062367"/>
              <a:gd name="connsiteX25" fmla="*/ 47225 w 937900"/>
              <a:gd name="connsiteY25" fmla="*/ 798512 h 1062367"/>
              <a:gd name="connsiteX26" fmla="*/ 69449 w 937900"/>
              <a:gd name="connsiteY26" fmla="*/ 685800 h 1062367"/>
              <a:gd name="connsiteX27" fmla="*/ 82150 w 937900"/>
              <a:gd name="connsiteY27" fmla="*/ 576263 h 1062367"/>
              <a:gd name="connsiteX28" fmla="*/ 83738 w 937900"/>
              <a:gd name="connsiteY28" fmla="*/ 517523 h 1062367"/>
              <a:gd name="connsiteX29" fmla="*/ 180576 w 937900"/>
              <a:gd name="connsiteY29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801288 w 937900"/>
              <a:gd name="connsiteY20" fmla="*/ 1034507 h 1062367"/>
              <a:gd name="connsiteX21" fmla="*/ 247251 w 937900"/>
              <a:gd name="connsiteY21" fmla="*/ 1015457 h 1062367"/>
              <a:gd name="connsiteX22" fmla="*/ 145649 w 937900"/>
              <a:gd name="connsiteY22" fmla="*/ 901700 h 1062367"/>
              <a:gd name="connsiteX23" fmla="*/ 121837 w 937900"/>
              <a:gd name="connsiteY23" fmla="*/ 1062037 h 1062367"/>
              <a:gd name="connsiteX24" fmla="*/ 9124 w 937900"/>
              <a:gd name="connsiteY24" fmla="*/ 1035050 h 1062367"/>
              <a:gd name="connsiteX25" fmla="*/ 13887 w 937900"/>
              <a:gd name="connsiteY25" fmla="*/ 908049 h 1062367"/>
              <a:gd name="connsiteX26" fmla="*/ 47225 w 937900"/>
              <a:gd name="connsiteY26" fmla="*/ 798512 h 1062367"/>
              <a:gd name="connsiteX27" fmla="*/ 69449 w 937900"/>
              <a:gd name="connsiteY27" fmla="*/ 685800 h 1062367"/>
              <a:gd name="connsiteX28" fmla="*/ 82150 w 937900"/>
              <a:gd name="connsiteY28" fmla="*/ 576263 h 1062367"/>
              <a:gd name="connsiteX29" fmla="*/ 83738 w 937900"/>
              <a:gd name="connsiteY29" fmla="*/ 517523 h 1062367"/>
              <a:gd name="connsiteX30" fmla="*/ 180576 w 937900"/>
              <a:gd name="connsiteY30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801288 w 937900"/>
              <a:gd name="connsiteY21" fmla="*/ 1034507 h 1062367"/>
              <a:gd name="connsiteX22" fmla="*/ 247251 w 937900"/>
              <a:gd name="connsiteY22" fmla="*/ 1015457 h 1062367"/>
              <a:gd name="connsiteX23" fmla="*/ 145649 w 937900"/>
              <a:gd name="connsiteY23" fmla="*/ 901700 h 1062367"/>
              <a:gd name="connsiteX24" fmla="*/ 121837 w 937900"/>
              <a:gd name="connsiteY24" fmla="*/ 1062037 h 1062367"/>
              <a:gd name="connsiteX25" fmla="*/ 9124 w 937900"/>
              <a:gd name="connsiteY25" fmla="*/ 1035050 h 1062367"/>
              <a:gd name="connsiteX26" fmla="*/ 13887 w 937900"/>
              <a:gd name="connsiteY26" fmla="*/ 908049 h 1062367"/>
              <a:gd name="connsiteX27" fmla="*/ 47225 w 937900"/>
              <a:gd name="connsiteY27" fmla="*/ 798512 h 1062367"/>
              <a:gd name="connsiteX28" fmla="*/ 69449 w 937900"/>
              <a:gd name="connsiteY28" fmla="*/ 685800 h 1062367"/>
              <a:gd name="connsiteX29" fmla="*/ 82150 w 937900"/>
              <a:gd name="connsiteY29" fmla="*/ 576263 h 1062367"/>
              <a:gd name="connsiteX30" fmla="*/ 83738 w 937900"/>
              <a:gd name="connsiteY30" fmla="*/ 517523 h 1062367"/>
              <a:gd name="connsiteX31" fmla="*/ 180576 w 937900"/>
              <a:gd name="connsiteY31" fmla="*/ 395285 h 1062367"/>
              <a:gd name="connsiteX0" fmla="*/ 180576 w 937900"/>
              <a:gd name="connsiteY0" fmla="*/ 395285 h 1062367"/>
              <a:gd name="connsiteX1" fmla="*/ 282176 w 937900"/>
              <a:gd name="connsiteY1" fmla="*/ 380998 h 1062367"/>
              <a:gd name="connsiteX2" fmla="*/ 398063 w 937900"/>
              <a:gd name="connsiteY2" fmla="*/ 387348 h 1062367"/>
              <a:gd name="connsiteX3" fmla="*/ 493313 w 937900"/>
              <a:gd name="connsiteY3" fmla="*/ 368299 h 1062367"/>
              <a:gd name="connsiteX4" fmla="*/ 526650 w 937900"/>
              <a:gd name="connsiteY4" fmla="*/ 320673 h 1062367"/>
              <a:gd name="connsiteX5" fmla="*/ 610788 w 937900"/>
              <a:gd name="connsiteY5" fmla="*/ 309561 h 1062367"/>
              <a:gd name="connsiteX6" fmla="*/ 706036 w 937900"/>
              <a:gd name="connsiteY6" fmla="*/ 222250 h 1062367"/>
              <a:gd name="connsiteX7" fmla="*/ 721911 w 937900"/>
              <a:gd name="connsiteY7" fmla="*/ 193675 h 1062367"/>
              <a:gd name="connsiteX8" fmla="*/ 742549 w 937900"/>
              <a:gd name="connsiteY8" fmla="*/ 177800 h 1062367"/>
              <a:gd name="connsiteX9" fmla="*/ 756836 w 937900"/>
              <a:gd name="connsiteY9" fmla="*/ 141288 h 1062367"/>
              <a:gd name="connsiteX10" fmla="*/ 748899 w 937900"/>
              <a:gd name="connsiteY10" fmla="*/ 107950 h 1062367"/>
              <a:gd name="connsiteX11" fmla="*/ 820338 w 937900"/>
              <a:gd name="connsiteY11" fmla="*/ 0 h 1062367"/>
              <a:gd name="connsiteX12" fmla="*/ 880662 w 937900"/>
              <a:gd name="connsiteY12" fmla="*/ 42862 h 1062367"/>
              <a:gd name="connsiteX13" fmla="*/ 937813 w 937900"/>
              <a:gd name="connsiteY13" fmla="*/ 53974 h 1062367"/>
              <a:gd name="connsiteX14" fmla="*/ 882250 w 937900"/>
              <a:gd name="connsiteY14" fmla="*/ 211138 h 1062367"/>
              <a:gd name="connsiteX15" fmla="*/ 872725 w 937900"/>
              <a:gd name="connsiteY15" fmla="*/ 284163 h 1062367"/>
              <a:gd name="connsiteX16" fmla="*/ 834624 w 937900"/>
              <a:gd name="connsiteY16" fmla="*/ 344488 h 1062367"/>
              <a:gd name="connsiteX17" fmla="*/ 764774 w 937900"/>
              <a:gd name="connsiteY17" fmla="*/ 430213 h 1062367"/>
              <a:gd name="connsiteX18" fmla="*/ 655238 w 937900"/>
              <a:gd name="connsiteY18" fmla="*/ 500060 h 1062367"/>
              <a:gd name="connsiteX19" fmla="*/ 671111 w 937900"/>
              <a:gd name="connsiteY19" fmla="*/ 608012 h 1062367"/>
              <a:gd name="connsiteX20" fmla="*/ 699686 w 937900"/>
              <a:gd name="connsiteY20" fmla="*/ 671512 h 1062367"/>
              <a:gd name="connsiteX21" fmla="*/ 736199 w 937900"/>
              <a:gd name="connsiteY21" fmla="*/ 844549 h 1062367"/>
              <a:gd name="connsiteX22" fmla="*/ 801288 w 937900"/>
              <a:gd name="connsiteY22" fmla="*/ 1034507 h 1062367"/>
              <a:gd name="connsiteX23" fmla="*/ 247251 w 937900"/>
              <a:gd name="connsiteY23" fmla="*/ 1015457 h 1062367"/>
              <a:gd name="connsiteX24" fmla="*/ 145649 w 937900"/>
              <a:gd name="connsiteY24" fmla="*/ 901700 h 1062367"/>
              <a:gd name="connsiteX25" fmla="*/ 121837 w 937900"/>
              <a:gd name="connsiteY25" fmla="*/ 1062037 h 1062367"/>
              <a:gd name="connsiteX26" fmla="*/ 9124 w 937900"/>
              <a:gd name="connsiteY26" fmla="*/ 1035050 h 1062367"/>
              <a:gd name="connsiteX27" fmla="*/ 13887 w 937900"/>
              <a:gd name="connsiteY27" fmla="*/ 908049 h 1062367"/>
              <a:gd name="connsiteX28" fmla="*/ 47225 w 937900"/>
              <a:gd name="connsiteY28" fmla="*/ 798512 h 1062367"/>
              <a:gd name="connsiteX29" fmla="*/ 69449 w 937900"/>
              <a:gd name="connsiteY29" fmla="*/ 685800 h 1062367"/>
              <a:gd name="connsiteX30" fmla="*/ 82150 w 937900"/>
              <a:gd name="connsiteY30" fmla="*/ 576263 h 1062367"/>
              <a:gd name="connsiteX31" fmla="*/ 83738 w 937900"/>
              <a:gd name="connsiteY31" fmla="*/ 517523 h 1062367"/>
              <a:gd name="connsiteX32" fmla="*/ 180576 w 937900"/>
              <a:gd name="connsiteY32" fmla="*/ 395285 h 1062367"/>
              <a:gd name="connsiteX0" fmla="*/ 180576 w 937900"/>
              <a:gd name="connsiteY0" fmla="*/ 395285 h 1131974"/>
              <a:gd name="connsiteX1" fmla="*/ 282176 w 937900"/>
              <a:gd name="connsiteY1" fmla="*/ 380998 h 1131974"/>
              <a:gd name="connsiteX2" fmla="*/ 398063 w 937900"/>
              <a:gd name="connsiteY2" fmla="*/ 387348 h 1131974"/>
              <a:gd name="connsiteX3" fmla="*/ 493313 w 937900"/>
              <a:gd name="connsiteY3" fmla="*/ 368299 h 1131974"/>
              <a:gd name="connsiteX4" fmla="*/ 526650 w 937900"/>
              <a:gd name="connsiteY4" fmla="*/ 320673 h 1131974"/>
              <a:gd name="connsiteX5" fmla="*/ 610788 w 937900"/>
              <a:gd name="connsiteY5" fmla="*/ 309561 h 1131974"/>
              <a:gd name="connsiteX6" fmla="*/ 706036 w 937900"/>
              <a:gd name="connsiteY6" fmla="*/ 222250 h 1131974"/>
              <a:gd name="connsiteX7" fmla="*/ 721911 w 937900"/>
              <a:gd name="connsiteY7" fmla="*/ 193675 h 1131974"/>
              <a:gd name="connsiteX8" fmla="*/ 742549 w 937900"/>
              <a:gd name="connsiteY8" fmla="*/ 177800 h 1131974"/>
              <a:gd name="connsiteX9" fmla="*/ 756836 w 937900"/>
              <a:gd name="connsiteY9" fmla="*/ 141288 h 1131974"/>
              <a:gd name="connsiteX10" fmla="*/ 748899 w 937900"/>
              <a:gd name="connsiteY10" fmla="*/ 107950 h 1131974"/>
              <a:gd name="connsiteX11" fmla="*/ 820338 w 937900"/>
              <a:gd name="connsiteY11" fmla="*/ 0 h 1131974"/>
              <a:gd name="connsiteX12" fmla="*/ 880662 w 937900"/>
              <a:gd name="connsiteY12" fmla="*/ 42862 h 1131974"/>
              <a:gd name="connsiteX13" fmla="*/ 937813 w 937900"/>
              <a:gd name="connsiteY13" fmla="*/ 53974 h 1131974"/>
              <a:gd name="connsiteX14" fmla="*/ 882250 w 937900"/>
              <a:gd name="connsiteY14" fmla="*/ 211138 h 1131974"/>
              <a:gd name="connsiteX15" fmla="*/ 872725 w 937900"/>
              <a:gd name="connsiteY15" fmla="*/ 284163 h 1131974"/>
              <a:gd name="connsiteX16" fmla="*/ 834624 w 937900"/>
              <a:gd name="connsiteY16" fmla="*/ 344488 h 1131974"/>
              <a:gd name="connsiteX17" fmla="*/ 764774 w 937900"/>
              <a:gd name="connsiteY17" fmla="*/ 430213 h 1131974"/>
              <a:gd name="connsiteX18" fmla="*/ 655238 w 937900"/>
              <a:gd name="connsiteY18" fmla="*/ 500060 h 1131974"/>
              <a:gd name="connsiteX19" fmla="*/ 671111 w 937900"/>
              <a:gd name="connsiteY19" fmla="*/ 608012 h 1131974"/>
              <a:gd name="connsiteX20" fmla="*/ 699686 w 937900"/>
              <a:gd name="connsiteY20" fmla="*/ 671512 h 1131974"/>
              <a:gd name="connsiteX21" fmla="*/ 736199 w 937900"/>
              <a:gd name="connsiteY21" fmla="*/ 844549 h 1131974"/>
              <a:gd name="connsiteX22" fmla="*/ 801288 w 937900"/>
              <a:gd name="connsiteY22" fmla="*/ 1034507 h 1131974"/>
              <a:gd name="connsiteX23" fmla="*/ 650474 w 937900"/>
              <a:gd name="connsiteY23" fmla="*/ 1131887 h 1131974"/>
              <a:gd name="connsiteX24" fmla="*/ 247251 w 937900"/>
              <a:gd name="connsiteY24" fmla="*/ 1015457 h 1131974"/>
              <a:gd name="connsiteX25" fmla="*/ 145649 w 937900"/>
              <a:gd name="connsiteY25" fmla="*/ 901700 h 1131974"/>
              <a:gd name="connsiteX26" fmla="*/ 121837 w 937900"/>
              <a:gd name="connsiteY26" fmla="*/ 1062037 h 1131974"/>
              <a:gd name="connsiteX27" fmla="*/ 9124 w 937900"/>
              <a:gd name="connsiteY27" fmla="*/ 1035050 h 1131974"/>
              <a:gd name="connsiteX28" fmla="*/ 13887 w 937900"/>
              <a:gd name="connsiteY28" fmla="*/ 908049 h 1131974"/>
              <a:gd name="connsiteX29" fmla="*/ 47225 w 937900"/>
              <a:gd name="connsiteY29" fmla="*/ 798512 h 1131974"/>
              <a:gd name="connsiteX30" fmla="*/ 69449 w 937900"/>
              <a:gd name="connsiteY30" fmla="*/ 685800 h 1131974"/>
              <a:gd name="connsiteX31" fmla="*/ 82150 w 937900"/>
              <a:gd name="connsiteY31" fmla="*/ 576263 h 1131974"/>
              <a:gd name="connsiteX32" fmla="*/ 83738 w 937900"/>
              <a:gd name="connsiteY32" fmla="*/ 517523 h 1131974"/>
              <a:gd name="connsiteX33" fmla="*/ 180576 w 937900"/>
              <a:gd name="connsiteY33" fmla="*/ 395285 h 1131974"/>
              <a:gd name="connsiteX0" fmla="*/ 180576 w 937900"/>
              <a:gd name="connsiteY0" fmla="*/ 395285 h 1132078"/>
              <a:gd name="connsiteX1" fmla="*/ 282176 w 937900"/>
              <a:gd name="connsiteY1" fmla="*/ 380998 h 1132078"/>
              <a:gd name="connsiteX2" fmla="*/ 398063 w 937900"/>
              <a:gd name="connsiteY2" fmla="*/ 387348 h 1132078"/>
              <a:gd name="connsiteX3" fmla="*/ 493313 w 937900"/>
              <a:gd name="connsiteY3" fmla="*/ 368299 h 1132078"/>
              <a:gd name="connsiteX4" fmla="*/ 526650 w 937900"/>
              <a:gd name="connsiteY4" fmla="*/ 320673 h 1132078"/>
              <a:gd name="connsiteX5" fmla="*/ 610788 w 937900"/>
              <a:gd name="connsiteY5" fmla="*/ 309561 h 1132078"/>
              <a:gd name="connsiteX6" fmla="*/ 706036 w 937900"/>
              <a:gd name="connsiteY6" fmla="*/ 222250 h 1132078"/>
              <a:gd name="connsiteX7" fmla="*/ 721911 w 937900"/>
              <a:gd name="connsiteY7" fmla="*/ 193675 h 1132078"/>
              <a:gd name="connsiteX8" fmla="*/ 742549 w 937900"/>
              <a:gd name="connsiteY8" fmla="*/ 177800 h 1132078"/>
              <a:gd name="connsiteX9" fmla="*/ 756836 w 937900"/>
              <a:gd name="connsiteY9" fmla="*/ 141288 h 1132078"/>
              <a:gd name="connsiteX10" fmla="*/ 748899 w 937900"/>
              <a:gd name="connsiteY10" fmla="*/ 107950 h 1132078"/>
              <a:gd name="connsiteX11" fmla="*/ 820338 w 937900"/>
              <a:gd name="connsiteY11" fmla="*/ 0 h 1132078"/>
              <a:gd name="connsiteX12" fmla="*/ 880662 w 937900"/>
              <a:gd name="connsiteY12" fmla="*/ 42862 h 1132078"/>
              <a:gd name="connsiteX13" fmla="*/ 937813 w 937900"/>
              <a:gd name="connsiteY13" fmla="*/ 53974 h 1132078"/>
              <a:gd name="connsiteX14" fmla="*/ 882250 w 937900"/>
              <a:gd name="connsiteY14" fmla="*/ 211138 h 1132078"/>
              <a:gd name="connsiteX15" fmla="*/ 872725 w 937900"/>
              <a:gd name="connsiteY15" fmla="*/ 284163 h 1132078"/>
              <a:gd name="connsiteX16" fmla="*/ 834624 w 937900"/>
              <a:gd name="connsiteY16" fmla="*/ 344488 h 1132078"/>
              <a:gd name="connsiteX17" fmla="*/ 764774 w 937900"/>
              <a:gd name="connsiteY17" fmla="*/ 430213 h 1132078"/>
              <a:gd name="connsiteX18" fmla="*/ 655238 w 937900"/>
              <a:gd name="connsiteY18" fmla="*/ 500060 h 1132078"/>
              <a:gd name="connsiteX19" fmla="*/ 671111 w 937900"/>
              <a:gd name="connsiteY19" fmla="*/ 608012 h 1132078"/>
              <a:gd name="connsiteX20" fmla="*/ 699686 w 937900"/>
              <a:gd name="connsiteY20" fmla="*/ 671512 h 1132078"/>
              <a:gd name="connsiteX21" fmla="*/ 736199 w 937900"/>
              <a:gd name="connsiteY21" fmla="*/ 844549 h 1132078"/>
              <a:gd name="connsiteX22" fmla="*/ 801288 w 937900"/>
              <a:gd name="connsiteY22" fmla="*/ 1034507 h 1132078"/>
              <a:gd name="connsiteX23" fmla="*/ 650474 w 937900"/>
              <a:gd name="connsiteY23" fmla="*/ 1131887 h 1132078"/>
              <a:gd name="connsiteX24" fmla="*/ 247251 w 937900"/>
              <a:gd name="connsiteY24" fmla="*/ 1015457 h 1132078"/>
              <a:gd name="connsiteX25" fmla="*/ 145649 w 937900"/>
              <a:gd name="connsiteY25" fmla="*/ 901700 h 1132078"/>
              <a:gd name="connsiteX26" fmla="*/ 121837 w 937900"/>
              <a:gd name="connsiteY26" fmla="*/ 1062037 h 1132078"/>
              <a:gd name="connsiteX27" fmla="*/ 9124 w 937900"/>
              <a:gd name="connsiteY27" fmla="*/ 1035050 h 1132078"/>
              <a:gd name="connsiteX28" fmla="*/ 13887 w 937900"/>
              <a:gd name="connsiteY28" fmla="*/ 908049 h 1132078"/>
              <a:gd name="connsiteX29" fmla="*/ 47225 w 937900"/>
              <a:gd name="connsiteY29" fmla="*/ 798512 h 1132078"/>
              <a:gd name="connsiteX30" fmla="*/ 69449 w 937900"/>
              <a:gd name="connsiteY30" fmla="*/ 685800 h 1132078"/>
              <a:gd name="connsiteX31" fmla="*/ 82150 w 937900"/>
              <a:gd name="connsiteY31" fmla="*/ 576263 h 1132078"/>
              <a:gd name="connsiteX32" fmla="*/ 83738 w 937900"/>
              <a:gd name="connsiteY32" fmla="*/ 517523 h 1132078"/>
              <a:gd name="connsiteX33" fmla="*/ 180576 w 937900"/>
              <a:gd name="connsiteY33" fmla="*/ 395285 h 1132078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37694"/>
              <a:gd name="connsiteX1" fmla="*/ 282176 w 937900"/>
              <a:gd name="connsiteY1" fmla="*/ 380998 h 1137694"/>
              <a:gd name="connsiteX2" fmla="*/ 398063 w 937900"/>
              <a:gd name="connsiteY2" fmla="*/ 387348 h 1137694"/>
              <a:gd name="connsiteX3" fmla="*/ 493313 w 937900"/>
              <a:gd name="connsiteY3" fmla="*/ 368299 h 1137694"/>
              <a:gd name="connsiteX4" fmla="*/ 526650 w 937900"/>
              <a:gd name="connsiteY4" fmla="*/ 320673 h 1137694"/>
              <a:gd name="connsiteX5" fmla="*/ 610788 w 937900"/>
              <a:gd name="connsiteY5" fmla="*/ 309561 h 1137694"/>
              <a:gd name="connsiteX6" fmla="*/ 706036 w 937900"/>
              <a:gd name="connsiteY6" fmla="*/ 222250 h 1137694"/>
              <a:gd name="connsiteX7" fmla="*/ 721911 w 937900"/>
              <a:gd name="connsiteY7" fmla="*/ 193675 h 1137694"/>
              <a:gd name="connsiteX8" fmla="*/ 742549 w 937900"/>
              <a:gd name="connsiteY8" fmla="*/ 177800 h 1137694"/>
              <a:gd name="connsiteX9" fmla="*/ 756836 w 937900"/>
              <a:gd name="connsiteY9" fmla="*/ 141288 h 1137694"/>
              <a:gd name="connsiteX10" fmla="*/ 748899 w 937900"/>
              <a:gd name="connsiteY10" fmla="*/ 107950 h 1137694"/>
              <a:gd name="connsiteX11" fmla="*/ 820338 w 937900"/>
              <a:gd name="connsiteY11" fmla="*/ 0 h 1137694"/>
              <a:gd name="connsiteX12" fmla="*/ 880662 w 937900"/>
              <a:gd name="connsiteY12" fmla="*/ 42862 h 1137694"/>
              <a:gd name="connsiteX13" fmla="*/ 937813 w 937900"/>
              <a:gd name="connsiteY13" fmla="*/ 53974 h 1137694"/>
              <a:gd name="connsiteX14" fmla="*/ 882250 w 937900"/>
              <a:gd name="connsiteY14" fmla="*/ 211138 h 1137694"/>
              <a:gd name="connsiteX15" fmla="*/ 872725 w 937900"/>
              <a:gd name="connsiteY15" fmla="*/ 284163 h 1137694"/>
              <a:gd name="connsiteX16" fmla="*/ 834624 w 937900"/>
              <a:gd name="connsiteY16" fmla="*/ 344488 h 1137694"/>
              <a:gd name="connsiteX17" fmla="*/ 764774 w 937900"/>
              <a:gd name="connsiteY17" fmla="*/ 430213 h 1137694"/>
              <a:gd name="connsiteX18" fmla="*/ 655238 w 937900"/>
              <a:gd name="connsiteY18" fmla="*/ 500060 h 1137694"/>
              <a:gd name="connsiteX19" fmla="*/ 671111 w 937900"/>
              <a:gd name="connsiteY19" fmla="*/ 608012 h 1137694"/>
              <a:gd name="connsiteX20" fmla="*/ 699686 w 937900"/>
              <a:gd name="connsiteY20" fmla="*/ 671512 h 1137694"/>
              <a:gd name="connsiteX21" fmla="*/ 736199 w 937900"/>
              <a:gd name="connsiteY21" fmla="*/ 844549 h 1137694"/>
              <a:gd name="connsiteX22" fmla="*/ 801288 w 937900"/>
              <a:gd name="connsiteY22" fmla="*/ 1034507 h 1137694"/>
              <a:gd name="connsiteX23" fmla="*/ 650474 w 937900"/>
              <a:gd name="connsiteY23" fmla="*/ 1131887 h 1137694"/>
              <a:gd name="connsiteX24" fmla="*/ 166289 w 937900"/>
              <a:gd name="connsiteY24" fmla="*/ 1137694 h 1137694"/>
              <a:gd name="connsiteX25" fmla="*/ 145649 w 937900"/>
              <a:gd name="connsiteY25" fmla="*/ 901700 h 1137694"/>
              <a:gd name="connsiteX26" fmla="*/ 121837 w 937900"/>
              <a:gd name="connsiteY26" fmla="*/ 1062037 h 1137694"/>
              <a:gd name="connsiteX27" fmla="*/ 9124 w 937900"/>
              <a:gd name="connsiteY27" fmla="*/ 1035050 h 1137694"/>
              <a:gd name="connsiteX28" fmla="*/ 13887 w 937900"/>
              <a:gd name="connsiteY28" fmla="*/ 908049 h 1137694"/>
              <a:gd name="connsiteX29" fmla="*/ 47225 w 937900"/>
              <a:gd name="connsiteY29" fmla="*/ 798512 h 1137694"/>
              <a:gd name="connsiteX30" fmla="*/ 69449 w 937900"/>
              <a:gd name="connsiteY30" fmla="*/ 685800 h 1137694"/>
              <a:gd name="connsiteX31" fmla="*/ 82150 w 937900"/>
              <a:gd name="connsiteY31" fmla="*/ 576263 h 1137694"/>
              <a:gd name="connsiteX32" fmla="*/ 83738 w 937900"/>
              <a:gd name="connsiteY32" fmla="*/ 517523 h 1137694"/>
              <a:gd name="connsiteX33" fmla="*/ 180576 w 937900"/>
              <a:gd name="connsiteY33" fmla="*/ 395285 h 1137694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6289 w 937900"/>
              <a:gd name="connsiteY25" fmla="*/ 113769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182686"/>
              <a:gd name="connsiteX1" fmla="*/ 282176 w 937900"/>
              <a:gd name="connsiteY1" fmla="*/ 380998 h 1182686"/>
              <a:gd name="connsiteX2" fmla="*/ 398063 w 937900"/>
              <a:gd name="connsiteY2" fmla="*/ 387348 h 1182686"/>
              <a:gd name="connsiteX3" fmla="*/ 493313 w 937900"/>
              <a:gd name="connsiteY3" fmla="*/ 368299 h 1182686"/>
              <a:gd name="connsiteX4" fmla="*/ 526650 w 937900"/>
              <a:gd name="connsiteY4" fmla="*/ 320673 h 1182686"/>
              <a:gd name="connsiteX5" fmla="*/ 610788 w 937900"/>
              <a:gd name="connsiteY5" fmla="*/ 309561 h 1182686"/>
              <a:gd name="connsiteX6" fmla="*/ 706036 w 937900"/>
              <a:gd name="connsiteY6" fmla="*/ 222250 h 1182686"/>
              <a:gd name="connsiteX7" fmla="*/ 721911 w 937900"/>
              <a:gd name="connsiteY7" fmla="*/ 193675 h 1182686"/>
              <a:gd name="connsiteX8" fmla="*/ 742549 w 937900"/>
              <a:gd name="connsiteY8" fmla="*/ 177800 h 1182686"/>
              <a:gd name="connsiteX9" fmla="*/ 756836 w 937900"/>
              <a:gd name="connsiteY9" fmla="*/ 141288 h 1182686"/>
              <a:gd name="connsiteX10" fmla="*/ 748899 w 937900"/>
              <a:gd name="connsiteY10" fmla="*/ 107950 h 1182686"/>
              <a:gd name="connsiteX11" fmla="*/ 820338 w 937900"/>
              <a:gd name="connsiteY11" fmla="*/ 0 h 1182686"/>
              <a:gd name="connsiteX12" fmla="*/ 880662 w 937900"/>
              <a:gd name="connsiteY12" fmla="*/ 42862 h 1182686"/>
              <a:gd name="connsiteX13" fmla="*/ 937813 w 937900"/>
              <a:gd name="connsiteY13" fmla="*/ 53974 h 1182686"/>
              <a:gd name="connsiteX14" fmla="*/ 882250 w 937900"/>
              <a:gd name="connsiteY14" fmla="*/ 211138 h 1182686"/>
              <a:gd name="connsiteX15" fmla="*/ 872725 w 937900"/>
              <a:gd name="connsiteY15" fmla="*/ 284163 h 1182686"/>
              <a:gd name="connsiteX16" fmla="*/ 834624 w 937900"/>
              <a:gd name="connsiteY16" fmla="*/ 344488 h 1182686"/>
              <a:gd name="connsiteX17" fmla="*/ 764774 w 937900"/>
              <a:gd name="connsiteY17" fmla="*/ 430213 h 1182686"/>
              <a:gd name="connsiteX18" fmla="*/ 655238 w 937900"/>
              <a:gd name="connsiteY18" fmla="*/ 500060 h 1182686"/>
              <a:gd name="connsiteX19" fmla="*/ 671111 w 937900"/>
              <a:gd name="connsiteY19" fmla="*/ 608012 h 1182686"/>
              <a:gd name="connsiteX20" fmla="*/ 699686 w 937900"/>
              <a:gd name="connsiteY20" fmla="*/ 671512 h 1182686"/>
              <a:gd name="connsiteX21" fmla="*/ 736199 w 937900"/>
              <a:gd name="connsiteY21" fmla="*/ 844549 h 1182686"/>
              <a:gd name="connsiteX22" fmla="*/ 801288 w 937900"/>
              <a:gd name="connsiteY22" fmla="*/ 1034507 h 1182686"/>
              <a:gd name="connsiteX23" fmla="*/ 650474 w 937900"/>
              <a:gd name="connsiteY23" fmla="*/ 1131887 h 1182686"/>
              <a:gd name="connsiteX24" fmla="*/ 415524 w 937900"/>
              <a:gd name="connsiteY24" fmla="*/ 1182686 h 1182686"/>
              <a:gd name="connsiteX25" fmla="*/ 163114 w 937900"/>
              <a:gd name="connsiteY25" fmla="*/ 1144044 h 1182686"/>
              <a:gd name="connsiteX26" fmla="*/ 145649 w 937900"/>
              <a:gd name="connsiteY26" fmla="*/ 901700 h 1182686"/>
              <a:gd name="connsiteX27" fmla="*/ 121837 w 937900"/>
              <a:gd name="connsiteY27" fmla="*/ 1062037 h 1182686"/>
              <a:gd name="connsiteX28" fmla="*/ 9124 w 937900"/>
              <a:gd name="connsiteY28" fmla="*/ 1035050 h 1182686"/>
              <a:gd name="connsiteX29" fmla="*/ 13887 w 937900"/>
              <a:gd name="connsiteY29" fmla="*/ 908049 h 1182686"/>
              <a:gd name="connsiteX30" fmla="*/ 47225 w 937900"/>
              <a:gd name="connsiteY30" fmla="*/ 798512 h 1182686"/>
              <a:gd name="connsiteX31" fmla="*/ 69449 w 937900"/>
              <a:gd name="connsiteY31" fmla="*/ 685800 h 1182686"/>
              <a:gd name="connsiteX32" fmla="*/ 82150 w 937900"/>
              <a:gd name="connsiteY32" fmla="*/ 576263 h 1182686"/>
              <a:gd name="connsiteX33" fmla="*/ 83738 w 937900"/>
              <a:gd name="connsiteY33" fmla="*/ 517523 h 1182686"/>
              <a:gd name="connsiteX34" fmla="*/ 180576 w 937900"/>
              <a:gd name="connsiteY34" fmla="*/ 395285 h 1182686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63114 w 937900"/>
              <a:gd name="connsiteY26" fmla="*/ 1144044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355"/>
              <a:gd name="connsiteX1" fmla="*/ 282176 w 937900"/>
              <a:gd name="connsiteY1" fmla="*/ 380998 h 1373355"/>
              <a:gd name="connsiteX2" fmla="*/ 398063 w 937900"/>
              <a:gd name="connsiteY2" fmla="*/ 387348 h 1373355"/>
              <a:gd name="connsiteX3" fmla="*/ 493313 w 937900"/>
              <a:gd name="connsiteY3" fmla="*/ 368299 h 1373355"/>
              <a:gd name="connsiteX4" fmla="*/ 526650 w 937900"/>
              <a:gd name="connsiteY4" fmla="*/ 320673 h 1373355"/>
              <a:gd name="connsiteX5" fmla="*/ 610788 w 937900"/>
              <a:gd name="connsiteY5" fmla="*/ 309561 h 1373355"/>
              <a:gd name="connsiteX6" fmla="*/ 706036 w 937900"/>
              <a:gd name="connsiteY6" fmla="*/ 222250 h 1373355"/>
              <a:gd name="connsiteX7" fmla="*/ 721911 w 937900"/>
              <a:gd name="connsiteY7" fmla="*/ 193675 h 1373355"/>
              <a:gd name="connsiteX8" fmla="*/ 742549 w 937900"/>
              <a:gd name="connsiteY8" fmla="*/ 177800 h 1373355"/>
              <a:gd name="connsiteX9" fmla="*/ 756836 w 937900"/>
              <a:gd name="connsiteY9" fmla="*/ 141288 h 1373355"/>
              <a:gd name="connsiteX10" fmla="*/ 748899 w 937900"/>
              <a:gd name="connsiteY10" fmla="*/ 107950 h 1373355"/>
              <a:gd name="connsiteX11" fmla="*/ 820338 w 937900"/>
              <a:gd name="connsiteY11" fmla="*/ 0 h 1373355"/>
              <a:gd name="connsiteX12" fmla="*/ 880662 w 937900"/>
              <a:gd name="connsiteY12" fmla="*/ 42862 h 1373355"/>
              <a:gd name="connsiteX13" fmla="*/ 937813 w 937900"/>
              <a:gd name="connsiteY13" fmla="*/ 53974 h 1373355"/>
              <a:gd name="connsiteX14" fmla="*/ 882250 w 937900"/>
              <a:gd name="connsiteY14" fmla="*/ 211138 h 1373355"/>
              <a:gd name="connsiteX15" fmla="*/ 872725 w 937900"/>
              <a:gd name="connsiteY15" fmla="*/ 284163 h 1373355"/>
              <a:gd name="connsiteX16" fmla="*/ 834624 w 937900"/>
              <a:gd name="connsiteY16" fmla="*/ 344488 h 1373355"/>
              <a:gd name="connsiteX17" fmla="*/ 764774 w 937900"/>
              <a:gd name="connsiteY17" fmla="*/ 430213 h 1373355"/>
              <a:gd name="connsiteX18" fmla="*/ 655238 w 937900"/>
              <a:gd name="connsiteY18" fmla="*/ 500060 h 1373355"/>
              <a:gd name="connsiteX19" fmla="*/ 671111 w 937900"/>
              <a:gd name="connsiteY19" fmla="*/ 608012 h 1373355"/>
              <a:gd name="connsiteX20" fmla="*/ 699686 w 937900"/>
              <a:gd name="connsiteY20" fmla="*/ 671512 h 1373355"/>
              <a:gd name="connsiteX21" fmla="*/ 736199 w 937900"/>
              <a:gd name="connsiteY21" fmla="*/ 844549 h 1373355"/>
              <a:gd name="connsiteX22" fmla="*/ 801288 w 937900"/>
              <a:gd name="connsiteY22" fmla="*/ 1034507 h 1373355"/>
              <a:gd name="connsiteX23" fmla="*/ 650474 w 937900"/>
              <a:gd name="connsiteY23" fmla="*/ 1131887 h 1373355"/>
              <a:gd name="connsiteX24" fmla="*/ 415524 w 937900"/>
              <a:gd name="connsiteY24" fmla="*/ 1182686 h 1373355"/>
              <a:gd name="connsiteX25" fmla="*/ 161524 w 937900"/>
              <a:gd name="connsiteY25" fmla="*/ 1373186 h 1373355"/>
              <a:gd name="connsiteX26" fmla="*/ 155177 w 937900"/>
              <a:gd name="connsiteY26" fmla="*/ 1145632 h 1373355"/>
              <a:gd name="connsiteX27" fmla="*/ 145649 w 937900"/>
              <a:gd name="connsiteY27" fmla="*/ 901700 h 1373355"/>
              <a:gd name="connsiteX28" fmla="*/ 121837 w 937900"/>
              <a:gd name="connsiteY28" fmla="*/ 1062037 h 1373355"/>
              <a:gd name="connsiteX29" fmla="*/ 9124 w 937900"/>
              <a:gd name="connsiteY29" fmla="*/ 1035050 h 1373355"/>
              <a:gd name="connsiteX30" fmla="*/ 13887 w 937900"/>
              <a:gd name="connsiteY30" fmla="*/ 908049 h 1373355"/>
              <a:gd name="connsiteX31" fmla="*/ 47225 w 937900"/>
              <a:gd name="connsiteY31" fmla="*/ 798512 h 1373355"/>
              <a:gd name="connsiteX32" fmla="*/ 69449 w 937900"/>
              <a:gd name="connsiteY32" fmla="*/ 685800 h 1373355"/>
              <a:gd name="connsiteX33" fmla="*/ 82150 w 937900"/>
              <a:gd name="connsiteY33" fmla="*/ 576263 h 1373355"/>
              <a:gd name="connsiteX34" fmla="*/ 83738 w 937900"/>
              <a:gd name="connsiteY34" fmla="*/ 517523 h 1373355"/>
              <a:gd name="connsiteX35" fmla="*/ 180576 w 937900"/>
              <a:gd name="connsiteY35" fmla="*/ 395285 h 1373355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70"/>
              <a:gd name="connsiteX1" fmla="*/ 282176 w 937900"/>
              <a:gd name="connsiteY1" fmla="*/ 380998 h 1373470"/>
              <a:gd name="connsiteX2" fmla="*/ 398063 w 937900"/>
              <a:gd name="connsiteY2" fmla="*/ 387348 h 1373470"/>
              <a:gd name="connsiteX3" fmla="*/ 493313 w 937900"/>
              <a:gd name="connsiteY3" fmla="*/ 368299 h 1373470"/>
              <a:gd name="connsiteX4" fmla="*/ 526650 w 937900"/>
              <a:gd name="connsiteY4" fmla="*/ 320673 h 1373470"/>
              <a:gd name="connsiteX5" fmla="*/ 610788 w 937900"/>
              <a:gd name="connsiteY5" fmla="*/ 309561 h 1373470"/>
              <a:gd name="connsiteX6" fmla="*/ 706036 w 937900"/>
              <a:gd name="connsiteY6" fmla="*/ 222250 h 1373470"/>
              <a:gd name="connsiteX7" fmla="*/ 721911 w 937900"/>
              <a:gd name="connsiteY7" fmla="*/ 193675 h 1373470"/>
              <a:gd name="connsiteX8" fmla="*/ 742549 w 937900"/>
              <a:gd name="connsiteY8" fmla="*/ 177800 h 1373470"/>
              <a:gd name="connsiteX9" fmla="*/ 756836 w 937900"/>
              <a:gd name="connsiteY9" fmla="*/ 141288 h 1373470"/>
              <a:gd name="connsiteX10" fmla="*/ 748899 w 937900"/>
              <a:gd name="connsiteY10" fmla="*/ 107950 h 1373470"/>
              <a:gd name="connsiteX11" fmla="*/ 820338 w 937900"/>
              <a:gd name="connsiteY11" fmla="*/ 0 h 1373470"/>
              <a:gd name="connsiteX12" fmla="*/ 880662 w 937900"/>
              <a:gd name="connsiteY12" fmla="*/ 42862 h 1373470"/>
              <a:gd name="connsiteX13" fmla="*/ 937813 w 937900"/>
              <a:gd name="connsiteY13" fmla="*/ 53974 h 1373470"/>
              <a:gd name="connsiteX14" fmla="*/ 882250 w 937900"/>
              <a:gd name="connsiteY14" fmla="*/ 211138 h 1373470"/>
              <a:gd name="connsiteX15" fmla="*/ 872725 w 937900"/>
              <a:gd name="connsiteY15" fmla="*/ 284163 h 1373470"/>
              <a:gd name="connsiteX16" fmla="*/ 834624 w 937900"/>
              <a:gd name="connsiteY16" fmla="*/ 344488 h 1373470"/>
              <a:gd name="connsiteX17" fmla="*/ 764774 w 937900"/>
              <a:gd name="connsiteY17" fmla="*/ 430213 h 1373470"/>
              <a:gd name="connsiteX18" fmla="*/ 655238 w 937900"/>
              <a:gd name="connsiteY18" fmla="*/ 500060 h 1373470"/>
              <a:gd name="connsiteX19" fmla="*/ 671111 w 937900"/>
              <a:gd name="connsiteY19" fmla="*/ 608012 h 1373470"/>
              <a:gd name="connsiteX20" fmla="*/ 699686 w 937900"/>
              <a:gd name="connsiteY20" fmla="*/ 671512 h 1373470"/>
              <a:gd name="connsiteX21" fmla="*/ 736199 w 937900"/>
              <a:gd name="connsiteY21" fmla="*/ 844549 h 1373470"/>
              <a:gd name="connsiteX22" fmla="*/ 801288 w 937900"/>
              <a:gd name="connsiteY22" fmla="*/ 1034507 h 1373470"/>
              <a:gd name="connsiteX23" fmla="*/ 650474 w 937900"/>
              <a:gd name="connsiteY23" fmla="*/ 1131887 h 1373470"/>
              <a:gd name="connsiteX24" fmla="*/ 415524 w 937900"/>
              <a:gd name="connsiteY24" fmla="*/ 1182686 h 1373470"/>
              <a:gd name="connsiteX25" fmla="*/ 161524 w 937900"/>
              <a:gd name="connsiteY25" fmla="*/ 1373186 h 1373470"/>
              <a:gd name="connsiteX26" fmla="*/ 177399 w 937900"/>
              <a:gd name="connsiteY26" fmla="*/ 1149348 h 1373470"/>
              <a:gd name="connsiteX27" fmla="*/ 155177 w 937900"/>
              <a:gd name="connsiteY27" fmla="*/ 1145632 h 1373470"/>
              <a:gd name="connsiteX28" fmla="*/ 145649 w 937900"/>
              <a:gd name="connsiteY28" fmla="*/ 901700 h 1373470"/>
              <a:gd name="connsiteX29" fmla="*/ 121837 w 937900"/>
              <a:gd name="connsiteY29" fmla="*/ 1062037 h 1373470"/>
              <a:gd name="connsiteX30" fmla="*/ 9124 w 937900"/>
              <a:gd name="connsiteY30" fmla="*/ 1035050 h 1373470"/>
              <a:gd name="connsiteX31" fmla="*/ 13887 w 937900"/>
              <a:gd name="connsiteY31" fmla="*/ 908049 h 1373470"/>
              <a:gd name="connsiteX32" fmla="*/ 47225 w 937900"/>
              <a:gd name="connsiteY32" fmla="*/ 798512 h 1373470"/>
              <a:gd name="connsiteX33" fmla="*/ 69449 w 937900"/>
              <a:gd name="connsiteY33" fmla="*/ 685800 h 1373470"/>
              <a:gd name="connsiteX34" fmla="*/ 82150 w 937900"/>
              <a:gd name="connsiteY34" fmla="*/ 576263 h 1373470"/>
              <a:gd name="connsiteX35" fmla="*/ 83738 w 937900"/>
              <a:gd name="connsiteY35" fmla="*/ 517523 h 1373470"/>
              <a:gd name="connsiteX36" fmla="*/ 180576 w 937900"/>
              <a:gd name="connsiteY36" fmla="*/ 395285 h 1373470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373462"/>
              <a:gd name="connsiteX1" fmla="*/ 282176 w 937900"/>
              <a:gd name="connsiteY1" fmla="*/ 380998 h 1373462"/>
              <a:gd name="connsiteX2" fmla="*/ 398063 w 937900"/>
              <a:gd name="connsiteY2" fmla="*/ 387348 h 1373462"/>
              <a:gd name="connsiteX3" fmla="*/ 493313 w 937900"/>
              <a:gd name="connsiteY3" fmla="*/ 368299 h 1373462"/>
              <a:gd name="connsiteX4" fmla="*/ 526650 w 937900"/>
              <a:gd name="connsiteY4" fmla="*/ 320673 h 1373462"/>
              <a:gd name="connsiteX5" fmla="*/ 610788 w 937900"/>
              <a:gd name="connsiteY5" fmla="*/ 309561 h 1373462"/>
              <a:gd name="connsiteX6" fmla="*/ 706036 w 937900"/>
              <a:gd name="connsiteY6" fmla="*/ 222250 h 1373462"/>
              <a:gd name="connsiteX7" fmla="*/ 721911 w 937900"/>
              <a:gd name="connsiteY7" fmla="*/ 193675 h 1373462"/>
              <a:gd name="connsiteX8" fmla="*/ 742549 w 937900"/>
              <a:gd name="connsiteY8" fmla="*/ 177800 h 1373462"/>
              <a:gd name="connsiteX9" fmla="*/ 756836 w 937900"/>
              <a:gd name="connsiteY9" fmla="*/ 141288 h 1373462"/>
              <a:gd name="connsiteX10" fmla="*/ 748899 w 937900"/>
              <a:gd name="connsiteY10" fmla="*/ 107950 h 1373462"/>
              <a:gd name="connsiteX11" fmla="*/ 820338 w 937900"/>
              <a:gd name="connsiteY11" fmla="*/ 0 h 1373462"/>
              <a:gd name="connsiteX12" fmla="*/ 880662 w 937900"/>
              <a:gd name="connsiteY12" fmla="*/ 42862 h 1373462"/>
              <a:gd name="connsiteX13" fmla="*/ 937813 w 937900"/>
              <a:gd name="connsiteY13" fmla="*/ 53974 h 1373462"/>
              <a:gd name="connsiteX14" fmla="*/ 882250 w 937900"/>
              <a:gd name="connsiteY14" fmla="*/ 211138 h 1373462"/>
              <a:gd name="connsiteX15" fmla="*/ 872725 w 937900"/>
              <a:gd name="connsiteY15" fmla="*/ 284163 h 1373462"/>
              <a:gd name="connsiteX16" fmla="*/ 834624 w 937900"/>
              <a:gd name="connsiteY16" fmla="*/ 344488 h 1373462"/>
              <a:gd name="connsiteX17" fmla="*/ 764774 w 937900"/>
              <a:gd name="connsiteY17" fmla="*/ 430213 h 1373462"/>
              <a:gd name="connsiteX18" fmla="*/ 655238 w 937900"/>
              <a:gd name="connsiteY18" fmla="*/ 500060 h 1373462"/>
              <a:gd name="connsiteX19" fmla="*/ 671111 w 937900"/>
              <a:gd name="connsiteY19" fmla="*/ 608012 h 1373462"/>
              <a:gd name="connsiteX20" fmla="*/ 699686 w 937900"/>
              <a:gd name="connsiteY20" fmla="*/ 671512 h 1373462"/>
              <a:gd name="connsiteX21" fmla="*/ 736199 w 937900"/>
              <a:gd name="connsiteY21" fmla="*/ 844549 h 1373462"/>
              <a:gd name="connsiteX22" fmla="*/ 801288 w 937900"/>
              <a:gd name="connsiteY22" fmla="*/ 1034507 h 1373462"/>
              <a:gd name="connsiteX23" fmla="*/ 650474 w 937900"/>
              <a:gd name="connsiteY23" fmla="*/ 1131887 h 1373462"/>
              <a:gd name="connsiteX24" fmla="*/ 415524 w 937900"/>
              <a:gd name="connsiteY24" fmla="*/ 1182686 h 1373462"/>
              <a:gd name="connsiteX25" fmla="*/ 161524 w 937900"/>
              <a:gd name="connsiteY25" fmla="*/ 1373186 h 1373462"/>
              <a:gd name="connsiteX26" fmla="*/ 169461 w 937900"/>
              <a:gd name="connsiteY26" fmla="*/ 1142998 h 1373462"/>
              <a:gd name="connsiteX27" fmla="*/ 155177 w 937900"/>
              <a:gd name="connsiteY27" fmla="*/ 1145632 h 1373462"/>
              <a:gd name="connsiteX28" fmla="*/ 145649 w 937900"/>
              <a:gd name="connsiteY28" fmla="*/ 901700 h 1373462"/>
              <a:gd name="connsiteX29" fmla="*/ 121837 w 937900"/>
              <a:gd name="connsiteY29" fmla="*/ 1062037 h 1373462"/>
              <a:gd name="connsiteX30" fmla="*/ 9124 w 937900"/>
              <a:gd name="connsiteY30" fmla="*/ 1035050 h 1373462"/>
              <a:gd name="connsiteX31" fmla="*/ 13887 w 937900"/>
              <a:gd name="connsiteY31" fmla="*/ 908049 h 1373462"/>
              <a:gd name="connsiteX32" fmla="*/ 47225 w 937900"/>
              <a:gd name="connsiteY32" fmla="*/ 798512 h 1373462"/>
              <a:gd name="connsiteX33" fmla="*/ 69449 w 937900"/>
              <a:gd name="connsiteY33" fmla="*/ 685800 h 1373462"/>
              <a:gd name="connsiteX34" fmla="*/ 82150 w 937900"/>
              <a:gd name="connsiteY34" fmla="*/ 576263 h 1373462"/>
              <a:gd name="connsiteX35" fmla="*/ 83738 w 937900"/>
              <a:gd name="connsiteY35" fmla="*/ 517523 h 1373462"/>
              <a:gd name="connsiteX36" fmla="*/ 180576 w 937900"/>
              <a:gd name="connsiteY36" fmla="*/ 395285 h 1373462"/>
              <a:gd name="connsiteX0" fmla="*/ 180576 w 937900"/>
              <a:gd name="connsiteY0" fmla="*/ 395285 h 1915859"/>
              <a:gd name="connsiteX1" fmla="*/ 282176 w 937900"/>
              <a:gd name="connsiteY1" fmla="*/ 380998 h 1915859"/>
              <a:gd name="connsiteX2" fmla="*/ 398063 w 937900"/>
              <a:gd name="connsiteY2" fmla="*/ 387348 h 1915859"/>
              <a:gd name="connsiteX3" fmla="*/ 493313 w 937900"/>
              <a:gd name="connsiteY3" fmla="*/ 368299 h 1915859"/>
              <a:gd name="connsiteX4" fmla="*/ 526650 w 937900"/>
              <a:gd name="connsiteY4" fmla="*/ 320673 h 1915859"/>
              <a:gd name="connsiteX5" fmla="*/ 610788 w 937900"/>
              <a:gd name="connsiteY5" fmla="*/ 309561 h 1915859"/>
              <a:gd name="connsiteX6" fmla="*/ 706036 w 937900"/>
              <a:gd name="connsiteY6" fmla="*/ 222250 h 1915859"/>
              <a:gd name="connsiteX7" fmla="*/ 721911 w 937900"/>
              <a:gd name="connsiteY7" fmla="*/ 193675 h 1915859"/>
              <a:gd name="connsiteX8" fmla="*/ 742549 w 937900"/>
              <a:gd name="connsiteY8" fmla="*/ 177800 h 1915859"/>
              <a:gd name="connsiteX9" fmla="*/ 756836 w 937900"/>
              <a:gd name="connsiteY9" fmla="*/ 141288 h 1915859"/>
              <a:gd name="connsiteX10" fmla="*/ 748899 w 937900"/>
              <a:gd name="connsiteY10" fmla="*/ 107950 h 1915859"/>
              <a:gd name="connsiteX11" fmla="*/ 820338 w 937900"/>
              <a:gd name="connsiteY11" fmla="*/ 0 h 1915859"/>
              <a:gd name="connsiteX12" fmla="*/ 880662 w 937900"/>
              <a:gd name="connsiteY12" fmla="*/ 42862 h 1915859"/>
              <a:gd name="connsiteX13" fmla="*/ 937813 w 937900"/>
              <a:gd name="connsiteY13" fmla="*/ 53974 h 1915859"/>
              <a:gd name="connsiteX14" fmla="*/ 882250 w 937900"/>
              <a:gd name="connsiteY14" fmla="*/ 211138 h 1915859"/>
              <a:gd name="connsiteX15" fmla="*/ 872725 w 937900"/>
              <a:gd name="connsiteY15" fmla="*/ 284163 h 1915859"/>
              <a:gd name="connsiteX16" fmla="*/ 834624 w 937900"/>
              <a:gd name="connsiteY16" fmla="*/ 344488 h 1915859"/>
              <a:gd name="connsiteX17" fmla="*/ 764774 w 937900"/>
              <a:gd name="connsiteY17" fmla="*/ 430213 h 1915859"/>
              <a:gd name="connsiteX18" fmla="*/ 655238 w 937900"/>
              <a:gd name="connsiteY18" fmla="*/ 500060 h 1915859"/>
              <a:gd name="connsiteX19" fmla="*/ 671111 w 937900"/>
              <a:gd name="connsiteY19" fmla="*/ 608012 h 1915859"/>
              <a:gd name="connsiteX20" fmla="*/ 699686 w 937900"/>
              <a:gd name="connsiteY20" fmla="*/ 671512 h 1915859"/>
              <a:gd name="connsiteX21" fmla="*/ 736199 w 937900"/>
              <a:gd name="connsiteY21" fmla="*/ 844549 h 1915859"/>
              <a:gd name="connsiteX22" fmla="*/ 801288 w 937900"/>
              <a:gd name="connsiteY22" fmla="*/ 1034507 h 1915859"/>
              <a:gd name="connsiteX23" fmla="*/ 650474 w 937900"/>
              <a:gd name="connsiteY23" fmla="*/ 1131887 h 1915859"/>
              <a:gd name="connsiteX24" fmla="*/ 415524 w 937900"/>
              <a:gd name="connsiteY24" fmla="*/ 1182686 h 1915859"/>
              <a:gd name="connsiteX25" fmla="*/ 131361 w 937900"/>
              <a:gd name="connsiteY25" fmla="*/ 1914522 h 1915859"/>
              <a:gd name="connsiteX26" fmla="*/ 161524 w 937900"/>
              <a:gd name="connsiteY26" fmla="*/ 1373186 h 1915859"/>
              <a:gd name="connsiteX27" fmla="*/ 169461 w 937900"/>
              <a:gd name="connsiteY27" fmla="*/ 1142998 h 1915859"/>
              <a:gd name="connsiteX28" fmla="*/ 155177 w 937900"/>
              <a:gd name="connsiteY28" fmla="*/ 1145632 h 1915859"/>
              <a:gd name="connsiteX29" fmla="*/ 145649 w 937900"/>
              <a:gd name="connsiteY29" fmla="*/ 901700 h 1915859"/>
              <a:gd name="connsiteX30" fmla="*/ 121837 w 937900"/>
              <a:gd name="connsiteY30" fmla="*/ 1062037 h 1915859"/>
              <a:gd name="connsiteX31" fmla="*/ 9124 w 937900"/>
              <a:gd name="connsiteY31" fmla="*/ 1035050 h 1915859"/>
              <a:gd name="connsiteX32" fmla="*/ 13887 w 937900"/>
              <a:gd name="connsiteY32" fmla="*/ 908049 h 1915859"/>
              <a:gd name="connsiteX33" fmla="*/ 47225 w 937900"/>
              <a:gd name="connsiteY33" fmla="*/ 798512 h 1915859"/>
              <a:gd name="connsiteX34" fmla="*/ 69449 w 937900"/>
              <a:gd name="connsiteY34" fmla="*/ 685800 h 1915859"/>
              <a:gd name="connsiteX35" fmla="*/ 82150 w 937900"/>
              <a:gd name="connsiteY35" fmla="*/ 576263 h 1915859"/>
              <a:gd name="connsiteX36" fmla="*/ 83738 w 937900"/>
              <a:gd name="connsiteY36" fmla="*/ 517523 h 1915859"/>
              <a:gd name="connsiteX37" fmla="*/ 180576 w 937900"/>
              <a:gd name="connsiteY37" fmla="*/ 395285 h 1915859"/>
              <a:gd name="connsiteX0" fmla="*/ 180576 w 937900"/>
              <a:gd name="connsiteY0" fmla="*/ 395285 h 1980092"/>
              <a:gd name="connsiteX1" fmla="*/ 282176 w 937900"/>
              <a:gd name="connsiteY1" fmla="*/ 380998 h 1980092"/>
              <a:gd name="connsiteX2" fmla="*/ 398063 w 937900"/>
              <a:gd name="connsiteY2" fmla="*/ 387348 h 1980092"/>
              <a:gd name="connsiteX3" fmla="*/ 493313 w 937900"/>
              <a:gd name="connsiteY3" fmla="*/ 368299 h 1980092"/>
              <a:gd name="connsiteX4" fmla="*/ 526650 w 937900"/>
              <a:gd name="connsiteY4" fmla="*/ 320673 h 1980092"/>
              <a:gd name="connsiteX5" fmla="*/ 610788 w 937900"/>
              <a:gd name="connsiteY5" fmla="*/ 309561 h 1980092"/>
              <a:gd name="connsiteX6" fmla="*/ 706036 w 937900"/>
              <a:gd name="connsiteY6" fmla="*/ 222250 h 1980092"/>
              <a:gd name="connsiteX7" fmla="*/ 721911 w 937900"/>
              <a:gd name="connsiteY7" fmla="*/ 193675 h 1980092"/>
              <a:gd name="connsiteX8" fmla="*/ 742549 w 937900"/>
              <a:gd name="connsiteY8" fmla="*/ 177800 h 1980092"/>
              <a:gd name="connsiteX9" fmla="*/ 756836 w 937900"/>
              <a:gd name="connsiteY9" fmla="*/ 141288 h 1980092"/>
              <a:gd name="connsiteX10" fmla="*/ 748899 w 937900"/>
              <a:gd name="connsiteY10" fmla="*/ 107950 h 1980092"/>
              <a:gd name="connsiteX11" fmla="*/ 820338 w 937900"/>
              <a:gd name="connsiteY11" fmla="*/ 0 h 1980092"/>
              <a:gd name="connsiteX12" fmla="*/ 880662 w 937900"/>
              <a:gd name="connsiteY12" fmla="*/ 42862 h 1980092"/>
              <a:gd name="connsiteX13" fmla="*/ 937813 w 937900"/>
              <a:gd name="connsiteY13" fmla="*/ 53974 h 1980092"/>
              <a:gd name="connsiteX14" fmla="*/ 882250 w 937900"/>
              <a:gd name="connsiteY14" fmla="*/ 211138 h 1980092"/>
              <a:gd name="connsiteX15" fmla="*/ 872725 w 937900"/>
              <a:gd name="connsiteY15" fmla="*/ 284163 h 1980092"/>
              <a:gd name="connsiteX16" fmla="*/ 834624 w 937900"/>
              <a:gd name="connsiteY16" fmla="*/ 344488 h 1980092"/>
              <a:gd name="connsiteX17" fmla="*/ 764774 w 937900"/>
              <a:gd name="connsiteY17" fmla="*/ 430213 h 1980092"/>
              <a:gd name="connsiteX18" fmla="*/ 655238 w 937900"/>
              <a:gd name="connsiteY18" fmla="*/ 500060 h 1980092"/>
              <a:gd name="connsiteX19" fmla="*/ 671111 w 937900"/>
              <a:gd name="connsiteY19" fmla="*/ 608012 h 1980092"/>
              <a:gd name="connsiteX20" fmla="*/ 699686 w 937900"/>
              <a:gd name="connsiteY20" fmla="*/ 671512 h 1980092"/>
              <a:gd name="connsiteX21" fmla="*/ 736199 w 937900"/>
              <a:gd name="connsiteY21" fmla="*/ 844549 h 1980092"/>
              <a:gd name="connsiteX22" fmla="*/ 801288 w 937900"/>
              <a:gd name="connsiteY22" fmla="*/ 1034507 h 1980092"/>
              <a:gd name="connsiteX23" fmla="*/ 650474 w 937900"/>
              <a:gd name="connsiteY23" fmla="*/ 1131887 h 1980092"/>
              <a:gd name="connsiteX24" fmla="*/ 415524 w 937900"/>
              <a:gd name="connsiteY24" fmla="*/ 1182686 h 1980092"/>
              <a:gd name="connsiteX25" fmla="*/ 229786 w 937900"/>
              <a:gd name="connsiteY25" fmla="*/ 1914522 h 1980092"/>
              <a:gd name="connsiteX26" fmla="*/ 131361 w 937900"/>
              <a:gd name="connsiteY26" fmla="*/ 1914522 h 1980092"/>
              <a:gd name="connsiteX27" fmla="*/ 161524 w 937900"/>
              <a:gd name="connsiteY27" fmla="*/ 1373186 h 1980092"/>
              <a:gd name="connsiteX28" fmla="*/ 169461 w 937900"/>
              <a:gd name="connsiteY28" fmla="*/ 1142998 h 1980092"/>
              <a:gd name="connsiteX29" fmla="*/ 155177 w 937900"/>
              <a:gd name="connsiteY29" fmla="*/ 1145632 h 1980092"/>
              <a:gd name="connsiteX30" fmla="*/ 145649 w 937900"/>
              <a:gd name="connsiteY30" fmla="*/ 901700 h 1980092"/>
              <a:gd name="connsiteX31" fmla="*/ 121837 w 937900"/>
              <a:gd name="connsiteY31" fmla="*/ 1062037 h 1980092"/>
              <a:gd name="connsiteX32" fmla="*/ 9124 w 937900"/>
              <a:gd name="connsiteY32" fmla="*/ 1035050 h 1980092"/>
              <a:gd name="connsiteX33" fmla="*/ 13887 w 937900"/>
              <a:gd name="connsiteY33" fmla="*/ 908049 h 1980092"/>
              <a:gd name="connsiteX34" fmla="*/ 47225 w 937900"/>
              <a:gd name="connsiteY34" fmla="*/ 798512 h 1980092"/>
              <a:gd name="connsiteX35" fmla="*/ 69449 w 937900"/>
              <a:gd name="connsiteY35" fmla="*/ 685800 h 1980092"/>
              <a:gd name="connsiteX36" fmla="*/ 82150 w 937900"/>
              <a:gd name="connsiteY36" fmla="*/ 576263 h 1980092"/>
              <a:gd name="connsiteX37" fmla="*/ 83738 w 937900"/>
              <a:gd name="connsiteY37" fmla="*/ 517523 h 1980092"/>
              <a:gd name="connsiteX38" fmla="*/ 180576 w 937900"/>
              <a:gd name="connsiteY38" fmla="*/ 395285 h 198009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229786 w 937900"/>
              <a:gd name="connsiteY25" fmla="*/ 1914522 h 1914522"/>
              <a:gd name="connsiteX26" fmla="*/ 131361 w 937900"/>
              <a:gd name="connsiteY26" fmla="*/ 1914522 h 1914522"/>
              <a:gd name="connsiteX27" fmla="*/ 161524 w 937900"/>
              <a:gd name="connsiteY27" fmla="*/ 1373186 h 1914522"/>
              <a:gd name="connsiteX28" fmla="*/ 169461 w 937900"/>
              <a:gd name="connsiteY28" fmla="*/ 1142998 h 1914522"/>
              <a:gd name="connsiteX29" fmla="*/ 155177 w 937900"/>
              <a:gd name="connsiteY29" fmla="*/ 1145632 h 1914522"/>
              <a:gd name="connsiteX30" fmla="*/ 145649 w 937900"/>
              <a:gd name="connsiteY30" fmla="*/ 901700 h 1914522"/>
              <a:gd name="connsiteX31" fmla="*/ 121837 w 937900"/>
              <a:gd name="connsiteY31" fmla="*/ 1062037 h 1914522"/>
              <a:gd name="connsiteX32" fmla="*/ 9124 w 937900"/>
              <a:gd name="connsiteY32" fmla="*/ 1035050 h 1914522"/>
              <a:gd name="connsiteX33" fmla="*/ 13887 w 937900"/>
              <a:gd name="connsiteY33" fmla="*/ 908049 h 1914522"/>
              <a:gd name="connsiteX34" fmla="*/ 47225 w 937900"/>
              <a:gd name="connsiteY34" fmla="*/ 798512 h 1914522"/>
              <a:gd name="connsiteX35" fmla="*/ 69449 w 937900"/>
              <a:gd name="connsiteY35" fmla="*/ 685800 h 1914522"/>
              <a:gd name="connsiteX36" fmla="*/ 82150 w 937900"/>
              <a:gd name="connsiteY36" fmla="*/ 576263 h 1914522"/>
              <a:gd name="connsiteX37" fmla="*/ 83738 w 937900"/>
              <a:gd name="connsiteY37" fmla="*/ 517523 h 1914522"/>
              <a:gd name="connsiteX38" fmla="*/ 180576 w 937900"/>
              <a:gd name="connsiteY38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29786 w 937900"/>
              <a:gd name="connsiteY26" fmla="*/ 1914522 h 1914522"/>
              <a:gd name="connsiteX27" fmla="*/ 131361 w 937900"/>
              <a:gd name="connsiteY27" fmla="*/ 1914522 h 1914522"/>
              <a:gd name="connsiteX28" fmla="*/ 161524 w 937900"/>
              <a:gd name="connsiteY28" fmla="*/ 1373186 h 1914522"/>
              <a:gd name="connsiteX29" fmla="*/ 169461 w 937900"/>
              <a:gd name="connsiteY29" fmla="*/ 1142998 h 1914522"/>
              <a:gd name="connsiteX30" fmla="*/ 155177 w 937900"/>
              <a:gd name="connsiteY30" fmla="*/ 1145632 h 1914522"/>
              <a:gd name="connsiteX31" fmla="*/ 145649 w 937900"/>
              <a:gd name="connsiteY31" fmla="*/ 901700 h 1914522"/>
              <a:gd name="connsiteX32" fmla="*/ 121837 w 937900"/>
              <a:gd name="connsiteY32" fmla="*/ 1062037 h 1914522"/>
              <a:gd name="connsiteX33" fmla="*/ 9124 w 937900"/>
              <a:gd name="connsiteY33" fmla="*/ 1035050 h 1914522"/>
              <a:gd name="connsiteX34" fmla="*/ 13887 w 937900"/>
              <a:gd name="connsiteY34" fmla="*/ 908049 h 1914522"/>
              <a:gd name="connsiteX35" fmla="*/ 47225 w 937900"/>
              <a:gd name="connsiteY35" fmla="*/ 798512 h 1914522"/>
              <a:gd name="connsiteX36" fmla="*/ 69449 w 937900"/>
              <a:gd name="connsiteY36" fmla="*/ 685800 h 1914522"/>
              <a:gd name="connsiteX37" fmla="*/ 82150 w 937900"/>
              <a:gd name="connsiteY37" fmla="*/ 576263 h 1914522"/>
              <a:gd name="connsiteX38" fmla="*/ 83738 w 937900"/>
              <a:gd name="connsiteY38" fmla="*/ 517523 h 1914522"/>
              <a:gd name="connsiteX39" fmla="*/ 180576 w 937900"/>
              <a:gd name="connsiteY39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61524 w 937900"/>
              <a:gd name="connsiteY29" fmla="*/ 1373186 h 1914522"/>
              <a:gd name="connsiteX30" fmla="*/ 169461 w 937900"/>
              <a:gd name="connsiteY30" fmla="*/ 1142998 h 1914522"/>
              <a:gd name="connsiteX31" fmla="*/ 155177 w 937900"/>
              <a:gd name="connsiteY31" fmla="*/ 1145632 h 1914522"/>
              <a:gd name="connsiteX32" fmla="*/ 145649 w 937900"/>
              <a:gd name="connsiteY32" fmla="*/ 901700 h 1914522"/>
              <a:gd name="connsiteX33" fmla="*/ 121837 w 937900"/>
              <a:gd name="connsiteY33" fmla="*/ 1062037 h 1914522"/>
              <a:gd name="connsiteX34" fmla="*/ 9124 w 937900"/>
              <a:gd name="connsiteY34" fmla="*/ 1035050 h 1914522"/>
              <a:gd name="connsiteX35" fmla="*/ 13887 w 937900"/>
              <a:gd name="connsiteY35" fmla="*/ 908049 h 1914522"/>
              <a:gd name="connsiteX36" fmla="*/ 47225 w 937900"/>
              <a:gd name="connsiteY36" fmla="*/ 798512 h 1914522"/>
              <a:gd name="connsiteX37" fmla="*/ 69449 w 937900"/>
              <a:gd name="connsiteY37" fmla="*/ 685800 h 1914522"/>
              <a:gd name="connsiteX38" fmla="*/ 82150 w 937900"/>
              <a:gd name="connsiteY38" fmla="*/ 576263 h 1914522"/>
              <a:gd name="connsiteX39" fmla="*/ 83738 w 937900"/>
              <a:gd name="connsiteY39" fmla="*/ 517523 h 1914522"/>
              <a:gd name="connsiteX40" fmla="*/ 180576 w 937900"/>
              <a:gd name="connsiteY40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29786 w 937900"/>
              <a:gd name="connsiteY27" fmla="*/ 1914522 h 1914522"/>
              <a:gd name="connsiteX28" fmla="*/ 131361 w 937900"/>
              <a:gd name="connsiteY28" fmla="*/ 1914522 h 1914522"/>
              <a:gd name="connsiteX29" fmla="*/ 123424 w 937900"/>
              <a:gd name="connsiteY29" fmla="*/ 1733546 h 1914522"/>
              <a:gd name="connsiteX30" fmla="*/ 161524 w 937900"/>
              <a:gd name="connsiteY30" fmla="*/ 1373186 h 1914522"/>
              <a:gd name="connsiteX31" fmla="*/ 169461 w 937900"/>
              <a:gd name="connsiteY31" fmla="*/ 1142998 h 1914522"/>
              <a:gd name="connsiteX32" fmla="*/ 155177 w 937900"/>
              <a:gd name="connsiteY32" fmla="*/ 1145632 h 1914522"/>
              <a:gd name="connsiteX33" fmla="*/ 145649 w 937900"/>
              <a:gd name="connsiteY33" fmla="*/ 901700 h 1914522"/>
              <a:gd name="connsiteX34" fmla="*/ 121837 w 937900"/>
              <a:gd name="connsiteY34" fmla="*/ 1062037 h 1914522"/>
              <a:gd name="connsiteX35" fmla="*/ 9124 w 937900"/>
              <a:gd name="connsiteY35" fmla="*/ 1035050 h 1914522"/>
              <a:gd name="connsiteX36" fmla="*/ 13887 w 937900"/>
              <a:gd name="connsiteY36" fmla="*/ 908049 h 1914522"/>
              <a:gd name="connsiteX37" fmla="*/ 47225 w 937900"/>
              <a:gd name="connsiteY37" fmla="*/ 798512 h 1914522"/>
              <a:gd name="connsiteX38" fmla="*/ 69449 w 937900"/>
              <a:gd name="connsiteY38" fmla="*/ 685800 h 1914522"/>
              <a:gd name="connsiteX39" fmla="*/ 82150 w 937900"/>
              <a:gd name="connsiteY39" fmla="*/ 576263 h 1914522"/>
              <a:gd name="connsiteX40" fmla="*/ 83738 w 937900"/>
              <a:gd name="connsiteY40" fmla="*/ 517523 h 1914522"/>
              <a:gd name="connsiteX41" fmla="*/ 180576 w 937900"/>
              <a:gd name="connsiteY41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34549 w 937900"/>
              <a:gd name="connsiteY27" fmla="*/ 1876421 h 1914522"/>
              <a:gd name="connsiteX28" fmla="*/ 229786 w 937900"/>
              <a:gd name="connsiteY28" fmla="*/ 1914522 h 1914522"/>
              <a:gd name="connsiteX29" fmla="*/ 131361 w 937900"/>
              <a:gd name="connsiteY29" fmla="*/ 1914522 h 1914522"/>
              <a:gd name="connsiteX30" fmla="*/ 123424 w 937900"/>
              <a:gd name="connsiteY30" fmla="*/ 1733546 h 1914522"/>
              <a:gd name="connsiteX31" fmla="*/ 161524 w 937900"/>
              <a:gd name="connsiteY31" fmla="*/ 1373186 h 1914522"/>
              <a:gd name="connsiteX32" fmla="*/ 169461 w 937900"/>
              <a:gd name="connsiteY32" fmla="*/ 1142998 h 1914522"/>
              <a:gd name="connsiteX33" fmla="*/ 155177 w 937900"/>
              <a:gd name="connsiteY33" fmla="*/ 1145632 h 1914522"/>
              <a:gd name="connsiteX34" fmla="*/ 145649 w 937900"/>
              <a:gd name="connsiteY34" fmla="*/ 901700 h 1914522"/>
              <a:gd name="connsiteX35" fmla="*/ 121837 w 937900"/>
              <a:gd name="connsiteY35" fmla="*/ 1062037 h 1914522"/>
              <a:gd name="connsiteX36" fmla="*/ 9124 w 937900"/>
              <a:gd name="connsiteY36" fmla="*/ 1035050 h 1914522"/>
              <a:gd name="connsiteX37" fmla="*/ 13887 w 937900"/>
              <a:gd name="connsiteY37" fmla="*/ 908049 h 1914522"/>
              <a:gd name="connsiteX38" fmla="*/ 47225 w 937900"/>
              <a:gd name="connsiteY38" fmla="*/ 798512 h 1914522"/>
              <a:gd name="connsiteX39" fmla="*/ 69449 w 937900"/>
              <a:gd name="connsiteY39" fmla="*/ 685800 h 1914522"/>
              <a:gd name="connsiteX40" fmla="*/ 82150 w 937900"/>
              <a:gd name="connsiteY40" fmla="*/ 576263 h 1914522"/>
              <a:gd name="connsiteX41" fmla="*/ 83738 w 937900"/>
              <a:gd name="connsiteY41" fmla="*/ 517523 h 1914522"/>
              <a:gd name="connsiteX42" fmla="*/ 180576 w 937900"/>
              <a:gd name="connsiteY42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82174 w 937900"/>
              <a:gd name="connsiteY26" fmla="*/ 161289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1524 w 937900"/>
              <a:gd name="connsiteY32" fmla="*/ 1373186 h 1914522"/>
              <a:gd name="connsiteX33" fmla="*/ 169461 w 937900"/>
              <a:gd name="connsiteY33" fmla="*/ 1142998 h 1914522"/>
              <a:gd name="connsiteX34" fmla="*/ 155177 w 937900"/>
              <a:gd name="connsiteY34" fmla="*/ 1145632 h 1914522"/>
              <a:gd name="connsiteX35" fmla="*/ 145649 w 937900"/>
              <a:gd name="connsiteY35" fmla="*/ 901700 h 1914522"/>
              <a:gd name="connsiteX36" fmla="*/ 121837 w 937900"/>
              <a:gd name="connsiteY36" fmla="*/ 1062037 h 1914522"/>
              <a:gd name="connsiteX37" fmla="*/ 9124 w 937900"/>
              <a:gd name="connsiteY37" fmla="*/ 1035050 h 1914522"/>
              <a:gd name="connsiteX38" fmla="*/ 13887 w 937900"/>
              <a:gd name="connsiteY38" fmla="*/ 908049 h 1914522"/>
              <a:gd name="connsiteX39" fmla="*/ 47225 w 937900"/>
              <a:gd name="connsiteY39" fmla="*/ 798512 h 1914522"/>
              <a:gd name="connsiteX40" fmla="*/ 69449 w 937900"/>
              <a:gd name="connsiteY40" fmla="*/ 685800 h 1914522"/>
              <a:gd name="connsiteX41" fmla="*/ 82150 w 937900"/>
              <a:gd name="connsiteY41" fmla="*/ 576263 h 1914522"/>
              <a:gd name="connsiteX42" fmla="*/ 83738 w 937900"/>
              <a:gd name="connsiteY42" fmla="*/ 517523 h 1914522"/>
              <a:gd name="connsiteX43" fmla="*/ 180576 w 937900"/>
              <a:gd name="connsiteY43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67874 w 937900"/>
              <a:gd name="connsiteY32" fmla="*/ 1452559 h 1914522"/>
              <a:gd name="connsiteX33" fmla="*/ 161524 w 937900"/>
              <a:gd name="connsiteY33" fmla="*/ 1373186 h 1914522"/>
              <a:gd name="connsiteX34" fmla="*/ 169461 w 937900"/>
              <a:gd name="connsiteY34" fmla="*/ 1142998 h 1914522"/>
              <a:gd name="connsiteX35" fmla="*/ 155177 w 937900"/>
              <a:gd name="connsiteY35" fmla="*/ 1145632 h 1914522"/>
              <a:gd name="connsiteX36" fmla="*/ 145649 w 937900"/>
              <a:gd name="connsiteY36" fmla="*/ 901700 h 1914522"/>
              <a:gd name="connsiteX37" fmla="*/ 121837 w 937900"/>
              <a:gd name="connsiteY37" fmla="*/ 1062037 h 1914522"/>
              <a:gd name="connsiteX38" fmla="*/ 9124 w 937900"/>
              <a:gd name="connsiteY38" fmla="*/ 1035050 h 1914522"/>
              <a:gd name="connsiteX39" fmla="*/ 13887 w 937900"/>
              <a:gd name="connsiteY39" fmla="*/ 908049 h 1914522"/>
              <a:gd name="connsiteX40" fmla="*/ 47225 w 937900"/>
              <a:gd name="connsiteY40" fmla="*/ 798512 h 1914522"/>
              <a:gd name="connsiteX41" fmla="*/ 69449 w 937900"/>
              <a:gd name="connsiteY41" fmla="*/ 685800 h 1914522"/>
              <a:gd name="connsiteX42" fmla="*/ 82150 w 937900"/>
              <a:gd name="connsiteY42" fmla="*/ 576263 h 1914522"/>
              <a:gd name="connsiteX43" fmla="*/ 83738 w 937900"/>
              <a:gd name="connsiteY43" fmla="*/ 517523 h 1914522"/>
              <a:gd name="connsiteX44" fmla="*/ 180576 w 937900"/>
              <a:gd name="connsiteY44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199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733546 h 1914522"/>
              <a:gd name="connsiteX32" fmla="*/ 158349 w 937900"/>
              <a:gd name="connsiteY32" fmla="*/ 1552571 h 1914522"/>
              <a:gd name="connsiteX33" fmla="*/ 167874 w 937900"/>
              <a:gd name="connsiteY33" fmla="*/ 1452559 h 1914522"/>
              <a:gd name="connsiteX34" fmla="*/ 161524 w 937900"/>
              <a:gd name="connsiteY34" fmla="*/ 1373186 h 1914522"/>
              <a:gd name="connsiteX35" fmla="*/ 169461 w 937900"/>
              <a:gd name="connsiteY35" fmla="*/ 1142998 h 1914522"/>
              <a:gd name="connsiteX36" fmla="*/ 155177 w 937900"/>
              <a:gd name="connsiteY36" fmla="*/ 1145632 h 1914522"/>
              <a:gd name="connsiteX37" fmla="*/ 145649 w 937900"/>
              <a:gd name="connsiteY37" fmla="*/ 901700 h 1914522"/>
              <a:gd name="connsiteX38" fmla="*/ 121837 w 937900"/>
              <a:gd name="connsiteY38" fmla="*/ 1062037 h 1914522"/>
              <a:gd name="connsiteX39" fmla="*/ 9124 w 937900"/>
              <a:gd name="connsiteY39" fmla="*/ 1035050 h 1914522"/>
              <a:gd name="connsiteX40" fmla="*/ 13887 w 937900"/>
              <a:gd name="connsiteY40" fmla="*/ 908049 h 1914522"/>
              <a:gd name="connsiteX41" fmla="*/ 47225 w 937900"/>
              <a:gd name="connsiteY41" fmla="*/ 798512 h 1914522"/>
              <a:gd name="connsiteX42" fmla="*/ 69449 w 937900"/>
              <a:gd name="connsiteY42" fmla="*/ 685800 h 1914522"/>
              <a:gd name="connsiteX43" fmla="*/ 82150 w 937900"/>
              <a:gd name="connsiteY43" fmla="*/ 576263 h 1914522"/>
              <a:gd name="connsiteX44" fmla="*/ 83738 w 937900"/>
              <a:gd name="connsiteY44" fmla="*/ 517523 h 1914522"/>
              <a:gd name="connsiteX45" fmla="*/ 180576 w 937900"/>
              <a:gd name="connsiteY45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10724 w 937900"/>
              <a:gd name="connsiteY31" fmla="*/ 1844671 h 1914522"/>
              <a:gd name="connsiteX32" fmla="*/ 123424 w 937900"/>
              <a:gd name="connsiteY32" fmla="*/ 1733546 h 1914522"/>
              <a:gd name="connsiteX33" fmla="*/ 158349 w 937900"/>
              <a:gd name="connsiteY33" fmla="*/ 1552571 h 1914522"/>
              <a:gd name="connsiteX34" fmla="*/ 167874 w 937900"/>
              <a:gd name="connsiteY34" fmla="*/ 1452559 h 1914522"/>
              <a:gd name="connsiteX35" fmla="*/ 161524 w 937900"/>
              <a:gd name="connsiteY35" fmla="*/ 1373186 h 1914522"/>
              <a:gd name="connsiteX36" fmla="*/ 169461 w 937900"/>
              <a:gd name="connsiteY36" fmla="*/ 1142998 h 1914522"/>
              <a:gd name="connsiteX37" fmla="*/ 155177 w 937900"/>
              <a:gd name="connsiteY37" fmla="*/ 1145632 h 1914522"/>
              <a:gd name="connsiteX38" fmla="*/ 145649 w 937900"/>
              <a:gd name="connsiteY38" fmla="*/ 901700 h 1914522"/>
              <a:gd name="connsiteX39" fmla="*/ 121837 w 937900"/>
              <a:gd name="connsiteY39" fmla="*/ 1062037 h 1914522"/>
              <a:gd name="connsiteX40" fmla="*/ 9124 w 937900"/>
              <a:gd name="connsiteY40" fmla="*/ 1035050 h 1914522"/>
              <a:gd name="connsiteX41" fmla="*/ 13887 w 937900"/>
              <a:gd name="connsiteY41" fmla="*/ 908049 h 1914522"/>
              <a:gd name="connsiteX42" fmla="*/ 47225 w 937900"/>
              <a:gd name="connsiteY42" fmla="*/ 798512 h 1914522"/>
              <a:gd name="connsiteX43" fmla="*/ 69449 w 937900"/>
              <a:gd name="connsiteY43" fmla="*/ 685800 h 1914522"/>
              <a:gd name="connsiteX44" fmla="*/ 82150 w 937900"/>
              <a:gd name="connsiteY44" fmla="*/ 576263 h 1914522"/>
              <a:gd name="connsiteX45" fmla="*/ 83738 w 937900"/>
              <a:gd name="connsiteY45" fmla="*/ 517523 h 1914522"/>
              <a:gd name="connsiteX46" fmla="*/ 180576 w 937900"/>
              <a:gd name="connsiteY46" fmla="*/ 395285 h 1914522"/>
              <a:gd name="connsiteX0" fmla="*/ 180576 w 937900"/>
              <a:gd name="connsiteY0" fmla="*/ 395285 h 1914522"/>
              <a:gd name="connsiteX1" fmla="*/ 282176 w 937900"/>
              <a:gd name="connsiteY1" fmla="*/ 380998 h 1914522"/>
              <a:gd name="connsiteX2" fmla="*/ 398063 w 937900"/>
              <a:gd name="connsiteY2" fmla="*/ 387348 h 1914522"/>
              <a:gd name="connsiteX3" fmla="*/ 493313 w 937900"/>
              <a:gd name="connsiteY3" fmla="*/ 368299 h 1914522"/>
              <a:gd name="connsiteX4" fmla="*/ 526650 w 937900"/>
              <a:gd name="connsiteY4" fmla="*/ 320673 h 1914522"/>
              <a:gd name="connsiteX5" fmla="*/ 610788 w 937900"/>
              <a:gd name="connsiteY5" fmla="*/ 309561 h 1914522"/>
              <a:gd name="connsiteX6" fmla="*/ 706036 w 937900"/>
              <a:gd name="connsiteY6" fmla="*/ 222250 h 1914522"/>
              <a:gd name="connsiteX7" fmla="*/ 721911 w 937900"/>
              <a:gd name="connsiteY7" fmla="*/ 193675 h 1914522"/>
              <a:gd name="connsiteX8" fmla="*/ 742549 w 937900"/>
              <a:gd name="connsiteY8" fmla="*/ 177800 h 1914522"/>
              <a:gd name="connsiteX9" fmla="*/ 756836 w 937900"/>
              <a:gd name="connsiteY9" fmla="*/ 141288 h 1914522"/>
              <a:gd name="connsiteX10" fmla="*/ 748899 w 937900"/>
              <a:gd name="connsiteY10" fmla="*/ 107950 h 1914522"/>
              <a:gd name="connsiteX11" fmla="*/ 820338 w 937900"/>
              <a:gd name="connsiteY11" fmla="*/ 0 h 1914522"/>
              <a:gd name="connsiteX12" fmla="*/ 880662 w 937900"/>
              <a:gd name="connsiteY12" fmla="*/ 42862 h 1914522"/>
              <a:gd name="connsiteX13" fmla="*/ 937813 w 937900"/>
              <a:gd name="connsiteY13" fmla="*/ 53974 h 1914522"/>
              <a:gd name="connsiteX14" fmla="*/ 882250 w 937900"/>
              <a:gd name="connsiteY14" fmla="*/ 211138 h 1914522"/>
              <a:gd name="connsiteX15" fmla="*/ 872725 w 937900"/>
              <a:gd name="connsiteY15" fmla="*/ 284163 h 1914522"/>
              <a:gd name="connsiteX16" fmla="*/ 834624 w 937900"/>
              <a:gd name="connsiteY16" fmla="*/ 344488 h 1914522"/>
              <a:gd name="connsiteX17" fmla="*/ 764774 w 937900"/>
              <a:gd name="connsiteY17" fmla="*/ 430213 h 1914522"/>
              <a:gd name="connsiteX18" fmla="*/ 655238 w 937900"/>
              <a:gd name="connsiteY18" fmla="*/ 500060 h 1914522"/>
              <a:gd name="connsiteX19" fmla="*/ 671111 w 937900"/>
              <a:gd name="connsiteY19" fmla="*/ 608012 h 1914522"/>
              <a:gd name="connsiteX20" fmla="*/ 699686 w 937900"/>
              <a:gd name="connsiteY20" fmla="*/ 671512 h 1914522"/>
              <a:gd name="connsiteX21" fmla="*/ 736199 w 937900"/>
              <a:gd name="connsiteY21" fmla="*/ 844549 h 1914522"/>
              <a:gd name="connsiteX22" fmla="*/ 801288 w 937900"/>
              <a:gd name="connsiteY22" fmla="*/ 1034507 h 1914522"/>
              <a:gd name="connsiteX23" fmla="*/ 650474 w 937900"/>
              <a:gd name="connsiteY23" fmla="*/ 1131887 h 1914522"/>
              <a:gd name="connsiteX24" fmla="*/ 415524 w 937900"/>
              <a:gd name="connsiteY24" fmla="*/ 1182686 h 1914522"/>
              <a:gd name="connsiteX25" fmla="*/ 326624 w 937900"/>
              <a:gd name="connsiteY25" fmla="*/ 1385884 h 1914522"/>
              <a:gd name="connsiteX26" fmla="*/ 278999 w 937900"/>
              <a:gd name="connsiteY26" fmla="*/ 1619246 h 1914522"/>
              <a:gd name="connsiteX27" fmla="*/ 266299 w 937900"/>
              <a:gd name="connsiteY27" fmla="*/ 1787521 h 1914522"/>
              <a:gd name="connsiteX28" fmla="*/ 234549 w 937900"/>
              <a:gd name="connsiteY28" fmla="*/ 1876421 h 1914522"/>
              <a:gd name="connsiteX29" fmla="*/ 229786 w 937900"/>
              <a:gd name="connsiteY29" fmla="*/ 1914522 h 1914522"/>
              <a:gd name="connsiteX30" fmla="*/ 131361 w 937900"/>
              <a:gd name="connsiteY30" fmla="*/ 1914522 h 1914522"/>
              <a:gd name="connsiteX31" fmla="*/ 123424 w 937900"/>
              <a:gd name="connsiteY31" fmla="*/ 1873246 h 1914522"/>
              <a:gd name="connsiteX32" fmla="*/ 110724 w 937900"/>
              <a:gd name="connsiteY32" fmla="*/ 1844671 h 1914522"/>
              <a:gd name="connsiteX33" fmla="*/ 123424 w 937900"/>
              <a:gd name="connsiteY33" fmla="*/ 1733546 h 1914522"/>
              <a:gd name="connsiteX34" fmla="*/ 158349 w 937900"/>
              <a:gd name="connsiteY34" fmla="*/ 1552571 h 1914522"/>
              <a:gd name="connsiteX35" fmla="*/ 167874 w 937900"/>
              <a:gd name="connsiteY35" fmla="*/ 1452559 h 1914522"/>
              <a:gd name="connsiteX36" fmla="*/ 161524 w 937900"/>
              <a:gd name="connsiteY36" fmla="*/ 1373186 h 1914522"/>
              <a:gd name="connsiteX37" fmla="*/ 169461 w 937900"/>
              <a:gd name="connsiteY37" fmla="*/ 1142998 h 1914522"/>
              <a:gd name="connsiteX38" fmla="*/ 155177 w 937900"/>
              <a:gd name="connsiteY38" fmla="*/ 1145632 h 1914522"/>
              <a:gd name="connsiteX39" fmla="*/ 145649 w 937900"/>
              <a:gd name="connsiteY39" fmla="*/ 901700 h 1914522"/>
              <a:gd name="connsiteX40" fmla="*/ 121837 w 937900"/>
              <a:gd name="connsiteY40" fmla="*/ 1062037 h 1914522"/>
              <a:gd name="connsiteX41" fmla="*/ 9124 w 937900"/>
              <a:gd name="connsiteY41" fmla="*/ 1035050 h 1914522"/>
              <a:gd name="connsiteX42" fmla="*/ 13887 w 937900"/>
              <a:gd name="connsiteY42" fmla="*/ 908049 h 1914522"/>
              <a:gd name="connsiteX43" fmla="*/ 47225 w 937900"/>
              <a:gd name="connsiteY43" fmla="*/ 798512 h 1914522"/>
              <a:gd name="connsiteX44" fmla="*/ 69449 w 937900"/>
              <a:gd name="connsiteY44" fmla="*/ 685800 h 1914522"/>
              <a:gd name="connsiteX45" fmla="*/ 82150 w 937900"/>
              <a:gd name="connsiteY45" fmla="*/ 576263 h 1914522"/>
              <a:gd name="connsiteX46" fmla="*/ 83738 w 937900"/>
              <a:gd name="connsiteY46" fmla="*/ 517523 h 1914522"/>
              <a:gd name="connsiteX47" fmla="*/ 180576 w 937900"/>
              <a:gd name="connsiteY47" fmla="*/ 395285 h 1914522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3424 w 937900"/>
              <a:gd name="connsiteY31" fmla="*/ 187324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15524 w 937900"/>
              <a:gd name="connsiteY24" fmla="*/ 1182686 h 1917697"/>
              <a:gd name="connsiteX25" fmla="*/ 326624 w 937900"/>
              <a:gd name="connsiteY25" fmla="*/ 1385884 h 1917697"/>
              <a:gd name="connsiteX26" fmla="*/ 278999 w 937900"/>
              <a:gd name="connsiteY26" fmla="*/ 1619246 h 1917697"/>
              <a:gd name="connsiteX27" fmla="*/ 266299 w 937900"/>
              <a:gd name="connsiteY27" fmla="*/ 1787521 h 1917697"/>
              <a:gd name="connsiteX28" fmla="*/ 234549 w 937900"/>
              <a:gd name="connsiteY28" fmla="*/ 1876421 h 1917697"/>
              <a:gd name="connsiteX29" fmla="*/ 229786 w 937900"/>
              <a:gd name="connsiteY29" fmla="*/ 1914522 h 1917697"/>
              <a:gd name="connsiteX30" fmla="*/ 121836 w 937900"/>
              <a:gd name="connsiteY30" fmla="*/ 1917697 h 1917697"/>
              <a:gd name="connsiteX31" fmla="*/ 126599 w 937900"/>
              <a:gd name="connsiteY31" fmla="*/ 1866896 h 1917697"/>
              <a:gd name="connsiteX32" fmla="*/ 110724 w 937900"/>
              <a:gd name="connsiteY32" fmla="*/ 1844671 h 1917697"/>
              <a:gd name="connsiteX33" fmla="*/ 123424 w 937900"/>
              <a:gd name="connsiteY33" fmla="*/ 1733546 h 1917697"/>
              <a:gd name="connsiteX34" fmla="*/ 158349 w 937900"/>
              <a:gd name="connsiteY34" fmla="*/ 1552571 h 1917697"/>
              <a:gd name="connsiteX35" fmla="*/ 167874 w 937900"/>
              <a:gd name="connsiteY35" fmla="*/ 1452559 h 1917697"/>
              <a:gd name="connsiteX36" fmla="*/ 161524 w 937900"/>
              <a:gd name="connsiteY36" fmla="*/ 1373186 h 1917697"/>
              <a:gd name="connsiteX37" fmla="*/ 169461 w 937900"/>
              <a:gd name="connsiteY37" fmla="*/ 1142998 h 1917697"/>
              <a:gd name="connsiteX38" fmla="*/ 155177 w 937900"/>
              <a:gd name="connsiteY38" fmla="*/ 1145632 h 1917697"/>
              <a:gd name="connsiteX39" fmla="*/ 145649 w 937900"/>
              <a:gd name="connsiteY39" fmla="*/ 901700 h 1917697"/>
              <a:gd name="connsiteX40" fmla="*/ 121837 w 937900"/>
              <a:gd name="connsiteY40" fmla="*/ 1062037 h 1917697"/>
              <a:gd name="connsiteX41" fmla="*/ 9124 w 937900"/>
              <a:gd name="connsiteY41" fmla="*/ 1035050 h 1917697"/>
              <a:gd name="connsiteX42" fmla="*/ 13887 w 937900"/>
              <a:gd name="connsiteY42" fmla="*/ 908049 h 1917697"/>
              <a:gd name="connsiteX43" fmla="*/ 47225 w 937900"/>
              <a:gd name="connsiteY43" fmla="*/ 798512 h 1917697"/>
              <a:gd name="connsiteX44" fmla="*/ 69449 w 937900"/>
              <a:gd name="connsiteY44" fmla="*/ 685800 h 1917697"/>
              <a:gd name="connsiteX45" fmla="*/ 82150 w 937900"/>
              <a:gd name="connsiteY45" fmla="*/ 576263 h 1917697"/>
              <a:gd name="connsiteX46" fmla="*/ 83738 w 937900"/>
              <a:gd name="connsiteY46" fmla="*/ 517523 h 1917697"/>
              <a:gd name="connsiteX47" fmla="*/ 180576 w 937900"/>
              <a:gd name="connsiteY47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499661 w 937900"/>
              <a:gd name="connsiteY24" fmla="*/ 1366834 h 1917697"/>
              <a:gd name="connsiteX25" fmla="*/ 415524 w 937900"/>
              <a:gd name="connsiteY25" fmla="*/ 1182686 h 1917697"/>
              <a:gd name="connsiteX26" fmla="*/ 326624 w 937900"/>
              <a:gd name="connsiteY26" fmla="*/ 1385884 h 1917697"/>
              <a:gd name="connsiteX27" fmla="*/ 278999 w 937900"/>
              <a:gd name="connsiteY27" fmla="*/ 1619246 h 1917697"/>
              <a:gd name="connsiteX28" fmla="*/ 266299 w 937900"/>
              <a:gd name="connsiteY28" fmla="*/ 1787521 h 1917697"/>
              <a:gd name="connsiteX29" fmla="*/ 234549 w 937900"/>
              <a:gd name="connsiteY29" fmla="*/ 1876421 h 1917697"/>
              <a:gd name="connsiteX30" fmla="*/ 229786 w 937900"/>
              <a:gd name="connsiteY30" fmla="*/ 1914522 h 1917697"/>
              <a:gd name="connsiteX31" fmla="*/ 121836 w 937900"/>
              <a:gd name="connsiteY31" fmla="*/ 1917697 h 1917697"/>
              <a:gd name="connsiteX32" fmla="*/ 126599 w 937900"/>
              <a:gd name="connsiteY32" fmla="*/ 1866896 h 1917697"/>
              <a:gd name="connsiteX33" fmla="*/ 110724 w 937900"/>
              <a:gd name="connsiteY33" fmla="*/ 1844671 h 1917697"/>
              <a:gd name="connsiteX34" fmla="*/ 123424 w 937900"/>
              <a:gd name="connsiteY34" fmla="*/ 1733546 h 1917697"/>
              <a:gd name="connsiteX35" fmla="*/ 158349 w 937900"/>
              <a:gd name="connsiteY35" fmla="*/ 1552571 h 1917697"/>
              <a:gd name="connsiteX36" fmla="*/ 167874 w 937900"/>
              <a:gd name="connsiteY36" fmla="*/ 1452559 h 1917697"/>
              <a:gd name="connsiteX37" fmla="*/ 161524 w 937900"/>
              <a:gd name="connsiteY37" fmla="*/ 1373186 h 1917697"/>
              <a:gd name="connsiteX38" fmla="*/ 169461 w 937900"/>
              <a:gd name="connsiteY38" fmla="*/ 1142998 h 1917697"/>
              <a:gd name="connsiteX39" fmla="*/ 155177 w 937900"/>
              <a:gd name="connsiteY39" fmla="*/ 1145632 h 1917697"/>
              <a:gd name="connsiteX40" fmla="*/ 145649 w 937900"/>
              <a:gd name="connsiteY40" fmla="*/ 901700 h 1917697"/>
              <a:gd name="connsiteX41" fmla="*/ 121837 w 937900"/>
              <a:gd name="connsiteY41" fmla="*/ 1062037 h 1917697"/>
              <a:gd name="connsiteX42" fmla="*/ 9124 w 937900"/>
              <a:gd name="connsiteY42" fmla="*/ 1035050 h 1917697"/>
              <a:gd name="connsiteX43" fmla="*/ 13887 w 937900"/>
              <a:gd name="connsiteY43" fmla="*/ 908049 h 1917697"/>
              <a:gd name="connsiteX44" fmla="*/ 47225 w 937900"/>
              <a:gd name="connsiteY44" fmla="*/ 798512 h 1917697"/>
              <a:gd name="connsiteX45" fmla="*/ 69449 w 937900"/>
              <a:gd name="connsiteY45" fmla="*/ 685800 h 1917697"/>
              <a:gd name="connsiteX46" fmla="*/ 82150 w 937900"/>
              <a:gd name="connsiteY46" fmla="*/ 576263 h 1917697"/>
              <a:gd name="connsiteX47" fmla="*/ 83738 w 937900"/>
              <a:gd name="connsiteY47" fmla="*/ 517523 h 1917697"/>
              <a:gd name="connsiteX48" fmla="*/ 180576 w 937900"/>
              <a:gd name="connsiteY48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499661 w 937900"/>
              <a:gd name="connsiteY25" fmla="*/ 1366834 h 1917697"/>
              <a:gd name="connsiteX26" fmla="*/ 415524 w 937900"/>
              <a:gd name="connsiteY26" fmla="*/ 1182686 h 1917697"/>
              <a:gd name="connsiteX27" fmla="*/ 326624 w 937900"/>
              <a:gd name="connsiteY27" fmla="*/ 1385884 h 1917697"/>
              <a:gd name="connsiteX28" fmla="*/ 278999 w 937900"/>
              <a:gd name="connsiteY28" fmla="*/ 1619246 h 1917697"/>
              <a:gd name="connsiteX29" fmla="*/ 266299 w 937900"/>
              <a:gd name="connsiteY29" fmla="*/ 1787521 h 1917697"/>
              <a:gd name="connsiteX30" fmla="*/ 234549 w 937900"/>
              <a:gd name="connsiteY30" fmla="*/ 1876421 h 1917697"/>
              <a:gd name="connsiteX31" fmla="*/ 229786 w 937900"/>
              <a:gd name="connsiteY31" fmla="*/ 1914522 h 1917697"/>
              <a:gd name="connsiteX32" fmla="*/ 121836 w 937900"/>
              <a:gd name="connsiteY32" fmla="*/ 1917697 h 1917697"/>
              <a:gd name="connsiteX33" fmla="*/ 126599 w 937900"/>
              <a:gd name="connsiteY33" fmla="*/ 1866896 h 1917697"/>
              <a:gd name="connsiteX34" fmla="*/ 110724 w 937900"/>
              <a:gd name="connsiteY34" fmla="*/ 1844671 h 1917697"/>
              <a:gd name="connsiteX35" fmla="*/ 123424 w 937900"/>
              <a:gd name="connsiteY35" fmla="*/ 1733546 h 1917697"/>
              <a:gd name="connsiteX36" fmla="*/ 158349 w 937900"/>
              <a:gd name="connsiteY36" fmla="*/ 1552571 h 1917697"/>
              <a:gd name="connsiteX37" fmla="*/ 167874 w 937900"/>
              <a:gd name="connsiteY37" fmla="*/ 1452559 h 1917697"/>
              <a:gd name="connsiteX38" fmla="*/ 161524 w 937900"/>
              <a:gd name="connsiteY38" fmla="*/ 1373186 h 1917697"/>
              <a:gd name="connsiteX39" fmla="*/ 169461 w 937900"/>
              <a:gd name="connsiteY39" fmla="*/ 1142998 h 1917697"/>
              <a:gd name="connsiteX40" fmla="*/ 155177 w 937900"/>
              <a:gd name="connsiteY40" fmla="*/ 1145632 h 1917697"/>
              <a:gd name="connsiteX41" fmla="*/ 145649 w 937900"/>
              <a:gd name="connsiteY41" fmla="*/ 901700 h 1917697"/>
              <a:gd name="connsiteX42" fmla="*/ 121837 w 937900"/>
              <a:gd name="connsiteY42" fmla="*/ 1062037 h 1917697"/>
              <a:gd name="connsiteX43" fmla="*/ 9124 w 937900"/>
              <a:gd name="connsiteY43" fmla="*/ 1035050 h 1917697"/>
              <a:gd name="connsiteX44" fmla="*/ 13887 w 937900"/>
              <a:gd name="connsiteY44" fmla="*/ 908049 h 1917697"/>
              <a:gd name="connsiteX45" fmla="*/ 47225 w 937900"/>
              <a:gd name="connsiteY45" fmla="*/ 798512 h 1917697"/>
              <a:gd name="connsiteX46" fmla="*/ 69449 w 937900"/>
              <a:gd name="connsiteY46" fmla="*/ 685800 h 1917697"/>
              <a:gd name="connsiteX47" fmla="*/ 82150 w 937900"/>
              <a:gd name="connsiteY47" fmla="*/ 576263 h 1917697"/>
              <a:gd name="connsiteX48" fmla="*/ 83738 w 937900"/>
              <a:gd name="connsiteY48" fmla="*/ 517523 h 1917697"/>
              <a:gd name="connsiteX49" fmla="*/ 180576 w 937900"/>
              <a:gd name="connsiteY49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499661 w 937900"/>
              <a:gd name="connsiteY26" fmla="*/ 1366834 h 1917697"/>
              <a:gd name="connsiteX27" fmla="*/ 415524 w 937900"/>
              <a:gd name="connsiteY27" fmla="*/ 1182686 h 1917697"/>
              <a:gd name="connsiteX28" fmla="*/ 326624 w 937900"/>
              <a:gd name="connsiteY28" fmla="*/ 1385884 h 1917697"/>
              <a:gd name="connsiteX29" fmla="*/ 278999 w 937900"/>
              <a:gd name="connsiteY29" fmla="*/ 1619246 h 1917697"/>
              <a:gd name="connsiteX30" fmla="*/ 266299 w 937900"/>
              <a:gd name="connsiteY30" fmla="*/ 1787521 h 1917697"/>
              <a:gd name="connsiteX31" fmla="*/ 234549 w 937900"/>
              <a:gd name="connsiteY31" fmla="*/ 1876421 h 1917697"/>
              <a:gd name="connsiteX32" fmla="*/ 229786 w 937900"/>
              <a:gd name="connsiteY32" fmla="*/ 1914522 h 1917697"/>
              <a:gd name="connsiteX33" fmla="*/ 121836 w 937900"/>
              <a:gd name="connsiteY33" fmla="*/ 1917697 h 1917697"/>
              <a:gd name="connsiteX34" fmla="*/ 126599 w 937900"/>
              <a:gd name="connsiteY34" fmla="*/ 1866896 h 1917697"/>
              <a:gd name="connsiteX35" fmla="*/ 110724 w 937900"/>
              <a:gd name="connsiteY35" fmla="*/ 1844671 h 1917697"/>
              <a:gd name="connsiteX36" fmla="*/ 123424 w 937900"/>
              <a:gd name="connsiteY36" fmla="*/ 1733546 h 1917697"/>
              <a:gd name="connsiteX37" fmla="*/ 158349 w 937900"/>
              <a:gd name="connsiteY37" fmla="*/ 1552571 h 1917697"/>
              <a:gd name="connsiteX38" fmla="*/ 167874 w 937900"/>
              <a:gd name="connsiteY38" fmla="*/ 1452559 h 1917697"/>
              <a:gd name="connsiteX39" fmla="*/ 161524 w 937900"/>
              <a:gd name="connsiteY39" fmla="*/ 1373186 h 1917697"/>
              <a:gd name="connsiteX40" fmla="*/ 169461 w 937900"/>
              <a:gd name="connsiteY40" fmla="*/ 1142998 h 1917697"/>
              <a:gd name="connsiteX41" fmla="*/ 155177 w 937900"/>
              <a:gd name="connsiteY41" fmla="*/ 1145632 h 1917697"/>
              <a:gd name="connsiteX42" fmla="*/ 145649 w 937900"/>
              <a:gd name="connsiteY42" fmla="*/ 901700 h 1917697"/>
              <a:gd name="connsiteX43" fmla="*/ 121837 w 937900"/>
              <a:gd name="connsiteY43" fmla="*/ 1062037 h 1917697"/>
              <a:gd name="connsiteX44" fmla="*/ 9124 w 937900"/>
              <a:gd name="connsiteY44" fmla="*/ 1035050 h 1917697"/>
              <a:gd name="connsiteX45" fmla="*/ 13887 w 937900"/>
              <a:gd name="connsiteY45" fmla="*/ 908049 h 1917697"/>
              <a:gd name="connsiteX46" fmla="*/ 47225 w 937900"/>
              <a:gd name="connsiteY46" fmla="*/ 798512 h 1917697"/>
              <a:gd name="connsiteX47" fmla="*/ 69449 w 937900"/>
              <a:gd name="connsiteY47" fmla="*/ 685800 h 1917697"/>
              <a:gd name="connsiteX48" fmla="*/ 82150 w 937900"/>
              <a:gd name="connsiteY48" fmla="*/ 576263 h 1917697"/>
              <a:gd name="connsiteX49" fmla="*/ 83738 w 937900"/>
              <a:gd name="connsiteY49" fmla="*/ 517523 h 1917697"/>
              <a:gd name="connsiteX50" fmla="*/ 180576 w 937900"/>
              <a:gd name="connsiteY50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499661 w 937900"/>
              <a:gd name="connsiteY27" fmla="*/ 1366834 h 1917697"/>
              <a:gd name="connsiteX28" fmla="*/ 415524 w 937900"/>
              <a:gd name="connsiteY28" fmla="*/ 1182686 h 1917697"/>
              <a:gd name="connsiteX29" fmla="*/ 326624 w 937900"/>
              <a:gd name="connsiteY29" fmla="*/ 1385884 h 1917697"/>
              <a:gd name="connsiteX30" fmla="*/ 278999 w 937900"/>
              <a:gd name="connsiteY30" fmla="*/ 1619246 h 1917697"/>
              <a:gd name="connsiteX31" fmla="*/ 266299 w 937900"/>
              <a:gd name="connsiteY31" fmla="*/ 1787521 h 1917697"/>
              <a:gd name="connsiteX32" fmla="*/ 234549 w 937900"/>
              <a:gd name="connsiteY32" fmla="*/ 1876421 h 1917697"/>
              <a:gd name="connsiteX33" fmla="*/ 229786 w 937900"/>
              <a:gd name="connsiteY33" fmla="*/ 1914522 h 1917697"/>
              <a:gd name="connsiteX34" fmla="*/ 121836 w 937900"/>
              <a:gd name="connsiteY34" fmla="*/ 1917697 h 1917697"/>
              <a:gd name="connsiteX35" fmla="*/ 126599 w 937900"/>
              <a:gd name="connsiteY35" fmla="*/ 1866896 h 1917697"/>
              <a:gd name="connsiteX36" fmla="*/ 110724 w 937900"/>
              <a:gd name="connsiteY36" fmla="*/ 1844671 h 1917697"/>
              <a:gd name="connsiteX37" fmla="*/ 123424 w 937900"/>
              <a:gd name="connsiteY37" fmla="*/ 1733546 h 1917697"/>
              <a:gd name="connsiteX38" fmla="*/ 158349 w 937900"/>
              <a:gd name="connsiteY38" fmla="*/ 1552571 h 1917697"/>
              <a:gd name="connsiteX39" fmla="*/ 167874 w 937900"/>
              <a:gd name="connsiteY39" fmla="*/ 1452559 h 1917697"/>
              <a:gd name="connsiteX40" fmla="*/ 161524 w 937900"/>
              <a:gd name="connsiteY40" fmla="*/ 1373186 h 1917697"/>
              <a:gd name="connsiteX41" fmla="*/ 169461 w 937900"/>
              <a:gd name="connsiteY41" fmla="*/ 1142998 h 1917697"/>
              <a:gd name="connsiteX42" fmla="*/ 155177 w 937900"/>
              <a:gd name="connsiteY42" fmla="*/ 1145632 h 1917697"/>
              <a:gd name="connsiteX43" fmla="*/ 145649 w 937900"/>
              <a:gd name="connsiteY43" fmla="*/ 901700 h 1917697"/>
              <a:gd name="connsiteX44" fmla="*/ 121837 w 937900"/>
              <a:gd name="connsiteY44" fmla="*/ 1062037 h 1917697"/>
              <a:gd name="connsiteX45" fmla="*/ 9124 w 937900"/>
              <a:gd name="connsiteY45" fmla="*/ 1035050 h 1917697"/>
              <a:gd name="connsiteX46" fmla="*/ 13887 w 937900"/>
              <a:gd name="connsiteY46" fmla="*/ 908049 h 1917697"/>
              <a:gd name="connsiteX47" fmla="*/ 47225 w 937900"/>
              <a:gd name="connsiteY47" fmla="*/ 798512 h 1917697"/>
              <a:gd name="connsiteX48" fmla="*/ 69449 w 937900"/>
              <a:gd name="connsiteY48" fmla="*/ 685800 h 1917697"/>
              <a:gd name="connsiteX49" fmla="*/ 82150 w 937900"/>
              <a:gd name="connsiteY49" fmla="*/ 576263 h 1917697"/>
              <a:gd name="connsiteX50" fmla="*/ 83738 w 937900"/>
              <a:gd name="connsiteY50" fmla="*/ 517523 h 1917697"/>
              <a:gd name="connsiteX51" fmla="*/ 180576 w 937900"/>
              <a:gd name="connsiteY51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499661 w 937900"/>
              <a:gd name="connsiteY28" fmla="*/ 1366834 h 1917697"/>
              <a:gd name="connsiteX29" fmla="*/ 415524 w 937900"/>
              <a:gd name="connsiteY29" fmla="*/ 1182686 h 1917697"/>
              <a:gd name="connsiteX30" fmla="*/ 326624 w 937900"/>
              <a:gd name="connsiteY30" fmla="*/ 1385884 h 1917697"/>
              <a:gd name="connsiteX31" fmla="*/ 278999 w 937900"/>
              <a:gd name="connsiteY31" fmla="*/ 1619246 h 1917697"/>
              <a:gd name="connsiteX32" fmla="*/ 266299 w 937900"/>
              <a:gd name="connsiteY32" fmla="*/ 1787521 h 1917697"/>
              <a:gd name="connsiteX33" fmla="*/ 234549 w 937900"/>
              <a:gd name="connsiteY33" fmla="*/ 1876421 h 1917697"/>
              <a:gd name="connsiteX34" fmla="*/ 229786 w 937900"/>
              <a:gd name="connsiteY34" fmla="*/ 1914522 h 1917697"/>
              <a:gd name="connsiteX35" fmla="*/ 121836 w 937900"/>
              <a:gd name="connsiteY35" fmla="*/ 1917697 h 1917697"/>
              <a:gd name="connsiteX36" fmla="*/ 126599 w 937900"/>
              <a:gd name="connsiteY36" fmla="*/ 1866896 h 1917697"/>
              <a:gd name="connsiteX37" fmla="*/ 110724 w 937900"/>
              <a:gd name="connsiteY37" fmla="*/ 1844671 h 1917697"/>
              <a:gd name="connsiteX38" fmla="*/ 123424 w 937900"/>
              <a:gd name="connsiteY38" fmla="*/ 1733546 h 1917697"/>
              <a:gd name="connsiteX39" fmla="*/ 158349 w 937900"/>
              <a:gd name="connsiteY39" fmla="*/ 1552571 h 1917697"/>
              <a:gd name="connsiteX40" fmla="*/ 167874 w 937900"/>
              <a:gd name="connsiteY40" fmla="*/ 1452559 h 1917697"/>
              <a:gd name="connsiteX41" fmla="*/ 161524 w 937900"/>
              <a:gd name="connsiteY41" fmla="*/ 1373186 h 1917697"/>
              <a:gd name="connsiteX42" fmla="*/ 169461 w 937900"/>
              <a:gd name="connsiteY42" fmla="*/ 1142998 h 1917697"/>
              <a:gd name="connsiteX43" fmla="*/ 155177 w 937900"/>
              <a:gd name="connsiteY43" fmla="*/ 1145632 h 1917697"/>
              <a:gd name="connsiteX44" fmla="*/ 145649 w 937900"/>
              <a:gd name="connsiteY44" fmla="*/ 901700 h 1917697"/>
              <a:gd name="connsiteX45" fmla="*/ 121837 w 937900"/>
              <a:gd name="connsiteY45" fmla="*/ 1062037 h 1917697"/>
              <a:gd name="connsiteX46" fmla="*/ 9124 w 937900"/>
              <a:gd name="connsiteY46" fmla="*/ 1035050 h 1917697"/>
              <a:gd name="connsiteX47" fmla="*/ 13887 w 937900"/>
              <a:gd name="connsiteY47" fmla="*/ 908049 h 1917697"/>
              <a:gd name="connsiteX48" fmla="*/ 47225 w 937900"/>
              <a:gd name="connsiteY48" fmla="*/ 798512 h 1917697"/>
              <a:gd name="connsiteX49" fmla="*/ 69449 w 937900"/>
              <a:gd name="connsiteY49" fmla="*/ 685800 h 1917697"/>
              <a:gd name="connsiteX50" fmla="*/ 82150 w 937900"/>
              <a:gd name="connsiteY50" fmla="*/ 576263 h 1917697"/>
              <a:gd name="connsiteX51" fmla="*/ 83738 w 937900"/>
              <a:gd name="connsiteY51" fmla="*/ 517523 h 1917697"/>
              <a:gd name="connsiteX52" fmla="*/ 180576 w 937900"/>
              <a:gd name="connsiteY52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585386 w 937900"/>
              <a:gd name="connsiteY25" fmla="*/ 1878009 h 1917697"/>
              <a:gd name="connsiteX26" fmla="*/ 571099 w 937900"/>
              <a:gd name="connsiteY26" fmla="*/ 1733546 h 1917697"/>
              <a:gd name="connsiteX27" fmla="*/ 564749 w 937900"/>
              <a:gd name="connsiteY27" fmla="*/ 1619246 h 1917697"/>
              <a:gd name="connsiteX28" fmla="*/ 536174 w 937900"/>
              <a:gd name="connsiteY28" fmla="*/ 1530346 h 1917697"/>
              <a:gd name="connsiteX29" fmla="*/ 499661 w 937900"/>
              <a:gd name="connsiteY29" fmla="*/ 1366834 h 1917697"/>
              <a:gd name="connsiteX30" fmla="*/ 415524 w 937900"/>
              <a:gd name="connsiteY30" fmla="*/ 1182686 h 1917697"/>
              <a:gd name="connsiteX31" fmla="*/ 326624 w 937900"/>
              <a:gd name="connsiteY31" fmla="*/ 1385884 h 1917697"/>
              <a:gd name="connsiteX32" fmla="*/ 278999 w 937900"/>
              <a:gd name="connsiteY32" fmla="*/ 1619246 h 1917697"/>
              <a:gd name="connsiteX33" fmla="*/ 266299 w 937900"/>
              <a:gd name="connsiteY33" fmla="*/ 1787521 h 1917697"/>
              <a:gd name="connsiteX34" fmla="*/ 234549 w 937900"/>
              <a:gd name="connsiteY34" fmla="*/ 1876421 h 1917697"/>
              <a:gd name="connsiteX35" fmla="*/ 229786 w 937900"/>
              <a:gd name="connsiteY35" fmla="*/ 1914522 h 1917697"/>
              <a:gd name="connsiteX36" fmla="*/ 121836 w 937900"/>
              <a:gd name="connsiteY36" fmla="*/ 1917697 h 1917697"/>
              <a:gd name="connsiteX37" fmla="*/ 126599 w 937900"/>
              <a:gd name="connsiteY37" fmla="*/ 1866896 h 1917697"/>
              <a:gd name="connsiteX38" fmla="*/ 110724 w 937900"/>
              <a:gd name="connsiteY38" fmla="*/ 1844671 h 1917697"/>
              <a:gd name="connsiteX39" fmla="*/ 123424 w 937900"/>
              <a:gd name="connsiteY39" fmla="*/ 1733546 h 1917697"/>
              <a:gd name="connsiteX40" fmla="*/ 158349 w 937900"/>
              <a:gd name="connsiteY40" fmla="*/ 1552571 h 1917697"/>
              <a:gd name="connsiteX41" fmla="*/ 167874 w 937900"/>
              <a:gd name="connsiteY41" fmla="*/ 1452559 h 1917697"/>
              <a:gd name="connsiteX42" fmla="*/ 161524 w 937900"/>
              <a:gd name="connsiteY42" fmla="*/ 1373186 h 1917697"/>
              <a:gd name="connsiteX43" fmla="*/ 169461 w 937900"/>
              <a:gd name="connsiteY43" fmla="*/ 1142998 h 1917697"/>
              <a:gd name="connsiteX44" fmla="*/ 155177 w 937900"/>
              <a:gd name="connsiteY44" fmla="*/ 1145632 h 1917697"/>
              <a:gd name="connsiteX45" fmla="*/ 145649 w 937900"/>
              <a:gd name="connsiteY45" fmla="*/ 901700 h 1917697"/>
              <a:gd name="connsiteX46" fmla="*/ 121837 w 937900"/>
              <a:gd name="connsiteY46" fmla="*/ 1062037 h 1917697"/>
              <a:gd name="connsiteX47" fmla="*/ 9124 w 937900"/>
              <a:gd name="connsiteY47" fmla="*/ 1035050 h 1917697"/>
              <a:gd name="connsiteX48" fmla="*/ 13887 w 937900"/>
              <a:gd name="connsiteY48" fmla="*/ 908049 h 1917697"/>
              <a:gd name="connsiteX49" fmla="*/ 47225 w 937900"/>
              <a:gd name="connsiteY49" fmla="*/ 798512 h 1917697"/>
              <a:gd name="connsiteX50" fmla="*/ 69449 w 937900"/>
              <a:gd name="connsiteY50" fmla="*/ 685800 h 1917697"/>
              <a:gd name="connsiteX51" fmla="*/ 82150 w 937900"/>
              <a:gd name="connsiteY51" fmla="*/ 576263 h 1917697"/>
              <a:gd name="connsiteX52" fmla="*/ 83738 w 937900"/>
              <a:gd name="connsiteY52" fmla="*/ 517523 h 1917697"/>
              <a:gd name="connsiteX53" fmla="*/ 180576 w 937900"/>
              <a:gd name="connsiteY53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878009 h 1917697"/>
              <a:gd name="connsiteX26" fmla="*/ 585386 w 937900"/>
              <a:gd name="connsiteY26" fmla="*/ 1878009 h 1917697"/>
              <a:gd name="connsiteX27" fmla="*/ 571099 w 937900"/>
              <a:gd name="connsiteY27" fmla="*/ 1733546 h 1917697"/>
              <a:gd name="connsiteX28" fmla="*/ 564749 w 937900"/>
              <a:gd name="connsiteY28" fmla="*/ 1619246 h 1917697"/>
              <a:gd name="connsiteX29" fmla="*/ 536174 w 937900"/>
              <a:gd name="connsiteY29" fmla="*/ 1530346 h 1917697"/>
              <a:gd name="connsiteX30" fmla="*/ 499661 w 937900"/>
              <a:gd name="connsiteY30" fmla="*/ 1366834 h 1917697"/>
              <a:gd name="connsiteX31" fmla="*/ 415524 w 937900"/>
              <a:gd name="connsiteY31" fmla="*/ 1182686 h 1917697"/>
              <a:gd name="connsiteX32" fmla="*/ 326624 w 937900"/>
              <a:gd name="connsiteY32" fmla="*/ 1385884 h 1917697"/>
              <a:gd name="connsiteX33" fmla="*/ 278999 w 937900"/>
              <a:gd name="connsiteY33" fmla="*/ 1619246 h 1917697"/>
              <a:gd name="connsiteX34" fmla="*/ 266299 w 937900"/>
              <a:gd name="connsiteY34" fmla="*/ 1787521 h 1917697"/>
              <a:gd name="connsiteX35" fmla="*/ 234549 w 937900"/>
              <a:gd name="connsiteY35" fmla="*/ 1876421 h 1917697"/>
              <a:gd name="connsiteX36" fmla="*/ 229786 w 937900"/>
              <a:gd name="connsiteY36" fmla="*/ 1914522 h 1917697"/>
              <a:gd name="connsiteX37" fmla="*/ 121836 w 937900"/>
              <a:gd name="connsiteY37" fmla="*/ 1917697 h 1917697"/>
              <a:gd name="connsiteX38" fmla="*/ 126599 w 937900"/>
              <a:gd name="connsiteY38" fmla="*/ 1866896 h 1917697"/>
              <a:gd name="connsiteX39" fmla="*/ 110724 w 937900"/>
              <a:gd name="connsiteY39" fmla="*/ 1844671 h 1917697"/>
              <a:gd name="connsiteX40" fmla="*/ 123424 w 937900"/>
              <a:gd name="connsiteY40" fmla="*/ 1733546 h 1917697"/>
              <a:gd name="connsiteX41" fmla="*/ 158349 w 937900"/>
              <a:gd name="connsiteY41" fmla="*/ 1552571 h 1917697"/>
              <a:gd name="connsiteX42" fmla="*/ 167874 w 937900"/>
              <a:gd name="connsiteY42" fmla="*/ 1452559 h 1917697"/>
              <a:gd name="connsiteX43" fmla="*/ 161524 w 937900"/>
              <a:gd name="connsiteY43" fmla="*/ 1373186 h 1917697"/>
              <a:gd name="connsiteX44" fmla="*/ 169461 w 937900"/>
              <a:gd name="connsiteY44" fmla="*/ 1142998 h 1917697"/>
              <a:gd name="connsiteX45" fmla="*/ 155177 w 937900"/>
              <a:gd name="connsiteY45" fmla="*/ 1145632 h 1917697"/>
              <a:gd name="connsiteX46" fmla="*/ 145649 w 937900"/>
              <a:gd name="connsiteY46" fmla="*/ 901700 h 1917697"/>
              <a:gd name="connsiteX47" fmla="*/ 121837 w 937900"/>
              <a:gd name="connsiteY47" fmla="*/ 1062037 h 1917697"/>
              <a:gd name="connsiteX48" fmla="*/ 9124 w 937900"/>
              <a:gd name="connsiteY48" fmla="*/ 1035050 h 1917697"/>
              <a:gd name="connsiteX49" fmla="*/ 13887 w 937900"/>
              <a:gd name="connsiteY49" fmla="*/ 908049 h 1917697"/>
              <a:gd name="connsiteX50" fmla="*/ 47225 w 937900"/>
              <a:gd name="connsiteY50" fmla="*/ 798512 h 1917697"/>
              <a:gd name="connsiteX51" fmla="*/ 69449 w 937900"/>
              <a:gd name="connsiteY51" fmla="*/ 685800 h 1917697"/>
              <a:gd name="connsiteX52" fmla="*/ 82150 w 937900"/>
              <a:gd name="connsiteY52" fmla="*/ 576263 h 1917697"/>
              <a:gd name="connsiteX53" fmla="*/ 83738 w 937900"/>
              <a:gd name="connsiteY53" fmla="*/ 517523 h 1917697"/>
              <a:gd name="connsiteX54" fmla="*/ 180576 w 937900"/>
              <a:gd name="connsiteY54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718736 w 937900"/>
              <a:gd name="connsiteY25" fmla="*/ 1770059 h 1917697"/>
              <a:gd name="connsiteX26" fmla="*/ 718736 w 937900"/>
              <a:gd name="connsiteY26" fmla="*/ 1878009 h 1917697"/>
              <a:gd name="connsiteX27" fmla="*/ 585386 w 937900"/>
              <a:gd name="connsiteY27" fmla="*/ 1878009 h 1917697"/>
              <a:gd name="connsiteX28" fmla="*/ 571099 w 937900"/>
              <a:gd name="connsiteY28" fmla="*/ 1733546 h 1917697"/>
              <a:gd name="connsiteX29" fmla="*/ 564749 w 937900"/>
              <a:gd name="connsiteY29" fmla="*/ 1619246 h 1917697"/>
              <a:gd name="connsiteX30" fmla="*/ 536174 w 937900"/>
              <a:gd name="connsiteY30" fmla="*/ 1530346 h 1917697"/>
              <a:gd name="connsiteX31" fmla="*/ 499661 w 937900"/>
              <a:gd name="connsiteY31" fmla="*/ 1366834 h 1917697"/>
              <a:gd name="connsiteX32" fmla="*/ 415524 w 937900"/>
              <a:gd name="connsiteY32" fmla="*/ 1182686 h 1917697"/>
              <a:gd name="connsiteX33" fmla="*/ 326624 w 937900"/>
              <a:gd name="connsiteY33" fmla="*/ 1385884 h 1917697"/>
              <a:gd name="connsiteX34" fmla="*/ 278999 w 937900"/>
              <a:gd name="connsiteY34" fmla="*/ 1619246 h 1917697"/>
              <a:gd name="connsiteX35" fmla="*/ 266299 w 937900"/>
              <a:gd name="connsiteY35" fmla="*/ 1787521 h 1917697"/>
              <a:gd name="connsiteX36" fmla="*/ 234549 w 937900"/>
              <a:gd name="connsiteY36" fmla="*/ 1876421 h 1917697"/>
              <a:gd name="connsiteX37" fmla="*/ 229786 w 937900"/>
              <a:gd name="connsiteY37" fmla="*/ 1914522 h 1917697"/>
              <a:gd name="connsiteX38" fmla="*/ 121836 w 937900"/>
              <a:gd name="connsiteY38" fmla="*/ 1917697 h 1917697"/>
              <a:gd name="connsiteX39" fmla="*/ 126599 w 937900"/>
              <a:gd name="connsiteY39" fmla="*/ 1866896 h 1917697"/>
              <a:gd name="connsiteX40" fmla="*/ 110724 w 937900"/>
              <a:gd name="connsiteY40" fmla="*/ 1844671 h 1917697"/>
              <a:gd name="connsiteX41" fmla="*/ 123424 w 937900"/>
              <a:gd name="connsiteY41" fmla="*/ 1733546 h 1917697"/>
              <a:gd name="connsiteX42" fmla="*/ 158349 w 937900"/>
              <a:gd name="connsiteY42" fmla="*/ 1552571 h 1917697"/>
              <a:gd name="connsiteX43" fmla="*/ 167874 w 937900"/>
              <a:gd name="connsiteY43" fmla="*/ 1452559 h 1917697"/>
              <a:gd name="connsiteX44" fmla="*/ 161524 w 937900"/>
              <a:gd name="connsiteY44" fmla="*/ 1373186 h 1917697"/>
              <a:gd name="connsiteX45" fmla="*/ 169461 w 937900"/>
              <a:gd name="connsiteY45" fmla="*/ 1142998 h 1917697"/>
              <a:gd name="connsiteX46" fmla="*/ 155177 w 937900"/>
              <a:gd name="connsiteY46" fmla="*/ 1145632 h 1917697"/>
              <a:gd name="connsiteX47" fmla="*/ 145649 w 937900"/>
              <a:gd name="connsiteY47" fmla="*/ 901700 h 1917697"/>
              <a:gd name="connsiteX48" fmla="*/ 121837 w 937900"/>
              <a:gd name="connsiteY48" fmla="*/ 1062037 h 1917697"/>
              <a:gd name="connsiteX49" fmla="*/ 9124 w 937900"/>
              <a:gd name="connsiteY49" fmla="*/ 1035050 h 1917697"/>
              <a:gd name="connsiteX50" fmla="*/ 13887 w 937900"/>
              <a:gd name="connsiteY50" fmla="*/ 908049 h 1917697"/>
              <a:gd name="connsiteX51" fmla="*/ 47225 w 937900"/>
              <a:gd name="connsiteY51" fmla="*/ 798512 h 1917697"/>
              <a:gd name="connsiteX52" fmla="*/ 69449 w 937900"/>
              <a:gd name="connsiteY52" fmla="*/ 685800 h 1917697"/>
              <a:gd name="connsiteX53" fmla="*/ 82150 w 937900"/>
              <a:gd name="connsiteY53" fmla="*/ 576263 h 1917697"/>
              <a:gd name="connsiteX54" fmla="*/ 83738 w 937900"/>
              <a:gd name="connsiteY54" fmla="*/ 517523 h 1917697"/>
              <a:gd name="connsiteX55" fmla="*/ 180576 w 937900"/>
              <a:gd name="connsiteY55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8736 w 937900"/>
              <a:gd name="connsiteY27" fmla="*/ 1878009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95285 h 1917697"/>
              <a:gd name="connsiteX1" fmla="*/ 282176 w 937900"/>
              <a:gd name="connsiteY1" fmla="*/ 380998 h 1917697"/>
              <a:gd name="connsiteX2" fmla="*/ 398063 w 937900"/>
              <a:gd name="connsiteY2" fmla="*/ 387348 h 1917697"/>
              <a:gd name="connsiteX3" fmla="*/ 493313 w 937900"/>
              <a:gd name="connsiteY3" fmla="*/ 368299 h 1917697"/>
              <a:gd name="connsiteX4" fmla="*/ 526650 w 937900"/>
              <a:gd name="connsiteY4" fmla="*/ 320673 h 1917697"/>
              <a:gd name="connsiteX5" fmla="*/ 610788 w 937900"/>
              <a:gd name="connsiteY5" fmla="*/ 309561 h 1917697"/>
              <a:gd name="connsiteX6" fmla="*/ 706036 w 937900"/>
              <a:gd name="connsiteY6" fmla="*/ 222250 h 1917697"/>
              <a:gd name="connsiteX7" fmla="*/ 721911 w 937900"/>
              <a:gd name="connsiteY7" fmla="*/ 193675 h 1917697"/>
              <a:gd name="connsiteX8" fmla="*/ 742549 w 937900"/>
              <a:gd name="connsiteY8" fmla="*/ 177800 h 1917697"/>
              <a:gd name="connsiteX9" fmla="*/ 756836 w 937900"/>
              <a:gd name="connsiteY9" fmla="*/ 141288 h 1917697"/>
              <a:gd name="connsiteX10" fmla="*/ 748899 w 937900"/>
              <a:gd name="connsiteY10" fmla="*/ 107950 h 1917697"/>
              <a:gd name="connsiteX11" fmla="*/ 820338 w 937900"/>
              <a:gd name="connsiteY11" fmla="*/ 0 h 1917697"/>
              <a:gd name="connsiteX12" fmla="*/ 880662 w 937900"/>
              <a:gd name="connsiteY12" fmla="*/ 42862 h 1917697"/>
              <a:gd name="connsiteX13" fmla="*/ 937813 w 937900"/>
              <a:gd name="connsiteY13" fmla="*/ 53974 h 1917697"/>
              <a:gd name="connsiteX14" fmla="*/ 882250 w 937900"/>
              <a:gd name="connsiteY14" fmla="*/ 211138 h 1917697"/>
              <a:gd name="connsiteX15" fmla="*/ 872725 w 937900"/>
              <a:gd name="connsiteY15" fmla="*/ 284163 h 1917697"/>
              <a:gd name="connsiteX16" fmla="*/ 834624 w 937900"/>
              <a:gd name="connsiteY16" fmla="*/ 344488 h 1917697"/>
              <a:gd name="connsiteX17" fmla="*/ 764774 w 937900"/>
              <a:gd name="connsiteY17" fmla="*/ 430213 h 1917697"/>
              <a:gd name="connsiteX18" fmla="*/ 655238 w 937900"/>
              <a:gd name="connsiteY18" fmla="*/ 500060 h 1917697"/>
              <a:gd name="connsiteX19" fmla="*/ 671111 w 937900"/>
              <a:gd name="connsiteY19" fmla="*/ 608012 h 1917697"/>
              <a:gd name="connsiteX20" fmla="*/ 699686 w 937900"/>
              <a:gd name="connsiteY20" fmla="*/ 671512 h 1917697"/>
              <a:gd name="connsiteX21" fmla="*/ 736199 w 937900"/>
              <a:gd name="connsiteY21" fmla="*/ 844549 h 1917697"/>
              <a:gd name="connsiteX22" fmla="*/ 801288 w 937900"/>
              <a:gd name="connsiteY22" fmla="*/ 1034507 h 1917697"/>
              <a:gd name="connsiteX23" fmla="*/ 650474 w 937900"/>
              <a:gd name="connsiteY23" fmla="*/ 1131887 h 1917697"/>
              <a:gd name="connsiteX24" fmla="*/ 671111 w 937900"/>
              <a:gd name="connsiteY24" fmla="*/ 1423984 h 1917697"/>
              <a:gd name="connsiteX25" fmla="*/ 683811 w 937900"/>
              <a:gd name="connsiteY25" fmla="*/ 1549396 h 1917697"/>
              <a:gd name="connsiteX26" fmla="*/ 718736 w 937900"/>
              <a:gd name="connsiteY26" fmla="*/ 1770059 h 1917697"/>
              <a:gd name="connsiteX27" fmla="*/ 713973 w 937900"/>
              <a:gd name="connsiteY27" fmla="*/ 1876421 h 1917697"/>
              <a:gd name="connsiteX28" fmla="*/ 585386 w 937900"/>
              <a:gd name="connsiteY28" fmla="*/ 1878009 h 1917697"/>
              <a:gd name="connsiteX29" fmla="*/ 571099 w 937900"/>
              <a:gd name="connsiteY29" fmla="*/ 1733546 h 1917697"/>
              <a:gd name="connsiteX30" fmla="*/ 564749 w 937900"/>
              <a:gd name="connsiteY30" fmla="*/ 1619246 h 1917697"/>
              <a:gd name="connsiteX31" fmla="*/ 536174 w 937900"/>
              <a:gd name="connsiteY31" fmla="*/ 1530346 h 1917697"/>
              <a:gd name="connsiteX32" fmla="*/ 499661 w 937900"/>
              <a:gd name="connsiteY32" fmla="*/ 1366834 h 1917697"/>
              <a:gd name="connsiteX33" fmla="*/ 415524 w 937900"/>
              <a:gd name="connsiteY33" fmla="*/ 1182686 h 1917697"/>
              <a:gd name="connsiteX34" fmla="*/ 326624 w 937900"/>
              <a:gd name="connsiteY34" fmla="*/ 1385884 h 1917697"/>
              <a:gd name="connsiteX35" fmla="*/ 278999 w 937900"/>
              <a:gd name="connsiteY35" fmla="*/ 1619246 h 1917697"/>
              <a:gd name="connsiteX36" fmla="*/ 266299 w 937900"/>
              <a:gd name="connsiteY36" fmla="*/ 1787521 h 1917697"/>
              <a:gd name="connsiteX37" fmla="*/ 234549 w 937900"/>
              <a:gd name="connsiteY37" fmla="*/ 1876421 h 1917697"/>
              <a:gd name="connsiteX38" fmla="*/ 229786 w 937900"/>
              <a:gd name="connsiteY38" fmla="*/ 1914522 h 1917697"/>
              <a:gd name="connsiteX39" fmla="*/ 121836 w 937900"/>
              <a:gd name="connsiteY39" fmla="*/ 1917697 h 1917697"/>
              <a:gd name="connsiteX40" fmla="*/ 126599 w 937900"/>
              <a:gd name="connsiteY40" fmla="*/ 1866896 h 1917697"/>
              <a:gd name="connsiteX41" fmla="*/ 110724 w 937900"/>
              <a:gd name="connsiteY41" fmla="*/ 1844671 h 1917697"/>
              <a:gd name="connsiteX42" fmla="*/ 123424 w 937900"/>
              <a:gd name="connsiteY42" fmla="*/ 1733546 h 1917697"/>
              <a:gd name="connsiteX43" fmla="*/ 158349 w 937900"/>
              <a:gd name="connsiteY43" fmla="*/ 1552571 h 1917697"/>
              <a:gd name="connsiteX44" fmla="*/ 167874 w 937900"/>
              <a:gd name="connsiteY44" fmla="*/ 1452559 h 1917697"/>
              <a:gd name="connsiteX45" fmla="*/ 161524 w 937900"/>
              <a:gd name="connsiteY45" fmla="*/ 1373186 h 1917697"/>
              <a:gd name="connsiteX46" fmla="*/ 169461 w 937900"/>
              <a:gd name="connsiteY46" fmla="*/ 1142998 h 1917697"/>
              <a:gd name="connsiteX47" fmla="*/ 155177 w 937900"/>
              <a:gd name="connsiteY47" fmla="*/ 1145632 h 1917697"/>
              <a:gd name="connsiteX48" fmla="*/ 145649 w 937900"/>
              <a:gd name="connsiteY48" fmla="*/ 901700 h 1917697"/>
              <a:gd name="connsiteX49" fmla="*/ 121837 w 937900"/>
              <a:gd name="connsiteY49" fmla="*/ 1062037 h 1917697"/>
              <a:gd name="connsiteX50" fmla="*/ 9124 w 937900"/>
              <a:gd name="connsiteY50" fmla="*/ 1035050 h 1917697"/>
              <a:gd name="connsiteX51" fmla="*/ 13887 w 937900"/>
              <a:gd name="connsiteY51" fmla="*/ 908049 h 1917697"/>
              <a:gd name="connsiteX52" fmla="*/ 47225 w 937900"/>
              <a:gd name="connsiteY52" fmla="*/ 798512 h 1917697"/>
              <a:gd name="connsiteX53" fmla="*/ 69449 w 937900"/>
              <a:gd name="connsiteY53" fmla="*/ 685800 h 1917697"/>
              <a:gd name="connsiteX54" fmla="*/ 82150 w 937900"/>
              <a:gd name="connsiteY54" fmla="*/ 576263 h 1917697"/>
              <a:gd name="connsiteX55" fmla="*/ 83738 w 937900"/>
              <a:gd name="connsiteY55" fmla="*/ 517523 h 1917697"/>
              <a:gd name="connsiteX56" fmla="*/ 180576 w 937900"/>
              <a:gd name="connsiteY56" fmla="*/ 395285 h 1917697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655238 w 937900"/>
              <a:gd name="connsiteY17" fmla="*/ 484068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699686 w 937900"/>
              <a:gd name="connsiteY19" fmla="*/ 655520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671111 w 937900"/>
              <a:gd name="connsiteY18" fmla="*/ 592020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2388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736199 w 937900"/>
              <a:gd name="connsiteY20" fmla="*/ 8285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1288 w 937900"/>
              <a:gd name="connsiteY21" fmla="*/ 1018515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7163 w 937900"/>
              <a:gd name="connsiteY21" fmla="*/ 969302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50474 w 937900"/>
              <a:gd name="connsiteY22" fmla="*/ 1115895 h 1901705"/>
              <a:gd name="connsiteX23" fmla="*/ 671111 w 937900"/>
              <a:gd name="connsiteY23" fmla="*/ 1407992 h 1901705"/>
              <a:gd name="connsiteX24" fmla="*/ 683811 w 937900"/>
              <a:gd name="connsiteY24" fmla="*/ 1533404 h 1901705"/>
              <a:gd name="connsiteX25" fmla="*/ 718736 w 937900"/>
              <a:gd name="connsiteY25" fmla="*/ 1754067 h 1901705"/>
              <a:gd name="connsiteX26" fmla="*/ 713973 w 937900"/>
              <a:gd name="connsiteY26" fmla="*/ 1860429 h 1901705"/>
              <a:gd name="connsiteX27" fmla="*/ 585386 w 937900"/>
              <a:gd name="connsiteY27" fmla="*/ 1862017 h 1901705"/>
              <a:gd name="connsiteX28" fmla="*/ 571099 w 937900"/>
              <a:gd name="connsiteY28" fmla="*/ 1717554 h 1901705"/>
              <a:gd name="connsiteX29" fmla="*/ 564749 w 937900"/>
              <a:gd name="connsiteY29" fmla="*/ 1603254 h 1901705"/>
              <a:gd name="connsiteX30" fmla="*/ 536174 w 937900"/>
              <a:gd name="connsiteY30" fmla="*/ 1514354 h 1901705"/>
              <a:gd name="connsiteX31" fmla="*/ 499661 w 937900"/>
              <a:gd name="connsiteY31" fmla="*/ 1350842 h 1901705"/>
              <a:gd name="connsiteX32" fmla="*/ 415524 w 937900"/>
              <a:gd name="connsiteY32" fmla="*/ 1166694 h 1901705"/>
              <a:gd name="connsiteX33" fmla="*/ 326624 w 937900"/>
              <a:gd name="connsiteY33" fmla="*/ 1369892 h 1901705"/>
              <a:gd name="connsiteX34" fmla="*/ 278999 w 937900"/>
              <a:gd name="connsiteY34" fmla="*/ 1603254 h 1901705"/>
              <a:gd name="connsiteX35" fmla="*/ 266299 w 937900"/>
              <a:gd name="connsiteY35" fmla="*/ 1771529 h 1901705"/>
              <a:gd name="connsiteX36" fmla="*/ 234549 w 937900"/>
              <a:gd name="connsiteY36" fmla="*/ 1860429 h 1901705"/>
              <a:gd name="connsiteX37" fmla="*/ 229786 w 937900"/>
              <a:gd name="connsiteY37" fmla="*/ 1898530 h 1901705"/>
              <a:gd name="connsiteX38" fmla="*/ 121836 w 937900"/>
              <a:gd name="connsiteY38" fmla="*/ 1901705 h 1901705"/>
              <a:gd name="connsiteX39" fmla="*/ 126599 w 937900"/>
              <a:gd name="connsiteY39" fmla="*/ 1850904 h 1901705"/>
              <a:gd name="connsiteX40" fmla="*/ 110724 w 937900"/>
              <a:gd name="connsiteY40" fmla="*/ 1828679 h 1901705"/>
              <a:gd name="connsiteX41" fmla="*/ 123424 w 937900"/>
              <a:gd name="connsiteY41" fmla="*/ 1717554 h 1901705"/>
              <a:gd name="connsiteX42" fmla="*/ 158349 w 937900"/>
              <a:gd name="connsiteY42" fmla="*/ 1536579 h 1901705"/>
              <a:gd name="connsiteX43" fmla="*/ 167874 w 937900"/>
              <a:gd name="connsiteY43" fmla="*/ 1436567 h 1901705"/>
              <a:gd name="connsiteX44" fmla="*/ 161524 w 937900"/>
              <a:gd name="connsiteY44" fmla="*/ 1357194 h 1901705"/>
              <a:gd name="connsiteX45" fmla="*/ 169461 w 937900"/>
              <a:gd name="connsiteY45" fmla="*/ 1127006 h 1901705"/>
              <a:gd name="connsiteX46" fmla="*/ 155177 w 937900"/>
              <a:gd name="connsiteY46" fmla="*/ 1129640 h 1901705"/>
              <a:gd name="connsiteX47" fmla="*/ 145649 w 937900"/>
              <a:gd name="connsiteY47" fmla="*/ 885708 h 1901705"/>
              <a:gd name="connsiteX48" fmla="*/ 121837 w 937900"/>
              <a:gd name="connsiteY48" fmla="*/ 1046045 h 1901705"/>
              <a:gd name="connsiteX49" fmla="*/ 9124 w 937900"/>
              <a:gd name="connsiteY49" fmla="*/ 1019058 h 1901705"/>
              <a:gd name="connsiteX50" fmla="*/ 13887 w 937900"/>
              <a:gd name="connsiteY50" fmla="*/ 892057 h 1901705"/>
              <a:gd name="connsiteX51" fmla="*/ 47225 w 937900"/>
              <a:gd name="connsiteY51" fmla="*/ 782520 h 1901705"/>
              <a:gd name="connsiteX52" fmla="*/ 69449 w 937900"/>
              <a:gd name="connsiteY52" fmla="*/ 669808 h 1901705"/>
              <a:gd name="connsiteX53" fmla="*/ 82150 w 937900"/>
              <a:gd name="connsiteY53" fmla="*/ 560271 h 1901705"/>
              <a:gd name="connsiteX54" fmla="*/ 83738 w 937900"/>
              <a:gd name="connsiteY54" fmla="*/ 501531 h 1901705"/>
              <a:gd name="connsiteX55" fmla="*/ 180576 w 937900"/>
              <a:gd name="connsiteY55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650474 w 937900"/>
              <a:gd name="connsiteY23" fmla="*/ 1115895 h 1901705"/>
              <a:gd name="connsiteX24" fmla="*/ 671111 w 937900"/>
              <a:gd name="connsiteY24" fmla="*/ 1407992 h 1901705"/>
              <a:gd name="connsiteX25" fmla="*/ 683811 w 937900"/>
              <a:gd name="connsiteY25" fmla="*/ 1533404 h 1901705"/>
              <a:gd name="connsiteX26" fmla="*/ 718736 w 937900"/>
              <a:gd name="connsiteY26" fmla="*/ 1754067 h 1901705"/>
              <a:gd name="connsiteX27" fmla="*/ 713973 w 937900"/>
              <a:gd name="connsiteY27" fmla="*/ 1860429 h 1901705"/>
              <a:gd name="connsiteX28" fmla="*/ 585386 w 937900"/>
              <a:gd name="connsiteY28" fmla="*/ 1862017 h 1901705"/>
              <a:gd name="connsiteX29" fmla="*/ 571099 w 937900"/>
              <a:gd name="connsiteY29" fmla="*/ 1717554 h 1901705"/>
              <a:gd name="connsiteX30" fmla="*/ 564749 w 937900"/>
              <a:gd name="connsiteY30" fmla="*/ 1603254 h 1901705"/>
              <a:gd name="connsiteX31" fmla="*/ 536174 w 937900"/>
              <a:gd name="connsiteY31" fmla="*/ 1514354 h 1901705"/>
              <a:gd name="connsiteX32" fmla="*/ 499661 w 937900"/>
              <a:gd name="connsiteY32" fmla="*/ 1350842 h 1901705"/>
              <a:gd name="connsiteX33" fmla="*/ 415524 w 937900"/>
              <a:gd name="connsiteY33" fmla="*/ 1166694 h 1901705"/>
              <a:gd name="connsiteX34" fmla="*/ 326624 w 937900"/>
              <a:gd name="connsiteY34" fmla="*/ 1369892 h 1901705"/>
              <a:gd name="connsiteX35" fmla="*/ 278999 w 937900"/>
              <a:gd name="connsiteY35" fmla="*/ 1603254 h 1901705"/>
              <a:gd name="connsiteX36" fmla="*/ 266299 w 937900"/>
              <a:gd name="connsiteY36" fmla="*/ 1771529 h 1901705"/>
              <a:gd name="connsiteX37" fmla="*/ 234549 w 937900"/>
              <a:gd name="connsiteY37" fmla="*/ 1860429 h 1901705"/>
              <a:gd name="connsiteX38" fmla="*/ 229786 w 937900"/>
              <a:gd name="connsiteY38" fmla="*/ 1898530 h 1901705"/>
              <a:gd name="connsiteX39" fmla="*/ 121836 w 937900"/>
              <a:gd name="connsiteY39" fmla="*/ 1901705 h 1901705"/>
              <a:gd name="connsiteX40" fmla="*/ 126599 w 937900"/>
              <a:gd name="connsiteY40" fmla="*/ 1850904 h 1901705"/>
              <a:gd name="connsiteX41" fmla="*/ 110724 w 937900"/>
              <a:gd name="connsiteY41" fmla="*/ 1828679 h 1901705"/>
              <a:gd name="connsiteX42" fmla="*/ 123424 w 937900"/>
              <a:gd name="connsiteY42" fmla="*/ 1717554 h 1901705"/>
              <a:gd name="connsiteX43" fmla="*/ 158349 w 937900"/>
              <a:gd name="connsiteY43" fmla="*/ 1536579 h 1901705"/>
              <a:gd name="connsiteX44" fmla="*/ 167874 w 937900"/>
              <a:gd name="connsiteY44" fmla="*/ 1436567 h 1901705"/>
              <a:gd name="connsiteX45" fmla="*/ 161524 w 937900"/>
              <a:gd name="connsiteY45" fmla="*/ 1357194 h 1901705"/>
              <a:gd name="connsiteX46" fmla="*/ 169461 w 937900"/>
              <a:gd name="connsiteY46" fmla="*/ 1127006 h 1901705"/>
              <a:gd name="connsiteX47" fmla="*/ 155177 w 937900"/>
              <a:gd name="connsiteY47" fmla="*/ 1129640 h 1901705"/>
              <a:gd name="connsiteX48" fmla="*/ 145649 w 937900"/>
              <a:gd name="connsiteY48" fmla="*/ 885708 h 1901705"/>
              <a:gd name="connsiteX49" fmla="*/ 121837 w 937900"/>
              <a:gd name="connsiteY49" fmla="*/ 1046045 h 1901705"/>
              <a:gd name="connsiteX50" fmla="*/ 9124 w 937900"/>
              <a:gd name="connsiteY50" fmla="*/ 1019058 h 1901705"/>
              <a:gd name="connsiteX51" fmla="*/ 13887 w 937900"/>
              <a:gd name="connsiteY51" fmla="*/ 892057 h 1901705"/>
              <a:gd name="connsiteX52" fmla="*/ 47225 w 937900"/>
              <a:gd name="connsiteY52" fmla="*/ 782520 h 1901705"/>
              <a:gd name="connsiteX53" fmla="*/ 69449 w 937900"/>
              <a:gd name="connsiteY53" fmla="*/ 669808 h 1901705"/>
              <a:gd name="connsiteX54" fmla="*/ 82150 w 937900"/>
              <a:gd name="connsiteY54" fmla="*/ 560271 h 1901705"/>
              <a:gd name="connsiteX55" fmla="*/ 83738 w 937900"/>
              <a:gd name="connsiteY55" fmla="*/ 501531 h 1901705"/>
              <a:gd name="connsiteX56" fmla="*/ 180576 w 937900"/>
              <a:gd name="connsiteY56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701274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15574 w 937900"/>
              <a:gd name="connsiteY20" fmla="*/ 892057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3975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610788 w 937900"/>
              <a:gd name="connsiteY5" fmla="*/ 293569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706036 w 937900"/>
              <a:gd name="connsiteY6" fmla="*/ 206258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64774 w 937900"/>
              <a:gd name="connsiteY16" fmla="*/ 414221 h 1901705"/>
              <a:gd name="connsiteX17" fmla="*/ 718737 w 937900"/>
              <a:gd name="connsiteY17" fmla="*/ 487243 h 1901705"/>
              <a:gd name="connsiteX18" fmla="*/ 729849 w 937900"/>
              <a:gd name="connsiteY18" fmla="*/ 582495 h 1901705"/>
              <a:gd name="connsiteX19" fmla="*/ 728261 w 937900"/>
              <a:gd name="connsiteY19" fmla="*/ 590429 h 1901705"/>
              <a:gd name="connsiteX20" fmla="*/ 725086 w 937900"/>
              <a:gd name="connsiteY20" fmla="*/ 657107 h 1901705"/>
              <a:gd name="connsiteX21" fmla="*/ 821924 w 937900"/>
              <a:gd name="connsiteY21" fmla="*/ 887295 h 1901705"/>
              <a:gd name="connsiteX22" fmla="*/ 809224 w 937900"/>
              <a:gd name="connsiteY22" fmla="*/ 946029 h 1901705"/>
              <a:gd name="connsiteX23" fmla="*/ 818750 w 937900"/>
              <a:gd name="connsiteY23" fmla="*/ 977240 h 1901705"/>
              <a:gd name="connsiteX24" fmla="*/ 698099 w 937900"/>
              <a:gd name="connsiteY24" fmla="*/ 1015879 h 1901705"/>
              <a:gd name="connsiteX25" fmla="*/ 701274 w 937900"/>
              <a:gd name="connsiteY25" fmla="*/ 1087317 h 1901705"/>
              <a:gd name="connsiteX26" fmla="*/ 650474 w 937900"/>
              <a:gd name="connsiteY26" fmla="*/ 1115895 h 1901705"/>
              <a:gd name="connsiteX27" fmla="*/ 671111 w 937900"/>
              <a:gd name="connsiteY27" fmla="*/ 1407992 h 1901705"/>
              <a:gd name="connsiteX28" fmla="*/ 683811 w 937900"/>
              <a:gd name="connsiteY28" fmla="*/ 1533404 h 1901705"/>
              <a:gd name="connsiteX29" fmla="*/ 718736 w 937900"/>
              <a:gd name="connsiteY29" fmla="*/ 1754067 h 1901705"/>
              <a:gd name="connsiteX30" fmla="*/ 713973 w 937900"/>
              <a:gd name="connsiteY30" fmla="*/ 1860429 h 1901705"/>
              <a:gd name="connsiteX31" fmla="*/ 585386 w 937900"/>
              <a:gd name="connsiteY31" fmla="*/ 1862017 h 1901705"/>
              <a:gd name="connsiteX32" fmla="*/ 571099 w 937900"/>
              <a:gd name="connsiteY32" fmla="*/ 1717554 h 1901705"/>
              <a:gd name="connsiteX33" fmla="*/ 564749 w 937900"/>
              <a:gd name="connsiteY33" fmla="*/ 1603254 h 1901705"/>
              <a:gd name="connsiteX34" fmla="*/ 536174 w 937900"/>
              <a:gd name="connsiteY34" fmla="*/ 1514354 h 1901705"/>
              <a:gd name="connsiteX35" fmla="*/ 499661 w 937900"/>
              <a:gd name="connsiteY35" fmla="*/ 1350842 h 1901705"/>
              <a:gd name="connsiteX36" fmla="*/ 415524 w 937900"/>
              <a:gd name="connsiteY36" fmla="*/ 1166694 h 1901705"/>
              <a:gd name="connsiteX37" fmla="*/ 326624 w 937900"/>
              <a:gd name="connsiteY37" fmla="*/ 1369892 h 1901705"/>
              <a:gd name="connsiteX38" fmla="*/ 278999 w 937900"/>
              <a:gd name="connsiteY38" fmla="*/ 1603254 h 1901705"/>
              <a:gd name="connsiteX39" fmla="*/ 266299 w 937900"/>
              <a:gd name="connsiteY39" fmla="*/ 1771529 h 1901705"/>
              <a:gd name="connsiteX40" fmla="*/ 234549 w 937900"/>
              <a:gd name="connsiteY40" fmla="*/ 1860429 h 1901705"/>
              <a:gd name="connsiteX41" fmla="*/ 229786 w 937900"/>
              <a:gd name="connsiteY41" fmla="*/ 1898530 h 1901705"/>
              <a:gd name="connsiteX42" fmla="*/ 121836 w 937900"/>
              <a:gd name="connsiteY42" fmla="*/ 1901705 h 1901705"/>
              <a:gd name="connsiteX43" fmla="*/ 126599 w 937900"/>
              <a:gd name="connsiteY43" fmla="*/ 1850904 h 1901705"/>
              <a:gd name="connsiteX44" fmla="*/ 110724 w 937900"/>
              <a:gd name="connsiteY44" fmla="*/ 1828679 h 1901705"/>
              <a:gd name="connsiteX45" fmla="*/ 123424 w 937900"/>
              <a:gd name="connsiteY45" fmla="*/ 1717554 h 1901705"/>
              <a:gd name="connsiteX46" fmla="*/ 158349 w 937900"/>
              <a:gd name="connsiteY46" fmla="*/ 1536579 h 1901705"/>
              <a:gd name="connsiteX47" fmla="*/ 167874 w 937900"/>
              <a:gd name="connsiteY47" fmla="*/ 1436567 h 1901705"/>
              <a:gd name="connsiteX48" fmla="*/ 161524 w 937900"/>
              <a:gd name="connsiteY48" fmla="*/ 1357194 h 1901705"/>
              <a:gd name="connsiteX49" fmla="*/ 169461 w 937900"/>
              <a:gd name="connsiteY49" fmla="*/ 1127006 h 1901705"/>
              <a:gd name="connsiteX50" fmla="*/ 155177 w 937900"/>
              <a:gd name="connsiteY50" fmla="*/ 1129640 h 1901705"/>
              <a:gd name="connsiteX51" fmla="*/ 145649 w 937900"/>
              <a:gd name="connsiteY51" fmla="*/ 885708 h 1901705"/>
              <a:gd name="connsiteX52" fmla="*/ 121837 w 937900"/>
              <a:gd name="connsiteY52" fmla="*/ 1046045 h 1901705"/>
              <a:gd name="connsiteX53" fmla="*/ 9124 w 937900"/>
              <a:gd name="connsiteY53" fmla="*/ 1019058 h 1901705"/>
              <a:gd name="connsiteX54" fmla="*/ 13887 w 937900"/>
              <a:gd name="connsiteY54" fmla="*/ 892057 h 1901705"/>
              <a:gd name="connsiteX55" fmla="*/ 47225 w 937900"/>
              <a:gd name="connsiteY55" fmla="*/ 782520 h 1901705"/>
              <a:gd name="connsiteX56" fmla="*/ 69449 w 937900"/>
              <a:gd name="connsiteY56" fmla="*/ 669808 h 1901705"/>
              <a:gd name="connsiteX57" fmla="*/ 82150 w 937900"/>
              <a:gd name="connsiteY57" fmla="*/ 560271 h 1901705"/>
              <a:gd name="connsiteX58" fmla="*/ 83738 w 937900"/>
              <a:gd name="connsiteY58" fmla="*/ 501531 h 1901705"/>
              <a:gd name="connsiteX59" fmla="*/ 180576 w 937900"/>
              <a:gd name="connsiteY59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834624 w 937900"/>
              <a:gd name="connsiteY15" fmla="*/ 328496 h 1901705"/>
              <a:gd name="connsiteX16" fmla="*/ 718737 w 937900"/>
              <a:gd name="connsiteY16" fmla="*/ 487243 h 1901705"/>
              <a:gd name="connsiteX17" fmla="*/ 729849 w 937900"/>
              <a:gd name="connsiteY17" fmla="*/ 582495 h 1901705"/>
              <a:gd name="connsiteX18" fmla="*/ 728261 w 937900"/>
              <a:gd name="connsiteY18" fmla="*/ 590429 h 1901705"/>
              <a:gd name="connsiteX19" fmla="*/ 725086 w 937900"/>
              <a:gd name="connsiteY19" fmla="*/ 657107 h 1901705"/>
              <a:gd name="connsiteX20" fmla="*/ 821924 w 937900"/>
              <a:gd name="connsiteY20" fmla="*/ 887295 h 1901705"/>
              <a:gd name="connsiteX21" fmla="*/ 809224 w 937900"/>
              <a:gd name="connsiteY21" fmla="*/ 946029 h 1901705"/>
              <a:gd name="connsiteX22" fmla="*/ 818750 w 937900"/>
              <a:gd name="connsiteY22" fmla="*/ 977240 h 1901705"/>
              <a:gd name="connsiteX23" fmla="*/ 698099 w 937900"/>
              <a:gd name="connsiteY23" fmla="*/ 1015879 h 1901705"/>
              <a:gd name="connsiteX24" fmla="*/ 701274 w 937900"/>
              <a:gd name="connsiteY24" fmla="*/ 1087317 h 1901705"/>
              <a:gd name="connsiteX25" fmla="*/ 650474 w 937900"/>
              <a:gd name="connsiteY25" fmla="*/ 1115895 h 1901705"/>
              <a:gd name="connsiteX26" fmla="*/ 671111 w 937900"/>
              <a:gd name="connsiteY26" fmla="*/ 1407992 h 1901705"/>
              <a:gd name="connsiteX27" fmla="*/ 683811 w 937900"/>
              <a:gd name="connsiteY27" fmla="*/ 1533404 h 1901705"/>
              <a:gd name="connsiteX28" fmla="*/ 718736 w 937900"/>
              <a:gd name="connsiteY28" fmla="*/ 1754067 h 1901705"/>
              <a:gd name="connsiteX29" fmla="*/ 713973 w 937900"/>
              <a:gd name="connsiteY29" fmla="*/ 1860429 h 1901705"/>
              <a:gd name="connsiteX30" fmla="*/ 585386 w 937900"/>
              <a:gd name="connsiteY30" fmla="*/ 1862017 h 1901705"/>
              <a:gd name="connsiteX31" fmla="*/ 571099 w 937900"/>
              <a:gd name="connsiteY31" fmla="*/ 1717554 h 1901705"/>
              <a:gd name="connsiteX32" fmla="*/ 564749 w 937900"/>
              <a:gd name="connsiteY32" fmla="*/ 1603254 h 1901705"/>
              <a:gd name="connsiteX33" fmla="*/ 536174 w 937900"/>
              <a:gd name="connsiteY33" fmla="*/ 1514354 h 1901705"/>
              <a:gd name="connsiteX34" fmla="*/ 499661 w 937900"/>
              <a:gd name="connsiteY34" fmla="*/ 1350842 h 1901705"/>
              <a:gd name="connsiteX35" fmla="*/ 415524 w 937900"/>
              <a:gd name="connsiteY35" fmla="*/ 1166694 h 1901705"/>
              <a:gd name="connsiteX36" fmla="*/ 326624 w 937900"/>
              <a:gd name="connsiteY36" fmla="*/ 1369892 h 1901705"/>
              <a:gd name="connsiteX37" fmla="*/ 278999 w 937900"/>
              <a:gd name="connsiteY37" fmla="*/ 1603254 h 1901705"/>
              <a:gd name="connsiteX38" fmla="*/ 266299 w 937900"/>
              <a:gd name="connsiteY38" fmla="*/ 1771529 h 1901705"/>
              <a:gd name="connsiteX39" fmla="*/ 234549 w 937900"/>
              <a:gd name="connsiteY39" fmla="*/ 1860429 h 1901705"/>
              <a:gd name="connsiteX40" fmla="*/ 229786 w 937900"/>
              <a:gd name="connsiteY40" fmla="*/ 1898530 h 1901705"/>
              <a:gd name="connsiteX41" fmla="*/ 121836 w 937900"/>
              <a:gd name="connsiteY41" fmla="*/ 1901705 h 1901705"/>
              <a:gd name="connsiteX42" fmla="*/ 126599 w 937900"/>
              <a:gd name="connsiteY42" fmla="*/ 1850904 h 1901705"/>
              <a:gd name="connsiteX43" fmla="*/ 110724 w 937900"/>
              <a:gd name="connsiteY43" fmla="*/ 1828679 h 1901705"/>
              <a:gd name="connsiteX44" fmla="*/ 123424 w 937900"/>
              <a:gd name="connsiteY44" fmla="*/ 1717554 h 1901705"/>
              <a:gd name="connsiteX45" fmla="*/ 158349 w 937900"/>
              <a:gd name="connsiteY45" fmla="*/ 1536579 h 1901705"/>
              <a:gd name="connsiteX46" fmla="*/ 167874 w 937900"/>
              <a:gd name="connsiteY46" fmla="*/ 1436567 h 1901705"/>
              <a:gd name="connsiteX47" fmla="*/ 161524 w 937900"/>
              <a:gd name="connsiteY47" fmla="*/ 1357194 h 1901705"/>
              <a:gd name="connsiteX48" fmla="*/ 169461 w 937900"/>
              <a:gd name="connsiteY48" fmla="*/ 1127006 h 1901705"/>
              <a:gd name="connsiteX49" fmla="*/ 155177 w 937900"/>
              <a:gd name="connsiteY49" fmla="*/ 1129640 h 1901705"/>
              <a:gd name="connsiteX50" fmla="*/ 145649 w 937900"/>
              <a:gd name="connsiteY50" fmla="*/ 885708 h 1901705"/>
              <a:gd name="connsiteX51" fmla="*/ 121837 w 937900"/>
              <a:gd name="connsiteY51" fmla="*/ 1046045 h 1901705"/>
              <a:gd name="connsiteX52" fmla="*/ 9124 w 937900"/>
              <a:gd name="connsiteY52" fmla="*/ 1019058 h 1901705"/>
              <a:gd name="connsiteX53" fmla="*/ 13887 w 937900"/>
              <a:gd name="connsiteY53" fmla="*/ 892057 h 1901705"/>
              <a:gd name="connsiteX54" fmla="*/ 47225 w 937900"/>
              <a:gd name="connsiteY54" fmla="*/ 782520 h 1901705"/>
              <a:gd name="connsiteX55" fmla="*/ 69449 w 937900"/>
              <a:gd name="connsiteY55" fmla="*/ 669808 h 1901705"/>
              <a:gd name="connsiteX56" fmla="*/ 82150 w 937900"/>
              <a:gd name="connsiteY56" fmla="*/ 560271 h 1901705"/>
              <a:gd name="connsiteX57" fmla="*/ 83738 w 937900"/>
              <a:gd name="connsiteY57" fmla="*/ 501531 h 1901705"/>
              <a:gd name="connsiteX58" fmla="*/ 180576 w 937900"/>
              <a:gd name="connsiteY58" fmla="*/ 379293 h 1901705"/>
              <a:gd name="connsiteX0" fmla="*/ 180576 w 937900"/>
              <a:gd name="connsiteY0" fmla="*/ 379293 h 1901705"/>
              <a:gd name="connsiteX1" fmla="*/ 282176 w 937900"/>
              <a:gd name="connsiteY1" fmla="*/ 365006 h 1901705"/>
              <a:gd name="connsiteX2" fmla="*/ 398063 w 937900"/>
              <a:gd name="connsiteY2" fmla="*/ 371356 h 1901705"/>
              <a:gd name="connsiteX3" fmla="*/ 493313 w 937900"/>
              <a:gd name="connsiteY3" fmla="*/ 352307 h 1901705"/>
              <a:gd name="connsiteX4" fmla="*/ 526650 w 937900"/>
              <a:gd name="connsiteY4" fmla="*/ 304681 h 1901705"/>
              <a:gd name="connsiteX5" fmla="*/ 544113 w 937900"/>
              <a:gd name="connsiteY5" fmla="*/ 334844 h 1901705"/>
              <a:gd name="connsiteX6" fmla="*/ 647298 w 937900"/>
              <a:gd name="connsiteY6" fmla="*/ 341195 h 1901705"/>
              <a:gd name="connsiteX7" fmla="*/ 721911 w 937900"/>
              <a:gd name="connsiteY7" fmla="*/ 177683 h 1901705"/>
              <a:gd name="connsiteX8" fmla="*/ 742549 w 937900"/>
              <a:gd name="connsiteY8" fmla="*/ 161808 h 1901705"/>
              <a:gd name="connsiteX9" fmla="*/ 756836 w 937900"/>
              <a:gd name="connsiteY9" fmla="*/ 125296 h 1901705"/>
              <a:gd name="connsiteX10" fmla="*/ 748899 w 937900"/>
              <a:gd name="connsiteY10" fmla="*/ 91958 h 1901705"/>
              <a:gd name="connsiteX11" fmla="*/ 880662 w 937900"/>
              <a:gd name="connsiteY11" fmla="*/ 26870 h 1901705"/>
              <a:gd name="connsiteX12" fmla="*/ 937813 w 937900"/>
              <a:gd name="connsiteY12" fmla="*/ 37982 h 1901705"/>
              <a:gd name="connsiteX13" fmla="*/ 882250 w 937900"/>
              <a:gd name="connsiteY13" fmla="*/ 195146 h 1901705"/>
              <a:gd name="connsiteX14" fmla="*/ 872725 w 937900"/>
              <a:gd name="connsiteY14" fmla="*/ 268171 h 1901705"/>
              <a:gd name="connsiteX15" fmla="*/ 718737 w 937900"/>
              <a:gd name="connsiteY15" fmla="*/ 487243 h 1901705"/>
              <a:gd name="connsiteX16" fmla="*/ 729849 w 937900"/>
              <a:gd name="connsiteY16" fmla="*/ 582495 h 1901705"/>
              <a:gd name="connsiteX17" fmla="*/ 728261 w 937900"/>
              <a:gd name="connsiteY17" fmla="*/ 590429 h 1901705"/>
              <a:gd name="connsiteX18" fmla="*/ 725086 w 937900"/>
              <a:gd name="connsiteY18" fmla="*/ 657107 h 1901705"/>
              <a:gd name="connsiteX19" fmla="*/ 821924 w 937900"/>
              <a:gd name="connsiteY19" fmla="*/ 887295 h 1901705"/>
              <a:gd name="connsiteX20" fmla="*/ 809224 w 937900"/>
              <a:gd name="connsiteY20" fmla="*/ 946029 h 1901705"/>
              <a:gd name="connsiteX21" fmla="*/ 818750 w 937900"/>
              <a:gd name="connsiteY21" fmla="*/ 977240 h 1901705"/>
              <a:gd name="connsiteX22" fmla="*/ 698099 w 937900"/>
              <a:gd name="connsiteY22" fmla="*/ 1015879 h 1901705"/>
              <a:gd name="connsiteX23" fmla="*/ 701274 w 937900"/>
              <a:gd name="connsiteY23" fmla="*/ 1087317 h 1901705"/>
              <a:gd name="connsiteX24" fmla="*/ 650474 w 937900"/>
              <a:gd name="connsiteY24" fmla="*/ 1115895 h 1901705"/>
              <a:gd name="connsiteX25" fmla="*/ 671111 w 937900"/>
              <a:gd name="connsiteY25" fmla="*/ 1407992 h 1901705"/>
              <a:gd name="connsiteX26" fmla="*/ 683811 w 937900"/>
              <a:gd name="connsiteY26" fmla="*/ 1533404 h 1901705"/>
              <a:gd name="connsiteX27" fmla="*/ 718736 w 937900"/>
              <a:gd name="connsiteY27" fmla="*/ 1754067 h 1901705"/>
              <a:gd name="connsiteX28" fmla="*/ 713973 w 937900"/>
              <a:gd name="connsiteY28" fmla="*/ 1860429 h 1901705"/>
              <a:gd name="connsiteX29" fmla="*/ 585386 w 937900"/>
              <a:gd name="connsiteY29" fmla="*/ 1862017 h 1901705"/>
              <a:gd name="connsiteX30" fmla="*/ 571099 w 937900"/>
              <a:gd name="connsiteY30" fmla="*/ 1717554 h 1901705"/>
              <a:gd name="connsiteX31" fmla="*/ 564749 w 937900"/>
              <a:gd name="connsiteY31" fmla="*/ 1603254 h 1901705"/>
              <a:gd name="connsiteX32" fmla="*/ 536174 w 937900"/>
              <a:gd name="connsiteY32" fmla="*/ 1514354 h 1901705"/>
              <a:gd name="connsiteX33" fmla="*/ 499661 w 937900"/>
              <a:gd name="connsiteY33" fmla="*/ 1350842 h 1901705"/>
              <a:gd name="connsiteX34" fmla="*/ 415524 w 937900"/>
              <a:gd name="connsiteY34" fmla="*/ 1166694 h 1901705"/>
              <a:gd name="connsiteX35" fmla="*/ 326624 w 937900"/>
              <a:gd name="connsiteY35" fmla="*/ 1369892 h 1901705"/>
              <a:gd name="connsiteX36" fmla="*/ 278999 w 937900"/>
              <a:gd name="connsiteY36" fmla="*/ 1603254 h 1901705"/>
              <a:gd name="connsiteX37" fmla="*/ 266299 w 937900"/>
              <a:gd name="connsiteY37" fmla="*/ 1771529 h 1901705"/>
              <a:gd name="connsiteX38" fmla="*/ 234549 w 937900"/>
              <a:gd name="connsiteY38" fmla="*/ 1860429 h 1901705"/>
              <a:gd name="connsiteX39" fmla="*/ 229786 w 937900"/>
              <a:gd name="connsiteY39" fmla="*/ 1898530 h 1901705"/>
              <a:gd name="connsiteX40" fmla="*/ 121836 w 937900"/>
              <a:gd name="connsiteY40" fmla="*/ 1901705 h 1901705"/>
              <a:gd name="connsiteX41" fmla="*/ 126599 w 937900"/>
              <a:gd name="connsiteY41" fmla="*/ 1850904 h 1901705"/>
              <a:gd name="connsiteX42" fmla="*/ 110724 w 937900"/>
              <a:gd name="connsiteY42" fmla="*/ 1828679 h 1901705"/>
              <a:gd name="connsiteX43" fmla="*/ 123424 w 937900"/>
              <a:gd name="connsiteY43" fmla="*/ 1717554 h 1901705"/>
              <a:gd name="connsiteX44" fmla="*/ 158349 w 937900"/>
              <a:gd name="connsiteY44" fmla="*/ 1536579 h 1901705"/>
              <a:gd name="connsiteX45" fmla="*/ 167874 w 937900"/>
              <a:gd name="connsiteY45" fmla="*/ 1436567 h 1901705"/>
              <a:gd name="connsiteX46" fmla="*/ 161524 w 937900"/>
              <a:gd name="connsiteY46" fmla="*/ 1357194 h 1901705"/>
              <a:gd name="connsiteX47" fmla="*/ 169461 w 937900"/>
              <a:gd name="connsiteY47" fmla="*/ 1127006 h 1901705"/>
              <a:gd name="connsiteX48" fmla="*/ 155177 w 937900"/>
              <a:gd name="connsiteY48" fmla="*/ 1129640 h 1901705"/>
              <a:gd name="connsiteX49" fmla="*/ 145649 w 937900"/>
              <a:gd name="connsiteY49" fmla="*/ 885708 h 1901705"/>
              <a:gd name="connsiteX50" fmla="*/ 121837 w 937900"/>
              <a:gd name="connsiteY50" fmla="*/ 1046045 h 1901705"/>
              <a:gd name="connsiteX51" fmla="*/ 9124 w 937900"/>
              <a:gd name="connsiteY51" fmla="*/ 1019058 h 1901705"/>
              <a:gd name="connsiteX52" fmla="*/ 13887 w 937900"/>
              <a:gd name="connsiteY52" fmla="*/ 892057 h 1901705"/>
              <a:gd name="connsiteX53" fmla="*/ 47225 w 937900"/>
              <a:gd name="connsiteY53" fmla="*/ 782520 h 1901705"/>
              <a:gd name="connsiteX54" fmla="*/ 69449 w 937900"/>
              <a:gd name="connsiteY54" fmla="*/ 669808 h 1901705"/>
              <a:gd name="connsiteX55" fmla="*/ 82150 w 937900"/>
              <a:gd name="connsiteY55" fmla="*/ 560271 h 1901705"/>
              <a:gd name="connsiteX56" fmla="*/ 83738 w 937900"/>
              <a:gd name="connsiteY56" fmla="*/ 501531 h 1901705"/>
              <a:gd name="connsiteX57" fmla="*/ 180576 w 937900"/>
              <a:gd name="connsiteY57" fmla="*/ 379293 h 1901705"/>
              <a:gd name="connsiteX0" fmla="*/ 180576 w 942303"/>
              <a:gd name="connsiteY0" fmla="*/ 344531 h 1866943"/>
              <a:gd name="connsiteX1" fmla="*/ 282176 w 942303"/>
              <a:gd name="connsiteY1" fmla="*/ 330244 h 1866943"/>
              <a:gd name="connsiteX2" fmla="*/ 398063 w 942303"/>
              <a:gd name="connsiteY2" fmla="*/ 336594 h 1866943"/>
              <a:gd name="connsiteX3" fmla="*/ 493313 w 942303"/>
              <a:gd name="connsiteY3" fmla="*/ 317545 h 1866943"/>
              <a:gd name="connsiteX4" fmla="*/ 526650 w 942303"/>
              <a:gd name="connsiteY4" fmla="*/ 269919 h 1866943"/>
              <a:gd name="connsiteX5" fmla="*/ 544113 w 942303"/>
              <a:gd name="connsiteY5" fmla="*/ 300082 h 1866943"/>
              <a:gd name="connsiteX6" fmla="*/ 647298 w 942303"/>
              <a:gd name="connsiteY6" fmla="*/ 306433 h 1866943"/>
              <a:gd name="connsiteX7" fmla="*/ 721911 w 942303"/>
              <a:gd name="connsiteY7" fmla="*/ 142921 h 1866943"/>
              <a:gd name="connsiteX8" fmla="*/ 742549 w 942303"/>
              <a:gd name="connsiteY8" fmla="*/ 127046 h 1866943"/>
              <a:gd name="connsiteX9" fmla="*/ 756836 w 942303"/>
              <a:gd name="connsiteY9" fmla="*/ 90534 h 1866943"/>
              <a:gd name="connsiteX10" fmla="*/ 748899 w 942303"/>
              <a:gd name="connsiteY10" fmla="*/ 57196 h 1866943"/>
              <a:gd name="connsiteX11" fmla="*/ 937813 w 942303"/>
              <a:gd name="connsiteY11" fmla="*/ 3220 h 1866943"/>
              <a:gd name="connsiteX12" fmla="*/ 882250 w 942303"/>
              <a:gd name="connsiteY12" fmla="*/ 160384 h 1866943"/>
              <a:gd name="connsiteX13" fmla="*/ 872725 w 942303"/>
              <a:gd name="connsiteY13" fmla="*/ 233409 h 1866943"/>
              <a:gd name="connsiteX14" fmla="*/ 718737 w 942303"/>
              <a:gd name="connsiteY14" fmla="*/ 452481 h 1866943"/>
              <a:gd name="connsiteX15" fmla="*/ 729849 w 942303"/>
              <a:gd name="connsiteY15" fmla="*/ 547733 h 1866943"/>
              <a:gd name="connsiteX16" fmla="*/ 728261 w 942303"/>
              <a:gd name="connsiteY16" fmla="*/ 555667 h 1866943"/>
              <a:gd name="connsiteX17" fmla="*/ 725086 w 942303"/>
              <a:gd name="connsiteY17" fmla="*/ 622345 h 1866943"/>
              <a:gd name="connsiteX18" fmla="*/ 821924 w 942303"/>
              <a:gd name="connsiteY18" fmla="*/ 852533 h 1866943"/>
              <a:gd name="connsiteX19" fmla="*/ 809224 w 942303"/>
              <a:gd name="connsiteY19" fmla="*/ 911267 h 1866943"/>
              <a:gd name="connsiteX20" fmla="*/ 818750 w 942303"/>
              <a:gd name="connsiteY20" fmla="*/ 942478 h 1866943"/>
              <a:gd name="connsiteX21" fmla="*/ 698099 w 942303"/>
              <a:gd name="connsiteY21" fmla="*/ 981117 h 1866943"/>
              <a:gd name="connsiteX22" fmla="*/ 701274 w 942303"/>
              <a:gd name="connsiteY22" fmla="*/ 1052555 h 1866943"/>
              <a:gd name="connsiteX23" fmla="*/ 650474 w 942303"/>
              <a:gd name="connsiteY23" fmla="*/ 1081133 h 1866943"/>
              <a:gd name="connsiteX24" fmla="*/ 671111 w 942303"/>
              <a:gd name="connsiteY24" fmla="*/ 1373230 h 1866943"/>
              <a:gd name="connsiteX25" fmla="*/ 683811 w 942303"/>
              <a:gd name="connsiteY25" fmla="*/ 1498642 h 1866943"/>
              <a:gd name="connsiteX26" fmla="*/ 718736 w 942303"/>
              <a:gd name="connsiteY26" fmla="*/ 1719305 h 1866943"/>
              <a:gd name="connsiteX27" fmla="*/ 713973 w 942303"/>
              <a:gd name="connsiteY27" fmla="*/ 1825667 h 1866943"/>
              <a:gd name="connsiteX28" fmla="*/ 585386 w 942303"/>
              <a:gd name="connsiteY28" fmla="*/ 1827255 h 1866943"/>
              <a:gd name="connsiteX29" fmla="*/ 571099 w 942303"/>
              <a:gd name="connsiteY29" fmla="*/ 1682792 h 1866943"/>
              <a:gd name="connsiteX30" fmla="*/ 564749 w 942303"/>
              <a:gd name="connsiteY30" fmla="*/ 1568492 h 1866943"/>
              <a:gd name="connsiteX31" fmla="*/ 536174 w 942303"/>
              <a:gd name="connsiteY31" fmla="*/ 1479592 h 1866943"/>
              <a:gd name="connsiteX32" fmla="*/ 499661 w 942303"/>
              <a:gd name="connsiteY32" fmla="*/ 1316080 h 1866943"/>
              <a:gd name="connsiteX33" fmla="*/ 415524 w 942303"/>
              <a:gd name="connsiteY33" fmla="*/ 1131932 h 1866943"/>
              <a:gd name="connsiteX34" fmla="*/ 326624 w 942303"/>
              <a:gd name="connsiteY34" fmla="*/ 1335130 h 1866943"/>
              <a:gd name="connsiteX35" fmla="*/ 278999 w 942303"/>
              <a:gd name="connsiteY35" fmla="*/ 1568492 h 1866943"/>
              <a:gd name="connsiteX36" fmla="*/ 266299 w 942303"/>
              <a:gd name="connsiteY36" fmla="*/ 1736767 h 1866943"/>
              <a:gd name="connsiteX37" fmla="*/ 234549 w 942303"/>
              <a:gd name="connsiteY37" fmla="*/ 1825667 h 1866943"/>
              <a:gd name="connsiteX38" fmla="*/ 229786 w 942303"/>
              <a:gd name="connsiteY38" fmla="*/ 1863768 h 1866943"/>
              <a:gd name="connsiteX39" fmla="*/ 121836 w 942303"/>
              <a:gd name="connsiteY39" fmla="*/ 1866943 h 1866943"/>
              <a:gd name="connsiteX40" fmla="*/ 126599 w 942303"/>
              <a:gd name="connsiteY40" fmla="*/ 1816142 h 1866943"/>
              <a:gd name="connsiteX41" fmla="*/ 110724 w 942303"/>
              <a:gd name="connsiteY41" fmla="*/ 1793917 h 1866943"/>
              <a:gd name="connsiteX42" fmla="*/ 123424 w 942303"/>
              <a:gd name="connsiteY42" fmla="*/ 1682792 h 1866943"/>
              <a:gd name="connsiteX43" fmla="*/ 158349 w 942303"/>
              <a:gd name="connsiteY43" fmla="*/ 1501817 h 1866943"/>
              <a:gd name="connsiteX44" fmla="*/ 167874 w 942303"/>
              <a:gd name="connsiteY44" fmla="*/ 1401805 h 1866943"/>
              <a:gd name="connsiteX45" fmla="*/ 161524 w 942303"/>
              <a:gd name="connsiteY45" fmla="*/ 1322432 h 1866943"/>
              <a:gd name="connsiteX46" fmla="*/ 169461 w 942303"/>
              <a:gd name="connsiteY46" fmla="*/ 1092244 h 1866943"/>
              <a:gd name="connsiteX47" fmla="*/ 155177 w 942303"/>
              <a:gd name="connsiteY47" fmla="*/ 1094878 h 1866943"/>
              <a:gd name="connsiteX48" fmla="*/ 145649 w 942303"/>
              <a:gd name="connsiteY48" fmla="*/ 850946 h 1866943"/>
              <a:gd name="connsiteX49" fmla="*/ 121837 w 942303"/>
              <a:gd name="connsiteY49" fmla="*/ 1011283 h 1866943"/>
              <a:gd name="connsiteX50" fmla="*/ 9124 w 942303"/>
              <a:gd name="connsiteY50" fmla="*/ 984296 h 1866943"/>
              <a:gd name="connsiteX51" fmla="*/ 13887 w 942303"/>
              <a:gd name="connsiteY51" fmla="*/ 857295 h 1866943"/>
              <a:gd name="connsiteX52" fmla="*/ 47225 w 942303"/>
              <a:gd name="connsiteY52" fmla="*/ 747758 h 1866943"/>
              <a:gd name="connsiteX53" fmla="*/ 69449 w 942303"/>
              <a:gd name="connsiteY53" fmla="*/ 635046 h 1866943"/>
              <a:gd name="connsiteX54" fmla="*/ 82150 w 942303"/>
              <a:gd name="connsiteY54" fmla="*/ 525509 h 1866943"/>
              <a:gd name="connsiteX55" fmla="*/ 83738 w 942303"/>
              <a:gd name="connsiteY55" fmla="*/ 466769 h 1866943"/>
              <a:gd name="connsiteX56" fmla="*/ 180576 w 942303"/>
              <a:gd name="connsiteY56" fmla="*/ 344531 h 1866943"/>
              <a:gd name="connsiteX0" fmla="*/ 180576 w 882250"/>
              <a:gd name="connsiteY0" fmla="*/ 287335 h 1809747"/>
              <a:gd name="connsiteX1" fmla="*/ 282176 w 882250"/>
              <a:gd name="connsiteY1" fmla="*/ 273048 h 1809747"/>
              <a:gd name="connsiteX2" fmla="*/ 398063 w 882250"/>
              <a:gd name="connsiteY2" fmla="*/ 279398 h 1809747"/>
              <a:gd name="connsiteX3" fmla="*/ 493313 w 882250"/>
              <a:gd name="connsiteY3" fmla="*/ 260349 h 1809747"/>
              <a:gd name="connsiteX4" fmla="*/ 526650 w 882250"/>
              <a:gd name="connsiteY4" fmla="*/ 212723 h 1809747"/>
              <a:gd name="connsiteX5" fmla="*/ 544113 w 882250"/>
              <a:gd name="connsiteY5" fmla="*/ 242886 h 1809747"/>
              <a:gd name="connsiteX6" fmla="*/ 647298 w 882250"/>
              <a:gd name="connsiteY6" fmla="*/ 249237 h 1809747"/>
              <a:gd name="connsiteX7" fmla="*/ 721911 w 882250"/>
              <a:gd name="connsiteY7" fmla="*/ 85725 h 1809747"/>
              <a:gd name="connsiteX8" fmla="*/ 742549 w 882250"/>
              <a:gd name="connsiteY8" fmla="*/ 69850 h 1809747"/>
              <a:gd name="connsiteX9" fmla="*/ 756836 w 882250"/>
              <a:gd name="connsiteY9" fmla="*/ 33338 h 1809747"/>
              <a:gd name="connsiteX10" fmla="*/ 748899 w 882250"/>
              <a:gd name="connsiteY10" fmla="*/ 0 h 1809747"/>
              <a:gd name="connsiteX11" fmla="*/ 882250 w 882250"/>
              <a:gd name="connsiteY11" fmla="*/ 103188 h 1809747"/>
              <a:gd name="connsiteX12" fmla="*/ 872725 w 882250"/>
              <a:gd name="connsiteY12" fmla="*/ 176213 h 1809747"/>
              <a:gd name="connsiteX13" fmla="*/ 718737 w 882250"/>
              <a:gd name="connsiteY13" fmla="*/ 395285 h 1809747"/>
              <a:gd name="connsiteX14" fmla="*/ 729849 w 882250"/>
              <a:gd name="connsiteY14" fmla="*/ 490537 h 1809747"/>
              <a:gd name="connsiteX15" fmla="*/ 728261 w 882250"/>
              <a:gd name="connsiteY15" fmla="*/ 498471 h 1809747"/>
              <a:gd name="connsiteX16" fmla="*/ 725086 w 882250"/>
              <a:gd name="connsiteY16" fmla="*/ 565149 h 1809747"/>
              <a:gd name="connsiteX17" fmla="*/ 821924 w 882250"/>
              <a:gd name="connsiteY17" fmla="*/ 795337 h 1809747"/>
              <a:gd name="connsiteX18" fmla="*/ 809224 w 882250"/>
              <a:gd name="connsiteY18" fmla="*/ 854071 h 1809747"/>
              <a:gd name="connsiteX19" fmla="*/ 818750 w 882250"/>
              <a:gd name="connsiteY19" fmla="*/ 885282 h 1809747"/>
              <a:gd name="connsiteX20" fmla="*/ 698099 w 882250"/>
              <a:gd name="connsiteY20" fmla="*/ 923921 h 1809747"/>
              <a:gd name="connsiteX21" fmla="*/ 701274 w 882250"/>
              <a:gd name="connsiteY21" fmla="*/ 995359 h 1809747"/>
              <a:gd name="connsiteX22" fmla="*/ 650474 w 882250"/>
              <a:gd name="connsiteY22" fmla="*/ 1023937 h 1809747"/>
              <a:gd name="connsiteX23" fmla="*/ 671111 w 882250"/>
              <a:gd name="connsiteY23" fmla="*/ 1316034 h 1809747"/>
              <a:gd name="connsiteX24" fmla="*/ 683811 w 882250"/>
              <a:gd name="connsiteY24" fmla="*/ 1441446 h 1809747"/>
              <a:gd name="connsiteX25" fmla="*/ 718736 w 882250"/>
              <a:gd name="connsiteY25" fmla="*/ 1662109 h 1809747"/>
              <a:gd name="connsiteX26" fmla="*/ 713973 w 882250"/>
              <a:gd name="connsiteY26" fmla="*/ 1768471 h 1809747"/>
              <a:gd name="connsiteX27" fmla="*/ 585386 w 882250"/>
              <a:gd name="connsiteY27" fmla="*/ 1770059 h 1809747"/>
              <a:gd name="connsiteX28" fmla="*/ 571099 w 882250"/>
              <a:gd name="connsiteY28" fmla="*/ 1625596 h 1809747"/>
              <a:gd name="connsiteX29" fmla="*/ 564749 w 882250"/>
              <a:gd name="connsiteY29" fmla="*/ 1511296 h 1809747"/>
              <a:gd name="connsiteX30" fmla="*/ 536174 w 882250"/>
              <a:gd name="connsiteY30" fmla="*/ 1422396 h 1809747"/>
              <a:gd name="connsiteX31" fmla="*/ 499661 w 882250"/>
              <a:gd name="connsiteY31" fmla="*/ 1258884 h 1809747"/>
              <a:gd name="connsiteX32" fmla="*/ 415524 w 882250"/>
              <a:gd name="connsiteY32" fmla="*/ 1074736 h 1809747"/>
              <a:gd name="connsiteX33" fmla="*/ 326624 w 882250"/>
              <a:gd name="connsiteY33" fmla="*/ 1277934 h 1809747"/>
              <a:gd name="connsiteX34" fmla="*/ 278999 w 882250"/>
              <a:gd name="connsiteY34" fmla="*/ 1511296 h 1809747"/>
              <a:gd name="connsiteX35" fmla="*/ 266299 w 882250"/>
              <a:gd name="connsiteY35" fmla="*/ 1679571 h 1809747"/>
              <a:gd name="connsiteX36" fmla="*/ 234549 w 882250"/>
              <a:gd name="connsiteY36" fmla="*/ 1768471 h 1809747"/>
              <a:gd name="connsiteX37" fmla="*/ 229786 w 882250"/>
              <a:gd name="connsiteY37" fmla="*/ 1806572 h 1809747"/>
              <a:gd name="connsiteX38" fmla="*/ 121836 w 882250"/>
              <a:gd name="connsiteY38" fmla="*/ 1809747 h 1809747"/>
              <a:gd name="connsiteX39" fmla="*/ 126599 w 882250"/>
              <a:gd name="connsiteY39" fmla="*/ 1758946 h 1809747"/>
              <a:gd name="connsiteX40" fmla="*/ 110724 w 882250"/>
              <a:gd name="connsiteY40" fmla="*/ 1736721 h 1809747"/>
              <a:gd name="connsiteX41" fmla="*/ 123424 w 882250"/>
              <a:gd name="connsiteY41" fmla="*/ 1625596 h 1809747"/>
              <a:gd name="connsiteX42" fmla="*/ 158349 w 882250"/>
              <a:gd name="connsiteY42" fmla="*/ 1444621 h 1809747"/>
              <a:gd name="connsiteX43" fmla="*/ 167874 w 882250"/>
              <a:gd name="connsiteY43" fmla="*/ 1344609 h 1809747"/>
              <a:gd name="connsiteX44" fmla="*/ 161524 w 882250"/>
              <a:gd name="connsiteY44" fmla="*/ 1265236 h 1809747"/>
              <a:gd name="connsiteX45" fmla="*/ 169461 w 882250"/>
              <a:gd name="connsiteY45" fmla="*/ 1035048 h 1809747"/>
              <a:gd name="connsiteX46" fmla="*/ 155177 w 882250"/>
              <a:gd name="connsiteY46" fmla="*/ 1037682 h 1809747"/>
              <a:gd name="connsiteX47" fmla="*/ 145649 w 882250"/>
              <a:gd name="connsiteY47" fmla="*/ 793750 h 1809747"/>
              <a:gd name="connsiteX48" fmla="*/ 121837 w 882250"/>
              <a:gd name="connsiteY48" fmla="*/ 954087 h 1809747"/>
              <a:gd name="connsiteX49" fmla="*/ 9124 w 882250"/>
              <a:gd name="connsiteY49" fmla="*/ 927100 h 1809747"/>
              <a:gd name="connsiteX50" fmla="*/ 13887 w 882250"/>
              <a:gd name="connsiteY50" fmla="*/ 800099 h 1809747"/>
              <a:gd name="connsiteX51" fmla="*/ 47225 w 882250"/>
              <a:gd name="connsiteY51" fmla="*/ 690562 h 1809747"/>
              <a:gd name="connsiteX52" fmla="*/ 69449 w 882250"/>
              <a:gd name="connsiteY52" fmla="*/ 577850 h 1809747"/>
              <a:gd name="connsiteX53" fmla="*/ 82150 w 882250"/>
              <a:gd name="connsiteY53" fmla="*/ 468313 h 1809747"/>
              <a:gd name="connsiteX54" fmla="*/ 83738 w 882250"/>
              <a:gd name="connsiteY54" fmla="*/ 409573 h 1809747"/>
              <a:gd name="connsiteX55" fmla="*/ 180576 w 882250"/>
              <a:gd name="connsiteY55" fmla="*/ 287335 h 1809747"/>
              <a:gd name="connsiteX0" fmla="*/ 180576 w 872892"/>
              <a:gd name="connsiteY0" fmla="*/ 287335 h 1809747"/>
              <a:gd name="connsiteX1" fmla="*/ 282176 w 872892"/>
              <a:gd name="connsiteY1" fmla="*/ 273048 h 1809747"/>
              <a:gd name="connsiteX2" fmla="*/ 398063 w 872892"/>
              <a:gd name="connsiteY2" fmla="*/ 279398 h 1809747"/>
              <a:gd name="connsiteX3" fmla="*/ 493313 w 872892"/>
              <a:gd name="connsiteY3" fmla="*/ 260349 h 1809747"/>
              <a:gd name="connsiteX4" fmla="*/ 526650 w 872892"/>
              <a:gd name="connsiteY4" fmla="*/ 212723 h 1809747"/>
              <a:gd name="connsiteX5" fmla="*/ 544113 w 872892"/>
              <a:gd name="connsiteY5" fmla="*/ 242886 h 1809747"/>
              <a:gd name="connsiteX6" fmla="*/ 647298 w 872892"/>
              <a:gd name="connsiteY6" fmla="*/ 249237 h 1809747"/>
              <a:gd name="connsiteX7" fmla="*/ 721911 w 872892"/>
              <a:gd name="connsiteY7" fmla="*/ 85725 h 1809747"/>
              <a:gd name="connsiteX8" fmla="*/ 742549 w 872892"/>
              <a:gd name="connsiteY8" fmla="*/ 69850 h 1809747"/>
              <a:gd name="connsiteX9" fmla="*/ 756836 w 872892"/>
              <a:gd name="connsiteY9" fmla="*/ 33338 h 1809747"/>
              <a:gd name="connsiteX10" fmla="*/ 748899 w 872892"/>
              <a:gd name="connsiteY10" fmla="*/ 0 h 1809747"/>
              <a:gd name="connsiteX11" fmla="*/ 872725 w 872892"/>
              <a:gd name="connsiteY11" fmla="*/ 176213 h 1809747"/>
              <a:gd name="connsiteX12" fmla="*/ 718737 w 872892"/>
              <a:gd name="connsiteY12" fmla="*/ 395285 h 1809747"/>
              <a:gd name="connsiteX13" fmla="*/ 729849 w 872892"/>
              <a:gd name="connsiteY13" fmla="*/ 490537 h 1809747"/>
              <a:gd name="connsiteX14" fmla="*/ 728261 w 872892"/>
              <a:gd name="connsiteY14" fmla="*/ 498471 h 1809747"/>
              <a:gd name="connsiteX15" fmla="*/ 725086 w 872892"/>
              <a:gd name="connsiteY15" fmla="*/ 565149 h 1809747"/>
              <a:gd name="connsiteX16" fmla="*/ 821924 w 872892"/>
              <a:gd name="connsiteY16" fmla="*/ 795337 h 1809747"/>
              <a:gd name="connsiteX17" fmla="*/ 809224 w 872892"/>
              <a:gd name="connsiteY17" fmla="*/ 854071 h 1809747"/>
              <a:gd name="connsiteX18" fmla="*/ 818750 w 872892"/>
              <a:gd name="connsiteY18" fmla="*/ 885282 h 1809747"/>
              <a:gd name="connsiteX19" fmla="*/ 698099 w 872892"/>
              <a:gd name="connsiteY19" fmla="*/ 923921 h 1809747"/>
              <a:gd name="connsiteX20" fmla="*/ 701274 w 872892"/>
              <a:gd name="connsiteY20" fmla="*/ 995359 h 1809747"/>
              <a:gd name="connsiteX21" fmla="*/ 650474 w 872892"/>
              <a:gd name="connsiteY21" fmla="*/ 1023937 h 1809747"/>
              <a:gd name="connsiteX22" fmla="*/ 671111 w 872892"/>
              <a:gd name="connsiteY22" fmla="*/ 1316034 h 1809747"/>
              <a:gd name="connsiteX23" fmla="*/ 683811 w 872892"/>
              <a:gd name="connsiteY23" fmla="*/ 1441446 h 1809747"/>
              <a:gd name="connsiteX24" fmla="*/ 718736 w 872892"/>
              <a:gd name="connsiteY24" fmla="*/ 1662109 h 1809747"/>
              <a:gd name="connsiteX25" fmla="*/ 713973 w 872892"/>
              <a:gd name="connsiteY25" fmla="*/ 1768471 h 1809747"/>
              <a:gd name="connsiteX26" fmla="*/ 585386 w 872892"/>
              <a:gd name="connsiteY26" fmla="*/ 1770059 h 1809747"/>
              <a:gd name="connsiteX27" fmla="*/ 571099 w 872892"/>
              <a:gd name="connsiteY27" fmla="*/ 1625596 h 1809747"/>
              <a:gd name="connsiteX28" fmla="*/ 564749 w 872892"/>
              <a:gd name="connsiteY28" fmla="*/ 1511296 h 1809747"/>
              <a:gd name="connsiteX29" fmla="*/ 536174 w 872892"/>
              <a:gd name="connsiteY29" fmla="*/ 1422396 h 1809747"/>
              <a:gd name="connsiteX30" fmla="*/ 499661 w 872892"/>
              <a:gd name="connsiteY30" fmla="*/ 1258884 h 1809747"/>
              <a:gd name="connsiteX31" fmla="*/ 415524 w 872892"/>
              <a:gd name="connsiteY31" fmla="*/ 1074736 h 1809747"/>
              <a:gd name="connsiteX32" fmla="*/ 326624 w 872892"/>
              <a:gd name="connsiteY32" fmla="*/ 1277934 h 1809747"/>
              <a:gd name="connsiteX33" fmla="*/ 278999 w 872892"/>
              <a:gd name="connsiteY33" fmla="*/ 1511296 h 1809747"/>
              <a:gd name="connsiteX34" fmla="*/ 266299 w 872892"/>
              <a:gd name="connsiteY34" fmla="*/ 1679571 h 1809747"/>
              <a:gd name="connsiteX35" fmla="*/ 234549 w 872892"/>
              <a:gd name="connsiteY35" fmla="*/ 1768471 h 1809747"/>
              <a:gd name="connsiteX36" fmla="*/ 229786 w 872892"/>
              <a:gd name="connsiteY36" fmla="*/ 1806572 h 1809747"/>
              <a:gd name="connsiteX37" fmla="*/ 121836 w 872892"/>
              <a:gd name="connsiteY37" fmla="*/ 1809747 h 1809747"/>
              <a:gd name="connsiteX38" fmla="*/ 126599 w 872892"/>
              <a:gd name="connsiteY38" fmla="*/ 1758946 h 1809747"/>
              <a:gd name="connsiteX39" fmla="*/ 110724 w 872892"/>
              <a:gd name="connsiteY39" fmla="*/ 1736721 h 1809747"/>
              <a:gd name="connsiteX40" fmla="*/ 123424 w 872892"/>
              <a:gd name="connsiteY40" fmla="*/ 1625596 h 1809747"/>
              <a:gd name="connsiteX41" fmla="*/ 158349 w 872892"/>
              <a:gd name="connsiteY41" fmla="*/ 1444621 h 1809747"/>
              <a:gd name="connsiteX42" fmla="*/ 167874 w 872892"/>
              <a:gd name="connsiteY42" fmla="*/ 1344609 h 1809747"/>
              <a:gd name="connsiteX43" fmla="*/ 161524 w 872892"/>
              <a:gd name="connsiteY43" fmla="*/ 1265236 h 1809747"/>
              <a:gd name="connsiteX44" fmla="*/ 169461 w 872892"/>
              <a:gd name="connsiteY44" fmla="*/ 1035048 h 1809747"/>
              <a:gd name="connsiteX45" fmla="*/ 155177 w 872892"/>
              <a:gd name="connsiteY45" fmla="*/ 1037682 h 1809747"/>
              <a:gd name="connsiteX46" fmla="*/ 145649 w 872892"/>
              <a:gd name="connsiteY46" fmla="*/ 793750 h 1809747"/>
              <a:gd name="connsiteX47" fmla="*/ 121837 w 872892"/>
              <a:gd name="connsiteY47" fmla="*/ 954087 h 1809747"/>
              <a:gd name="connsiteX48" fmla="*/ 9124 w 872892"/>
              <a:gd name="connsiteY48" fmla="*/ 927100 h 1809747"/>
              <a:gd name="connsiteX49" fmla="*/ 13887 w 872892"/>
              <a:gd name="connsiteY49" fmla="*/ 800099 h 1809747"/>
              <a:gd name="connsiteX50" fmla="*/ 47225 w 872892"/>
              <a:gd name="connsiteY50" fmla="*/ 690562 h 1809747"/>
              <a:gd name="connsiteX51" fmla="*/ 69449 w 872892"/>
              <a:gd name="connsiteY51" fmla="*/ 577850 h 1809747"/>
              <a:gd name="connsiteX52" fmla="*/ 82150 w 872892"/>
              <a:gd name="connsiteY52" fmla="*/ 468313 h 1809747"/>
              <a:gd name="connsiteX53" fmla="*/ 83738 w 872892"/>
              <a:gd name="connsiteY53" fmla="*/ 409573 h 1809747"/>
              <a:gd name="connsiteX54" fmla="*/ 180576 w 872892"/>
              <a:gd name="connsiteY54" fmla="*/ 287335 h 1809747"/>
              <a:gd name="connsiteX0" fmla="*/ 180576 w 826145"/>
              <a:gd name="connsiteY0" fmla="*/ 287335 h 1809747"/>
              <a:gd name="connsiteX1" fmla="*/ 282176 w 826145"/>
              <a:gd name="connsiteY1" fmla="*/ 273048 h 1809747"/>
              <a:gd name="connsiteX2" fmla="*/ 398063 w 826145"/>
              <a:gd name="connsiteY2" fmla="*/ 279398 h 1809747"/>
              <a:gd name="connsiteX3" fmla="*/ 493313 w 826145"/>
              <a:gd name="connsiteY3" fmla="*/ 260349 h 1809747"/>
              <a:gd name="connsiteX4" fmla="*/ 526650 w 826145"/>
              <a:gd name="connsiteY4" fmla="*/ 212723 h 1809747"/>
              <a:gd name="connsiteX5" fmla="*/ 544113 w 826145"/>
              <a:gd name="connsiteY5" fmla="*/ 242886 h 1809747"/>
              <a:gd name="connsiteX6" fmla="*/ 647298 w 826145"/>
              <a:gd name="connsiteY6" fmla="*/ 249237 h 1809747"/>
              <a:gd name="connsiteX7" fmla="*/ 721911 w 826145"/>
              <a:gd name="connsiteY7" fmla="*/ 85725 h 1809747"/>
              <a:gd name="connsiteX8" fmla="*/ 742549 w 826145"/>
              <a:gd name="connsiteY8" fmla="*/ 69850 h 1809747"/>
              <a:gd name="connsiteX9" fmla="*/ 756836 w 826145"/>
              <a:gd name="connsiteY9" fmla="*/ 33338 h 1809747"/>
              <a:gd name="connsiteX10" fmla="*/ 748899 w 826145"/>
              <a:gd name="connsiteY10" fmla="*/ 0 h 1809747"/>
              <a:gd name="connsiteX11" fmla="*/ 718737 w 826145"/>
              <a:gd name="connsiteY11" fmla="*/ 395285 h 1809747"/>
              <a:gd name="connsiteX12" fmla="*/ 729849 w 826145"/>
              <a:gd name="connsiteY12" fmla="*/ 490537 h 1809747"/>
              <a:gd name="connsiteX13" fmla="*/ 728261 w 826145"/>
              <a:gd name="connsiteY13" fmla="*/ 498471 h 1809747"/>
              <a:gd name="connsiteX14" fmla="*/ 725086 w 826145"/>
              <a:gd name="connsiteY14" fmla="*/ 565149 h 1809747"/>
              <a:gd name="connsiteX15" fmla="*/ 821924 w 826145"/>
              <a:gd name="connsiteY15" fmla="*/ 795337 h 1809747"/>
              <a:gd name="connsiteX16" fmla="*/ 809224 w 826145"/>
              <a:gd name="connsiteY16" fmla="*/ 854071 h 1809747"/>
              <a:gd name="connsiteX17" fmla="*/ 818750 w 826145"/>
              <a:gd name="connsiteY17" fmla="*/ 885282 h 1809747"/>
              <a:gd name="connsiteX18" fmla="*/ 698099 w 826145"/>
              <a:gd name="connsiteY18" fmla="*/ 923921 h 1809747"/>
              <a:gd name="connsiteX19" fmla="*/ 701274 w 826145"/>
              <a:gd name="connsiteY19" fmla="*/ 995359 h 1809747"/>
              <a:gd name="connsiteX20" fmla="*/ 650474 w 826145"/>
              <a:gd name="connsiteY20" fmla="*/ 1023937 h 1809747"/>
              <a:gd name="connsiteX21" fmla="*/ 671111 w 826145"/>
              <a:gd name="connsiteY21" fmla="*/ 1316034 h 1809747"/>
              <a:gd name="connsiteX22" fmla="*/ 683811 w 826145"/>
              <a:gd name="connsiteY22" fmla="*/ 1441446 h 1809747"/>
              <a:gd name="connsiteX23" fmla="*/ 718736 w 826145"/>
              <a:gd name="connsiteY23" fmla="*/ 1662109 h 1809747"/>
              <a:gd name="connsiteX24" fmla="*/ 713973 w 826145"/>
              <a:gd name="connsiteY24" fmla="*/ 1768471 h 1809747"/>
              <a:gd name="connsiteX25" fmla="*/ 585386 w 826145"/>
              <a:gd name="connsiteY25" fmla="*/ 1770059 h 1809747"/>
              <a:gd name="connsiteX26" fmla="*/ 571099 w 826145"/>
              <a:gd name="connsiteY26" fmla="*/ 1625596 h 1809747"/>
              <a:gd name="connsiteX27" fmla="*/ 564749 w 826145"/>
              <a:gd name="connsiteY27" fmla="*/ 1511296 h 1809747"/>
              <a:gd name="connsiteX28" fmla="*/ 536174 w 826145"/>
              <a:gd name="connsiteY28" fmla="*/ 1422396 h 1809747"/>
              <a:gd name="connsiteX29" fmla="*/ 499661 w 826145"/>
              <a:gd name="connsiteY29" fmla="*/ 1258884 h 1809747"/>
              <a:gd name="connsiteX30" fmla="*/ 415524 w 826145"/>
              <a:gd name="connsiteY30" fmla="*/ 1074736 h 1809747"/>
              <a:gd name="connsiteX31" fmla="*/ 326624 w 826145"/>
              <a:gd name="connsiteY31" fmla="*/ 1277934 h 1809747"/>
              <a:gd name="connsiteX32" fmla="*/ 278999 w 826145"/>
              <a:gd name="connsiteY32" fmla="*/ 1511296 h 1809747"/>
              <a:gd name="connsiteX33" fmla="*/ 266299 w 826145"/>
              <a:gd name="connsiteY33" fmla="*/ 1679571 h 1809747"/>
              <a:gd name="connsiteX34" fmla="*/ 234549 w 826145"/>
              <a:gd name="connsiteY34" fmla="*/ 1768471 h 1809747"/>
              <a:gd name="connsiteX35" fmla="*/ 229786 w 826145"/>
              <a:gd name="connsiteY35" fmla="*/ 1806572 h 1809747"/>
              <a:gd name="connsiteX36" fmla="*/ 121836 w 826145"/>
              <a:gd name="connsiteY36" fmla="*/ 1809747 h 1809747"/>
              <a:gd name="connsiteX37" fmla="*/ 126599 w 826145"/>
              <a:gd name="connsiteY37" fmla="*/ 1758946 h 1809747"/>
              <a:gd name="connsiteX38" fmla="*/ 110724 w 826145"/>
              <a:gd name="connsiteY38" fmla="*/ 1736721 h 1809747"/>
              <a:gd name="connsiteX39" fmla="*/ 123424 w 826145"/>
              <a:gd name="connsiteY39" fmla="*/ 1625596 h 1809747"/>
              <a:gd name="connsiteX40" fmla="*/ 158349 w 826145"/>
              <a:gd name="connsiteY40" fmla="*/ 1444621 h 1809747"/>
              <a:gd name="connsiteX41" fmla="*/ 167874 w 826145"/>
              <a:gd name="connsiteY41" fmla="*/ 1344609 h 1809747"/>
              <a:gd name="connsiteX42" fmla="*/ 161524 w 826145"/>
              <a:gd name="connsiteY42" fmla="*/ 1265236 h 1809747"/>
              <a:gd name="connsiteX43" fmla="*/ 169461 w 826145"/>
              <a:gd name="connsiteY43" fmla="*/ 1035048 h 1809747"/>
              <a:gd name="connsiteX44" fmla="*/ 155177 w 826145"/>
              <a:gd name="connsiteY44" fmla="*/ 1037682 h 1809747"/>
              <a:gd name="connsiteX45" fmla="*/ 145649 w 826145"/>
              <a:gd name="connsiteY45" fmla="*/ 793750 h 1809747"/>
              <a:gd name="connsiteX46" fmla="*/ 121837 w 826145"/>
              <a:gd name="connsiteY46" fmla="*/ 954087 h 1809747"/>
              <a:gd name="connsiteX47" fmla="*/ 9124 w 826145"/>
              <a:gd name="connsiteY47" fmla="*/ 927100 h 1809747"/>
              <a:gd name="connsiteX48" fmla="*/ 13887 w 826145"/>
              <a:gd name="connsiteY48" fmla="*/ 800099 h 1809747"/>
              <a:gd name="connsiteX49" fmla="*/ 47225 w 826145"/>
              <a:gd name="connsiteY49" fmla="*/ 690562 h 1809747"/>
              <a:gd name="connsiteX50" fmla="*/ 69449 w 826145"/>
              <a:gd name="connsiteY50" fmla="*/ 577850 h 1809747"/>
              <a:gd name="connsiteX51" fmla="*/ 82150 w 826145"/>
              <a:gd name="connsiteY51" fmla="*/ 468313 h 1809747"/>
              <a:gd name="connsiteX52" fmla="*/ 83738 w 826145"/>
              <a:gd name="connsiteY52" fmla="*/ 409573 h 1809747"/>
              <a:gd name="connsiteX53" fmla="*/ 180576 w 826145"/>
              <a:gd name="connsiteY53" fmla="*/ 287335 h 1809747"/>
              <a:gd name="connsiteX0" fmla="*/ 180576 w 826145"/>
              <a:gd name="connsiteY0" fmla="*/ 272408 h 1794820"/>
              <a:gd name="connsiteX1" fmla="*/ 282176 w 826145"/>
              <a:gd name="connsiteY1" fmla="*/ 258121 h 1794820"/>
              <a:gd name="connsiteX2" fmla="*/ 398063 w 826145"/>
              <a:gd name="connsiteY2" fmla="*/ 264471 h 1794820"/>
              <a:gd name="connsiteX3" fmla="*/ 493313 w 826145"/>
              <a:gd name="connsiteY3" fmla="*/ 245422 h 1794820"/>
              <a:gd name="connsiteX4" fmla="*/ 526650 w 826145"/>
              <a:gd name="connsiteY4" fmla="*/ 197796 h 1794820"/>
              <a:gd name="connsiteX5" fmla="*/ 544113 w 826145"/>
              <a:gd name="connsiteY5" fmla="*/ 227959 h 1794820"/>
              <a:gd name="connsiteX6" fmla="*/ 647298 w 826145"/>
              <a:gd name="connsiteY6" fmla="*/ 234310 h 1794820"/>
              <a:gd name="connsiteX7" fmla="*/ 721911 w 826145"/>
              <a:gd name="connsiteY7" fmla="*/ 70798 h 1794820"/>
              <a:gd name="connsiteX8" fmla="*/ 742549 w 826145"/>
              <a:gd name="connsiteY8" fmla="*/ 54923 h 1794820"/>
              <a:gd name="connsiteX9" fmla="*/ 756836 w 826145"/>
              <a:gd name="connsiteY9" fmla="*/ 18411 h 1794820"/>
              <a:gd name="connsiteX10" fmla="*/ 718737 w 826145"/>
              <a:gd name="connsiteY10" fmla="*/ 380358 h 1794820"/>
              <a:gd name="connsiteX11" fmla="*/ 729849 w 826145"/>
              <a:gd name="connsiteY11" fmla="*/ 475610 h 1794820"/>
              <a:gd name="connsiteX12" fmla="*/ 728261 w 826145"/>
              <a:gd name="connsiteY12" fmla="*/ 483544 h 1794820"/>
              <a:gd name="connsiteX13" fmla="*/ 725086 w 826145"/>
              <a:gd name="connsiteY13" fmla="*/ 550222 h 1794820"/>
              <a:gd name="connsiteX14" fmla="*/ 821924 w 826145"/>
              <a:gd name="connsiteY14" fmla="*/ 780410 h 1794820"/>
              <a:gd name="connsiteX15" fmla="*/ 809224 w 826145"/>
              <a:gd name="connsiteY15" fmla="*/ 839144 h 1794820"/>
              <a:gd name="connsiteX16" fmla="*/ 818750 w 826145"/>
              <a:gd name="connsiteY16" fmla="*/ 870355 h 1794820"/>
              <a:gd name="connsiteX17" fmla="*/ 698099 w 826145"/>
              <a:gd name="connsiteY17" fmla="*/ 908994 h 1794820"/>
              <a:gd name="connsiteX18" fmla="*/ 701274 w 826145"/>
              <a:gd name="connsiteY18" fmla="*/ 980432 h 1794820"/>
              <a:gd name="connsiteX19" fmla="*/ 650474 w 826145"/>
              <a:gd name="connsiteY19" fmla="*/ 1009010 h 1794820"/>
              <a:gd name="connsiteX20" fmla="*/ 671111 w 826145"/>
              <a:gd name="connsiteY20" fmla="*/ 1301107 h 1794820"/>
              <a:gd name="connsiteX21" fmla="*/ 683811 w 826145"/>
              <a:gd name="connsiteY21" fmla="*/ 1426519 h 1794820"/>
              <a:gd name="connsiteX22" fmla="*/ 718736 w 826145"/>
              <a:gd name="connsiteY22" fmla="*/ 1647182 h 1794820"/>
              <a:gd name="connsiteX23" fmla="*/ 713973 w 826145"/>
              <a:gd name="connsiteY23" fmla="*/ 1753544 h 1794820"/>
              <a:gd name="connsiteX24" fmla="*/ 585386 w 826145"/>
              <a:gd name="connsiteY24" fmla="*/ 1755132 h 1794820"/>
              <a:gd name="connsiteX25" fmla="*/ 571099 w 826145"/>
              <a:gd name="connsiteY25" fmla="*/ 1610669 h 1794820"/>
              <a:gd name="connsiteX26" fmla="*/ 564749 w 826145"/>
              <a:gd name="connsiteY26" fmla="*/ 1496369 h 1794820"/>
              <a:gd name="connsiteX27" fmla="*/ 536174 w 826145"/>
              <a:gd name="connsiteY27" fmla="*/ 1407469 h 1794820"/>
              <a:gd name="connsiteX28" fmla="*/ 499661 w 826145"/>
              <a:gd name="connsiteY28" fmla="*/ 1243957 h 1794820"/>
              <a:gd name="connsiteX29" fmla="*/ 415524 w 826145"/>
              <a:gd name="connsiteY29" fmla="*/ 1059809 h 1794820"/>
              <a:gd name="connsiteX30" fmla="*/ 326624 w 826145"/>
              <a:gd name="connsiteY30" fmla="*/ 1263007 h 1794820"/>
              <a:gd name="connsiteX31" fmla="*/ 278999 w 826145"/>
              <a:gd name="connsiteY31" fmla="*/ 1496369 h 1794820"/>
              <a:gd name="connsiteX32" fmla="*/ 266299 w 826145"/>
              <a:gd name="connsiteY32" fmla="*/ 1664644 h 1794820"/>
              <a:gd name="connsiteX33" fmla="*/ 234549 w 826145"/>
              <a:gd name="connsiteY33" fmla="*/ 1753544 h 1794820"/>
              <a:gd name="connsiteX34" fmla="*/ 229786 w 826145"/>
              <a:gd name="connsiteY34" fmla="*/ 1791645 h 1794820"/>
              <a:gd name="connsiteX35" fmla="*/ 121836 w 826145"/>
              <a:gd name="connsiteY35" fmla="*/ 1794820 h 1794820"/>
              <a:gd name="connsiteX36" fmla="*/ 126599 w 826145"/>
              <a:gd name="connsiteY36" fmla="*/ 1744019 h 1794820"/>
              <a:gd name="connsiteX37" fmla="*/ 110724 w 826145"/>
              <a:gd name="connsiteY37" fmla="*/ 1721794 h 1794820"/>
              <a:gd name="connsiteX38" fmla="*/ 123424 w 826145"/>
              <a:gd name="connsiteY38" fmla="*/ 1610669 h 1794820"/>
              <a:gd name="connsiteX39" fmla="*/ 158349 w 826145"/>
              <a:gd name="connsiteY39" fmla="*/ 1429694 h 1794820"/>
              <a:gd name="connsiteX40" fmla="*/ 167874 w 826145"/>
              <a:gd name="connsiteY40" fmla="*/ 1329682 h 1794820"/>
              <a:gd name="connsiteX41" fmla="*/ 161524 w 826145"/>
              <a:gd name="connsiteY41" fmla="*/ 1250309 h 1794820"/>
              <a:gd name="connsiteX42" fmla="*/ 169461 w 826145"/>
              <a:gd name="connsiteY42" fmla="*/ 1020121 h 1794820"/>
              <a:gd name="connsiteX43" fmla="*/ 155177 w 826145"/>
              <a:gd name="connsiteY43" fmla="*/ 1022755 h 1794820"/>
              <a:gd name="connsiteX44" fmla="*/ 145649 w 826145"/>
              <a:gd name="connsiteY44" fmla="*/ 778823 h 1794820"/>
              <a:gd name="connsiteX45" fmla="*/ 121837 w 826145"/>
              <a:gd name="connsiteY45" fmla="*/ 939160 h 1794820"/>
              <a:gd name="connsiteX46" fmla="*/ 9124 w 826145"/>
              <a:gd name="connsiteY46" fmla="*/ 912173 h 1794820"/>
              <a:gd name="connsiteX47" fmla="*/ 13887 w 826145"/>
              <a:gd name="connsiteY47" fmla="*/ 785172 h 1794820"/>
              <a:gd name="connsiteX48" fmla="*/ 47225 w 826145"/>
              <a:gd name="connsiteY48" fmla="*/ 675635 h 1794820"/>
              <a:gd name="connsiteX49" fmla="*/ 69449 w 826145"/>
              <a:gd name="connsiteY49" fmla="*/ 562923 h 1794820"/>
              <a:gd name="connsiteX50" fmla="*/ 82150 w 826145"/>
              <a:gd name="connsiteY50" fmla="*/ 453386 h 1794820"/>
              <a:gd name="connsiteX51" fmla="*/ 83738 w 826145"/>
              <a:gd name="connsiteY51" fmla="*/ 394646 h 1794820"/>
              <a:gd name="connsiteX52" fmla="*/ 180576 w 826145"/>
              <a:gd name="connsiteY52" fmla="*/ 272408 h 1794820"/>
              <a:gd name="connsiteX0" fmla="*/ 180576 w 826145"/>
              <a:gd name="connsiteY0" fmla="*/ 238311 h 1760723"/>
              <a:gd name="connsiteX1" fmla="*/ 282176 w 826145"/>
              <a:gd name="connsiteY1" fmla="*/ 224024 h 1760723"/>
              <a:gd name="connsiteX2" fmla="*/ 398063 w 826145"/>
              <a:gd name="connsiteY2" fmla="*/ 230374 h 1760723"/>
              <a:gd name="connsiteX3" fmla="*/ 493313 w 826145"/>
              <a:gd name="connsiteY3" fmla="*/ 211325 h 1760723"/>
              <a:gd name="connsiteX4" fmla="*/ 526650 w 826145"/>
              <a:gd name="connsiteY4" fmla="*/ 163699 h 1760723"/>
              <a:gd name="connsiteX5" fmla="*/ 544113 w 826145"/>
              <a:gd name="connsiteY5" fmla="*/ 193862 h 1760723"/>
              <a:gd name="connsiteX6" fmla="*/ 647298 w 826145"/>
              <a:gd name="connsiteY6" fmla="*/ 200213 h 1760723"/>
              <a:gd name="connsiteX7" fmla="*/ 721911 w 826145"/>
              <a:gd name="connsiteY7" fmla="*/ 36701 h 1760723"/>
              <a:gd name="connsiteX8" fmla="*/ 742549 w 826145"/>
              <a:gd name="connsiteY8" fmla="*/ 20826 h 1760723"/>
              <a:gd name="connsiteX9" fmla="*/ 718737 w 826145"/>
              <a:gd name="connsiteY9" fmla="*/ 346261 h 1760723"/>
              <a:gd name="connsiteX10" fmla="*/ 729849 w 826145"/>
              <a:gd name="connsiteY10" fmla="*/ 441513 h 1760723"/>
              <a:gd name="connsiteX11" fmla="*/ 728261 w 826145"/>
              <a:gd name="connsiteY11" fmla="*/ 449447 h 1760723"/>
              <a:gd name="connsiteX12" fmla="*/ 725086 w 826145"/>
              <a:gd name="connsiteY12" fmla="*/ 516125 h 1760723"/>
              <a:gd name="connsiteX13" fmla="*/ 821924 w 826145"/>
              <a:gd name="connsiteY13" fmla="*/ 746313 h 1760723"/>
              <a:gd name="connsiteX14" fmla="*/ 809224 w 826145"/>
              <a:gd name="connsiteY14" fmla="*/ 805047 h 1760723"/>
              <a:gd name="connsiteX15" fmla="*/ 818750 w 826145"/>
              <a:gd name="connsiteY15" fmla="*/ 836258 h 1760723"/>
              <a:gd name="connsiteX16" fmla="*/ 698099 w 826145"/>
              <a:gd name="connsiteY16" fmla="*/ 874897 h 1760723"/>
              <a:gd name="connsiteX17" fmla="*/ 701274 w 826145"/>
              <a:gd name="connsiteY17" fmla="*/ 946335 h 1760723"/>
              <a:gd name="connsiteX18" fmla="*/ 650474 w 826145"/>
              <a:gd name="connsiteY18" fmla="*/ 974913 h 1760723"/>
              <a:gd name="connsiteX19" fmla="*/ 671111 w 826145"/>
              <a:gd name="connsiteY19" fmla="*/ 1267010 h 1760723"/>
              <a:gd name="connsiteX20" fmla="*/ 683811 w 826145"/>
              <a:gd name="connsiteY20" fmla="*/ 1392422 h 1760723"/>
              <a:gd name="connsiteX21" fmla="*/ 718736 w 826145"/>
              <a:gd name="connsiteY21" fmla="*/ 1613085 h 1760723"/>
              <a:gd name="connsiteX22" fmla="*/ 713973 w 826145"/>
              <a:gd name="connsiteY22" fmla="*/ 1719447 h 1760723"/>
              <a:gd name="connsiteX23" fmla="*/ 585386 w 826145"/>
              <a:gd name="connsiteY23" fmla="*/ 1721035 h 1760723"/>
              <a:gd name="connsiteX24" fmla="*/ 571099 w 826145"/>
              <a:gd name="connsiteY24" fmla="*/ 1576572 h 1760723"/>
              <a:gd name="connsiteX25" fmla="*/ 564749 w 826145"/>
              <a:gd name="connsiteY25" fmla="*/ 1462272 h 1760723"/>
              <a:gd name="connsiteX26" fmla="*/ 536174 w 826145"/>
              <a:gd name="connsiteY26" fmla="*/ 1373372 h 1760723"/>
              <a:gd name="connsiteX27" fmla="*/ 499661 w 826145"/>
              <a:gd name="connsiteY27" fmla="*/ 1209860 h 1760723"/>
              <a:gd name="connsiteX28" fmla="*/ 415524 w 826145"/>
              <a:gd name="connsiteY28" fmla="*/ 1025712 h 1760723"/>
              <a:gd name="connsiteX29" fmla="*/ 326624 w 826145"/>
              <a:gd name="connsiteY29" fmla="*/ 1228910 h 1760723"/>
              <a:gd name="connsiteX30" fmla="*/ 278999 w 826145"/>
              <a:gd name="connsiteY30" fmla="*/ 1462272 h 1760723"/>
              <a:gd name="connsiteX31" fmla="*/ 266299 w 826145"/>
              <a:gd name="connsiteY31" fmla="*/ 1630547 h 1760723"/>
              <a:gd name="connsiteX32" fmla="*/ 234549 w 826145"/>
              <a:gd name="connsiteY32" fmla="*/ 1719447 h 1760723"/>
              <a:gd name="connsiteX33" fmla="*/ 229786 w 826145"/>
              <a:gd name="connsiteY33" fmla="*/ 1757548 h 1760723"/>
              <a:gd name="connsiteX34" fmla="*/ 121836 w 826145"/>
              <a:gd name="connsiteY34" fmla="*/ 1760723 h 1760723"/>
              <a:gd name="connsiteX35" fmla="*/ 126599 w 826145"/>
              <a:gd name="connsiteY35" fmla="*/ 1709922 h 1760723"/>
              <a:gd name="connsiteX36" fmla="*/ 110724 w 826145"/>
              <a:gd name="connsiteY36" fmla="*/ 1687697 h 1760723"/>
              <a:gd name="connsiteX37" fmla="*/ 123424 w 826145"/>
              <a:gd name="connsiteY37" fmla="*/ 1576572 h 1760723"/>
              <a:gd name="connsiteX38" fmla="*/ 158349 w 826145"/>
              <a:gd name="connsiteY38" fmla="*/ 1395597 h 1760723"/>
              <a:gd name="connsiteX39" fmla="*/ 167874 w 826145"/>
              <a:gd name="connsiteY39" fmla="*/ 1295585 h 1760723"/>
              <a:gd name="connsiteX40" fmla="*/ 161524 w 826145"/>
              <a:gd name="connsiteY40" fmla="*/ 1216212 h 1760723"/>
              <a:gd name="connsiteX41" fmla="*/ 169461 w 826145"/>
              <a:gd name="connsiteY41" fmla="*/ 986024 h 1760723"/>
              <a:gd name="connsiteX42" fmla="*/ 155177 w 826145"/>
              <a:gd name="connsiteY42" fmla="*/ 988658 h 1760723"/>
              <a:gd name="connsiteX43" fmla="*/ 145649 w 826145"/>
              <a:gd name="connsiteY43" fmla="*/ 744726 h 1760723"/>
              <a:gd name="connsiteX44" fmla="*/ 121837 w 826145"/>
              <a:gd name="connsiteY44" fmla="*/ 905063 h 1760723"/>
              <a:gd name="connsiteX45" fmla="*/ 9124 w 826145"/>
              <a:gd name="connsiteY45" fmla="*/ 878076 h 1760723"/>
              <a:gd name="connsiteX46" fmla="*/ 13887 w 826145"/>
              <a:gd name="connsiteY46" fmla="*/ 751075 h 1760723"/>
              <a:gd name="connsiteX47" fmla="*/ 47225 w 826145"/>
              <a:gd name="connsiteY47" fmla="*/ 641538 h 1760723"/>
              <a:gd name="connsiteX48" fmla="*/ 69449 w 826145"/>
              <a:gd name="connsiteY48" fmla="*/ 528826 h 1760723"/>
              <a:gd name="connsiteX49" fmla="*/ 82150 w 826145"/>
              <a:gd name="connsiteY49" fmla="*/ 419289 h 1760723"/>
              <a:gd name="connsiteX50" fmla="*/ 83738 w 826145"/>
              <a:gd name="connsiteY50" fmla="*/ 360549 h 1760723"/>
              <a:gd name="connsiteX51" fmla="*/ 180576 w 826145"/>
              <a:gd name="connsiteY51" fmla="*/ 238311 h 1760723"/>
              <a:gd name="connsiteX0" fmla="*/ 180576 w 826145"/>
              <a:gd name="connsiteY0" fmla="*/ 204008 h 1726420"/>
              <a:gd name="connsiteX1" fmla="*/ 282176 w 826145"/>
              <a:gd name="connsiteY1" fmla="*/ 189721 h 1726420"/>
              <a:gd name="connsiteX2" fmla="*/ 398063 w 826145"/>
              <a:gd name="connsiteY2" fmla="*/ 196071 h 1726420"/>
              <a:gd name="connsiteX3" fmla="*/ 493313 w 826145"/>
              <a:gd name="connsiteY3" fmla="*/ 177022 h 1726420"/>
              <a:gd name="connsiteX4" fmla="*/ 526650 w 826145"/>
              <a:gd name="connsiteY4" fmla="*/ 129396 h 1726420"/>
              <a:gd name="connsiteX5" fmla="*/ 544113 w 826145"/>
              <a:gd name="connsiteY5" fmla="*/ 159559 h 1726420"/>
              <a:gd name="connsiteX6" fmla="*/ 647298 w 826145"/>
              <a:gd name="connsiteY6" fmla="*/ 165910 h 1726420"/>
              <a:gd name="connsiteX7" fmla="*/ 721911 w 826145"/>
              <a:gd name="connsiteY7" fmla="*/ 2398 h 1726420"/>
              <a:gd name="connsiteX8" fmla="*/ 718737 w 826145"/>
              <a:gd name="connsiteY8" fmla="*/ 311958 h 1726420"/>
              <a:gd name="connsiteX9" fmla="*/ 729849 w 826145"/>
              <a:gd name="connsiteY9" fmla="*/ 407210 h 1726420"/>
              <a:gd name="connsiteX10" fmla="*/ 728261 w 826145"/>
              <a:gd name="connsiteY10" fmla="*/ 415144 h 1726420"/>
              <a:gd name="connsiteX11" fmla="*/ 725086 w 826145"/>
              <a:gd name="connsiteY11" fmla="*/ 481822 h 1726420"/>
              <a:gd name="connsiteX12" fmla="*/ 821924 w 826145"/>
              <a:gd name="connsiteY12" fmla="*/ 712010 h 1726420"/>
              <a:gd name="connsiteX13" fmla="*/ 809224 w 826145"/>
              <a:gd name="connsiteY13" fmla="*/ 770744 h 1726420"/>
              <a:gd name="connsiteX14" fmla="*/ 818750 w 826145"/>
              <a:gd name="connsiteY14" fmla="*/ 801955 h 1726420"/>
              <a:gd name="connsiteX15" fmla="*/ 698099 w 826145"/>
              <a:gd name="connsiteY15" fmla="*/ 840594 h 1726420"/>
              <a:gd name="connsiteX16" fmla="*/ 701274 w 826145"/>
              <a:gd name="connsiteY16" fmla="*/ 912032 h 1726420"/>
              <a:gd name="connsiteX17" fmla="*/ 650474 w 826145"/>
              <a:gd name="connsiteY17" fmla="*/ 940610 h 1726420"/>
              <a:gd name="connsiteX18" fmla="*/ 671111 w 826145"/>
              <a:gd name="connsiteY18" fmla="*/ 1232707 h 1726420"/>
              <a:gd name="connsiteX19" fmla="*/ 683811 w 826145"/>
              <a:gd name="connsiteY19" fmla="*/ 1358119 h 1726420"/>
              <a:gd name="connsiteX20" fmla="*/ 718736 w 826145"/>
              <a:gd name="connsiteY20" fmla="*/ 1578782 h 1726420"/>
              <a:gd name="connsiteX21" fmla="*/ 713973 w 826145"/>
              <a:gd name="connsiteY21" fmla="*/ 1685144 h 1726420"/>
              <a:gd name="connsiteX22" fmla="*/ 585386 w 826145"/>
              <a:gd name="connsiteY22" fmla="*/ 1686732 h 1726420"/>
              <a:gd name="connsiteX23" fmla="*/ 571099 w 826145"/>
              <a:gd name="connsiteY23" fmla="*/ 1542269 h 1726420"/>
              <a:gd name="connsiteX24" fmla="*/ 564749 w 826145"/>
              <a:gd name="connsiteY24" fmla="*/ 1427969 h 1726420"/>
              <a:gd name="connsiteX25" fmla="*/ 536174 w 826145"/>
              <a:gd name="connsiteY25" fmla="*/ 1339069 h 1726420"/>
              <a:gd name="connsiteX26" fmla="*/ 499661 w 826145"/>
              <a:gd name="connsiteY26" fmla="*/ 1175557 h 1726420"/>
              <a:gd name="connsiteX27" fmla="*/ 415524 w 826145"/>
              <a:gd name="connsiteY27" fmla="*/ 991409 h 1726420"/>
              <a:gd name="connsiteX28" fmla="*/ 326624 w 826145"/>
              <a:gd name="connsiteY28" fmla="*/ 1194607 h 1726420"/>
              <a:gd name="connsiteX29" fmla="*/ 278999 w 826145"/>
              <a:gd name="connsiteY29" fmla="*/ 1427969 h 1726420"/>
              <a:gd name="connsiteX30" fmla="*/ 266299 w 826145"/>
              <a:gd name="connsiteY30" fmla="*/ 1596244 h 1726420"/>
              <a:gd name="connsiteX31" fmla="*/ 234549 w 826145"/>
              <a:gd name="connsiteY31" fmla="*/ 1685144 h 1726420"/>
              <a:gd name="connsiteX32" fmla="*/ 229786 w 826145"/>
              <a:gd name="connsiteY32" fmla="*/ 1723245 h 1726420"/>
              <a:gd name="connsiteX33" fmla="*/ 121836 w 826145"/>
              <a:gd name="connsiteY33" fmla="*/ 1726420 h 1726420"/>
              <a:gd name="connsiteX34" fmla="*/ 126599 w 826145"/>
              <a:gd name="connsiteY34" fmla="*/ 1675619 h 1726420"/>
              <a:gd name="connsiteX35" fmla="*/ 110724 w 826145"/>
              <a:gd name="connsiteY35" fmla="*/ 1653394 h 1726420"/>
              <a:gd name="connsiteX36" fmla="*/ 123424 w 826145"/>
              <a:gd name="connsiteY36" fmla="*/ 1542269 h 1726420"/>
              <a:gd name="connsiteX37" fmla="*/ 158349 w 826145"/>
              <a:gd name="connsiteY37" fmla="*/ 1361294 h 1726420"/>
              <a:gd name="connsiteX38" fmla="*/ 167874 w 826145"/>
              <a:gd name="connsiteY38" fmla="*/ 1261282 h 1726420"/>
              <a:gd name="connsiteX39" fmla="*/ 161524 w 826145"/>
              <a:gd name="connsiteY39" fmla="*/ 1181909 h 1726420"/>
              <a:gd name="connsiteX40" fmla="*/ 169461 w 826145"/>
              <a:gd name="connsiteY40" fmla="*/ 951721 h 1726420"/>
              <a:gd name="connsiteX41" fmla="*/ 155177 w 826145"/>
              <a:gd name="connsiteY41" fmla="*/ 954355 h 1726420"/>
              <a:gd name="connsiteX42" fmla="*/ 145649 w 826145"/>
              <a:gd name="connsiteY42" fmla="*/ 710423 h 1726420"/>
              <a:gd name="connsiteX43" fmla="*/ 121837 w 826145"/>
              <a:gd name="connsiteY43" fmla="*/ 870760 h 1726420"/>
              <a:gd name="connsiteX44" fmla="*/ 9124 w 826145"/>
              <a:gd name="connsiteY44" fmla="*/ 843773 h 1726420"/>
              <a:gd name="connsiteX45" fmla="*/ 13887 w 826145"/>
              <a:gd name="connsiteY45" fmla="*/ 716772 h 1726420"/>
              <a:gd name="connsiteX46" fmla="*/ 47225 w 826145"/>
              <a:gd name="connsiteY46" fmla="*/ 607235 h 1726420"/>
              <a:gd name="connsiteX47" fmla="*/ 69449 w 826145"/>
              <a:gd name="connsiteY47" fmla="*/ 494523 h 1726420"/>
              <a:gd name="connsiteX48" fmla="*/ 82150 w 826145"/>
              <a:gd name="connsiteY48" fmla="*/ 384986 h 1726420"/>
              <a:gd name="connsiteX49" fmla="*/ 83738 w 826145"/>
              <a:gd name="connsiteY49" fmla="*/ 326246 h 1726420"/>
              <a:gd name="connsiteX50" fmla="*/ 180576 w 826145"/>
              <a:gd name="connsiteY50" fmla="*/ 204008 h 1726420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47298 w 826145"/>
              <a:gd name="connsiteY6" fmla="*/ 393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18737 w 826145"/>
              <a:gd name="connsiteY7" fmla="*/ 185400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25086 w 826145"/>
              <a:gd name="connsiteY10" fmla="*/ 3552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  <a:gd name="connsiteX0" fmla="*/ 180576 w 826145"/>
              <a:gd name="connsiteY0" fmla="*/ 77450 h 1599862"/>
              <a:gd name="connsiteX1" fmla="*/ 282176 w 826145"/>
              <a:gd name="connsiteY1" fmla="*/ 63163 h 1599862"/>
              <a:gd name="connsiteX2" fmla="*/ 398063 w 826145"/>
              <a:gd name="connsiteY2" fmla="*/ 69513 h 1599862"/>
              <a:gd name="connsiteX3" fmla="*/ 493313 w 826145"/>
              <a:gd name="connsiteY3" fmla="*/ 50464 h 1599862"/>
              <a:gd name="connsiteX4" fmla="*/ 526650 w 826145"/>
              <a:gd name="connsiteY4" fmla="*/ 2838 h 1599862"/>
              <a:gd name="connsiteX5" fmla="*/ 544113 w 826145"/>
              <a:gd name="connsiteY5" fmla="*/ 33001 h 1599862"/>
              <a:gd name="connsiteX6" fmla="*/ 663173 w 826145"/>
              <a:gd name="connsiteY6" fmla="*/ 64752 h 1599862"/>
              <a:gd name="connsiteX7" fmla="*/ 721912 w 826145"/>
              <a:gd name="connsiteY7" fmla="*/ 177462 h 1599862"/>
              <a:gd name="connsiteX8" fmla="*/ 729849 w 826145"/>
              <a:gd name="connsiteY8" fmla="*/ 280652 h 1599862"/>
              <a:gd name="connsiteX9" fmla="*/ 728261 w 826145"/>
              <a:gd name="connsiteY9" fmla="*/ 288586 h 1599862"/>
              <a:gd name="connsiteX10" fmla="*/ 734611 w 826145"/>
              <a:gd name="connsiteY10" fmla="*/ 367964 h 1599862"/>
              <a:gd name="connsiteX11" fmla="*/ 821924 w 826145"/>
              <a:gd name="connsiteY11" fmla="*/ 585452 h 1599862"/>
              <a:gd name="connsiteX12" fmla="*/ 809224 w 826145"/>
              <a:gd name="connsiteY12" fmla="*/ 644186 h 1599862"/>
              <a:gd name="connsiteX13" fmla="*/ 818750 w 826145"/>
              <a:gd name="connsiteY13" fmla="*/ 675397 h 1599862"/>
              <a:gd name="connsiteX14" fmla="*/ 698099 w 826145"/>
              <a:gd name="connsiteY14" fmla="*/ 714036 h 1599862"/>
              <a:gd name="connsiteX15" fmla="*/ 701274 w 826145"/>
              <a:gd name="connsiteY15" fmla="*/ 785474 h 1599862"/>
              <a:gd name="connsiteX16" fmla="*/ 650474 w 826145"/>
              <a:gd name="connsiteY16" fmla="*/ 814052 h 1599862"/>
              <a:gd name="connsiteX17" fmla="*/ 671111 w 826145"/>
              <a:gd name="connsiteY17" fmla="*/ 1106149 h 1599862"/>
              <a:gd name="connsiteX18" fmla="*/ 683811 w 826145"/>
              <a:gd name="connsiteY18" fmla="*/ 1231561 h 1599862"/>
              <a:gd name="connsiteX19" fmla="*/ 718736 w 826145"/>
              <a:gd name="connsiteY19" fmla="*/ 1452224 h 1599862"/>
              <a:gd name="connsiteX20" fmla="*/ 713973 w 826145"/>
              <a:gd name="connsiteY20" fmla="*/ 1558586 h 1599862"/>
              <a:gd name="connsiteX21" fmla="*/ 585386 w 826145"/>
              <a:gd name="connsiteY21" fmla="*/ 1560174 h 1599862"/>
              <a:gd name="connsiteX22" fmla="*/ 571099 w 826145"/>
              <a:gd name="connsiteY22" fmla="*/ 1415711 h 1599862"/>
              <a:gd name="connsiteX23" fmla="*/ 564749 w 826145"/>
              <a:gd name="connsiteY23" fmla="*/ 1301411 h 1599862"/>
              <a:gd name="connsiteX24" fmla="*/ 536174 w 826145"/>
              <a:gd name="connsiteY24" fmla="*/ 1212511 h 1599862"/>
              <a:gd name="connsiteX25" fmla="*/ 499661 w 826145"/>
              <a:gd name="connsiteY25" fmla="*/ 1048999 h 1599862"/>
              <a:gd name="connsiteX26" fmla="*/ 415524 w 826145"/>
              <a:gd name="connsiteY26" fmla="*/ 864851 h 1599862"/>
              <a:gd name="connsiteX27" fmla="*/ 326624 w 826145"/>
              <a:gd name="connsiteY27" fmla="*/ 1068049 h 1599862"/>
              <a:gd name="connsiteX28" fmla="*/ 278999 w 826145"/>
              <a:gd name="connsiteY28" fmla="*/ 1301411 h 1599862"/>
              <a:gd name="connsiteX29" fmla="*/ 266299 w 826145"/>
              <a:gd name="connsiteY29" fmla="*/ 1469686 h 1599862"/>
              <a:gd name="connsiteX30" fmla="*/ 234549 w 826145"/>
              <a:gd name="connsiteY30" fmla="*/ 1558586 h 1599862"/>
              <a:gd name="connsiteX31" fmla="*/ 229786 w 826145"/>
              <a:gd name="connsiteY31" fmla="*/ 1596687 h 1599862"/>
              <a:gd name="connsiteX32" fmla="*/ 121836 w 826145"/>
              <a:gd name="connsiteY32" fmla="*/ 1599862 h 1599862"/>
              <a:gd name="connsiteX33" fmla="*/ 126599 w 826145"/>
              <a:gd name="connsiteY33" fmla="*/ 1549061 h 1599862"/>
              <a:gd name="connsiteX34" fmla="*/ 110724 w 826145"/>
              <a:gd name="connsiteY34" fmla="*/ 1526836 h 1599862"/>
              <a:gd name="connsiteX35" fmla="*/ 123424 w 826145"/>
              <a:gd name="connsiteY35" fmla="*/ 1415711 h 1599862"/>
              <a:gd name="connsiteX36" fmla="*/ 158349 w 826145"/>
              <a:gd name="connsiteY36" fmla="*/ 1234736 h 1599862"/>
              <a:gd name="connsiteX37" fmla="*/ 167874 w 826145"/>
              <a:gd name="connsiteY37" fmla="*/ 1134724 h 1599862"/>
              <a:gd name="connsiteX38" fmla="*/ 161524 w 826145"/>
              <a:gd name="connsiteY38" fmla="*/ 1055351 h 1599862"/>
              <a:gd name="connsiteX39" fmla="*/ 169461 w 826145"/>
              <a:gd name="connsiteY39" fmla="*/ 825163 h 1599862"/>
              <a:gd name="connsiteX40" fmla="*/ 155177 w 826145"/>
              <a:gd name="connsiteY40" fmla="*/ 827797 h 1599862"/>
              <a:gd name="connsiteX41" fmla="*/ 145649 w 826145"/>
              <a:gd name="connsiteY41" fmla="*/ 583865 h 1599862"/>
              <a:gd name="connsiteX42" fmla="*/ 121837 w 826145"/>
              <a:gd name="connsiteY42" fmla="*/ 744202 h 1599862"/>
              <a:gd name="connsiteX43" fmla="*/ 9124 w 826145"/>
              <a:gd name="connsiteY43" fmla="*/ 717215 h 1599862"/>
              <a:gd name="connsiteX44" fmla="*/ 13887 w 826145"/>
              <a:gd name="connsiteY44" fmla="*/ 590214 h 1599862"/>
              <a:gd name="connsiteX45" fmla="*/ 47225 w 826145"/>
              <a:gd name="connsiteY45" fmla="*/ 480677 h 1599862"/>
              <a:gd name="connsiteX46" fmla="*/ 69449 w 826145"/>
              <a:gd name="connsiteY46" fmla="*/ 367965 h 1599862"/>
              <a:gd name="connsiteX47" fmla="*/ 82150 w 826145"/>
              <a:gd name="connsiteY47" fmla="*/ 258428 h 1599862"/>
              <a:gd name="connsiteX48" fmla="*/ 83738 w 826145"/>
              <a:gd name="connsiteY48" fmla="*/ 199688 h 1599862"/>
              <a:gd name="connsiteX49" fmla="*/ 180576 w 826145"/>
              <a:gd name="connsiteY49" fmla="*/ 77450 h 1599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26145" h="1599862">
                <a:moveTo>
                  <a:pt x="180576" y="77450"/>
                </a:moveTo>
                <a:cubicBezTo>
                  <a:pt x="252013" y="59813"/>
                  <a:pt x="246193" y="64486"/>
                  <a:pt x="282176" y="63163"/>
                </a:cubicBezTo>
                <a:cubicBezTo>
                  <a:pt x="318159" y="61840"/>
                  <a:pt x="358111" y="62898"/>
                  <a:pt x="398063" y="69513"/>
                </a:cubicBezTo>
                <a:cubicBezTo>
                  <a:pt x="439338" y="80626"/>
                  <a:pt x="461564" y="69514"/>
                  <a:pt x="493313" y="50464"/>
                </a:cubicBezTo>
                <a:cubicBezTo>
                  <a:pt x="512892" y="42527"/>
                  <a:pt x="503896" y="-13037"/>
                  <a:pt x="526650" y="2838"/>
                </a:cubicBezTo>
                <a:cubicBezTo>
                  <a:pt x="572159" y="10776"/>
                  <a:pt x="520829" y="29826"/>
                  <a:pt x="544113" y="33001"/>
                </a:cubicBezTo>
                <a:cubicBezTo>
                  <a:pt x="572688" y="16068"/>
                  <a:pt x="638831" y="55227"/>
                  <a:pt x="663173" y="64752"/>
                </a:cubicBezTo>
                <a:cubicBezTo>
                  <a:pt x="706564" y="98089"/>
                  <a:pt x="708154" y="137245"/>
                  <a:pt x="721912" y="177462"/>
                </a:cubicBezTo>
                <a:cubicBezTo>
                  <a:pt x="730378" y="210271"/>
                  <a:pt x="721383" y="247843"/>
                  <a:pt x="729849" y="280652"/>
                </a:cubicBezTo>
                <a:cubicBezTo>
                  <a:pt x="732759" y="298644"/>
                  <a:pt x="729055" y="276151"/>
                  <a:pt x="728261" y="288586"/>
                </a:cubicBezTo>
                <a:cubicBezTo>
                  <a:pt x="727467" y="301021"/>
                  <a:pt x="719530" y="319280"/>
                  <a:pt x="734611" y="367964"/>
                </a:cubicBezTo>
                <a:cubicBezTo>
                  <a:pt x="749957" y="422468"/>
                  <a:pt x="806578" y="530948"/>
                  <a:pt x="821924" y="585452"/>
                </a:cubicBezTo>
                <a:cubicBezTo>
                  <a:pt x="836476" y="632547"/>
                  <a:pt x="808695" y="629989"/>
                  <a:pt x="809224" y="644186"/>
                </a:cubicBezTo>
                <a:cubicBezTo>
                  <a:pt x="809753" y="658383"/>
                  <a:pt x="837800" y="662697"/>
                  <a:pt x="818750" y="675397"/>
                </a:cubicBezTo>
                <a:cubicBezTo>
                  <a:pt x="802875" y="703971"/>
                  <a:pt x="726145" y="690927"/>
                  <a:pt x="698099" y="714036"/>
                </a:cubicBezTo>
                <a:cubicBezTo>
                  <a:pt x="674551" y="730795"/>
                  <a:pt x="709741" y="768805"/>
                  <a:pt x="701274" y="785474"/>
                </a:cubicBezTo>
                <a:cubicBezTo>
                  <a:pt x="692807" y="802143"/>
                  <a:pt x="673757" y="793944"/>
                  <a:pt x="650474" y="814052"/>
                </a:cubicBezTo>
                <a:cubicBezTo>
                  <a:pt x="650738" y="928442"/>
                  <a:pt x="696246" y="1066991"/>
                  <a:pt x="671111" y="1106149"/>
                </a:cubicBezTo>
                <a:cubicBezTo>
                  <a:pt x="677461" y="1175469"/>
                  <a:pt x="675874" y="1173882"/>
                  <a:pt x="683811" y="1231561"/>
                </a:cubicBezTo>
                <a:cubicBezTo>
                  <a:pt x="691749" y="1289240"/>
                  <a:pt x="713709" y="1397191"/>
                  <a:pt x="718736" y="1452224"/>
                </a:cubicBezTo>
                <a:cubicBezTo>
                  <a:pt x="723763" y="1507257"/>
                  <a:pt x="713708" y="1512813"/>
                  <a:pt x="713973" y="1558586"/>
                </a:cubicBezTo>
                <a:cubicBezTo>
                  <a:pt x="671111" y="1562820"/>
                  <a:pt x="593588" y="1563614"/>
                  <a:pt x="585386" y="1560174"/>
                </a:cubicBezTo>
                <a:cubicBezTo>
                  <a:pt x="594117" y="1495616"/>
                  <a:pt x="585387" y="1500907"/>
                  <a:pt x="571099" y="1415711"/>
                </a:cubicBezTo>
                <a:cubicBezTo>
                  <a:pt x="565278" y="1373113"/>
                  <a:pt x="576655" y="1362530"/>
                  <a:pt x="564749" y="1301411"/>
                </a:cubicBezTo>
                <a:cubicBezTo>
                  <a:pt x="559722" y="1266221"/>
                  <a:pt x="547022" y="1254580"/>
                  <a:pt x="536174" y="1212511"/>
                </a:cubicBezTo>
                <a:cubicBezTo>
                  <a:pt x="525326" y="1170442"/>
                  <a:pt x="520563" y="1105620"/>
                  <a:pt x="499661" y="1048999"/>
                </a:cubicBezTo>
                <a:cubicBezTo>
                  <a:pt x="477965" y="1006665"/>
                  <a:pt x="447275" y="875434"/>
                  <a:pt x="415524" y="864851"/>
                </a:cubicBezTo>
                <a:cubicBezTo>
                  <a:pt x="365782" y="902951"/>
                  <a:pt x="357580" y="946076"/>
                  <a:pt x="326624" y="1068049"/>
                </a:cubicBezTo>
                <a:cubicBezTo>
                  <a:pt x="305457" y="1139221"/>
                  <a:pt x="295139" y="1213305"/>
                  <a:pt x="278999" y="1301411"/>
                </a:cubicBezTo>
                <a:cubicBezTo>
                  <a:pt x="266034" y="1366763"/>
                  <a:pt x="274237" y="1425765"/>
                  <a:pt x="266299" y="1469686"/>
                </a:cubicBezTo>
                <a:cubicBezTo>
                  <a:pt x="258362" y="1513607"/>
                  <a:pt x="237724" y="1535832"/>
                  <a:pt x="234549" y="1558586"/>
                </a:cubicBezTo>
                <a:cubicBezTo>
                  <a:pt x="231374" y="1581340"/>
                  <a:pt x="248307" y="1589278"/>
                  <a:pt x="229786" y="1596687"/>
                </a:cubicBezTo>
                <a:lnTo>
                  <a:pt x="121836" y="1599862"/>
                </a:lnTo>
                <a:cubicBezTo>
                  <a:pt x="103051" y="1596158"/>
                  <a:pt x="130038" y="1560703"/>
                  <a:pt x="126599" y="1549061"/>
                </a:cubicBezTo>
                <a:cubicBezTo>
                  <a:pt x="123160" y="1537419"/>
                  <a:pt x="109666" y="1553294"/>
                  <a:pt x="110724" y="1526836"/>
                </a:cubicBezTo>
                <a:cubicBezTo>
                  <a:pt x="111782" y="1500378"/>
                  <a:pt x="116280" y="1463601"/>
                  <a:pt x="123424" y="1415711"/>
                </a:cubicBezTo>
                <a:cubicBezTo>
                  <a:pt x="126599" y="1354592"/>
                  <a:pt x="150941" y="1281567"/>
                  <a:pt x="158349" y="1234736"/>
                </a:cubicBezTo>
                <a:cubicBezTo>
                  <a:pt x="165757" y="1187905"/>
                  <a:pt x="166022" y="1163828"/>
                  <a:pt x="167874" y="1134724"/>
                </a:cubicBezTo>
                <a:cubicBezTo>
                  <a:pt x="169726" y="1105620"/>
                  <a:pt x="158349" y="1110913"/>
                  <a:pt x="161524" y="1055351"/>
                </a:cubicBezTo>
                <a:cubicBezTo>
                  <a:pt x="164434" y="941844"/>
                  <a:pt x="170519" y="863089"/>
                  <a:pt x="169461" y="825163"/>
                </a:cubicBezTo>
                <a:cubicBezTo>
                  <a:pt x="168403" y="787237"/>
                  <a:pt x="184016" y="832559"/>
                  <a:pt x="155177" y="827797"/>
                </a:cubicBezTo>
                <a:cubicBezTo>
                  <a:pt x="136391" y="760419"/>
                  <a:pt x="183750" y="645506"/>
                  <a:pt x="145649" y="583865"/>
                </a:cubicBezTo>
                <a:cubicBezTo>
                  <a:pt x="139035" y="619409"/>
                  <a:pt x="136125" y="665620"/>
                  <a:pt x="121837" y="744202"/>
                </a:cubicBezTo>
                <a:cubicBezTo>
                  <a:pt x="81885" y="746409"/>
                  <a:pt x="23676" y="737588"/>
                  <a:pt x="9124" y="717215"/>
                </a:cubicBezTo>
                <a:cubicBezTo>
                  <a:pt x="-8868" y="679205"/>
                  <a:pt x="3568" y="647364"/>
                  <a:pt x="13887" y="590214"/>
                </a:cubicBezTo>
                <a:cubicBezTo>
                  <a:pt x="19443" y="549733"/>
                  <a:pt x="37965" y="517718"/>
                  <a:pt x="47225" y="480677"/>
                </a:cubicBezTo>
                <a:cubicBezTo>
                  <a:pt x="56485" y="443636"/>
                  <a:pt x="62570" y="402890"/>
                  <a:pt x="69449" y="367965"/>
                </a:cubicBezTo>
                <a:cubicBezTo>
                  <a:pt x="64950" y="305614"/>
                  <a:pt x="79769" y="286474"/>
                  <a:pt x="82150" y="258428"/>
                </a:cubicBezTo>
                <a:cubicBezTo>
                  <a:pt x="84532" y="230382"/>
                  <a:pt x="66540" y="229586"/>
                  <a:pt x="83738" y="199688"/>
                </a:cubicBezTo>
                <a:cubicBezTo>
                  <a:pt x="131892" y="108142"/>
                  <a:pt x="148297" y="118196"/>
                  <a:pt x="180576" y="77450"/>
                </a:cubicBezTo>
                <a:close/>
              </a:path>
            </a:pathLst>
          </a:custGeom>
          <a:solidFill>
            <a:schemeClr val="tx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CA06E47-4DDA-D9C6-B432-9DD3D4CC83CF}"/>
              </a:ext>
            </a:extLst>
          </p:cNvPr>
          <p:cNvGrpSpPr/>
          <p:nvPr/>
        </p:nvGrpSpPr>
        <p:grpSpPr>
          <a:xfrm>
            <a:off x="1015149" y="2063750"/>
            <a:ext cx="1401130" cy="2738226"/>
            <a:chOff x="1015149" y="2063750"/>
            <a:chExt cx="1401130" cy="2738226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41F06A47-4EE7-4A88-E790-2A65CA47EDA1}"/>
                </a:ext>
              </a:extLst>
            </p:cNvPr>
            <p:cNvSpPr/>
            <p:nvPr/>
          </p:nvSpPr>
          <p:spPr>
            <a:xfrm>
              <a:off x="2117013" y="2366346"/>
              <a:ext cx="299266" cy="3959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FC344F59-2FB4-7AB0-3F51-6AFA74BBC327}"/>
                </a:ext>
              </a:extLst>
            </p:cNvPr>
            <p:cNvSpPr/>
            <p:nvPr/>
          </p:nvSpPr>
          <p:spPr>
            <a:xfrm>
              <a:off x="2117013" y="2063750"/>
              <a:ext cx="297501" cy="6771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581B1F4F-A635-AC80-1E18-26FA5F8DF336}"/>
                </a:ext>
              </a:extLst>
            </p:cNvPr>
            <p:cNvSpPr/>
            <p:nvPr/>
          </p:nvSpPr>
          <p:spPr>
            <a:xfrm>
              <a:off x="1015149" y="3204400"/>
              <a:ext cx="186842" cy="22383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64" name="Picture 63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BFDA6B15-E562-935D-330E-BE64DD4FC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3521" t="3520" r="53158" b="43894"/>
            <a:stretch>
              <a:fillRect/>
            </a:stretch>
          </p:blipFill>
          <p:spPr>
            <a:xfrm>
              <a:off x="1345923" y="2205080"/>
              <a:ext cx="876299" cy="2596896"/>
            </a:xfrm>
            <a:prstGeom prst="rect">
              <a:avLst/>
            </a:prstGeom>
          </p:spPr>
        </p:pic>
        <p:pic>
          <p:nvPicPr>
            <p:cNvPr id="65" name="Picture 64" descr="A group of men in different poses&#10;&#10;AI-generated content may be incorrect.">
              <a:extLst>
                <a:ext uri="{FF2B5EF4-FFF2-40B4-BE49-F238E27FC236}">
                  <a16:creationId xmlns:a16="http://schemas.microsoft.com/office/drawing/2014/main" id="{479418AC-D9F9-D974-C39F-62E157B652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4250" t="17360" r="3177" b="79305"/>
            <a:stretch>
              <a:fillRect/>
            </a:stretch>
          </p:blipFill>
          <p:spPr>
            <a:xfrm rot="16380000" flipH="1">
              <a:off x="893418" y="3343387"/>
              <a:ext cx="909786" cy="181149"/>
            </a:xfrm>
            <a:prstGeom prst="rect">
              <a:avLst/>
            </a:prstGeom>
          </p:spPr>
        </p:pic>
        <p:sp>
          <p:nvSpPr>
            <p:cNvPr id="66" name="Rectangle 14">
              <a:extLst>
                <a:ext uri="{FF2B5EF4-FFF2-40B4-BE49-F238E27FC236}">
                  <a16:creationId xmlns:a16="http://schemas.microsoft.com/office/drawing/2014/main" id="{04D58DA7-A6FC-1D92-6286-0776DAB54CCD}"/>
                </a:ext>
              </a:extLst>
            </p:cNvPr>
            <p:cNvSpPr/>
            <p:nvPr/>
          </p:nvSpPr>
          <p:spPr>
            <a:xfrm>
              <a:off x="1148080" y="2328608"/>
              <a:ext cx="413591" cy="1174920"/>
            </a:xfrm>
            <a:custGeom>
              <a:avLst/>
              <a:gdLst>
                <a:gd name="connsiteX0" fmla="*/ 0 w 174435"/>
                <a:gd name="connsiteY0" fmla="*/ 0 h 104364"/>
                <a:gd name="connsiteX1" fmla="*/ 174435 w 174435"/>
                <a:gd name="connsiteY1" fmla="*/ 0 h 104364"/>
                <a:gd name="connsiteX2" fmla="*/ 174435 w 174435"/>
                <a:gd name="connsiteY2" fmla="*/ 104364 h 104364"/>
                <a:gd name="connsiteX3" fmla="*/ 0 w 174435"/>
                <a:gd name="connsiteY3" fmla="*/ 104364 h 104364"/>
                <a:gd name="connsiteX4" fmla="*/ 0 w 174435"/>
                <a:gd name="connsiteY4" fmla="*/ 0 h 10436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06185"/>
                <a:gd name="connsiteY0" fmla="*/ 31750 h 136114"/>
                <a:gd name="connsiteX1" fmla="*/ 206185 w 206185"/>
                <a:gd name="connsiteY1" fmla="*/ 0 h 136114"/>
                <a:gd name="connsiteX2" fmla="*/ 174435 w 206185"/>
                <a:gd name="connsiteY2" fmla="*/ 136114 h 136114"/>
                <a:gd name="connsiteX3" fmla="*/ 0 w 206185"/>
                <a:gd name="connsiteY3" fmla="*/ 136114 h 136114"/>
                <a:gd name="connsiteX4" fmla="*/ 0 w 206185"/>
                <a:gd name="connsiteY4" fmla="*/ 31750 h 136114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281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74435 w 226823"/>
                <a:gd name="connsiteY2" fmla="*/ 112302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68085 w 226823"/>
                <a:gd name="connsiteY2" fmla="*/ 10277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28177"/>
                <a:gd name="connsiteX1" fmla="*/ 226823 w 226823"/>
                <a:gd name="connsiteY1" fmla="*/ 0 h 128177"/>
                <a:gd name="connsiteX2" fmla="*/ 142685 w 226823"/>
                <a:gd name="connsiteY2" fmla="*/ 121827 h 128177"/>
                <a:gd name="connsiteX3" fmla="*/ 0 w 226823"/>
                <a:gd name="connsiteY3" fmla="*/ 128177 h 128177"/>
                <a:gd name="connsiteX4" fmla="*/ 0 w 226823"/>
                <a:gd name="connsiteY4" fmla="*/ 23813 h 128177"/>
                <a:gd name="connsiteX0" fmla="*/ 0 w 226823"/>
                <a:gd name="connsiteY0" fmla="*/ 23813 h 156752"/>
                <a:gd name="connsiteX1" fmla="*/ 226823 w 226823"/>
                <a:gd name="connsiteY1" fmla="*/ 0 h 156752"/>
                <a:gd name="connsiteX2" fmla="*/ 131572 w 226823"/>
                <a:gd name="connsiteY2" fmla="*/ 156752 h 156752"/>
                <a:gd name="connsiteX3" fmla="*/ 0 w 226823"/>
                <a:gd name="connsiteY3" fmla="*/ 128177 h 156752"/>
                <a:gd name="connsiteX4" fmla="*/ 0 w 226823"/>
                <a:gd name="connsiteY4" fmla="*/ 23813 h 156752"/>
                <a:gd name="connsiteX0" fmla="*/ 0 w 226823"/>
                <a:gd name="connsiteY0" fmla="*/ 23813 h 167865"/>
                <a:gd name="connsiteX1" fmla="*/ 226823 w 226823"/>
                <a:gd name="connsiteY1" fmla="*/ 0 h 167865"/>
                <a:gd name="connsiteX2" fmla="*/ 131572 w 226823"/>
                <a:gd name="connsiteY2" fmla="*/ 156752 h 167865"/>
                <a:gd name="connsiteX3" fmla="*/ 49213 w 226823"/>
                <a:gd name="connsiteY3" fmla="*/ 167865 h 167865"/>
                <a:gd name="connsiteX4" fmla="*/ 0 w 226823"/>
                <a:gd name="connsiteY4" fmla="*/ 23813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182373"/>
                <a:gd name="connsiteY0" fmla="*/ 9525 h 167865"/>
                <a:gd name="connsiteX1" fmla="*/ 182373 w 182373"/>
                <a:gd name="connsiteY1" fmla="*/ 0 h 167865"/>
                <a:gd name="connsiteX2" fmla="*/ 87122 w 182373"/>
                <a:gd name="connsiteY2" fmla="*/ 156752 h 167865"/>
                <a:gd name="connsiteX3" fmla="*/ 4763 w 182373"/>
                <a:gd name="connsiteY3" fmla="*/ 167865 h 167865"/>
                <a:gd name="connsiteX4" fmla="*/ 0 w 182373"/>
                <a:gd name="connsiteY4" fmla="*/ 9525 h 167865"/>
                <a:gd name="connsiteX0" fmla="*/ 0 w 372873"/>
                <a:gd name="connsiteY0" fmla="*/ 0 h 564740"/>
                <a:gd name="connsiteX1" fmla="*/ 372873 w 372873"/>
                <a:gd name="connsiteY1" fmla="*/ 396875 h 564740"/>
                <a:gd name="connsiteX2" fmla="*/ 277622 w 372873"/>
                <a:gd name="connsiteY2" fmla="*/ 553627 h 564740"/>
                <a:gd name="connsiteX3" fmla="*/ 195263 w 372873"/>
                <a:gd name="connsiteY3" fmla="*/ 564740 h 564740"/>
                <a:gd name="connsiteX4" fmla="*/ 0 w 372873"/>
                <a:gd name="connsiteY4" fmla="*/ 0 h 5647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77622 w 372873"/>
                <a:gd name="connsiteY2" fmla="*/ 55362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77622 w 372873"/>
                <a:gd name="connsiteY2" fmla="*/ 55362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085440"/>
                <a:gd name="connsiteX1" fmla="*/ 372873 w 372873"/>
                <a:gd name="connsiteY1" fmla="*/ 396875 h 1085440"/>
                <a:gd name="connsiteX2" fmla="*/ 214122 w 372873"/>
                <a:gd name="connsiteY2" fmla="*/ 509177 h 1085440"/>
                <a:gd name="connsiteX3" fmla="*/ 42863 w 372873"/>
                <a:gd name="connsiteY3" fmla="*/ 1085440 h 1085440"/>
                <a:gd name="connsiteX4" fmla="*/ 0 w 372873"/>
                <a:gd name="connsiteY4" fmla="*/ 0 h 1085440"/>
                <a:gd name="connsiteX0" fmla="*/ 0 w 372873"/>
                <a:gd name="connsiteY0" fmla="*/ 0 h 1144863"/>
                <a:gd name="connsiteX1" fmla="*/ 372873 w 372873"/>
                <a:gd name="connsiteY1" fmla="*/ 396875 h 1144863"/>
                <a:gd name="connsiteX2" fmla="*/ 214122 w 372873"/>
                <a:gd name="connsiteY2" fmla="*/ 509177 h 1144863"/>
                <a:gd name="connsiteX3" fmla="*/ 173828 w 372873"/>
                <a:gd name="connsiteY3" fmla="*/ 969627 h 1144863"/>
                <a:gd name="connsiteX4" fmla="*/ 42863 w 372873"/>
                <a:gd name="connsiteY4" fmla="*/ 1085440 h 1144863"/>
                <a:gd name="connsiteX5" fmla="*/ 0 w 372873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14122 w 390336"/>
                <a:gd name="connsiteY2" fmla="*/ 509177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14122 w 390336"/>
                <a:gd name="connsiteY2" fmla="*/ 509177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44863"/>
                <a:gd name="connsiteX1" fmla="*/ 390336 w 390336"/>
                <a:gd name="connsiteY1" fmla="*/ 439737 h 1144863"/>
                <a:gd name="connsiteX2" fmla="*/ 253809 w 390336"/>
                <a:gd name="connsiteY2" fmla="*/ 494889 h 1144863"/>
                <a:gd name="connsiteX3" fmla="*/ 173828 w 390336"/>
                <a:gd name="connsiteY3" fmla="*/ 969627 h 1144863"/>
                <a:gd name="connsiteX4" fmla="*/ 42863 w 390336"/>
                <a:gd name="connsiteY4" fmla="*/ 1085440 h 1144863"/>
                <a:gd name="connsiteX5" fmla="*/ 0 w 390336"/>
                <a:gd name="connsiteY5" fmla="*/ 0 h 1144863"/>
                <a:gd name="connsiteX0" fmla="*/ 0 w 390336"/>
                <a:gd name="connsiteY0" fmla="*/ 0 h 1173678"/>
                <a:gd name="connsiteX1" fmla="*/ 390336 w 390336"/>
                <a:gd name="connsiteY1" fmla="*/ 439737 h 1173678"/>
                <a:gd name="connsiteX2" fmla="*/ 253809 w 390336"/>
                <a:gd name="connsiteY2" fmla="*/ 494889 h 1173678"/>
                <a:gd name="connsiteX3" fmla="*/ 183353 w 390336"/>
                <a:gd name="connsiteY3" fmla="*/ 1072814 h 1173678"/>
                <a:gd name="connsiteX4" fmla="*/ 42863 w 390336"/>
                <a:gd name="connsiteY4" fmla="*/ 1085440 h 1173678"/>
                <a:gd name="connsiteX5" fmla="*/ 0 w 390336"/>
                <a:gd name="connsiteY5" fmla="*/ 0 h 1173678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53809 w 390336"/>
                <a:gd name="connsiteY2" fmla="*/ 494889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53809 w 390336"/>
                <a:gd name="connsiteY2" fmla="*/ 494889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2878 w 390336"/>
                <a:gd name="connsiteY3" fmla="*/ 1095039 h 1182945"/>
                <a:gd name="connsiteX4" fmla="*/ 42863 w 390336"/>
                <a:gd name="connsiteY4" fmla="*/ 1085440 h 1182945"/>
                <a:gd name="connsiteX5" fmla="*/ 0 w 390336"/>
                <a:gd name="connsiteY5" fmla="*/ 0 h 1182945"/>
                <a:gd name="connsiteX0" fmla="*/ 0 w 390336"/>
                <a:gd name="connsiteY0" fmla="*/ 0 h 1182945"/>
                <a:gd name="connsiteX1" fmla="*/ 390336 w 390336"/>
                <a:gd name="connsiteY1" fmla="*/ 439737 h 1182945"/>
                <a:gd name="connsiteX2" fmla="*/ 236347 w 390336"/>
                <a:gd name="connsiteY2" fmla="*/ 517114 h 1182945"/>
                <a:gd name="connsiteX3" fmla="*/ 199228 w 390336"/>
                <a:gd name="connsiteY3" fmla="*/ 639426 h 1182945"/>
                <a:gd name="connsiteX4" fmla="*/ 192878 w 390336"/>
                <a:gd name="connsiteY4" fmla="*/ 1095039 h 1182945"/>
                <a:gd name="connsiteX5" fmla="*/ 42863 w 390336"/>
                <a:gd name="connsiteY5" fmla="*/ 1085440 h 1182945"/>
                <a:gd name="connsiteX6" fmla="*/ 0 w 390336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36347 w 399861"/>
                <a:gd name="connsiteY2" fmla="*/ 517114 h 1182945"/>
                <a:gd name="connsiteX3" fmla="*/ 199228 w 399861"/>
                <a:gd name="connsiteY3" fmla="*/ 6394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199228 w 399861"/>
                <a:gd name="connsiteY3" fmla="*/ 6394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2462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0557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05578 w 399861"/>
                <a:gd name="connsiteY3" fmla="*/ 61402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80797 w 399861"/>
                <a:gd name="connsiteY2" fmla="*/ 517114 h 1182945"/>
                <a:gd name="connsiteX3" fmla="*/ 230978 w 399861"/>
                <a:gd name="connsiteY3" fmla="*/ 7600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331597 w 399861"/>
                <a:gd name="connsiteY2" fmla="*/ 567914 h 1182945"/>
                <a:gd name="connsiteX3" fmla="*/ 230978 w 399861"/>
                <a:gd name="connsiteY3" fmla="*/ 7600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350647 w 399861"/>
                <a:gd name="connsiteY2" fmla="*/ 586964 h 1182945"/>
                <a:gd name="connsiteX3" fmla="*/ 230978 w 399861"/>
                <a:gd name="connsiteY3" fmla="*/ 7600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93497 w 399861"/>
                <a:gd name="connsiteY2" fmla="*/ 580614 h 1182945"/>
                <a:gd name="connsiteX3" fmla="*/ 230978 w 399861"/>
                <a:gd name="connsiteY3" fmla="*/ 7600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82945"/>
                <a:gd name="connsiteX1" fmla="*/ 399861 w 399861"/>
                <a:gd name="connsiteY1" fmla="*/ 433387 h 1182945"/>
                <a:gd name="connsiteX2" fmla="*/ 293497 w 399861"/>
                <a:gd name="connsiteY2" fmla="*/ 580614 h 1182945"/>
                <a:gd name="connsiteX3" fmla="*/ 199228 w 399861"/>
                <a:gd name="connsiteY3" fmla="*/ 785476 h 1182945"/>
                <a:gd name="connsiteX4" fmla="*/ 192878 w 399861"/>
                <a:gd name="connsiteY4" fmla="*/ 1095039 h 1182945"/>
                <a:gd name="connsiteX5" fmla="*/ 42863 w 399861"/>
                <a:gd name="connsiteY5" fmla="*/ 1085440 h 1182945"/>
                <a:gd name="connsiteX6" fmla="*/ 0 w 399861"/>
                <a:gd name="connsiteY6" fmla="*/ 0 h 1182945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293497 w 399861"/>
                <a:gd name="connsiteY2" fmla="*/ 580614 h 1174920"/>
                <a:gd name="connsiteX3" fmla="*/ 199228 w 399861"/>
                <a:gd name="connsiteY3" fmla="*/ 7854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337947 w 399861"/>
                <a:gd name="connsiteY2" fmla="*/ 637764 h 1174920"/>
                <a:gd name="connsiteX3" fmla="*/ 199228 w 399861"/>
                <a:gd name="connsiteY3" fmla="*/ 7854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274447 w 399861"/>
                <a:gd name="connsiteY2" fmla="*/ 612364 h 1174920"/>
                <a:gd name="connsiteX3" fmla="*/ 199228 w 399861"/>
                <a:gd name="connsiteY3" fmla="*/ 7854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363347 w 399861"/>
                <a:gd name="connsiteY2" fmla="*/ 606014 h 1174920"/>
                <a:gd name="connsiteX3" fmla="*/ 199228 w 399861"/>
                <a:gd name="connsiteY3" fmla="*/ 7854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280797 w 399861"/>
                <a:gd name="connsiteY2" fmla="*/ 599664 h 1174920"/>
                <a:gd name="connsiteX3" fmla="*/ 199228 w 399861"/>
                <a:gd name="connsiteY3" fmla="*/ 7854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280797 w 399861"/>
                <a:gd name="connsiteY2" fmla="*/ 599664 h 1174920"/>
                <a:gd name="connsiteX3" fmla="*/ 224628 w 399861"/>
                <a:gd name="connsiteY3" fmla="*/ 7600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388747 w 399861"/>
                <a:gd name="connsiteY2" fmla="*/ 631414 h 1174920"/>
                <a:gd name="connsiteX3" fmla="*/ 224628 w 399861"/>
                <a:gd name="connsiteY3" fmla="*/ 7600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399861"/>
                <a:gd name="connsiteY0" fmla="*/ 0 h 1174920"/>
                <a:gd name="connsiteX1" fmla="*/ 399861 w 399861"/>
                <a:gd name="connsiteY1" fmla="*/ 433387 h 1174920"/>
                <a:gd name="connsiteX2" fmla="*/ 280797 w 399861"/>
                <a:gd name="connsiteY2" fmla="*/ 567914 h 1174920"/>
                <a:gd name="connsiteX3" fmla="*/ 224628 w 399861"/>
                <a:gd name="connsiteY3" fmla="*/ 760076 h 1174920"/>
                <a:gd name="connsiteX4" fmla="*/ 161128 w 399861"/>
                <a:gd name="connsiteY4" fmla="*/ 1075989 h 1174920"/>
                <a:gd name="connsiteX5" fmla="*/ 42863 w 399861"/>
                <a:gd name="connsiteY5" fmla="*/ 1085440 h 1174920"/>
                <a:gd name="connsiteX6" fmla="*/ 0 w 399861"/>
                <a:gd name="connsiteY6" fmla="*/ 0 h 1174920"/>
                <a:gd name="connsiteX0" fmla="*/ 0 w 413591"/>
                <a:gd name="connsiteY0" fmla="*/ 0 h 1174920"/>
                <a:gd name="connsiteX1" fmla="*/ 399861 w 413591"/>
                <a:gd name="connsiteY1" fmla="*/ 433387 h 1174920"/>
                <a:gd name="connsiteX2" fmla="*/ 407797 w 413591"/>
                <a:gd name="connsiteY2" fmla="*/ 599664 h 1174920"/>
                <a:gd name="connsiteX3" fmla="*/ 224628 w 413591"/>
                <a:gd name="connsiteY3" fmla="*/ 760076 h 1174920"/>
                <a:gd name="connsiteX4" fmla="*/ 161128 w 413591"/>
                <a:gd name="connsiteY4" fmla="*/ 1075989 h 1174920"/>
                <a:gd name="connsiteX5" fmla="*/ 42863 w 413591"/>
                <a:gd name="connsiteY5" fmla="*/ 1085440 h 1174920"/>
                <a:gd name="connsiteX6" fmla="*/ 0 w 413591"/>
                <a:gd name="connsiteY6" fmla="*/ 0 h 1174920"/>
                <a:gd name="connsiteX0" fmla="*/ 0 w 413591"/>
                <a:gd name="connsiteY0" fmla="*/ 0 h 1174920"/>
                <a:gd name="connsiteX1" fmla="*/ 399861 w 413591"/>
                <a:gd name="connsiteY1" fmla="*/ 433387 h 1174920"/>
                <a:gd name="connsiteX2" fmla="*/ 407797 w 413591"/>
                <a:gd name="connsiteY2" fmla="*/ 599664 h 1174920"/>
                <a:gd name="connsiteX3" fmla="*/ 224628 w 413591"/>
                <a:gd name="connsiteY3" fmla="*/ 760076 h 1174920"/>
                <a:gd name="connsiteX4" fmla="*/ 161128 w 413591"/>
                <a:gd name="connsiteY4" fmla="*/ 1075989 h 1174920"/>
                <a:gd name="connsiteX5" fmla="*/ 42863 w 413591"/>
                <a:gd name="connsiteY5" fmla="*/ 1085440 h 1174920"/>
                <a:gd name="connsiteX6" fmla="*/ 0 w 413591"/>
                <a:gd name="connsiteY6" fmla="*/ 0 h 117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591" h="1174920">
                  <a:moveTo>
                    <a:pt x="0" y="0"/>
                  </a:moveTo>
                  <a:lnTo>
                    <a:pt x="399861" y="433387"/>
                  </a:lnTo>
                  <a:cubicBezTo>
                    <a:pt x="308316" y="447008"/>
                    <a:pt x="442193" y="516193"/>
                    <a:pt x="407797" y="599664"/>
                  </a:cubicBezTo>
                  <a:cubicBezTo>
                    <a:pt x="320648" y="591670"/>
                    <a:pt x="231873" y="663755"/>
                    <a:pt x="224628" y="760076"/>
                  </a:cubicBezTo>
                  <a:cubicBezTo>
                    <a:pt x="242783" y="938947"/>
                    <a:pt x="189041" y="1011178"/>
                    <a:pt x="161128" y="1075989"/>
                  </a:cubicBezTo>
                  <a:cubicBezTo>
                    <a:pt x="132585" y="1172033"/>
                    <a:pt x="67601" y="1235403"/>
                    <a:pt x="42863" y="1085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DAEA10D9-7FE5-48C7-FD49-E1FF244AC5BC}"/>
                </a:ext>
              </a:extLst>
            </p:cNvPr>
            <p:cNvSpPr/>
            <p:nvPr/>
          </p:nvSpPr>
          <p:spPr>
            <a:xfrm>
              <a:off x="1987550" y="2366346"/>
              <a:ext cx="258091" cy="39591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72" name="Rectangle 26">
              <a:extLst>
                <a:ext uri="{FF2B5EF4-FFF2-40B4-BE49-F238E27FC236}">
                  <a16:creationId xmlns:a16="http://schemas.microsoft.com/office/drawing/2014/main" id="{67C8B337-0FF9-4B82-C8B9-530CC53239F6}"/>
                </a:ext>
              </a:extLst>
            </p:cNvPr>
            <p:cNvSpPr/>
            <p:nvPr/>
          </p:nvSpPr>
          <p:spPr>
            <a:xfrm rot="394992">
              <a:off x="1271476" y="2957456"/>
              <a:ext cx="823472" cy="1491254"/>
            </a:xfrm>
            <a:custGeom>
              <a:avLst/>
              <a:gdLst>
                <a:gd name="connsiteX0" fmla="*/ 0 w 142875"/>
                <a:gd name="connsiteY0" fmla="*/ 0 h 144463"/>
                <a:gd name="connsiteX1" fmla="*/ 142875 w 142875"/>
                <a:gd name="connsiteY1" fmla="*/ 0 h 144463"/>
                <a:gd name="connsiteX2" fmla="*/ 142875 w 142875"/>
                <a:gd name="connsiteY2" fmla="*/ 144463 h 144463"/>
                <a:gd name="connsiteX3" fmla="*/ 0 w 142875"/>
                <a:gd name="connsiteY3" fmla="*/ 144463 h 144463"/>
                <a:gd name="connsiteX4" fmla="*/ 0 w 142875"/>
                <a:gd name="connsiteY4" fmla="*/ 0 h 144463"/>
                <a:gd name="connsiteX0" fmla="*/ 0 w 260350"/>
                <a:gd name="connsiteY0" fmla="*/ 60325 h 204788"/>
                <a:gd name="connsiteX1" fmla="*/ 260350 w 260350"/>
                <a:gd name="connsiteY1" fmla="*/ 0 h 204788"/>
                <a:gd name="connsiteX2" fmla="*/ 142875 w 260350"/>
                <a:gd name="connsiteY2" fmla="*/ 204788 h 204788"/>
                <a:gd name="connsiteX3" fmla="*/ 0 w 260350"/>
                <a:gd name="connsiteY3" fmla="*/ 204788 h 204788"/>
                <a:gd name="connsiteX4" fmla="*/ 0 w 260350"/>
                <a:gd name="connsiteY4" fmla="*/ 603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142875 w 260350"/>
                <a:gd name="connsiteY2" fmla="*/ 204788 h 204788"/>
                <a:gd name="connsiteX3" fmla="*/ 0 w 260350"/>
                <a:gd name="connsiteY3" fmla="*/ 204788 h 204788"/>
                <a:gd name="connsiteX4" fmla="*/ 12700 w 260350"/>
                <a:gd name="connsiteY4" fmla="*/ 984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163513 w 260350"/>
                <a:gd name="connsiteY2" fmla="*/ 85725 h 204788"/>
                <a:gd name="connsiteX3" fmla="*/ 0 w 260350"/>
                <a:gd name="connsiteY3" fmla="*/ 204788 h 204788"/>
                <a:gd name="connsiteX4" fmla="*/ 12700 w 260350"/>
                <a:gd name="connsiteY4" fmla="*/ 98425 h 204788"/>
                <a:gd name="connsiteX0" fmla="*/ 12700 w 260350"/>
                <a:gd name="connsiteY0" fmla="*/ 98425 h 204788"/>
                <a:gd name="connsiteX1" fmla="*/ 260350 w 260350"/>
                <a:gd name="connsiteY1" fmla="*/ 0 h 204788"/>
                <a:gd name="connsiteX2" fmla="*/ 234949 w 260350"/>
                <a:gd name="connsiteY2" fmla="*/ 33337 h 204788"/>
                <a:gd name="connsiteX3" fmla="*/ 163513 w 260350"/>
                <a:gd name="connsiteY3" fmla="*/ 85725 h 204788"/>
                <a:gd name="connsiteX4" fmla="*/ 0 w 260350"/>
                <a:gd name="connsiteY4" fmla="*/ 204788 h 204788"/>
                <a:gd name="connsiteX5" fmla="*/ 12700 w 260350"/>
                <a:gd name="connsiteY5" fmla="*/ 98425 h 204788"/>
                <a:gd name="connsiteX0" fmla="*/ 0 w 247650"/>
                <a:gd name="connsiteY0" fmla="*/ 98425 h 344488"/>
                <a:gd name="connsiteX1" fmla="*/ 247650 w 247650"/>
                <a:gd name="connsiteY1" fmla="*/ 0 h 344488"/>
                <a:gd name="connsiteX2" fmla="*/ 222249 w 247650"/>
                <a:gd name="connsiteY2" fmla="*/ 33337 h 344488"/>
                <a:gd name="connsiteX3" fmla="*/ 150813 w 247650"/>
                <a:gd name="connsiteY3" fmla="*/ 85725 h 344488"/>
                <a:gd name="connsiteX4" fmla="*/ 104775 w 247650"/>
                <a:gd name="connsiteY4" fmla="*/ 344488 h 344488"/>
                <a:gd name="connsiteX5" fmla="*/ 0 w 247650"/>
                <a:gd name="connsiteY5" fmla="*/ 98425 h 344488"/>
                <a:gd name="connsiteX0" fmla="*/ 0 w 247650"/>
                <a:gd name="connsiteY0" fmla="*/ 98425 h 344488"/>
                <a:gd name="connsiteX1" fmla="*/ 247650 w 247650"/>
                <a:gd name="connsiteY1" fmla="*/ 0 h 344488"/>
                <a:gd name="connsiteX2" fmla="*/ 222249 w 247650"/>
                <a:gd name="connsiteY2" fmla="*/ 33337 h 344488"/>
                <a:gd name="connsiteX3" fmla="*/ 150813 w 247650"/>
                <a:gd name="connsiteY3" fmla="*/ 85725 h 344488"/>
                <a:gd name="connsiteX4" fmla="*/ 104775 w 247650"/>
                <a:gd name="connsiteY4" fmla="*/ 344488 h 344488"/>
                <a:gd name="connsiteX5" fmla="*/ 0 w 247650"/>
                <a:gd name="connsiteY5" fmla="*/ 98425 h 344488"/>
                <a:gd name="connsiteX0" fmla="*/ 0 w 247650"/>
                <a:gd name="connsiteY0" fmla="*/ 98425 h 336551"/>
                <a:gd name="connsiteX1" fmla="*/ 247650 w 247650"/>
                <a:gd name="connsiteY1" fmla="*/ 0 h 336551"/>
                <a:gd name="connsiteX2" fmla="*/ 222249 w 247650"/>
                <a:gd name="connsiteY2" fmla="*/ 33337 h 336551"/>
                <a:gd name="connsiteX3" fmla="*/ 150813 w 247650"/>
                <a:gd name="connsiteY3" fmla="*/ 85725 h 336551"/>
                <a:gd name="connsiteX4" fmla="*/ 101600 w 247650"/>
                <a:gd name="connsiteY4" fmla="*/ 336551 h 336551"/>
                <a:gd name="connsiteX5" fmla="*/ 0 w 247650"/>
                <a:gd name="connsiteY5" fmla="*/ 98425 h 336551"/>
                <a:gd name="connsiteX0" fmla="*/ 0 w 352657"/>
                <a:gd name="connsiteY0" fmla="*/ 98425 h 338224"/>
                <a:gd name="connsiteX1" fmla="*/ 247650 w 352657"/>
                <a:gd name="connsiteY1" fmla="*/ 0 h 338224"/>
                <a:gd name="connsiteX2" fmla="*/ 222249 w 352657"/>
                <a:gd name="connsiteY2" fmla="*/ 33337 h 338224"/>
                <a:gd name="connsiteX3" fmla="*/ 150813 w 352657"/>
                <a:gd name="connsiteY3" fmla="*/ 85725 h 338224"/>
                <a:gd name="connsiteX4" fmla="*/ 352424 w 352657"/>
                <a:gd name="connsiteY4" fmla="*/ 212726 h 338224"/>
                <a:gd name="connsiteX5" fmla="*/ 101600 w 352657"/>
                <a:gd name="connsiteY5" fmla="*/ 336551 h 338224"/>
                <a:gd name="connsiteX6" fmla="*/ 0 w 352657"/>
                <a:gd name="connsiteY6" fmla="*/ 98425 h 338224"/>
                <a:gd name="connsiteX0" fmla="*/ 0 w 352657"/>
                <a:gd name="connsiteY0" fmla="*/ 98425 h 322630"/>
                <a:gd name="connsiteX1" fmla="*/ 247650 w 352657"/>
                <a:gd name="connsiteY1" fmla="*/ 0 h 322630"/>
                <a:gd name="connsiteX2" fmla="*/ 222249 w 352657"/>
                <a:gd name="connsiteY2" fmla="*/ 33337 h 322630"/>
                <a:gd name="connsiteX3" fmla="*/ 150813 w 352657"/>
                <a:gd name="connsiteY3" fmla="*/ 85725 h 322630"/>
                <a:gd name="connsiteX4" fmla="*/ 352424 w 352657"/>
                <a:gd name="connsiteY4" fmla="*/ 212726 h 322630"/>
                <a:gd name="connsiteX5" fmla="*/ 93662 w 352657"/>
                <a:gd name="connsiteY5" fmla="*/ 320676 h 322630"/>
                <a:gd name="connsiteX6" fmla="*/ 0 w 352657"/>
                <a:gd name="connsiteY6" fmla="*/ 98425 h 322630"/>
                <a:gd name="connsiteX0" fmla="*/ 0 w 362182"/>
                <a:gd name="connsiteY0" fmla="*/ 111125 h 322630"/>
                <a:gd name="connsiteX1" fmla="*/ 257175 w 362182"/>
                <a:gd name="connsiteY1" fmla="*/ 0 h 322630"/>
                <a:gd name="connsiteX2" fmla="*/ 231774 w 362182"/>
                <a:gd name="connsiteY2" fmla="*/ 33337 h 322630"/>
                <a:gd name="connsiteX3" fmla="*/ 160338 w 362182"/>
                <a:gd name="connsiteY3" fmla="*/ 85725 h 322630"/>
                <a:gd name="connsiteX4" fmla="*/ 361949 w 362182"/>
                <a:gd name="connsiteY4" fmla="*/ 212726 h 322630"/>
                <a:gd name="connsiteX5" fmla="*/ 103187 w 362182"/>
                <a:gd name="connsiteY5" fmla="*/ 320676 h 322630"/>
                <a:gd name="connsiteX6" fmla="*/ 0 w 362182"/>
                <a:gd name="connsiteY6" fmla="*/ 111125 h 322630"/>
                <a:gd name="connsiteX0" fmla="*/ 0 w 369976"/>
                <a:gd name="connsiteY0" fmla="*/ 111125 h 322396"/>
                <a:gd name="connsiteX1" fmla="*/ 257175 w 369976"/>
                <a:gd name="connsiteY1" fmla="*/ 0 h 322396"/>
                <a:gd name="connsiteX2" fmla="*/ 231774 w 369976"/>
                <a:gd name="connsiteY2" fmla="*/ 33337 h 322396"/>
                <a:gd name="connsiteX3" fmla="*/ 160338 w 369976"/>
                <a:gd name="connsiteY3" fmla="*/ 85725 h 322396"/>
                <a:gd name="connsiteX4" fmla="*/ 295274 w 369976"/>
                <a:gd name="connsiteY4" fmla="*/ 114300 h 322396"/>
                <a:gd name="connsiteX5" fmla="*/ 361949 w 369976"/>
                <a:gd name="connsiteY5" fmla="*/ 212726 h 322396"/>
                <a:gd name="connsiteX6" fmla="*/ 103187 w 369976"/>
                <a:gd name="connsiteY6" fmla="*/ 320676 h 322396"/>
                <a:gd name="connsiteX7" fmla="*/ 0 w 369976"/>
                <a:gd name="connsiteY7" fmla="*/ 111125 h 322396"/>
                <a:gd name="connsiteX0" fmla="*/ 0 w 369210"/>
                <a:gd name="connsiteY0" fmla="*/ 111125 h 322396"/>
                <a:gd name="connsiteX1" fmla="*/ 257175 w 369210"/>
                <a:gd name="connsiteY1" fmla="*/ 0 h 322396"/>
                <a:gd name="connsiteX2" fmla="*/ 231774 w 369210"/>
                <a:gd name="connsiteY2" fmla="*/ 33337 h 322396"/>
                <a:gd name="connsiteX3" fmla="*/ 160338 w 369210"/>
                <a:gd name="connsiteY3" fmla="*/ 85725 h 322396"/>
                <a:gd name="connsiteX4" fmla="*/ 217487 w 369210"/>
                <a:gd name="connsiteY4" fmla="*/ 193675 h 322396"/>
                <a:gd name="connsiteX5" fmla="*/ 295274 w 369210"/>
                <a:gd name="connsiteY5" fmla="*/ 114300 h 322396"/>
                <a:gd name="connsiteX6" fmla="*/ 361949 w 369210"/>
                <a:gd name="connsiteY6" fmla="*/ 212726 h 322396"/>
                <a:gd name="connsiteX7" fmla="*/ 103187 w 369210"/>
                <a:gd name="connsiteY7" fmla="*/ 320676 h 322396"/>
                <a:gd name="connsiteX8" fmla="*/ 0 w 369210"/>
                <a:gd name="connsiteY8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217487 w 368774"/>
                <a:gd name="connsiteY4" fmla="*/ 193675 h 322396"/>
                <a:gd name="connsiteX5" fmla="*/ 249237 w 368774"/>
                <a:gd name="connsiteY5" fmla="*/ 142875 h 322396"/>
                <a:gd name="connsiteX6" fmla="*/ 295274 w 368774"/>
                <a:gd name="connsiteY6" fmla="*/ 114300 h 322396"/>
                <a:gd name="connsiteX7" fmla="*/ 361949 w 368774"/>
                <a:gd name="connsiteY7" fmla="*/ 212726 h 322396"/>
                <a:gd name="connsiteX8" fmla="*/ 103187 w 368774"/>
                <a:gd name="connsiteY8" fmla="*/ 320676 h 322396"/>
                <a:gd name="connsiteX9" fmla="*/ 0 w 368774"/>
                <a:gd name="connsiteY9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84137 w 368774"/>
                <a:gd name="connsiteY4" fmla="*/ 174625 h 322396"/>
                <a:gd name="connsiteX5" fmla="*/ 217487 w 368774"/>
                <a:gd name="connsiteY5" fmla="*/ 193675 h 322396"/>
                <a:gd name="connsiteX6" fmla="*/ 249237 w 368774"/>
                <a:gd name="connsiteY6" fmla="*/ 142875 h 322396"/>
                <a:gd name="connsiteX7" fmla="*/ 295274 w 368774"/>
                <a:gd name="connsiteY7" fmla="*/ 114300 h 322396"/>
                <a:gd name="connsiteX8" fmla="*/ 361949 w 368774"/>
                <a:gd name="connsiteY8" fmla="*/ 212726 h 322396"/>
                <a:gd name="connsiteX9" fmla="*/ 103187 w 368774"/>
                <a:gd name="connsiteY9" fmla="*/ 320676 h 322396"/>
                <a:gd name="connsiteX10" fmla="*/ 0 w 368774"/>
                <a:gd name="connsiteY10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217487 w 368774"/>
                <a:gd name="connsiteY6" fmla="*/ 193675 h 322396"/>
                <a:gd name="connsiteX7" fmla="*/ 249237 w 368774"/>
                <a:gd name="connsiteY7" fmla="*/ 142875 h 322396"/>
                <a:gd name="connsiteX8" fmla="*/ 295274 w 368774"/>
                <a:gd name="connsiteY8" fmla="*/ 114300 h 322396"/>
                <a:gd name="connsiteX9" fmla="*/ 361949 w 368774"/>
                <a:gd name="connsiteY9" fmla="*/ 212726 h 322396"/>
                <a:gd name="connsiteX10" fmla="*/ 103187 w 368774"/>
                <a:gd name="connsiteY10" fmla="*/ 320676 h 322396"/>
                <a:gd name="connsiteX11" fmla="*/ 0 w 368774"/>
                <a:gd name="connsiteY11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112712 w 368774"/>
                <a:gd name="connsiteY6" fmla="*/ 239712 h 322396"/>
                <a:gd name="connsiteX7" fmla="*/ 217487 w 368774"/>
                <a:gd name="connsiteY7" fmla="*/ 193675 h 322396"/>
                <a:gd name="connsiteX8" fmla="*/ 249237 w 368774"/>
                <a:gd name="connsiteY8" fmla="*/ 142875 h 322396"/>
                <a:gd name="connsiteX9" fmla="*/ 295274 w 368774"/>
                <a:gd name="connsiteY9" fmla="*/ 114300 h 322396"/>
                <a:gd name="connsiteX10" fmla="*/ 361949 w 368774"/>
                <a:gd name="connsiteY10" fmla="*/ 212726 h 322396"/>
                <a:gd name="connsiteX11" fmla="*/ 103187 w 368774"/>
                <a:gd name="connsiteY11" fmla="*/ 320676 h 322396"/>
                <a:gd name="connsiteX12" fmla="*/ 0 w 368774"/>
                <a:gd name="connsiteY12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4137 w 368774"/>
                <a:gd name="connsiteY5" fmla="*/ 174625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217487 w 368774"/>
                <a:gd name="connsiteY8" fmla="*/ 193675 h 322396"/>
                <a:gd name="connsiteX9" fmla="*/ 249237 w 368774"/>
                <a:gd name="connsiteY9" fmla="*/ 142875 h 322396"/>
                <a:gd name="connsiteX10" fmla="*/ 295274 w 368774"/>
                <a:gd name="connsiteY10" fmla="*/ 114300 h 322396"/>
                <a:gd name="connsiteX11" fmla="*/ 361949 w 368774"/>
                <a:gd name="connsiteY11" fmla="*/ 212726 h 322396"/>
                <a:gd name="connsiteX12" fmla="*/ 103187 w 368774"/>
                <a:gd name="connsiteY12" fmla="*/ 320676 h 322396"/>
                <a:gd name="connsiteX13" fmla="*/ 0 w 368774"/>
                <a:gd name="connsiteY13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217487 w 368774"/>
                <a:gd name="connsiteY8" fmla="*/ 193675 h 322396"/>
                <a:gd name="connsiteX9" fmla="*/ 249237 w 368774"/>
                <a:gd name="connsiteY9" fmla="*/ 142875 h 322396"/>
                <a:gd name="connsiteX10" fmla="*/ 295274 w 368774"/>
                <a:gd name="connsiteY10" fmla="*/ 114300 h 322396"/>
                <a:gd name="connsiteX11" fmla="*/ 361949 w 368774"/>
                <a:gd name="connsiteY11" fmla="*/ 212726 h 322396"/>
                <a:gd name="connsiteX12" fmla="*/ 103187 w 368774"/>
                <a:gd name="connsiteY12" fmla="*/ 320676 h 322396"/>
                <a:gd name="connsiteX13" fmla="*/ 0 w 368774"/>
                <a:gd name="connsiteY13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176212 w 368774"/>
                <a:gd name="connsiteY8" fmla="*/ 241300 h 322396"/>
                <a:gd name="connsiteX9" fmla="*/ 217487 w 368774"/>
                <a:gd name="connsiteY9" fmla="*/ 193675 h 322396"/>
                <a:gd name="connsiteX10" fmla="*/ 249237 w 368774"/>
                <a:gd name="connsiteY10" fmla="*/ 142875 h 322396"/>
                <a:gd name="connsiteX11" fmla="*/ 295274 w 368774"/>
                <a:gd name="connsiteY11" fmla="*/ 114300 h 322396"/>
                <a:gd name="connsiteX12" fmla="*/ 361949 w 368774"/>
                <a:gd name="connsiteY12" fmla="*/ 212726 h 322396"/>
                <a:gd name="connsiteX13" fmla="*/ 103187 w 368774"/>
                <a:gd name="connsiteY13" fmla="*/ 320676 h 322396"/>
                <a:gd name="connsiteX14" fmla="*/ 0 w 368774"/>
                <a:gd name="connsiteY14" fmla="*/ 111125 h 322396"/>
                <a:gd name="connsiteX0" fmla="*/ 0 w 368774"/>
                <a:gd name="connsiteY0" fmla="*/ 111125 h 322396"/>
                <a:gd name="connsiteX1" fmla="*/ 257175 w 368774"/>
                <a:gd name="connsiteY1" fmla="*/ 0 h 322396"/>
                <a:gd name="connsiteX2" fmla="*/ 231774 w 368774"/>
                <a:gd name="connsiteY2" fmla="*/ 33337 h 322396"/>
                <a:gd name="connsiteX3" fmla="*/ 160338 w 368774"/>
                <a:gd name="connsiteY3" fmla="*/ 85725 h 322396"/>
                <a:gd name="connsiteX4" fmla="*/ 117474 w 368774"/>
                <a:gd name="connsiteY4" fmla="*/ 130175 h 322396"/>
                <a:gd name="connsiteX5" fmla="*/ 88899 w 368774"/>
                <a:gd name="connsiteY5" fmla="*/ 163512 h 322396"/>
                <a:gd name="connsiteX6" fmla="*/ 119062 w 368774"/>
                <a:gd name="connsiteY6" fmla="*/ 174625 h 322396"/>
                <a:gd name="connsiteX7" fmla="*/ 112712 w 368774"/>
                <a:gd name="connsiteY7" fmla="*/ 239712 h 322396"/>
                <a:gd name="connsiteX8" fmla="*/ 130174 w 368774"/>
                <a:gd name="connsiteY8" fmla="*/ 257175 h 322396"/>
                <a:gd name="connsiteX9" fmla="*/ 176212 w 368774"/>
                <a:gd name="connsiteY9" fmla="*/ 241300 h 322396"/>
                <a:gd name="connsiteX10" fmla="*/ 217487 w 368774"/>
                <a:gd name="connsiteY10" fmla="*/ 193675 h 322396"/>
                <a:gd name="connsiteX11" fmla="*/ 249237 w 368774"/>
                <a:gd name="connsiteY11" fmla="*/ 142875 h 322396"/>
                <a:gd name="connsiteX12" fmla="*/ 295274 w 368774"/>
                <a:gd name="connsiteY12" fmla="*/ 114300 h 322396"/>
                <a:gd name="connsiteX13" fmla="*/ 361949 w 368774"/>
                <a:gd name="connsiteY13" fmla="*/ 212726 h 322396"/>
                <a:gd name="connsiteX14" fmla="*/ 103187 w 368774"/>
                <a:gd name="connsiteY14" fmla="*/ 320676 h 322396"/>
                <a:gd name="connsiteX15" fmla="*/ 0 w 368774"/>
                <a:gd name="connsiteY15" fmla="*/ 111125 h 322396"/>
                <a:gd name="connsiteX0" fmla="*/ 0 w 521867"/>
                <a:gd name="connsiteY0" fmla="*/ 141578 h 322396"/>
                <a:gd name="connsiteX1" fmla="*/ 410268 w 521867"/>
                <a:gd name="connsiteY1" fmla="*/ 0 h 322396"/>
                <a:gd name="connsiteX2" fmla="*/ 384867 w 521867"/>
                <a:gd name="connsiteY2" fmla="*/ 33337 h 322396"/>
                <a:gd name="connsiteX3" fmla="*/ 313431 w 521867"/>
                <a:gd name="connsiteY3" fmla="*/ 85725 h 322396"/>
                <a:gd name="connsiteX4" fmla="*/ 270567 w 521867"/>
                <a:gd name="connsiteY4" fmla="*/ 130175 h 322396"/>
                <a:gd name="connsiteX5" fmla="*/ 241992 w 521867"/>
                <a:gd name="connsiteY5" fmla="*/ 163512 h 322396"/>
                <a:gd name="connsiteX6" fmla="*/ 272155 w 521867"/>
                <a:gd name="connsiteY6" fmla="*/ 174625 h 322396"/>
                <a:gd name="connsiteX7" fmla="*/ 265805 w 521867"/>
                <a:gd name="connsiteY7" fmla="*/ 239712 h 322396"/>
                <a:gd name="connsiteX8" fmla="*/ 283267 w 521867"/>
                <a:gd name="connsiteY8" fmla="*/ 257175 h 322396"/>
                <a:gd name="connsiteX9" fmla="*/ 329305 w 521867"/>
                <a:gd name="connsiteY9" fmla="*/ 241300 h 322396"/>
                <a:gd name="connsiteX10" fmla="*/ 370580 w 521867"/>
                <a:gd name="connsiteY10" fmla="*/ 193675 h 322396"/>
                <a:gd name="connsiteX11" fmla="*/ 402330 w 521867"/>
                <a:gd name="connsiteY11" fmla="*/ 142875 h 322396"/>
                <a:gd name="connsiteX12" fmla="*/ 448367 w 521867"/>
                <a:gd name="connsiteY12" fmla="*/ 114300 h 322396"/>
                <a:gd name="connsiteX13" fmla="*/ 515042 w 521867"/>
                <a:gd name="connsiteY13" fmla="*/ 212726 h 322396"/>
                <a:gd name="connsiteX14" fmla="*/ 256280 w 521867"/>
                <a:gd name="connsiteY14" fmla="*/ 320676 h 322396"/>
                <a:gd name="connsiteX15" fmla="*/ 0 w 521867"/>
                <a:gd name="connsiteY15" fmla="*/ 141578 h 322396"/>
                <a:gd name="connsiteX0" fmla="*/ 0 w 521867"/>
                <a:gd name="connsiteY0" fmla="*/ 141578 h 378692"/>
                <a:gd name="connsiteX1" fmla="*/ 410268 w 521867"/>
                <a:gd name="connsiteY1" fmla="*/ 0 h 378692"/>
                <a:gd name="connsiteX2" fmla="*/ 384867 w 521867"/>
                <a:gd name="connsiteY2" fmla="*/ 33337 h 378692"/>
                <a:gd name="connsiteX3" fmla="*/ 313431 w 521867"/>
                <a:gd name="connsiteY3" fmla="*/ 85725 h 378692"/>
                <a:gd name="connsiteX4" fmla="*/ 270567 w 521867"/>
                <a:gd name="connsiteY4" fmla="*/ 130175 h 378692"/>
                <a:gd name="connsiteX5" fmla="*/ 241992 w 521867"/>
                <a:gd name="connsiteY5" fmla="*/ 163512 h 378692"/>
                <a:gd name="connsiteX6" fmla="*/ 272155 w 521867"/>
                <a:gd name="connsiteY6" fmla="*/ 174625 h 378692"/>
                <a:gd name="connsiteX7" fmla="*/ 265805 w 521867"/>
                <a:gd name="connsiteY7" fmla="*/ 239712 h 378692"/>
                <a:gd name="connsiteX8" fmla="*/ 283267 w 521867"/>
                <a:gd name="connsiteY8" fmla="*/ 257175 h 378692"/>
                <a:gd name="connsiteX9" fmla="*/ 329305 w 521867"/>
                <a:gd name="connsiteY9" fmla="*/ 241300 h 378692"/>
                <a:gd name="connsiteX10" fmla="*/ 370580 w 521867"/>
                <a:gd name="connsiteY10" fmla="*/ 193675 h 378692"/>
                <a:gd name="connsiteX11" fmla="*/ 402330 w 521867"/>
                <a:gd name="connsiteY11" fmla="*/ 142875 h 378692"/>
                <a:gd name="connsiteX12" fmla="*/ 448367 w 521867"/>
                <a:gd name="connsiteY12" fmla="*/ 114300 h 378692"/>
                <a:gd name="connsiteX13" fmla="*/ 515042 w 521867"/>
                <a:gd name="connsiteY13" fmla="*/ 212726 h 378692"/>
                <a:gd name="connsiteX14" fmla="*/ 275630 w 521867"/>
                <a:gd name="connsiteY14" fmla="*/ 377570 h 378692"/>
                <a:gd name="connsiteX15" fmla="*/ 0 w 521867"/>
                <a:gd name="connsiteY15" fmla="*/ 141578 h 378692"/>
                <a:gd name="connsiteX0" fmla="*/ 0 w 521867"/>
                <a:gd name="connsiteY0" fmla="*/ 141578 h 378692"/>
                <a:gd name="connsiteX1" fmla="*/ 410268 w 521867"/>
                <a:gd name="connsiteY1" fmla="*/ 0 h 378692"/>
                <a:gd name="connsiteX2" fmla="*/ 384867 w 521867"/>
                <a:gd name="connsiteY2" fmla="*/ 33337 h 378692"/>
                <a:gd name="connsiteX3" fmla="*/ 313431 w 521867"/>
                <a:gd name="connsiteY3" fmla="*/ 85725 h 378692"/>
                <a:gd name="connsiteX4" fmla="*/ 270567 w 521867"/>
                <a:gd name="connsiteY4" fmla="*/ 130175 h 378692"/>
                <a:gd name="connsiteX5" fmla="*/ 241992 w 521867"/>
                <a:gd name="connsiteY5" fmla="*/ 163512 h 378692"/>
                <a:gd name="connsiteX6" fmla="*/ 272155 w 521867"/>
                <a:gd name="connsiteY6" fmla="*/ 174625 h 378692"/>
                <a:gd name="connsiteX7" fmla="*/ 265805 w 521867"/>
                <a:gd name="connsiteY7" fmla="*/ 239712 h 378692"/>
                <a:gd name="connsiteX8" fmla="*/ 283267 w 521867"/>
                <a:gd name="connsiteY8" fmla="*/ 257175 h 378692"/>
                <a:gd name="connsiteX9" fmla="*/ 329305 w 521867"/>
                <a:gd name="connsiteY9" fmla="*/ 241300 h 378692"/>
                <a:gd name="connsiteX10" fmla="*/ 370580 w 521867"/>
                <a:gd name="connsiteY10" fmla="*/ 193675 h 378692"/>
                <a:gd name="connsiteX11" fmla="*/ 402330 w 521867"/>
                <a:gd name="connsiteY11" fmla="*/ 142875 h 378692"/>
                <a:gd name="connsiteX12" fmla="*/ 448367 w 521867"/>
                <a:gd name="connsiteY12" fmla="*/ 114300 h 378692"/>
                <a:gd name="connsiteX13" fmla="*/ 515042 w 521867"/>
                <a:gd name="connsiteY13" fmla="*/ 212726 h 378692"/>
                <a:gd name="connsiteX14" fmla="*/ 275630 w 521867"/>
                <a:gd name="connsiteY14" fmla="*/ 377570 h 378692"/>
                <a:gd name="connsiteX15" fmla="*/ 0 w 521867"/>
                <a:gd name="connsiteY15" fmla="*/ 141578 h 378692"/>
                <a:gd name="connsiteX0" fmla="*/ 0 w 725159"/>
                <a:gd name="connsiteY0" fmla="*/ 141578 h 381068"/>
                <a:gd name="connsiteX1" fmla="*/ 410268 w 725159"/>
                <a:gd name="connsiteY1" fmla="*/ 0 h 381068"/>
                <a:gd name="connsiteX2" fmla="*/ 384867 w 725159"/>
                <a:gd name="connsiteY2" fmla="*/ 33337 h 381068"/>
                <a:gd name="connsiteX3" fmla="*/ 313431 w 725159"/>
                <a:gd name="connsiteY3" fmla="*/ 85725 h 381068"/>
                <a:gd name="connsiteX4" fmla="*/ 270567 w 725159"/>
                <a:gd name="connsiteY4" fmla="*/ 130175 h 381068"/>
                <a:gd name="connsiteX5" fmla="*/ 241992 w 725159"/>
                <a:gd name="connsiteY5" fmla="*/ 163512 h 381068"/>
                <a:gd name="connsiteX6" fmla="*/ 272155 w 725159"/>
                <a:gd name="connsiteY6" fmla="*/ 174625 h 381068"/>
                <a:gd name="connsiteX7" fmla="*/ 265805 w 725159"/>
                <a:gd name="connsiteY7" fmla="*/ 239712 h 381068"/>
                <a:gd name="connsiteX8" fmla="*/ 283267 w 725159"/>
                <a:gd name="connsiteY8" fmla="*/ 257175 h 381068"/>
                <a:gd name="connsiteX9" fmla="*/ 329305 w 725159"/>
                <a:gd name="connsiteY9" fmla="*/ 241300 h 381068"/>
                <a:gd name="connsiteX10" fmla="*/ 370580 w 725159"/>
                <a:gd name="connsiteY10" fmla="*/ 193675 h 381068"/>
                <a:gd name="connsiteX11" fmla="*/ 402330 w 725159"/>
                <a:gd name="connsiteY11" fmla="*/ 142875 h 381068"/>
                <a:gd name="connsiteX12" fmla="*/ 448367 w 725159"/>
                <a:gd name="connsiteY12" fmla="*/ 114300 h 381068"/>
                <a:gd name="connsiteX13" fmla="*/ 722910 w 725159"/>
                <a:gd name="connsiteY13" fmla="*/ 324571 h 381068"/>
                <a:gd name="connsiteX14" fmla="*/ 275630 w 725159"/>
                <a:gd name="connsiteY14" fmla="*/ 377570 h 381068"/>
                <a:gd name="connsiteX15" fmla="*/ 0 w 725159"/>
                <a:gd name="connsiteY15" fmla="*/ 141578 h 38106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25159"/>
                <a:gd name="connsiteY0" fmla="*/ 382958 h 622448"/>
                <a:gd name="connsiteX1" fmla="*/ 259653 w 725159"/>
                <a:gd name="connsiteY1" fmla="*/ 0 h 622448"/>
                <a:gd name="connsiteX2" fmla="*/ 410268 w 725159"/>
                <a:gd name="connsiteY2" fmla="*/ 241380 h 622448"/>
                <a:gd name="connsiteX3" fmla="*/ 384867 w 725159"/>
                <a:gd name="connsiteY3" fmla="*/ 274717 h 622448"/>
                <a:gd name="connsiteX4" fmla="*/ 313431 w 725159"/>
                <a:gd name="connsiteY4" fmla="*/ 327105 h 622448"/>
                <a:gd name="connsiteX5" fmla="*/ 270567 w 725159"/>
                <a:gd name="connsiteY5" fmla="*/ 371555 h 622448"/>
                <a:gd name="connsiteX6" fmla="*/ 241992 w 725159"/>
                <a:gd name="connsiteY6" fmla="*/ 404892 h 622448"/>
                <a:gd name="connsiteX7" fmla="*/ 272155 w 725159"/>
                <a:gd name="connsiteY7" fmla="*/ 416005 h 622448"/>
                <a:gd name="connsiteX8" fmla="*/ 265805 w 725159"/>
                <a:gd name="connsiteY8" fmla="*/ 481092 h 622448"/>
                <a:gd name="connsiteX9" fmla="*/ 283267 w 725159"/>
                <a:gd name="connsiteY9" fmla="*/ 498555 h 622448"/>
                <a:gd name="connsiteX10" fmla="*/ 329305 w 725159"/>
                <a:gd name="connsiteY10" fmla="*/ 482680 h 622448"/>
                <a:gd name="connsiteX11" fmla="*/ 370580 w 725159"/>
                <a:gd name="connsiteY11" fmla="*/ 435055 h 622448"/>
                <a:gd name="connsiteX12" fmla="*/ 402330 w 725159"/>
                <a:gd name="connsiteY12" fmla="*/ 384255 h 622448"/>
                <a:gd name="connsiteX13" fmla="*/ 448367 w 725159"/>
                <a:gd name="connsiteY13" fmla="*/ 355680 h 622448"/>
                <a:gd name="connsiteX14" fmla="*/ 722910 w 725159"/>
                <a:gd name="connsiteY14" fmla="*/ 565951 h 622448"/>
                <a:gd name="connsiteX15" fmla="*/ 275630 w 725159"/>
                <a:gd name="connsiteY15" fmla="*/ 618950 h 622448"/>
                <a:gd name="connsiteX16" fmla="*/ 0 w 725159"/>
                <a:gd name="connsiteY16" fmla="*/ 382958 h 622448"/>
                <a:gd name="connsiteX0" fmla="*/ 0 w 738245"/>
                <a:gd name="connsiteY0" fmla="*/ 382958 h 622966"/>
                <a:gd name="connsiteX1" fmla="*/ 259653 w 738245"/>
                <a:gd name="connsiteY1" fmla="*/ 0 h 622966"/>
                <a:gd name="connsiteX2" fmla="*/ 410268 w 738245"/>
                <a:gd name="connsiteY2" fmla="*/ 241380 h 622966"/>
                <a:gd name="connsiteX3" fmla="*/ 384867 w 738245"/>
                <a:gd name="connsiteY3" fmla="*/ 274717 h 622966"/>
                <a:gd name="connsiteX4" fmla="*/ 313431 w 738245"/>
                <a:gd name="connsiteY4" fmla="*/ 327105 h 622966"/>
                <a:gd name="connsiteX5" fmla="*/ 270567 w 738245"/>
                <a:gd name="connsiteY5" fmla="*/ 371555 h 622966"/>
                <a:gd name="connsiteX6" fmla="*/ 241992 w 738245"/>
                <a:gd name="connsiteY6" fmla="*/ 404892 h 622966"/>
                <a:gd name="connsiteX7" fmla="*/ 272155 w 738245"/>
                <a:gd name="connsiteY7" fmla="*/ 416005 h 622966"/>
                <a:gd name="connsiteX8" fmla="*/ 265805 w 738245"/>
                <a:gd name="connsiteY8" fmla="*/ 481092 h 622966"/>
                <a:gd name="connsiteX9" fmla="*/ 283267 w 738245"/>
                <a:gd name="connsiteY9" fmla="*/ 498555 h 622966"/>
                <a:gd name="connsiteX10" fmla="*/ 329305 w 738245"/>
                <a:gd name="connsiteY10" fmla="*/ 482680 h 622966"/>
                <a:gd name="connsiteX11" fmla="*/ 370580 w 738245"/>
                <a:gd name="connsiteY11" fmla="*/ 435055 h 622966"/>
                <a:gd name="connsiteX12" fmla="*/ 402330 w 738245"/>
                <a:gd name="connsiteY12" fmla="*/ 384255 h 622966"/>
                <a:gd name="connsiteX13" fmla="*/ 448367 w 738245"/>
                <a:gd name="connsiteY13" fmla="*/ 355680 h 622966"/>
                <a:gd name="connsiteX14" fmla="*/ 666169 w 738245"/>
                <a:gd name="connsiteY14" fmla="*/ 199183 h 622966"/>
                <a:gd name="connsiteX15" fmla="*/ 722910 w 738245"/>
                <a:gd name="connsiteY15" fmla="*/ 565951 h 622966"/>
                <a:gd name="connsiteX16" fmla="*/ 275630 w 738245"/>
                <a:gd name="connsiteY16" fmla="*/ 618950 h 622966"/>
                <a:gd name="connsiteX17" fmla="*/ 0 w 738245"/>
                <a:gd name="connsiteY17" fmla="*/ 382958 h 622966"/>
                <a:gd name="connsiteX0" fmla="*/ 0 w 738245"/>
                <a:gd name="connsiteY0" fmla="*/ 382958 h 622966"/>
                <a:gd name="connsiteX1" fmla="*/ 259653 w 738245"/>
                <a:gd name="connsiteY1" fmla="*/ 0 h 622966"/>
                <a:gd name="connsiteX2" fmla="*/ 410268 w 738245"/>
                <a:gd name="connsiteY2" fmla="*/ 241380 h 622966"/>
                <a:gd name="connsiteX3" fmla="*/ 384867 w 738245"/>
                <a:gd name="connsiteY3" fmla="*/ 274717 h 622966"/>
                <a:gd name="connsiteX4" fmla="*/ 313431 w 738245"/>
                <a:gd name="connsiteY4" fmla="*/ 327105 h 622966"/>
                <a:gd name="connsiteX5" fmla="*/ 270567 w 738245"/>
                <a:gd name="connsiteY5" fmla="*/ 371555 h 622966"/>
                <a:gd name="connsiteX6" fmla="*/ 241992 w 738245"/>
                <a:gd name="connsiteY6" fmla="*/ 404892 h 622966"/>
                <a:gd name="connsiteX7" fmla="*/ 272155 w 738245"/>
                <a:gd name="connsiteY7" fmla="*/ 416005 h 622966"/>
                <a:gd name="connsiteX8" fmla="*/ 265805 w 738245"/>
                <a:gd name="connsiteY8" fmla="*/ 481092 h 622966"/>
                <a:gd name="connsiteX9" fmla="*/ 283267 w 738245"/>
                <a:gd name="connsiteY9" fmla="*/ 498555 h 622966"/>
                <a:gd name="connsiteX10" fmla="*/ 329305 w 738245"/>
                <a:gd name="connsiteY10" fmla="*/ 482680 h 622966"/>
                <a:gd name="connsiteX11" fmla="*/ 370580 w 738245"/>
                <a:gd name="connsiteY11" fmla="*/ 435055 h 622966"/>
                <a:gd name="connsiteX12" fmla="*/ 402330 w 738245"/>
                <a:gd name="connsiteY12" fmla="*/ 384255 h 622966"/>
                <a:gd name="connsiteX13" fmla="*/ 448367 w 738245"/>
                <a:gd name="connsiteY13" fmla="*/ 355680 h 622966"/>
                <a:gd name="connsiteX14" fmla="*/ 666169 w 738245"/>
                <a:gd name="connsiteY14" fmla="*/ 199183 h 622966"/>
                <a:gd name="connsiteX15" fmla="*/ 722910 w 738245"/>
                <a:gd name="connsiteY15" fmla="*/ 565951 h 622966"/>
                <a:gd name="connsiteX16" fmla="*/ 275630 w 738245"/>
                <a:gd name="connsiteY16" fmla="*/ 618950 h 622966"/>
                <a:gd name="connsiteX17" fmla="*/ 0 w 738245"/>
                <a:gd name="connsiteY17" fmla="*/ 382958 h 622966"/>
                <a:gd name="connsiteX0" fmla="*/ 0 w 743828"/>
                <a:gd name="connsiteY0" fmla="*/ 439504 h 681460"/>
                <a:gd name="connsiteX1" fmla="*/ 259653 w 743828"/>
                <a:gd name="connsiteY1" fmla="*/ 56546 h 681460"/>
                <a:gd name="connsiteX2" fmla="*/ 410268 w 743828"/>
                <a:gd name="connsiteY2" fmla="*/ 297926 h 681460"/>
                <a:gd name="connsiteX3" fmla="*/ 384867 w 743828"/>
                <a:gd name="connsiteY3" fmla="*/ 331263 h 681460"/>
                <a:gd name="connsiteX4" fmla="*/ 313431 w 743828"/>
                <a:gd name="connsiteY4" fmla="*/ 383651 h 681460"/>
                <a:gd name="connsiteX5" fmla="*/ 270567 w 743828"/>
                <a:gd name="connsiteY5" fmla="*/ 428101 h 681460"/>
                <a:gd name="connsiteX6" fmla="*/ 241992 w 743828"/>
                <a:gd name="connsiteY6" fmla="*/ 461438 h 681460"/>
                <a:gd name="connsiteX7" fmla="*/ 272155 w 743828"/>
                <a:gd name="connsiteY7" fmla="*/ 472551 h 681460"/>
                <a:gd name="connsiteX8" fmla="*/ 265805 w 743828"/>
                <a:gd name="connsiteY8" fmla="*/ 537638 h 681460"/>
                <a:gd name="connsiteX9" fmla="*/ 283267 w 743828"/>
                <a:gd name="connsiteY9" fmla="*/ 555101 h 681460"/>
                <a:gd name="connsiteX10" fmla="*/ 329305 w 743828"/>
                <a:gd name="connsiteY10" fmla="*/ 539226 h 681460"/>
                <a:gd name="connsiteX11" fmla="*/ 370580 w 743828"/>
                <a:gd name="connsiteY11" fmla="*/ 491601 h 681460"/>
                <a:gd name="connsiteX12" fmla="*/ 402330 w 743828"/>
                <a:gd name="connsiteY12" fmla="*/ 440801 h 681460"/>
                <a:gd name="connsiteX13" fmla="*/ 448367 w 743828"/>
                <a:gd name="connsiteY13" fmla="*/ 412226 h 681460"/>
                <a:gd name="connsiteX14" fmla="*/ 666169 w 743828"/>
                <a:gd name="connsiteY14" fmla="*/ 255729 h 681460"/>
                <a:gd name="connsiteX15" fmla="*/ 650393 w 743828"/>
                <a:gd name="connsiteY15" fmla="*/ 8256 h 681460"/>
                <a:gd name="connsiteX16" fmla="*/ 722910 w 743828"/>
                <a:gd name="connsiteY16" fmla="*/ 622497 h 681460"/>
                <a:gd name="connsiteX17" fmla="*/ 275630 w 743828"/>
                <a:gd name="connsiteY17" fmla="*/ 675496 h 681460"/>
                <a:gd name="connsiteX18" fmla="*/ 0 w 743828"/>
                <a:gd name="connsiteY18" fmla="*/ 439504 h 681460"/>
                <a:gd name="connsiteX0" fmla="*/ 0 w 743828"/>
                <a:gd name="connsiteY0" fmla="*/ 433601 h 675557"/>
                <a:gd name="connsiteX1" fmla="*/ 259653 w 743828"/>
                <a:gd name="connsiteY1" fmla="*/ 50643 h 675557"/>
                <a:gd name="connsiteX2" fmla="*/ 410268 w 743828"/>
                <a:gd name="connsiteY2" fmla="*/ 292023 h 675557"/>
                <a:gd name="connsiteX3" fmla="*/ 384867 w 743828"/>
                <a:gd name="connsiteY3" fmla="*/ 325360 h 675557"/>
                <a:gd name="connsiteX4" fmla="*/ 313431 w 743828"/>
                <a:gd name="connsiteY4" fmla="*/ 377748 h 675557"/>
                <a:gd name="connsiteX5" fmla="*/ 270567 w 743828"/>
                <a:gd name="connsiteY5" fmla="*/ 422198 h 675557"/>
                <a:gd name="connsiteX6" fmla="*/ 241992 w 743828"/>
                <a:gd name="connsiteY6" fmla="*/ 455535 h 675557"/>
                <a:gd name="connsiteX7" fmla="*/ 272155 w 743828"/>
                <a:gd name="connsiteY7" fmla="*/ 466648 h 675557"/>
                <a:gd name="connsiteX8" fmla="*/ 265805 w 743828"/>
                <a:gd name="connsiteY8" fmla="*/ 531735 h 675557"/>
                <a:gd name="connsiteX9" fmla="*/ 283267 w 743828"/>
                <a:gd name="connsiteY9" fmla="*/ 549198 h 675557"/>
                <a:gd name="connsiteX10" fmla="*/ 329305 w 743828"/>
                <a:gd name="connsiteY10" fmla="*/ 533323 h 675557"/>
                <a:gd name="connsiteX11" fmla="*/ 370580 w 743828"/>
                <a:gd name="connsiteY11" fmla="*/ 485698 h 675557"/>
                <a:gd name="connsiteX12" fmla="*/ 402330 w 743828"/>
                <a:gd name="connsiteY12" fmla="*/ 434898 h 675557"/>
                <a:gd name="connsiteX13" fmla="*/ 448367 w 743828"/>
                <a:gd name="connsiteY13" fmla="*/ 406323 h 675557"/>
                <a:gd name="connsiteX14" fmla="*/ 650393 w 743828"/>
                <a:gd name="connsiteY14" fmla="*/ 2353 h 675557"/>
                <a:gd name="connsiteX15" fmla="*/ 722910 w 743828"/>
                <a:gd name="connsiteY15" fmla="*/ 616594 h 675557"/>
                <a:gd name="connsiteX16" fmla="*/ 275630 w 743828"/>
                <a:gd name="connsiteY16" fmla="*/ 669593 h 675557"/>
                <a:gd name="connsiteX17" fmla="*/ 0 w 743828"/>
                <a:gd name="connsiteY17" fmla="*/ 433601 h 675557"/>
                <a:gd name="connsiteX0" fmla="*/ 0 w 743828"/>
                <a:gd name="connsiteY0" fmla="*/ 431248 h 673204"/>
                <a:gd name="connsiteX1" fmla="*/ 259653 w 743828"/>
                <a:gd name="connsiteY1" fmla="*/ 48290 h 673204"/>
                <a:gd name="connsiteX2" fmla="*/ 410268 w 743828"/>
                <a:gd name="connsiteY2" fmla="*/ 289670 h 673204"/>
                <a:gd name="connsiteX3" fmla="*/ 384867 w 743828"/>
                <a:gd name="connsiteY3" fmla="*/ 323007 h 673204"/>
                <a:gd name="connsiteX4" fmla="*/ 313431 w 743828"/>
                <a:gd name="connsiteY4" fmla="*/ 375395 h 673204"/>
                <a:gd name="connsiteX5" fmla="*/ 270567 w 743828"/>
                <a:gd name="connsiteY5" fmla="*/ 419845 h 673204"/>
                <a:gd name="connsiteX6" fmla="*/ 241992 w 743828"/>
                <a:gd name="connsiteY6" fmla="*/ 453182 h 673204"/>
                <a:gd name="connsiteX7" fmla="*/ 272155 w 743828"/>
                <a:gd name="connsiteY7" fmla="*/ 464295 h 673204"/>
                <a:gd name="connsiteX8" fmla="*/ 265805 w 743828"/>
                <a:gd name="connsiteY8" fmla="*/ 529382 h 673204"/>
                <a:gd name="connsiteX9" fmla="*/ 283267 w 743828"/>
                <a:gd name="connsiteY9" fmla="*/ 546845 h 673204"/>
                <a:gd name="connsiteX10" fmla="*/ 329305 w 743828"/>
                <a:gd name="connsiteY10" fmla="*/ 530970 h 673204"/>
                <a:gd name="connsiteX11" fmla="*/ 370580 w 743828"/>
                <a:gd name="connsiteY11" fmla="*/ 483345 h 673204"/>
                <a:gd name="connsiteX12" fmla="*/ 402330 w 743828"/>
                <a:gd name="connsiteY12" fmla="*/ 432545 h 673204"/>
                <a:gd name="connsiteX13" fmla="*/ 448367 w 743828"/>
                <a:gd name="connsiteY13" fmla="*/ 403970 h 673204"/>
                <a:gd name="connsiteX14" fmla="*/ 650393 w 743828"/>
                <a:gd name="connsiteY14" fmla="*/ 0 h 673204"/>
                <a:gd name="connsiteX15" fmla="*/ 722910 w 743828"/>
                <a:gd name="connsiteY15" fmla="*/ 614241 h 673204"/>
                <a:gd name="connsiteX16" fmla="*/ 275630 w 743828"/>
                <a:gd name="connsiteY16" fmla="*/ 667240 h 673204"/>
                <a:gd name="connsiteX17" fmla="*/ 0 w 743828"/>
                <a:gd name="connsiteY17" fmla="*/ 431248 h 673204"/>
                <a:gd name="connsiteX0" fmla="*/ 0 w 757086"/>
                <a:gd name="connsiteY0" fmla="*/ 435531 h 682560"/>
                <a:gd name="connsiteX1" fmla="*/ 259653 w 757086"/>
                <a:gd name="connsiteY1" fmla="*/ 52573 h 682560"/>
                <a:gd name="connsiteX2" fmla="*/ 410268 w 757086"/>
                <a:gd name="connsiteY2" fmla="*/ 293953 h 682560"/>
                <a:gd name="connsiteX3" fmla="*/ 384867 w 757086"/>
                <a:gd name="connsiteY3" fmla="*/ 327290 h 682560"/>
                <a:gd name="connsiteX4" fmla="*/ 313431 w 757086"/>
                <a:gd name="connsiteY4" fmla="*/ 379678 h 682560"/>
                <a:gd name="connsiteX5" fmla="*/ 270567 w 757086"/>
                <a:gd name="connsiteY5" fmla="*/ 424128 h 682560"/>
                <a:gd name="connsiteX6" fmla="*/ 241992 w 757086"/>
                <a:gd name="connsiteY6" fmla="*/ 457465 h 682560"/>
                <a:gd name="connsiteX7" fmla="*/ 272155 w 757086"/>
                <a:gd name="connsiteY7" fmla="*/ 468578 h 682560"/>
                <a:gd name="connsiteX8" fmla="*/ 265805 w 757086"/>
                <a:gd name="connsiteY8" fmla="*/ 533665 h 682560"/>
                <a:gd name="connsiteX9" fmla="*/ 283267 w 757086"/>
                <a:gd name="connsiteY9" fmla="*/ 551128 h 682560"/>
                <a:gd name="connsiteX10" fmla="*/ 329305 w 757086"/>
                <a:gd name="connsiteY10" fmla="*/ 535253 h 682560"/>
                <a:gd name="connsiteX11" fmla="*/ 370580 w 757086"/>
                <a:gd name="connsiteY11" fmla="*/ 487628 h 682560"/>
                <a:gd name="connsiteX12" fmla="*/ 402330 w 757086"/>
                <a:gd name="connsiteY12" fmla="*/ 436828 h 682560"/>
                <a:gd name="connsiteX13" fmla="*/ 448367 w 757086"/>
                <a:gd name="connsiteY13" fmla="*/ 408253 h 682560"/>
                <a:gd name="connsiteX14" fmla="*/ 650393 w 757086"/>
                <a:gd name="connsiteY14" fmla="*/ 4283 h 682560"/>
                <a:gd name="connsiteX15" fmla="*/ 725308 w 757086"/>
                <a:gd name="connsiteY15" fmla="*/ 265706 h 682560"/>
                <a:gd name="connsiteX16" fmla="*/ 722910 w 757086"/>
                <a:gd name="connsiteY16" fmla="*/ 618524 h 682560"/>
                <a:gd name="connsiteX17" fmla="*/ 275630 w 757086"/>
                <a:gd name="connsiteY17" fmla="*/ 671523 h 682560"/>
                <a:gd name="connsiteX18" fmla="*/ 0 w 757086"/>
                <a:gd name="connsiteY18" fmla="*/ 435531 h 682560"/>
                <a:gd name="connsiteX0" fmla="*/ 0 w 755346"/>
                <a:gd name="connsiteY0" fmla="*/ 454709 h 701738"/>
                <a:gd name="connsiteX1" fmla="*/ 259653 w 755346"/>
                <a:gd name="connsiteY1" fmla="*/ 71751 h 701738"/>
                <a:gd name="connsiteX2" fmla="*/ 410268 w 755346"/>
                <a:gd name="connsiteY2" fmla="*/ 313131 h 701738"/>
                <a:gd name="connsiteX3" fmla="*/ 384867 w 755346"/>
                <a:gd name="connsiteY3" fmla="*/ 346468 h 701738"/>
                <a:gd name="connsiteX4" fmla="*/ 313431 w 755346"/>
                <a:gd name="connsiteY4" fmla="*/ 398856 h 701738"/>
                <a:gd name="connsiteX5" fmla="*/ 270567 w 755346"/>
                <a:gd name="connsiteY5" fmla="*/ 443306 h 701738"/>
                <a:gd name="connsiteX6" fmla="*/ 241992 w 755346"/>
                <a:gd name="connsiteY6" fmla="*/ 476643 h 701738"/>
                <a:gd name="connsiteX7" fmla="*/ 272155 w 755346"/>
                <a:gd name="connsiteY7" fmla="*/ 487756 h 701738"/>
                <a:gd name="connsiteX8" fmla="*/ 265805 w 755346"/>
                <a:gd name="connsiteY8" fmla="*/ 552843 h 701738"/>
                <a:gd name="connsiteX9" fmla="*/ 283267 w 755346"/>
                <a:gd name="connsiteY9" fmla="*/ 570306 h 701738"/>
                <a:gd name="connsiteX10" fmla="*/ 329305 w 755346"/>
                <a:gd name="connsiteY10" fmla="*/ 554431 h 701738"/>
                <a:gd name="connsiteX11" fmla="*/ 370580 w 755346"/>
                <a:gd name="connsiteY11" fmla="*/ 506806 h 701738"/>
                <a:gd name="connsiteX12" fmla="*/ 402330 w 755346"/>
                <a:gd name="connsiteY12" fmla="*/ 456006 h 701738"/>
                <a:gd name="connsiteX13" fmla="*/ 448367 w 755346"/>
                <a:gd name="connsiteY13" fmla="*/ 427431 h 701738"/>
                <a:gd name="connsiteX14" fmla="*/ 650393 w 755346"/>
                <a:gd name="connsiteY14" fmla="*/ 23461 h 701738"/>
                <a:gd name="connsiteX15" fmla="*/ 722150 w 755346"/>
                <a:gd name="connsiteY15" fmla="*/ 77503 h 701738"/>
                <a:gd name="connsiteX16" fmla="*/ 725308 w 755346"/>
                <a:gd name="connsiteY16" fmla="*/ 284884 h 701738"/>
                <a:gd name="connsiteX17" fmla="*/ 722910 w 755346"/>
                <a:gd name="connsiteY17" fmla="*/ 637702 h 701738"/>
                <a:gd name="connsiteX18" fmla="*/ 275630 w 755346"/>
                <a:gd name="connsiteY18" fmla="*/ 690701 h 701738"/>
                <a:gd name="connsiteX19" fmla="*/ 0 w 755346"/>
                <a:gd name="connsiteY19" fmla="*/ 454709 h 701738"/>
                <a:gd name="connsiteX0" fmla="*/ 0 w 755346"/>
                <a:gd name="connsiteY0" fmla="*/ 431248 h 678277"/>
                <a:gd name="connsiteX1" fmla="*/ 259653 w 755346"/>
                <a:gd name="connsiteY1" fmla="*/ 48290 h 678277"/>
                <a:gd name="connsiteX2" fmla="*/ 410268 w 755346"/>
                <a:gd name="connsiteY2" fmla="*/ 289670 h 678277"/>
                <a:gd name="connsiteX3" fmla="*/ 384867 w 755346"/>
                <a:gd name="connsiteY3" fmla="*/ 323007 h 678277"/>
                <a:gd name="connsiteX4" fmla="*/ 313431 w 755346"/>
                <a:gd name="connsiteY4" fmla="*/ 375395 h 678277"/>
                <a:gd name="connsiteX5" fmla="*/ 270567 w 755346"/>
                <a:gd name="connsiteY5" fmla="*/ 419845 h 678277"/>
                <a:gd name="connsiteX6" fmla="*/ 241992 w 755346"/>
                <a:gd name="connsiteY6" fmla="*/ 453182 h 678277"/>
                <a:gd name="connsiteX7" fmla="*/ 272155 w 755346"/>
                <a:gd name="connsiteY7" fmla="*/ 464295 h 678277"/>
                <a:gd name="connsiteX8" fmla="*/ 265805 w 755346"/>
                <a:gd name="connsiteY8" fmla="*/ 529382 h 678277"/>
                <a:gd name="connsiteX9" fmla="*/ 283267 w 755346"/>
                <a:gd name="connsiteY9" fmla="*/ 546845 h 678277"/>
                <a:gd name="connsiteX10" fmla="*/ 329305 w 755346"/>
                <a:gd name="connsiteY10" fmla="*/ 530970 h 678277"/>
                <a:gd name="connsiteX11" fmla="*/ 370580 w 755346"/>
                <a:gd name="connsiteY11" fmla="*/ 483345 h 678277"/>
                <a:gd name="connsiteX12" fmla="*/ 402330 w 755346"/>
                <a:gd name="connsiteY12" fmla="*/ 432545 h 678277"/>
                <a:gd name="connsiteX13" fmla="*/ 448367 w 755346"/>
                <a:gd name="connsiteY13" fmla="*/ 403970 h 678277"/>
                <a:gd name="connsiteX14" fmla="*/ 650393 w 755346"/>
                <a:gd name="connsiteY14" fmla="*/ 0 h 678277"/>
                <a:gd name="connsiteX15" fmla="*/ 722150 w 755346"/>
                <a:gd name="connsiteY15" fmla="*/ 54042 h 678277"/>
                <a:gd name="connsiteX16" fmla="*/ 725308 w 755346"/>
                <a:gd name="connsiteY16" fmla="*/ 261423 h 678277"/>
                <a:gd name="connsiteX17" fmla="*/ 722910 w 755346"/>
                <a:gd name="connsiteY17" fmla="*/ 614241 h 678277"/>
                <a:gd name="connsiteX18" fmla="*/ 275630 w 755346"/>
                <a:gd name="connsiteY18" fmla="*/ 667240 h 678277"/>
                <a:gd name="connsiteX19" fmla="*/ 0 w 755346"/>
                <a:gd name="connsiteY19" fmla="*/ 431248 h 678277"/>
                <a:gd name="connsiteX0" fmla="*/ 0 w 746217"/>
                <a:gd name="connsiteY0" fmla="*/ 431248 h 676424"/>
                <a:gd name="connsiteX1" fmla="*/ 259653 w 746217"/>
                <a:gd name="connsiteY1" fmla="*/ 48290 h 676424"/>
                <a:gd name="connsiteX2" fmla="*/ 410268 w 746217"/>
                <a:gd name="connsiteY2" fmla="*/ 289670 h 676424"/>
                <a:gd name="connsiteX3" fmla="*/ 384867 w 746217"/>
                <a:gd name="connsiteY3" fmla="*/ 323007 h 676424"/>
                <a:gd name="connsiteX4" fmla="*/ 313431 w 746217"/>
                <a:gd name="connsiteY4" fmla="*/ 375395 h 676424"/>
                <a:gd name="connsiteX5" fmla="*/ 270567 w 746217"/>
                <a:gd name="connsiteY5" fmla="*/ 419845 h 676424"/>
                <a:gd name="connsiteX6" fmla="*/ 241992 w 746217"/>
                <a:gd name="connsiteY6" fmla="*/ 453182 h 676424"/>
                <a:gd name="connsiteX7" fmla="*/ 272155 w 746217"/>
                <a:gd name="connsiteY7" fmla="*/ 464295 h 676424"/>
                <a:gd name="connsiteX8" fmla="*/ 265805 w 746217"/>
                <a:gd name="connsiteY8" fmla="*/ 529382 h 676424"/>
                <a:gd name="connsiteX9" fmla="*/ 283267 w 746217"/>
                <a:gd name="connsiteY9" fmla="*/ 546845 h 676424"/>
                <a:gd name="connsiteX10" fmla="*/ 329305 w 746217"/>
                <a:gd name="connsiteY10" fmla="*/ 530970 h 676424"/>
                <a:gd name="connsiteX11" fmla="*/ 370580 w 746217"/>
                <a:gd name="connsiteY11" fmla="*/ 483345 h 676424"/>
                <a:gd name="connsiteX12" fmla="*/ 402330 w 746217"/>
                <a:gd name="connsiteY12" fmla="*/ 432545 h 676424"/>
                <a:gd name="connsiteX13" fmla="*/ 448367 w 746217"/>
                <a:gd name="connsiteY13" fmla="*/ 403970 h 676424"/>
                <a:gd name="connsiteX14" fmla="*/ 650393 w 746217"/>
                <a:gd name="connsiteY14" fmla="*/ 0 h 676424"/>
                <a:gd name="connsiteX15" fmla="*/ 722150 w 746217"/>
                <a:gd name="connsiteY15" fmla="*/ 54042 h 676424"/>
                <a:gd name="connsiteX16" fmla="*/ 725308 w 746217"/>
                <a:gd name="connsiteY16" fmla="*/ 261423 h 676424"/>
                <a:gd name="connsiteX17" fmla="*/ 709384 w 746217"/>
                <a:gd name="connsiteY17" fmla="*/ 607811 h 676424"/>
                <a:gd name="connsiteX18" fmla="*/ 275630 w 746217"/>
                <a:gd name="connsiteY18" fmla="*/ 667240 h 676424"/>
                <a:gd name="connsiteX19" fmla="*/ 0 w 746217"/>
                <a:gd name="connsiteY19" fmla="*/ 431248 h 676424"/>
                <a:gd name="connsiteX0" fmla="*/ 0 w 741301"/>
                <a:gd name="connsiteY0" fmla="*/ 431248 h 676424"/>
                <a:gd name="connsiteX1" fmla="*/ 259653 w 741301"/>
                <a:gd name="connsiteY1" fmla="*/ 48290 h 676424"/>
                <a:gd name="connsiteX2" fmla="*/ 410268 w 741301"/>
                <a:gd name="connsiteY2" fmla="*/ 289670 h 676424"/>
                <a:gd name="connsiteX3" fmla="*/ 384867 w 741301"/>
                <a:gd name="connsiteY3" fmla="*/ 323007 h 676424"/>
                <a:gd name="connsiteX4" fmla="*/ 313431 w 741301"/>
                <a:gd name="connsiteY4" fmla="*/ 375395 h 676424"/>
                <a:gd name="connsiteX5" fmla="*/ 270567 w 741301"/>
                <a:gd name="connsiteY5" fmla="*/ 419845 h 676424"/>
                <a:gd name="connsiteX6" fmla="*/ 241992 w 741301"/>
                <a:gd name="connsiteY6" fmla="*/ 453182 h 676424"/>
                <a:gd name="connsiteX7" fmla="*/ 272155 w 741301"/>
                <a:gd name="connsiteY7" fmla="*/ 464295 h 676424"/>
                <a:gd name="connsiteX8" fmla="*/ 265805 w 741301"/>
                <a:gd name="connsiteY8" fmla="*/ 529382 h 676424"/>
                <a:gd name="connsiteX9" fmla="*/ 283267 w 741301"/>
                <a:gd name="connsiteY9" fmla="*/ 546845 h 676424"/>
                <a:gd name="connsiteX10" fmla="*/ 329305 w 741301"/>
                <a:gd name="connsiteY10" fmla="*/ 530970 h 676424"/>
                <a:gd name="connsiteX11" fmla="*/ 370580 w 741301"/>
                <a:gd name="connsiteY11" fmla="*/ 483345 h 676424"/>
                <a:gd name="connsiteX12" fmla="*/ 402330 w 741301"/>
                <a:gd name="connsiteY12" fmla="*/ 432545 h 676424"/>
                <a:gd name="connsiteX13" fmla="*/ 448367 w 741301"/>
                <a:gd name="connsiteY13" fmla="*/ 403970 h 676424"/>
                <a:gd name="connsiteX14" fmla="*/ 650393 w 741301"/>
                <a:gd name="connsiteY14" fmla="*/ 0 h 676424"/>
                <a:gd name="connsiteX15" fmla="*/ 722150 w 741301"/>
                <a:gd name="connsiteY15" fmla="*/ 54042 h 676424"/>
                <a:gd name="connsiteX16" fmla="*/ 725308 w 741301"/>
                <a:gd name="connsiteY16" fmla="*/ 261423 h 676424"/>
                <a:gd name="connsiteX17" fmla="*/ 709384 w 741301"/>
                <a:gd name="connsiteY17" fmla="*/ 607811 h 676424"/>
                <a:gd name="connsiteX18" fmla="*/ 275630 w 741301"/>
                <a:gd name="connsiteY18" fmla="*/ 667240 h 676424"/>
                <a:gd name="connsiteX19" fmla="*/ 0 w 74130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7371"/>
                <a:gd name="connsiteY0" fmla="*/ 431248 h 676424"/>
                <a:gd name="connsiteX1" fmla="*/ 259653 w 727371"/>
                <a:gd name="connsiteY1" fmla="*/ 48290 h 676424"/>
                <a:gd name="connsiteX2" fmla="*/ 410268 w 727371"/>
                <a:gd name="connsiteY2" fmla="*/ 289670 h 676424"/>
                <a:gd name="connsiteX3" fmla="*/ 384867 w 727371"/>
                <a:gd name="connsiteY3" fmla="*/ 323007 h 676424"/>
                <a:gd name="connsiteX4" fmla="*/ 313431 w 727371"/>
                <a:gd name="connsiteY4" fmla="*/ 375395 h 676424"/>
                <a:gd name="connsiteX5" fmla="*/ 270567 w 727371"/>
                <a:gd name="connsiteY5" fmla="*/ 419845 h 676424"/>
                <a:gd name="connsiteX6" fmla="*/ 241992 w 727371"/>
                <a:gd name="connsiteY6" fmla="*/ 453182 h 676424"/>
                <a:gd name="connsiteX7" fmla="*/ 272155 w 727371"/>
                <a:gd name="connsiteY7" fmla="*/ 464295 h 676424"/>
                <a:gd name="connsiteX8" fmla="*/ 265805 w 727371"/>
                <a:gd name="connsiteY8" fmla="*/ 529382 h 676424"/>
                <a:gd name="connsiteX9" fmla="*/ 283267 w 727371"/>
                <a:gd name="connsiteY9" fmla="*/ 546845 h 676424"/>
                <a:gd name="connsiteX10" fmla="*/ 329305 w 727371"/>
                <a:gd name="connsiteY10" fmla="*/ 530970 h 676424"/>
                <a:gd name="connsiteX11" fmla="*/ 370580 w 727371"/>
                <a:gd name="connsiteY11" fmla="*/ 483345 h 676424"/>
                <a:gd name="connsiteX12" fmla="*/ 402330 w 727371"/>
                <a:gd name="connsiteY12" fmla="*/ 432545 h 676424"/>
                <a:gd name="connsiteX13" fmla="*/ 448367 w 727371"/>
                <a:gd name="connsiteY13" fmla="*/ 403970 h 676424"/>
                <a:gd name="connsiteX14" fmla="*/ 650393 w 727371"/>
                <a:gd name="connsiteY14" fmla="*/ 0 h 676424"/>
                <a:gd name="connsiteX15" fmla="*/ 722150 w 727371"/>
                <a:gd name="connsiteY15" fmla="*/ 54042 h 676424"/>
                <a:gd name="connsiteX16" fmla="*/ 725308 w 727371"/>
                <a:gd name="connsiteY16" fmla="*/ 261423 h 676424"/>
                <a:gd name="connsiteX17" fmla="*/ 709384 w 727371"/>
                <a:gd name="connsiteY17" fmla="*/ 607811 h 676424"/>
                <a:gd name="connsiteX18" fmla="*/ 275630 w 727371"/>
                <a:gd name="connsiteY18" fmla="*/ 667240 h 676424"/>
                <a:gd name="connsiteX19" fmla="*/ 0 w 727371"/>
                <a:gd name="connsiteY19" fmla="*/ 431248 h 676424"/>
                <a:gd name="connsiteX0" fmla="*/ 0 w 725842"/>
                <a:gd name="connsiteY0" fmla="*/ 431248 h 676424"/>
                <a:gd name="connsiteX1" fmla="*/ 259653 w 725842"/>
                <a:gd name="connsiteY1" fmla="*/ 48290 h 676424"/>
                <a:gd name="connsiteX2" fmla="*/ 410268 w 725842"/>
                <a:gd name="connsiteY2" fmla="*/ 289670 h 676424"/>
                <a:gd name="connsiteX3" fmla="*/ 384867 w 725842"/>
                <a:gd name="connsiteY3" fmla="*/ 323007 h 676424"/>
                <a:gd name="connsiteX4" fmla="*/ 313431 w 725842"/>
                <a:gd name="connsiteY4" fmla="*/ 375395 h 676424"/>
                <a:gd name="connsiteX5" fmla="*/ 270567 w 725842"/>
                <a:gd name="connsiteY5" fmla="*/ 419845 h 676424"/>
                <a:gd name="connsiteX6" fmla="*/ 241992 w 725842"/>
                <a:gd name="connsiteY6" fmla="*/ 453182 h 676424"/>
                <a:gd name="connsiteX7" fmla="*/ 272155 w 725842"/>
                <a:gd name="connsiteY7" fmla="*/ 464295 h 676424"/>
                <a:gd name="connsiteX8" fmla="*/ 265805 w 725842"/>
                <a:gd name="connsiteY8" fmla="*/ 529382 h 676424"/>
                <a:gd name="connsiteX9" fmla="*/ 283267 w 725842"/>
                <a:gd name="connsiteY9" fmla="*/ 546845 h 676424"/>
                <a:gd name="connsiteX10" fmla="*/ 329305 w 725842"/>
                <a:gd name="connsiteY10" fmla="*/ 530970 h 676424"/>
                <a:gd name="connsiteX11" fmla="*/ 370580 w 725842"/>
                <a:gd name="connsiteY11" fmla="*/ 483345 h 676424"/>
                <a:gd name="connsiteX12" fmla="*/ 402330 w 725842"/>
                <a:gd name="connsiteY12" fmla="*/ 432545 h 676424"/>
                <a:gd name="connsiteX13" fmla="*/ 448367 w 725842"/>
                <a:gd name="connsiteY13" fmla="*/ 403970 h 676424"/>
                <a:gd name="connsiteX14" fmla="*/ 650393 w 725842"/>
                <a:gd name="connsiteY14" fmla="*/ 0 h 676424"/>
                <a:gd name="connsiteX15" fmla="*/ 722150 w 725842"/>
                <a:gd name="connsiteY15" fmla="*/ 54042 h 676424"/>
                <a:gd name="connsiteX16" fmla="*/ 716210 w 725842"/>
                <a:gd name="connsiteY16" fmla="*/ 265669 h 676424"/>
                <a:gd name="connsiteX17" fmla="*/ 709384 w 725842"/>
                <a:gd name="connsiteY17" fmla="*/ 607811 h 676424"/>
                <a:gd name="connsiteX18" fmla="*/ 275630 w 725842"/>
                <a:gd name="connsiteY18" fmla="*/ 667240 h 676424"/>
                <a:gd name="connsiteX19" fmla="*/ 0 w 725842"/>
                <a:gd name="connsiteY19" fmla="*/ 431248 h 676424"/>
                <a:gd name="connsiteX0" fmla="*/ 0 w 743511"/>
                <a:gd name="connsiteY0" fmla="*/ 431248 h 676424"/>
                <a:gd name="connsiteX1" fmla="*/ 259653 w 743511"/>
                <a:gd name="connsiteY1" fmla="*/ 48290 h 676424"/>
                <a:gd name="connsiteX2" fmla="*/ 410268 w 743511"/>
                <a:gd name="connsiteY2" fmla="*/ 289670 h 676424"/>
                <a:gd name="connsiteX3" fmla="*/ 384867 w 743511"/>
                <a:gd name="connsiteY3" fmla="*/ 323007 h 676424"/>
                <a:gd name="connsiteX4" fmla="*/ 313431 w 743511"/>
                <a:gd name="connsiteY4" fmla="*/ 375395 h 676424"/>
                <a:gd name="connsiteX5" fmla="*/ 270567 w 743511"/>
                <a:gd name="connsiteY5" fmla="*/ 419845 h 676424"/>
                <a:gd name="connsiteX6" fmla="*/ 241992 w 743511"/>
                <a:gd name="connsiteY6" fmla="*/ 453182 h 676424"/>
                <a:gd name="connsiteX7" fmla="*/ 272155 w 743511"/>
                <a:gd name="connsiteY7" fmla="*/ 464295 h 676424"/>
                <a:gd name="connsiteX8" fmla="*/ 265805 w 743511"/>
                <a:gd name="connsiteY8" fmla="*/ 529382 h 676424"/>
                <a:gd name="connsiteX9" fmla="*/ 283267 w 743511"/>
                <a:gd name="connsiteY9" fmla="*/ 546845 h 676424"/>
                <a:gd name="connsiteX10" fmla="*/ 329305 w 743511"/>
                <a:gd name="connsiteY10" fmla="*/ 530970 h 676424"/>
                <a:gd name="connsiteX11" fmla="*/ 370580 w 743511"/>
                <a:gd name="connsiteY11" fmla="*/ 483345 h 676424"/>
                <a:gd name="connsiteX12" fmla="*/ 402330 w 743511"/>
                <a:gd name="connsiteY12" fmla="*/ 432545 h 676424"/>
                <a:gd name="connsiteX13" fmla="*/ 448367 w 743511"/>
                <a:gd name="connsiteY13" fmla="*/ 403970 h 676424"/>
                <a:gd name="connsiteX14" fmla="*/ 650393 w 743511"/>
                <a:gd name="connsiteY14" fmla="*/ 0 h 676424"/>
                <a:gd name="connsiteX15" fmla="*/ 722150 w 743511"/>
                <a:gd name="connsiteY15" fmla="*/ 54042 h 676424"/>
                <a:gd name="connsiteX16" fmla="*/ 716210 w 743511"/>
                <a:gd name="connsiteY16" fmla="*/ 265669 h 676424"/>
                <a:gd name="connsiteX17" fmla="*/ 709384 w 743511"/>
                <a:gd name="connsiteY17" fmla="*/ 607811 h 676424"/>
                <a:gd name="connsiteX18" fmla="*/ 275630 w 743511"/>
                <a:gd name="connsiteY18" fmla="*/ 667240 h 676424"/>
                <a:gd name="connsiteX19" fmla="*/ 0 w 743511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0567 w 745599"/>
                <a:gd name="connsiteY5" fmla="*/ 419845 h 676424"/>
                <a:gd name="connsiteX6" fmla="*/ 241992 w 745599"/>
                <a:gd name="connsiteY6" fmla="*/ 453182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0567 w 745599"/>
                <a:gd name="connsiteY5" fmla="*/ 419845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9305 w 745599"/>
                <a:gd name="connsiteY10" fmla="*/ 530970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2155 w 745599"/>
                <a:gd name="connsiteY7" fmla="*/ 464295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75117 w 745599"/>
                <a:gd name="connsiteY5" fmla="*/ 417722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2330 w 745599"/>
                <a:gd name="connsiteY12" fmla="*/ 43254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398509 w 745599"/>
                <a:gd name="connsiteY12" fmla="*/ 440977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3240 w 745599"/>
                <a:gd name="connsiteY12" fmla="*/ 440431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3240 w 745599"/>
                <a:gd name="connsiteY12" fmla="*/ 440431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4150 w 745599"/>
                <a:gd name="connsiteY12" fmla="*/ 44831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04150 w 745599"/>
                <a:gd name="connsiteY12" fmla="*/ 448315 h 676424"/>
                <a:gd name="connsiteX13" fmla="*/ 448367 w 745599"/>
                <a:gd name="connsiteY13" fmla="*/ 403970 h 676424"/>
                <a:gd name="connsiteX14" fmla="*/ 650393 w 745599"/>
                <a:gd name="connsiteY14" fmla="*/ 0 h 676424"/>
                <a:gd name="connsiteX15" fmla="*/ 722150 w 745599"/>
                <a:gd name="connsiteY15" fmla="*/ 54042 h 676424"/>
                <a:gd name="connsiteX16" fmla="*/ 716210 w 745599"/>
                <a:gd name="connsiteY16" fmla="*/ 265669 h 676424"/>
                <a:gd name="connsiteX17" fmla="*/ 709384 w 745599"/>
                <a:gd name="connsiteY17" fmla="*/ 607811 h 676424"/>
                <a:gd name="connsiteX18" fmla="*/ 275630 w 745599"/>
                <a:gd name="connsiteY18" fmla="*/ 667240 h 676424"/>
                <a:gd name="connsiteX19" fmla="*/ 0 w 745599"/>
                <a:gd name="connsiteY19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31248 h 676424"/>
                <a:gd name="connsiteX1" fmla="*/ 259653 w 745599"/>
                <a:gd name="connsiteY1" fmla="*/ 48290 h 676424"/>
                <a:gd name="connsiteX2" fmla="*/ 410268 w 745599"/>
                <a:gd name="connsiteY2" fmla="*/ 289670 h 676424"/>
                <a:gd name="connsiteX3" fmla="*/ 384867 w 745599"/>
                <a:gd name="connsiteY3" fmla="*/ 323007 h 676424"/>
                <a:gd name="connsiteX4" fmla="*/ 313431 w 745599"/>
                <a:gd name="connsiteY4" fmla="*/ 375395 h 676424"/>
                <a:gd name="connsiteX5" fmla="*/ 286155 w 745599"/>
                <a:gd name="connsiteY5" fmla="*/ 416448 h 676424"/>
                <a:gd name="connsiteX6" fmla="*/ 250242 w 745599"/>
                <a:gd name="connsiteY6" fmla="*/ 455426 h 676424"/>
                <a:gd name="connsiteX7" fmla="*/ 273003 w 745599"/>
                <a:gd name="connsiteY7" fmla="*/ 457804 h 676424"/>
                <a:gd name="connsiteX8" fmla="*/ 265805 w 745599"/>
                <a:gd name="connsiteY8" fmla="*/ 529382 h 676424"/>
                <a:gd name="connsiteX9" fmla="*/ 283267 w 745599"/>
                <a:gd name="connsiteY9" fmla="*/ 546845 h 676424"/>
                <a:gd name="connsiteX10" fmla="*/ 320510 w 745599"/>
                <a:gd name="connsiteY10" fmla="*/ 523994 h 676424"/>
                <a:gd name="connsiteX11" fmla="*/ 370580 w 745599"/>
                <a:gd name="connsiteY11" fmla="*/ 483345 h 676424"/>
                <a:gd name="connsiteX12" fmla="*/ 448367 w 745599"/>
                <a:gd name="connsiteY12" fmla="*/ 403970 h 676424"/>
                <a:gd name="connsiteX13" fmla="*/ 650393 w 745599"/>
                <a:gd name="connsiteY13" fmla="*/ 0 h 676424"/>
                <a:gd name="connsiteX14" fmla="*/ 722150 w 745599"/>
                <a:gd name="connsiteY14" fmla="*/ 54042 h 676424"/>
                <a:gd name="connsiteX15" fmla="*/ 716210 w 745599"/>
                <a:gd name="connsiteY15" fmla="*/ 265669 h 676424"/>
                <a:gd name="connsiteX16" fmla="*/ 709384 w 745599"/>
                <a:gd name="connsiteY16" fmla="*/ 607811 h 676424"/>
                <a:gd name="connsiteX17" fmla="*/ 275630 w 745599"/>
                <a:gd name="connsiteY17" fmla="*/ 667240 h 676424"/>
                <a:gd name="connsiteX18" fmla="*/ 0 w 745599"/>
                <a:gd name="connsiteY18" fmla="*/ 431248 h 676424"/>
                <a:gd name="connsiteX0" fmla="*/ 0 w 745599"/>
                <a:gd name="connsiteY0" fmla="*/ 441964 h 687140"/>
                <a:gd name="connsiteX1" fmla="*/ 259653 w 745599"/>
                <a:gd name="connsiteY1" fmla="*/ 59006 h 687140"/>
                <a:gd name="connsiteX2" fmla="*/ 639736 w 745599"/>
                <a:gd name="connsiteY2" fmla="*/ 17510 h 687140"/>
                <a:gd name="connsiteX3" fmla="*/ 410268 w 745599"/>
                <a:gd name="connsiteY3" fmla="*/ 300386 h 687140"/>
                <a:gd name="connsiteX4" fmla="*/ 384867 w 745599"/>
                <a:gd name="connsiteY4" fmla="*/ 333723 h 687140"/>
                <a:gd name="connsiteX5" fmla="*/ 313431 w 745599"/>
                <a:gd name="connsiteY5" fmla="*/ 386111 h 687140"/>
                <a:gd name="connsiteX6" fmla="*/ 286155 w 745599"/>
                <a:gd name="connsiteY6" fmla="*/ 427164 h 687140"/>
                <a:gd name="connsiteX7" fmla="*/ 250242 w 745599"/>
                <a:gd name="connsiteY7" fmla="*/ 466142 h 687140"/>
                <a:gd name="connsiteX8" fmla="*/ 273003 w 745599"/>
                <a:gd name="connsiteY8" fmla="*/ 468520 h 687140"/>
                <a:gd name="connsiteX9" fmla="*/ 265805 w 745599"/>
                <a:gd name="connsiteY9" fmla="*/ 540098 h 687140"/>
                <a:gd name="connsiteX10" fmla="*/ 283267 w 745599"/>
                <a:gd name="connsiteY10" fmla="*/ 557561 h 687140"/>
                <a:gd name="connsiteX11" fmla="*/ 320510 w 745599"/>
                <a:gd name="connsiteY11" fmla="*/ 534710 h 687140"/>
                <a:gd name="connsiteX12" fmla="*/ 370580 w 745599"/>
                <a:gd name="connsiteY12" fmla="*/ 494061 h 687140"/>
                <a:gd name="connsiteX13" fmla="*/ 448367 w 745599"/>
                <a:gd name="connsiteY13" fmla="*/ 414686 h 687140"/>
                <a:gd name="connsiteX14" fmla="*/ 650393 w 745599"/>
                <a:gd name="connsiteY14" fmla="*/ 10716 h 687140"/>
                <a:gd name="connsiteX15" fmla="*/ 722150 w 745599"/>
                <a:gd name="connsiteY15" fmla="*/ 64758 h 687140"/>
                <a:gd name="connsiteX16" fmla="*/ 716210 w 745599"/>
                <a:gd name="connsiteY16" fmla="*/ 276385 h 687140"/>
                <a:gd name="connsiteX17" fmla="*/ 709384 w 745599"/>
                <a:gd name="connsiteY17" fmla="*/ 618527 h 687140"/>
                <a:gd name="connsiteX18" fmla="*/ 275630 w 745599"/>
                <a:gd name="connsiteY18" fmla="*/ 677956 h 687140"/>
                <a:gd name="connsiteX19" fmla="*/ 0 w 745599"/>
                <a:gd name="connsiteY19" fmla="*/ 441964 h 687140"/>
                <a:gd name="connsiteX0" fmla="*/ 0 w 745599"/>
                <a:gd name="connsiteY0" fmla="*/ 441964 h 687140"/>
                <a:gd name="connsiteX1" fmla="*/ 259653 w 745599"/>
                <a:gd name="connsiteY1" fmla="*/ 59006 h 687140"/>
                <a:gd name="connsiteX2" fmla="*/ 639736 w 745599"/>
                <a:gd name="connsiteY2" fmla="*/ 17510 h 687140"/>
                <a:gd name="connsiteX3" fmla="*/ 557843 w 745599"/>
                <a:gd name="connsiteY3" fmla="*/ 332894 h 687140"/>
                <a:gd name="connsiteX4" fmla="*/ 384867 w 745599"/>
                <a:gd name="connsiteY4" fmla="*/ 333723 h 687140"/>
                <a:gd name="connsiteX5" fmla="*/ 313431 w 745599"/>
                <a:gd name="connsiteY5" fmla="*/ 386111 h 687140"/>
                <a:gd name="connsiteX6" fmla="*/ 286155 w 745599"/>
                <a:gd name="connsiteY6" fmla="*/ 427164 h 687140"/>
                <a:gd name="connsiteX7" fmla="*/ 250242 w 745599"/>
                <a:gd name="connsiteY7" fmla="*/ 466142 h 687140"/>
                <a:gd name="connsiteX8" fmla="*/ 273003 w 745599"/>
                <a:gd name="connsiteY8" fmla="*/ 468520 h 687140"/>
                <a:gd name="connsiteX9" fmla="*/ 265805 w 745599"/>
                <a:gd name="connsiteY9" fmla="*/ 540098 h 687140"/>
                <a:gd name="connsiteX10" fmla="*/ 283267 w 745599"/>
                <a:gd name="connsiteY10" fmla="*/ 557561 h 687140"/>
                <a:gd name="connsiteX11" fmla="*/ 320510 w 745599"/>
                <a:gd name="connsiteY11" fmla="*/ 534710 h 687140"/>
                <a:gd name="connsiteX12" fmla="*/ 370580 w 745599"/>
                <a:gd name="connsiteY12" fmla="*/ 494061 h 687140"/>
                <a:gd name="connsiteX13" fmla="*/ 448367 w 745599"/>
                <a:gd name="connsiteY13" fmla="*/ 414686 h 687140"/>
                <a:gd name="connsiteX14" fmla="*/ 650393 w 745599"/>
                <a:gd name="connsiteY14" fmla="*/ 10716 h 687140"/>
                <a:gd name="connsiteX15" fmla="*/ 722150 w 745599"/>
                <a:gd name="connsiteY15" fmla="*/ 64758 h 687140"/>
                <a:gd name="connsiteX16" fmla="*/ 716210 w 745599"/>
                <a:gd name="connsiteY16" fmla="*/ 276385 h 687140"/>
                <a:gd name="connsiteX17" fmla="*/ 709384 w 745599"/>
                <a:gd name="connsiteY17" fmla="*/ 618527 h 687140"/>
                <a:gd name="connsiteX18" fmla="*/ 275630 w 745599"/>
                <a:gd name="connsiteY18" fmla="*/ 677956 h 687140"/>
                <a:gd name="connsiteX19" fmla="*/ 0 w 745599"/>
                <a:gd name="connsiteY19" fmla="*/ 441964 h 687140"/>
                <a:gd name="connsiteX0" fmla="*/ 0 w 745599"/>
                <a:gd name="connsiteY0" fmla="*/ 441964 h 687140"/>
                <a:gd name="connsiteX1" fmla="*/ 259653 w 745599"/>
                <a:gd name="connsiteY1" fmla="*/ 59006 h 687140"/>
                <a:gd name="connsiteX2" fmla="*/ 639736 w 745599"/>
                <a:gd name="connsiteY2" fmla="*/ 17510 h 687140"/>
                <a:gd name="connsiteX3" fmla="*/ 557843 w 745599"/>
                <a:gd name="connsiteY3" fmla="*/ 332894 h 687140"/>
                <a:gd name="connsiteX4" fmla="*/ 384867 w 745599"/>
                <a:gd name="connsiteY4" fmla="*/ 333723 h 687140"/>
                <a:gd name="connsiteX5" fmla="*/ 313431 w 745599"/>
                <a:gd name="connsiteY5" fmla="*/ 386111 h 687140"/>
                <a:gd name="connsiteX6" fmla="*/ 286155 w 745599"/>
                <a:gd name="connsiteY6" fmla="*/ 427164 h 687140"/>
                <a:gd name="connsiteX7" fmla="*/ 250242 w 745599"/>
                <a:gd name="connsiteY7" fmla="*/ 466142 h 687140"/>
                <a:gd name="connsiteX8" fmla="*/ 273003 w 745599"/>
                <a:gd name="connsiteY8" fmla="*/ 468520 h 687140"/>
                <a:gd name="connsiteX9" fmla="*/ 265805 w 745599"/>
                <a:gd name="connsiteY9" fmla="*/ 540098 h 687140"/>
                <a:gd name="connsiteX10" fmla="*/ 283267 w 745599"/>
                <a:gd name="connsiteY10" fmla="*/ 557561 h 687140"/>
                <a:gd name="connsiteX11" fmla="*/ 320510 w 745599"/>
                <a:gd name="connsiteY11" fmla="*/ 534710 h 687140"/>
                <a:gd name="connsiteX12" fmla="*/ 370580 w 745599"/>
                <a:gd name="connsiteY12" fmla="*/ 494061 h 687140"/>
                <a:gd name="connsiteX13" fmla="*/ 448367 w 745599"/>
                <a:gd name="connsiteY13" fmla="*/ 414686 h 687140"/>
                <a:gd name="connsiteX14" fmla="*/ 650393 w 745599"/>
                <a:gd name="connsiteY14" fmla="*/ 10716 h 687140"/>
                <a:gd name="connsiteX15" fmla="*/ 722150 w 745599"/>
                <a:gd name="connsiteY15" fmla="*/ 64758 h 687140"/>
                <a:gd name="connsiteX16" fmla="*/ 716210 w 745599"/>
                <a:gd name="connsiteY16" fmla="*/ 276385 h 687140"/>
                <a:gd name="connsiteX17" fmla="*/ 709384 w 745599"/>
                <a:gd name="connsiteY17" fmla="*/ 618527 h 687140"/>
                <a:gd name="connsiteX18" fmla="*/ 275630 w 745599"/>
                <a:gd name="connsiteY18" fmla="*/ 677956 h 687140"/>
                <a:gd name="connsiteX19" fmla="*/ 0 w 745599"/>
                <a:gd name="connsiteY19" fmla="*/ 441964 h 687140"/>
                <a:gd name="connsiteX0" fmla="*/ 0 w 745599"/>
                <a:gd name="connsiteY0" fmla="*/ 441964 h 687140"/>
                <a:gd name="connsiteX1" fmla="*/ 259653 w 745599"/>
                <a:gd name="connsiteY1" fmla="*/ 59006 h 687140"/>
                <a:gd name="connsiteX2" fmla="*/ 639736 w 745599"/>
                <a:gd name="connsiteY2" fmla="*/ 17510 h 687140"/>
                <a:gd name="connsiteX3" fmla="*/ 557843 w 745599"/>
                <a:gd name="connsiteY3" fmla="*/ 332894 h 687140"/>
                <a:gd name="connsiteX4" fmla="*/ 384867 w 745599"/>
                <a:gd name="connsiteY4" fmla="*/ 333723 h 687140"/>
                <a:gd name="connsiteX5" fmla="*/ 313431 w 745599"/>
                <a:gd name="connsiteY5" fmla="*/ 386111 h 687140"/>
                <a:gd name="connsiteX6" fmla="*/ 286155 w 745599"/>
                <a:gd name="connsiteY6" fmla="*/ 427164 h 687140"/>
                <a:gd name="connsiteX7" fmla="*/ 250242 w 745599"/>
                <a:gd name="connsiteY7" fmla="*/ 466142 h 687140"/>
                <a:gd name="connsiteX8" fmla="*/ 273003 w 745599"/>
                <a:gd name="connsiteY8" fmla="*/ 468520 h 687140"/>
                <a:gd name="connsiteX9" fmla="*/ 265805 w 745599"/>
                <a:gd name="connsiteY9" fmla="*/ 540098 h 687140"/>
                <a:gd name="connsiteX10" fmla="*/ 283267 w 745599"/>
                <a:gd name="connsiteY10" fmla="*/ 557561 h 687140"/>
                <a:gd name="connsiteX11" fmla="*/ 320510 w 745599"/>
                <a:gd name="connsiteY11" fmla="*/ 534710 h 687140"/>
                <a:gd name="connsiteX12" fmla="*/ 370580 w 745599"/>
                <a:gd name="connsiteY12" fmla="*/ 494061 h 687140"/>
                <a:gd name="connsiteX13" fmla="*/ 448367 w 745599"/>
                <a:gd name="connsiteY13" fmla="*/ 414686 h 687140"/>
                <a:gd name="connsiteX14" fmla="*/ 650393 w 745599"/>
                <a:gd name="connsiteY14" fmla="*/ 10716 h 687140"/>
                <a:gd name="connsiteX15" fmla="*/ 722150 w 745599"/>
                <a:gd name="connsiteY15" fmla="*/ 64758 h 687140"/>
                <a:gd name="connsiteX16" fmla="*/ 716210 w 745599"/>
                <a:gd name="connsiteY16" fmla="*/ 276385 h 687140"/>
                <a:gd name="connsiteX17" fmla="*/ 709384 w 745599"/>
                <a:gd name="connsiteY17" fmla="*/ 618527 h 687140"/>
                <a:gd name="connsiteX18" fmla="*/ 275630 w 745599"/>
                <a:gd name="connsiteY18" fmla="*/ 677956 h 687140"/>
                <a:gd name="connsiteX19" fmla="*/ 0 w 745599"/>
                <a:gd name="connsiteY19" fmla="*/ 441964 h 687140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45161 h 690337"/>
                <a:gd name="connsiteX1" fmla="*/ 259653 w 745599"/>
                <a:gd name="connsiteY1" fmla="*/ 62203 h 690337"/>
                <a:gd name="connsiteX2" fmla="*/ 647258 w 745599"/>
                <a:gd name="connsiteY2" fmla="*/ 16642 h 690337"/>
                <a:gd name="connsiteX3" fmla="*/ 557843 w 745599"/>
                <a:gd name="connsiteY3" fmla="*/ 336091 h 690337"/>
                <a:gd name="connsiteX4" fmla="*/ 384867 w 745599"/>
                <a:gd name="connsiteY4" fmla="*/ 336920 h 690337"/>
                <a:gd name="connsiteX5" fmla="*/ 313431 w 745599"/>
                <a:gd name="connsiteY5" fmla="*/ 389308 h 690337"/>
                <a:gd name="connsiteX6" fmla="*/ 286155 w 745599"/>
                <a:gd name="connsiteY6" fmla="*/ 430361 h 690337"/>
                <a:gd name="connsiteX7" fmla="*/ 250242 w 745599"/>
                <a:gd name="connsiteY7" fmla="*/ 469339 h 690337"/>
                <a:gd name="connsiteX8" fmla="*/ 273003 w 745599"/>
                <a:gd name="connsiteY8" fmla="*/ 471717 h 690337"/>
                <a:gd name="connsiteX9" fmla="*/ 265805 w 745599"/>
                <a:gd name="connsiteY9" fmla="*/ 543295 h 690337"/>
                <a:gd name="connsiteX10" fmla="*/ 283267 w 745599"/>
                <a:gd name="connsiteY10" fmla="*/ 560758 h 690337"/>
                <a:gd name="connsiteX11" fmla="*/ 320510 w 745599"/>
                <a:gd name="connsiteY11" fmla="*/ 537907 h 690337"/>
                <a:gd name="connsiteX12" fmla="*/ 370580 w 745599"/>
                <a:gd name="connsiteY12" fmla="*/ 497258 h 690337"/>
                <a:gd name="connsiteX13" fmla="*/ 448367 w 745599"/>
                <a:gd name="connsiteY13" fmla="*/ 417883 h 690337"/>
                <a:gd name="connsiteX14" fmla="*/ 650393 w 745599"/>
                <a:gd name="connsiteY14" fmla="*/ 13913 h 690337"/>
                <a:gd name="connsiteX15" fmla="*/ 722150 w 745599"/>
                <a:gd name="connsiteY15" fmla="*/ 67955 h 690337"/>
                <a:gd name="connsiteX16" fmla="*/ 716210 w 745599"/>
                <a:gd name="connsiteY16" fmla="*/ 279582 h 690337"/>
                <a:gd name="connsiteX17" fmla="*/ 709384 w 745599"/>
                <a:gd name="connsiteY17" fmla="*/ 621724 h 690337"/>
                <a:gd name="connsiteX18" fmla="*/ 275630 w 745599"/>
                <a:gd name="connsiteY18" fmla="*/ 681153 h 690337"/>
                <a:gd name="connsiteX19" fmla="*/ 0 w 745599"/>
                <a:gd name="connsiteY19" fmla="*/ 445161 h 690337"/>
                <a:gd name="connsiteX0" fmla="*/ 0 w 745599"/>
                <a:gd name="connsiteY0" fmla="*/ 472771 h 717947"/>
                <a:gd name="connsiteX1" fmla="*/ 259653 w 745599"/>
                <a:gd name="connsiteY1" fmla="*/ 89813 h 717947"/>
                <a:gd name="connsiteX2" fmla="*/ 591698 w 745599"/>
                <a:gd name="connsiteY2" fmla="*/ 5920 h 717947"/>
                <a:gd name="connsiteX3" fmla="*/ 647258 w 745599"/>
                <a:gd name="connsiteY3" fmla="*/ 44252 h 717947"/>
                <a:gd name="connsiteX4" fmla="*/ 557843 w 745599"/>
                <a:gd name="connsiteY4" fmla="*/ 363701 h 717947"/>
                <a:gd name="connsiteX5" fmla="*/ 384867 w 745599"/>
                <a:gd name="connsiteY5" fmla="*/ 364530 h 717947"/>
                <a:gd name="connsiteX6" fmla="*/ 313431 w 745599"/>
                <a:gd name="connsiteY6" fmla="*/ 416918 h 717947"/>
                <a:gd name="connsiteX7" fmla="*/ 286155 w 745599"/>
                <a:gd name="connsiteY7" fmla="*/ 457971 h 717947"/>
                <a:gd name="connsiteX8" fmla="*/ 250242 w 745599"/>
                <a:gd name="connsiteY8" fmla="*/ 496949 h 717947"/>
                <a:gd name="connsiteX9" fmla="*/ 273003 w 745599"/>
                <a:gd name="connsiteY9" fmla="*/ 499327 h 717947"/>
                <a:gd name="connsiteX10" fmla="*/ 265805 w 745599"/>
                <a:gd name="connsiteY10" fmla="*/ 570905 h 717947"/>
                <a:gd name="connsiteX11" fmla="*/ 283267 w 745599"/>
                <a:gd name="connsiteY11" fmla="*/ 588368 h 717947"/>
                <a:gd name="connsiteX12" fmla="*/ 320510 w 745599"/>
                <a:gd name="connsiteY12" fmla="*/ 565517 h 717947"/>
                <a:gd name="connsiteX13" fmla="*/ 370580 w 745599"/>
                <a:gd name="connsiteY13" fmla="*/ 524868 h 717947"/>
                <a:gd name="connsiteX14" fmla="*/ 448367 w 745599"/>
                <a:gd name="connsiteY14" fmla="*/ 445493 h 717947"/>
                <a:gd name="connsiteX15" fmla="*/ 650393 w 745599"/>
                <a:gd name="connsiteY15" fmla="*/ 41523 h 717947"/>
                <a:gd name="connsiteX16" fmla="*/ 722150 w 745599"/>
                <a:gd name="connsiteY16" fmla="*/ 95565 h 717947"/>
                <a:gd name="connsiteX17" fmla="*/ 716210 w 745599"/>
                <a:gd name="connsiteY17" fmla="*/ 307192 h 717947"/>
                <a:gd name="connsiteX18" fmla="*/ 709384 w 745599"/>
                <a:gd name="connsiteY18" fmla="*/ 649334 h 717947"/>
                <a:gd name="connsiteX19" fmla="*/ 275630 w 745599"/>
                <a:gd name="connsiteY19" fmla="*/ 708763 h 717947"/>
                <a:gd name="connsiteX20" fmla="*/ 0 w 745599"/>
                <a:gd name="connsiteY20" fmla="*/ 472771 h 717947"/>
                <a:gd name="connsiteX0" fmla="*/ 0 w 745599"/>
                <a:gd name="connsiteY0" fmla="*/ 466851 h 712027"/>
                <a:gd name="connsiteX1" fmla="*/ 259653 w 745599"/>
                <a:gd name="connsiteY1" fmla="*/ 83893 h 712027"/>
                <a:gd name="connsiteX2" fmla="*/ 591698 w 745599"/>
                <a:gd name="connsiteY2" fmla="*/ 0 h 712027"/>
                <a:gd name="connsiteX3" fmla="*/ 647258 w 745599"/>
                <a:gd name="connsiteY3" fmla="*/ 38332 h 712027"/>
                <a:gd name="connsiteX4" fmla="*/ 557843 w 745599"/>
                <a:gd name="connsiteY4" fmla="*/ 357781 h 712027"/>
                <a:gd name="connsiteX5" fmla="*/ 384867 w 745599"/>
                <a:gd name="connsiteY5" fmla="*/ 358610 h 712027"/>
                <a:gd name="connsiteX6" fmla="*/ 313431 w 745599"/>
                <a:gd name="connsiteY6" fmla="*/ 410998 h 712027"/>
                <a:gd name="connsiteX7" fmla="*/ 286155 w 745599"/>
                <a:gd name="connsiteY7" fmla="*/ 452051 h 712027"/>
                <a:gd name="connsiteX8" fmla="*/ 250242 w 745599"/>
                <a:gd name="connsiteY8" fmla="*/ 491029 h 712027"/>
                <a:gd name="connsiteX9" fmla="*/ 273003 w 745599"/>
                <a:gd name="connsiteY9" fmla="*/ 493407 h 712027"/>
                <a:gd name="connsiteX10" fmla="*/ 265805 w 745599"/>
                <a:gd name="connsiteY10" fmla="*/ 564985 h 712027"/>
                <a:gd name="connsiteX11" fmla="*/ 283267 w 745599"/>
                <a:gd name="connsiteY11" fmla="*/ 582448 h 712027"/>
                <a:gd name="connsiteX12" fmla="*/ 320510 w 745599"/>
                <a:gd name="connsiteY12" fmla="*/ 559597 h 712027"/>
                <a:gd name="connsiteX13" fmla="*/ 370580 w 745599"/>
                <a:gd name="connsiteY13" fmla="*/ 518948 h 712027"/>
                <a:gd name="connsiteX14" fmla="*/ 448367 w 745599"/>
                <a:gd name="connsiteY14" fmla="*/ 439573 h 712027"/>
                <a:gd name="connsiteX15" fmla="*/ 650393 w 745599"/>
                <a:gd name="connsiteY15" fmla="*/ 35603 h 712027"/>
                <a:gd name="connsiteX16" fmla="*/ 722150 w 745599"/>
                <a:gd name="connsiteY16" fmla="*/ 89645 h 712027"/>
                <a:gd name="connsiteX17" fmla="*/ 716210 w 745599"/>
                <a:gd name="connsiteY17" fmla="*/ 301272 h 712027"/>
                <a:gd name="connsiteX18" fmla="*/ 709384 w 745599"/>
                <a:gd name="connsiteY18" fmla="*/ 643414 h 712027"/>
                <a:gd name="connsiteX19" fmla="*/ 275630 w 745599"/>
                <a:gd name="connsiteY19" fmla="*/ 702843 h 712027"/>
                <a:gd name="connsiteX20" fmla="*/ 0 w 745599"/>
                <a:gd name="connsiteY20" fmla="*/ 466851 h 712027"/>
                <a:gd name="connsiteX0" fmla="*/ 0 w 745599"/>
                <a:gd name="connsiteY0" fmla="*/ 466851 h 712027"/>
                <a:gd name="connsiteX1" fmla="*/ 259653 w 745599"/>
                <a:gd name="connsiteY1" fmla="*/ 83893 h 712027"/>
                <a:gd name="connsiteX2" fmla="*/ 591698 w 745599"/>
                <a:gd name="connsiteY2" fmla="*/ 0 h 712027"/>
                <a:gd name="connsiteX3" fmla="*/ 647258 w 745599"/>
                <a:gd name="connsiteY3" fmla="*/ 38332 h 712027"/>
                <a:gd name="connsiteX4" fmla="*/ 557843 w 745599"/>
                <a:gd name="connsiteY4" fmla="*/ 357781 h 712027"/>
                <a:gd name="connsiteX5" fmla="*/ 384867 w 745599"/>
                <a:gd name="connsiteY5" fmla="*/ 358610 h 712027"/>
                <a:gd name="connsiteX6" fmla="*/ 313431 w 745599"/>
                <a:gd name="connsiteY6" fmla="*/ 410998 h 712027"/>
                <a:gd name="connsiteX7" fmla="*/ 286155 w 745599"/>
                <a:gd name="connsiteY7" fmla="*/ 452051 h 712027"/>
                <a:gd name="connsiteX8" fmla="*/ 250242 w 745599"/>
                <a:gd name="connsiteY8" fmla="*/ 491029 h 712027"/>
                <a:gd name="connsiteX9" fmla="*/ 273003 w 745599"/>
                <a:gd name="connsiteY9" fmla="*/ 493407 h 712027"/>
                <a:gd name="connsiteX10" fmla="*/ 265805 w 745599"/>
                <a:gd name="connsiteY10" fmla="*/ 564985 h 712027"/>
                <a:gd name="connsiteX11" fmla="*/ 283267 w 745599"/>
                <a:gd name="connsiteY11" fmla="*/ 582448 h 712027"/>
                <a:gd name="connsiteX12" fmla="*/ 320510 w 745599"/>
                <a:gd name="connsiteY12" fmla="*/ 559597 h 712027"/>
                <a:gd name="connsiteX13" fmla="*/ 370580 w 745599"/>
                <a:gd name="connsiteY13" fmla="*/ 518948 h 712027"/>
                <a:gd name="connsiteX14" fmla="*/ 448367 w 745599"/>
                <a:gd name="connsiteY14" fmla="*/ 439573 h 712027"/>
                <a:gd name="connsiteX15" fmla="*/ 650393 w 745599"/>
                <a:gd name="connsiteY15" fmla="*/ 35603 h 712027"/>
                <a:gd name="connsiteX16" fmla="*/ 722150 w 745599"/>
                <a:gd name="connsiteY16" fmla="*/ 89645 h 712027"/>
                <a:gd name="connsiteX17" fmla="*/ 716210 w 745599"/>
                <a:gd name="connsiteY17" fmla="*/ 301272 h 712027"/>
                <a:gd name="connsiteX18" fmla="*/ 709384 w 745599"/>
                <a:gd name="connsiteY18" fmla="*/ 643414 h 712027"/>
                <a:gd name="connsiteX19" fmla="*/ 275630 w 745599"/>
                <a:gd name="connsiteY19" fmla="*/ 702843 h 712027"/>
                <a:gd name="connsiteX20" fmla="*/ 0 w 745599"/>
                <a:gd name="connsiteY20" fmla="*/ 466851 h 712027"/>
                <a:gd name="connsiteX0" fmla="*/ 0 w 745599"/>
                <a:gd name="connsiteY0" fmla="*/ 466851 h 712027"/>
                <a:gd name="connsiteX1" fmla="*/ 259653 w 745599"/>
                <a:gd name="connsiteY1" fmla="*/ 83893 h 712027"/>
                <a:gd name="connsiteX2" fmla="*/ 591698 w 745599"/>
                <a:gd name="connsiteY2" fmla="*/ 0 h 712027"/>
                <a:gd name="connsiteX3" fmla="*/ 647258 w 745599"/>
                <a:gd name="connsiteY3" fmla="*/ 38332 h 712027"/>
                <a:gd name="connsiteX4" fmla="*/ 557843 w 745599"/>
                <a:gd name="connsiteY4" fmla="*/ 357781 h 712027"/>
                <a:gd name="connsiteX5" fmla="*/ 384867 w 745599"/>
                <a:gd name="connsiteY5" fmla="*/ 358610 h 712027"/>
                <a:gd name="connsiteX6" fmla="*/ 313431 w 745599"/>
                <a:gd name="connsiteY6" fmla="*/ 410998 h 712027"/>
                <a:gd name="connsiteX7" fmla="*/ 286155 w 745599"/>
                <a:gd name="connsiteY7" fmla="*/ 452051 h 712027"/>
                <a:gd name="connsiteX8" fmla="*/ 250242 w 745599"/>
                <a:gd name="connsiteY8" fmla="*/ 491029 h 712027"/>
                <a:gd name="connsiteX9" fmla="*/ 273003 w 745599"/>
                <a:gd name="connsiteY9" fmla="*/ 493407 h 712027"/>
                <a:gd name="connsiteX10" fmla="*/ 265805 w 745599"/>
                <a:gd name="connsiteY10" fmla="*/ 564985 h 712027"/>
                <a:gd name="connsiteX11" fmla="*/ 283267 w 745599"/>
                <a:gd name="connsiteY11" fmla="*/ 582448 h 712027"/>
                <a:gd name="connsiteX12" fmla="*/ 320510 w 745599"/>
                <a:gd name="connsiteY12" fmla="*/ 559597 h 712027"/>
                <a:gd name="connsiteX13" fmla="*/ 370580 w 745599"/>
                <a:gd name="connsiteY13" fmla="*/ 518948 h 712027"/>
                <a:gd name="connsiteX14" fmla="*/ 448367 w 745599"/>
                <a:gd name="connsiteY14" fmla="*/ 439573 h 712027"/>
                <a:gd name="connsiteX15" fmla="*/ 650393 w 745599"/>
                <a:gd name="connsiteY15" fmla="*/ 35603 h 712027"/>
                <a:gd name="connsiteX16" fmla="*/ 722150 w 745599"/>
                <a:gd name="connsiteY16" fmla="*/ 89645 h 712027"/>
                <a:gd name="connsiteX17" fmla="*/ 716210 w 745599"/>
                <a:gd name="connsiteY17" fmla="*/ 301272 h 712027"/>
                <a:gd name="connsiteX18" fmla="*/ 709384 w 745599"/>
                <a:gd name="connsiteY18" fmla="*/ 643414 h 712027"/>
                <a:gd name="connsiteX19" fmla="*/ 275630 w 745599"/>
                <a:gd name="connsiteY19" fmla="*/ 702843 h 712027"/>
                <a:gd name="connsiteX20" fmla="*/ 0 w 745599"/>
                <a:gd name="connsiteY20" fmla="*/ 466851 h 712027"/>
                <a:gd name="connsiteX0" fmla="*/ 0 w 745599"/>
                <a:gd name="connsiteY0" fmla="*/ 466961 h 712137"/>
                <a:gd name="connsiteX1" fmla="*/ 259653 w 745599"/>
                <a:gd name="connsiteY1" fmla="*/ 84003 h 712137"/>
                <a:gd name="connsiteX2" fmla="*/ 496349 w 745599"/>
                <a:gd name="connsiteY2" fmla="*/ 129370 h 712137"/>
                <a:gd name="connsiteX3" fmla="*/ 591698 w 745599"/>
                <a:gd name="connsiteY3" fmla="*/ 110 h 712137"/>
                <a:gd name="connsiteX4" fmla="*/ 647258 w 745599"/>
                <a:gd name="connsiteY4" fmla="*/ 38442 h 712137"/>
                <a:gd name="connsiteX5" fmla="*/ 557843 w 745599"/>
                <a:gd name="connsiteY5" fmla="*/ 357891 h 712137"/>
                <a:gd name="connsiteX6" fmla="*/ 384867 w 745599"/>
                <a:gd name="connsiteY6" fmla="*/ 358720 h 712137"/>
                <a:gd name="connsiteX7" fmla="*/ 313431 w 745599"/>
                <a:gd name="connsiteY7" fmla="*/ 411108 h 712137"/>
                <a:gd name="connsiteX8" fmla="*/ 286155 w 745599"/>
                <a:gd name="connsiteY8" fmla="*/ 452161 h 712137"/>
                <a:gd name="connsiteX9" fmla="*/ 250242 w 745599"/>
                <a:gd name="connsiteY9" fmla="*/ 491139 h 712137"/>
                <a:gd name="connsiteX10" fmla="*/ 273003 w 745599"/>
                <a:gd name="connsiteY10" fmla="*/ 493517 h 712137"/>
                <a:gd name="connsiteX11" fmla="*/ 265805 w 745599"/>
                <a:gd name="connsiteY11" fmla="*/ 565095 h 712137"/>
                <a:gd name="connsiteX12" fmla="*/ 283267 w 745599"/>
                <a:gd name="connsiteY12" fmla="*/ 582558 h 712137"/>
                <a:gd name="connsiteX13" fmla="*/ 320510 w 745599"/>
                <a:gd name="connsiteY13" fmla="*/ 559707 h 712137"/>
                <a:gd name="connsiteX14" fmla="*/ 370580 w 745599"/>
                <a:gd name="connsiteY14" fmla="*/ 519058 h 712137"/>
                <a:gd name="connsiteX15" fmla="*/ 448367 w 745599"/>
                <a:gd name="connsiteY15" fmla="*/ 439683 h 712137"/>
                <a:gd name="connsiteX16" fmla="*/ 650393 w 745599"/>
                <a:gd name="connsiteY16" fmla="*/ 35713 h 712137"/>
                <a:gd name="connsiteX17" fmla="*/ 722150 w 745599"/>
                <a:gd name="connsiteY17" fmla="*/ 89755 h 712137"/>
                <a:gd name="connsiteX18" fmla="*/ 716210 w 745599"/>
                <a:gd name="connsiteY18" fmla="*/ 301382 h 712137"/>
                <a:gd name="connsiteX19" fmla="*/ 709384 w 745599"/>
                <a:gd name="connsiteY19" fmla="*/ 643524 h 712137"/>
                <a:gd name="connsiteX20" fmla="*/ 275630 w 745599"/>
                <a:gd name="connsiteY20" fmla="*/ 702953 h 712137"/>
                <a:gd name="connsiteX21" fmla="*/ 0 w 745599"/>
                <a:gd name="connsiteY21" fmla="*/ 466961 h 712137"/>
                <a:gd name="connsiteX0" fmla="*/ 91226 w 836825"/>
                <a:gd name="connsiteY0" fmla="*/ 703774 h 948950"/>
                <a:gd name="connsiteX1" fmla="*/ 9625 w 836825"/>
                <a:gd name="connsiteY1" fmla="*/ 8631 h 948950"/>
                <a:gd name="connsiteX2" fmla="*/ 587575 w 836825"/>
                <a:gd name="connsiteY2" fmla="*/ 366183 h 948950"/>
                <a:gd name="connsiteX3" fmla="*/ 682924 w 836825"/>
                <a:gd name="connsiteY3" fmla="*/ 236923 h 948950"/>
                <a:gd name="connsiteX4" fmla="*/ 738484 w 836825"/>
                <a:gd name="connsiteY4" fmla="*/ 275255 h 948950"/>
                <a:gd name="connsiteX5" fmla="*/ 649069 w 836825"/>
                <a:gd name="connsiteY5" fmla="*/ 594704 h 948950"/>
                <a:gd name="connsiteX6" fmla="*/ 476093 w 836825"/>
                <a:gd name="connsiteY6" fmla="*/ 595533 h 948950"/>
                <a:gd name="connsiteX7" fmla="*/ 404657 w 836825"/>
                <a:gd name="connsiteY7" fmla="*/ 647921 h 948950"/>
                <a:gd name="connsiteX8" fmla="*/ 377381 w 836825"/>
                <a:gd name="connsiteY8" fmla="*/ 688974 h 948950"/>
                <a:gd name="connsiteX9" fmla="*/ 341468 w 836825"/>
                <a:gd name="connsiteY9" fmla="*/ 727952 h 948950"/>
                <a:gd name="connsiteX10" fmla="*/ 364229 w 836825"/>
                <a:gd name="connsiteY10" fmla="*/ 730330 h 948950"/>
                <a:gd name="connsiteX11" fmla="*/ 357031 w 836825"/>
                <a:gd name="connsiteY11" fmla="*/ 801908 h 948950"/>
                <a:gd name="connsiteX12" fmla="*/ 374493 w 836825"/>
                <a:gd name="connsiteY12" fmla="*/ 819371 h 948950"/>
                <a:gd name="connsiteX13" fmla="*/ 411736 w 836825"/>
                <a:gd name="connsiteY13" fmla="*/ 796520 h 948950"/>
                <a:gd name="connsiteX14" fmla="*/ 461806 w 836825"/>
                <a:gd name="connsiteY14" fmla="*/ 755871 h 948950"/>
                <a:gd name="connsiteX15" fmla="*/ 539593 w 836825"/>
                <a:gd name="connsiteY15" fmla="*/ 676496 h 948950"/>
                <a:gd name="connsiteX16" fmla="*/ 741619 w 836825"/>
                <a:gd name="connsiteY16" fmla="*/ 272526 h 948950"/>
                <a:gd name="connsiteX17" fmla="*/ 813376 w 836825"/>
                <a:gd name="connsiteY17" fmla="*/ 326568 h 948950"/>
                <a:gd name="connsiteX18" fmla="*/ 807436 w 836825"/>
                <a:gd name="connsiteY18" fmla="*/ 538195 h 948950"/>
                <a:gd name="connsiteX19" fmla="*/ 800610 w 836825"/>
                <a:gd name="connsiteY19" fmla="*/ 880337 h 948950"/>
                <a:gd name="connsiteX20" fmla="*/ 366856 w 836825"/>
                <a:gd name="connsiteY20" fmla="*/ 939766 h 948950"/>
                <a:gd name="connsiteX21" fmla="*/ 91226 w 836825"/>
                <a:gd name="connsiteY21" fmla="*/ 703774 h 948950"/>
                <a:gd name="connsiteX0" fmla="*/ 91226 w 836825"/>
                <a:gd name="connsiteY0" fmla="*/ 777973 h 1023149"/>
                <a:gd name="connsiteX1" fmla="*/ 9625 w 836825"/>
                <a:gd name="connsiteY1" fmla="*/ 82830 h 1023149"/>
                <a:gd name="connsiteX2" fmla="*/ 72604 w 836825"/>
                <a:gd name="connsiteY2" fmla="*/ 49167 h 1023149"/>
                <a:gd name="connsiteX3" fmla="*/ 587575 w 836825"/>
                <a:gd name="connsiteY3" fmla="*/ 440382 h 1023149"/>
                <a:gd name="connsiteX4" fmla="*/ 682924 w 836825"/>
                <a:gd name="connsiteY4" fmla="*/ 311122 h 1023149"/>
                <a:gd name="connsiteX5" fmla="*/ 738484 w 836825"/>
                <a:gd name="connsiteY5" fmla="*/ 349454 h 1023149"/>
                <a:gd name="connsiteX6" fmla="*/ 649069 w 836825"/>
                <a:gd name="connsiteY6" fmla="*/ 668903 h 1023149"/>
                <a:gd name="connsiteX7" fmla="*/ 476093 w 836825"/>
                <a:gd name="connsiteY7" fmla="*/ 669732 h 1023149"/>
                <a:gd name="connsiteX8" fmla="*/ 404657 w 836825"/>
                <a:gd name="connsiteY8" fmla="*/ 722120 h 1023149"/>
                <a:gd name="connsiteX9" fmla="*/ 377381 w 836825"/>
                <a:gd name="connsiteY9" fmla="*/ 763173 h 1023149"/>
                <a:gd name="connsiteX10" fmla="*/ 341468 w 836825"/>
                <a:gd name="connsiteY10" fmla="*/ 802151 h 1023149"/>
                <a:gd name="connsiteX11" fmla="*/ 364229 w 836825"/>
                <a:gd name="connsiteY11" fmla="*/ 804529 h 1023149"/>
                <a:gd name="connsiteX12" fmla="*/ 357031 w 836825"/>
                <a:gd name="connsiteY12" fmla="*/ 876107 h 1023149"/>
                <a:gd name="connsiteX13" fmla="*/ 374493 w 836825"/>
                <a:gd name="connsiteY13" fmla="*/ 893570 h 1023149"/>
                <a:gd name="connsiteX14" fmla="*/ 411736 w 836825"/>
                <a:gd name="connsiteY14" fmla="*/ 870719 h 1023149"/>
                <a:gd name="connsiteX15" fmla="*/ 461806 w 836825"/>
                <a:gd name="connsiteY15" fmla="*/ 830070 h 1023149"/>
                <a:gd name="connsiteX16" fmla="*/ 539593 w 836825"/>
                <a:gd name="connsiteY16" fmla="*/ 750695 h 1023149"/>
                <a:gd name="connsiteX17" fmla="*/ 741619 w 836825"/>
                <a:gd name="connsiteY17" fmla="*/ 346725 h 1023149"/>
                <a:gd name="connsiteX18" fmla="*/ 813376 w 836825"/>
                <a:gd name="connsiteY18" fmla="*/ 400767 h 1023149"/>
                <a:gd name="connsiteX19" fmla="*/ 807436 w 836825"/>
                <a:gd name="connsiteY19" fmla="*/ 612394 h 1023149"/>
                <a:gd name="connsiteX20" fmla="*/ 800610 w 836825"/>
                <a:gd name="connsiteY20" fmla="*/ 954536 h 1023149"/>
                <a:gd name="connsiteX21" fmla="*/ 366856 w 836825"/>
                <a:gd name="connsiteY21" fmla="*/ 1013965 h 1023149"/>
                <a:gd name="connsiteX22" fmla="*/ 91226 w 836825"/>
                <a:gd name="connsiteY22" fmla="*/ 777973 h 1023149"/>
                <a:gd name="connsiteX0" fmla="*/ 91226 w 836825"/>
                <a:gd name="connsiteY0" fmla="*/ 728806 h 973982"/>
                <a:gd name="connsiteX1" fmla="*/ 9625 w 836825"/>
                <a:gd name="connsiteY1" fmla="*/ 33663 h 973982"/>
                <a:gd name="connsiteX2" fmla="*/ 72604 w 836825"/>
                <a:gd name="connsiteY2" fmla="*/ 0 h 973982"/>
                <a:gd name="connsiteX3" fmla="*/ 587575 w 836825"/>
                <a:gd name="connsiteY3" fmla="*/ 391215 h 973982"/>
                <a:gd name="connsiteX4" fmla="*/ 682924 w 836825"/>
                <a:gd name="connsiteY4" fmla="*/ 261955 h 973982"/>
                <a:gd name="connsiteX5" fmla="*/ 738484 w 836825"/>
                <a:gd name="connsiteY5" fmla="*/ 300287 h 973982"/>
                <a:gd name="connsiteX6" fmla="*/ 649069 w 836825"/>
                <a:gd name="connsiteY6" fmla="*/ 619736 h 973982"/>
                <a:gd name="connsiteX7" fmla="*/ 476093 w 836825"/>
                <a:gd name="connsiteY7" fmla="*/ 620565 h 973982"/>
                <a:gd name="connsiteX8" fmla="*/ 404657 w 836825"/>
                <a:gd name="connsiteY8" fmla="*/ 672953 h 973982"/>
                <a:gd name="connsiteX9" fmla="*/ 377381 w 836825"/>
                <a:gd name="connsiteY9" fmla="*/ 714006 h 973982"/>
                <a:gd name="connsiteX10" fmla="*/ 341468 w 836825"/>
                <a:gd name="connsiteY10" fmla="*/ 752984 h 973982"/>
                <a:gd name="connsiteX11" fmla="*/ 364229 w 836825"/>
                <a:gd name="connsiteY11" fmla="*/ 755362 h 973982"/>
                <a:gd name="connsiteX12" fmla="*/ 357031 w 836825"/>
                <a:gd name="connsiteY12" fmla="*/ 826940 h 973982"/>
                <a:gd name="connsiteX13" fmla="*/ 374493 w 836825"/>
                <a:gd name="connsiteY13" fmla="*/ 844403 h 973982"/>
                <a:gd name="connsiteX14" fmla="*/ 411736 w 836825"/>
                <a:gd name="connsiteY14" fmla="*/ 821552 h 973982"/>
                <a:gd name="connsiteX15" fmla="*/ 461806 w 836825"/>
                <a:gd name="connsiteY15" fmla="*/ 780903 h 973982"/>
                <a:gd name="connsiteX16" fmla="*/ 539593 w 836825"/>
                <a:gd name="connsiteY16" fmla="*/ 701528 h 973982"/>
                <a:gd name="connsiteX17" fmla="*/ 741619 w 836825"/>
                <a:gd name="connsiteY17" fmla="*/ 297558 h 973982"/>
                <a:gd name="connsiteX18" fmla="*/ 813376 w 836825"/>
                <a:gd name="connsiteY18" fmla="*/ 351600 h 973982"/>
                <a:gd name="connsiteX19" fmla="*/ 807436 w 836825"/>
                <a:gd name="connsiteY19" fmla="*/ 563227 h 973982"/>
                <a:gd name="connsiteX20" fmla="*/ 800610 w 836825"/>
                <a:gd name="connsiteY20" fmla="*/ 905369 h 973982"/>
                <a:gd name="connsiteX21" fmla="*/ 366856 w 836825"/>
                <a:gd name="connsiteY21" fmla="*/ 964798 h 973982"/>
                <a:gd name="connsiteX22" fmla="*/ 91226 w 836825"/>
                <a:gd name="connsiteY22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73526 w 827427"/>
                <a:gd name="connsiteY5" fmla="*/ 261955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73526 w 827427"/>
                <a:gd name="connsiteY5" fmla="*/ 261955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73526 w 827427"/>
                <a:gd name="connsiteY5" fmla="*/ 261955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76134 w 827427"/>
                <a:gd name="connsiteY5" fmla="*/ 256861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76134 w 827427"/>
                <a:gd name="connsiteY5" fmla="*/ 256861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34039 w 827427"/>
                <a:gd name="connsiteY5" fmla="*/ 252131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34039 w 827427"/>
                <a:gd name="connsiteY5" fmla="*/ 252131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78177 w 827427"/>
                <a:gd name="connsiteY4" fmla="*/ 391215 h 973982"/>
                <a:gd name="connsiteX5" fmla="*/ 668310 w 827427"/>
                <a:gd name="connsiteY5" fmla="*/ 272147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668310 w 827427"/>
                <a:gd name="connsiteY5" fmla="*/ 272147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668310 w 827427"/>
                <a:gd name="connsiteY5" fmla="*/ 272147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668310 w 827427"/>
                <a:gd name="connsiteY5" fmla="*/ 272147 h 973982"/>
                <a:gd name="connsiteX6" fmla="*/ 729086 w 827427"/>
                <a:gd name="connsiteY6" fmla="*/ 300287 h 973982"/>
                <a:gd name="connsiteX7" fmla="*/ 639671 w 827427"/>
                <a:gd name="connsiteY7" fmla="*/ 619736 h 973982"/>
                <a:gd name="connsiteX8" fmla="*/ 466695 w 827427"/>
                <a:gd name="connsiteY8" fmla="*/ 620565 h 973982"/>
                <a:gd name="connsiteX9" fmla="*/ 395259 w 827427"/>
                <a:gd name="connsiteY9" fmla="*/ 672953 h 973982"/>
                <a:gd name="connsiteX10" fmla="*/ 367983 w 827427"/>
                <a:gd name="connsiteY10" fmla="*/ 714006 h 973982"/>
                <a:gd name="connsiteX11" fmla="*/ 332070 w 827427"/>
                <a:gd name="connsiteY11" fmla="*/ 752984 h 973982"/>
                <a:gd name="connsiteX12" fmla="*/ 354831 w 827427"/>
                <a:gd name="connsiteY12" fmla="*/ 755362 h 973982"/>
                <a:gd name="connsiteX13" fmla="*/ 347633 w 827427"/>
                <a:gd name="connsiteY13" fmla="*/ 826940 h 973982"/>
                <a:gd name="connsiteX14" fmla="*/ 365095 w 827427"/>
                <a:gd name="connsiteY14" fmla="*/ 844403 h 973982"/>
                <a:gd name="connsiteX15" fmla="*/ 402338 w 827427"/>
                <a:gd name="connsiteY15" fmla="*/ 821552 h 973982"/>
                <a:gd name="connsiteX16" fmla="*/ 452408 w 827427"/>
                <a:gd name="connsiteY16" fmla="*/ 780903 h 973982"/>
                <a:gd name="connsiteX17" fmla="*/ 530195 w 827427"/>
                <a:gd name="connsiteY17" fmla="*/ 701528 h 973982"/>
                <a:gd name="connsiteX18" fmla="*/ 732221 w 827427"/>
                <a:gd name="connsiteY18" fmla="*/ 297558 h 973982"/>
                <a:gd name="connsiteX19" fmla="*/ 803978 w 827427"/>
                <a:gd name="connsiteY19" fmla="*/ 351600 h 973982"/>
                <a:gd name="connsiteX20" fmla="*/ 798038 w 827427"/>
                <a:gd name="connsiteY20" fmla="*/ 563227 h 973982"/>
                <a:gd name="connsiteX21" fmla="*/ 791212 w 827427"/>
                <a:gd name="connsiteY21" fmla="*/ 905369 h 973982"/>
                <a:gd name="connsiteX22" fmla="*/ 357458 w 827427"/>
                <a:gd name="connsiteY22" fmla="*/ 964798 h 973982"/>
                <a:gd name="connsiteX23" fmla="*/ 81828 w 827427"/>
                <a:gd name="connsiteY23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60163 w 827427"/>
                <a:gd name="connsiteY5" fmla="*/ 359735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60163 w 827427"/>
                <a:gd name="connsiteY5" fmla="*/ 359735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60163 w 827427"/>
                <a:gd name="connsiteY5" fmla="*/ 359735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554219 w 827427"/>
                <a:gd name="connsiteY4" fmla="*/ 405166 h 973982"/>
                <a:gd name="connsiteX5" fmla="*/ 554704 w 827427"/>
                <a:gd name="connsiteY5" fmla="*/ 353973 h 973982"/>
                <a:gd name="connsiteX6" fmla="*/ 668310 w 827427"/>
                <a:gd name="connsiteY6" fmla="*/ 272147 h 973982"/>
                <a:gd name="connsiteX7" fmla="*/ 729086 w 827427"/>
                <a:gd name="connsiteY7" fmla="*/ 300287 h 973982"/>
                <a:gd name="connsiteX8" fmla="*/ 639671 w 827427"/>
                <a:gd name="connsiteY8" fmla="*/ 619736 h 973982"/>
                <a:gd name="connsiteX9" fmla="*/ 466695 w 827427"/>
                <a:gd name="connsiteY9" fmla="*/ 620565 h 973982"/>
                <a:gd name="connsiteX10" fmla="*/ 395259 w 827427"/>
                <a:gd name="connsiteY10" fmla="*/ 672953 h 973982"/>
                <a:gd name="connsiteX11" fmla="*/ 367983 w 827427"/>
                <a:gd name="connsiteY11" fmla="*/ 714006 h 973982"/>
                <a:gd name="connsiteX12" fmla="*/ 332070 w 827427"/>
                <a:gd name="connsiteY12" fmla="*/ 752984 h 973982"/>
                <a:gd name="connsiteX13" fmla="*/ 354831 w 827427"/>
                <a:gd name="connsiteY13" fmla="*/ 755362 h 973982"/>
                <a:gd name="connsiteX14" fmla="*/ 347633 w 827427"/>
                <a:gd name="connsiteY14" fmla="*/ 826940 h 973982"/>
                <a:gd name="connsiteX15" fmla="*/ 365095 w 827427"/>
                <a:gd name="connsiteY15" fmla="*/ 844403 h 973982"/>
                <a:gd name="connsiteX16" fmla="*/ 402338 w 827427"/>
                <a:gd name="connsiteY16" fmla="*/ 821552 h 973982"/>
                <a:gd name="connsiteX17" fmla="*/ 452408 w 827427"/>
                <a:gd name="connsiteY17" fmla="*/ 780903 h 973982"/>
                <a:gd name="connsiteX18" fmla="*/ 530195 w 827427"/>
                <a:gd name="connsiteY18" fmla="*/ 701528 h 973982"/>
                <a:gd name="connsiteX19" fmla="*/ 732221 w 827427"/>
                <a:gd name="connsiteY19" fmla="*/ 297558 h 973982"/>
                <a:gd name="connsiteX20" fmla="*/ 803978 w 827427"/>
                <a:gd name="connsiteY20" fmla="*/ 351600 h 973982"/>
                <a:gd name="connsiteX21" fmla="*/ 798038 w 827427"/>
                <a:gd name="connsiteY21" fmla="*/ 563227 h 973982"/>
                <a:gd name="connsiteX22" fmla="*/ 791212 w 827427"/>
                <a:gd name="connsiteY22" fmla="*/ 905369 h 973982"/>
                <a:gd name="connsiteX23" fmla="*/ 357458 w 827427"/>
                <a:gd name="connsiteY23" fmla="*/ 964798 h 973982"/>
                <a:gd name="connsiteX24" fmla="*/ 81828 w 827427"/>
                <a:gd name="connsiteY24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460202 w 827427"/>
                <a:gd name="connsiteY4" fmla="*/ 310546 h 973982"/>
                <a:gd name="connsiteX5" fmla="*/ 554219 w 827427"/>
                <a:gd name="connsiteY5" fmla="*/ 405166 h 973982"/>
                <a:gd name="connsiteX6" fmla="*/ 554704 w 827427"/>
                <a:gd name="connsiteY6" fmla="*/ 353973 h 973982"/>
                <a:gd name="connsiteX7" fmla="*/ 668310 w 827427"/>
                <a:gd name="connsiteY7" fmla="*/ 272147 h 973982"/>
                <a:gd name="connsiteX8" fmla="*/ 729086 w 827427"/>
                <a:gd name="connsiteY8" fmla="*/ 300287 h 973982"/>
                <a:gd name="connsiteX9" fmla="*/ 639671 w 827427"/>
                <a:gd name="connsiteY9" fmla="*/ 619736 h 973982"/>
                <a:gd name="connsiteX10" fmla="*/ 466695 w 827427"/>
                <a:gd name="connsiteY10" fmla="*/ 620565 h 973982"/>
                <a:gd name="connsiteX11" fmla="*/ 395259 w 827427"/>
                <a:gd name="connsiteY11" fmla="*/ 672953 h 973982"/>
                <a:gd name="connsiteX12" fmla="*/ 367983 w 827427"/>
                <a:gd name="connsiteY12" fmla="*/ 714006 h 973982"/>
                <a:gd name="connsiteX13" fmla="*/ 332070 w 827427"/>
                <a:gd name="connsiteY13" fmla="*/ 752984 h 973982"/>
                <a:gd name="connsiteX14" fmla="*/ 354831 w 827427"/>
                <a:gd name="connsiteY14" fmla="*/ 755362 h 973982"/>
                <a:gd name="connsiteX15" fmla="*/ 347633 w 827427"/>
                <a:gd name="connsiteY15" fmla="*/ 826940 h 973982"/>
                <a:gd name="connsiteX16" fmla="*/ 365095 w 827427"/>
                <a:gd name="connsiteY16" fmla="*/ 844403 h 973982"/>
                <a:gd name="connsiteX17" fmla="*/ 402338 w 827427"/>
                <a:gd name="connsiteY17" fmla="*/ 821552 h 973982"/>
                <a:gd name="connsiteX18" fmla="*/ 452408 w 827427"/>
                <a:gd name="connsiteY18" fmla="*/ 780903 h 973982"/>
                <a:gd name="connsiteX19" fmla="*/ 530195 w 827427"/>
                <a:gd name="connsiteY19" fmla="*/ 701528 h 973982"/>
                <a:gd name="connsiteX20" fmla="*/ 732221 w 827427"/>
                <a:gd name="connsiteY20" fmla="*/ 297558 h 973982"/>
                <a:gd name="connsiteX21" fmla="*/ 803978 w 827427"/>
                <a:gd name="connsiteY21" fmla="*/ 351600 h 973982"/>
                <a:gd name="connsiteX22" fmla="*/ 798038 w 827427"/>
                <a:gd name="connsiteY22" fmla="*/ 563227 h 973982"/>
                <a:gd name="connsiteX23" fmla="*/ 791212 w 827427"/>
                <a:gd name="connsiteY23" fmla="*/ 905369 h 973982"/>
                <a:gd name="connsiteX24" fmla="*/ 357458 w 827427"/>
                <a:gd name="connsiteY24" fmla="*/ 964798 h 973982"/>
                <a:gd name="connsiteX25" fmla="*/ 81828 w 827427"/>
                <a:gd name="connsiteY25" fmla="*/ 728806 h 973982"/>
                <a:gd name="connsiteX0" fmla="*/ 81828 w 827427"/>
                <a:gd name="connsiteY0" fmla="*/ 728806 h 973982"/>
                <a:gd name="connsiteX1" fmla="*/ 137455 w 827427"/>
                <a:gd name="connsiteY1" fmla="*/ 311039 h 973982"/>
                <a:gd name="connsiteX2" fmla="*/ 227 w 827427"/>
                <a:gd name="connsiteY2" fmla="*/ 33663 h 973982"/>
                <a:gd name="connsiteX3" fmla="*/ 63206 w 827427"/>
                <a:gd name="connsiteY3" fmla="*/ 0 h 973982"/>
                <a:gd name="connsiteX4" fmla="*/ 460202 w 827427"/>
                <a:gd name="connsiteY4" fmla="*/ 310546 h 973982"/>
                <a:gd name="connsiteX5" fmla="*/ 554219 w 827427"/>
                <a:gd name="connsiteY5" fmla="*/ 405166 h 973982"/>
                <a:gd name="connsiteX6" fmla="*/ 554704 w 827427"/>
                <a:gd name="connsiteY6" fmla="*/ 353973 h 973982"/>
                <a:gd name="connsiteX7" fmla="*/ 668310 w 827427"/>
                <a:gd name="connsiteY7" fmla="*/ 272147 h 973982"/>
                <a:gd name="connsiteX8" fmla="*/ 729086 w 827427"/>
                <a:gd name="connsiteY8" fmla="*/ 300287 h 973982"/>
                <a:gd name="connsiteX9" fmla="*/ 639671 w 827427"/>
                <a:gd name="connsiteY9" fmla="*/ 619736 h 973982"/>
                <a:gd name="connsiteX10" fmla="*/ 466695 w 827427"/>
                <a:gd name="connsiteY10" fmla="*/ 620565 h 973982"/>
                <a:gd name="connsiteX11" fmla="*/ 395259 w 827427"/>
                <a:gd name="connsiteY11" fmla="*/ 672953 h 973982"/>
                <a:gd name="connsiteX12" fmla="*/ 367983 w 827427"/>
                <a:gd name="connsiteY12" fmla="*/ 714006 h 973982"/>
                <a:gd name="connsiteX13" fmla="*/ 332070 w 827427"/>
                <a:gd name="connsiteY13" fmla="*/ 752984 h 973982"/>
                <a:gd name="connsiteX14" fmla="*/ 354831 w 827427"/>
                <a:gd name="connsiteY14" fmla="*/ 755362 h 973982"/>
                <a:gd name="connsiteX15" fmla="*/ 347633 w 827427"/>
                <a:gd name="connsiteY15" fmla="*/ 826940 h 973982"/>
                <a:gd name="connsiteX16" fmla="*/ 365095 w 827427"/>
                <a:gd name="connsiteY16" fmla="*/ 844403 h 973982"/>
                <a:gd name="connsiteX17" fmla="*/ 402338 w 827427"/>
                <a:gd name="connsiteY17" fmla="*/ 821552 h 973982"/>
                <a:gd name="connsiteX18" fmla="*/ 452408 w 827427"/>
                <a:gd name="connsiteY18" fmla="*/ 780903 h 973982"/>
                <a:gd name="connsiteX19" fmla="*/ 530195 w 827427"/>
                <a:gd name="connsiteY19" fmla="*/ 701528 h 973982"/>
                <a:gd name="connsiteX20" fmla="*/ 732221 w 827427"/>
                <a:gd name="connsiteY20" fmla="*/ 297558 h 973982"/>
                <a:gd name="connsiteX21" fmla="*/ 803978 w 827427"/>
                <a:gd name="connsiteY21" fmla="*/ 351600 h 973982"/>
                <a:gd name="connsiteX22" fmla="*/ 798038 w 827427"/>
                <a:gd name="connsiteY22" fmla="*/ 563227 h 973982"/>
                <a:gd name="connsiteX23" fmla="*/ 791212 w 827427"/>
                <a:gd name="connsiteY23" fmla="*/ 905369 h 973982"/>
                <a:gd name="connsiteX24" fmla="*/ 357458 w 827427"/>
                <a:gd name="connsiteY24" fmla="*/ 964798 h 973982"/>
                <a:gd name="connsiteX25" fmla="*/ 81828 w 827427"/>
                <a:gd name="connsiteY25" fmla="*/ 728806 h 973982"/>
                <a:gd name="connsiteX0" fmla="*/ 81828 w 827427"/>
                <a:gd name="connsiteY0" fmla="*/ 716675 h 961851"/>
                <a:gd name="connsiteX1" fmla="*/ 137455 w 827427"/>
                <a:gd name="connsiteY1" fmla="*/ 298908 h 961851"/>
                <a:gd name="connsiteX2" fmla="*/ 227 w 827427"/>
                <a:gd name="connsiteY2" fmla="*/ 21532 h 961851"/>
                <a:gd name="connsiteX3" fmla="*/ 55018 w 827427"/>
                <a:gd name="connsiteY3" fmla="*/ 0 h 961851"/>
                <a:gd name="connsiteX4" fmla="*/ 460202 w 827427"/>
                <a:gd name="connsiteY4" fmla="*/ 298415 h 961851"/>
                <a:gd name="connsiteX5" fmla="*/ 554219 w 827427"/>
                <a:gd name="connsiteY5" fmla="*/ 393035 h 961851"/>
                <a:gd name="connsiteX6" fmla="*/ 554704 w 827427"/>
                <a:gd name="connsiteY6" fmla="*/ 341842 h 961851"/>
                <a:gd name="connsiteX7" fmla="*/ 668310 w 827427"/>
                <a:gd name="connsiteY7" fmla="*/ 260016 h 961851"/>
                <a:gd name="connsiteX8" fmla="*/ 729086 w 827427"/>
                <a:gd name="connsiteY8" fmla="*/ 288156 h 961851"/>
                <a:gd name="connsiteX9" fmla="*/ 639671 w 827427"/>
                <a:gd name="connsiteY9" fmla="*/ 607605 h 961851"/>
                <a:gd name="connsiteX10" fmla="*/ 466695 w 827427"/>
                <a:gd name="connsiteY10" fmla="*/ 608434 h 961851"/>
                <a:gd name="connsiteX11" fmla="*/ 395259 w 827427"/>
                <a:gd name="connsiteY11" fmla="*/ 660822 h 961851"/>
                <a:gd name="connsiteX12" fmla="*/ 367983 w 827427"/>
                <a:gd name="connsiteY12" fmla="*/ 701875 h 961851"/>
                <a:gd name="connsiteX13" fmla="*/ 332070 w 827427"/>
                <a:gd name="connsiteY13" fmla="*/ 740853 h 961851"/>
                <a:gd name="connsiteX14" fmla="*/ 354831 w 827427"/>
                <a:gd name="connsiteY14" fmla="*/ 743231 h 961851"/>
                <a:gd name="connsiteX15" fmla="*/ 347633 w 827427"/>
                <a:gd name="connsiteY15" fmla="*/ 814809 h 961851"/>
                <a:gd name="connsiteX16" fmla="*/ 365095 w 827427"/>
                <a:gd name="connsiteY16" fmla="*/ 832272 h 961851"/>
                <a:gd name="connsiteX17" fmla="*/ 402338 w 827427"/>
                <a:gd name="connsiteY17" fmla="*/ 809421 h 961851"/>
                <a:gd name="connsiteX18" fmla="*/ 452408 w 827427"/>
                <a:gd name="connsiteY18" fmla="*/ 768772 h 961851"/>
                <a:gd name="connsiteX19" fmla="*/ 530195 w 827427"/>
                <a:gd name="connsiteY19" fmla="*/ 689397 h 961851"/>
                <a:gd name="connsiteX20" fmla="*/ 732221 w 827427"/>
                <a:gd name="connsiteY20" fmla="*/ 285427 h 961851"/>
                <a:gd name="connsiteX21" fmla="*/ 803978 w 827427"/>
                <a:gd name="connsiteY21" fmla="*/ 339469 h 961851"/>
                <a:gd name="connsiteX22" fmla="*/ 798038 w 827427"/>
                <a:gd name="connsiteY22" fmla="*/ 551096 h 961851"/>
                <a:gd name="connsiteX23" fmla="*/ 791212 w 827427"/>
                <a:gd name="connsiteY23" fmla="*/ 893238 h 961851"/>
                <a:gd name="connsiteX24" fmla="*/ 357458 w 827427"/>
                <a:gd name="connsiteY24" fmla="*/ 952667 h 961851"/>
                <a:gd name="connsiteX25" fmla="*/ 81828 w 827427"/>
                <a:gd name="connsiteY25" fmla="*/ 716675 h 961851"/>
                <a:gd name="connsiteX0" fmla="*/ 91758 w 837357"/>
                <a:gd name="connsiteY0" fmla="*/ 716675 h 961851"/>
                <a:gd name="connsiteX1" fmla="*/ 147385 w 837357"/>
                <a:gd name="connsiteY1" fmla="*/ 298908 h 961851"/>
                <a:gd name="connsiteX2" fmla="*/ 210 w 837357"/>
                <a:gd name="connsiteY2" fmla="*/ 32269 h 961851"/>
                <a:gd name="connsiteX3" fmla="*/ 64948 w 837357"/>
                <a:gd name="connsiteY3" fmla="*/ 0 h 961851"/>
                <a:gd name="connsiteX4" fmla="*/ 470132 w 837357"/>
                <a:gd name="connsiteY4" fmla="*/ 298415 h 961851"/>
                <a:gd name="connsiteX5" fmla="*/ 564149 w 837357"/>
                <a:gd name="connsiteY5" fmla="*/ 393035 h 961851"/>
                <a:gd name="connsiteX6" fmla="*/ 564634 w 837357"/>
                <a:gd name="connsiteY6" fmla="*/ 341842 h 961851"/>
                <a:gd name="connsiteX7" fmla="*/ 678240 w 837357"/>
                <a:gd name="connsiteY7" fmla="*/ 260016 h 961851"/>
                <a:gd name="connsiteX8" fmla="*/ 739016 w 837357"/>
                <a:gd name="connsiteY8" fmla="*/ 288156 h 961851"/>
                <a:gd name="connsiteX9" fmla="*/ 649601 w 837357"/>
                <a:gd name="connsiteY9" fmla="*/ 607605 h 961851"/>
                <a:gd name="connsiteX10" fmla="*/ 476625 w 837357"/>
                <a:gd name="connsiteY10" fmla="*/ 608434 h 961851"/>
                <a:gd name="connsiteX11" fmla="*/ 405189 w 837357"/>
                <a:gd name="connsiteY11" fmla="*/ 660822 h 961851"/>
                <a:gd name="connsiteX12" fmla="*/ 377913 w 837357"/>
                <a:gd name="connsiteY12" fmla="*/ 701875 h 961851"/>
                <a:gd name="connsiteX13" fmla="*/ 342000 w 837357"/>
                <a:gd name="connsiteY13" fmla="*/ 740853 h 961851"/>
                <a:gd name="connsiteX14" fmla="*/ 364761 w 837357"/>
                <a:gd name="connsiteY14" fmla="*/ 743231 h 961851"/>
                <a:gd name="connsiteX15" fmla="*/ 357563 w 837357"/>
                <a:gd name="connsiteY15" fmla="*/ 814809 h 961851"/>
                <a:gd name="connsiteX16" fmla="*/ 375025 w 837357"/>
                <a:gd name="connsiteY16" fmla="*/ 832272 h 961851"/>
                <a:gd name="connsiteX17" fmla="*/ 412268 w 837357"/>
                <a:gd name="connsiteY17" fmla="*/ 809421 h 961851"/>
                <a:gd name="connsiteX18" fmla="*/ 462338 w 837357"/>
                <a:gd name="connsiteY18" fmla="*/ 768772 h 961851"/>
                <a:gd name="connsiteX19" fmla="*/ 540125 w 837357"/>
                <a:gd name="connsiteY19" fmla="*/ 689397 h 961851"/>
                <a:gd name="connsiteX20" fmla="*/ 742151 w 837357"/>
                <a:gd name="connsiteY20" fmla="*/ 285427 h 961851"/>
                <a:gd name="connsiteX21" fmla="*/ 813908 w 837357"/>
                <a:gd name="connsiteY21" fmla="*/ 339469 h 961851"/>
                <a:gd name="connsiteX22" fmla="*/ 807968 w 837357"/>
                <a:gd name="connsiteY22" fmla="*/ 551096 h 961851"/>
                <a:gd name="connsiteX23" fmla="*/ 801142 w 837357"/>
                <a:gd name="connsiteY23" fmla="*/ 893238 h 961851"/>
                <a:gd name="connsiteX24" fmla="*/ 367388 w 837357"/>
                <a:gd name="connsiteY24" fmla="*/ 952667 h 961851"/>
                <a:gd name="connsiteX25" fmla="*/ 91758 w 837357"/>
                <a:gd name="connsiteY25" fmla="*/ 716675 h 961851"/>
                <a:gd name="connsiteX0" fmla="*/ 91916 w 837515"/>
                <a:gd name="connsiteY0" fmla="*/ 716675 h 961851"/>
                <a:gd name="connsiteX1" fmla="*/ 85613 w 837515"/>
                <a:gd name="connsiteY1" fmla="*/ 288476 h 961851"/>
                <a:gd name="connsiteX2" fmla="*/ 368 w 837515"/>
                <a:gd name="connsiteY2" fmla="*/ 32269 h 961851"/>
                <a:gd name="connsiteX3" fmla="*/ 65106 w 837515"/>
                <a:gd name="connsiteY3" fmla="*/ 0 h 961851"/>
                <a:gd name="connsiteX4" fmla="*/ 470290 w 837515"/>
                <a:gd name="connsiteY4" fmla="*/ 298415 h 961851"/>
                <a:gd name="connsiteX5" fmla="*/ 564307 w 837515"/>
                <a:gd name="connsiteY5" fmla="*/ 393035 h 961851"/>
                <a:gd name="connsiteX6" fmla="*/ 564792 w 837515"/>
                <a:gd name="connsiteY6" fmla="*/ 341842 h 961851"/>
                <a:gd name="connsiteX7" fmla="*/ 678398 w 837515"/>
                <a:gd name="connsiteY7" fmla="*/ 260016 h 961851"/>
                <a:gd name="connsiteX8" fmla="*/ 739174 w 837515"/>
                <a:gd name="connsiteY8" fmla="*/ 288156 h 961851"/>
                <a:gd name="connsiteX9" fmla="*/ 649759 w 837515"/>
                <a:gd name="connsiteY9" fmla="*/ 607605 h 961851"/>
                <a:gd name="connsiteX10" fmla="*/ 476783 w 837515"/>
                <a:gd name="connsiteY10" fmla="*/ 608434 h 961851"/>
                <a:gd name="connsiteX11" fmla="*/ 405347 w 837515"/>
                <a:gd name="connsiteY11" fmla="*/ 660822 h 961851"/>
                <a:gd name="connsiteX12" fmla="*/ 378071 w 837515"/>
                <a:gd name="connsiteY12" fmla="*/ 701875 h 961851"/>
                <a:gd name="connsiteX13" fmla="*/ 342158 w 837515"/>
                <a:gd name="connsiteY13" fmla="*/ 740853 h 961851"/>
                <a:gd name="connsiteX14" fmla="*/ 364919 w 837515"/>
                <a:gd name="connsiteY14" fmla="*/ 743231 h 961851"/>
                <a:gd name="connsiteX15" fmla="*/ 357721 w 837515"/>
                <a:gd name="connsiteY15" fmla="*/ 814809 h 961851"/>
                <a:gd name="connsiteX16" fmla="*/ 375183 w 837515"/>
                <a:gd name="connsiteY16" fmla="*/ 832272 h 961851"/>
                <a:gd name="connsiteX17" fmla="*/ 412426 w 837515"/>
                <a:gd name="connsiteY17" fmla="*/ 809421 h 961851"/>
                <a:gd name="connsiteX18" fmla="*/ 462496 w 837515"/>
                <a:gd name="connsiteY18" fmla="*/ 768772 h 961851"/>
                <a:gd name="connsiteX19" fmla="*/ 540283 w 837515"/>
                <a:gd name="connsiteY19" fmla="*/ 689397 h 961851"/>
                <a:gd name="connsiteX20" fmla="*/ 742309 w 837515"/>
                <a:gd name="connsiteY20" fmla="*/ 285427 h 961851"/>
                <a:gd name="connsiteX21" fmla="*/ 814066 w 837515"/>
                <a:gd name="connsiteY21" fmla="*/ 339469 h 961851"/>
                <a:gd name="connsiteX22" fmla="*/ 808126 w 837515"/>
                <a:gd name="connsiteY22" fmla="*/ 551096 h 961851"/>
                <a:gd name="connsiteX23" fmla="*/ 801300 w 837515"/>
                <a:gd name="connsiteY23" fmla="*/ 893238 h 961851"/>
                <a:gd name="connsiteX24" fmla="*/ 367546 w 837515"/>
                <a:gd name="connsiteY24" fmla="*/ 952667 h 961851"/>
                <a:gd name="connsiteX25" fmla="*/ 91916 w 837515"/>
                <a:gd name="connsiteY25" fmla="*/ 716675 h 961851"/>
                <a:gd name="connsiteX0" fmla="*/ 91943 w 837542"/>
                <a:gd name="connsiteY0" fmla="*/ 716675 h 961851"/>
                <a:gd name="connsiteX1" fmla="*/ 85640 w 837542"/>
                <a:gd name="connsiteY1" fmla="*/ 288476 h 961851"/>
                <a:gd name="connsiteX2" fmla="*/ 395 w 837542"/>
                <a:gd name="connsiteY2" fmla="*/ 32269 h 961851"/>
                <a:gd name="connsiteX3" fmla="*/ 65133 w 837542"/>
                <a:gd name="connsiteY3" fmla="*/ 0 h 961851"/>
                <a:gd name="connsiteX4" fmla="*/ 470317 w 837542"/>
                <a:gd name="connsiteY4" fmla="*/ 298415 h 961851"/>
                <a:gd name="connsiteX5" fmla="*/ 564334 w 837542"/>
                <a:gd name="connsiteY5" fmla="*/ 393035 h 961851"/>
                <a:gd name="connsiteX6" fmla="*/ 564819 w 837542"/>
                <a:gd name="connsiteY6" fmla="*/ 341842 h 961851"/>
                <a:gd name="connsiteX7" fmla="*/ 678425 w 837542"/>
                <a:gd name="connsiteY7" fmla="*/ 260016 h 961851"/>
                <a:gd name="connsiteX8" fmla="*/ 739201 w 837542"/>
                <a:gd name="connsiteY8" fmla="*/ 288156 h 961851"/>
                <a:gd name="connsiteX9" fmla="*/ 649786 w 837542"/>
                <a:gd name="connsiteY9" fmla="*/ 607605 h 961851"/>
                <a:gd name="connsiteX10" fmla="*/ 476810 w 837542"/>
                <a:gd name="connsiteY10" fmla="*/ 608434 h 961851"/>
                <a:gd name="connsiteX11" fmla="*/ 405374 w 837542"/>
                <a:gd name="connsiteY11" fmla="*/ 660822 h 961851"/>
                <a:gd name="connsiteX12" fmla="*/ 378098 w 837542"/>
                <a:gd name="connsiteY12" fmla="*/ 701875 h 961851"/>
                <a:gd name="connsiteX13" fmla="*/ 342185 w 837542"/>
                <a:gd name="connsiteY13" fmla="*/ 740853 h 961851"/>
                <a:gd name="connsiteX14" fmla="*/ 364946 w 837542"/>
                <a:gd name="connsiteY14" fmla="*/ 743231 h 961851"/>
                <a:gd name="connsiteX15" fmla="*/ 357748 w 837542"/>
                <a:gd name="connsiteY15" fmla="*/ 814809 h 961851"/>
                <a:gd name="connsiteX16" fmla="*/ 375210 w 837542"/>
                <a:gd name="connsiteY16" fmla="*/ 832272 h 961851"/>
                <a:gd name="connsiteX17" fmla="*/ 412453 w 837542"/>
                <a:gd name="connsiteY17" fmla="*/ 809421 h 961851"/>
                <a:gd name="connsiteX18" fmla="*/ 462523 w 837542"/>
                <a:gd name="connsiteY18" fmla="*/ 768772 h 961851"/>
                <a:gd name="connsiteX19" fmla="*/ 540310 w 837542"/>
                <a:gd name="connsiteY19" fmla="*/ 689397 h 961851"/>
                <a:gd name="connsiteX20" fmla="*/ 742336 w 837542"/>
                <a:gd name="connsiteY20" fmla="*/ 285427 h 961851"/>
                <a:gd name="connsiteX21" fmla="*/ 814093 w 837542"/>
                <a:gd name="connsiteY21" fmla="*/ 339469 h 961851"/>
                <a:gd name="connsiteX22" fmla="*/ 808153 w 837542"/>
                <a:gd name="connsiteY22" fmla="*/ 551096 h 961851"/>
                <a:gd name="connsiteX23" fmla="*/ 801327 w 837542"/>
                <a:gd name="connsiteY23" fmla="*/ 893238 h 961851"/>
                <a:gd name="connsiteX24" fmla="*/ 367573 w 837542"/>
                <a:gd name="connsiteY24" fmla="*/ 952667 h 961851"/>
                <a:gd name="connsiteX25" fmla="*/ 91943 w 837542"/>
                <a:gd name="connsiteY25" fmla="*/ 716675 h 961851"/>
                <a:gd name="connsiteX0" fmla="*/ 92086 w 837685"/>
                <a:gd name="connsiteY0" fmla="*/ 716675 h 961851"/>
                <a:gd name="connsiteX1" fmla="*/ 85783 w 837685"/>
                <a:gd name="connsiteY1" fmla="*/ 288476 h 961851"/>
                <a:gd name="connsiteX2" fmla="*/ 538 w 837685"/>
                <a:gd name="connsiteY2" fmla="*/ 32269 h 961851"/>
                <a:gd name="connsiteX3" fmla="*/ 65276 w 837685"/>
                <a:gd name="connsiteY3" fmla="*/ 0 h 961851"/>
                <a:gd name="connsiteX4" fmla="*/ 470460 w 837685"/>
                <a:gd name="connsiteY4" fmla="*/ 298415 h 961851"/>
                <a:gd name="connsiteX5" fmla="*/ 564477 w 837685"/>
                <a:gd name="connsiteY5" fmla="*/ 393035 h 961851"/>
                <a:gd name="connsiteX6" fmla="*/ 564962 w 837685"/>
                <a:gd name="connsiteY6" fmla="*/ 341842 h 961851"/>
                <a:gd name="connsiteX7" fmla="*/ 678568 w 837685"/>
                <a:gd name="connsiteY7" fmla="*/ 260016 h 961851"/>
                <a:gd name="connsiteX8" fmla="*/ 739344 w 837685"/>
                <a:gd name="connsiteY8" fmla="*/ 288156 h 961851"/>
                <a:gd name="connsiteX9" fmla="*/ 649929 w 837685"/>
                <a:gd name="connsiteY9" fmla="*/ 607605 h 961851"/>
                <a:gd name="connsiteX10" fmla="*/ 476953 w 837685"/>
                <a:gd name="connsiteY10" fmla="*/ 608434 h 961851"/>
                <a:gd name="connsiteX11" fmla="*/ 405517 w 837685"/>
                <a:gd name="connsiteY11" fmla="*/ 660822 h 961851"/>
                <a:gd name="connsiteX12" fmla="*/ 378241 w 837685"/>
                <a:gd name="connsiteY12" fmla="*/ 701875 h 961851"/>
                <a:gd name="connsiteX13" fmla="*/ 342328 w 837685"/>
                <a:gd name="connsiteY13" fmla="*/ 740853 h 961851"/>
                <a:gd name="connsiteX14" fmla="*/ 365089 w 837685"/>
                <a:gd name="connsiteY14" fmla="*/ 743231 h 961851"/>
                <a:gd name="connsiteX15" fmla="*/ 357891 w 837685"/>
                <a:gd name="connsiteY15" fmla="*/ 814809 h 961851"/>
                <a:gd name="connsiteX16" fmla="*/ 375353 w 837685"/>
                <a:gd name="connsiteY16" fmla="*/ 832272 h 961851"/>
                <a:gd name="connsiteX17" fmla="*/ 412596 w 837685"/>
                <a:gd name="connsiteY17" fmla="*/ 809421 h 961851"/>
                <a:gd name="connsiteX18" fmla="*/ 462666 w 837685"/>
                <a:gd name="connsiteY18" fmla="*/ 768772 h 961851"/>
                <a:gd name="connsiteX19" fmla="*/ 540453 w 837685"/>
                <a:gd name="connsiteY19" fmla="*/ 689397 h 961851"/>
                <a:gd name="connsiteX20" fmla="*/ 742479 w 837685"/>
                <a:gd name="connsiteY20" fmla="*/ 285427 h 961851"/>
                <a:gd name="connsiteX21" fmla="*/ 814236 w 837685"/>
                <a:gd name="connsiteY21" fmla="*/ 339469 h 961851"/>
                <a:gd name="connsiteX22" fmla="*/ 808296 w 837685"/>
                <a:gd name="connsiteY22" fmla="*/ 551096 h 961851"/>
                <a:gd name="connsiteX23" fmla="*/ 801470 w 837685"/>
                <a:gd name="connsiteY23" fmla="*/ 893238 h 961851"/>
                <a:gd name="connsiteX24" fmla="*/ 367716 w 837685"/>
                <a:gd name="connsiteY24" fmla="*/ 952667 h 961851"/>
                <a:gd name="connsiteX25" fmla="*/ 92086 w 837685"/>
                <a:gd name="connsiteY25" fmla="*/ 716675 h 961851"/>
                <a:gd name="connsiteX0" fmla="*/ 91237 w 837685"/>
                <a:gd name="connsiteY0" fmla="*/ 723165 h 961851"/>
                <a:gd name="connsiteX1" fmla="*/ 85783 w 837685"/>
                <a:gd name="connsiteY1" fmla="*/ 288476 h 961851"/>
                <a:gd name="connsiteX2" fmla="*/ 538 w 837685"/>
                <a:gd name="connsiteY2" fmla="*/ 32269 h 961851"/>
                <a:gd name="connsiteX3" fmla="*/ 65276 w 837685"/>
                <a:gd name="connsiteY3" fmla="*/ 0 h 961851"/>
                <a:gd name="connsiteX4" fmla="*/ 470460 w 837685"/>
                <a:gd name="connsiteY4" fmla="*/ 298415 h 961851"/>
                <a:gd name="connsiteX5" fmla="*/ 564477 w 837685"/>
                <a:gd name="connsiteY5" fmla="*/ 393035 h 961851"/>
                <a:gd name="connsiteX6" fmla="*/ 564962 w 837685"/>
                <a:gd name="connsiteY6" fmla="*/ 341842 h 961851"/>
                <a:gd name="connsiteX7" fmla="*/ 678568 w 837685"/>
                <a:gd name="connsiteY7" fmla="*/ 260016 h 961851"/>
                <a:gd name="connsiteX8" fmla="*/ 739344 w 837685"/>
                <a:gd name="connsiteY8" fmla="*/ 288156 h 961851"/>
                <a:gd name="connsiteX9" fmla="*/ 649929 w 837685"/>
                <a:gd name="connsiteY9" fmla="*/ 607605 h 961851"/>
                <a:gd name="connsiteX10" fmla="*/ 476953 w 837685"/>
                <a:gd name="connsiteY10" fmla="*/ 608434 h 961851"/>
                <a:gd name="connsiteX11" fmla="*/ 405517 w 837685"/>
                <a:gd name="connsiteY11" fmla="*/ 660822 h 961851"/>
                <a:gd name="connsiteX12" fmla="*/ 378241 w 837685"/>
                <a:gd name="connsiteY12" fmla="*/ 701875 h 961851"/>
                <a:gd name="connsiteX13" fmla="*/ 342328 w 837685"/>
                <a:gd name="connsiteY13" fmla="*/ 740853 h 961851"/>
                <a:gd name="connsiteX14" fmla="*/ 365089 w 837685"/>
                <a:gd name="connsiteY14" fmla="*/ 743231 h 961851"/>
                <a:gd name="connsiteX15" fmla="*/ 357891 w 837685"/>
                <a:gd name="connsiteY15" fmla="*/ 814809 h 961851"/>
                <a:gd name="connsiteX16" fmla="*/ 375353 w 837685"/>
                <a:gd name="connsiteY16" fmla="*/ 832272 h 961851"/>
                <a:gd name="connsiteX17" fmla="*/ 412596 w 837685"/>
                <a:gd name="connsiteY17" fmla="*/ 809421 h 961851"/>
                <a:gd name="connsiteX18" fmla="*/ 462666 w 837685"/>
                <a:gd name="connsiteY18" fmla="*/ 768772 h 961851"/>
                <a:gd name="connsiteX19" fmla="*/ 540453 w 837685"/>
                <a:gd name="connsiteY19" fmla="*/ 689397 h 961851"/>
                <a:gd name="connsiteX20" fmla="*/ 742479 w 837685"/>
                <a:gd name="connsiteY20" fmla="*/ 285427 h 961851"/>
                <a:gd name="connsiteX21" fmla="*/ 814236 w 837685"/>
                <a:gd name="connsiteY21" fmla="*/ 339469 h 961851"/>
                <a:gd name="connsiteX22" fmla="*/ 808296 w 837685"/>
                <a:gd name="connsiteY22" fmla="*/ 551096 h 961851"/>
                <a:gd name="connsiteX23" fmla="*/ 801470 w 837685"/>
                <a:gd name="connsiteY23" fmla="*/ 893238 h 961851"/>
                <a:gd name="connsiteX24" fmla="*/ 367716 w 837685"/>
                <a:gd name="connsiteY24" fmla="*/ 952667 h 961851"/>
                <a:gd name="connsiteX25" fmla="*/ 91237 w 837685"/>
                <a:gd name="connsiteY25" fmla="*/ 723165 h 961851"/>
                <a:gd name="connsiteX0" fmla="*/ 91224 w 837672"/>
                <a:gd name="connsiteY0" fmla="*/ 723165 h 961851"/>
                <a:gd name="connsiteX1" fmla="*/ 87892 w 837672"/>
                <a:gd name="connsiteY1" fmla="*/ 293024 h 961851"/>
                <a:gd name="connsiteX2" fmla="*/ 525 w 837672"/>
                <a:gd name="connsiteY2" fmla="*/ 32269 h 961851"/>
                <a:gd name="connsiteX3" fmla="*/ 65263 w 837672"/>
                <a:gd name="connsiteY3" fmla="*/ 0 h 961851"/>
                <a:gd name="connsiteX4" fmla="*/ 470447 w 837672"/>
                <a:gd name="connsiteY4" fmla="*/ 298415 h 961851"/>
                <a:gd name="connsiteX5" fmla="*/ 564464 w 837672"/>
                <a:gd name="connsiteY5" fmla="*/ 393035 h 961851"/>
                <a:gd name="connsiteX6" fmla="*/ 564949 w 837672"/>
                <a:gd name="connsiteY6" fmla="*/ 341842 h 961851"/>
                <a:gd name="connsiteX7" fmla="*/ 678555 w 837672"/>
                <a:gd name="connsiteY7" fmla="*/ 260016 h 961851"/>
                <a:gd name="connsiteX8" fmla="*/ 739331 w 837672"/>
                <a:gd name="connsiteY8" fmla="*/ 288156 h 961851"/>
                <a:gd name="connsiteX9" fmla="*/ 649916 w 837672"/>
                <a:gd name="connsiteY9" fmla="*/ 607605 h 961851"/>
                <a:gd name="connsiteX10" fmla="*/ 476940 w 837672"/>
                <a:gd name="connsiteY10" fmla="*/ 608434 h 961851"/>
                <a:gd name="connsiteX11" fmla="*/ 405504 w 837672"/>
                <a:gd name="connsiteY11" fmla="*/ 660822 h 961851"/>
                <a:gd name="connsiteX12" fmla="*/ 378228 w 837672"/>
                <a:gd name="connsiteY12" fmla="*/ 701875 h 961851"/>
                <a:gd name="connsiteX13" fmla="*/ 342315 w 837672"/>
                <a:gd name="connsiteY13" fmla="*/ 740853 h 961851"/>
                <a:gd name="connsiteX14" fmla="*/ 365076 w 837672"/>
                <a:gd name="connsiteY14" fmla="*/ 743231 h 961851"/>
                <a:gd name="connsiteX15" fmla="*/ 357878 w 837672"/>
                <a:gd name="connsiteY15" fmla="*/ 814809 h 961851"/>
                <a:gd name="connsiteX16" fmla="*/ 375340 w 837672"/>
                <a:gd name="connsiteY16" fmla="*/ 832272 h 961851"/>
                <a:gd name="connsiteX17" fmla="*/ 412583 w 837672"/>
                <a:gd name="connsiteY17" fmla="*/ 809421 h 961851"/>
                <a:gd name="connsiteX18" fmla="*/ 462653 w 837672"/>
                <a:gd name="connsiteY18" fmla="*/ 768772 h 961851"/>
                <a:gd name="connsiteX19" fmla="*/ 540440 w 837672"/>
                <a:gd name="connsiteY19" fmla="*/ 689397 h 961851"/>
                <a:gd name="connsiteX20" fmla="*/ 742466 w 837672"/>
                <a:gd name="connsiteY20" fmla="*/ 285427 h 961851"/>
                <a:gd name="connsiteX21" fmla="*/ 814223 w 837672"/>
                <a:gd name="connsiteY21" fmla="*/ 339469 h 961851"/>
                <a:gd name="connsiteX22" fmla="*/ 808283 w 837672"/>
                <a:gd name="connsiteY22" fmla="*/ 551096 h 961851"/>
                <a:gd name="connsiteX23" fmla="*/ 801457 w 837672"/>
                <a:gd name="connsiteY23" fmla="*/ 893238 h 961851"/>
                <a:gd name="connsiteX24" fmla="*/ 367703 w 837672"/>
                <a:gd name="connsiteY24" fmla="*/ 952667 h 961851"/>
                <a:gd name="connsiteX25" fmla="*/ 91224 w 837672"/>
                <a:gd name="connsiteY25" fmla="*/ 723165 h 961851"/>
                <a:gd name="connsiteX0" fmla="*/ 91224 w 837672"/>
                <a:gd name="connsiteY0" fmla="*/ 723165 h 961851"/>
                <a:gd name="connsiteX1" fmla="*/ 87892 w 837672"/>
                <a:gd name="connsiteY1" fmla="*/ 293024 h 961851"/>
                <a:gd name="connsiteX2" fmla="*/ 525 w 837672"/>
                <a:gd name="connsiteY2" fmla="*/ 32269 h 961851"/>
                <a:gd name="connsiteX3" fmla="*/ 65263 w 837672"/>
                <a:gd name="connsiteY3" fmla="*/ 0 h 961851"/>
                <a:gd name="connsiteX4" fmla="*/ 190518 w 837672"/>
                <a:gd name="connsiteY4" fmla="*/ 143751 h 961851"/>
                <a:gd name="connsiteX5" fmla="*/ 470447 w 837672"/>
                <a:gd name="connsiteY5" fmla="*/ 298415 h 961851"/>
                <a:gd name="connsiteX6" fmla="*/ 564464 w 837672"/>
                <a:gd name="connsiteY6" fmla="*/ 393035 h 961851"/>
                <a:gd name="connsiteX7" fmla="*/ 564949 w 837672"/>
                <a:gd name="connsiteY7" fmla="*/ 341842 h 961851"/>
                <a:gd name="connsiteX8" fmla="*/ 678555 w 837672"/>
                <a:gd name="connsiteY8" fmla="*/ 260016 h 961851"/>
                <a:gd name="connsiteX9" fmla="*/ 739331 w 837672"/>
                <a:gd name="connsiteY9" fmla="*/ 288156 h 961851"/>
                <a:gd name="connsiteX10" fmla="*/ 649916 w 837672"/>
                <a:gd name="connsiteY10" fmla="*/ 607605 h 961851"/>
                <a:gd name="connsiteX11" fmla="*/ 476940 w 837672"/>
                <a:gd name="connsiteY11" fmla="*/ 608434 h 961851"/>
                <a:gd name="connsiteX12" fmla="*/ 405504 w 837672"/>
                <a:gd name="connsiteY12" fmla="*/ 660822 h 961851"/>
                <a:gd name="connsiteX13" fmla="*/ 378228 w 837672"/>
                <a:gd name="connsiteY13" fmla="*/ 701875 h 961851"/>
                <a:gd name="connsiteX14" fmla="*/ 342315 w 837672"/>
                <a:gd name="connsiteY14" fmla="*/ 740853 h 961851"/>
                <a:gd name="connsiteX15" fmla="*/ 365076 w 837672"/>
                <a:gd name="connsiteY15" fmla="*/ 743231 h 961851"/>
                <a:gd name="connsiteX16" fmla="*/ 357878 w 837672"/>
                <a:gd name="connsiteY16" fmla="*/ 814809 h 961851"/>
                <a:gd name="connsiteX17" fmla="*/ 375340 w 837672"/>
                <a:gd name="connsiteY17" fmla="*/ 832272 h 961851"/>
                <a:gd name="connsiteX18" fmla="*/ 412583 w 837672"/>
                <a:gd name="connsiteY18" fmla="*/ 809421 h 961851"/>
                <a:gd name="connsiteX19" fmla="*/ 462653 w 837672"/>
                <a:gd name="connsiteY19" fmla="*/ 768772 h 961851"/>
                <a:gd name="connsiteX20" fmla="*/ 540440 w 837672"/>
                <a:gd name="connsiteY20" fmla="*/ 689397 h 961851"/>
                <a:gd name="connsiteX21" fmla="*/ 742466 w 837672"/>
                <a:gd name="connsiteY21" fmla="*/ 285427 h 961851"/>
                <a:gd name="connsiteX22" fmla="*/ 814223 w 837672"/>
                <a:gd name="connsiteY22" fmla="*/ 339469 h 961851"/>
                <a:gd name="connsiteX23" fmla="*/ 808283 w 837672"/>
                <a:gd name="connsiteY23" fmla="*/ 551096 h 961851"/>
                <a:gd name="connsiteX24" fmla="*/ 801457 w 837672"/>
                <a:gd name="connsiteY24" fmla="*/ 893238 h 961851"/>
                <a:gd name="connsiteX25" fmla="*/ 367703 w 837672"/>
                <a:gd name="connsiteY25" fmla="*/ 952667 h 961851"/>
                <a:gd name="connsiteX26" fmla="*/ 91224 w 837672"/>
                <a:gd name="connsiteY26" fmla="*/ 723165 h 961851"/>
                <a:gd name="connsiteX0" fmla="*/ 91224 w 837672"/>
                <a:gd name="connsiteY0" fmla="*/ 723165 h 961851"/>
                <a:gd name="connsiteX1" fmla="*/ 87892 w 837672"/>
                <a:gd name="connsiteY1" fmla="*/ 293024 h 961851"/>
                <a:gd name="connsiteX2" fmla="*/ 525 w 837672"/>
                <a:gd name="connsiteY2" fmla="*/ 32269 h 961851"/>
                <a:gd name="connsiteX3" fmla="*/ 65263 w 837672"/>
                <a:gd name="connsiteY3" fmla="*/ 0 h 961851"/>
                <a:gd name="connsiteX4" fmla="*/ 190518 w 837672"/>
                <a:gd name="connsiteY4" fmla="*/ 143751 h 961851"/>
                <a:gd name="connsiteX5" fmla="*/ 470447 w 837672"/>
                <a:gd name="connsiteY5" fmla="*/ 298415 h 961851"/>
                <a:gd name="connsiteX6" fmla="*/ 564464 w 837672"/>
                <a:gd name="connsiteY6" fmla="*/ 393035 h 961851"/>
                <a:gd name="connsiteX7" fmla="*/ 564949 w 837672"/>
                <a:gd name="connsiteY7" fmla="*/ 341842 h 961851"/>
                <a:gd name="connsiteX8" fmla="*/ 678555 w 837672"/>
                <a:gd name="connsiteY8" fmla="*/ 260016 h 961851"/>
                <a:gd name="connsiteX9" fmla="*/ 739331 w 837672"/>
                <a:gd name="connsiteY9" fmla="*/ 288156 h 961851"/>
                <a:gd name="connsiteX10" fmla="*/ 649916 w 837672"/>
                <a:gd name="connsiteY10" fmla="*/ 607605 h 961851"/>
                <a:gd name="connsiteX11" fmla="*/ 476940 w 837672"/>
                <a:gd name="connsiteY11" fmla="*/ 608434 h 961851"/>
                <a:gd name="connsiteX12" fmla="*/ 405504 w 837672"/>
                <a:gd name="connsiteY12" fmla="*/ 660822 h 961851"/>
                <a:gd name="connsiteX13" fmla="*/ 378228 w 837672"/>
                <a:gd name="connsiteY13" fmla="*/ 701875 h 961851"/>
                <a:gd name="connsiteX14" fmla="*/ 342315 w 837672"/>
                <a:gd name="connsiteY14" fmla="*/ 740853 h 961851"/>
                <a:gd name="connsiteX15" fmla="*/ 365076 w 837672"/>
                <a:gd name="connsiteY15" fmla="*/ 743231 h 961851"/>
                <a:gd name="connsiteX16" fmla="*/ 357878 w 837672"/>
                <a:gd name="connsiteY16" fmla="*/ 814809 h 961851"/>
                <a:gd name="connsiteX17" fmla="*/ 375340 w 837672"/>
                <a:gd name="connsiteY17" fmla="*/ 832272 h 961851"/>
                <a:gd name="connsiteX18" fmla="*/ 412583 w 837672"/>
                <a:gd name="connsiteY18" fmla="*/ 809421 h 961851"/>
                <a:gd name="connsiteX19" fmla="*/ 462653 w 837672"/>
                <a:gd name="connsiteY19" fmla="*/ 768772 h 961851"/>
                <a:gd name="connsiteX20" fmla="*/ 540440 w 837672"/>
                <a:gd name="connsiteY20" fmla="*/ 689397 h 961851"/>
                <a:gd name="connsiteX21" fmla="*/ 742466 w 837672"/>
                <a:gd name="connsiteY21" fmla="*/ 285427 h 961851"/>
                <a:gd name="connsiteX22" fmla="*/ 814223 w 837672"/>
                <a:gd name="connsiteY22" fmla="*/ 339469 h 961851"/>
                <a:gd name="connsiteX23" fmla="*/ 808283 w 837672"/>
                <a:gd name="connsiteY23" fmla="*/ 551096 h 961851"/>
                <a:gd name="connsiteX24" fmla="*/ 801457 w 837672"/>
                <a:gd name="connsiteY24" fmla="*/ 893238 h 961851"/>
                <a:gd name="connsiteX25" fmla="*/ 367703 w 837672"/>
                <a:gd name="connsiteY25" fmla="*/ 952667 h 961851"/>
                <a:gd name="connsiteX26" fmla="*/ 91224 w 837672"/>
                <a:gd name="connsiteY26" fmla="*/ 723165 h 961851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90518 w 837672"/>
                <a:gd name="connsiteY5" fmla="*/ 152063 h 970163"/>
                <a:gd name="connsiteX6" fmla="*/ 470447 w 837672"/>
                <a:gd name="connsiteY6" fmla="*/ 306727 h 970163"/>
                <a:gd name="connsiteX7" fmla="*/ 564464 w 837672"/>
                <a:gd name="connsiteY7" fmla="*/ 401347 h 970163"/>
                <a:gd name="connsiteX8" fmla="*/ 564949 w 837672"/>
                <a:gd name="connsiteY8" fmla="*/ 350154 h 970163"/>
                <a:gd name="connsiteX9" fmla="*/ 678555 w 837672"/>
                <a:gd name="connsiteY9" fmla="*/ 268328 h 970163"/>
                <a:gd name="connsiteX10" fmla="*/ 739331 w 837672"/>
                <a:gd name="connsiteY10" fmla="*/ 296468 h 970163"/>
                <a:gd name="connsiteX11" fmla="*/ 649916 w 837672"/>
                <a:gd name="connsiteY11" fmla="*/ 615917 h 970163"/>
                <a:gd name="connsiteX12" fmla="*/ 476940 w 837672"/>
                <a:gd name="connsiteY12" fmla="*/ 616746 h 970163"/>
                <a:gd name="connsiteX13" fmla="*/ 405504 w 837672"/>
                <a:gd name="connsiteY13" fmla="*/ 669134 h 970163"/>
                <a:gd name="connsiteX14" fmla="*/ 378228 w 837672"/>
                <a:gd name="connsiteY14" fmla="*/ 710187 h 970163"/>
                <a:gd name="connsiteX15" fmla="*/ 342315 w 837672"/>
                <a:gd name="connsiteY15" fmla="*/ 749165 h 970163"/>
                <a:gd name="connsiteX16" fmla="*/ 365076 w 837672"/>
                <a:gd name="connsiteY16" fmla="*/ 751543 h 970163"/>
                <a:gd name="connsiteX17" fmla="*/ 357878 w 837672"/>
                <a:gd name="connsiteY17" fmla="*/ 823121 h 970163"/>
                <a:gd name="connsiteX18" fmla="*/ 375340 w 837672"/>
                <a:gd name="connsiteY18" fmla="*/ 840584 h 970163"/>
                <a:gd name="connsiteX19" fmla="*/ 412583 w 837672"/>
                <a:gd name="connsiteY19" fmla="*/ 817733 h 970163"/>
                <a:gd name="connsiteX20" fmla="*/ 462653 w 837672"/>
                <a:gd name="connsiteY20" fmla="*/ 777084 h 970163"/>
                <a:gd name="connsiteX21" fmla="*/ 540440 w 837672"/>
                <a:gd name="connsiteY21" fmla="*/ 697709 h 970163"/>
                <a:gd name="connsiteX22" fmla="*/ 742466 w 837672"/>
                <a:gd name="connsiteY22" fmla="*/ 293739 h 970163"/>
                <a:gd name="connsiteX23" fmla="*/ 814223 w 837672"/>
                <a:gd name="connsiteY23" fmla="*/ 347781 h 970163"/>
                <a:gd name="connsiteX24" fmla="*/ 808283 w 837672"/>
                <a:gd name="connsiteY24" fmla="*/ 559408 h 970163"/>
                <a:gd name="connsiteX25" fmla="*/ 801457 w 837672"/>
                <a:gd name="connsiteY25" fmla="*/ 901550 h 970163"/>
                <a:gd name="connsiteX26" fmla="*/ 367703 w 837672"/>
                <a:gd name="connsiteY26" fmla="*/ 960979 h 970163"/>
                <a:gd name="connsiteX27" fmla="*/ 91224 w 837672"/>
                <a:gd name="connsiteY27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90518 w 837672"/>
                <a:gd name="connsiteY5" fmla="*/ 152063 h 970163"/>
                <a:gd name="connsiteX6" fmla="*/ 470447 w 837672"/>
                <a:gd name="connsiteY6" fmla="*/ 306727 h 970163"/>
                <a:gd name="connsiteX7" fmla="*/ 564464 w 837672"/>
                <a:gd name="connsiteY7" fmla="*/ 401347 h 970163"/>
                <a:gd name="connsiteX8" fmla="*/ 564949 w 837672"/>
                <a:gd name="connsiteY8" fmla="*/ 350154 h 970163"/>
                <a:gd name="connsiteX9" fmla="*/ 678555 w 837672"/>
                <a:gd name="connsiteY9" fmla="*/ 268328 h 970163"/>
                <a:gd name="connsiteX10" fmla="*/ 739331 w 837672"/>
                <a:gd name="connsiteY10" fmla="*/ 296468 h 970163"/>
                <a:gd name="connsiteX11" fmla="*/ 649916 w 837672"/>
                <a:gd name="connsiteY11" fmla="*/ 615917 h 970163"/>
                <a:gd name="connsiteX12" fmla="*/ 476940 w 837672"/>
                <a:gd name="connsiteY12" fmla="*/ 616746 h 970163"/>
                <a:gd name="connsiteX13" fmla="*/ 405504 w 837672"/>
                <a:gd name="connsiteY13" fmla="*/ 669134 h 970163"/>
                <a:gd name="connsiteX14" fmla="*/ 378228 w 837672"/>
                <a:gd name="connsiteY14" fmla="*/ 710187 h 970163"/>
                <a:gd name="connsiteX15" fmla="*/ 342315 w 837672"/>
                <a:gd name="connsiteY15" fmla="*/ 749165 h 970163"/>
                <a:gd name="connsiteX16" fmla="*/ 365076 w 837672"/>
                <a:gd name="connsiteY16" fmla="*/ 751543 h 970163"/>
                <a:gd name="connsiteX17" fmla="*/ 357878 w 837672"/>
                <a:gd name="connsiteY17" fmla="*/ 823121 h 970163"/>
                <a:gd name="connsiteX18" fmla="*/ 375340 w 837672"/>
                <a:gd name="connsiteY18" fmla="*/ 840584 h 970163"/>
                <a:gd name="connsiteX19" fmla="*/ 412583 w 837672"/>
                <a:gd name="connsiteY19" fmla="*/ 817733 h 970163"/>
                <a:gd name="connsiteX20" fmla="*/ 462653 w 837672"/>
                <a:gd name="connsiteY20" fmla="*/ 777084 h 970163"/>
                <a:gd name="connsiteX21" fmla="*/ 540440 w 837672"/>
                <a:gd name="connsiteY21" fmla="*/ 697709 h 970163"/>
                <a:gd name="connsiteX22" fmla="*/ 742466 w 837672"/>
                <a:gd name="connsiteY22" fmla="*/ 293739 h 970163"/>
                <a:gd name="connsiteX23" fmla="*/ 814223 w 837672"/>
                <a:gd name="connsiteY23" fmla="*/ 347781 h 970163"/>
                <a:gd name="connsiteX24" fmla="*/ 808283 w 837672"/>
                <a:gd name="connsiteY24" fmla="*/ 559408 h 970163"/>
                <a:gd name="connsiteX25" fmla="*/ 801457 w 837672"/>
                <a:gd name="connsiteY25" fmla="*/ 901550 h 970163"/>
                <a:gd name="connsiteX26" fmla="*/ 367703 w 837672"/>
                <a:gd name="connsiteY26" fmla="*/ 960979 h 970163"/>
                <a:gd name="connsiteX27" fmla="*/ 91224 w 837672"/>
                <a:gd name="connsiteY27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470447 w 837672"/>
                <a:gd name="connsiteY7" fmla="*/ 306727 h 970163"/>
                <a:gd name="connsiteX8" fmla="*/ 564464 w 837672"/>
                <a:gd name="connsiteY8" fmla="*/ 401347 h 970163"/>
                <a:gd name="connsiteX9" fmla="*/ 564949 w 837672"/>
                <a:gd name="connsiteY9" fmla="*/ 350154 h 970163"/>
                <a:gd name="connsiteX10" fmla="*/ 678555 w 837672"/>
                <a:gd name="connsiteY10" fmla="*/ 268328 h 970163"/>
                <a:gd name="connsiteX11" fmla="*/ 739331 w 837672"/>
                <a:gd name="connsiteY11" fmla="*/ 296468 h 970163"/>
                <a:gd name="connsiteX12" fmla="*/ 649916 w 837672"/>
                <a:gd name="connsiteY12" fmla="*/ 615917 h 970163"/>
                <a:gd name="connsiteX13" fmla="*/ 476940 w 837672"/>
                <a:gd name="connsiteY13" fmla="*/ 616746 h 970163"/>
                <a:gd name="connsiteX14" fmla="*/ 405504 w 837672"/>
                <a:gd name="connsiteY14" fmla="*/ 669134 h 970163"/>
                <a:gd name="connsiteX15" fmla="*/ 378228 w 837672"/>
                <a:gd name="connsiteY15" fmla="*/ 710187 h 970163"/>
                <a:gd name="connsiteX16" fmla="*/ 342315 w 837672"/>
                <a:gd name="connsiteY16" fmla="*/ 749165 h 970163"/>
                <a:gd name="connsiteX17" fmla="*/ 365076 w 837672"/>
                <a:gd name="connsiteY17" fmla="*/ 751543 h 970163"/>
                <a:gd name="connsiteX18" fmla="*/ 357878 w 837672"/>
                <a:gd name="connsiteY18" fmla="*/ 823121 h 970163"/>
                <a:gd name="connsiteX19" fmla="*/ 375340 w 837672"/>
                <a:gd name="connsiteY19" fmla="*/ 840584 h 970163"/>
                <a:gd name="connsiteX20" fmla="*/ 412583 w 837672"/>
                <a:gd name="connsiteY20" fmla="*/ 817733 h 970163"/>
                <a:gd name="connsiteX21" fmla="*/ 462653 w 837672"/>
                <a:gd name="connsiteY21" fmla="*/ 777084 h 970163"/>
                <a:gd name="connsiteX22" fmla="*/ 540440 w 837672"/>
                <a:gd name="connsiteY22" fmla="*/ 697709 h 970163"/>
                <a:gd name="connsiteX23" fmla="*/ 742466 w 837672"/>
                <a:gd name="connsiteY23" fmla="*/ 293739 h 970163"/>
                <a:gd name="connsiteX24" fmla="*/ 814223 w 837672"/>
                <a:gd name="connsiteY24" fmla="*/ 347781 h 970163"/>
                <a:gd name="connsiteX25" fmla="*/ 808283 w 837672"/>
                <a:gd name="connsiteY25" fmla="*/ 559408 h 970163"/>
                <a:gd name="connsiteX26" fmla="*/ 801457 w 837672"/>
                <a:gd name="connsiteY26" fmla="*/ 901550 h 970163"/>
                <a:gd name="connsiteX27" fmla="*/ 367703 w 837672"/>
                <a:gd name="connsiteY27" fmla="*/ 960979 h 970163"/>
                <a:gd name="connsiteX28" fmla="*/ 91224 w 837672"/>
                <a:gd name="connsiteY28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470447 w 837672"/>
                <a:gd name="connsiteY8" fmla="*/ 306727 h 970163"/>
                <a:gd name="connsiteX9" fmla="*/ 564464 w 837672"/>
                <a:gd name="connsiteY9" fmla="*/ 401347 h 970163"/>
                <a:gd name="connsiteX10" fmla="*/ 564949 w 837672"/>
                <a:gd name="connsiteY10" fmla="*/ 350154 h 970163"/>
                <a:gd name="connsiteX11" fmla="*/ 678555 w 837672"/>
                <a:gd name="connsiteY11" fmla="*/ 268328 h 970163"/>
                <a:gd name="connsiteX12" fmla="*/ 739331 w 837672"/>
                <a:gd name="connsiteY12" fmla="*/ 296468 h 970163"/>
                <a:gd name="connsiteX13" fmla="*/ 649916 w 837672"/>
                <a:gd name="connsiteY13" fmla="*/ 615917 h 970163"/>
                <a:gd name="connsiteX14" fmla="*/ 476940 w 837672"/>
                <a:gd name="connsiteY14" fmla="*/ 616746 h 970163"/>
                <a:gd name="connsiteX15" fmla="*/ 405504 w 837672"/>
                <a:gd name="connsiteY15" fmla="*/ 669134 h 970163"/>
                <a:gd name="connsiteX16" fmla="*/ 378228 w 837672"/>
                <a:gd name="connsiteY16" fmla="*/ 710187 h 970163"/>
                <a:gd name="connsiteX17" fmla="*/ 342315 w 837672"/>
                <a:gd name="connsiteY17" fmla="*/ 749165 h 970163"/>
                <a:gd name="connsiteX18" fmla="*/ 365076 w 837672"/>
                <a:gd name="connsiteY18" fmla="*/ 751543 h 970163"/>
                <a:gd name="connsiteX19" fmla="*/ 357878 w 837672"/>
                <a:gd name="connsiteY19" fmla="*/ 823121 h 970163"/>
                <a:gd name="connsiteX20" fmla="*/ 375340 w 837672"/>
                <a:gd name="connsiteY20" fmla="*/ 840584 h 970163"/>
                <a:gd name="connsiteX21" fmla="*/ 412583 w 837672"/>
                <a:gd name="connsiteY21" fmla="*/ 817733 h 970163"/>
                <a:gd name="connsiteX22" fmla="*/ 462653 w 837672"/>
                <a:gd name="connsiteY22" fmla="*/ 777084 h 970163"/>
                <a:gd name="connsiteX23" fmla="*/ 540440 w 837672"/>
                <a:gd name="connsiteY23" fmla="*/ 697709 h 970163"/>
                <a:gd name="connsiteX24" fmla="*/ 742466 w 837672"/>
                <a:gd name="connsiteY24" fmla="*/ 293739 h 970163"/>
                <a:gd name="connsiteX25" fmla="*/ 814223 w 837672"/>
                <a:gd name="connsiteY25" fmla="*/ 347781 h 970163"/>
                <a:gd name="connsiteX26" fmla="*/ 808283 w 837672"/>
                <a:gd name="connsiteY26" fmla="*/ 559408 h 970163"/>
                <a:gd name="connsiteX27" fmla="*/ 801457 w 837672"/>
                <a:gd name="connsiteY27" fmla="*/ 901550 h 970163"/>
                <a:gd name="connsiteX28" fmla="*/ 367703 w 837672"/>
                <a:gd name="connsiteY28" fmla="*/ 960979 h 970163"/>
                <a:gd name="connsiteX29" fmla="*/ 91224 w 837672"/>
                <a:gd name="connsiteY29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432172 w 837672"/>
                <a:gd name="connsiteY8" fmla="*/ 252017 h 970163"/>
                <a:gd name="connsiteX9" fmla="*/ 470447 w 837672"/>
                <a:gd name="connsiteY9" fmla="*/ 306727 h 970163"/>
                <a:gd name="connsiteX10" fmla="*/ 564464 w 837672"/>
                <a:gd name="connsiteY10" fmla="*/ 401347 h 970163"/>
                <a:gd name="connsiteX11" fmla="*/ 564949 w 837672"/>
                <a:gd name="connsiteY11" fmla="*/ 350154 h 970163"/>
                <a:gd name="connsiteX12" fmla="*/ 678555 w 837672"/>
                <a:gd name="connsiteY12" fmla="*/ 268328 h 970163"/>
                <a:gd name="connsiteX13" fmla="*/ 739331 w 837672"/>
                <a:gd name="connsiteY13" fmla="*/ 296468 h 970163"/>
                <a:gd name="connsiteX14" fmla="*/ 649916 w 837672"/>
                <a:gd name="connsiteY14" fmla="*/ 615917 h 970163"/>
                <a:gd name="connsiteX15" fmla="*/ 476940 w 837672"/>
                <a:gd name="connsiteY15" fmla="*/ 616746 h 970163"/>
                <a:gd name="connsiteX16" fmla="*/ 405504 w 837672"/>
                <a:gd name="connsiteY16" fmla="*/ 669134 h 970163"/>
                <a:gd name="connsiteX17" fmla="*/ 378228 w 837672"/>
                <a:gd name="connsiteY17" fmla="*/ 710187 h 970163"/>
                <a:gd name="connsiteX18" fmla="*/ 342315 w 837672"/>
                <a:gd name="connsiteY18" fmla="*/ 749165 h 970163"/>
                <a:gd name="connsiteX19" fmla="*/ 365076 w 837672"/>
                <a:gd name="connsiteY19" fmla="*/ 751543 h 970163"/>
                <a:gd name="connsiteX20" fmla="*/ 357878 w 837672"/>
                <a:gd name="connsiteY20" fmla="*/ 823121 h 970163"/>
                <a:gd name="connsiteX21" fmla="*/ 375340 w 837672"/>
                <a:gd name="connsiteY21" fmla="*/ 840584 h 970163"/>
                <a:gd name="connsiteX22" fmla="*/ 412583 w 837672"/>
                <a:gd name="connsiteY22" fmla="*/ 817733 h 970163"/>
                <a:gd name="connsiteX23" fmla="*/ 462653 w 837672"/>
                <a:gd name="connsiteY23" fmla="*/ 777084 h 970163"/>
                <a:gd name="connsiteX24" fmla="*/ 540440 w 837672"/>
                <a:gd name="connsiteY24" fmla="*/ 697709 h 970163"/>
                <a:gd name="connsiteX25" fmla="*/ 742466 w 837672"/>
                <a:gd name="connsiteY25" fmla="*/ 293739 h 970163"/>
                <a:gd name="connsiteX26" fmla="*/ 814223 w 837672"/>
                <a:gd name="connsiteY26" fmla="*/ 347781 h 970163"/>
                <a:gd name="connsiteX27" fmla="*/ 808283 w 837672"/>
                <a:gd name="connsiteY27" fmla="*/ 559408 h 970163"/>
                <a:gd name="connsiteX28" fmla="*/ 801457 w 837672"/>
                <a:gd name="connsiteY28" fmla="*/ 901550 h 970163"/>
                <a:gd name="connsiteX29" fmla="*/ 367703 w 837672"/>
                <a:gd name="connsiteY29" fmla="*/ 960979 h 970163"/>
                <a:gd name="connsiteX30" fmla="*/ 91224 w 837672"/>
                <a:gd name="connsiteY30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432172 w 837672"/>
                <a:gd name="connsiteY9" fmla="*/ 252017 h 970163"/>
                <a:gd name="connsiteX10" fmla="*/ 470447 w 837672"/>
                <a:gd name="connsiteY10" fmla="*/ 306727 h 970163"/>
                <a:gd name="connsiteX11" fmla="*/ 564464 w 837672"/>
                <a:gd name="connsiteY11" fmla="*/ 401347 h 970163"/>
                <a:gd name="connsiteX12" fmla="*/ 564949 w 837672"/>
                <a:gd name="connsiteY12" fmla="*/ 350154 h 970163"/>
                <a:gd name="connsiteX13" fmla="*/ 678555 w 837672"/>
                <a:gd name="connsiteY13" fmla="*/ 268328 h 970163"/>
                <a:gd name="connsiteX14" fmla="*/ 739331 w 837672"/>
                <a:gd name="connsiteY14" fmla="*/ 296468 h 970163"/>
                <a:gd name="connsiteX15" fmla="*/ 649916 w 837672"/>
                <a:gd name="connsiteY15" fmla="*/ 615917 h 970163"/>
                <a:gd name="connsiteX16" fmla="*/ 476940 w 837672"/>
                <a:gd name="connsiteY16" fmla="*/ 616746 h 970163"/>
                <a:gd name="connsiteX17" fmla="*/ 405504 w 837672"/>
                <a:gd name="connsiteY17" fmla="*/ 669134 h 970163"/>
                <a:gd name="connsiteX18" fmla="*/ 378228 w 837672"/>
                <a:gd name="connsiteY18" fmla="*/ 710187 h 970163"/>
                <a:gd name="connsiteX19" fmla="*/ 342315 w 837672"/>
                <a:gd name="connsiteY19" fmla="*/ 749165 h 970163"/>
                <a:gd name="connsiteX20" fmla="*/ 365076 w 837672"/>
                <a:gd name="connsiteY20" fmla="*/ 751543 h 970163"/>
                <a:gd name="connsiteX21" fmla="*/ 357878 w 837672"/>
                <a:gd name="connsiteY21" fmla="*/ 823121 h 970163"/>
                <a:gd name="connsiteX22" fmla="*/ 375340 w 837672"/>
                <a:gd name="connsiteY22" fmla="*/ 840584 h 970163"/>
                <a:gd name="connsiteX23" fmla="*/ 412583 w 837672"/>
                <a:gd name="connsiteY23" fmla="*/ 817733 h 970163"/>
                <a:gd name="connsiteX24" fmla="*/ 462653 w 837672"/>
                <a:gd name="connsiteY24" fmla="*/ 777084 h 970163"/>
                <a:gd name="connsiteX25" fmla="*/ 540440 w 837672"/>
                <a:gd name="connsiteY25" fmla="*/ 697709 h 970163"/>
                <a:gd name="connsiteX26" fmla="*/ 742466 w 837672"/>
                <a:gd name="connsiteY26" fmla="*/ 293739 h 970163"/>
                <a:gd name="connsiteX27" fmla="*/ 814223 w 837672"/>
                <a:gd name="connsiteY27" fmla="*/ 347781 h 970163"/>
                <a:gd name="connsiteX28" fmla="*/ 808283 w 837672"/>
                <a:gd name="connsiteY28" fmla="*/ 559408 h 970163"/>
                <a:gd name="connsiteX29" fmla="*/ 801457 w 837672"/>
                <a:gd name="connsiteY29" fmla="*/ 901550 h 970163"/>
                <a:gd name="connsiteX30" fmla="*/ 367703 w 837672"/>
                <a:gd name="connsiteY30" fmla="*/ 960979 h 970163"/>
                <a:gd name="connsiteX31" fmla="*/ 91224 w 837672"/>
                <a:gd name="connsiteY31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432172 w 837672"/>
                <a:gd name="connsiteY10" fmla="*/ 252017 h 970163"/>
                <a:gd name="connsiteX11" fmla="*/ 470447 w 837672"/>
                <a:gd name="connsiteY11" fmla="*/ 306727 h 970163"/>
                <a:gd name="connsiteX12" fmla="*/ 564464 w 837672"/>
                <a:gd name="connsiteY12" fmla="*/ 401347 h 970163"/>
                <a:gd name="connsiteX13" fmla="*/ 564949 w 837672"/>
                <a:gd name="connsiteY13" fmla="*/ 350154 h 970163"/>
                <a:gd name="connsiteX14" fmla="*/ 678555 w 837672"/>
                <a:gd name="connsiteY14" fmla="*/ 268328 h 970163"/>
                <a:gd name="connsiteX15" fmla="*/ 739331 w 837672"/>
                <a:gd name="connsiteY15" fmla="*/ 296468 h 970163"/>
                <a:gd name="connsiteX16" fmla="*/ 649916 w 837672"/>
                <a:gd name="connsiteY16" fmla="*/ 615917 h 970163"/>
                <a:gd name="connsiteX17" fmla="*/ 476940 w 837672"/>
                <a:gd name="connsiteY17" fmla="*/ 616746 h 970163"/>
                <a:gd name="connsiteX18" fmla="*/ 405504 w 837672"/>
                <a:gd name="connsiteY18" fmla="*/ 669134 h 970163"/>
                <a:gd name="connsiteX19" fmla="*/ 378228 w 837672"/>
                <a:gd name="connsiteY19" fmla="*/ 710187 h 970163"/>
                <a:gd name="connsiteX20" fmla="*/ 342315 w 837672"/>
                <a:gd name="connsiteY20" fmla="*/ 749165 h 970163"/>
                <a:gd name="connsiteX21" fmla="*/ 365076 w 837672"/>
                <a:gd name="connsiteY21" fmla="*/ 751543 h 970163"/>
                <a:gd name="connsiteX22" fmla="*/ 357878 w 837672"/>
                <a:gd name="connsiteY22" fmla="*/ 823121 h 970163"/>
                <a:gd name="connsiteX23" fmla="*/ 375340 w 837672"/>
                <a:gd name="connsiteY23" fmla="*/ 840584 h 970163"/>
                <a:gd name="connsiteX24" fmla="*/ 412583 w 837672"/>
                <a:gd name="connsiteY24" fmla="*/ 817733 h 970163"/>
                <a:gd name="connsiteX25" fmla="*/ 462653 w 837672"/>
                <a:gd name="connsiteY25" fmla="*/ 777084 h 970163"/>
                <a:gd name="connsiteX26" fmla="*/ 540440 w 837672"/>
                <a:gd name="connsiteY26" fmla="*/ 697709 h 970163"/>
                <a:gd name="connsiteX27" fmla="*/ 742466 w 837672"/>
                <a:gd name="connsiteY27" fmla="*/ 293739 h 970163"/>
                <a:gd name="connsiteX28" fmla="*/ 814223 w 837672"/>
                <a:gd name="connsiteY28" fmla="*/ 347781 h 970163"/>
                <a:gd name="connsiteX29" fmla="*/ 808283 w 837672"/>
                <a:gd name="connsiteY29" fmla="*/ 559408 h 970163"/>
                <a:gd name="connsiteX30" fmla="*/ 801457 w 837672"/>
                <a:gd name="connsiteY30" fmla="*/ 901550 h 970163"/>
                <a:gd name="connsiteX31" fmla="*/ 367703 w 837672"/>
                <a:gd name="connsiteY31" fmla="*/ 960979 h 970163"/>
                <a:gd name="connsiteX32" fmla="*/ 91224 w 837672"/>
                <a:gd name="connsiteY32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367028 w 837672"/>
                <a:gd name="connsiteY10" fmla="*/ 227575 h 970163"/>
                <a:gd name="connsiteX11" fmla="*/ 432172 w 837672"/>
                <a:gd name="connsiteY11" fmla="*/ 252017 h 970163"/>
                <a:gd name="connsiteX12" fmla="*/ 470447 w 837672"/>
                <a:gd name="connsiteY12" fmla="*/ 306727 h 970163"/>
                <a:gd name="connsiteX13" fmla="*/ 564464 w 837672"/>
                <a:gd name="connsiteY13" fmla="*/ 401347 h 970163"/>
                <a:gd name="connsiteX14" fmla="*/ 564949 w 837672"/>
                <a:gd name="connsiteY14" fmla="*/ 350154 h 970163"/>
                <a:gd name="connsiteX15" fmla="*/ 678555 w 837672"/>
                <a:gd name="connsiteY15" fmla="*/ 268328 h 970163"/>
                <a:gd name="connsiteX16" fmla="*/ 739331 w 837672"/>
                <a:gd name="connsiteY16" fmla="*/ 296468 h 970163"/>
                <a:gd name="connsiteX17" fmla="*/ 649916 w 837672"/>
                <a:gd name="connsiteY17" fmla="*/ 615917 h 970163"/>
                <a:gd name="connsiteX18" fmla="*/ 476940 w 837672"/>
                <a:gd name="connsiteY18" fmla="*/ 616746 h 970163"/>
                <a:gd name="connsiteX19" fmla="*/ 405504 w 837672"/>
                <a:gd name="connsiteY19" fmla="*/ 669134 h 970163"/>
                <a:gd name="connsiteX20" fmla="*/ 378228 w 837672"/>
                <a:gd name="connsiteY20" fmla="*/ 710187 h 970163"/>
                <a:gd name="connsiteX21" fmla="*/ 342315 w 837672"/>
                <a:gd name="connsiteY21" fmla="*/ 749165 h 970163"/>
                <a:gd name="connsiteX22" fmla="*/ 365076 w 837672"/>
                <a:gd name="connsiteY22" fmla="*/ 751543 h 970163"/>
                <a:gd name="connsiteX23" fmla="*/ 357878 w 837672"/>
                <a:gd name="connsiteY23" fmla="*/ 823121 h 970163"/>
                <a:gd name="connsiteX24" fmla="*/ 375340 w 837672"/>
                <a:gd name="connsiteY24" fmla="*/ 840584 h 970163"/>
                <a:gd name="connsiteX25" fmla="*/ 412583 w 837672"/>
                <a:gd name="connsiteY25" fmla="*/ 817733 h 970163"/>
                <a:gd name="connsiteX26" fmla="*/ 462653 w 837672"/>
                <a:gd name="connsiteY26" fmla="*/ 777084 h 970163"/>
                <a:gd name="connsiteX27" fmla="*/ 540440 w 837672"/>
                <a:gd name="connsiteY27" fmla="*/ 697709 h 970163"/>
                <a:gd name="connsiteX28" fmla="*/ 742466 w 837672"/>
                <a:gd name="connsiteY28" fmla="*/ 293739 h 970163"/>
                <a:gd name="connsiteX29" fmla="*/ 814223 w 837672"/>
                <a:gd name="connsiteY29" fmla="*/ 347781 h 970163"/>
                <a:gd name="connsiteX30" fmla="*/ 808283 w 837672"/>
                <a:gd name="connsiteY30" fmla="*/ 559408 h 970163"/>
                <a:gd name="connsiteX31" fmla="*/ 801457 w 837672"/>
                <a:gd name="connsiteY31" fmla="*/ 901550 h 970163"/>
                <a:gd name="connsiteX32" fmla="*/ 367703 w 837672"/>
                <a:gd name="connsiteY32" fmla="*/ 960979 h 970163"/>
                <a:gd name="connsiteX33" fmla="*/ 91224 w 837672"/>
                <a:gd name="connsiteY33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367028 w 837672"/>
                <a:gd name="connsiteY10" fmla="*/ 227575 h 970163"/>
                <a:gd name="connsiteX11" fmla="*/ 404089 w 837672"/>
                <a:gd name="connsiteY11" fmla="*/ 244072 h 970163"/>
                <a:gd name="connsiteX12" fmla="*/ 432172 w 837672"/>
                <a:gd name="connsiteY12" fmla="*/ 252017 h 970163"/>
                <a:gd name="connsiteX13" fmla="*/ 470447 w 837672"/>
                <a:gd name="connsiteY13" fmla="*/ 306727 h 970163"/>
                <a:gd name="connsiteX14" fmla="*/ 564464 w 837672"/>
                <a:gd name="connsiteY14" fmla="*/ 401347 h 970163"/>
                <a:gd name="connsiteX15" fmla="*/ 564949 w 837672"/>
                <a:gd name="connsiteY15" fmla="*/ 350154 h 970163"/>
                <a:gd name="connsiteX16" fmla="*/ 678555 w 837672"/>
                <a:gd name="connsiteY16" fmla="*/ 268328 h 970163"/>
                <a:gd name="connsiteX17" fmla="*/ 739331 w 837672"/>
                <a:gd name="connsiteY17" fmla="*/ 296468 h 970163"/>
                <a:gd name="connsiteX18" fmla="*/ 649916 w 837672"/>
                <a:gd name="connsiteY18" fmla="*/ 615917 h 970163"/>
                <a:gd name="connsiteX19" fmla="*/ 476940 w 837672"/>
                <a:gd name="connsiteY19" fmla="*/ 616746 h 970163"/>
                <a:gd name="connsiteX20" fmla="*/ 405504 w 837672"/>
                <a:gd name="connsiteY20" fmla="*/ 669134 h 970163"/>
                <a:gd name="connsiteX21" fmla="*/ 378228 w 837672"/>
                <a:gd name="connsiteY21" fmla="*/ 710187 h 970163"/>
                <a:gd name="connsiteX22" fmla="*/ 342315 w 837672"/>
                <a:gd name="connsiteY22" fmla="*/ 749165 h 970163"/>
                <a:gd name="connsiteX23" fmla="*/ 365076 w 837672"/>
                <a:gd name="connsiteY23" fmla="*/ 751543 h 970163"/>
                <a:gd name="connsiteX24" fmla="*/ 357878 w 837672"/>
                <a:gd name="connsiteY24" fmla="*/ 823121 h 970163"/>
                <a:gd name="connsiteX25" fmla="*/ 375340 w 837672"/>
                <a:gd name="connsiteY25" fmla="*/ 840584 h 970163"/>
                <a:gd name="connsiteX26" fmla="*/ 412583 w 837672"/>
                <a:gd name="connsiteY26" fmla="*/ 817733 h 970163"/>
                <a:gd name="connsiteX27" fmla="*/ 462653 w 837672"/>
                <a:gd name="connsiteY27" fmla="*/ 777084 h 970163"/>
                <a:gd name="connsiteX28" fmla="*/ 540440 w 837672"/>
                <a:gd name="connsiteY28" fmla="*/ 697709 h 970163"/>
                <a:gd name="connsiteX29" fmla="*/ 742466 w 837672"/>
                <a:gd name="connsiteY29" fmla="*/ 293739 h 970163"/>
                <a:gd name="connsiteX30" fmla="*/ 814223 w 837672"/>
                <a:gd name="connsiteY30" fmla="*/ 347781 h 970163"/>
                <a:gd name="connsiteX31" fmla="*/ 808283 w 837672"/>
                <a:gd name="connsiteY31" fmla="*/ 559408 h 970163"/>
                <a:gd name="connsiteX32" fmla="*/ 801457 w 837672"/>
                <a:gd name="connsiteY32" fmla="*/ 901550 h 970163"/>
                <a:gd name="connsiteX33" fmla="*/ 367703 w 837672"/>
                <a:gd name="connsiteY33" fmla="*/ 960979 h 970163"/>
                <a:gd name="connsiteX34" fmla="*/ 91224 w 837672"/>
                <a:gd name="connsiteY34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367028 w 837672"/>
                <a:gd name="connsiteY10" fmla="*/ 227575 h 970163"/>
                <a:gd name="connsiteX11" fmla="*/ 404089 w 837672"/>
                <a:gd name="connsiteY11" fmla="*/ 244072 h 970163"/>
                <a:gd name="connsiteX12" fmla="*/ 432172 w 837672"/>
                <a:gd name="connsiteY12" fmla="*/ 252017 h 970163"/>
                <a:gd name="connsiteX13" fmla="*/ 470447 w 837672"/>
                <a:gd name="connsiteY13" fmla="*/ 306727 h 970163"/>
                <a:gd name="connsiteX14" fmla="*/ 564464 w 837672"/>
                <a:gd name="connsiteY14" fmla="*/ 401347 h 970163"/>
                <a:gd name="connsiteX15" fmla="*/ 564949 w 837672"/>
                <a:gd name="connsiteY15" fmla="*/ 350154 h 970163"/>
                <a:gd name="connsiteX16" fmla="*/ 678555 w 837672"/>
                <a:gd name="connsiteY16" fmla="*/ 268328 h 970163"/>
                <a:gd name="connsiteX17" fmla="*/ 739331 w 837672"/>
                <a:gd name="connsiteY17" fmla="*/ 296468 h 970163"/>
                <a:gd name="connsiteX18" fmla="*/ 649916 w 837672"/>
                <a:gd name="connsiteY18" fmla="*/ 615917 h 970163"/>
                <a:gd name="connsiteX19" fmla="*/ 476940 w 837672"/>
                <a:gd name="connsiteY19" fmla="*/ 616746 h 970163"/>
                <a:gd name="connsiteX20" fmla="*/ 405504 w 837672"/>
                <a:gd name="connsiteY20" fmla="*/ 669134 h 970163"/>
                <a:gd name="connsiteX21" fmla="*/ 378228 w 837672"/>
                <a:gd name="connsiteY21" fmla="*/ 710187 h 970163"/>
                <a:gd name="connsiteX22" fmla="*/ 342315 w 837672"/>
                <a:gd name="connsiteY22" fmla="*/ 749165 h 970163"/>
                <a:gd name="connsiteX23" fmla="*/ 365076 w 837672"/>
                <a:gd name="connsiteY23" fmla="*/ 751543 h 970163"/>
                <a:gd name="connsiteX24" fmla="*/ 357878 w 837672"/>
                <a:gd name="connsiteY24" fmla="*/ 823121 h 970163"/>
                <a:gd name="connsiteX25" fmla="*/ 375340 w 837672"/>
                <a:gd name="connsiteY25" fmla="*/ 840584 h 970163"/>
                <a:gd name="connsiteX26" fmla="*/ 412583 w 837672"/>
                <a:gd name="connsiteY26" fmla="*/ 817733 h 970163"/>
                <a:gd name="connsiteX27" fmla="*/ 462653 w 837672"/>
                <a:gd name="connsiteY27" fmla="*/ 777084 h 970163"/>
                <a:gd name="connsiteX28" fmla="*/ 540440 w 837672"/>
                <a:gd name="connsiteY28" fmla="*/ 697709 h 970163"/>
                <a:gd name="connsiteX29" fmla="*/ 742466 w 837672"/>
                <a:gd name="connsiteY29" fmla="*/ 293739 h 970163"/>
                <a:gd name="connsiteX30" fmla="*/ 814223 w 837672"/>
                <a:gd name="connsiteY30" fmla="*/ 347781 h 970163"/>
                <a:gd name="connsiteX31" fmla="*/ 808283 w 837672"/>
                <a:gd name="connsiteY31" fmla="*/ 559408 h 970163"/>
                <a:gd name="connsiteX32" fmla="*/ 801457 w 837672"/>
                <a:gd name="connsiteY32" fmla="*/ 901550 h 970163"/>
                <a:gd name="connsiteX33" fmla="*/ 367703 w 837672"/>
                <a:gd name="connsiteY33" fmla="*/ 960979 h 970163"/>
                <a:gd name="connsiteX34" fmla="*/ 91224 w 837672"/>
                <a:gd name="connsiteY34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367028 w 837672"/>
                <a:gd name="connsiteY10" fmla="*/ 227575 h 970163"/>
                <a:gd name="connsiteX11" fmla="*/ 404089 w 837672"/>
                <a:gd name="connsiteY11" fmla="*/ 244072 h 970163"/>
                <a:gd name="connsiteX12" fmla="*/ 432172 w 837672"/>
                <a:gd name="connsiteY12" fmla="*/ 252017 h 970163"/>
                <a:gd name="connsiteX13" fmla="*/ 470447 w 837672"/>
                <a:gd name="connsiteY13" fmla="*/ 306727 h 970163"/>
                <a:gd name="connsiteX14" fmla="*/ 564464 w 837672"/>
                <a:gd name="connsiteY14" fmla="*/ 401347 h 970163"/>
                <a:gd name="connsiteX15" fmla="*/ 564949 w 837672"/>
                <a:gd name="connsiteY15" fmla="*/ 350154 h 970163"/>
                <a:gd name="connsiteX16" fmla="*/ 678555 w 837672"/>
                <a:gd name="connsiteY16" fmla="*/ 268328 h 970163"/>
                <a:gd name="connsiteX17" fmla="*/ 739331 w 837672"/>
                <a:gd name="connsiteY17" fmla="*/ 296468 h 970163"/>
                <a:gd name="connsiteX18" fmla="*/ 649916 w 837672"/>
                <a:gd name="connsiteY18" fmla="*/ 615917 h 970163"/>
                <a:gd name="connsiteX19" fmla="*/ 476940 w 837672"/>
                <a:gd name="connsiteY19" fmla="*/ 616746 h 970163"/>
                <a:gd name="connsiteX20" fmla="*/ 405504 w 837672"/>
                <a:gd name="connsiteY20" fmla="*/ 669134 h 970163"/>
                <a:gd name="connsiteX21" fmla="*/ 378228 w 837672"/>
                <a:gd name="connsiteY21" fmla="*/ 710187 h 970163"/>
                <a:gd name="connsiteX22" fmla="*/ 342315 w 837672"/>
                <a:gd name="connsiteY22" fmla="*/ 749165 h 970163"/>
                <a:gd name="connsiteX23" fmla="*/ 365076 w 837672"/>
                <a:gd name="connsiteY23" fmla="*/ 751543 h 970163"/>
                <a:gd name="connsiteX24" fmla="*/ 357878 w 837672"/>
                <a:gd name="connsiteY24" fmla="*/ 823121 h 970163"/>
                <a:gd name="connsiteX25" fmla="*/ 375340 w 837672"/>
                <a:gd name="connsiteY25" fmla="*/ 840584 h 970163"/>
                <a:gd name="connsiteX26" fmla="*/ 412583 w 837672"/>
                <a:gd name="connsiteY26" fmla="*/ 817733 h 970163"/>
                <a:gd name="connsiteX27" fmla="*/ 462653 w 837672"/>
                <a:gd name="connsiteY27" fmla="*/ 777084 h 970163"/>
                <a:gd name="connsiteX28" fmla="*/ 540440 w 837672"/>
                <a:gd name="connsiteY28" fmla="*/ 697709 h 970163"/>
                <a:gd name="connsiteX29" fmla="*/ 739554 w 837672"/>
                <a:gd name="connsiteY29" fmla="*/ 310056 h 970163"/>
                <a:gd name="connsiteX30" fmla="*/ 814223 w 837672"/>
                <a:gd name="connsiteY30" fmla="*/ 347781 h 970163"/>
                <a:gd name="connsiteX31" fmla="*/ 808283 w 837672"/>
                <a:gd name="connsiteY31" fmla="*/ 559408 h 970163"/>
                <a:gd name="connsiteX32" fmla="*/ 801457 w 837672"/>
                <a:gd name="connsiteY32" fmla="*/ 901550 h 970163"/>
                <a:gd name="connsiteX33" fmla="*/ 367703 w 837672"/>
                <a:gd name="connsiteY33" fmla="*/ 960979 h 970163"/>
                <a:gd name="connsiteX34" fmla="*/ 91224 w 837672"/>
                <a:gd name="connsiteY34" fmla="*/ 731477 h 970163"/>
                <a:gd name="connsiteX0" fmla="*/ 91224 w 837672"/>
                <a:gd name="connsiteY0" fmla="*/ 731477 h 970163"/>
                <a:gd name="connsiteX1" fmla="*/ 87892 w 837672"/>
                <a:gd name="connsiteY1" fmla="*/ 301336 h 970163"/>
                <a:gd name="connsiteX2" fmla="*/ 525 w 837672"/>
                <a:gd name="connsiteY2" fmla="*/ 40581 h 970163"/>
                <a:gd name="connsiteX3" fmla="*/ 65263 w 837672"/>
                <a:gd name="connsiteY3" fmla="*/ 8312 h 970163"/>
                <a:gd name="connsiteX4" fmla="*/ 78606 w 837672"/>
                <a:gd name="connsiteY4" fmla="*/ 13164 h 970163"/>
                <a:gd name="connsiteX5" fmla="*/ 153519 w 837672"/>
                <a:gd name="connsiteY5" fmla="*/ 108392 h 970163"/>
                <a:gd name="connsiteX6" fmla="*/ 190518 w 837672"/>
                <a:gd name="connsiteY6" fmla="*/ 152063 h 970163"/>
                <a:gd name="connsiteX7" fmla="*/ 272708 w 837672"/>
                <a:gd name="connsiteY7" fmla="*/ 185724 h 970163"/>
                <a:gd name="connsiteX8" fmla="*/ 285265 w 837672"/>
                <a:gd name="connsiteY8" fmla="*/ 211442 h 970163"/>
                <a:gd name="connsiteX9" fmla="*/ 330938 w 837672"/>
                <a:gd name="connsiteY9" fmla="*/ 233337 h 970163"/>
                <a:gd name="connsiteX10" fmla="*/ 367028 w 837672"/>
                <a:gd name="connsiteY10" fmla="*/ 227575 h 970163"/>
                <a:gd name="connsiteX11" fmla="*/ 404089 w 837672"/>
                <a:gd name="connsiteY11" fmla="*/ 244072 h 970163"/>
                <a:gd name="connsiteX12" fmla="*/ 432172 w 837672"/>
                <a:gd name="connsiteY12" fmla="*/ 252017 h 970163"/>
                <a:gd name="connsiteX13" fmla="*/ 470447 w 837672"/>
                <a:gd name="connsiteY13" fmla="*/ 306727 h 970163"/>
                <a:gd name="connsiteX14" fmla="*/ 564464 w 837672"/>
                <a:gd name="connsiteY14" fmla="*/ 401347 h 970163"/>
                <a:gd name="connsiteX15" fmla="*/ 564949 w 837672"/>
                <a:gd name="connsiteY15" fmla="*/ 350154 h 970163"/>
                <a:gd name="connsiteX16" fmla="*/ 678555 w 837672"/>
                <a:gd name="connsiteY16" fmla="*/ 268328 h 970163"/>
                <a:gd name="connsiteX17" fmla="*/ 739331 w 837672"/>
                <a:gd name="connsiteY17" fmla="*/ 296468 h 970163"/>
                <a:gd name="connsiteX18" fmla="*/ 649916 w 837672"/>
                <a:gd name="connsiteY18" fmla="*/ 615917 h 970163"/>
                <a:gd name="connsiteX19" fmla="*/ 476940 w 837672"/>
                <a:gd name="connsiteY19" fmla="*/ 616746 h 970163"/>
                <a:gd name="connsiteX20" fmla="*/ 405504 w 837672"/>
                <a:gd name="connsiteY20" fmla="*/ 669134 h 970163"/>
                <a:gd name="connsiteX21" fmla="*/ 378228 w 837672"/>
                <a:gd name="connsiteY21" fmla="*/ 710187 h 970163"/>
                <a:gd name="connsiteX22" fmla="*/ 342315 w 837672"/>
                <a:gd name="connsiteY22" fmla="*/ 749165 h 970163"/>
                <a:gd name="connsiteX23" fmla="*/ 365076 w 837672"/>
                <a:gd name="connsiteY23" fmla="*/ 751543 h 970163"/>
                <a:gd name="connsiteX24" fmla="*/ 357878 w 837672"/>
                <a:gd name="connsiteY24" fmla="*/ 823121 h 970163"/>
                <a:gd name="connsiteX25" fmla="*/ 375340 w 837672"/>
                <a:gd name="connsiteY25" fmla="*/ 840584 h 970163"/>
                <a:gd name="connsiteX26" fmla="*/ 412583 w 837672"/>
                <a:gd name="connsiteY26" fmla="*/ 817733 h 970163"/>
                <a:gd name="connsiteX27" fmla="*/ 462653 w 837672"/>
                <a:gd name="connsiteY27" fmla="*/ 777084 h 970163"/>
                <a:gd name="connsiteX28" fmla="*/ 540440 w 837672"/>
                <a:gd name="connsiteY28" fmla="*/ 697709 h 970163"/>
                <a:gd name="connsiteX29" fmla="*/ 739554 w 837672"/>
                <a:gd name="connsiteY29" fmla="*/ 310056 h 970163"/>
                <a:gd name="connsiteX30" fmla="*/ 814223 w 837672"/>
                <a:gd name="connsiteY30" fmla="*/ 347781 h 970163"/>
                <a:gd name="connsiteX31" fmla="*/ 808283 w 837672"/>
                <a:gd name="connsiteY31" fmla="*/ 559408 h 970163"/>
                <a:gd name="connsiteX32" fmla="*/ 801457 w 837672"/>
                <a:gd name="connsiteY32" fmla="*/ 901550 h 970163"/>
                <a:gd name="connsiteX33" fmla="*/ 367703 w 837672"/>
                <a:gd name="connsiteY33" fmla="*/ 960979 h 970163"/>
                <a:gd name="connsiteX34" fmla="*/ 91224 w 837672"/>
                <a:gd name="connsiteY34" fmla="*/ 731477 h 970163"/>
                <a:gd name="connsiteX0" fmla="*/ 91224 w 843188"/>
                <a:gd name="connsiteY0" fmla="*/ 731477 h 970163"/>
                <a:gd name="connsiteX1" fmla="*/ 87892 w 843188"/>
                <a:gd name="connsiteY1" fmla="*/ 301336 h 970163"/>
                <a:gd name="connsiteX2" fmla="*/ 525 w 843188"/>
                <a:gd name="connsiteY2" fmla="*/ 40581 h 970163"/>
                <a:gd name="connsiteX3" fmla="*/ 65263 w 843188"/>
                <a:gd name="connsiteY3" fmla="*/ 8312 h 970163"/>
                <a:gd name="connsiteX4" fmla="*/ 78606 w 843188"/>
                <a:gd name="connsiteY4" fmla="*/ 13164 h 970163"/>
                <a:gd name="connsiteX5" fmla="*/ 153519 w 843188"/>
                <a:gd name="connsiteY5" fmla="*/ 108392 h 970163"/>
                <a:gd name="connsiteX6" fmla="*/ 190518 w 843188"/>
                <a:gd name="connsiteY6" fmla="*/ 152063 h 970163"/>
                <a:gd name="connsiteX7" fmla="*/ 272708 w 843188"/>
                <a:gd name="connsiteY7" fmla="*/ 185724 h 970163"/>
                <a:gd name="connsiteX8" fmla="*/ 285265 w 843188"/>
                <a:gd name="connsiteY8" fmla="*/ 211442 h 970163"/>
                <a:gd name="connsiteX9" fmla="*/ 330938 w 843188"/>
                <a:gd name="connsiteY9" fmla="*/ 233337 h 970163"/>
                <a:gd name="connsiteX10" fmla="*/ 367028 w 843188"/>
                <a:gd name="connsiteY10" fmla="*/ 227575 h 970163"/>
                <a:gd name="connsiteX11" fmla="*/ 404089 w 843188"/>
                <a:gd name="connsiteY11" fmla="*/ 244072 h 970163"/>
                <a:gd name="connsiteX12" fmla="*/ 432172 w 843188"/>
                <a:gd name="connsiteY12" fmla="*/ 252017 h 970163"/>
                <a:gd name="connsiteX13" fmla="*/ 470447 w 843188"/>
                <a:gd name="connsiteY13" fmla="*/ 306727 h 970163"/>
                <a:gd name="connsiteX14" fmla="*/ 564464 w 843188"/>
                <a:gd name="connsiteY14" fmla="*/ 401347 h 970163"/>
                <a:gd name="connsiteX15" fmla="*/ 564949 w 843188"/>
                <a:gd name="connsiteY15" fmla="*/ 350154 h 970163"/>
                <a:gd name="connsiteX16" fmla="*/ 678555 w 843188"/>
                <a:gd name="connsiteY16" fmla="*/ 268328 h 970163"/>
                <a:gd name="connsiteX17" fmla="*/ 739331 w 843188"/>
                <a:gd name="connsiteY17" fmla="*/ 296468 h 970163"/>
                <a:gd name="connsiteX18" fmla="*/ 649916 w 843188"/>
                <a:gd name="connsiteY18" fmla="*/ 615917 h 970163"/>
                <a:gd name="connsiteX19" fmla="*/ 476940 w 843188"/>
                <a:gd name="connsiteY19" fmla="*/ 616746 h 970163"/>
                <a:gd name="connsiteX20" fmla="*/ 405504 w 843188"/>
                <a:gd name="connsiteY20" fmla="*/ 669134 h 970163"/>
                <a:gd name="connsiteX21" fmla="*/ 378228 w 843188"/>
                <a:gd name="connsiteY21" fmla="*/ 710187 h 970163"/>
                <a:gd name="connsiteX22" fmla="*/ 342315 w 843188"/>
                <a:gd name="connsiteY22" fmla="*/ 749165 h 970163"/>
                <a:gd name="connsiteX23" fmla="*/ 365076 w 843188"/>
                <a:gd name="connsiteY23" fmla="*/ 751543 h 970163"/>
                <a:gd name="connsiteX24" fmla="*/ 357878 w 843188"/>
                <a:gd name="connsiteY24" fmla="*/ 823121 h 970163"/>
                <a:gd name="connsiteX25" fmla="*/ 375340 w 843188"/>
                <a:gd name="connsiteY25" fmla="*/ 840584 h 970163"/>
                <a:gd name="connsiteX26" fmla="*/ 412583 w 843188"/>
                <a:gd name="connsiteY26" fmla="*/ 817733 h 970163"/>
                <a:gd name="connsiteX27" fmla="*/ 462653 w 843188"/>
                <a:gd name="connsiteY27" fmla="*/ 777084 h 970163"/>
                <a:gd name="connsiteX28" fmla="*/ 540440 w 843188"/>
                <a:gd name="connsiteY28" fmla="*/ 697709 h 970163"/>
                <a:gd name="connsiteX29" fmla="*/ 739554 w 843188"/>
                <a:gd name="connsiteY29" fmla="*/ 310056 h 970163"/>
                <a:gd name="connsiteX30" fmla="*/ 826112 w 843188"/>
                <a:gd name="connsiteY30" fmla="*/ 381566 h 970163"/>
                <a:gd name="connsiteX31" fmla="*/ 808283 w 843188"/>
                <a:gd name="connsiteY31" fmla="*/ 559408 h 970163"/>
                <a:gd name="connsiteX32" fmla="*/ 801457 w 843188"/>
                <a:gd name="connsiteY32" fmla="*/ 901550 h 970163"/>
                <a:gd name="connsiteX33" fmla="*/ 367703 w 843188"/>
                <a:gd name="connsiteY33" fmla="*/ 960979 h 970163"/>
                <a:gd name="connsiteX34" fmla="*/ 91224 w 843188"/>
                <a:gd name="connsiteY34" fmla="*/ 731477 h 970163"/>
                <a:gd name="connsiteX0" fmla="*/ 91224 w 880700"/>
                <a:gd name="connsiteY0" fmla="*/ 731477 h 970163"/>
                <a:gd name="connsiteX1" fmla="*/ 87892 w 880700"/>
                <a:gd name="connsiteY1" fmla="*/ 301336 h 970163"/>
                <a:gd name="connsiteX2" fmla="*/ 525 w 880700"/>
                <a:gd name="connsiteY2" fmla="*/ 40581 h 970163"/>
                <a:gd name="connsiteX3" fmla="*/ 65263 w 880700"/>
                <a:gd name="connsiteY3" fmla="*/ 8312 h 970163"/>
                <a:gd name="connsiteX4" fmla="*/ 78606 w 880700"/>
                <a:gd name="connsiteY4" fmla="*/ 13164 h 970163"/>
                <a:gd name="connsiteX5" fmla="*/ 153519 w 880700"/>
                <a:gd name="connsiteY5" fmla="*/ 108392 h 970163"/>
                <a:gd name="connsiteX6" fmla="*/ 190518 w 880700"/>
                <a:gd name="connsiteY6" fmla="*/ 152063 h 970163"/>
                <a:gd name="connsiteX7" fmla="*/ 272708 w 880700"/>
                <a:gd name="connsiteY7" fmla="*/ 185724 h 970163"/>
                <a:gd name="connsiteX8" fmla="*/ 285265 w 880700"/>
                <a:gd name="connsiteY8" fmla="*/ 211442 h 970163"/>
                <a:gd name="connsiteX9" fmla="*/ 330938 w 880700"/>
                <a:gd name="connsiteY9" fmla="*/ 233337 h 970163"/>
                <a:gd name="connsiteX10" fmla="*/ 367028 w 880700"/>
                <a:gd name="connsiteY10" fmla="*/ 227575 h 970163"/>
                <a:gd name="connsiteX11" fmla="*/ 404089 w 880700"/>
                <a:gd name="connsiteY11" fmla="*/ 244072 h 970163"/>
                <a:gd name="connsiteX12" fmla="*/ 432172 w 880700"/>
                <a:gd name="connsiteY12" fmla="*/ 252017 h 970163"/>
                <a:gd name="connsiteX13" fmla="*/ 470447 w 880700"/>
                <a:gd name="connsiteY13" fmla="*/ 306727 h 970163"/>
                <a:gd name="connsiteX14" fmla="*/ 564464 w 880700"/>
                <a:gd name="connsiteY14" fmla="*/ 401347 h 970163"/>
                <a:gd name="connsiteX15" fmla="*/ 564949 w 880700"/>
                <a:gd name="connsiteY15" fmla="*/ 350154 h 970163"/>
                <a:gd name="connsiteX16" fmla="*/ 678555 w 880700"/>
                <a:gd name="connsiteY16" fmla="*/ 268328 h 970163"/>
                <a:gd name="connsiteX17" fmla="*/ 739331 w 880700"/>
                <a:gd name="connsiteY17" fmla="*/ 296468 h 970163"/>
                <a:gd name="connsiteX18" fmla="*/ 649916 w 880700"/>
                <a:gd name="connsiteY18" fmla="*/ 615917 h 970163"/>
                <a:gd name="connsiteX19" fmla="*/ 476940 w 880700"/>
                <a:gd name="connsiteY19" fmla="*/ 616746 h 970163"/>
                <a:gd name="connsiteX20" fmla="*/ 405504 w 880700"/>
                <a:gd name="connsiteY20" fmla="*/ 669134 h 970163"/>
                <a:gd name="connsiteX21" fmla="*/ 378228 w 880700"/>
                <a:gd name="connsiteY21" fmla="*/ 710187 h 970163"/>
                <a:gd name="connsiteX22" fmla="*/ 342315 w 880700"/>
                <a:gd name="connsiteY22" fmla="*/ 749165 h 970163"/>
                <a:gd name="connsiteX23" fmla="*/ 365076 w 880700"/>
                <a:gd name="connsiteY23" fmla="*/ 751543 h 970163"/>
                <a:gd name="connsiteX24" fmla="*/ 357878 w 880700"/>
                <a:gd name="connsiteY24" fmla="*/ 823121 h 970163"/>
                <a:gd name="connsiteX25" fmla="*/ 375340 w 880700"/>
                <a:gd name="connsiteY25" fmla="*/ 840584 h 970163"/>
                <a:gd name="connsiteX26" fmla="*/ 412583 w 880700"/>
                <a:gd name="connsiteY26" fmla="*/ 817733 h 970163"/>
                <a:gd name="connsiteX27" fmla="*/ 462653 w 880700"/>
                <a:gd name="connsiteY27" fmla="*/ 777084 h 970163"/>
                <a:gd name="connsiteX28" fmla="*/ 540440 w 880700"/>
                <a:gd name="connsiteY28" fmla="*/ 697709 h 970163"/>
                <a:gd name="connsiteX29" fmla="*/ 739554 w 880700"/>
                <a:gd name="connsiteY29" fmla="*/ 310056 h 970163"/>
                <a:gd name="connsiteX30" fmla="*/ 826112 w 880700"/>
                <a:gd name="connsiteY30" fmla="*/ 381566 h 970163"/>
                <a:gd name="connsiteX31" fmla="*/ 862570 w 880700"/>
                <a:gd name="connsiteY31" fmla="*/ 586701 h 970163"/>
                <a:gd name="connsiteX32" fmla="*/ 801457 w 880700"/>
                <a:gd name="connsiteY32" fmla="*/ 901550 h 970163"/>
                <a:gd name="connsiteX33" fmla="*/ 367703 w 880700"/>
                <a:gd name="connsiteY33" fmla="*/ 960979 h 970163"/>
                <a:gd name="connsiteX34" fmla="*/ 91224 w 880700"/>
                <a:gd name="connsiteY34" fmla="*/ 731477 h 970163"/>
                <a:gd name="connsiteX0" fmla="*/ 91224 w 868062"/>
                <a:gd name="connsiteY0" fmla="*/ 731477 h 970163"/>
                <a:gd name="connsiteX1" fmla="*/ 87892 w 868062"/>
                <a:gd name="connsiteY1" fmla="*/ 301336 h 970163"/>
                <a:gd name="connsiteX2" fmla="*/ 525 w 868062"/>
                <a:gd name="connsiteY2" fmla="*/ 40581 h 970163"/>
                <a:gd name="connsiteX3" fmla="*/ 65263 w 868062"/>
                <a:gd name="connsiteY3" fmla="*/ 8312 h 970163"/>
                <a:gd name="connsiteX4" fmla="*/ 78606 w 868062"/>
                <a:gd name="connsiteY4" fmla="*/ 13164 h 970163"/>
                <a:gd name="connsiteX5" fmla="*/ 153519 w 868062"/>
                <a:gd name="connsiteY5" fmla="*/ 108392 h 970163"/>
                <a:gd name="connsiteX6" fmla="*/ 190518 w 868062"/>
                <a:gd name="connsiteY6" fmla="*/ 152063 h 970163"/>
                <a:gd name="connsiteX7" fmla="*/ 272708 w 868062"/>
                <a:gd name="connsiteY7" fmla="*/ 185724 h 970163"/>
                <a:gd name="connsiteX8" fmla="*/ 285265 w 868062"/>
                <a:gd name="connsiteY8" fmla="*/ 211442 h 970163"/>
                <a:gd name="connsiteX9" fmla="*/ 330938 w 868062"/>
                <a:gd name="connsiteY9" fmla="*/ 233337 h 970163"/>
                <a:gd name="connsiteX10" fmla="*/ 367028 w 868062"/>
                <a:gd name="connsiteY10" fmla="*/ 227575 h 970163"/>
                <a:gd name="connsiteX11" fmla="*/ 404089 w 868062"/>
                <a:gd name="connsiteY11" fmla="*/ 244072 h 970163"/>
                <a:gd name="connsiteX12" fmla="*/ 432172 w 868062"/>
                <a:gd name="connsiteY12" fmla="*/ 252017 h 970163"/>
                <a:gd name="connsiteX13" fmla="*/ 470447 w 868062"/>
                <a:gd name="connsiteY13" fmla="*/ 306727 h 970163"/>
                <a:gd name="connsiteX14" fmla="*/ 564464 w 868062"/>
                <a:gd name="connsiteY14" fmla="*/ 401347 h 970163"/>
                <a:gd name="connsiteX15" fmla="*/ 564949 w 868062"/>
                <a:gd name="connsiteY15" fmla="*/ 350154 h 970163"/>
                <a:gd name="connsiteX16" fmla="*/ 678555 w 868062"/>
                <a:gd name="connsiteY16" fmla="*/ 268328 h 970163"/>
                <a:gd name="connsiteX17" fmla="*/ 739331 w 868062"/>
                <a:gd name="connsiteY17" fmla="*/ 296468 h 970163"/>
                <a:gd name="connsiteX18" fmla="*/ 649916 w 868062"/>
                <a:gd name="connsiteY18" fmla="*/ 615917 h 970163"/>
                <a:gd name="connsiteX19" fmla="*/ 476940 w 868062"/>
                <a:gd name="connsiteY19" fmla="*/ 616746 h 970163"/>
                <a:gd name="connsiteX20" fmla="*/ 405504 w 868062"/>
                <a:gd name="connsiteY20" fmla="*/ 669134 h 970163"/>
                <a:gd name="connsiteX21" fmla="*/ 378228 w 868062"/>
                <a:gd name="connsiteY21" fmla="*/ 710187 h 970163"/>
                <a:gd name="connsiteX22" fmla="*/ 342315 w 868062"/>
                <a:gd name="connsiteY22" fmla="*/ 749165 h 970163"/>
                <a:gd name="connsiteX23" fmla="*/ 365076 w 868062"/>
                <a:gd name="connsiteY23" fmla="*/ 751543 h 970163"/>
                <a:gd name="connsiteX24" fmla="*/ 357878 w 868062"/>
                <a:gd name="connsiteY24" fmla="*/ 823121 h 970163"/>
                <a:gd name="connsiteX25" fmla="*/ 375340 w 868062"/>
                <a:gd name="connsiteY25" fmla="*/ 840584 h 970163"/>
                <a:gd name="connsiteX26" fmla="*/ 412583 w 868062"/>
                <a:gd name="connsiteY26" fmla="*/ 817733 h 970163"/>
                <a:gd name="connsiteX27" fmla="*/ 462653 w 868062"/>
                <a:gd name="connsiteY27" fmla="*/ 777084 h 970163"/>
                <a:gd name="connsiteX28" fmla="*/ 540440 w 868062"/>
                <a:gd name="connsiteY28" fmla="*/ 697709 h 970163"/>
                <a:gd name="connsiteX29" fmla="*/ 739554 w 868062"/>
                <a:gd name="connsiteY29" fmla="*/ 310056 h 970163"/>
                <a:gd name="connsiteX30" fmla="*/ 826112 w 868062"/>
                <a:gd name="connsiteY30" fmla="*/ 381566 h 970163"/>
                <a:gd name="connsiteX31" fmla="*/ 862570 w 868062"/>
                <a:gd name="connsiteY31" fmla="*/ 586701 h 970163"/>
                <a:gd name="connsiteX32" fmla="*/ 801457 w 868062"/>
                <a:gd name="connsiteY32" fmla="*/ 901550 h 970163"/>
                <a:gd name="connsiteX33" fmla="*/ 367703 w 868062"/>
                <a:gd name="connsiteY33" fmla="*/ 960979 h 970163"/>
                <a:gd name="connsiteX34" fmla="*/ 91224 w 868062"/>
                <a:gd name="connsiteY34" fmla="*/ 731477 h 970163"/>
                <a:gd name="connsiteX0" fmla="*/ 91224 w 881887"/>
                <a:gd name="connsiteY0" fmla="*/ 731477 h 970163"/>
                <a:gd name="connsiteX1" fmla="*/ 87892 w 881887"/>
                <a:gd name="connsiteY1" fmla="*/ 301336 h 970163"/>
                <a:gd name="connsiteX2" fmla="*/ 525 w 881887"/>
                <a:gd name="connsiteY2" fmla="*/ 40581 h 970163"/>
                <a:gd name="connsiteX3" fmla="*/ 65263 w 881887"/>
                <a:gd name="connsiteY3" fmla="*/ 8312 h 970163"/>
                <a:gd name="connsiteX4" fmla="*/ 78606 w 881887"/>
                <a:gd name="connsiteY4" fmla="*/ 13164 h 970163"/>
                <a:gd name="connsiteX5" fmla="*/ 153519 w 881887"/>
                <a:gd name="connsiteY5" fmla="*/ 108392 h 970163"/>
                <a:gd name="connsiteX6" fmla="*/ 190518 w 881887"/>
                <a:gd name="connsiteY6" fmla="*/ 152063 h 970163"/>
                <a:gd name="connsiteX7" fmla="*/ 272708 w 881887"/>
                <a:gd name="connsiteY7" fmla="*/ 185724 h 970163"/>
                <a:gd name="connsiteX8" fmla="*/ 285265 w 881887"/>
                <a:gd name="connsiteY8" fmla="*/ 211442 h 970163"/>
                <a:gd name="connsiteX9" fmla="*/ 330938 w 881887"/>
                <a:gd name="connsiteY9" fmla="*/ 233337 h 970163"/>
                <a:gd name="connsiteX10" fmla="*/ 367028 w 881887"/>
                <a:gd name="connsiteY10" fmla="*/ 227575 h 970163"/>
                <a:gd name="connsiteX11" fmla="*/ 404089 w 881887"/>
                <a:gd name="connsiteY11" fmla="*/ 244072 h 970163"/>
                <a:gd name="connsiteX12" fmla="*/ 432172 w 881887"/>
                <a:gd name="connsiteY12" fmla="*/ 252017 h 970163"/>
                <a:gd name="connsiteX13" fmla="*/ 470447 w 881887"/>
                <a:gd name="connsiteY13" fmla="*/ 306727 h 970163"/>
                <a:gd name="connsiteX14" fmla="*/ 564464 w 881887"/>
                <a:gd name="connsiteY14" fmla="*/ 401347 h 970163"/>
                <a:gd name="connsiteX15" fmla="*/ 564949 w 881887"/>
                <a:gd name="connsiteY15" fmla="*/ 350154 h 970163"/>
                <a:gd name="connsiteX16" fmla="*/ 678555 w 881887"/>
                <a:gd name="connsiteY16" fmla="*/ 268328 h 970163"/>
                <a:gd name="connsiteX17" fmla="*/ 739331 w 881887"/>
                <a:gd name="connsiteY17" fmla="*/ 296468 h 970163"/>
                <a:gd name="connsiteX18" fmla="*/ 649916 w 881887"/>
                <a:gd name="connsiteY18" fmla="*/ 615917 h 970163"/>
                <a:gd name="connsiteX19" fmla="*/ 476940 w 881887"/>
                <a:gd name="connsiteY19" fmla="*/ 616746 h 970163"/>
                <a:gd name="connsiteX20" fmla="*/ 405504 w 881887"/>
                <a:gd name="connsiteY20" fmla="*/ 669134 h 970163"/>
                <a:gd name="connsiteX21" fmla="*/ 378228 w 881887"/>
                <a:gd name="connsiteY21" fmla="*/ 710187 h 970163"/>
                <a:gd name="connsiteX22" fmla="*/ 342315 w 881887"/>
                <a:gd name="connsiteY22" fmla="*/ 749165 h 970163"/>
                <a:gd name="connsiteX23" fmla="*/ 365076 w 881887"/>
                <a:gd name="connsiteY23" fmla="*/ 751543 h 970163"/>
                <a:gd name="connsiteX24" fmla="*/ 357878 w 881887"/>
                <a:gd name="connsiteY24" fmla="*/ 823121 h 970163"/>
                <a:gd name="connsiteX25" fmla="*/ 375340 w 881887"/>
                <a:gd name="connsiteY25" fmla="*/ 840584 h 970163"/>
                <a:gd name="connsiteX26" fmla="*/ 412583 w 881887"/>
                <a:gd name="connsiteY26" fmla="*/ 817733 h 970163"/>
                <a:gd name="connsiteX27" fmla="*/ 462653 w 881887"/>
                <a:gd name="connsiteY27" fmla="*/ 777084 h 970163"/>
                <a:gd name="connsiteX28" fmla="*/ 540440 w 881887"/>
                <a:gd name="connsiteY28" fmla="*/ 697709 h 970163"/>
                <a:gd name="connsiteX29" fmla="*/ 739554 w 881887"/>
                <a:gd name="connsiteY29" fmla="*/ 310056 h 970163"/>
                <a:gd name="connsiteX30" fmla="*/ 826112 w 881887"/>
                <a:gd name="connsiteY30" fmla="*/ 381566 h 970163"/>
                <a:gd name="connsiteX31" fmla="*/ 877613 w 881887"/>
                <a:gd name="connsiteY31" fmla="*/ 578573 h 970163"/>
                <a:gd name="connsiteX32" fmla="*/ 801457 w 881887"/>
                <a:gd name="connsiteY32" fmla="*/ 901550 h 970163"/>
                <a:gd name="connsiteX33" fmla="*/ 367703 w 881887"/>
                <a:gd name="connsiteY33" fmla="*/ 960979 h 970163"/>
                <a:gd name="connsiteX34" fmla="*/ 91224 w 881887"/>
                <a:gd name="connsiteY34" fmla="*/ 731477 h 970163"/>
                <a:gd name="connsiteX0" fmla="*/ 91224 w 865199"/>
                <a:gd name="connsiteY0" fmla="*/ 731477 h 970163"/>
                <a:gd name="connsiteX1" fmla="*/ 87892 w 865199"/>
                <a:gd name="connsiteY1" fmla="*/ 301336 h 970163"/>
                <a:gd name="connsiteX2" fmla="*/ 525 w 865199"/>
                <a:gd name="connsiteY2" fmla="*/ 40581 h 970163"/>
                <a:gd name="connsiteX3" fmla="*/ 65263 w 865199"/>
                <a:gd name="connsiteY3" fmla="*/ 8312 h 970163"/>
                <a:gd name="connsiteX4" fmla="*/ 78606 w 865199"/>
                <a:gd name="connsiteY4" fmla="*/ 13164 h 970163"/>
                <a:gd name="connsiteX5" fmla="*/ 153519 w 865199"/>
                <a:gd name="connsiteY5" fmla="*/ 108392 h 970163"/>
                <a:gd name="connsiteX6" fmla="*/ 190518 w 865199"/>
                <a:gd name="connsiteY6" fmla="*/ 152063 h 970163"/>
                <a:gd name="connsiteX7" fmla="*/ 272708 w 865199"/>
                <a:gd name="connsiteY7" fmla="*/ 185724 h 970163"/>
                <a:gd name="connsiteX8" fmla="*/ 285265 w 865199"/>
                <a:gd name="connsiteY8" fmla="*/ 211442 h 970163"/>
                <a:gd name="connsiteX9" fmla="*/ 330938 w 865199"/>
                <a:gd name="connsiteY9" fmla="*/ 233337 h 970163"/>
                <a:gd name="connsiteX10" fmla="*/ 367028 w 865199"/>
                <a:gd name="connsiteY10" fmla="*/ 227575 h 970163"/>
                <a:gd name="connsiteX11" fmla="*/ 404089 w 865199"/>
                <a:gd name="connsiteY11" fmla="*/ 244072 h 970163"/>
                <a:gd name="connsiteX12" fmla="*/ 432172 w 865199"/>
                <a:gd name="connsiteY12" fmla="*/ 252017 h 970163"/>
                <a:gd name="connsiteX13" fmla="*/ 470447 w 865199"/>
                <a:gd name="connsiteY13" fmla="*/ 306727 h 970163"/>
                <a:gd name="connsiteX14" fmla="*/ 564464 w 865199"/>
                <a:gd name="connsiteY14" fmla="*/ 401347 h 970163"/>
                <a:gd name="connsiteX15" fmla="*/ 564949 w 865199"/>
                <a:gd name="connsiteY15" fmla="*/ 350154 h 970163"/>
                <a:gd name="connsiteX16" fmla="*/ 678555 w 865199"/>
                <a:gd name="connsiteY16" fmla="*/ 268328 h 970163"/>
                <a:gd name="connsiteX17" fmla="*/ 739331 w 865199"/>
                <a:gd name="connsiteY17" fmla="*/ 296468 h 970163"/>
                <a:gd name="connsiteX18" fmla="*/ 649916 w 865199"/>
                <a:gd name="connsiteY18" fmla="*/ 615917 h 970163"/>
                <a:gd name="connsiteX19" fmla="*/ 476940 w 865199"/>
                <a:gd name="connsiteY19" fmla="*/ 616746 h 970163"/>
                <a:gd name="connsiteX20" fmla="*/ 405504 w 865199"/>
                <a:gd name="connsiteY20" fmla="*/ 669134 h 970163"/>
                <a:gd name="connsiteX21" fmla="*/ 378228 w 865199"/>
                <a:gd name="connsiteY21" fmla="*/ 710187 h 970163"/>
                <a:gd name="connsiteX22" fmla="*/ 342315 w 865199"/>
                <a:gd name="connsiteY22" fmla="*/ 749165 h 970163"/>
                <a:gd name="connsiteX23" fmla="*/ 365076 w 865199"/>
                <a:gd name="connsiteY23" fmla="*/ 751543 h 970163"/>
                <a:gd name="connsiteX24" fmla="*/ 357878 w 865199"/>
                <a:gd name="connsiteY24" fmla="*/ 823121 h 970163"/>
                <a:gd name="connsiteX25" fmla="*/ 375340 w 865199"/>
                <a:gd name="connsiteY25" fmla="*/ 840584 h 970163"/>
                <a:gd name="connsiteX26" fmla="*/ 412583 w 865199"/>
                <a:gd name="connsiteY26" fmla="*/ 817733 h 970163"/>
                <a:gd name="connsiteX27" fmla="*/ 462653 w 865199"/>
                <a:gd name="connsiteY27" fmla="*/ 777084 h 970163"/>
                <a:gd name="connsiteX28" fmla="*/ 540440 w 865199"/>
                <a:gd name="connsiteY28" fmla="*/ 697709 h 970163"/>
                <a:gd name="connsiteX29" fmla="*/ 739554 w 865199"/>
                <a:gd name="connsiteY29" fmla="*/ 310056 h 970163"/>
                <a:gd name="connsiteX30" fmla="*/ 826112 w 865199"/>
                <a:gd name="connsiteY30" fmla="*/ 381566 h 970163"/>
                <a:gd name="connsiteX31" fmla="*/ 859356 w 865199"/>
                <a:gd name="connsiteY31" fmla="*/ 572690 h 970163"/>
                <a:gd name="connsiteX32" fmla="*/ 801457 w 865199"/>
                <a:gd name="connsiteY32" fmla="*/ 901550 h 970163"/>
                <a:gd name="connsiteX33" fmla="*/ 367703 w 865199"/>
                <a:gd name="connsiteY33" fmla="*/ 960979 h 970163"/>
                <a:gd name="connsiteX34" fmla="*/ 91224 w 865199"/>
                <a:gd name="connsiteY34" fmla="*/ 731477 h 970163"/>
                <a:gd name="connsiteX0" fmla="*/ 91224 w 889416"/>
                <a:gd name="connsiteY0" fmla="*/ 731477 h 964876"/>
                <a:gd name="connsiteX1" fmla="*/ 87892 w 889416"/>
                <a:gd name="connsiteY1" fmla="*/ 301336 h 964876"/>
                <a:gd name="connsiteX2" fmla="*/ 525 w 889416"/>
                <a:gd name="connsiteY2" fmla="*/ 40581 h 964876"/>
                <a:gd name="connsiteX3" fmla="*/ 65263 w 889416"/>
                <a:gd name="connsiteY3" fmla="*/ 8312 h 964876"/>
                <a:gd name="connsiteX4" fmla="*/ 78606 w 889416"/>
                <a:gd name="connsiteY4" fmla="*/ 13164 h 964876"/>
                <a:gd name="connsiteX5" fmla="*/ 153519 w 889416"/>
                <a:gd name="connsiteY5" fmla="*/ 108392 h 964876"/>
                <a:gd name="connsiteX6" fmla="*/ 190518 w 889416"/>
                <a:gd name="connsiteY6" fmla="*/ 152063 h 964876"/>
                <a:gd name="connsiteX7" fmla="*/ 272708 w 889416"/>
                <a:gd name="connsiteY7" fmla="*/ 185724 h 964876"/>
                <a:gd name="connsiteX8" fmla="*/ 285265 w 889416"/>
                <a:gd name="connsiteY8" fmla="*/ 211442 h 964876"/>
                <a:gd name="connsiteX9" fmla="*/ 330938 w 889416"/>
                <a:gd name="connsiteY9" fmla="*/ 233337 h 964876"/>
                <a:gd name="connsiteX10" fmla="*/ 367028 w 889416"/>
                <a:gd name="connsiteY10" fmla="*/ 227575 h 964876"/>
                <a:gd name="connsiteX11" fmla="*/ 404089 w 889416"/>
                <a:gd name="connsiteY11" fmla="*/ 244072 h 964876"/>
                <a:gd name="connsiteX12" fmla="*/ 432172 w 889416"/>
                <a:gd name="connsiteY12" fmla="*/ 252017 h 964876"/>
                <a:gd name="connsiteX13" fmla="*/ 470447 w 889416"/>
                <a:gd name="connsiteY13" fmla="*/ 306727 h 964876"/>
                <a:gd name="connsiteX14" fmla="*/ 564464 w 889416"/>
                <a:gd name="connsiteY14" fmla="*/ 401347 h 964876"/>
                <a:gd name="connsiteX15" fmla="*/ 564949 w 889416"/>
                <a:gd name="connsiteY15" fmla="*/ 350154 h 964876"/>
                <a:gd name="connsiteX16" fmla="*/ 678555 w 889416"/>
                <a:gd name="connsiteY16" fmla="*/ 268328 h 964876"/>
                <a:gd name="connsiteX17" fmla="*/ 739331 w 889416"/>
                <a:gd name="connsiteY17" fmla="*/ 296468 h 964876"/>
                <a:gd name="connsiteX18" fmla="*/ 649916 w 889416"/>
                <a:gd name="connsiteY18" fmla="*/ 615917 h 964876"/>
                <a:gd name="connsiteX19" fmla="*/ 476940 w 889416"/>
                <a:gd name="connsiteY19" fmla="*/ 616746 h 964876"/>
                <a:gd name="connsiteX20" fmla="*/ 405504 w 889416"/>
                <a:gd name="connsiteY20" fmla="*/ 669134 h 964876"/>
                <a:gd name="connsiteX21" fmla="*/ 378228 w 889416"/>
                <a:gd name="connsiteY21" fmla="*/ 710187 h 964876"/>
                <a:gd name="connsiteX22" fmla="*/ 342315 w 889416"/>
                <a:gd name="connsiteY22" fmla="*/ 749165 h 964876"/>
                <a:gd name="connsiteX23" fmla="*/ 365076 w 889416"/>
                <a:gd name="connsiteY23" fmla="*/ 751543 h 964876"/>
                <a:gd name="connsiteX24" fmla="*/ 357878 w 889416"/>
                <a:gd name="connsiteY24" fmla="*/ 823121 h 964876"/>
                <a:gd name="connsiteX25" fmla="*/ 375340 w 889416"/>
                <a:gd name="connsiteY25" fmla="*/ 840584 h 964876"/>
                <a:gd name="connsiteX26" fmla="*/ 412583 w 889416"/>
                <a:gd name="connsiteY26" fmla="*/ 817733 h 964876"/>
                <a:gd name="connsiteX27" fmla="*/ 462653 w 889416"/>
                <a:gd name="connsiteY27" fmla="*/ 777084 h 964876"/>
                <a:gd name="connsiteX28" fmla="*/ 540440 w 889416"/>
                <a:gd name="connsiteY28" fmla="*/ 697709 h 964876"/>
                <a:gd name="connsiteX29" fmla="*/ 739554 w 889416"/>
                <a:gd name="connsiteY29" fmla="*/ 310056 h 964876"/>
                <a:gd name="connsiteX30" fmla="*/ 826112 w 889416"/>
                <a:gd name="connsiteY30" fmla="*/ 381566 h 964876"/>
                <a:gd name="connsiteX31" fmla="*/ 859356 w 889416"/>
                <a:gd name="connsiteY31" fmla="*/ 572690 h 964876"/>
                <a:gd name="connsiteX32" fmla="*/ 888435 w 889416"/>
                <a:gd name="connsiteY32" fmla="*/ 865943 h 964876"/>
                <a:gd name="connsiteX33" fmla="*/ 367703 w 889416"/>
                <a:gd name="connsiteY33" fmla="*/ 960979 h 964876"/>
                <a:gd name="connsiteX34" fmla="*/ 91224 w 889416"/>
                <a:gd name="connsiteY34" fmla="*/ 731477 h 964876"/>
                <a:gd name="connsiteX0" fmla="*/ 91224 w 909773"/>
                <a:gd name="connsiteY0" fmla="*/ 731477 h 963988"/>
                <a:gd name="connsiteX1" fmla="*/ 87892 w 909773"/>
                <a:gd name="connsiteY1" fmla="*/ 301336 h 963988"/>
                <a:gd name="connsiteX2" fmla="*/ 525 w 909773"/>
                <a:gd name="connsiteY2" fmla="*/ 40581 h 963988"/>
                <a:gd name="connsiteX3" fmla="*/ 65263 w 909773"/>
                <a:gd name="connsiteY3" fmla="*/ 8312 h 963988"/>
                <a:gd name="connsiteX4" fmla="*/ 78606 w 909773"/>
                <a:gd name="connsiteY4" fmla="*/ 13164 h 963988"/>
                <a:gd name="connsiteX5" fmla="*/ 153519 w 909773"/>
                <a:gd name="connsiteY5" fmla="*/ 108392 h 963988"/>
                <a:gd name="connsiteX6" fmla="*/ 190518 w 909773"/>
                <a:gd name="connsiteY6" fmla="*/ 152063 h 963988"/>
                <a:gd name="connsiteX7" fmla="*/ 272708 w 909773"/>
                <a:gd name="connsiteY7" fmla="*/ 185724 h 963988"/>
                <a:gd name="connsiteX8" fmla="*/ 285265 w 909773"/>
                <a:gd name="connsiteY8" fmla="*/ 211442 h 963988"/>
                <a:gd name="connsiteX9" fmla="*/ 330938 w 909773"/>
                <a:gd name="connsiteY9" fmla="*/ 233337 h 963988"/>
                <a:gd name="connsiteX10" fmla="*/ 367028 w 909773"/>
                <a:gd name="connsiteY10" fmla="*/ 227575 h 963988"/>
                <a:gd name="connsiteX11" fmla="*/ 404089 w 909773"/>
                <a:gd name="connsiteY11" fmla="*/ 244072 h 963988"/>
                <a:gd name="connsiteX12" fmla="*/ 432172 w 909773"/>
                <a:gd name="connsiteY12" fmla="*/ 252017 h 963988"/>
                <a:gd name="connsiteX13" fmla="*/ 470447 w 909773"/>
                <a:gd name="connsiteY13" fmla="*/ 306727 h 963988"/>
                <a:gd name="connsiteX14" fmla="*/ 564464 w 909773"/>
                <a:gd name="connsiteY14" fmla="*/ 401347 h 963988"/>
                <a:gd name="connsiteX15" fmla="*/ 564949 w 909773"/>
                <a:gd name="connsiteY15" fmla="*/ 350154 h 963988"/>
                <a:gd name="connsiteX16" fmla="*/ 678555 w 909773"/>
                <a:gd name="connsiteY16" fmla="*/ 268328 h 963988"/>
                <a:gd name="connsiteX17" fmla="*/ 739331 w 909773"/>
                <a:gd name="connsiteY17" fmla="*/ 296468 h 963988"/>
                <a:gd name="connsiteX18" fmla="*/ 649916 w 909773"/>
                <a:gd name="connsiteY18" fmla="*/ 615917 h 963988"/>
                <a:gd name="connsiteX19" fmla="*/ 476940 w 909773"/>
                <a:gd name="connsiteY19" fmla="*/ 616746 h 963988"/>
                <a:gd name="connsiteX20" fmla="*/ 405504 w 909773"/>
                <a:gd name="connsiteY20" fmla="*/ 669134 h 963988"/>
                <a:gd name="connsiteX21" fmla="*/ 378228 w 909773"/>
                <a:gd name="connsiteY21" fmla="*/ 710187 h 963988"/>
                <a:gd name="connsiteX22" fmla="*/ 342315 w 909773"/>
                <a:gd name="connsiteY22" fmla="*/ 749165 h 963988"/>
                <a:gd name="connsiteX23" fmla="*/ 365076 w 909773"/>
                <a:gd name="connsiteY23" fmla="*/ 751543 h 963988"/>
                <a:gd name="connsiteX24" fmla="*/ 357878 w 909773"/>
                <a:gd name="connsiteY24" fmla="*/ 823121 h 963988"/>
                <a:gd name="connsiteX25" fmla="*/ 375340 w 909773"/>
                <a:gd name="connsiteY25" fmla="*/ 840584 h 963988"/>
                <a:gd name="connsiteX26" fmla="*/ 412583 w 909773"/>
                <a:gd name="connsiteY26" fmla="*/ 817733 h 963988"/>
                <a:gd name="connsiteX27" fmla="*/ 462653 w 909773"/>
                <a:gd name="connsiteY27" fmla="*/ 777084 h 963988"/>
                <a:gd name="connsiteX28" fmla="*/ 540440 w 909773"/>
                <a:gd name="connsiteY28" fmla="*/ 697709 h 963988"/>
                <a:gd name="connsiteX29" fmla="*/ 739554 w 909773"/>
                <a:gd name="connsiteY29" fmla="*/ 310056 h 963988"/>
                <a:gd name="connsiteX30" fmla="*/ 826112 w 909773"/>
                <a:gd name="connsiteY30" fmla="*/ 381566 h 963988"/>
                <a:gd name="connsiteX31" fmla="*/ 859356 w 909773"/>
                <a:gd name="connsiteY31" fmla="*/ 572690 h 963988"/>
                <a:gd name="connsiteX32" fmla="*/ 909057 w 909773"/>
                <a:gd name="connsiteY32" fmla="*/ 850779 h 963988"/>
                <a:gd name="connsiteX33" fmla="*/ 367703 w 909773"/>
                <a:gd name="connsiteY33" fmla="*/ 960979 h 963988"/>
                <a:gd name="connsiteX34" fmla="*/ 91224 w 909773"/>
                <a:gd name="connsiteY34" fmla="*/ 731477 h 963988"/>
                <a:gd name="connsiteX0" fmla="*/ 91224 w 909868"/>
                <a:gd name="connsiteY0" fmla="*/ 731477 h 963988"/>
                <a:gd name="connsiteX1" fmla="*/ 87892 w 909868"/>
                <a:gd name="connsiteY1" fmla="*/ 301336 h 963988"/>
                <a:gd name="connsiteX2" fmla="*/ 525 w 909868"/>
                <a:gd name="connsiteY2" fmla="*/ 40581 h 963988"/>
                <a:gd name="connsiteX3" fmla="*/ 65263 w 909868"/>
                <a:gd name="connsiteY3" fmla="*/ 8312 h 963988"/>
                <a:gd name="connsiteX4" fmla="*/ 78606 w 909868"/>
                <a:gd name="connsiteY4" fmla="*/ 13164 h 963988"/>
                <a:gd name="connsiteX5" fmla="*/ 153519 w 909868"/>
                <a:gd name="connsiteY5" fmla="*/ 108392 h 963988"/>
                <a:gd name="connsiteX6" fmla="*/ 190518 w 909868"/>
                <a:gd name="connsiteY6" fmla="*/ 152063 h 963988"/>
                <a:gd name="connsiteX7" fmla="*/ 272708 w 909868"/>
                <a:gd name="connsiteY7" fmla="*/ 185724 h 963988"/>
                <a:gd name="connsiteX8" fmla="*/ 285265 w 909868"/>
                <a:gd name="connsiteY8" fmla="*/ 211442 h 963988"/>
                <a:gd name="connsiteX9" fmla="*/ 330938 w 909868"/>
                <a:gd name="connsiteY9" fmla="*/ 233337 h 963988"/>
                <a:gd name="connsiteX10" fmla="*/ 367028 w 909868"/>
                <a:gd name="connsiteY10" fmla="*/ 227575 h 963988"/>
                <a:gd name="connsiteX11" fmla="*/ 404089 w 909868"/>
                <a:gd name="connsiteY11" fmla="*/ 244072 h 963988"/>
                <a:gd name="connsiteX12" fmla="*/ 432172 w 909868"/>
                <a:gd name="connsiteY12" fmla="*/ 252017 h 963988"/>
                <a:gd name="connsiteX13" fmla="*/ 470447 w 909868"/>
                <a:gd name="connsiteY13" fmla="*/ 306727 h 963988"/>
                <a:gd name="connsiteX14" fmla="*/ 564464 w 909868"/>
                <a:gd name="connsiteY14" fmla="*/ 401347 h 963988"/>
                <a:gd name="connsiteX15" fmla="*/ 564949 w 909868"/>
                <a:gd name="connsiteY15" fmla="*/ 350154 h 963988"/>
                <a:gd name="connsiteX16" fmla="*/ 678555 w 909868"/>
                <a:gd name="connsiteY16" fmla="*/ 268328 h 963988"/>
                <a:gd name="connsiteX17" fmla="*/ 739331 w 909868"/>
                <a:gd name="connsiteY17" fmla="*/ 296468 h 963988"/>
                <a:gd name="connsiteX18" fmla="*/ 649916 w 909868"/>
                <a:gd name="connsiteY18" fmla="*/ 615917 h 963988"/>
                <a:gd name="connsiteX19" fmla="*/ 476940 w 909868"/>
                <a:gd name="connsiteY19" fmla="*/ 616746 h 963988"/>
                <a:gd name="connsiteX20" fmla="*/ 405504 w 909868"/>
                <a:gd name="connsiteY20" fmla="*/ 669134 h 963988"/>
                <a:gd name="connsiteX21" fmla="*/ 378228 w 909868"/>
                <a:gd name="connsiteY21" fmla="*/ 710187 h 963988"/>
                <a:gd name="connsiteX22" fmla="*/ 342315 w 909868"/>
                <a:gd name="connsiteY22" fmla="*/ 749165 h 963988"/>
                <a:gd name="connsiteX23" fmla="*/ 365076 w 909868"/>
                <a:gd name="connsiteY23" fmla="*/ 751543 h 963988"/>
                <a:gd name="connsiteX24" fmla="*/ 357878 w 909868"/>
                <a:gd name="connsiteY24" fmla="*/ 823121 h 963988"/>
                <a:gd name="connsiteX25" fmla="*/ 375340 w 909868"/>
                <a:gd name="connsiteY25" fmla="*/ 840584 h 963988"/>
                <a:gd name="connsiteX26" fmla="*/ 412583 w 909868"/>
                <a:gd name="connsiteY26" fmla="*/ 817733 h 963988"/>
                <a:gd name="connsiteX27" fmla="*/ 462653 w 909868"/>
                <a:gd name="connsiteY27" fmla="*/ 777084 h 963988"/>
                <a:gd name="connsiteX28" fmla="*/ 540440 w 909868"/>
                <a:gd name="connsiteY28" fmla="*/ 697709 h 963988"/>
                <a:gd name="connsiteX29" fmla="*/ 739554 w 909868"/>
                <a:gd name="connsiteY29" fmla="*/ 310056 h 963988"/>
                <a:gd name="connsiteX30" fmla="*/ 826112 w 909868"/>
                <a:gd name="connsiteY30" fmla="*/ 381566 h 963988"/>
                <a:gd name="connsiteX31" fmla="*/ 868272 w 909868"/>
                <a:gd name="connsiteY31" fmla="*/ 566867 h 963988"/>
                <a:gd name="connsiteX32" fmla="*/ 909057 w 909868"/>
                <a:gd name="connsiteY32" fmla="*/ 850779 h 963988"/>
                <a:gd name="connsiteX33" fmla="*/ 367703 w 909868"/>
                <a:gd name="connsiteY33" fmla="*/ 960979 h 963988"/>
                <a:gd name="connsiteX34" fmla="*/ 91224 w 909868"/>
                <a:gd name="connsiteY34" fmla="*/ 731477 h 963988"/>
                <a:gd name="connsiteX0" fmla="*/ 91224 w 909868"/>
                <a:gd name="connsiteY0" fmla="*/ 731477 h 963988"/>
                <a:gd name="connsiteX1" fmla="*/ 87892 w 909868"/>
                <a:gd name="connsiteY1" fmla="*/ 301336 h 963988"/>
                <a:gd name="connsiteX2" fmla="*/ 525 w 909868"/>
                <a:gd name="connsiteY2" fmla="*/ 40581 h 963988"/>
                <a:gd name="connsiteX3" fmla="*/ 65263 w 909868"/>
                <a:gd name="connsiteY3" fmla="*/ 8312 h 963988"/>
                <a:gd name="connsiteX4" fmla="*/ 78606 w 909868"/>
                <a:gd name="connsiteY4" fmla="*/ 13164 h 963988"/>
                <a:gd name="connsiteX5" fmla="*/ 153519 w 909868"/>
                <a:gd name="connsiteY5" fmla="*/ 108392 h 963988"/>
                <a:gd name="connsiteX6" fmla="*/ 190518 w 909868"/>
                <a:gd name="connsiteY6" fmla="*/ 152063 h 963988"/>
                <a:gd name="connsiteX7" fmla="*/ 272708 w 909868"/>
                <a:gd name="connsiteY7" fmla="*/ 185724 h 963988"/>
                <a:gd name="connsiteX8" fmla="*/ 285265 w 909868"/>
                <a:gd name="connsiteY8" fmla="*/ 211442 h 963988"/>
                <a:gd name="connsiteX9" fmla="*/ 330938 w 909868"/>
                <a:gd name="connsiteY9" fmla="*/ 233337 h 963988"/>
                <a:gd name="connsiteX10" fmla="*/ 367028 w 909868"/>
                <a:gd name="connsiteY10" fmla="*/ 227575 h 963988"/>
                <a:gd name="connsiteX11" fmla="*/ 404089 w 909868"/>
                <a:gd name="connsiteY11" fmla="*/ 244072 h 963988"/>
                <a:gd name="connsiteX12" fmla="*/ 432172 w 909868"/>
                <a:gd name="connsiteY12" fmla="*/ 252017 h 963988"/>
                <a:gd name="connsiteX13" fmla="*/ 470447 w 909868"/>
                <a:gd name="connsiteY13" fmla="*/ 306727 h 963988"/>
                <a:gd name="connsiteX14" fmla="*/ 564464 w 909868"/>
                <a:gd name="connsiteY14" fmla="*/ 401347 h 963988"/>
                <a:gd name="connsiteX15" fmla="*/ 564949 w 909868"/>
                <a:gd name="connsiteY15" fmla="*/ 350154 h 963988"/>
                <a:gd name="connsiteX16" fmla="*/ 678555 w 909868"/>
                <a:gd name="connsiteY16" fmla="*/ 268328 h 963988"/>
                <a:gd name="connsiteX17" fmla="*/ 739331 w 909868"/>
                <a:gd name="connsiteY17" fmla="*/ 296468 h 963988"/>
                <a:gd name="connsiteX18" fmla="*/ 649916 w 909868"/>
                <a:gd name="connsiteY18" fmla="*/ 615917 h 963988"/>
                <a:gd name="connsiteX19" fmla="*/ 476940 w 909868"/>
                <a:gd name="connsiteY19" fmla="*/ 616746 h 963988"/>
                <a:gd name="connsiteX20" fmla="*/ 405504 w 909868"/>
                <a:gd name="connsiteY20" fmla="*/ 669134 h 963988"/>
                <a:gd name="connsiteX21" fmla="*/ 378228 w 909868"/>
                <a:gd name="connsiteY21" fmla="*/ 710187 h 963988"/>
                <a:gd name="connsiteX22" fmla="*/ 342315 w 909868"/>
                <a:gd name="connsiteY22" fmla="*/ 749165 h 963988"/>
                <a:gd name="connsiteX23" fmla="*/ 365076 w 909868"/>
                <a:gd name="connsiteY23" fmla="*/ 751543 h 963988"/>
                <a:gd name="connsiteX24" fmla="*/ 357878 w 909868"/>
                <a:gd name="connsiteY24" fmla="*/ 823121 h 963988"/>
                <a:gd name="connsiteX25" fmla="*/ 375340 w 909868"/>
                <a:gd name="connsiteY25" fmla="*/ 840584 h 963988"/>
                <a:gd name="connsiteX26" fmla="*/ 412583 w 909868"/>
                <a:gd name="connsiteY26" fmla="*/ 817733 h 963988"/>
                <a:gd name="connsiteX27" fmla="*/ 462653 w 909868"/>
                <a:gd name="connsiteY27" fmla="*/ 777084 h 963988"/>
                <a:gd name="connsiteX28" fmla="*/ 540440 w 909868"/>
                <a:gd name="connsiteY28" fmla="*/ 697709 h 963988"/>
                <a:gd name="connsiteX29" fmla="*/ 739554 w 909868"/>
                <a:gd name="connsiteY29" fmla="*/ 310056 h 963988"/>
                <a:gd name="connsiteX30" fmla="*/ 826112 w 909868"/>
                <a:gd name="connsiteY30" fmla="*/ 381566 h 963988"/>
                <a:gd name="connsiteX31" fmla="*/ 868272 w 909868"/>
                <a:gd name="connsiteY31" fmla="*/ 566867 h 963988"/>
                <a:gd name="connsiteX32" fmla="*/ 909057 w 909868"/>
                <a:gd name="connsiteY32" fmla="*/ 850779 h 963988"/>
                <a:gd name="connsiteX33" fmla="*/ 367703 w 909868"/>
                <a:gd name="connsiteY33" fmla="*/ 960979 h 963988"/>
                <a:gd name="connsiteX34" fmla="*/ 91224 w 909868"/>
                <a:gd name="connsiteY34" fmla="*/ 731477 h 963988"/>
                <a:gd name="connsiteX0" fmla="*/ 91224 w 909868"/>
                <a:gd name="connsiteY0" fmla="*/ 731477 h 977637"/>
                <a:gd name="connsiteX1" fmla="*/ 87892 w 909868"/>
                <a:gd name="connsiteY1" fmla="*/ 301336 h 977637"/>
                <a:gd name="connsiteX2" fmla="*/ 525 w 909868"/>
                <a:gd name="connsiteY2" fmla="*/ 40581 h 977637"/>
                <a:gd name="connsiteX3" fmla="*/ 65263 w 909868"/>
                <a:gd name="connsiteY3" fmla="*/ 8312 h 977637"/>
                <a:gd name="connsiteX4" fmla="*/ 78606 w 909868"/>
                <a:gd name="connsiteY4" fmla="*/ 13164 h 977637"/>
                <a:gd name="connsiteX5" fmla="*/ 153519 w 909868"/>
                <a:gd name="connsiteY5" fmla="*/ 108392 h 977637"/>
                <a:gd name="connsiteX6" fmla="*/ 190518 w 909868"/>
                <a:gd name="connsiteY6" fmla="*/ 152063 h 977637"/>
                <a:gd name="connsiteX7" fmla="*/ 272708 w 909868"/>
                <a:gd name="connsiteY7" fmla="*/ 185724 h 977637"/>
                <a:gd name="connsiteX8" fmla="*/ 285265 w 909868"/>
                <a:gd name="connsiteY8" fmla="*/ 211442 h 977637"/>
                <a:gd name="connsiteX9" fmla="*/ 330938 w 909868"/>
                <a:gd name="connsiteY9" fmla="*/ 233337 h 977637"/>
                <a:gd name="connsiteX10" fmla="*/ 367028 w 909868"/>
                <a:gd name="connsiteY10" fmla="*/ 227575 h 977637"/>
                <a:gd name="connsiteX11" fmla="*/ 404089 w 909868"/>
                <a:gd name="connsiteY11" fmla="*/ 244072 h 977637"/>
                <a:gd name="connsiteX12" fmla="*/ 432172 w 909868"/>
                <a:gd name="connsiteY12" fmla="*/ 252017 h 977637"/>
                <a:gd name="connsiteX13" fmla="*/ 470447 w 909868"/>
                <a:gd name="connsiteY13" fmla="*/ 306727 h 977637"/>
                <a:gd name="connsiteX14" fmla="*/ 564464 w 909868"/>
                <a:gd name="connsiteY14" fmla="*/ 401347 h 977637"/>
                <a:gd name="connsiteX15" fmla="*/ 564949 w 909868"/>
                <a:gd name="connsiteY15" fmla="*/ 350154 h 977637"/>
                <a:gd name="connsiteX16" fmla="*/ 678555 w 909868"/>
                <a:gd name="connsiteY16" fmla="*/ 268328 h 977637"/>
                <a:gd name="connsiteX17" fmla="*/ 739331 w 909868"/>
                <a:gd name="connsiteY17" fmla="*/ 296468 h 977637"/>
                <a:gd name="connsiteX18" fmla="*/ 649916 w 909868"/>
                <a:gd name="connsiteY18" fmla="*/ 615917 h 977637"/>
                <a:gd name="connsiteX19" fmla="*/ 476940 w 909868"/>
                <a:gd name="connsiteY19" fmla="*/ 616746 h 977637"/>
                <a:gd name="connsiteX20" fmla="*/ 405504 w 909868"/>
                <a:gd name="connsiteY20" fmla="*/ 669134 h 977637"/>
                <a:gd name="connsiteX21" fmla="*/ 378228 w 909868"/>
                <a:gd name="connsiteY21" fmla="*/ 710187 h 977637"/>
                <a:gd name="connsiteX22" fmla="*/ 342315 w 909868"/>
                <a:gd name="connsiteY22" fmla="*/ 749165 h 977637"/>
                <a:gd name="connsiteX23" fmla="*/ 365076 w 909868"/>
                <a:gd name="connsiteY23" fmla="*/ 751543 h 977637"/>
                <a:gd name="connsiteX24" fmla="*/ 357878 w 909868"/>
                <a:gd name="connsiteY24" fmla="*/ 823121 h 977637"/>
                <a:gd name="connsiteX25" fmla="*/ 375340 w 909868"/>
                <a:gd name="connsiteY25" fmla="*/ 840584 h 977637"/>
                <a:gd name="connsiteX26" fmla="*/ 412583 w 909868"/>
                <a:gd name="connsiteY26" fmla="*/ 817733 h 977637"/>
                <a:gd name="connsiteX27" fmla="*/ 462653 w 909868"/>
                <a:gd name="connsiteY27" fmla="*/ 777084 h 977637"/>
                <a:gd name="connsiteX28" fmla="*/ 540440 w 909868"/>
                <a:gd name="connsiteY28" fmla="*/ 697709 h 977637"/>
                <a:gd name="connsiteX29" fmla="*/ 739554 w 909868"/>
                <a:gd name="connsiteY29" fmla="*/ 310056 h 977637"/>
                <a:gd name="connsiteX30" fmla="*/ 826112 w 909868"/>
                <a:gd name="connsiteY30" fmla="*/ 381566 h 977637"/>
                <a:gd name="connsiteX31" fmla="*/ 868272 w 909868"/>
                <a:gd name="connsiteY31" fmla="*/ 566867 h 977637"/>
                <a:gd name="connsiteX32" fmla="*/ 909057 w 909868"/>
                <a:gd name="connsiteY32" fmla="*/ 850779 h 977637"/>
                <a:gd name="connsiteX33" fmla="*/ 369341 w 909868"/>
                <a:gd name="connsiteY33" fmla="*/ 975173 h 977637"/>
                <a:gd name="connsiteX34" fmla="*/ 91224 w 909868"/>
                <a:gd name="connsiteY34" fmla="*/ 731477 h 977637"/>
                <a:gd name="connsiteX0" fmla="*/ 91224 w 909868"/>
                <a:gd name="connsiteY0" fmla="*/ 731477 h 1070596"/>
                <a:gd name="connsiteX1" fmla="*/ 87892 w 909868"/>
                <a:gd name="connsiteY1" fmla="*/ 301336 h 1070596"/>
                <a:gd name="connsiteX2" fmla="*/ 525 w 909868"/>
                <a:gd name="connsiteY2" fmla="*/ 40581 h 1070596"/>
                <a:gd name="connsiteX3" fmla="*/ 65263 w 909868"/>
                <a:gd name="connsiteY3" fmla="*/ 8312 h 1070596"/>
                <a:gd name="connsiteX4" fmla="*/ 78606 w 909868"/>
                <a:gd name="connsiteY4" fmla="*/ 13164 h 1070596"/>
                <a:gd name="connsiteX5" fmla="*/ 153519 w 909868"/>
                <a:gd name="connsiteY5" fmla="*/ 108392 h 1070596"/>
                <a:gd name="connsiteX6" fmla="*/ 190518 w 909868"/>
                <a:gd name="connsiteY6" fmla="*/ 152063 h 1070596"/>
                <a:gd name="connsiteX7" fmla="*/ 272708 w 909868"/>
                <a:gd name="connsiteY7" fmla="*/ 185724 h 1070596"/>
                <a:gd name="connsiteX8" fmla="*/ 285265 w 909868"/>
                <a:gd name="connsiteY8" fmla="*/ 211442 h 1070596"/>
                <a:gd name="connsiteX9" fmla="*/ 330938 w 909868"/>
                <a:gd name="connsiteY9" fmla="*/ 233337 h 1070596"/>
                <a:gd name="connsiteX10" fmla="*/ 367028 w 909868"/>
                <a:gd name="connsiteY10" fmla="*/ 227575 h 1070596"/>
                <a:gd name="connsiteX11" fmla="*/ 404089 w 909868"/>
                <a:gd name="connsiteY11" fmla="*/ 244072 h 1070596"/>
                <a:gd name="connsiteX12" fmla="*/ 432172 w 909868"/>
                <a:gd name="connsiteY12" fmla="*/ 252017 h 1070596"/>
                <a:gd name="connsiteX13" fmla="*/ 470447 w 909868"/>
                <a:gd name="connsiteY13" fmla="*/ 306727 h 1070596"/>
                <a:gd name="connsiteX14" fmla="*/ 564464 w 909868"/>
                <a:gd name="connsiteY14" fmla="*/ 401347 h 1070596"/>
                <a:gd name="connsiteX15" fmla="*/ 564949 w 909868"/>
                <a:gd name="connsiteY15" fmla="*/ 350154 h 1070596"/>
                <a:gd name="connsiteX16" fmla="*/ 678555 w 909868"/>
                <a:gd name="connsiteY16" fmla="*/ 268328 h 1070596"/>
                <a:gd name="connsiteX17" fmla="*/ 739331 w 909868"/>
                <a:gd name="connsiteY17" fmla="*/ 296468 h 1070596"/>
                <a:gd name="connsiteX18" fmla="*/ 649916 w 909868"/>
                <a:gd name="connsiteY18" fmla="*/ 615917 h 1070596"/>
                <a:gd name="connsiteX19" fmla="*/ 476940 w 909868"/>
                <a:gd name="connsiteY19" fmla="*/ 616746 h 1070596"/>
                <a:gd name="connsiteX20" fmla="*/ 405504 w 909868"/>
                <a:gd name="connsiteY20" fmla="*/ 669134 h 1070596"/>
                <a:gd name="connsiteX21" fmla="*/ 378228 w 909868"/>
                <a:gd name="connsiteY21" fmla="*/ 710187 h 1070596"/>
                <a:gd name="connsiteX22" fmla="*/ 342315 w 909868"/>
                <a:gd name="connsiteY22" fmla="*/ 749165 h 1070596"/>
                <a:gd name="connsiteX23" fmla="*/ 365076 w 909868"/>
                <a:gd name="connsiteY23" fmla="*/ 751543 h 1070596"/>
                <a:gd name="connsiteX24" fmla="*/ 357878 w 909868"/>
                <a:gd name="connsiteY24" fmla="*/ 823121 h 1070596"/>
                <a:gd name="connsiteX25" fmla="*/ 375340 w 909868"/>
                <a:gd name="connsiteY25" fmla="*/ 840584 h 1070596"/>
                <a:gd name="connsiteX26" fmla="*/ 412583 w 909868"/>
                <a:gd name="connsiteY26" fmla="*/ 817733 h 1070596"/>
                <a:gd name="connsiteX27" fmla="*/ 462653 w 909868"/>
                <a:gd name="connsiteY27" fmla="*/ 777084 h 1070596"/>
                <a:gd name="connsiteX28" fmla="*/ 540440 w 909868"/>
                <a:gd name="connsiteY28" fmla="*/ 697709 h 1070596"/>
                <a:gd name="connsiteX29" fmla="*/ 739554 w 909868"/>
                <a:gd name="connsiteY29" fmla="*/ 310056 h 1070596"/>
                <a:gd name="connsiteX30" fmla="*/ 826112 w 909868"/>
                <a:gd name="connsiteY30" fmla="*/ 381566 h 1070596"/>
                <a:gd name="connsiteX31" fmla="*/ 868272 w 909868"/>
                <a:gd name="connsiteY31" fmla="*/ 566867 h 1070596"/>
                <a:gd name="connsiteX32" fmla="*/ 909057 w 909868"/>
                <a:gd name="connsiteY32" fmla="*/ 850779 h 1070596"/>
                <a:gd name="connsiteX33" fmla="*/ 598143 w 909868"/>
                <a:gd name="connsiteY33" fmla="*/ 1067039 h 1070596"/>
                <a:gd name="connsiteX34" fmla="*/ 369341 w 909868"/>
                <a:gd name="connsiteY34" fmla="*/ 975173 h 1070596"/>
                <a:gd name="connsiteX35" fmla="*/ 91224 w 909868"/>
                <a:gd name="connsiteY35" fmla="*/ 731477 h 1070596"/>
                <a:gd name="connsiteX0" fmla="*/ 91224 w 909868"/>
                <a:gd name="connsiteY0" fmla="*/ 731477 h 1094851"/>
                <a:gd name="connsiteX1" fmla="*/ 87892 w 909868"/>
                <a:gd name="connsiteY1" fmla="*/ 301336 h 1094851"/>
                <a:gd name="connsiteX2" fmla="*/ 525 w 909868"/>
                <a:gd name="connsiteY2" fmla="*/ 40581 h 1094851"/>
                <a:gd name="connsiteX3" fmla="*/ 65263 w 909868"/>
                <a:gd name="connsiteY3" fmla="*/ 8312 h 1094851"/>
                <a:gd name="connsiteX4" fmla="*/ 78606 w 909868"/>
                <a:gd name="connsiteY4" fmla="*/ 13164 h 1094851"/>
                <a:gd name="connsiteX5" fmla="*/ 153519 w 909868"/>
                <a:gd name="connsiteY5" fmla="*/ 108392 h 1094851"/>
                <a:gd name="connsiteX6" fmla="*/ 190518 w 909868"/>
                <a:gd name="connsiteY6" fmla="*/ 152063 h 1094851"/>
                <a:gd name="connsiteX7" fmla="*/ 272708 w 909868"/>
                <a:gd name="connsiteY7" fmla="*/ 185724 h 1094851"/>
                <a:gd name="connsiteX8" fmla="*/ 285265 w 909868"/>
                <a:gd name="connsiteY8" fmla="*/ 211442 h 1094851"/>
                <a:gd name="connsiteX9" fmla="*/ 330938 w 909868"/>
                <a:gd name="connsiteY9" fmla="*/ 233337 h 1094851"/>
                <a:gd name="connsiteX10" fmla="*/ 367028 w 909868"/>
                <a:gd name="connsiteY10" fmla="*/ 227575 h 1094851"/>
                <a:gd name="connsiteX11" fmla="*/ 404089 w 909868"/>
                <a:gd name="connsiteY11" fmla="*/ 244072 h 1094851"/>
                <a:gd name="connsiteX12" fmla="*/ 432172 w 909868"/>
                <a:gd name="connsiteY12" fmla="*/ 252017 h 1094851"/>
                <a:gd name="connsiteX13" fmla="*/ 470447 w 909868"/>
                <a:gd name="connsiteY13" fmla="*/ 306727 h 1094851"/>
                <a:gd name="connsiteX14" fmla="*/ 564464 w 909868"/>
                <a:gd name="connsiteY14" fmla="*/ 401347 h 1094851"/>
                <a:gd name="connsiteX15" fmla="*/ 564949 w 909868"/>
                <a:gd name="connsiteY15" fmla="*/ 350154 h 1094851"/>
                <a:gd name="connsiteX16" fmla="*/ 678555 w 909868"/>
                <a:gd name="connsiteY16" fmla="*/ 268328 h 1094851"/>
                <a:gd name="connsiteX17" fmla="*/ 739331 w 909868"/>
                <a:gd name="connsiteY17" fmla="*/ 296468 h 1094851"/>
                <a:gd name="connsiteX18" fmla="*/ 649916 w 909868"/>
                <a:gd name="connsiteY18" fmla="*/ 615917 h 1094851"/>
                <a:gd name="connsiteX19" fmla="*/ 476940 w 909868"/>
                <a:gd name="connsiteY19" fmla="*/ 616746 h 1094851"/>
                <a:gd name="connsiteX20" fmla="*/ 405504 w 909868"/>
                <a:gd name="connsiteY20" fmla="*/ 669134 h 1094851"/>
                <a:gd name="connsiteX21" fmla="*/ 378228 w 909868"/>
                <a:gd name="connsiteY21" fmla="*/ 710187 h 1094851"/>
                <a:gd name="connsiteX22" fmla="*/ 342315 w 909868"/>
                <a:gd name="connsiteY22" fmla="*/ 749165 h 1094851"/>
                <a:gd name="connsiteX23" fmla="*/ 365076 w 909868"/>
                <a:gd name="connsiteY23" fmla="*/ 751543 h 1094851"/>
                <a:gd name="connsiteX24" fmla="*/ 357878 w 909868"/>
                <a:gd name="connsiteY24" fmla="*/ 823121 h 1094851"/>
                <a:gd name="connsiteX25" fmla="*/ 375340 w 909868"/>
                <a:gd name="connsiteY25" fmla="*/ 840584 h 1094851"/>
                <a:gd name="connsiteX26" fmla="*/ 412583 w 909868"/>
                <a:gd name="connsiteY26" fmla="*/ 817733 h 1094851"/>
                <a:gd name="connsiteX27" fmla="*/ 462653 w 909868"/>
                <a:gd name="connsiteY27" fmla="*/ 777084 h 1094851"/>
                <a:gd name="connsiteX28" fmla="*/ 540440 w 909868"/>
                <a:gd name="connsiteY28" fmla="*/ 697709 h 1094851"/>
                <a:gd name="connsiteX29" fmla="*/ 739554 w 909868"/>
                <a:gd name="connsiteY29" fmla="*/ 310056 h 1094851"/>
                <a:gd name="connsiteX30" fmla="*/ 826112 w 909868"/>
                <a:gd name="connsiteY30" fmla="*/ 381566 h 1094851"/>
                <a:gd name="connsiteX31" fmla="*/ 868272 w 909868"/>
                <a:gd name="connsiteY31" fmla="*/ 566867 h 1094851"/>
                <a:gd name="connsiteX32" fmla="*/ 909057 w 909868"/>
                <a:gd name="connsiteY32" fmla="*/ 850779 h 1094851"/>
                <a:gd name="connsiteX33" fmla="*/ 822082 w 909868"/>
                <a:gd name="connsiteY33" fmla="*/ 1082744 h 1094851"/>
                <a:gd name="connsiteX34" fmla="*/ 598143 w 909868"/>
                <a:gd name="connsiteY34" fmla="*/ 1067039 h 1094851"/>
                <a:gd name="connsiteX35" fmla="*/ 369341 w 909868"/>
                <a:gd name="connsiteY35" fmla="*/ 975173 h 1094851"/>
                <a:gd name="connsiteX36" fmla="*/ 91224 w 909868"/>
                <a:gd name="connsiteY36" fmla="*/ 731477 h 1094851"/>
                <a:gd name="connsiteX0" fmla="*/ 91224 w 909868"/>
                <a:gd name="connsiteY0" fmla="*/ 731477 h 1085217"/>
                <a:gd name="connsiteX1" fmla="*/ 87892 w 909868"/>
                <a:gd name="connsiteY1" fmla="*/ 301336 h 1085217"/>
                <a:gd name="connsiteX2" fmla="*/ 525 w 909868"/>
                <a:gd name="connsiteY2" fmla="*/ 40581 h 1085217"/>
                <a:gd name="connsiteX3" fmla="*/ 65263 w 909868"/>
                <a:gd name="connsiteY3" fmla="*/ 8312 h 1085217"/>
                <a:gd name="connsiteX4" fmla="*/ 78606 w 909868"/>
                <a:gd name="connsiteY4" fmla="*/ 13164 h 1085217"/>
                <a:gd name="connsiteX5" fmla="*/ 153519 w 909868"/>
                <a:gd name="connsiteY5" fmla="*/ 108392 h 1085217"/>
                <a:gd name="connsiteX6" fmla="*/ 190518 w 909868"/>
                <a:gd name="connsiteY6" fmla="*/ 152063 h 1085217"/>
                <a:gd name="connsiteX7" fmla="*/ 272708 w 909868"/>
                <a:gd name="connsiteY7" fmla="*/ 185724 h 1085217"/>
                <a:gd name="connsiteX8" fmla="*/ 285265 w 909868"/>
                <a:gd name="connsiteY8" fmla="*/ 211442 h 1085217"/>
                <a:gd name="connsiteX9" fmla="*/ 330938 w 909868"/>
                <a:gd name="connsiteY9" fmla="*/ 233337 h 1085217"/>
                <a:gd name="connsiteX10" fmla="*/ 367028 w 909868"/>
                <a:gd name="connsiteY10" fmla="*/ 227575 h 1085217"/>
                <a:gd name="connsiteX11" fmla="*/ 404089 w 909868"/>
                <a:gd name="connsiteY11" fmla="*/ 244072 h 1085217"/>
                <a:gd name="connsiteX12" fmla="*/ 432172 w 909868"/>
                <a:gd name="connsiteY12" fmla="*/ 252017 h 1085217"/>
                <a:gd name="connsiteX13" fmla="*/ 470447 w 909868"/>
                <a:gd name="connsiteY13" fmla="*/ 306727 h 1085217"/>
                <a:gd name="connsiteX14" fmla="*/ 564464 w 909868"/>
                <a:gd name="connsiteY14" fmla="*/ 401347 h 1085217"/>
                <a:gd name="connsiteX15" fmla="*/ 564949 w 909868"/>
                <a:gd name="connsiteY15" fmla="*/ 350154 h 1085217"/>
                <a:gd name="connsiteX16" fmla="*/ 678555 w 909868"/>
                <a:gd name="connsiteY16" fmla="*/ 268328 h 1085217"/>
                <a:gd name="connsiteX17" fmla="*/ 739331 w 909868"/>
                <a:gd name="connsiteY17" fmla="*/ 296468 h 1085217"/>
                <a:gd name="connsiteX18" fmla="*/ 649916 w 909868"/>
                <a:gd name="connsiteY18" fmla="*/ 615917 h 1085217"/>
                <a:gd name="connsiteX19" fmla="*/ 476940 w 909868"/>
                <a:gd name="connsiteY19" fmla="*/ 616746 h 1085217"/>
                <a:gd name="connsiteX20" fmla="*/ 405504 w 909868"/>
                <a:gd name="connsiteY20" fmla="*/ 669134 h 1085217"/>
                <a:gd name="connsiteX21" fmla="*/ 378228 w 909868"/>
                <a:gd name="connsiteY21" fmla="*/ 710187 h 1085217"/>
                <a:gd name="connsiteX22" fmla="*/ 342315 w 909868"/>
                <a:gd name="connsiteY22" fmla="*/ 749165 h 1085217"/>
                <a:gd name="connsiteX23" fmla="*/ 365076 w 909868"/>
                <a:gd name="connsiteY23" fmla="*/ 751543 h 1085217"/>
                <a:gd name="connsiteX24" fmla="*/ 357878 w 909868"/>
                <a:gd name="connsiteY24" fmla="*/ 823121 h 1085217"/>
                <a:gd name="connsiteX25" fmla="*/ 375340 w 909868"/>
                <a:gd name="connsiteY25" fmla="*/ 840584 h 1085217"/>
                <a:gd name="connsiteX26" fmla="*/ 412583 w 909868"/>
                <a:gd name="connsiteY26" fmla="*/ 817733 h 1085217"/>
                <a:gd name="connsiteX27" fmla="*/ 462653 w 909868"/>
                <a:gd name="connsiteY27" fmla="*/ 777084 h 1085217"/>
                <a:gd name="connsiteX28" fmla="*/ 540440 w 909868"/>
                <a:gd name="connsiteY28" fmla="*/ 697709 h 1085217"/>
                <a:gd name="connsiteX29" fmla="*/ 739554 w 909868"/>
                <a:gd name="connsiteY29" fmla="*/ 310056 h 1085217"/>
                <a:gd name="connsiteX30" fmla="*/ 826112 w 909868"/>
                <a:gd name="connsiteY30" fmla="*/ 381566 h 1085217"/>
                <a:gd name="connsiteX31" fmla="*/ 868272 w 909868"/>
                <a:gd name="connsiteY31" fmla="*/ 566867 h 1085217"/>
                <a:gd name="connsiteX32" fmla="*/ 909057 w 909868"/>
                <a:gd name="connsiteY32" fmla="*/ 850779 h 1085217"/>
                <a:gd name="connsiteX33" fmla="*/ 848890 w 909868"/>
                <a:gd name="connsiteY33" fmla="*/ 996552 h 1085217"/>
                <a:gd name="connsiteX34" fmla="*/ 822082 w 909868"/>
                <a:gd name="connsiteY34" fmla="*/ 1082744 h 1085217"/>
                <a:gd name="connsiteX35" fmla="*/ 598143 w 909868"/>
                <a:gd name="connsiteY35" fmla="*/ 1067039 h 1085217"/>
                <a:gd name="connsiteX36" fmla="*/ 369341 w 909868"/>
                <a:gd name="connsiteY36" fmla="*/ 975173 h 1085217"/>
                <a:gd name="connsiteX37" fmla="*/ 91224 w 909868"/>
                <a:gd name="connsiteY37" fmla="*/ 731477 h 1085217"/>
                <a:gd name="connsiteX0" fmla="*/ 91224 w 909868"/>
                <a:gd name="connsiteY0" fmla="*/ 731477 h 1085217"/>
                <a:gd name="connsiteX1" fmla="*/ 87892 w 909868"/>
                <a:gd name="connsiteY1" fmla="*/ 301336 h 1085217"/>
                <a:gd name="connsiteX2" fmla="*/ 525 w 909868"/>
                <a:gd name="connsiteY2" fmla="*/ 40581 h 1085217"/>
                <a:gd name="connsiteX3" fmla="*/ 65263 w 909868"/>
                <a:gd name="connsiteY3" fmla="*/ 8312 h 1085217"/>
                <a:gd name="connsiteX4" fmla="*/ 78606 w 909868"/>
                <a:gd name="connsiteY4" fmla="*/ 13164 h 1085217"/>
                <a:gd name="connsiteX5" fmla="*/ 153519 w 909868"/>
                <a:gd name="connsiteY5" fmla="*/ 108392 h 1085217"/>
                <a:gd name="connsiteX6" fmla="*/ 190518 w 909868"/>
                <a:gd name="connsiteY6" fmla="*/ 152063 h 1085217"/>
                <a:gd name="connsiteX7" fmla="*/ 272708 w 909868"/>
                <a:gd name="connsiteY7" fmla="*/ 185724 h 1085217"/>
                <a:gd name="connsiteX8" fmla="*/ 285265 w 909868"/>
                <a:gd name="connsiteY8" fmla="*/ 211442 h 1085217"/>
                <a:gd name="connsiteX9" fmla="*/ 330938 w 909868"/>
                <a:gd name="connsiteY9" fmla="*/ 233337 h 1085217"/>
                <a:gd name="connsiteX10" fmla="*/ 367028 w 909868"/>
                <a:gd name="connsiteY10" fmla="*/ 227575 h 1085217"/>
                <a:gd name="connsiteX11" fmla="*/ 404089 w 909868"/>
                <a:gd name="connsiteY11" fmla="*/ 244072 h 1085217"/>
                <a:gd name="connsiteX12" fmla="*/ 432172 w 909868"/>
                <a:gd name="connsiteY12" fmla="*/ 252017 h 1085217"/>
                <a:gd name="connsiteX13" fmla="*/ 470447 w 909868"/>
                <a:gd name="connsiteY13" fmla="*/ 306727 h 1085217"/>
                <a:gd name="connsiteX14" fmla="*/ 564464 w 909868"/>
                <a:gd name="connsiteY14" fmla="*/ 401347 h 1085217"/>
                <a:gd name="connsiteX15" fmla="*/ 564949 w 909868"/>
                <a:gd name="connsiteY15" fmla="*/ 350154 h 1085217"/>
                <a:gd name="connsiteX16" fmla="*/ 678555 w 909868"/>
                <a:gd name="connsiteY16" fmla="*/ 268328 h 1085217"/>
                <a:gd name="connsiteX17" fmla="*/ 739331 w 909868"/>
                <a:gd name="connsiteY17" fmla="*/ 296468 h 1085217"/>
                <a:gd name="connsiteX18" fmla="*/ 649916 w 909868"/>
                <a:gd name="connsiteY18" fmla="*/ 615917 h 1085217"/>
                <a:gd name="connsiteX19" fmla="*/ 476940 w 909868"/>
                <a:gd name="connsiteY19" fmla="*/ 616746 h 1085217"/>
                <a:gd name="connsiteX20" fmla="*/ 405504 w 909868"/>
                <a:gd name="connsiteY20" fmla="*/ 669134 h 1085217"/>
                <a:gd name="connsiteX21" fmla="*/ 378228 w 909868"/>
                <a:gd name="connsiteY21" fmla="*/ 710187 h 1085217"/>
                <a:gd name="connsiteX22" fmla="*/ 342315 w 909868"/>
                <a:gd name="connsiteY22" fmla="*/ 749165 h 1085217"/>
                <a:gd name="connsiteX23" fmla="*/ 365076 w 909868"/>
                <a:gd name="connsiteY23" fmla="*/ 751543 h 1085217"/>
                <a:gd name="connsiteX24" fmla="*/ 357878 w 909868"/>
                <a:gd name="connsiteY24" fmla="*/ 823121 h 1085217"/>
                <a:gd name="connsiteX25" fmla="*/ 375340 w 909868"/>
                <a:gd name="connsiteY25" fmla="*/ 840584 h 1085217"/>
                <a:gd name="connsiteX26" fmla="*/ 412583 w 909868"/>
                <a:gd name="connsiteY26" fmla="*/ 817733 h 1085217"/>
                <a:gd name="connsiteX27" fmla="*/ 462653 w 909868"/>
                <a:gd name="connsiteY27" fmla="*/ 777084 h 1085217"/>
                <a:gd name="connsiteX28" fmla="*/ 540440 w 909868"/>
                <a:gd name="connsiteY28" fmla="*/ 697709 h 1085217"/>
                <a:gd name="connsiteX29" fmla="*/ 739554 w 909868"/>
                <a:gd name="connsiteY29" fmla="*/ 310056 h 1085217"/>
                <a:gd name="connsiteX30" fmla="*/ 826112 w 909868"/>
                <a:gd name="connsiteY30" fmla="*/ 381566 h 1085217"/>
                <a:gd name="connsiteX31" fmla="*/ 868272 w 909868"/>
                <a:gd name="connsiteY31" fmla="*/ 566867 h 1085217"/>
                <a:gd name="connsiteX32" fmla="*/ 909057 w 909868"/>
                <a:gd name="connsiteY32" fmla="*/ 850779 h 1085217"/>
                <a:gd name="connsiteX33" fmla="*/ 844946 w 909868"/>
                <a:gd name="connsiteY33" fmla="*/ 934683 h 1085217"/>
                <a:gd name="connsiteX34" fmla="*/ 848890 w 909868"/>
                <a:gd name="connsiteY34" fmla="*/ 996552 h 1085217"/>
                <a:gd name="connsiteX35" fmla="*/ 822082 w 909868"/>
                <a:gd name="connsiteY35" fmla="*/ 1082744 h 1085217"/>
                <a:gd name="connsiteX36" fmla="*/ 598143 w 909868"/>
                <a:gd name="connsiteY36" fmla="*/ 1067039 h 1085217"/>
                <a:gd name="connsiteX37" fmla="*/ 369341 w 909868"/>
                <a:gd name="connsiteY37" fmla="*/ 975173 h 1085217"/>
                <a:gd name="connsiteX38" fmla="*/ 91224 w 909868"/>
                <a:gd name="connsiteY38" fmla="*/ 731477 h 1085217"/>
                <a:gd name="connsiteX0" fmla="*/ 91224 w 909868"/>
                <a:gd name="connsiteY0" fmla="*/ 731477 h 1085217"/>
                <a:gd name="connsiteX1" fmla="*/ 87892 w 909868"/>
                <a:gd name="connsiteY1" fmla="*/ 301336 h 1085217"/>
                <a:gd name="connsiteX2" fmla="*/ 525 w 909868"/>
                <a:gd name="connsiteY2" fmla="*/ 40581 h 1085217"/>
                <a:gd name="connsiteX3" fmla="*/ 65263 w 909868"/>
                <a:gd name="connsiteY3" fmla="*/ 8312 h 1085217"/>
                <a:gd name="connsiteX4" fmla="*/ 78606 w 909868"/>
                <a:gd name="connsiteY4" fmla="*/ 13164 h 1085217"/>
                <a:gd name="connsiteX5" fmla="*/ 153519 w 909868"/>
                <a:gd name="connsiteY5" fmla="*/ 108392 h 1085217"/>
                <a:gd name="connsiteX6" fmla="*/ 190518 w 909868"/>
                <a:gd name="connsiteY6" fmla="*/ 152063 h 1085217"/>
                <a:gd name="connsiteX7" fmla="*/ 272708 w 909868"/>
                <a:gd name="connsiteY7" fmla="*/ 185724 h 1085217"/>
                <a:gd name="connsiteX8" fmla="*/ 285265 w 909868"/>
                <a:gd name="connsiteY8" fmla="*/ 211442 h 1085217"/>
                <a:gd name="connsiteX9" fmla="*/ 330938 w 909868"/>
                <a:gd name="connsiteY9" fmla="*/ 233337 h 1085217"/>
                <a:gd name="connsiteX10" fmla="*/ 367028 w 909868"/>
                <a:gd name="connsiteY10" fmla="*/ 227575 h 1085217"/>
                <a:gd name="connsiteX11" fmla="*/ 404089 w 909868"/>
                <a:gd name="connsiteY11" fmla="*/ 244072 h 1085217"/>
                <a:gd name="connsiteX12" fmla="*/ 432172 w 909868"/>
                <a:gd name="connsiteY12" fmla="*/ 252017 h 1085217"/>
                <a:gd name="connsiteX13" fmla="*/ 470447 w 909868"/>
                <a:gd name="connsiteY13" fmla="*/ 306727 h 1085217"/>
                <a:gd name="connsiteX14" fmla="*/ 564464 w 909868"/>
                <a:gd name="connsiteY14" fmla="*/ 401347 h 1085217"/>
                <a:gd name="connsiteX15" fmla="*/ 564949 w 909868"/>
                <a:gd name="connsiteY15" fmla="*/ 350154 h 1085217"/>
                <a:gd name="connsiteX16" fmla="*/ 678555 w 909868"/>
                <a:gd name="connsiteY16" fmla="*/ 268328 h 1085217"/>
                <a:gd name="connsiteX17" fmla="*/ 739331 w 909868"/>
                <a:gd name="connsiteY17" fmla="*/ 296468 h 1085217"/>
                <a:gd name="connsiteX18" fmla="*/ 649916 w 909868"/>
                <a:gd name="connsiteY18" fmla="*/ 615917 h 1085217"/>
                <a:gd name="connsiteX19" fmla="*/ 476940 w 909868"/>
                <a:gd name="connsiteY19" fmla="*/ 616746 h 1085217"/>
                <a:gd name="connsiteX20" fmla="*/ 405504 w 909868"/>
                <a:gd name="connsiteY20" fmla="*/ 669134 h 1085217"/>
                <a:gd name="connsiteX21" fmla="*/ 378228 w 909868"/>
                <a:gd name="connsiteY21" fmla="*/ 710187 h 1085217"/>
                <a:gd name="connsiteX22" fmla="*/ 342315 w 909868"/>
                <a:gd name="connsiteY22" fmla="*/ 749165 h 1085217"/>
                <a:gd name="connsiteX23" fmla="*/ 365076 w 909868"/>
                <a:gd name="connsiteY23" fmla="*/ 751543 h 1085217"/>
                <a:gd name="connsiteX24" fmla="*/ 357878 w 909868"/>
                <a:gd name="connsiteY24" fmla="*/ 823121 h 1085217"/>
                <a:gd name="connsiteX25" fmla="*/ 375340 w 909868"/>
                <a:gd name="connsiteY25" fmla="*/ 840584 h 1085217"/>
                <a:gd name="connsiteX26" fmla="*/ 412583 w 909868"/>
                <a:gd name="connsiteY26" fmla="*/ 817733 h 1085217"/>
                <a:gd name="connsiteX27" fmla="*/ 462653 w 909868"/>
                <a:gd name="connsiteY27" fmla="*/ 777084 h 1085217"/>
                <a:gd name="connsiteX28" fmla="*/ 540440 w 909868"/>
                <a:gd name="connsiteY28" fmla="*/ 697709 h 1085217"/>
                <a:gd name="connsiteX29" fmla="*/ 739554 w 909868"/>
                <a:gd name="connsiteY29" fmla="*/ 310056 h 1085217"/>
                <a:gd name="connsiteX30" fmla="*/ 826112 w 909868"/>
                <a:gd name="connsiteY30" fmla="*/ 381566 h 1085217"/>
                <a:gd name="connsiteX31" fmla="*/ 868272 w 909868"/>
                <a:gd name="connsiteY31" fmla="*/ 566867 h 1085217"/>
                <a:gd name="connsiteX32" fmla="*/ 909057 w 909868"/>
                <a:gd name="connsiteY32" fmla="*/ 850779 h 1085217"/>
                <a:gd name="connsiteX33" fmla="*/ 844946 w 909868"/>
                <a:gd name="connsiteY33" fmla="*/ 934683 h 1085217"/>
                <a:gd name="connsiteX34" fmla="*/ 848890 w 909868"/>
                <a:gd name="connsiteY34" fmla="*/ 996552 h 1085217"/>
                <a:gd name="connsiteX35" fmla="*/ 822082 w 909868"/>
                <a:gd name="connsiteY35" fmla="*/ 1082744 h 1085217"/>
                <a:gd name="connsiteX36" fmla="*/ 598143 w 909868"/>
                <a:gd name="connsiteY36" fmla="*/ 1067039 h 1085217"/>
                <a:gd name="connsiteX37" fmla="*/ 369341 w 909868"/>
                <a:gd name="connsiteY37" fmla="*/ 975173 h 1085217"/>
                <a:gd name="connsiteX38" fmla="*/ 91224 w 909868"/>
                <a:gd name="connsiteY38" fmla="*/ 731477 h 1085217"/>
                <a:gd name="connsiteX0" fmla="*/ 87949 w 909868"/>
                <a:gd name="connsiteY0" fmla="*/ 744639 h 1085217"/>
                <a:gd name="connsiteX1" fmla="*/ 87892 w 909868"/>
                <a:gd name="connsiteY1" fmla="*/ 301336 h 1085217"/>
                <a:gd name="connsiteX2" fmla="*/ 525 w 909868"/>
                <a:gd name="connsiteY2" fmla="*/ 40581 h 1085217"/>
                <a:gd name="connsiteX3" fmla="*/ 65263 w 909868"/>
                <a:gd name="connsiteY3" fmla="*/ 8312 h 1085217"/>
                <a:gd name="connsiteX4" fmla="*/ 78606 w 909868"/>
                <a:gd name="connsiteY4" fmla="*/ 13164 h 1085217"/>
                <a:gd name="connsiteX5" fmla="*/ 153519 w 909868"/>
                <a:gd name="connsiteY5" fmla="*/ 108392 h 1085217"/>
                <a:gd name="connsiteX6" fmla="*/ 190518 w 909868"/>
                <a:gd name="connsiteY6" fmla="*/ 152063 h 1085217"/>
                <a:gd name="connsiteX7" fmla="*/ 272708 w 909868"/>
                <a:gd name="connsiteY7" fmla="*/ 185724 h 1085217"/>
                <a:gd name="connsiteX8" fmla="*/ 285265 w 909868"/>
                <a:gd name="connsiteY8" fmla="*/ 211442 h 1085217"/>
                <a:gd name="connsiteX9" fmla="*/ 330938 w 909868"/>
                <a:gd name="connsiteY9" fmla="*/ 233337 h 1085217"/>
                <a:gd name="connsiteX10" fmla="*/ 367028 w 909868"/>
                <a:gd name="connsiteY10" fmla="*/ 227575 h 1085217"/>
                <a:gd name="connsiteX11" fmla="*/ 404089 w 909868"/>
                <a:gd name="connsiteY11" fmla="*/ 244072 h 1085217"/>
                <a:gd name="connsiteX12" fmla="*/ 432172 w 909868"/>
                <a:gd name="connsiteY12" fmla="*/ 252017 h 1085217"/>
                <a:gd name="connsiteX13" fmla="*/ 470447 w 909868"/>
                <a:gd name="connsiteY13" fmla="*/ 306727 h 1085217"/>
                <a:gd name="connsiteX14" fmla="*/ 564464 w 909868"/>
                <a:gd name="connsiteY14" fmla="*/ 401347 h 1085217"/>
                <a:gd name="connsiteX15" fmla="*/ 564949 w 909868"/>
                <a:gd name="connsiteY15" fmla="*/ 350154 h 1085217"/>
                <a:gd name="connsiteX16" fmla="*/ 678555 w 909868"/>
                <a:gd name="connsiteY16" fmla="*/ 268328 h 1085217"/>
                <a:gd name="connsiteX17" fmla="*/ 739331 w 909868"/>
                <a:gd name="connsiteY17" fmla="*/ 296468 h 1085217"/>
                <a:gd name="connsiteX18" fmla="*/ 649916 w 909868"/>
                <a:gd name="connsiteY18" fmla="*/ 615917 h 1085217"/>
                <a:gd name="connsiteX19" fmla="*/ 476940 w 909868"/>
                <a:gd name="connsiteY19" fmla="*/ 616746 h 1085217"/>
                <a:gd name="connsiteX20" fmla="*/ 405504 w 909868"/>
                <a:gd name="connsiteY20" fmla="*/ 669134 h 1085217"/>
                <a:gd name="connsiteX21" fmla="*/ 378228 w 909868"/>
                <a:gd name="connsiteY21" fmla="*/ 710187 h 1085217"/>
                <a:gd name="connsiteX22" fmla="*/ 342315 w 909868"/>
                <a:gd name="connsiteY22" fmla="*/ 749165 h 1085217"/>
                <a:gd name="connsiteX23" fmla="*/ 365076 w 909868"/>
                <a:gd name="connsiteY23" fmla="*/ 751543 h 1085217"/>
                <a:gd name="connsiteX24" fmla="*/ 357878 w 909868"/>
                <a:gd name="connsiteY24" fmla="*/ 823121 h 1085217"/>
                <a:gd name="connsiteX25" fmla="*/ 375340 w 909868"/>
                <a:gd name="connsiteY25" fmla="*/ 840584 h 1085217"/>
                <a:gd name="connsiteX26" fmla="*/ 412583 w 909868"/>
                <a:gd name="connsiteY26" fmla="*/ 817733 h 1085217"/>
                <a:gd name="connsiteX27" fmla="*/ 462653 w 909868"/>
                <a:gd name="connsiteY27" fmla="*/ 777084 h 1085217"/>
                <a:gd name="connsiteX28" fmla="*/ 540440 w 909868"/>
                <a:gd name="connsiteY28" fmla="*/ 697709 h 1085217"/>
                <a:gd name="connsiteX29" fmla="*/ 739554 w 909868"/>
                <a:gd name="connsiteY29" fmla="*/ 310056 h 1085217"/>
                <a:gd name="connsiteX30" fmla="*/ 826112 w 909868"/>
                <a:gd name="connsiteY30" fmla="*/ 381566 h 1085217"/>
                <a:gd name="connsiteX31" fmla="*/ 868272 w 909868"/>
                <a:gd name="connsiteY31" fmla="*/ 566867 h 1085217"/>
                <a:gd name="connsiteX32" fmla="*/ 909057 w 909868"/>
                <a:gd name="connsiteY32" fmla="*/ 850779 h 1085217"/>
                <a:gd name="connsiteX33" fmla="*/ 844946 w 909868"/>
                <a:gd name="connsiteY33" fmla="*/ 934683 h 1085217"/>
                <a:gd name="connsiteX34" fmla="*/ 848890 w 909868"/>
                <a:gd name="connsiteY34" fmla="*/ 996552 h 1085217"/>
                <a:gd name="connsiteX35" fmla="*/ 822082 w 909868"/>
                <a:gd name="connsiteY35" fmla="*/ 1082744 h 1085217"/>
                <a:gd name="connsiteX36" fmla="*/ 598143 w 909868"/>
                <a:gd name="connsiteY36" fmla="*/ 1067039 h 1085217"/>
                <a:gd name="connsiteX37" fmla="*/ 369341 w 909868"/>
                <a:gd name="connsiteY37" fmla="*/ 975173 h 1085217"/>
                <a:gd name="connsiteX38" fmla="*/ 87949 w 909868"/>
                <a:gd name="connsiteY38" fmla="*/ 744639 h 1085217"/>
                <a:gd name="connsiteX0" fmla="*/ 87949 w 909868"/>
                <a:gd name="connsiteY0" fmla="*/ 744639 h 1713094"/>
                <a:gd name="connsiteX1" fmla="*/ 87892 w 909868"/>
                <a:gd name="connsiteY1" fmla="*/ 301336 h 1713094"/>
                <a:gd name="connsiteX2" fmla="*/ 525 w 909868"/>
                <a:gd name="connsiteY2" fmla="*/ 40581 h 1713094"/>
                <a:gd name="connsiteX3" fmla="*/ 65263 w 909868"/>
                <a:gd name="connsiteY3" fmla="*/ 8312 h 1713094"/>
                <a:gd name="connsiteX4" fmla="*/ 78606 w 909868"/>
                <a:gd name="connsiteY4" fmla="*/ 13164 h 1713094"/>
                <a:gd name="connsiteX5" fmla="*/ 153519 w 909868"/>
                <a:gd name="connsiteY5" fmla="*/ 108392 h 1713094"/>
                <a:gd name="connsiteX6" fmla="*/ 190518 w 909868"/>
                <a:gd name="connsiteY6" fmla="*/ 152063 h 1713094"/>
                <a:gd name="connsiteX7" fmla="*/ 272708 w 909868"/>
                <a:gd name="connsiteY7" fmla="*/ 185724 h 1713094"/>
                <a:gd name="connsiteX8" fmla="*/ 285265 w 909868"/>
                <a:gd name="connsiteY8" fmla="*/ 211442 h 1713094"/>
                <a:gd name="connsiteX9" fmla="*/ 330938 w 909868"/>
                <a:gd name="connsiteY9" fmla="*/ 233337 h 1713094"/>
                <a:gd name="connsiteX10" fmla="*/ 367028 w 909868"/>
                <a:gd name="connsiteY10" fmla="*/ 227575 h 1713094"/>
                <a:gd name="connsiteX11" fmla="*/ 404089 w 909868"/>
                <a:gd name="connsiteY11" fmla="*/ 244072 h 1713094"/>
                <a:gd name="connsiteX12" fmla="*/ 432172 w 909868"/>
                <a:gd name="connsiteY12" fmla="*/ 252017 h 1713094"/>
                <a:gd name="connsiteX13" fmla="*/ 470447 w 909868"/>
                <a:gd name="connsiteY13" fmla="*/ 306727 h 1713094"/>
                <a:gd name="connsiteX14" fmla="*/ 564464 w 909868"/>
                <a:gd name="connsiteY14" fmla="*/ 401347 h 1713094"/>
                <a:gd name="connsiteX15" fmla="*/ 564949 w 909868"/>
                <a:gd name="connsiteY15" fmla="*/ 350154 h 1713094"/>
                <a:gd name="connsiteX16" fmla="*/ 678555 w 909868"/>
                <a:gd name="connsiteY16" fmla="*/ 268328 h 1713094"/>
                <a:gd name="connsiteX17" fmla="*/ 739331 w 909868"/>
                <a:gd name="connsiteY17" fmla="*/ 296468 h 1713094"/>
                <a:gd name="connsiteX18" fmla="*/ 649916 w 909868"/>
                <a:gd name="connsiteY18" fmla="*/ 615917 h 1713094"/>
                <a:gd name="connsiteX19" fmla="*/ 476940 w 909868"/>
                <a:gd name="connsiteY19" fmla="*/ 616746 h 1713094"/>
                <a:gd name="connsiteX20" fmla="*/ 405504 w 909868"/>
                <a:gd name="connsiteY20" fmla="*/ 669134 h 1713094"/>
                <a:gd name="connsiteX21" fmla="*/ 378228 w 909868"/>
                <a:gd name="connsiteY21" fmla="*/ 710187 h 1713094"/>
                <a:gd name="connsiteX22" fmla="*/ 342315 w 909868"/>
                <a:gd name="connsiteY22" fmla="*/ 749165 h 1713094"/>
                <a:gd name="connsiteX23" fmla="*/ 365076 w 909868"/>
                <a:gd name="connsiteY23" fmla="*/ 751543 h 1713094"/>
                <a:gd name="connsiteX24" fmla="*/ 357878 w 909868"/>
                <a:gd name="connsiteY24" fmla="*/ 823121 h 1713094"/>
                <a:gd name="connsiteX25" fmla="*/ 375340 w 909868"/>
                <a:gd name="connsiteY25" fmla="*/ 840584 h 1713094"/>
                <a:gd name="connsiteX26" fmla="*/ 412583 w 909868"/>
                <a:gd name="connsiteY26" fmla="*/ 817733 h 1713094"/>
                <a:gd name="connsiteX27" fmla="*/ 462653 w 909868"/>
                <a:gd name="connsiteY27" fmla="*/ 777084 h 1713094"/>
                <a:gd name="connsiteX28" fmla="*/ 540440 w 909868"/>
                <a:gd name="connsiteY28" fmla="*/ 697709 h 1713094"/>
                <a:gd name="connsiteX29" fmla="*/ 739554 w 909868"/>
                <a:gd name="connsiteY29" fmla="*/ 310056 h 1713094"/>
                <a:gd name="connsiteX30" fmla="*/ 826112 w 909868"/>
                <a:gd name="connsiteY30" fmla="*/ 381566 h 1713094"/>
                <a:gd name="connsiteX31" fmla="*/ 868272 w 909868"/>
                <a:gd name="connsiteY31" fmla="*/ 566867 h 1713094"/>
                <a:gd name="connsiteX32" fmla="*/ 909057 w 909868"/>
                <a:gd name="connsiteY32" fmla="*/ 850779 h 1713094"/>
                <a:gd name="connsiteX33" fmla="*/ 844946 w 909868"/>
                <a:gd name="connsiteY33" fmla="*/ 934683 h 1713094"/>
                <a:gd name="connsiteX34" fmla="*/ 848890 w 909868"/>
                <a:gd name="connsiteY34" fmla="*/ 996552 h 1713094"/>
                <a:gd name="connsiteX35" fmla="*/ 822082 w 909868"/>
                <a:gd name="connsiteY35" fmla="*/ 1082744 h 1713094"/>
                <a:gd name="connsiteX36" fmla="*/ 598143 w 909868"/>
                <a:gd name="connsiteY36" fmla="*/ 1067039 h 1713094"/>
                <a:gd name="connsiteX37" fmla="*/ 568800 w 909868"/>
                <a:gd name="connsiteY37" fmla="*/ 1712836 h 1713094"/>
                <a:gd name="connsiteX38" fmla="*/ 369341 w 909868"/>
                <a:gd name="connsiteY38" fmla="*/ 975173 h 1713094"/>
                <a:gd name="connsiteX39" fmla="*/ 87949 w 909868"/>
                <a:gd name="connsiteY39" fmla="*/ 744639 h 1713094"/>
                <a:gd name="connsiteX0" fmla="*/ 87949 w 909868"/>
                <a:gd name="connsiteY0" fmla="*/ 744639 h 1713146"/>
                <a:gd name="connsiteX1" fmla="*/ 87892 w 909868"/>
                <a:gd name="connsiteY1" fmla="*/ 301336 h 1713146"/>
                <a:gd name="connsiteX2" fmla="*/ 525 w 909868"/>
                <a:gd name="connsiteY2" fmla="*/ 40581 h 1713146"/>
                <a:gd name="connsiteX3" fmla="*/ 65263 w 909868"/>
                <a:gd name="connsiteY3" fmla="*/ 8312 h 1713146"/>
                <a:gd name="connsiteX4" fmla="*/ 78606 w 909868"/>
                <a:gd name="connsiteY4" fmla="*/ 13164 h 1713146"/>
                <a:gd name="connsiteX5" fmla="*/ 153519 w 909868"/>
                <a:gd name="connsiteY5" fmla="*/ 108392 h 1713146"/>
                <a:gd name="connsiteX6" fmla="*/ 190518 w 909868"/>
                <a:gd name="connsiteY6" fmla="*/ 152063 h 1713146"/>
                <a:gd name="connsiteX7" fmla="*/ 272708 w 909868"/>
                <a:gd name="connsiteY7" fmla="*/ 185724 h 1713146"/>
                <a:gd name="connsiteX8" fmla="*/ 285265 w 909868"/>
                <a:gd name="connsiteY8" fmla="*/ 211442 h 1713146"/>
                <a:gd name="connsiteX9" fmla="*/ 330938 w 909868"/>
                <a:gd name="connsiteY9" fmla="*/ 233337 h 1713146"/>
                <a:gd name="connsiteX10" fmla="*/ 367028 w 909868"/>
                <a:gd name="connsiteY10" fmla="*/ 227575 h 1713146"/>
                <a:gd name="connsiteX11" fmla="*/ 404089 w 909868"/>
                <a:gd name="connsiteY11" fmla="*/ 244072 h 1713146"/>
                <a:gd name="connsiteX12" fmla="*/ 432172 w 909868"/>
                <a:gd name="connsiteY12" fmla="*/ 252017 h 1713146"/>
                <a:gd name="connsiteX13" fmla="*/ 470447 w 909868"/>
                <a:gd name="connsiteY13" fmla="*/ 306727 h 1713146"/>
                <a:gd name="connsiteX14" fmla="*/ 564464 w 909868"/>
                <a:gd name="connsiteY14" fmla="*/ 401347 h 1713146"/>
                <a:gd name="connsiteX15" fmla="*/ 564949 w 909868"/>
                <a:gd name="connsiteY15" fmla="*/ 350154 h 1713146"/>
                <a:gd name="connsiteX16" fmla="*/ 678555 w 909868"/>
                <a:gd name="connsiteY16" fmla="*/ 268328 h 1713146"/>
                <a:gd name="connsiteX17" fmla="*/ 739331 w 909868"/>
                <a:gd name="connsiteY17" fmla="*/ 296468 h 1713146"/>
                <a:gd name="connsiteX18" fmla="*/ 649916 w 909868"/>
                <a:gd name="connsiteY18" fmla="*/ 615917 h 1713146"/>
                <a:gd name="connsiteX19" fmla="*/ 476940 w 909868"/>
                <a:gd name="connsiteY19" fmla="*/ 616746 h 1713146"/>
                <a:gd name="connsiteX20" fmla="*/ 405504 w 909868"/>
                <a:gd name="connsiteY20" fmla="*/ 669134 h 1713146"/>
                <a:gd name="connsiteX21" fmla="*/ 378228 w 909868"/>
                <a:gd name="connsiteY21" fmla="*/ 710187 h 1713146"/>
                <a:gd name="connsiteX22" fmla="*/ 342315 w 909868"/>
                <a:gd name="connsiteY22" fmla="*/ 749165 h 1713146"/>
                <a:gd name="connsiteX23" fmla="*/ 365076 w 909868"/>
                <a:gd name="connsiteY23" fmla="*/ 751543 h 1713146"/>
                <a:gd name="connsiteX24" fmla="*/ 357878 w 909868"/>
                <a:gd name="connsiteY24" fmla="*/ 823121 h 1713146"/>
                <a:gd name="connsiteX25" fmla="*/ 375340 w 909868"/>
                <a:gd name="connsiteY25" fmla="*/ 840584 h 1713146"/>
                <a:gd name="connsiteX26" fmla="*/ 412583 w 909868"/>
                <a:gd name="connsiteY26" fmla="*/ 817733 h 1713146"/>
                <a:gd name="connsiteX27" fmla="*/ 462653 w 909868"/>
                <a:gd name="connsiteY27" fmla="*/ 777084 h 1713146"/>
                <a:gd name="connsiteX28" fmla="*/ 540440 w 909868"/>
                <a:gd name="connsiteY28" fmla="*/ 697709 h 1713146"/>
                <a:gd name="connsiteX29" fmla="*/ 739554 w 909868"/>
                <a:gd name="connsiteY29" fmla="*/ 310056 h 1713146"/>
                <a:gd name="connsiteX30" fmla="*/ 826112 w 909868"/>
                <a:gd name="connsiteY30" fmla="*/ 381566 h 1713146"/>
                <a:gd name="connsiteX31" fmla="*/ 868272 w 909868"/>
                <a:gd name="connsiteY31" fmla="*/ 566867 h 1713146"/>
                <a:gd name="connsiteX32" fmla="*/ 909057 w 909868"/>
                <a:gd name="connsiteY32" fmla="*/ 850779 h 1713146"/>
                <a:gd name="connsiteX33" fmla="*/ 844946 w 909868"/>
                <a:gd name="connsiteY33" fmla="*/ 934683 h 1713146"/>
                <a:gd name="connsiteX34" fmla="*/ 848890 w 909868"/>
                <a:gd name="connsiteY34" fmla="*/ 996552 h 1713146"/>
                <a:gd name="connsiteX35" fmla="*/ 822082 w 909868"/>
                <a:gd name="connsiteY35" fmla="*/ 1082744 h 1713146"/>
                <a:gd name="connsiteX36" fmla="*/ 818153 w 909868"/>
                <a:gd name="connsiteY36" fmla="*/ 1685655 h 1713146"/>
                <a:gd name="connsiteX37" fmla="*/ 598143 w 909868"/>
                <a:gd name="connsiteY37" fmla="*/ 1067039 h 1713146"/>
                <a:gd name="connsiteX38" fmla="*/ 568800 w 909868"/>
                <a:gd name="connsiteY38" fmla="*/ 1712836 h 1713146"/>
                <a:gd name="connsiteX39" fmla="*/ 369341 w 909868"/>
                <a:gd name="connsiteY39" fmla="*/ 975173 h 1713146"/>
                <a:gd name="connsiteX40" fmla="*/ 87949 w 909868"/>
                <a:gd name="connsiteY40" fmla="*/ 744639 h 1713146"/>
                <a:gd name="connsiteX0" fmla="*/ 87949 w 909868"/>
                <a:gd name="connsiteY0" fmla="*/ 744639 h 1713115"/>
                <a:gd name="connsiteX1" fmla="*/ 87892 w 909868"/>
                <a:gd name="connsiteY1" fmla="*/ 301336 h 1713115"/>
                <a:gd name="connsiteX2" fmla="*/ 525 w 909868"/>
                <a:gd name="connsiteY2" fmla="*/ 40581 h 1713115"/>
                <a:gd name="connsiteX3" fmla="*/ 65263 w 909868"/>
                <a:gd name="connsiteY3" fmla="*/ 8312 h 1713115"/>
                <a:gd name="connsiteX4" fmla="*/ 78606 w 909868"/>
                <a:gd name="connsiteY4" fmla="*/ 13164 h 1713115"/>
                <a:gd name="connsiteX5" fmla="*/ 153519 w 909868"/>
                <a:gd name="connsiteY5" fmla="*/ 108392 h 1713115"/>
                <a:gd name="connsiteX6" fmla="*/ 190518 w 909868"/>
                <a:gd name="connsiteY6" fmla="*/ 152063 h 1713115"/>
                <a:gd name="connsiteX7" fmla="*/ 272708 w 909868"/>
                <a:gd name="connsiteY7" fmla="*/ 185724 h 1713115"/>
                <a:gd name="connsiteX8" fmla="*/ 285265 w 909868"/>
                <a:gd name="connsiteY8" fmla="*/ 211442 h 1713115"/>
                <a:gd name="connsiteX9" fmla="*/ 330938 w 909868"/>
                <a:gd name="connsiteY9" fmla="*/ 233337 h 1713115"/>
                <a:gd name="connsiteX10" fmla="*/ 367028 w 909868"/>
                <a:gd name="connsiteY10" fmla="*/ 227575 h 1713115"/>
                <a:gd name="connsiteX11" fmla="*/ 404089 w 909868"/>
                <a:gd name="connsiteY11" fmla="*/ 244072 h 1713115"/>
                <a:gd name="connsiteX12" fmla="*/ 432172 w 909868"/>
                <a:gd name="connsiteY12" fmla="*/ 252017 h 1713115"/>
                <a:gd name="connsiteX13" fmla="*/ 470447 w 909868"/>
                <a:gd name="connsiteY13" fmla="*/ 306727 h 1713115"/>
                <a:gd name="connsiteX14" fmla="*/ 564464 w 909868"/>
                <a:gd name="connsiteY14" fmla="*/ 401347 h 1713115"/>
                <a:gd name="connsiteX15" fmla="*/ 564949 w 909868"/>
                <a:gd name="connsiteY15" fmla="*/ 350154 h 1713115"/>
                <a:gd name="connsiteX16" fmla="*/ 678555 w 909868"/>
                <a:gd name="connsiteY16" fmla="*/ 268328 h 1713115"/>
                <a:gd name="connsiteX17" fmla="*/ 739331 w 909868"/>
                <a:gd name="connsiteY17" fmla="*/ 296468 h 1713115"/>
                <a:gd name="connsiteX18" fmla="*/ 649916 w 909868"/>
                <a:gd name="connsiteY18" fmla="*/ 615917 h 1713115"/>
                <a:gd name="connsiteX19" fmla="*/ 476940 w 909868"/>
                <a:gd name="connsiteY19" fmla="*/ 616746 h 1713115"/>
                <a:gd name="connsiteX20" fmla="*/ 405504 w 909868"/>
                <a:gd name="connsiteY20" fmla="*/ 669134 h 1713115"/>
                <a:gd name="connsiteX21" fmla="*/ 378228 w 909868"/>
                <a:gd name="connsiteY21" fmla="*/ 710187 h 1713115"/>
                <a:gd name="connsiteX22" fmla="*/ 342315 w 909868"/>
                <a:gd name="connsiteY22" fmla="*/ 749165 h 1713115"/>
                <a:gd name="connsiteX23" fmla="*/ 365076 w 909868"/>
                <a:gd name="connsiteY23" fmla="*/ 751543 h 1713115"/>
                <a:gd name="connsiteX24" fmla="*/ 357878 w 909868"/>
                <a:gd name="connsiteY24" fmla="*/ 823121 h 1713115"/>
                <a:gd name="connsiteX25" fmla="*/ 375340 w 909868"/>
                <a:gd name="connsiteY25" fmla="*/ 840584 h 1713115"/>
                <a:gd name="connsiteX26" fmla="*/ 412583 w 909868"/>
                <a:gd name="connsiteY26" fmla="*/ 817733 h 1713115"/>
                <a:gd name="connsiteX27" fmla="*/ 462653 w 909868"/>
                <a:gd name="connsiteY27" fmla="*/ 777084 h 1713115"/>
                <a:gd name="connsiteX28" fmla="*/ 540440 w 909868"/>
                <a:gd name="connsiteY28" fmla="*/ 697709 h 1713115"/>
                <a:gd name="connsiteX29" fmla="*/ 739554 w 909868"/>
                <a:gd name="connsiteY29" fmla="*/ 310056 h 1713115"/>
                <a:gd name="connsiteX30" fmla="*/ 826112 w 909868"/>
                <a:gd name="connsiteY30" fmla="*/ 381566 h 1713115"/>
                <a:gd name="connsiteX31" fmla="*/ 868272 w 909868"/>
                <a:gd name="connsiteY31" fmla="*/ 566867 h 1713115"/>
                <a:gd name="connsiteX32" fmla="*/ 909057 w 909868"/>
                <a:gd name="connsiteY32" fmla="*/ 850779 h 1713115"/>
                <a:gd name="connsiteX33" fmla="*/ 844946 w 909868"/>
                <a:gd name="connsiteY33" fmla="*/ 934683 h 1713115"/>
                <a:gd name="connsiteX34" fmla="*/ 848890 w 909868"/>
                <a:gd name="connsiteY34" fmla="*/ 996552 h 1713115"/>
                <a:gd name="connsiteX35" fmla="*/ 822082 w 909868"/>
                <a:gd name="connsiteY35" fmla="*/ 1082744 h 1713115"/>
                <a:gd name="connsiteX36" fmla="*/ 818153 w 909868"/>
                <a:gd name="connsiteY36" fmla="*/ 1685655 h 1713115"/>
                <a:gd name="connsiteX37" fmla="*/ 743360 w 909868"/>
                <a:gd name="connsiteY37" fmla="*/ 1452984 h 1713115"/>
                <a:gd name="connsiteX38" fmla="*/ 598143 w 909868"/>
                <a:gd name="connsiteY38" fmla="*/ 1067039 h 1713115"/>
                <a:gd name="connsiteX39" fmla="*/ 568800 w 909868"/>
                <a:gd name="connsiteY39" fmla="*/ 1712836 h 1713115"/>
                <a:gd name="connsiteX40" fmla="*/ 369341 w 909868"/>
                <a:gd name="connsiteY40" fmla="*/ 975173 h 1713115"/>
                <a:gd name="connsiteX41" fmla="*/ 87949 w 909868"/>
                <a:gd name="connsiteY41" fmla="*/ 744639 h 1713115"/>
                <a:gd name="connsiteX0" fmla="*/ 87949 w 909868"/>
                <a:gd name="connsiteY0" fmla="*/ 744639 h 1713128"/>
                <a:gd name="connsiteX1" fmla="*/ 87892 w 909868"/>
                <a:gd name="connsiteY1" fmla="*/ 301336 h 1713128"/>
                <a:gd name="connsiteX2" fmla="*/ 525 w 909868"/>
                <a:gd name="connsiteY2" fmla="*/ 40581 h 1713128"/>
                <a:gd name="connsiteX3" fmla="*/ 65263 w 909868"/>
                <a:gd name="connsiteY3" fmla="*/ 8312 h 1713128"/>
                <a:gd name="connsiteX4" fmla="*/ 78606 w 909868"/>
                <a:gd name="connsiteY4" fmla="*/ 13164 h 1713128"/>
                <a:gd name="connsiteX5" fmla="*/ 153519 w 909868"/>
                <a:gd name="connsiteY5" fmla="*/ 108392 h 1713128"/>
                <a:gd name="connsiteX6" fmla="*/ 190518 w 909868"/>
                <a:gd name="connsiteY6" fmla="*/ 152063 h 1713128"/>
                <a:gd name="connsiteX7" fmla="*/ 272708 w 909868"/>
                <a:gd name="connsiteY7" fmla="*/ 185724 h 1713128"/>
                <a:gd name="connsiteX8" fmla="*/ 285265 w 909868"/>
                <a:gd name="connsiteY8" fmla="*/ 211442 h 1713128"/>
                <a:gd name="connsiteX9" fmla="*/ 330938 w 909868"/>
                <a:gd name="connsiteY9" fmla="*/ 233337 h 1713128"/>
                <a:gd name="connsiteX10" fmla="*/ 367028 w 909868"/>
                <a:gd name="connsiteY10" fmla="*/ 227575 h 1713128"/>
                <a:gd name="connsiteX11" fmla="*/ 404089 w 909868"/>
                <a:gd name="connsiteY11" fmla="*/ 244072 h 1713128"/>
                <a:gd name="connsiteX12" fmla="*/ 432172 w 909868"/>
                <a:gd name="connsiteY12" fmla="*/ 252017 h 1713128"/>
                <a:gd name="connsiteX13" fmla="*/ 470447 w 909868"/>
                <a:gd name="connsiteY13" fmla="*/ 306727 h 1713128"/>
                <a:gd name="connsiteX14" fmla="*/ 564464 w 909868"/>
                <a:gd name="connsiteY14" fmla="*/ 401347 h 1713128"/>
                <a:gd name="connsiteX15" fmla="*/ 564949 w 909868"/>
                <a:gd name="connsiteY15" fmla="*/ 350154 h 1713128"/>
                <a:gd name="connsiteX16" fmla="*/ 678555 w 909868"/>
                <a:gd name="connsiteY16" fmla="*/ 268328 h 1713128"/>
                <a:gd name="connsiteX17" fmla="*/ 739331 w 909868"/>
                <a:gd name="connsiteY17" fmla="*/ 296468 h 1713128"/>
                <a:gd name="connsiteX18" fmla="*/ 649916 w 909868"/>
                <a:gd name="connsiteY18" fmla="*/ 615917 h 1713128"/>
                <a:gd name="connsiteX19" fmla="*/ 476940 w 909868"/>
                <a:gd name="connsiteY19" fmla="*/ 616746 h 1713128"/>
                <a:gd name="connsiteX20" fmla="*/ 405504 w 909868"/>
                <a:gd name="connsiteY20" fmla="*/ 669134 h 1713128"/>
                <a:gd name="connsiteX21" fmla="*/ 378228 w 909868"/>
                <a:gd name="connsiteY21" fmla="*/ 710187 h 1713128"/>
                <a:gd name="connsiteX22" fmla="*/ 342315 w 909868"/>
                <a:gd name="connsiteY22" fmla="*/ 749165 h 1713128"/>
                <a:gd name="connsiteX23" fmla="*/ 365076 w 909868"/>
                <a:gd name="connsiteY23" fmla="*/ 751543 h 1713128"/>
                <a:gd name="connsiteX24" fmla="*/ 357878 w 909868"/>
                <a:gd name="connsiteY24" fmla="*/ 823121 h 1713128"/>
                <a:gd name="connsiteX25" fmla="*/ 375340 w 909868"/>
                <a:gd name="connsiteY25" fmla="*/ 840584 h 1713128"/>
                <a:gd name="connsiteX26" fmla="*/ 412583 w 909868"/>
                <a:gd name="connsiteY26" fmla="*/ 817733 h 1713128"/>
                <a:gd name="connsiteX27" fmla="*/ 462653 w 909868"/>
                <a:gd name="connsiteY27" fmla="*/ 777084 h 1713128"/>
                <a:gd name="connsiteX28" fmla="*/ 540440 w 909868"/>
                <a:gd name="connsiteY28" fmla="*/ 697709 h 1713128"/>
                <a:gd name="connsiteX29" fmla="*/ 739554 w 909868"/>
                <a:gd name="connsiteY29" fmla="*/ 310056 h 1713128"/>
                <a:gd name="connsiteX30" fmla="*/ 826112 w 909868"/>
                <a:gd name="connsiteY30" fmla="*/ 381566 h 1713128"/>
                <a:gd name="connsiteX31" fmla="*/ 868272 w 909868"/>
                <a:gd name="connsiteY31" fmla="*/ 566867 h 1713128"/>
                <a:gd name="connsiteX32" fmla="*/ 909057 w 909868"/>
                <a:gd name="connsiteY32" fmla="*/ 850779 h 1713128"/>
                <a:gd name="connsiteX33" fmla="*/ 844946 w 909868"/>
                <a:gd name="connsiteY33" fmla="*/ 934683 h 1713128"/>
                <a:gd name="connsiteX34" fmla="*/ 848890 w 909868"/>
                <a:gd name="connsiteY34" fmla="*/ 996552 h 1713128"/>
                <a:gd name="connsiteX35" fmla="*/ 822082 w 909868"/>
                <a:gd name="connsiteY35" fmla="*/ 1082744 h 1713128"/>
                <a:gd name="connsiteX36" fmla="*/ 818153 w 909868"/>
                <a:gd name="connsiteY36" fmla="*/ 1685655 h 1713128"/>
                <a:gd name="connsiteX37" fmla="*/ 743360 w 909868"/>
                <a:gd name="connsiteY37" fmla="*/ 1452984 h 1713128"/>
                <a:gd name="connsiteX38" fmla="*/ 681549 w 909868"/>
                <a:gd name="connsiteY38" fmla="*/ 1305107 h 1713128"/>
                <a:gd name="connsiteX39" fmla="*/ 598143 w 909868"/>
                <a:gd name="connsiteY39" fmla="*/ 1067039 h 1713128"/>
                <a:gd name="connsiteX40" fmla="*/ 568800 w 909868"/>
                <a:gd name="connsiteY40" fmla="*/ 1712836 h 1713128"/>
                <a:gd name="connsiteX41" fmla="*/ 369341 w 909868"/>
                <a:gd name="connsiteY41" fmla="*/ 975173 h 1713128"/>
                <a:gd name="connsiteX42" fmla="*/ 87949 w 909868"/>
                <a:gd name="connsiteY42" fmla="*/ 744639 h 1713128"/>
                <a:gd name="connsiteX0" fmla="*/ 87949 w 909868"/>
                <a:gd name="connsiteY0" fmla="*/ 744639 h 1713128"/>
                <a:gd name="connsiteX1" fmla="*/ 87892 w 909868"/>
                <a:gd name="connsiteY1" fmla="*/ 301336 h 1713128"/>
                <a:gd name="connsiteX2" fmla="*/ 525 w 909868"/>
                <a:gd name="connsiteY2" fmla="*/ 40581 h 1713128"/>
                <a:gd name="connsiteX3" fmla="*/ 65263 w 909868"/>
                <a:gd name="connsiteY3" fmla="*/ 8312 h 1713128"/>
                <a:gd name="connsiteX4" fmla="*/ 78606 w 909868"/>
                <a:gd name="connsiteY4" fmla="*/ 13164 h 1713128"/>
                <a:gd name="connsiteX5" fmla="*/ 153519 w 909868"/>
                <a:gd name="connsiteY5" fmla="*/ 108392 h 1713128"/>
                <a:gd name="connsiteX6" fmla="*/ 190518 w 909868"/>
                <a:gd name="connsiteY6" fmla="*/ 152063 h 1713128"/>
                <a:gd name="connsiteX7" fmla="*/ 272708 w 909868"/>
                <a:gd name="connsiteY7" fmla="*/ 185724 h 1713128"/>
                <a:gd name="connsiteX8" fmla="*/ 285265 w 909868"/>
                <a:gd name="connsiteY8" fmla="*/ 211442 h 1713128"/>
                <a:gd name="connsiteX9" fmla="*/ 330938 w 909868"/>
                <a:gd name="connsiteY9" fmla="*/ 233337 h 1713128"/>
                <a:gd name="connsiteX10" fmla="*/ 367028 w 909868"/>
                <a:gd name="connsiteY10" fmla="*/ 227575 h 1713128"/>
                <a:gd name="connsiteX11" fmla="*/ 404089 w 909868"/>
                <a:gd name="connsiteY11" fmla="*/ 244072 h 1713128"/>
                <a:gd name="connsiteX12" fmla="*/ 432172 w 909868"/>
                <a:gd name="connsiteY12" fmla="*/ 252017 h 1713128"/>
                <a:gd name="connsiteX13" fmla="*/ 470447 w 909868"/>
                <a:gd name="connsiteY13" fmla="*/ 306727 h 1713128"/>
                <a:gd name="connsiteX14" fmla="*/ 564464 w 909868"/>
                <a:gd name="connsiteY14" fmla="*/ 401347 h 1713128"/>
                <a:gd name="connsiteX15" fmla="*/ 564949 w 909868"/>
                <a:gd name="connsiteY15" fmla="*/ 350154 h 1713128"/>
                <a:gd name="connsiteX16" fmla="*/ 678555 w 909868"/>
                <a:gd name="connsiteY16" fmla="*/ 268328 h 1713128"/>
                <a:gd name="connsiteX17" fmla="*/ 739331 w 909868"/>
                <a:gd name="connsiteY17" fmla="*/ 296468 h 1713128"/>
                <a:gd name="connsiteX18" fmla="*/ 649916 w 909868"/>
                <a:gd name="connsiteY18" fmla="*/ 615917 h 1713128"/>
                <a:gd name="connsiteX19" fmla="*/ 476940 w 909868"/>
                <a:gd name="connsiteY19" fmla="*/ 616746 h 1713128"/>
                <a:gd name="connsiteX20" fmla="*/ 405504 w 909868"/>
                <a:gd name="connsiteY20" fmla="*/ 669134 h 1713128"/>
                <a:gd name="connsiteX21" fmla="*/ 378228 w 909868"/>
                <a:gd name="connsiteY21" fmla="*/ 710187 h 1713128"/>
                <a:gd name="connsiteX22" fmla="*/ 342315 w 909868"/>
                <a:gd name="connsiteY22" fmla="*/ 749165 h 1713128"/>
                <a:gd name="connsiteX23" fmla="*/ 365076 w 909868"/>
                <a:gd name="connsiteY23" fmla="*/ 751543 h 1713128"/>
                <a:gd name="connsiteX24" fmla="*/ 357878 w 909868"/>
                <a:gd name="connsiteY24" fmla="*/ 823121 h 1713128"/>
                <a:gd name="connsiteX25" fmla="*/ 375340 w 909868"/>
                <a:gd name="connsiteY25" fmla="*/ 840584 h 1713128"/>
                <a:gd name="connsiteX26" fmla="*/ 412583 w 909868"/>
                <a:gd name="connsiteY26" fmla="*/ 817733 h 1713128"/>
                <a:gd name="connsiteX27" fmla="*/ 462653 w 909868"/>
                <a:gd name="connsiteY27" fmla="*/ 777084 h 1713128"/>
                <a:gd name="connsiteX28" fmla="*/ 540440 w 909868"/>
                <a:gd name="connsiteY28" fmla="*/ 697709 h 1713128"/>
                <a:gd name="connsiteX29" fmla="*/ 739554 w 909868"/>
                <a:gd name="connsiteY29" fmla="*/ 310056 h 1713128"/>
                <a:gd name="connsiteX30" fmla="*/ 826112 w 909868"/>
                <a:gd name="connsiteY30" fmla="*/ 381566 h 1713128"/>
                <a:gd name="connsiteX31" fmla="*/ 868272 w 909868"/>
                <a:gd name="connsiteY31" fmla="*/ 566867 h 1713128"/>
                <a:gd name="connsiteX32" fmla="*/ 909057 w 909868"/>
                <a:gd name="connsiteY32" fmla="*/ 850779 h 1713128"/>
                <a:gd name="connsiteX33" fmla="*/ 844946 w 909868"/>
                <a:gd name="connsiteY33" fmla="*/ 934683 h 1713128"/>
                <a:gd name="connsiteX34" fmla="*/ 848890 w 909868"/>
                <a:gd name="connsiteY34" fmla="*/ 996552 h 1713128"/>
                <a:gd name="connsiteX35" fmla="*/ 822082 w 909868"/>
                <a:gd name="connsiteY35" fmla="*/ 1082744 h 1713128"/>
                <a:gd name="connsiteX36" fmla="*/ 818153 w 909868"/>
                <a:gd name="connsiteY36" fmla="*/ 1685655 h 1713128"/>
                <a:gd name="connsiteX37" fmla="*/ 743360 w 909868"/>
                <a:gd name="connsiteY37" fmla="*/ 1452984 h 1713128"/>
                <a:gd name="connsiteX38" fmla="*/ 681549 w 909868"/>
                <a:gd name="connsiteY38" fmla="*/ 1305107 h 1713128"/>
                <a:gd name="connsiteX39" fmla="*/ 598143 w 909868"/>
                <a:gd name="connsiteY39" fmla="*/ 1067039 h 1713128"/>
                <a:gd name="connsiteX40" fmla="*/ 568800 w 909868"/>
                <a:gd name="connsiteY40" fmla="*/ 1712836 h 1713128"/>
                <a:gd name="connsiteX41" fmla="*/ 369341 w 909868"/>
                <a:gd name="connsiteY41" fmla="*/ 975173 h 1713128"/>
                <a:gd name="connsiteX42" fmla="*/ 87949 w 909868"/>
                <a:gd name="connsiteY42" fmla="*/ 744639 h 1713128"/>
                <a:gd name="connsiteX0" fmla="*/ 87949 w 909868"/>
                <a:gd name="connsiteY0" fmla="*/ 744639 h 1713128"/>
                <a:gd name="connsiteX1" fmla="*/ 87892 w 909868"/>
                <a:gd name="connsiteY1" fmla="*/ 301336 h 1713128"/>
                <a:gd name="connsiteX2" fmla="*/ 525 w 909868"/>
                <a:gd name="connsiteY2" fmla="*/ 40581 h 1713128"/>
                <a:gd name="connsiteX3" fmla="*/ 65263 w 909868"/>
                <a:gd name="connsiteY3" fmla="*/ 8312 h 1713128"/>
                <a:gd name="connsiteX4" fmla="*/ 78606 w 909868"/>
                <a:gd name="connsiteY4" fmla="*/ 13164 h 1713128"/>
                <a:gd name="connsiteX5" fmla="*/ 153519 w 909868"/>
                <a:gd name="connsiteY5" fmla="*/ 108392 h 1713128"/>
                <a:gd name="connsiteX6" fmla="*/ 190518 w 909868"/>
                <a:gd name="connsiteY6" fmla="*/ 152063 h 1713128"/>
                <a:gd name="connsiteX7" fmla="*/ 272708 w 909868"/>
                <a:gd name="connsiteY7" fmla="*/ 185724 h 1713128"/>
                <a:gd name="connsiteX8" fmla="*/ 285265 w 909868"/>
                <a:gd name="connsiteY8" fmla="*/ 211442 h 1713128"/>
                <a:gd name="connsiteX9" fmla="*/ 330938 w 909868"/>
                <a:gd name="connsiteY9" fmla="*/ 233337 h 1713128"/>
                <a:gd name="connsiteX10" fmla="*/ 367028 w 909868"/>
                <a:gd name="connsiteY10" fmla="*/ 227575 h 1713128"/>
                <a:gd name="connsiteX11" fmla="*/ 404089 w 909868"/>
                <a:gd name="connsiteY11" fmla="*/ 244072 h 1713128"/>
                <a:gd name="connsiteX12" fmla="*/ 432172 w 909868"/>
                <a:gd name="connsiteY12" fmla="*/ 252017 h 1713128"/>
                <a:gd name="connsiteX13" fmla="*/ 470447 w 909868"/>
                <a:gd name="connsiteY13" fmla="*/ 306727 h 1713128"/>
                <a:gd name="connsiteX14" fmla="*/ 564464 w 909868"/>
                <a:gd name="connsiteY14" fmla="*/ 401347 h 1713128"/>
                <a:gd name="connsiteX15" fmla="*/ 564949 w 909868"/>
                <a:gd name="connsiteY15" fmla="*/ 350154 h 1713128"/>
                <a:gd name="connsiteX16" fmla="*/ 678555 w 909868"/>
                <a:gd name="connsiteY16" fmla="*/ 268328 h 1713128"/>
                <a:gd name="connsiteX17" fmla="*/ 739331 w 909868"/>
                <a:gd name="connsiteY17" fmla="*/ 296468 h 1713128"/>
                <a:gd name="connsiteX18" fmla="*/ 649916 w 909868"/>
                <a:gd name="connsiteY18" fmla="*/ 615917 h 1713128"/>
                <a:gd name="connsiteX19" fmla="*/ 476940 w 909868"/>
                <a:gd name="connsiteY19" fmla="*/ 616746 h 1713128"/>
                <a:gd name="connsiteX20" fmla="*/ 405504 w 909868"/>
                <a:gd name="connsiteY20" fmla="*/ 669134 h 1713128"/>
                <a:gd name="connsiteX21" fmla="*/ 378228 w 909868"/>
                <a:gd name="connsiteY21" fmla="*/ 710187 h 1713128"/>
                <a:gd name="connsiteX22" fmla="*/ 342315 w 909868"/>
                <a:gd name="connsiteY22" fmla="*/ 749165 h 1713128"/>
                <a:gd name="connsiteX23" fmla="*/ 365076 w 909868"/>
                <a:gd name="connsiteY23" fmla="*/ 751543 h 1713128"/>
                <a:gd name="connsiteX24" fmla="*/ 357878 w 909868"/>
                <a:gd name="connsiteY24" fmla="*/ 823121 h 1713128"/>
                <a:gd name="connsiteX25" fmla="*/ 375340 w 909868"/>
                <a:gd name="connsiteY25" fmla="*/ 840584 h 1713128"/>
                <a:gd name="connsiteX26" fmla="*/ 412583 w 909868"/>
                <a:gd name="connsiteY26" fmla="*/ 817733 h 1713128"/>
                <a:gd name="connsiteX27" fmla="*/ 462653 w 909868"/>
                <a:gd name="connsiteY27" fmla="*/ 777084 h 1713128"/>
                <a:gd name="connsiteX28" fmla="*/ 540440 w 909868"/>
                <a:gd name="connsiteY28" fmla="*/ 697709 h 1713128"/>
                <a:gd name="connsiteX29" fmla="*/ 739554 w 909868"/>
                <a:gd name="connsiteY29" fmla="*/ 310056 h 1713128"/>
                <a:gd name="connsiteX30" fmla="*/ 826112 w 909868"/>
                <a:gd name="connsiteY30" fmla="*/ 381566 h 1713128"/>
                <a:gd name="connsiteX31" fmla="*/ 868272 w 909868"/>
                <a:gd name="connsiteY31" fmla="*/ 566867 h 1713128"/>
                <a:gd name="connsiteX32" fmla="*/ 909057 w 909868"/>
                <a:gd name="connsiteY32" fmla="*/ 850779 h 1713128"/>
                <a:gd name="connsiteX33" fmla="*/ 844946 w 909868"/>
                <a:gd name="connsiteY33" fmla="*/ 934683 h 1713128"/>
                <a:gd name="connsiteX34" fmla="*/ 848890 w 909868"/>
                <a:gd name="connsiteY34" fmla="*/ 996552 h 1713128"/>
                <a:gd name="connsiteX35" fmla="*/ 822082 w 909868"/>
                <a:gd name="connsiteY35" fmla="*/ 1082744 h 1713128"/>
                <a:gd name="connsiteX36" fmla="*/ 818153 w 909868"/>
                <a:gd name="connsiteY36" fmla="*/ 1685655 h 1713128"/>
                <a:gd name="connsiteX37" fmla="*/ 760104 w 909868"/>
                <a:gd name="connsiteY37" fmla="*/ 1598071 h 1713128"/>
                <a:gd name="connsiteX38" fmla="*/ 743360 w 909868"/>
                <a:gd name="connsiteY38" fmla="*/ 1452984 h 1713128"/>
                <a:gd name="connsiteX39" fmla="*/ 681549 w 909868"/>
                <a:gd name="connsiteY39" fmla="*/ 1305107 h 1713128"/>
                <a:gd name="connsiteX40" fmla="*/ 598143 w 909868"/>
                <a:gd name="connsiteY40" fmla="*/ 1067039 h 1713128"/>
                <a:gd name="connsiteX41" fmla="*/ 568800 w 909868"/>
                <a:gd name="connsiteY41" fmla="*/ 1712836 h 1713128"/>
                <a:gd name="connsiteX42" fmla="*/ 369341 w 909868"/>
                <a:gd name="connsiteY42" fmla="*/ 975173 h 1713128"/>
                <a:gd name="connsiteX43" fmla="*/ 87949 w 909868"/>
                <a:gd name="connsiteY43" fmla="*/ 744639 h 1713128"/>
                <a:gd name="connsiteX0" fmla="*/ 87949 w 909868"/>
                <a:gd name="connsiteY0" fmla="*/ 744639 h 1713128"/>
                <a:gd name="connsiteX1" fmla="*/ 87892 w 909868"/>
                <a:gd name="connsiteY1" fmla="*/ 301336 h 1713128"/>
                <a:gd name="connsiteX2" fmla="*/ 525 w 909868"/>
                <a:gd name="connsiteY2" fmla="*/ 40581 h 1713128"/>
                <a:gd name="connsiteX3" fmla="*/ 65263 w 909868"/>
                <a:gd name="connsiteY3" fmla="*/ 8312 h 1713128"/>
                <a:gd name="connsiteX4" fmla="*/ 78606 w 909868"/>
                <a:gd name="connsiteY4" fmla="*/ 13164 h 1713128"/>
                <a:gd name="connsiteX5" fmla="*/ 153519 w 909868"/>
                <a:gd name="connsiteY5" fmla="*/ 108392 h 1713128"/>
                <a:gd name="connsiteX6" fmla="*/ 190518 w 909868"/>
                <a:gd name="connsiteY6" fmla="*/ 152063 h 1713128"/>
                <a:gd name="connsiteX7" fmla="*/ 272708 w 909868"/>
                <a:gd name="connsiteY7" fmla="*/ 185724 h 1713128"/>
                <a:gd name="connsiteX8" fmla="*/ 285265 w 909868"/>
                <a:gd name="connsiteY8" fmla="*/ 211442 h 1713128"/>
                <a:gd name="connsiteX9" fmla="*/ 330938 w 909868"/>
                <a:gd name="connsiteY9" fmla="*/ 233337 h 1713128"/>
                <a:gd name="connsiteX10" fmla="*/ 367028 w 909868"/>
                <a:gd name="connsiteY10" fmla="*/ 227575 h 1713128"/>
                <a:gd name="connsiteX11" fmla="*/ 404089 w 909868"/>
                <a:gd name="connsiteY11" fmla="*/ 244072 h 1713128"/>
                <a:gd name="connsiteX12" fmla="*/ 432172 w 909868"/>
                <a:gd name="connsiteY12" fmla="*/ 252017 h 1713128"/>
                <a:gd name="connsiteX13" fmla="*/ 470447 w 909868"/>
                <a:gd name="connsiteY13" fmla="*/ 306727 h 1713128"/>
                <a:gd name="connsiteX14" fmla="*/ 564464 w 909868"/>
                <a:gd name="connsiteY14" fmla="*/ 401347 h 1713128"/>
                <a:gd name="connsiteX15" fmla="*/ 564949 w 909868"/>
                <a:gd name="connsiteY15" fmla="*/ 350154 h 1713128"/>
                <a:gd name="connsiteX16" fmla="*/ 678555 w 909868"/>
                <a:gd name="connsiteY16" fmla="*/ 268328 h 1713128"/>
                <a:gd name="connsiteX17" fmla="*/ 739331 w 909868"/>
                <a:gd name="connsiteY17" fmla="*/ 296468 h 1713128"/>
                <a:gd name="connsiteX18" fmla="*/ 649916 w 909868"/>
                <a:gd name="connsiteY18" fmla="*/ 615917 h 1713128"/>
                <a:gd name="connsiteX19" fmla="*/ 476940 w 909868"/>
                <a:gd name="connsiteY19" fmla="*/ 616746 h 1713128"/>
                <a:gd name="connsiteX20" fmla="*/ 405504 w 909868"/>
                <a:gd name="connsiteY20" fmla="*/ 669134 h 1713128"/>
                <a:gd name="connsiteX21" fmla="*/ 378228 w 909868"/>
                <a:gd name="connsiteY21" fmla="*/ 710187 h 1713128"/>
                <a:gd name="connsiteX22" fmla="*/ 342315 w 909868"/>
                <a:gd name="connsiteY22" fmla="*/ 749165 h 1713128"/>
                <a:gd name="connsiteX23" fmla="*/ 365076 w 909868"/>
                <a:gd name="connsiteY23" fmla="*/ 751543 h 1713128"/>
                <a:gd name="connsiteX24" fmla="*/ 357878 w 909868"/>
                <a:gd name="connsiteY24" fmla="*/ 823121 h 1713128"/>
                <a:gd name="connsiteX25" fmla="*/ 375340 w 909868"/>
                <a:gd name="connsiteY25" fmla="*/ 840584 h 1713128"/>
                <a:gd name="connsiteX26" fmla="*/ 412583 w 909868"/>
                <a:gd name="connsiteY26" fmla="*/ 817733 h 1713128"/>
                <a:gd name="connsiteX27" fmla="*/ 462653 w 909868"/>
                <a:gd name="connsiteY27" fmla="*/ 777084 h 1713128"/>
                <a:gd name="connsiteX28" fmla="*/ 540440 w 909868"/>
                <a:gd name="connsiteY28" fmla="*/ 697709 h 1713128"/>
                <a:gd name="connsiteX29" fmla="*/ 739554 w 909868"/>
                <a:gd name="connsiteY29" fmla="*/ 310056 h 1713128"/>
                <a:gd name="connsiteX30" fmla="*/ 826112 w 909868"/>
                <a:gd name="connsiteY30" fmla="*/ 381566 h 1713128"/>
                <a:gd name="connsiteX31" fmla="*/ 868272 w 909868"/>
                <a:gd name="connsiteY31" fmla="*/ 566867 h 1713128"/>
                <a:gd name="connsiteX32" fmla="*/ 909057 w 909868"/>
                <a:gd name="connsiteY32" fmla="*/ 850779 h 1713128"/>
                <a:gd name="connsiteX33" fmla="*/ 844946 w 909868"/>
                <a:gd name="connsiteY33" fmla="*/ 934683 h 1713128"/>
                <a:gd name="connsiteX34" fmla="*/ 848890 w 909868"/>
                <a:gd name="connsiteY34" fmla="*/ 996552 h 1713128"/>
                <a:gd name="connsiteX35" fmla="*/ 822082 w 909868"/>
                <a:gd name="connsiteY35" fmla="*/ 1082744 h 1713128"/>
                <a:gd name="connsiteX36" fmla="*/ 818153 w 909868"/>
                <a:gd name="connsiteY36" fmla="*/ 1685655 h 1713128"/>
                <a:gd name="connsiteX37" fmla="*/ 760104 w 909868"/>
                <a:gd name="connsiteY37" fmla="*/ 1598071 h 1713128"/>
                <a:gd name="connsiteX38" fmla="*/ 737416 w 909868"/>
                <a:gd name="connsiteY38" fmla="*/ 1456866 h 1713128"/>
                <a:gd name="connsiteX39" fmla="*/ 681549 w 909868"/>
                <a:gd name="connsiteY39" fmla="*/ 1305107 h 1713128"/>
                <a:gd name="connsiteX40" fmla="*/ 598143 w 909868"/>
                <a:gd name="connsiteY40" fmla="*/ 1067039 h 1713128"/>
                <a:gd name="connsiteX41" fmla="*/ 568800 w 909868"/>
                <a:gd name="connsiteY41" fmla="*/ 1712836 h 1713128"/>
                <a:gd name="connsiteX42" fmla="*/ 369341 w 909868"/>
                <a:gd name="connsiteY42" fmla="*/ 975173 h 1713128"/>
                <a:gd name="connsiteX43" fmla="*/ 87949 w 909868"/>
                <a:gd name="connsiteY43" fmla="*/ 744639 h 1713128"/>
                <a:gd name="connsiteX0" fmla="*/ 87949 w 909868"/>
                <a:gd name="connsiteY0" fmla="*/ 744639 h 1713128"/>
                <a:gd name="connsiteX1" fmla="*/ 87892 w 909868"/>
                <a:gd name="connsiteY1" fmla="*/ 301336 h 1713128"/>
                <a:gd name="connsiteX2" fmla="*/ 525 w 909868"/>
                <a:gd name="connsiteY2" fmla="*/ 40581 h 1713128"/>
                <a:gd name="connsiteX3" fmla="*/ 65263 w 909868"/>
                <a:gd name="connsiteY3" fmla="*/ 8312 h 1713128"/>
                <a:gd name="connsiteX4" fmla="*/ 78606 w 909868"/>
                <a:gd name="connsiteY4" fmla="*/ 13164 h 1713128"/>
                <a:gd name="connsiteX5" fmla="*/ 153519 w 909868"/>
                <a:gd name="connsiteY5" fmla="*/ 108392 h 1713128"/>
                <a:gd name="connsiteX6" fmla="*/ 190518 w 909868"/>
                <a:gd name="connsiteY6" fmla="*/ 152063 h 1713128"/>
                <a:gd name="connsiteX7" fmla="*/ 272708 w 909868"/>
                <a:gd name="connsiteY7" fmla="*/ 185724 h 1713128"/>
                <a:gd name="connsiteX8" fmla="*/ 285265 w 909868"/>
                <a:gd name="connsiteY8" fmla="*/ 211442 h 1713128"/>
                <a:gd name="connsiteX9" fmla="*/ 330938 w 909868"/>
                <a:gd name="connsiteY9" fmla="*/ 233337 h 1713128"/>
                <a:gd name="connsiteX10" fmla="*/ 367028 w 909868"/>
                <a:gd name="connsiteY10" fmla="*/ 227575 h 1713128"/>
                <a:gd name="connsiteX11" fmla="*/ 404089 w 909868"/>
                <a:gd name="connsiteY11" fmla="*/ 244072 h 1713128"/>
                <a:gd name="connsiteX12" fmla="*/ 432172 w 909868"/>
                <a:gd name="connsiteY12" fmla="*/ 252017 h 1713128"/>
                <a:gd name="connsiteX13" fmla="*/ 470447 w 909868"/>
                <a:gd name="connsiteY13" fmla="*/ 306727 h 1713128"/>
                <a:gd name="connsiteX14" fmla="*/ 564464 w 909868"/>
                <a:gd name="connsiteY14" fmla="*/ 401347 h 1713128"/>
                <a:gd name="connsiteX15" fmla="*/ 564949 w 909868"/>
                <a:gd name="connsiteY15" fmla="*/ 350154 h 1713128"/>
                <a:gd name="connsiteX16" fmla="*/ 678555 w 909868"/>
                <a:gd name="connsiteY16" fmla="*/ 268328 h 1713128"/>
                <a:gd name="connsiteX17" fmla="*/ 739331 w 909868"/>
                <a:gd name="connsiteY17" fmla="*/ 296468 h 1713128"/>
                <a:gd name="connsiteX18" fmla="*/ 649916 w 909868"/>
                <a:gd name="connsiteY18" fmla="*/ 615917 h 1713128"/>
                <a:gd name="connsiteX19" fmla="*/ 476940 w 909868"/>
                <a:gd name="connsiteY19" fmla="*/ 616746 h 1713128"/>
                <a:gd name="connsiteX20" fmla="*/ 405504 w 909868"/>
                <a:gd name="connsiteY20" fmla="*/ 669134 h 1713128"/>
                <a:gd name="connsiteX21" fmla="*/ 378228 w 909868"/>
                <a:gd name="connsiteY21" fmla="*/ 710187 h 1713128"/>
                <a:gd name="connsiteX22" fmla="*/ 342315 w 909868"/>
                <a:gd name="connsiteY22" fmla="*/ 749165 h 1713128"/>
                <a:gd name="connsiteX23" fmla="*/ 365076 w 909868"/>
                <a:gd name="connsiteY23" fmla="*/ 751543 h 1713128"/>
                <a:gd name="connsiteX24" fmla="*/ 357878 w 909868"/>
                <a:gd name="connsiteY24" fmla="*/ 823121 h 1713128"/>
                <a:gd name="connsiteX25" fmla="*/ 375340 w 909868"/>
                <a:gd name="connsiteY25" fmla="*/ 840584 h 1713128"/>
                <a:gd name="connsiteX26" fmla="*/ 412583 w 909868"/>
                <a:gd name="connsiteY26" fmla="*/ 817733 h 1713128"/>
                <a:gd name="connsiteX27" fmla="*/ 462653 w 909868"/>
                <a:gd name="connsiteY27" fmla="*/ 777084 h 1713128"/>
                <a:gd name="connsiteX28" fmla="*/ 540440 w 909868"/>
                <a:gd name="connsiteY28" fmla="*/ 697709 h 1713128"/>
                <a:gd name="connsiteX29" fmla="*/ 739554 w 909868"/>
                <a:gd name="connsiteY29" fmla="*/ 310056 h 1713128"/>
                <a:gd name="connsiteX30" fmla="*/ 826112 w 909868"/>
                <a:gd name="connsiteY30" fmla="*/ 381566 h 1713128"/>
                <a:gd name="connsiteX31" fmla="*/ 868272 w 909868"/>
                <a:gd name="connsiteY31" fmla="*/ 566867 h 1713128"/>
                <a:gd name="connsiteX32" fmla="*/ 909057 w 909868"/>
                <a:gd name="connsiteY32" fmla="*/ 850779 h 1713128"/>
                <a:gd name="connsiteX33" fmla="*/ 844946 w 909868"/>
                <a:gd name="connsiteY33" fmla="*/ 934683 h 1713128"/>
                <a:gd name="connsiteX34" fmla="*/ 848890 w 909868"/>
                <a:gd name="connsiteY34" fmla="*/ 996552 h 1713128"/>
                <a:gd name="connsiteX35" fmla="*/ 822082 w 909868"/>
                <a:gd name="connsiteY35" fmla="*/ 1082744 h 1713128"/>
                <a:gd name="connsiteX36" fmla="*/ 818153 w 909868"/>
                <a:gd name="connsiteY36" fmla="*/ 1685655 h 1713128"/>
                <a:gd name="connsiteX37" fmla="*/ 760104 w 909868"/>
                <a:gd name="connsiteY37" fmla="*/ 1598071 h 1713128"/>
                <a:gd name="connsiteX38" fmla="*/ 737416 w 909868"/>
                <a:gd name="connsiteY38" fmla="*/ 1456866 h 1713128"/>
                <a:gd name="connsiteX39" fmla="*/ 681549 w 909868"/>
                <a:gd name="connsiteY39" fmla="*/ 1305107 h 1713128"/>
                <a:gd name="connsiteX40" fmla="*/ 598143 w 909868"/>
                <a:gd name="connsiteY40" fmla="*/ 1067039 h 1713128"/>
                <a:gd name="connsiteX41" fmla="*/ 568800 w 909868"/>
                <a:gd name="connsiteY41" fmla="*/ 1712836 h 1713128"/>
                <a:gd name="connsiteX42" fmla="*/ 369341 w 909868"/>
                <a:gd name="connsiteY42" fmla="*/ 975173 h 1713128"/>
                <a:gd name="connsiteX43" fmla="*/ 87949 w 909868"/>
                <a:gd name="connsiteY43" fmla="*/ 744639 h 1713128"/>
                <a:gd name="connsiteX0" fmla="*/ 87949 w 916296"/>
                <a:gd name="connsiteY0" fmla="*/ 744639 h 1722644"/>
                <a:gd name="connsiteX1" fmla="*/ 87892 w 916296"/>
                <a:gd name="connsiteY1" fmla="*/ 301336 h 1722644"/>
                <a:gd name="connsiteX2" fmla="*/ 525 w 916296"/>
                <a:gd name="connsiteY2" fmla="*/ 40581 h 1722644"/>
                <a:gd name="connsiteX3" fmla="*/ 65263 w 916296"/>
                <a:gd name="connsiteY3" fmla="*/ 8312 h 1722644"/>
                <a:gd name="connsiteX4" fmla="*/ 78606 w 916296"/>
                <a:gd name="connsiteY4" fmla="*/ 13164 h 1722644"/>
                <a:gd name="connsiteX5" fmla="*/ 153519 w 916296"/>
                <a:gd name="connsiteY5" fmla="*/ 108392 h 1722644"/>
                <a:gd name="connsiteX6" fmla="*/ 190518 w 916296"/>
                <a:gd name="connsiteY6" fmla="*/ 152063 h 1722644"/>
                <a:gd name="connsiteX7" fmla="*/ 272708 w 916296"/>
                <a:gd name="connsiteY7" fmla="*/ 185724 h 1722644"/>
                <a:gd name="connsiteX8" fmla="*/ 285265 w 916296"/>
                <a:gd name="connsiteY8" fmla="*/ 211442 h 1722644"/>
                <a:gd name="connsiteX9" fmla="*/ 330938 w 916296"/>
                <a:gd name="connsiteY9" fmla="*/ 233337 h 1722644"/>
                <a:gd name="connsiteX10" fmla="*/ 367028 w 916296"/>
                <a:gd name="connsiteY10" fmla="*/ 227575 h 1722644"/>
                <a:gd name="connsiteX11" fmla="*/ 404089 w 916296"/>
                <a:gd name="connsiteY11" fmla="*/ 244072 h 1722644"/>
                <a:gd name="connsiteX12" fmla="*/ 432172 w 916296"/>
                <a:gd name="connsiteY12" fmla="*/ 252017 h 1722644"/>
                <a:gd name="connsiteX13" fmla="*/ 470447 w 916296"/>
                <a:gd name="connsiteY13" fmla="*/ 306727 h 1722644"/>
                <a:gd name="connsiteX14" fmla="*/ 564464 w 916296"/>
                <a:gd name="connsiteY14" fmla="*/ 401347 h 1722644"/>
                <a:gd name="connsiteX15" fmla="*/ 564949 w 916296"/>
                <a:gd name="connsiteY15" fmla="*/ 350154 h 1722644"/>
                <a:gd name="connsiteX16" fmla="*/ 678555 w 916296"/>
                <a:gd name="connsiteY16" fmla="*/ 268328 h 1722644"/>
                <a:gd name="connsiteX17" fmla="*/ 739331 w 916296"/>
                <a:gd name="connsiteY17" fmla="*/ 296468 h 1722644"/>
                <a:gd name="connsiteX18" fmla="*/ 649916 w 916296"/>
                <a:gd name="connsiteY18" fmla="*/ 615917 h 1722644"/>
                <a:gd name="connsiteX19" fmla="*/ 476940 w 916296"/>
                <a:gd name="connsiteY19" fmla="*/ 616746 h 1722644"/>
                <a:gd name="connsiteX20" fmla="*/ 405504 w 916296"/>
                <a:gd name="connsiteY20" fmla="*/ 669134 h 1722644"/>
                <a:gd name="connsiteX21" fmla="*/ 378228 w 916296"/>
                <a:gd name="connsiteY21" fmla="*/ 710187 h 1722644"/>
                <a:gd name="connsiteX22" fmla="*/ 342315 w 916296"/>
                <a:gd name="connsiteY22" fmla="*/ 749165 h 1722644"/>
                <a:gd name="connsiteX23" fmla="*/ 365076 w 916296"/>
                <a:gd name="connsiteY23" fmla="*/ 751543 h 1722644"/>
                <a:gd name="connsiteX24" fmla="*/ 357878 w 916296"/>
                <a:gd name="connsiteY24" fmla="*/ 823121 h 1722644"/>
                <a:gd name="connsiteX25" fmla="*/ 375340 w 916296"/>
                <a:gd name="connsiteY25" fmla="*/ 840584 h 1722644"/>
                <a:gd name="connsiteX26" fmla="*/ 412583 w 916296"/>
                <a:gd name="connsiteY26" fmla="*/ 817733 h 1722644"/>
                <a:gd name="connsiteX27" fmla="*/ 462653 w 916296"/>
                <a:gd name="connsiteY27" fmla="*/ 777084 h 1722644"/>
                <a:gd name="connsiteX28" fmla="*/ 540440 w 916296"/>
                <a:gd name="connsiteY28" fmla="*/ 697709 h 1722644"/>
                <a:gd name="connsiteX29" fmla="*/ 739554 w 916296"/>
                <a:gd name="connsiteY29" fmla="*/ 310056 h 1722644"/>
                <a:gd name="connsiteX30" fmla="*/ 826112 w 916296"/>
                <a:gd name="connsiteY30" fmla="*/ 381566 h 1722644"/>
                <a:gd name="connsiteX31" fmla="*/ 868272 w 916296"/>
                <a:gd name="connsiteY31" fmla="*/ 566867 h 1722644"/>
                <a:gd name="connsiteX32" fmla="*/ 909057 w 916296"/>
                <a:gd name="connsiteY32" fmla="*/ 850779 h 1722644"/>
                <a:gd name="connsiteX33" fmla="*/ 844946 w 916296"/>
                <a:gd name="connsiteY33" fmla="*/ 934683 h 1722644"/>
                <a:gd name="connsiteX34" fmla="*/ 848890 w 916296"/>
                <a:gd name="connsiteY34" fmla="*/ 996552 h 1722644"/>
                <a:gd name="connsiteX35" fmla="*/ 822082 w 916296"/>
                <a:gd name="connsiteY35" fmla="*/ 1082744 h 1722644"/>
                <a:gd name="connsiteX36" fmla="*/ 916293 w 916296"/>
                <a:gd name="connsiteY36" fmla="*/ 1677525 h 1722644"/>
                <a:gd name="connsiteX37" fmla="*/ 818153 w 916296"/>
                <a:gd name="connsiteY37" fmla="*/ 1685655 h 1722644"/>
                <a:gd name="connsiteX38" fmla="*/ 760104 w 916296"/>
                <a:gd name="connsiteY38" fmla="*/ 1598071 h 1722644"/>
                <a:gd name="connsiteX39" fmla="*/ 737416 w 916296"/>
                <a:gd name="connsiteY39" fmla="*/ 1456866 h 1722644"/>
                <a:gd name="connsiteX40" fmla="*/ 681549 w 916296"/>
                <a:gd name="connsiteY40" fmla="*/ 1305107 h 1722644"/>
                <a:gd name="connsiteX41" fmla="*/ 598143 w 916296"/>
                <a:gd name="connsiteY41" fmla="*/ 1067039 h 1722644"/>
                <a:gd name="connsiteX42" fmla="*/ 568800 w 916296"/>
                <a:gd name="connsiteY42" fmla="*/ 1712836 h 1722644"/>
                <a:gd name="connsiteX43" fmla="*/ 369341 w 916296"/>
                <a:gd name="connsiteY43" fmla="*/ 975173 h 1722644"/>
                <a:gd name="connsiteX44" fmla="*/ 87949 w 916296"/>
                <a:gd name="connsiteY44" fmla="*/ 744639 h 1722644"/>
                <a:gd name="connsiteX0" fmla="*/ 87949 w 916296"/>
                <a:gd name="connsiteY0" fmla="*/ 744639 h 1713128"/>
                <a:gd name="connsiteX1" fmla="*/ 87892 w 916296"/>
                <a:gd name="connsiteY1" fmla="*/ 301336 h 1713128"/>
                <a:gd name="connsiteX2" fmla="*/ 525 w 916296"/>
                <a:gd name="connsiteY2" fmla="*/ 40581 h 1713128"/>
                <a:gd name="connsiteX3" fmla="*/ 65263 w 916296"/>
                <a:gd name="connsiteY3" fmla="*/ 8312 h 1713128"/>
                <a:gd name="connsiteX4" fmla="*/ 78606 w 916296"/>
                <a:gd name="connsiteY4" fmla="*/ 13164 h 1713128"/>
                <a:gd name="connsiteX5" fmla="*/ 153519 w 916296"/>
                <a:gd name="connsiteY5" fmla="*/ 108392 h 1713128"/>
                <a:gd name="connsiteX6" fmla="*/ 190518 w 916296"/>
                <a:gd name="connsiteY6" fmla="*/ 152063 h 1713128"/>
                <a:gd name="connsiteX7" fmla="*/ 272708 w 916296"/>
                <a:gd name="connsiteY7" fmla="*/ 185724 h 1713128"/>
                <a:gd name="connsiteX8" fmla="*/ 285265 w 916296"/>
                <a:gd name="connsiteY8" fmla="*/ 211442 h 1713128"/>
                <a:gd name="connsiteX9" fmla="*/ 330938 w 916296"/>
                <a:gd name="connsiteY9" fmla="*/ 233337 h 1713128"/>
                <a:gd name="connsiteX10" fmla="*/ 367028 w 916296"/>
                <a:gd name="connsiteY10" fmla="*/ 227575 h 1713128"/>
                <a:gd name="connsiteX11" fmla="*/ 404089 w 916296"/>
                <a:gd name="connsiteY11" fmla="*/ 244072 h 1713128"/>
                <a:gd name="connsiteX12" fmla="*/ 432172 w 916296"/>
                <a:gd name="connsiteY12" fmla="*/ 252017 h 1713128"/>
                <a:gd name="connsiteX13" fmla="*/ 470447 w 916296"/>
                <a:gd name="connsiteY13" fmla="*/ 306727 h 1713128"/>
                <a:gd name="connsiteX14" fmla="*/ 564464 w 916296"/>
                <a:gd name="connsiteY14" fmla="*/ 401347 h 1713128"/>
                <a:gd name="connsiteX15" fmla="*/ 564949 w 916296"/>
                <a:gd name="connsiteY15" fmla="*/ 350154 h 1713128"/>
                <a:gd name="connsiteX16" fmla="*/ 678555 w 916296"/>
                <a:gd name="connsiteY16" fmla="*/ 268328 h 1713128"/>
                <a:gd name="connsiteX17" fmla="*/ 739331 w 916296"/>
                <a:gd name="connsiteY17" fmla="*/ 296468 h 1713128"/>
                <a:gd name="connsiteX18" fmla="*/ 649916 w 916296"/>
                <a:gd name="connsiteY18" fmla="*/ 615917 h 1713128"/>
                <a:gd name="connsiteX19" fmla="*/ 476940 w 916296"/>
                <a:gd name="connsiteY19" fmla="*/ 616746 h 1713128"/>
                <a:gd name="connsiteX20" fmla="*/ 405504 w 916296"/>
                <a:gd name="connsiteY20" fmla="*/ 669134 h 1713128"/>
                <a:gd name="connsiteX21" fmla="*/ 378228 w 916296"/>
                <a:gd name="connsiteY21" fmla="*/ 710187 h 1713128"/>
                <a:gd name="connsiteX22" fmla="*/ 342315 w 916296"/>
                <a:gd name="connsiteY22" fmla="*/ 749165 h 1713128"/>
                <a:gd name="connsiteX23" fmla="*/ 365076 w 916296"/>
                <a:gd name="connsiteY23" fmla="*/ 751543 h 1713128"/>
                <a:gd name="connsiteX24" fmla="*/ 357878 w 916296"/>
                <a:gd name="connsiteY24" fmla="*/ 823121 h 1713128"/>
                <a:gd name="connsiteX25" fmla="*/ 375340 w 916296"/>
                <a:gd name="connsiteY25" fmla="*/ 840584 h 1713128"/>
                <a:gd name="connsiteX26" fmla="*/ 412583 w 916296"/>
                <a:gd name="connsiteY26" fmla="*/ 817733 h 1713128"/>
                <a:gd name="connsiteX27" fmla="*/ 462653 w 916296"/>
                <a:gd name="connsiteY27" fmla="*/ 777084 h 1713128"/>
                <a:gd name="connsiteX28" fmla="*/ 540440 w 916296"/>
                <a:gd name="connsiteY28" fmla="*/ 697709 h 1713128"/>
                <a:gd name="connsiteX29" fmla="*/ 739554 w 916296"/>
                <a:gd name="connsiteY29" fmla="*/ 310056 h 1713128"/>
                <a:gd name="connsiteX30" fmla="*/ 826112 w 916296"/>
                <a:gd name="connsiteY30" fmla="*/ 381566 h 1713128"/>
                <a:gd name="connsiteX31" fmla="*/ 868272 w 916296"/>
                <a:gd name="connsiteY31" fmla="*/ 566867 h 1713128"/>
                <a:gd name="connsiteX32" fmla="*/ 909057 w 916296"/>
                <a:gd name="connsiteY32" fmla="*/ 850779 h 1713128"/>
                <a:gd name="connsiteX33" fmla="*/ 844946 w 916296"/>
                <a:gd name="connsiteY33" fmla="*/ 934683 h 1713128"/>
                <a:gd name="connsiteX34" fmla="*/ 848890 w 916296"/>
                <a:gd name="connsiteY34" fmla="*/ 996552 h 1713128"/>
                <a:gd name="connsiteX35" fmla="*/ 822082 w 916296"/>
                <a:gd name="connsiteY35" fmla="*/ 1082744 h 1713128"/>
                <a:gd name="connsiteX36" fmla="*/ 916293 w 916296"/>
                <a:gd name="connsiteY36" fmla="*/ 1677525 h 1713128"/>
                <a:gd name="connsiteX37" fmla="*/ 818153 w 916296"/>
                <a:gd name="connsiteY37" fmla="*/ 1685655 h 1713128"/>
                <a:gd name="connsiteX38" fmla="*/ 760104 w 916296"/>
                <a:gd name="connsiteY38" fmla="*/ 1598071 h 1713128"/>
                <a:gd name="connsiteX39" fmla="*/ 737416 w 916296"/>
                <a:gd name="connsiteY39" fmla="*/ 1456866 h 1713128"/>
                <a:gd name="connsiteX40" fmla="*/ 681549 w 916296"/>
                <a:gd name="connsiteY40" fmla="*/ 1305107 h 1713128"/>
                <a:gd name="connsiteX41" fmla="*/ 598143 w 916296"/>
                <a:gd name="connsiteY41" fmla="*/ 1067039 h 1713128"/>
                <a:gd name="connsiteX42" fmla="*/ 568800 w 916296"/>
                <a:gd name="connsiteY42" fmla="*/ 1712836 h 1713128"/>
                <a:gd name="connsiteX43" fmla="*/ 369341 w 916296"/>
                <a:gd name="connsiteY43" fmla="*/ 975173 h 1713128"/>
                <a:gd name="connsiteX44" fmla="*/ 87949 w 916296"/>
                <a:gd name="connsiteY44" fmla="*/ 744639 h 1713128"/>
                <a:gd name="connsiteX0" fmla="*/ 87949 w 917346"/>
                <a:gd name="connsiteY0" fmla="*/ 744639 h 1713128"/>
                <a:gd name="connsiteX1" fmla="*/ 87892 w 917346"/>
                <a:gd name="connsiteY1" fmla="*/ 301336 h 1713128"/>
                <a:gd name="connsiteX2" fmla="*/ 525 w 917346"/>
                <a:gd name="connsiteY2" fmla="*/ 40581 h 1713128"/>
                <a:gd name="connsiteX3" fmla="*/ 65263 w 917346"/>
                <a:gd name="connsiteY3" fmla="*/ 8312 h 1713128"/>
                <a:gd name="connsiteX4" fmla="*/ 78606 w 917346"/>
                <a:gd name="connsiteY4" fmla="*/ 13164 h 1713128"/>
                <a:gd name="connsiteX5" fmla="*/ 153519 w 917346"/>
                <a:gd name="connsiteY5" fmla="*/ 108392 h 1713128"/>
                <a:gd name="connsiteX6" fmla="*/ 190518 w 917346"/>
                <a:gd name="connsiteY6" fmla="*/ 152063 h 1713128"/>
                <a:gd name="connsiteX7" fmla="*/ 272708 w 917346"/>
                <a:gd name="connsiteY7" fmla="*/ 185724 h 1713128"/>
                <a:gd name="connsiteX8" fmla="*/ 285265 w 917346"/>
                <a:gd name="connsiteY8" fmla="*/ 211442 h 1713128"/>
                <a:gd name="connsiteX9" fmla="*/ 330938 w 917346"/>
                <a:gd name="connsiteY9" fmla="*/ 233337 h 1713128"/>
                <a:gd name="connsiteX10" fmla="*/ 367028 w 917346"/>
                <a:gd name="connsiteY10" fmla="*/ 227575 h 1713128"/>
                <a:gd name="connsiteX11" fmla="*/ 404089 w 917346"/>
                <a:gd name="connsiteY11" fmla="*/ 244072 h 1713128"/>
                <a:gd name="connsiteX12" fmla="*/ 432172 w 917346"/>
                <a:gd name="connsiteY12" fmla="*/ 252017 h 1713128"/>
                <a:gd name="connsiteX13" fmla="*/ 470447 w 917346"/>
                <a:gd name="connsiteY13" fmla="*/ 306727 h 1713128"/>
                <a:gd name="connsiteX14" fmla="*/ 564464 w 917346"/>
                <a:gd name="connsiteY14" fmla="*/ 401347 h 1713128"/>
                <a:gd name="connsiteX15" fmla="*/ 564949 w 917346"/>
                <a:gd name="connsiteY15" fmla="*/ 350154 h 1713128"/>
                <a:gd name="connsiteX16" fmla="*/ 678555 w 917346"/>
                <a:gd name="connsiteY16" fmla="*/ 268328 h 1713128"/>
                <a:gd name="connsiteX17" fmla="*/ 739331 w 917346"/>
                <a:gd name="connsiteY17" fmla="*/ 296468 h 1713128"/>
                <a:gd name="connsiteX18" fmla="*/ 649916 w 917346"/>
                <a:gd name="connsiteY18" fmla="*/ 615917 h 1713128"/>
                <a:gd name="connsiteX19" fmla="*/ 476940 w 917346"/>
                <a:gd name="connsiteY19" fmla="*/ 616746 h 1713128"/>
                <a:gd name="connsiteX20" fmla="*/ 405504 w 917346"/>
                <a:gd name="connsiteY20" fmla="*/ 669134 h 1713128"/>
                <a:gd name="connsiteX21" fmla="*/ 378228 w 917346"/>
                <a:gd name="connsiteY21" fmla="*/ 710187 h 1713128"/>
                <a:gd name="connsiteX22" fmla="*/ 342315 w 917346"/>
                <a:gd name="connsiteY22" fmla="*/ 749165 h 1713128"/>
                <a:gd name="connsiteX23" fmla="*/ 365076 w 917346"/>
                <a:gd name="connsiteY23" fmla="*/ 751543 h 1713128"/>
                <a:gd name="connsiteX24" fmla="*/ 357878 w 917346"/>
                <a:gd name="connsiteY24" fmla="*/ 823121 h 1713128"/>
                <a:gd name="connsiteX25" fmla="*/ 375340 w 917346"/>
                <a:gd name="connsiteY25" fmla="*/ 840584 h 1713128"/>
                <a:gd name="connsiteX26" fmla="*/ 412583 w 917346"/>
                <a:gd name="connsiteY26" fmla="*/ 817733 h 1713128"/>
                <a:gd name="connsiteX27" fmla="*/ 462653 w 917346"/>
                <a:gd name="connsiteY27" fmla="*/ 777084 h 1713128"/>
                <a:gd name="connsiteX28" fmla="*/ 540440 w 917346"/>
                <a:gd name="connsiteY28" fmla="*/ 697709 h 1713128"/>
                <a:gd name="connsiteX29" fmla="*/ 739554 w 917346"/>
                <a:gd name="connsiteY29" fmla="*/ 310056 h 1713128"/>
                <a:gd name="connsiteX30" fmla="*/ 826112 w 917346"/>
                <a:gd name="connsiteY30" fmla="*/ 381566 h 1713128"/>
                <a:gd name="connsiteX31" fmla="*/ 868272 w 917346"/>
                <a:gd name="connsiteY31" fmla="*/ 566867 h 1713128"/>
                <a:gd name="connsiteX32" fmla="*/ 909057 w 917346"/>
                <a:gd name="connsiteY32" fmla="*/ 850779 h 1713128"/>
                <a:gd name="connsiteX33" fmla="*/ 844946 w 917346"/>
                <a:gd name="connsiteY33" fmla="*/ 934683 h 1713128"/>
                <a:gd name="connsiteX34" fmla="*/ 848890 w 917346"/>
                <a:gd name="connsiteY34" fmla="*/ 996552 h 1713128"/>
                <a:gd name="connsiteX35" fmla="*/ 822082 w 917346"/>
                <a:gd name="connsiteY35" fmla="*/ 1082744 h 1713128"/>
                <a:gd name="connsiteX36" fmla="*/ 861336 w 917346"/>
                <a:gd name="connsiteY36" fmla="*/ 1409006 h 1713128"/>
                <a:gd name="connsiteX37" fmla="*/ 916293 w 917346"/>
                <a:gd name="connsiteY37" fmla="*/ 1677525 h 1713128"/>
                <a:gd name="connsiteX38" fmla="*/ 818153 w 917346"/>
                <a:gd name="connsiteY38" fmla="*/ 1685655 h 1713128"/>
                <a:gd name="connsiteX39" fmla="*/ 760104 w 917346"/>
                <a:gd name="connsiteY39" fmla="*/ 1598071 h 1713128"/>
                <a:gd name="connsiteX40" fmla="*/ 737416 w 917346"/>
                <a:gd name="connsiteY40" fmla="*/ 1456866 h 1713128"/>
                <a:gd name="connsiteX41" fmla="*/ 681549 w 917346"/>
                <a:gd name="connsiteY41" fmla="*/ 1305107 h 1713128"/>
                <a:gd name="connsiteX42" fmla="*/ 598143 w 917346"/>
                <a:gd name="connsiteY42" fmla="*/ 1067039 h 1713128"/>
                <a:gd name="connsiteX43" fmla="*/ 568800 w 917346"/>
                <a:gd name="connsiteY43" fmla="*/ 1712836 h 1713128"/>
                <a:gd name="connsiteX44" fmla="*/ 369341 w 917346"/>
                <a:gd name="connsiteY44" fmla="*/ 975173 h 1713128"/>
                <a:gd name="connsiteX45" fmla="*/ 87949 w 917346"/>
                <a:gd name="connsiteY45" fmla="*/ 744639 h 1713128"/>
                <a:gd name="connsiteX0" fmla="*/ 87949 w 919178"/>
                <a:gd name="connsiteY0" fmla="*/ 744639 h 1713128"/>
                <a:gd name="connsiteX1" fmla="*/ 87892 w 919178"/>
                <a:gd name="connsiteY1" fmla="*/ 301336 h 1713128"/>
                <a:gd name="connsiteX2" fmla="*/ 525 w 919178"/>
                <a:gd name="connsiteY2" fmla="*/ 40581 h 1713128"/>
                <a:gd name="connsiteX3" fmla="*/ 65263 w 919178"/>
                <a:gd name="connsiteY3" fmla="*/ 8312 h 1713128"/>
                <a:gd name="connsiteX4" fmla="*/ 78606 w 919178"/>
                <a:gd name="connsiteY4" fmla="*/ 13164 h 1713128"/>
                <a:gd name="connsiteX5" fmla="*/ 153519 w 919178"/>
                <a:gd name="connsiteY5" fmla="*/ 108392 h 1713128"/>
                <a:gd name="connsiteX6" fmla="*/ 190518 w 919178"/>
                <a:gd name="connsiteY6" fmla="*/ 152063 h 1713128"/>
                <a:gd name="connsiteX7" fmla="*/ 272708 w 919178"/>
                <a:gd name="connsiteY7" fmla="*/ 185724 h 1713128"/>
                <a:gd name="connsiteX8" fmla="*/ 285265 w 919178"/>
                <a:gd name="connsiteY8" fmla="*/ 211442 h 1713128"/>
                <a:gd name="connsiteX9" fmla="*/ 330938 w 919178"/>
                <a:gd name="connsiteY9" fmla="*/ 233337 h 1713128"/>
                <a:gd name="connsiteX10" fmla="*/ 367028 w 919178"/>
                <a:gd name="connsiteY10" fmla="*/ 227575 h 1713128"/>
                <a:gd name="connsiteX11" fmla="*/ 404089 w 919178"/>
                <a:gd name="connsiteY11" fmla="*/ 244072 h 1713128"/>
                <a:gd name="connsiteX12" fmla="*/ 432172 w 919178"/>
                <a:gd name="connsiteY12" fmla="*/ 252017 h 1713128"/>
                <a:gd name="connsiteX13" fmla="*/ 470447 w 919178"/>
                <a:gd name="connsiteY13" fmla="*/ 306727 h 1713128"/>
                <a:gd name="connsiteX14" fmla="*/ 564464 w 919178"/>
                <a:gd name="connsiteY14" fmla="*/ 401347 h 1713128"/>
                <a:gd name="connsiteX15" fmla="*/ 564949 w 919178"/>
                <a:gd name="connsiteY15" fmla="*/ 350154 h 1713128"/>
                <a:gd name="connsiteX16" fmla="*/ 678555 w 919178"/>
                <a:gd name="connsiteY16" fmla="*/ 268328 h 1713128"/>
                <a:gd name="connsiteX17" fmla="*/ 739331 w 919178"/>
                <a:gd name="connsiteY17" fmla="*/ 296468 h 1713128"/>
                <a:gd name="connsiteX18" fmla="*/ 649916 w 919178"/>
                <a:gd name="connsiteY18" fmla="*/ 615917 h 1713128"/>
                <a:gd name="connsiteX19" fmla="*/ 476940 w 919178"/>
                <a:gd name="connsiteY19" fmla="*/ 616746 h 1713128"/>
                <a:gd name="connsiteX20" fmla="*/ 405504 w 919178"/>
                <a:gd name="connsiteY20" fmla="*/ 669134 h 1713128"/>
                <a:gd name="connsiteX21" fmla="*/ 378228 w 919178"/>
                <a:gd name="connsiteY21" fmla="*/ 710187 h 1713128"/>
                <a:gd name="connsiteX22" fmla="*/ 342315 w 919178"/>
                <a:gd name="connsiteY22" fmla="*/ 749165 h 1713128"/>
                <a:gd name="connsiteX23" fmla="*/ 365076 w 919178"/>
                <a:gd name="connsiteY23" fmla="*/ 751543 h 1713128"/>
                <a:gd name="connsiteX24" fmla="*/ 357878 w 919178"/>
                <a:gd name="connsiteY24" fmla="*/ 823121 h 1713128"/>
                <a:gd name="connsiteX25" fmla="*/ 375340 w 919178"/>
                <a:gd name="connsiteY25" fmla="*/ 840584 h 1713128"/>
                <a:gd name="connsiteX26" fmla="*/ 412583 w 919178"/>
                <a:gd name="connsiteY26" fmla="*/ 817733 h 1713128"/>
                <a:gd name="connsiteX27" fmla="*/ 462653 w 919178"/>
                <a:gd name="connsiteY27" fmla="*/ 777084 h 1713128"/>
                <a:gd name="connsiteX28" fmla="*/ 540440 w 919178"/>
                <a:gd name="connsiteY28" fmla="*/ 697709 h 1713128"/>
                <a:gd name="connsiteX29" fmla="*/ 739554 w 919178"/>
                <a:gd name="connsiteY29" fmla="*/ 310056 h 1713128"/>
                <a:gd name="connsiteX30" fmla="*/ 826112 w 919178"/>
                <a:gd name="connsiteY30" fmla="*/ 381566 h 1713128"/>
                <a:gd name="connsiteX31" fmla="*/ 868272 w 919178"/>
                <a:gd name="connsiteY31" fmla="*/ 566867 h 1713128"/>
                <a:gd name="connsiteX32" fmla="*/ 909057 w 919178"/>
                <a:gd name="connsiteY32" fmla="*/ 850779 h 1713128"/>
                <a:gd name="connsiteX33" fmla="*/ 844946 w 919178"/>
                <a:gd name="connsiteY33" fmla="*/ 934683 h 1713128"/>
                <a:gd name="connsiteX34" fmla="*/ 848890 w 919178"/>
                <a:gd name="connsiteY34" fmla="*/ 996552 h 1713128"/>
                <a:gd name="connsiteX35" fmla="*/ 822082 w 919178"/>
                <a:gd name="connsiteY35" fmla="*/ 1082744 h 1713128"/>
                <a:gd name="connsiteX36" fmla="*/ 861336 w 919178"/>
                <a:gd name="connsiteY36" fmla="*/ 1409006 h 1713128"/>
                <a:gd name="connsiteX37" fmla="*/ 886448 w 919178"/>
                <a:gd name="connsiteY37" fmla="*/ 1460441 h 1713128"/>
                <a:gd name="connsiteX38" fmla="*/ 916293 w 919178"/>
                <a:gd name="connsiteY38" fmla="*/ 1677525 h 1713128"/>
                <a:gd name="connsiteX39" fmla="*/ 818153 w 919178"/>
                <a:gd name="connsiteY39" fmla="*/ 1685655 h 1713128"/>
                <a:gd name="connsiteX40" fmla="*/ 760104 w 919178"/>
                <a:gd name="connsiteY40" fmla="*/ 1598071 h 1713128"/>
                <a:gd name="connsiteX41" fmla="*/ 737416 w 919178"/>
                <a:gd name="connsiteY41" fmla="*/ 1456866 h 1713128"/>
                <a:gd name="connsiteX42" fmla="*/ 681549 w 919178"/>
                <a:gd name="connsiteY42" fmla="*/ 1305107 h 1713128"/>
                <a:gd name="connsiteX43" fmla="*/ 598143 w 919178"/>
                <a:gd name="connsiteY43" fmla="*/ 1067039 h 1713128"/>
                <a:gd name="connsiteX44" fmla="*/ 568800 w 919178"/>
                <a:gd name="connsiteY44" fmla="*/ 1712836 h 1713128"/>
                <a:gd name="connsiteX45" fmla="*/ 369341 w 919178"/>
                <a:gd name="connsiteY45" fmla="*/ 975173 h 1713128"/>
                <a:gd name="connsiteX46" fmla="*/ 87949 w 919178"/>
                <a:gd name="connsiteY46" fmla="*/ 744639 h 1713128"/>
                <a:gd name="connsiteX0" fmla="*/ 87949 w 920538"/>
                <a:gd name="connsiteY0" fmla="*/ 744639 h 1713128"/>
                <a:gd name="connsiteX1" fmla="*/ 87892 w 920538"/>
                <a:gd name="connsiteY1" fmla="*/ 301336 h 1713128"/>
                <a:gd name="connsiteX2" fmla="*/ 525 w 920538"/>
                <a:gd name="connsiteY2" fmla="*/ 40581 h 1713128"/>
                <a:gd name="connsiteX3" fmla="*/ 65263 w 920538"/>
                <a:gd name="connsiteY3" fmla="*/ 8312 h 1713128"/>
                <a:gd name="connsiteX4" fmla="*/ 78606 w 920538"/>
                <a:gd name="connsiteY4" fmla="*/ 13164 h 1713128"/>
                <a:gd name="connsiteX5" fmla="*/ 153519 w 920538"/>
                <a:gd name="connsiteY5" fmla="*/ 108392 h 1713128"/>
                <a:gd name="connsiteX6" fmla="*/ 190518 w 920538"/>
                <a:gd name="connsiteY6" fmla="*/ 152063 h 1713128"/>
                <a:gd name="connsiteX7" fmla="*/ 272708 w 920538"/>
                <a:gd name="connsiteY7" fmla="*/ 185724 h 1713128"/>
                <a:gd name="connsiteX8" fmla="*/ 285265 w 920538"/>
                <a:gd name="connsiteY8" fmla="*/ 211442 h 1713128"/>
                <a:gd name="connsiteX9" fmla="*/ 330938 w 920538"/>
                <a:gd name="connsiteY9" fmla="*/ 233337 h 1713128"/>
                <a:gd name="connsiteX10" fmla="*/ 367028 w 920538"/>
                <a:gd name="connsiteY10" fmla="*/ 227575 h 1713128"/>
                <a:gd name="connsiteX11" fmla="*/ 404089 w 920538"/>
                <a:gd name="connsiteY11" fmla="*/ 244072 h 1713128"/>
                <a:gd name="connsiteX12" fmla="*/ 432172 w 920538"/>
                <a:gd name="connsiteY12" fmla="*/ 252017 h 1713128"/>
                <a:gd name="connsiteX13" fmla="*/ 470447 w 920538"/>
                <a:gd name="connsiteY13" fmla="*/ 306727 h 1713128"/>
                <a:gd name="connsiteX14" fmla="*/ 564464 w 920538"/>
                <a:gd name="connsiteY14" fmla="*/ 401347 h 1713128"/>
                <a:gd name="connsiteX15" fmla="*/ 564949 w 920538"/>
                <a:gd name="connsiteY15" fmla="*/ 350154 h 1713128"/>
                <a:gd name="connsiteX16" fmla="*/ 678555 w 920538"/>
                <a:gd name="connsiteY16" fmla="*/ 268328 h 1713128"/>
                <a:gd name="connsiteX17" fmla="*/ 739331 w 920538"/>
                <a:gd name="connsiteY17" fmla="*/ 296468 h 1713128"/>
                <a:gd name="connsiteX18" fmla="*/ 649916 w 920538"/>
                <a:gd name="connsiteY18" fmla="*/ 615917 h 1713128"/>
                <a:gd name="connsiteX19" fmla="*/ 476940 w 920538"/>
                <a:gd name="connsiteY19" fmla="*/ 616746 h 1713128"/>
                <a:gd name="connsiteX20" fmla="*/ 405504 w 920538"/>
                <a:gd name="connsiteY20" fmla="*/ 669134 h 1713128"/>
                <a:gd name="connsiteX21" fmla="*/ 378228 w 920538"/>
                <a:gd name="connsiteY21" fmla="*/ 710187 h 1713128"/>
                <a:gd name="connsiteX22" fmla="*/ 342315 w 920538"/>
                <a:gd name="connsiteY22" fmla="*/ 749165 h 1713128"/>
                <a:gd name="connsiteX23" fmla="*/ 365076 w 920538"/>
                <a:gd name="connsiteY23" fmla="*/ 751543 h 1713128"/>
                <a:gd name="connsiteX24" fmla="*/ 357878 w 920538"/>
                <a:gd name="connsiteY24" fmla="*/ 823121 h 1713128"/>
                <a:gd name="connsiteX25" fmla="*/ 375340 w 920538"/>
                <a:gd name="connsiteY25" fmla="*/ 840584 h 1713128"/>
                <a:gd name="connsiteX26" fmla="*/ 412583 w 920538"/>
                <a:gd name="connsiteY26" fmla="*/ 817733 h 1713128"/>
                <a:gd name="connsiteX27" fmla="*/ 462653 w 920538"/>
                <a:gd name="connsiteY27" fmla="*/ 777084 h 1713128"/>
                <a:gd name="connsiteX28" fmla="*/ 540440 w 920538"/>
                <a:gd name="connsiteY28" fmla="*/ 697709 h 1713128"/>
                <a:gd name="connsiteX29" fmla="*/ 739554 w 920538"/>
                <a:gd name="connsiteY29" fmla="*/ 310056 h 1713128"/>
                <a:gd name="connsiteX30" fmla="*/ 826112 w 920538"/>
                <a:gd name="connsiteY30" fmla="*/ 381566 h 1713128"/>
                <a:gd name="connsiteX31" fmla="*/ 868272 w 920538"/>
                <a:gd name="connsiteY31" fmla="*/ 566867 h 1713128"/>
                <a:gd name="connsiteX32" fmla="*/ 909057 w 920538"/>
                <a:gd name="connsiteY32" fmla="*/ 850779 h 1713128"/>
                <a:gd name="connsiteX33" fmla="*/ 844946 w 920538"/>
                <a:gd name="connsiteY33" fmla="*/ 934683 h 1713128"/>
                <a:gd name="connsiteX34" fmla="*/ 848890 w 920538"/>
                <a:gd name="connsiteY34" fmla="*/ 996552 h 1713128"/>
                <a:gd name="connsiteX35" fmla="*/ 822082 w 920538"/>
                <a:gd name="connsiteY35" fmla="*/ 1082744 h 1713128"/>
                <a:gd name="connsiteX36" fmla="*/ 861336 w 920538"/>
                <a:gd name="connsiteY36" fmla="*/ 1409006 h 1713128"/>
                <a:gd name="connsiteX37" fmla="*/ 900521 w 920538"/>
                <a:gd name="connsiteY37" fmla="*/ 1513150 h 1713128"/>
                <a:gd name="connsiteX38" fmla="*/ 916293 w 920538"/>
                <a:gd name="connsiteY38" fmla="*/ 1677525 h 1713128"/>
                <a:gd name="connsiteX39" fmla="*/ 818153 w 920538"/>
                <a:gd name="connsiteY39" fmla="*/ 1685655 h 1713128"/>
                <a:gd name="connsiteX40" fmla="*/ 760104 w 920538"/>
                <a:gd name="connsiteY40" fmla="*/ 1598071 h 1713128"/>
                <a:gd name="connsiteX41" fmla="*/ 737416 w 920538"/>
                <a:gd name="connsiteY41" fmla="*/ 1456866 h 1713128"/>
                <a:gd name="connsiteX42" fmla="*/ 681549 w 920538"/>
                <a:gd name="connsiteY42" fmla="*/ 1305107 h 1713128"/>
                <a:gd name="connsiteX43" fmla="*/ 598143 w 920538"/>
                <a:gd name="connsiteY43" fmla="*/ 1067039 h 1713128"/>
                <a:gd name="connsiteX44" fmla="*/ 568800 w 920538"/>
                <a:gd name="connsiteY44" fmla="*/ 1712836 h 1713128"/>
                <a:gd name="connsiteX45" fmla="*/ 369341 w 920538"/>
                <a:gd name="connsiteY45" fmla="*/ 975173 h 1713128"/>
                <a:gd name="connsiteX46" fmla="*/ 87949 w 920538"/>
                <a:gd name="connsiteY46" fmla="*/ 744639 h 1713128"/>
                <a:gd name="connsiteX0" fmla="*/ 87949 w 920538"/>
                <a:gd name="connsiteY0" fmla="*/ 744639 h 1713128"/>
                <a:gd name="connsiteX1" fmla="*/ 87892 w 920538"/>
                <a:gd name="connsiteY1" fmla="*/ 301336 h 1713128"/>
                <a:gd name="connsiteX2" fmla="*/ 525 w 920538"/>
                <a:gd name="connsiteY2" fmla="*/ 40581 h 1713128"/>
                <a:gd name="connsiteX3" fmla="*/ 65263 w 920538"/>
                <a:gd name="connsiteY3" fmla="*/ 8312 h 1713128"/>
                <a:gd name="connsiteX4" fmla="*/ 78606 w 920538"/>
                <a:gd name="connsiteY4" fmla="*/ 13164 h 1713128"/>
                <a:gd name="connsiteX5" fmla="*/ 153519 w 920538"/>
                <a:gd name="connsiteY5" fmla="*/ 108392 h 1713128"/>
                <a:gd name="connsiteX6" fmla="*/ 190518 w 920538"/>
                <a:gd name="connsiteY6" fmla="*/ 152063 h 1713128"/>
                <a:gd name="connsiteX7" fmla="*/ 272708 w 920538"/>
                <a:gd name="connsiteY7" fmla="*/ 185724 h 1713128"/>
                <a:gd name="connsiteX8" fmla="*/ 285265 w 920538"/>
                <a:gd name="connsiteY8" fmla="*/ 211442 h 1713128"/>
                <a:gd name="connsiteX9" fmla="*/ 330938 w 920538"/>
                <a:gd name="connsiteY9" fmla="*/ 233337 h 1713128"/>
                <a:gd name="connsiteX10" fmla="*/ 367028 w 920538"/>
                <a:gd name="connsiteY10" fmla="*/ 227575 h 1713128"/>
                <a:gd name="connsiteX11" fmla="*/ 404089 w 920538"/>
                <a:gd name="connsiteY11" fmla="*/ 244072 h 1713128"/>
                <a:gd name="connsiteX12" fmla="*/ 432172 w 920538"/>
                <a:gd name="connsiteY12" fmla="*/ 252017 h 1713128"/>
                <a:gd name="connsiteX13" fmla="*/ 470447 w 920538"/>
                <a:gd name="connsiteY13" fmla="*/ 306727 h 1713128"/>
                <a:gd name="connsiteX14" fmla="*/ 564464 w 920538"/>
                <a:gd name="connsiteY14" fmla="*/ 401347 h 1713128"/>
                <a:gd name="connsiteX15" fmla="*/ 564949 w 920538"/>
                <a:gd name="connsiteY15" fmla="*/ 350154 h 1713128"/>
                <a:gd name="connsiteX16" fmla="*/ 678555 w 920538"/>
                <a:gd name="connsiteY16" fmla="*/ 268328 h 1713128"/>
                <a:gd name="connsiteX17" fmla="*/ 739331 w 920538"/>
                <a:gd name="connsiteY17" fmla="*/ 296468 h 1713128"/>
                <a:gd name="connsiteX18" fmla="*/ 649916 w 920538"/>
                <a:gd name="connsiteY18" fmla="*/ 615917 h 1713128"/>
                <a:gd name="connsiteX19" fmla="*/ 476940 w 920538"/>
                <a:gd name="connsiteY19" fmla="*/ 616746 h 1713128"/>
                <a:gd name="connsiteX20" fmla="*/ 405504 w 920538"/>
                <a:gd name="connsiteY20" fmla="*/ 669134 h 1713128"/>
                <a:gd name="connsiteX21" fmla="*/ 378228 w 920538"/>
                <a:gd name="connsiteY21" fmla="*/ 710187 h 1713128"/>
                <a:gd name="connsiteX22" fmla="*/ 342315 w 920538"/>
                <a:gd name="connsiteY22" fmla="*/ 749165 h 1713128"/>
                <a:gd name="connsiteX23" fmla="*/ 365076 w 920538"/>
                <a:gd name="connsiteY23" fmla="*/ 751543 h 1713128"/>
                <a:gd name="connsiteX24" fmla="*/ 357878 w 920538"/>
                <a:gd name="connsiteY24" fmla="*/ 823121 h 1713128"/>
                <a:gd name="connsiteX25" fmla="*/ 375340 w 920538"/>
                <a:gd name="connsiteY25" fmla="*/ 840584 h 1713128"/>
                <a:gd name="connsiteX26" fmla="*/ 412583 w 920538"/>
                <a:gd name="connsiteY26" fmla="*/ 817733 h 1713128"/>
                <a:gd name="connsiteX27" fmla="*/ 462653 w 920538"/>
                <a:gd name="connsiteY27" fmla="*/ 777084 h 1713128"/>
                <a:gd name="connsiteX28" fmla="*/ 540440 w 920538"/>
                <a:gd name="connsiteY28" fmla="*/ 697709 h 1713128"/>
                <a:gd name="connsiteX29" fmla="*/ 739554 w 920538"/>
                <a:gd name="connsiteY29" fmla="*/ 310056 h 1713128"/>
                <a:gd name="connsiteX30" fmla="*/ 826112 w 920538"/>
                <a:gd name="connsiteY30" fmla="*/ 381566 h 1713128"/>
                <a:gd name="connsiteX31" fmla="*/ 868272 w 920538"/>
                <a:gd name="connsiteY31" fmla="*/ 566867 h 1713128"/>
                <a:gd name="connsiteX32" fmla="*/ 909057 w 920538"/>
                <a:gd name="connsiteY32" fmla="*/ 850779 h 1713128"/>
                <a:gd name="connsiteX33" fmla="*/ 844946 w 920538"/>
                <a:gd name="connsiteY33" fmla="*/ 934683 h 1713128"/>
                <a:gd name="connsiteX34" fmla="*/ 848890 w 920538"/>
                <a:gd name="connsiteY34" fmla="*/ 996552 h 1713128"/>
                <a:gd name="connsiteX35" fmla="*/ 822082 w 920538"/>
                <a:gd name="connsiteY35" fmla="*/ 1082744 h 1713128"/>
                <a:gd name="connsiteX36" fmla="*/ 861336 w 920538"/>
                <a:gd name="connsiteY36" fmla="*/ 1409006 h 1713128"/>
                <a:gd name="connsiteX37" fmla="*/ 900521 w 920538"/>
                <a:gd name="connsiteY37" fmla="*/ 1513150 h 1713128"/>
                <a:gd name="connsiteX38" fmla="*/ 916293 w 920538"/>
                <a:gd name="connsiteY38" fmla="*/ 1677525 h 1713128"/>
                <a:gd name="connsiteX39" fmla="*/ 818153 w 920538"/>
                <a:gd name="connsiteY39" fmla="*/ 1685655 h 1713128"/>
                <a:gd name="connsiteX40" fmla="*/ 760104 w 920538"/>
                <a:gd name="connsiteY40" fmla="*/ 1598071 h 1713128"/>
                <a:gd name="connsiteX41" fmla="*/ 737416 w 920538"/>
                <a:gd name="connsiteY41" fmla="*/ 1456866 h 1713128"/>
                <a:gd name="connsiteX42" fmla="*/ 681549 w 920538"/>
                <a:gd name="connsiteY42" fmla="*/ 1305107 h 1713128"/>
                <a:gd name="connsiteX43" fmla="*/ 598143 w 920538"/>
                <a:gd name="connsiteY43" fmla="*/ 1067039 h 1713128"/>
                <a:gd name="connsiteX44" fmla="*/ 568800 w 920538"/>
                <a:gd name="connsiteY44" fmla="*/ 1712836 h 1713128"/>
                <a:gd name="connsiteX45" fmla="*/ 369341 w 920538"/>
                <a:gd name="connsiteY45" fmla="*/ 975173 h 1713128"/>
                <a:gd name="connsiteX46" fmla="*/ 87949 w 920538"/>
                <a:gd name="connsiteY46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48890 w 920706"/>
                <a:gd name="connsiteY34" fmla="*/ 996552 h 1713128"/>
                <a:gd name="connsiteX35" fmla="*/ 822082 w 920706"/>
                <a:gd name="connsiteY35" fmla="*/ 1082744 h 1713128"/>
                <a:gd name="connsiteX36" fmla="*/ 861336 w 920706"/>
                <a:gd name="connsiteY36" fmla="*/ 1409006 h 1713128"/>
                <a:gd name="connsiteX37" fmla="*/ 901674 w 920706"/>
                <a:gd name="connsiteY37" fmla="*/ 1536988 h 1713128"/>
                <a:gd name="connsiteX38" fmla="*/ 916293 w 920706"/>
                <a:gd name="connsiteY38" fmla="*/ 1677525 h 1713128"/>
                <a:gd name="connsiteX39" fmla="*/ 818153 w 920706"/>
                <a:gd name="connsiteY39" fmla="*/ 1685655 h 1713128"/>
                <a:gd name="connsiteX40" fmla="*/ 760104 w 920706"/>
                <a:gd name="connsiteY40" fmla="*/ 1598071 h 1713128"/>
                <a:gd name="connsiteX41" fmla="*/ 737416 w 920706"/>
                <a:gd name="connsiteY41" fmla="*/ 1456866 h 1713128"/>
                <a:gd name="connsiteX42" fmla="*/ 681549 w 920706"/>
                <a:gd name="connsiteY42" fmla="*/ 1305107 h 1713128"/>
                <a:gd name="connsiteX43" fmla="*/ 598143 w 920706"/>
                <a:gd name="connsiteY43" fmla="*/ 1067039 h 1713128"/>
                <a:gd name="connsiteX44" fmla="*/ 568800 w 920706"/>
                <a:gd name="connsiteY44" fmla="*/ 1712836 h 1713128"/>
                <a:gd name="connsiteX45" fmla="*/ 369341 w 920706"/>
                <a:gd name="connsiteY45" fmla="*/ 975173 h 1713128"/>
                <a:gd name="connsiteX46" fmla="*/ 87949 w 920706"/>
                <a:gd name="connsiteY46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48890 w 920706"/>
                <a:gd name="connsiteY34" fmla="*/ 996552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48890 w 920706"/>
                <a:gd name="connsiteY34" fmla="*/ 996552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48890 w 920706"/>
                <a:gd name="connsiteY34" fmla="*/ 996552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48890 w 920706"/>
                <a:gd name="connsiteY34" fmla="*/ 996552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55986 w 920706"/>
                <a:gd name="connsiteY34" fmla="*/ 1016508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55986 w 920706"/>
                <a:gd name="connsiteY34" fmla="*/ 1016508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128"/>
                <a:gd name="connsiteX1" fmla="*/ 87892 w 920706"/>
                <a:gd name="connsiteY1" fmla="*/ 301336 h 1713128"/>
                <a:gd name="connsiteX2" fmla="*/ 525 w 920706"/>
                <a:gd name="connsiteY2" fmla="*/ 40581 h 1713128"/>
                <a:gd name="connsiteX3" fmla="*/ 65263 w 920706"/>
                <a:gd name="connsiteY3" fmla="*/ 8312 h 1713128"/>
                <a:gd name="connsiteX4" fmla="*/ 78606 w 920706"/>
                <a:gd name="connsiteY4" fmla="*/ 13164 h 1713128"/>
                <a:gd name="connsiteX5" fmla="*/ 153519 w 920706"/>
                <a:gd name="connsiteY5" fmla="*/ 108392 h 1713128"/>
                <a:gd name="connsiteX6" fmla="*/ 190518 w 920706"/>
                <a:gd name="connsiteY6" fmla="*/ 152063 h 1713128"/>
                <a:gd name="connsiteX7" fmla="*/ 272708 w 920706"/>
                <a:gd name="connsiteY7" fmla="*/ 185724 h 1713128"/>
                <a:gd name="connsiteX8" fmla="*/ 285265 w 920706"/>
                <a:gd name="connsiteY8" fmla="*/ 211442 h 1713128"/>
                <a:gd name="connsiteX9" fmla="*/ 330938 w 920706"/>
                <a:gd name="connsiteY9" fmla="*/ 233337 h 1713128"/>
                <a:gd name="connsiteX10" fmla="*/ 367028 w 920706"/>
                <a:gd name="connsiteY10" fmla="*/ 227575 h 1713128"/>
                <a:gd name="connsiteX11" fmla="*/ 404089 w 920706"/>
                <a:gd name="connsiteY11" fmla="*/ 244072 h 1713128"/>
                <a:gd name="connsiteX12" fmla="*/ 432172 w 920706"/>
                <a:gd name="connsiteY12" fmla="*/ 252017 h 1713128"/>
                <a:gd name="connsiteX13" fmla="*/ 470447 w 920706"/>
                <a:gd name="connsiteY13" fmla="*/ 306727 h 1713128"/>
                <a:gd name="connsiteX14" fmla="*/ 564464 w 920706"/>
                <a:gd name="connsiteY14" fmla="*/ 401347 h 1713128"/>
                <a:gd name="connsiteX15" fmla="*/ 564949 w 920706"/>
                <a:gd name="connsiteY15" fmla="*/ 350154 h 1713128"/>
                <a:gd name="connsiteX16" fmla="*/ 678555 w 920706"/>
                <a:gd name="connsiteY16" fmla="*/ 268328 h 1713128"/>
                <a:gd name="connsiteX17" fmla="*/ 739331 w 920706"/>
                <a:gd name="connsiteY17" fmla="*/ 296468 h 1713128"/>
                <a:gd name="connsiteX18" fmla="*/ 649916 w 920706"/>
                <a:gd name="connsiteY18" fmla="*/ 615917 h 1713128"/>
                <a:gd name="connsiteX19" fmla="*/ 476940 w 920706"/>
                <a:gd name="connsiteY19" fmla="*/ 616746 h 1713128"/>
                <a:gd name="connsiteX20" fmla="*/ 405504 w 920706"/>
                <a:gd name="connsiteY20" fmla="*/ 669134 h 1713128"/>
                <a:gd name="connsiteX21" fmla="*/ 378228 w 920706"/>
                <a:gd name="connsiteY21" fmla="*/ 710187 h 1713128"/>
                <a:gd name="connsiteX22" fmla="*/ 342315 w 920706"/>
                <a:gd name="connsiteY22" fmla="*/ 749165 h 1713128"/>
                <a:gd name="connsiteX23" fmla="*/ 365076 w 920706"/>
                <a:gd name="connsiteY23" fmla="*/ 751543 h 1713128"/>
                <a:gd name="connsiteX24" fmla="*/ 357878 w 920706"/>
                <a:gd name="connsiteY24" fmla="*/ 823121 h 1713128"/>
                <a:gd name="connsiteX25" fmla="*/ 375340 w 920706"/>
                <a:gd name="connsiteY25" fmla="*/ 840584 h 1713128"/>
                <a:gd name="connsiteX26" fmla="*/ 412583 w 920706"/>
                <a:gd name="connsiteY26" fmla="*/ 817733 h 1713128"/>
                <a:gd name="connsiteX27" fmla="*/ 462653 w 920706"/>
                <a:gd name="connsiteY27" fmla="*/ 777084 h 1713128"/>
                <a:gd name="connsiteX28" fmla="*/ 540440 w 920706"/>
                <a:gd name="connsiteY28" fmla="*/ 697709 h 1713128"/>
                <a:gd name="connsiteX29" fmla="*/ 739554 w 920706"/>
                <a:gd name="connsiteY29" fmla="*/ 310056 h 1713128"/>
                <a:gd name="connsiteX30" fmla="*/ 826112 w 920706"/>
                <a:gd name="connsiteY30" fmla="*/ 381566 h 1713128"/>
                <a:gd name="connsiteX31" fmla="*/ 868272 w 920706"/>
                <a:gd name="connsiteY31" fmla="*/ 566867 h 1713128"/>
                <a:gd name="connsiteX32" fmla="*/ 909057 w 920706"/>
                <a:gd name="connsiteY32" fmla="*/ 850779 h 1713128"/>
                <a:gd name="connsiteX33" fmla="*/ 844946 w 920706"/>
                <a:gd name="connsiteY33" fmla="*/ 934683 h 1713128"/>
                <a:gd name="connsiteX34" fmla="*/ 853682 w 920706"/>
                <a:gd name="connsiteY34" fmla="*/ 1010382 h 1713128"/>
                <a:gd name="connsiteX35" fmla="*/ 822082 w 920706"/>
                <a:gd name="connsiteY35" fmla="*/ 1082744 h 1713128"/>
                <a:gd name="connsiteX36" fmla="*/ 833855 w 920706"/>
                <a:gd name="connsiteY36" fmla="*/ 1295521 h 1713128"/>
                <a:gd name="connsiteX37" fmla="*/ 861336 w 920706"/>
                <a:gd name="connsiteY37" fmla="*/ 1409006 h 1713128"/>
                <a:gd name="connsiteX38" fmla="*/ 901674 w 920706"/>
                <a:gd name="connsiteY38" fmla="*/ 1536988 h 1713128"/>
                <a:gd name="connsiteX39" fmla="*/ 916293 w 920706"/>
                <a:gd name="connsiteY39" fmla="*/ 1677525 h 1713128"/>
                <a:gd name="connsiteX40" fmla="*/ 818153 w 920706"/>
                <a:gd name="connsiteY40" fmla="*/ 1685655 h 1713128"/>
                <a:gd name="connsiteX41" fmla="*/ 760104 w 920706"/>
                <a:gd name="connsiteY41" fmla="*/ 1598071 h 1713128"/>
                <a:gd name="connsiteX42" fmla="*/ 737416 w 920706"/>
                <a:gd name="connsiteY42" fmla="*/ 1456866 h 1713128"/>
                <a:gd name="connsiteX43" fmla="*/ 681549 w 920706"/>
                <a:gd name="connsiteY43" fmla="*/ 1305107 h 1713128"/>
                <a:gd name="connsiteX44" fmla="*/ 598143 w 920706"/>
                <a:gd name="connsiteY44" fmla="*/ 1067039 h 1713128"/>
                <a:gd name="connsiteX45" fmla="*/ 568800 w 920706"/>
                <a:gd name="connsiteY45" fmla="*/ 1712836 h 1713128"/>
                <a:gd name="connsiteX46" fmla="*/ 369341 w 920706"/>
                <a:gd name="connsiteY46" fmla="*/ 975173 h 1713128"/>
                <a:gd name="connsiteX47" fmla="*/ 87949 w 920706"/>
                <a:gd name="connsiteY47" fmla="*/ 744639 h 1713128"/>
                <a:gd name="connsiteX0" fmla="*/ 87949 w 920706"/>
                <a:gd name="connsiteY0" fmla="*/ 744639 h 1713654"/>
                <a:gd name="connsiteX1" fmla="*/ 87892 w 920706"/>
                <a:gd name="connsiteY1" fmla="*/ 301336 h 1713654"/>
                <a:gd name="connsiteX2" fmla="*/ 525 w 920706"/>
                <a:gd name="connsiteY2" fmla="*/ 40581 h 1713654"/>
                <a:gd name="connsiteX3" fmla="*/ 65263 w 920706"/>
                <a:gd name="connsiteY3" fmla="*/ 8312 h 1713654"/>
                <a:gd name="connsiteX4" fmla="*/ 78606 w 920706"/>
                <a:gd name="connsiteY4" fmla="*/ 13164 h 1713654"/>
                <a:gd name="connsiteX5" fmla="*/ 153519 w 920706"/>
                <a:gd name="connsiteY5" fmla="*/ 108392 h 1713654"/>
                <a:gd name="connsiteX6" fmla="*/ 190518 w 920706"/>
                <a:gd name="connsiteY6" fmla="*/ 152063 h 1713654"/>
                <a:gd name="connsiteX7" fmla="*/ 272708 w 920706"/>
                <a:gd name="connsiteY7" fmla="*/ 185724 h 1713654"/>
                <a:gd name="connsiteX8" fmla="*/ 285265 w 920706"/>
                <a:gd name="connsiteY8" fmla="*/ 211442 h 1713654"/>
                <a:gd name="connsiteX9" fmla="*/ 330938 w 920706"/>
                <a:gd name="connsiteY9" fmla="*/ 233337 h 1713654"/>
                <a:gd name="connsiteX10" fmla="*/ 367028 w 920706"/>
                <a:gd name="connsiteY10" fmla="*/ 227575 h 1713654"/>
                <a:gd name="connsiteX11" fmla="*/ 404089 w 920706"/>
                <a:gd name="connsiteY11" fmla="*/ 244072 h 1713654"/>
                <a:gd name="connsiteX12" fmla="*/ 432172 w 920706"/>
                <a:gd name="connsiteY12" fmla="*/ 252017 h 1713654"/>
                <a:gd name="connsiteX13" fmla="*/ 470447 w 920706"/>
                <a:gd name="connsiteY13" fmla="*/ 306727 h 1713654"/>
                <a:gd name="connsiteX14" fmla="*/ 564464 w 920706"/>
                <a:gd name="connsiteY14" fmla="*/ 401347 h 1713654"/>
                <a:gd name="connsiteX15" fmla="*/ 564949 w 920706"/>
                <a:gd name="connsiteY15" fmla="*/ 350154 h 1713654"/>
                <a:gd name="connsiteX16" fmla="*/ 678555 w 920706"/>
                <a:gd name="connsiteY16" fmla="*/ 268328 h 1713654"/>
                <a:gd name="connsiteX17" fmla="*/ 739331 w 920706"/>
                <a:gd name="connsiteY17" fmla="*/ 296468 h 1713654"/>
                <a:gd name="connsiteX18" fmla="*/ 649916 w 920706"/>
                <a:gd name="connsiteY18" fmla="*/ 615917 h 1713654"/>
                <a:gd name="connsiteX19" fmla="*/ 476940 w 920706"/>
                <a:gd name="connsiteY19" fmla="*/ 616746 h 1713654"/>
                <a:gd name="connsiteX20" fmla="*/ 405504 w 920706"/>
                <a:gd name="connsiteY20" fmla="*/ 669134 h 1713654"/>
                <a:gd name="connsiteX21" fmla="*/ 378228 w 920706"/>
                <a:gd name="connsiteY21" fmla="*/ 710187 h 1713654"/>
                <a:gd name="connsiteX22" fmla="*/ 342315 w 920706"/>
                <a:gd name="connsiteY22" fmla="*/ 749165 h 1713654"/>
                <a:gd name="connsiteX23" fmla="*/ 365076 w 920706"/>
                <a:gd name="connsiteY23" fmla="*/ 751543 h 1713654"/>
                <a:gd name="connsiteX24" fmla="*/ 357878 w 920706"/>
                <a:gd name="connsiteY24" fmla="*/ 823121 h 1713654"/>
                <a:gd name="connsiteX25" fmla="*/ 375340 w 920706"/>
                <a:gd name="connsiteY25" fmla="*/ 840584 h 1713654"/>
                <a:gd name="connsiteX26" fmla="*/ 412583 w 920706"/>
                <a:gd name="connsiteY26" fmla="*/ 817733 h 1713654"/>
                <a:gd name="connsiteX27" fmla="*/ 462653 w 920706"/>
                <a:gd name="connsiteY27" fmla="*/ 777084 h 1713654"/>
                <a:gd name="connsiteX28" fmla="*/ 540440 w 920706"/>
                <a:gd name="connsiteY28" fmla="*/ 697709 h 1713654"/>
                <a:gd name="connsiteX29" fmla="*/ 739554 w 920706"/>
                <a:gd name="connsiteY29" fmla="*/ 310056 h 1713654"/>
                <a:gd name="connsiteX30" fmla="*/ 826112 w 920706"/>
                <a:gd name="connsiteY30" fmla="*/ 381566 h 1713654"/>
                <a:gd name="connsiteX31" fmla="*/ 868272 w 920706"/>
                <a:gd name="connsiteY31" fmla="*/ 566867 h 1713654"/>
                <a:gd name="connsiteX32" fmla="*/ 909057 w 920706"/>
                <a:gd name="connsiteY32" fmla="*/ 850779 h 1713654"/>
                <a:gd name="connsiteX33" fmla="*/ 844946 w 920706"/>
                <a:gd name="connsiteY33" fmla="*/ 934683 h 1713654"/>
                <a:gd name="connsiteX34" fmla="*/ 853682 w 920706"/>
                <a:gd name="connsiteY34" fmla="*/ 1010382 h 1713654"/>
                <a:gd name="connsiteX35" fmla="*/ 822082 w 920706"/>
                <a:gd name="connsiteY35" fmla="*/ 1082744 h 1713654"/>
                <a:gd name="connsiteX36" fmla="*/ 833855 w 920706"/>
                <a:gd name="connsiteY36" fmla="*/ 1295521 h 1713654"/>
                <a:gd name="connsiteX37" fmla="*/ 861336 w 920706"/>
                <a:gd name="connsiteY37" fmla="*/ 1409006 h 1713654"/>
                <a:gd name="connsiteX38" fmla="*/ 901674 w 920706"/>
                <a:gd name="connsiteY38" fmla="*/ 1536988 h 1713654"/>
                <a:gd name="connsiteX39" fmla="*/ 916293 w 920706"/>
                <a:gd name="connsiteY39" fmla="*/ 1677525 h 1713654"/>
                <a:gd name="connsiteX40" fmla="*/ 818153 w 920706"/>
                <a:gd name="connsiteY40" fmla="*/ 1685655 h 1713654"/>
                <a:gd name="connsiteX41" fmla="*/ 760104 w 920706"/>
                <a:gd name="connsiteY41" fmla="*/ 1598071 h 1713654"/>
                <a:gd name="connsiteX42" fmla="*/ 737416 w 920706"/>
                <a:gd name="connsiteY42" fmla="*/ 1456866 h 1713654"/>
                <a:gd name="connsiteX43" fmla="*/ 681549 w 920706"/>
                <a:gd name="connsiteY43" fmla="*/ 1305107 h 1713654"/>
                <a:gd name="connsiteX44" fmla="*/ 598143 w 920706"/>
                <a:gd name="connsiteY44" fmla="*/ 1067039 h 1713654"/>
                <a:gd name="connsiteX45" fmla="*/ 568800 w 920706"/>
                <a:gd name="connsiteY45" fmla="*/ 1712836 h 1713654"/>
                <a:gd name="connsiteX46" fmla="*/ 406780 w 920706"/>
                <a:gd name="connsiteY46" fmla="*/ 1208975 h 1713654"/>
                <a:gd name="connsiteX47" fmla="*/ 369341 w 920706"/>
                <a:gd name="connsiteY47" fmla="*/ 975173 h 1713654"/>
                <a:gd name="connsiteX48" fmla="*/ 87949 w 920706"/>
                <a:gd name="connsiteY48" fmla="*/ 744639 h 1713654"/>
                <a:gd name="connsiteX0" fmla="*/ 87949 w 920706"/>
                <a:gd name="connsiteY0" fmla="*/ 744639 h 1713654"/>
                <a:gd name="connsiteX1" fmla="*/ 87892 w 920706"/>
                <a:gd name="connsiteY1" fmla="*/ 301336 h 1713654"/>
                <a:gd name="connsiteX2" fmla="*/ 525 w 920706"/>
                <a:gd name="connsiteY2" fmla="*/ 40581 h 1713654"/>
                <a:gd name="connsiteX3" fmla="*/ 65263 w 920706"/>
                <a:gd name="connsiteY3" fmla="*/ 8312 h 1713654"/>
                <a:gd name="connsiteX4" fmla="*/ 78606 w 920706"/>
                <a:gd name="connsiteY4" fmla="*/ 13164 h 1713654"/>
                <a:gd name="connsiteX5" fmla="*/ 153519 w 920706"/>
                <a:gd name="connsiteY5" fmla="*/ 108392 h 1713654"/>
                <a:gd name="connsiteX6" fmla="*/ 190518 w 920706"/>
                <a:gd name="connsiteY6" fmla="*/ 152063 h 1713654"/>
                <a:gd name="connsiteX7" fmla="*/ 272708 w 920706"/>
                <a:gd name="connsiteY7" fmla="*/ 185724 h 1713654"/>
                <a:gd name="connsiteX8" fmla="*/ 285265 w 920706"/>
                <a:gd name="connsiteY8" fmla="*/ 211442 h 1713654"/>
                <a:gd name="connsiteX9" fmla="*/ 330938 w 920706"/>
                <a:gd name="connsiteY9" fmla="*/ 233337 h 1713654"/>
                <a:gd name="connsiteX10" fmla="*/ 367028 w 920706"/>
                <a:gd name="connsiteY10" fmla="*/ 227575 h 1713654"/>
                <a:gd name="connsiteX11" fmla="*/ 404089 w 920706"/>
                <a:gd name="connsiteY11" fmla="*/ 244072 h 1713654"/>
                <a:gd name="connsiteX12" fmla="*/ 432172 w 920706"/>
                <a:gd name="connsiteY12" fmla="*/ 252017 h 1713654"/>
                <a:gd name="connsiteX13" fmla="*/ 470447 w 920706"/>
                <a:gd name="connsiteY13" fmla="*/ 306727 h 1713654"/>
                <a:gd name="connsiteX14" fmla="*/ 564464 w 920706"/>
                <a:gd name="connsiteY14" fmla="*/ 401347 h 1713654"/>
                <a:gd name="connsiteX15" fmla="*/ 564949 w 920706"/>
                <a:gd name="connsiteY15" fmla="*/ 350154 h 1713654"/>
                <a:gd name="connsiteX16" fmla="*/ 678555 w 920706"/>
                <a:gd name="connsiteY16" fmla="*/ 268328 h 1713654"/>
                <a:gd name="connsiteX17" fmla="*/ 739331 w 920706"/>
                <a:gd name="connsiteY17" fmla="*/ 296468 h 1713654"/>
                <a:gd name="connsiteX18" fmla="*/ 649916 w 920706"/>
                <a:gd name="connsiteY18" fmla="*/ 615917 h 1713654"/>
                <a:gd name="connsiteX19" fmla="*/ 476940 w 920706"/>
                <a:gd name="connsiteY19" fmla="*/ 616746 h 1713654"/>
                <a:gd name="connsiteX20" fmla="*/ 405504 w 920706"/>
                <a:gd name="connsiteY20" fmla="*/ 669134 h 1713654"/>
                <a:gd name="connsiteX21" fmla="*/ 378228 w 920706"/>
                <a:gd name="connsiteY21" fmla="*/ 710187 h 1713654"/>
                <a:gd name="connsiteX22" fmla="*/ 342315 w 920706"/>
                <a:gd name="connsiteY22" fmla="*/ 749165 h 1713654"/>
                <a:gd name="connsiteX23" fmla="*/ 365076 w 920706"/>
                <a:gd name="connsiteY23" fmla="*/ 751543 h 1713654"/>
                <a:gd name="connsiteX24" fmla="*/ 357878 w 920706"/>
                <a:gd name="connsiteY24" fmla="*/ 823121 h 1713654"/>
                <a:gd name="connsiteX25" fmla="*/ 375340 w 920706"/>
                <a:gd name="connsiteY25" fmla="*/ 840584 h 1713654"/>
                <a:gd name="connsiteX26" fmla="*/ 412583 w 920706"/>
                <a:gd name="connsiteY26" fmla="*/ 817733 h 1713654"/>
                <a:gd name="connsiteX27" fmla="*/ 462653 w 920706"/>
                <a:gd name="connsiteY27" fmla="*/ 777084 h 1713654"/>
                <a:gd name="connsiteX28" fmla="*/ 540440 w 920706"/>
                <a:gd name="connsiteY28" fmla="*/ 697709 h 1713654"/>
                <a:gd name="connsiteX29" fmla="*/ 739554 w 920706"/>
                <a:gd name="connsiteY29" fmla="*/ 310056 h 1713654"/>
                <a:gd name="connsiteX30" fmla="*/ 826112 w 920706"/>
                <a:gd name="connsiteY30" fmla="*/ 381566 h 1713654"/>
                <a:gd name="connsiteX31" fmla="*/ 868272 w 920706"/>
                <a:gd name="connsiteY31" fmla="*/ 566867 h 1713654"/>
                <a:gd name="connsiteX32" fmla="*/ 909057 w 920706"/>
                <a:gd name="connsiteY32" fmla="*/ 850779 h 1713654"/>
                <a:gd name="connsiteX33" fmla="*/ 844946 w 920706"/>
                <a:gd name="connsiteY33" fmla="*/ 934683 h 1713654"/>
                <a:gd name="connsiteX34" fmla="*/ 853682 w 920706"/>
                <a:gd name="connsiteY34" fmla="*/ 1010382 h 1713654"/>
                <a:gd name="connsiteX35" fmla="*/ 822082 w 920706"/>
                <a:gd name="connsiteY35" fmla="*/ 1082744 h 1713654"/>
                <a:gd name="connsiteX36" fmla="*/ 833855 w 920706"/>
                <a:gd name="connsiteY36" fmla="*/ 1295521 h 1713654"/>
                <a:gd name="connsiteX37" fmla="*/ 861336 w 920706"/>
                <a:gd name="connsiteY37" fmla="*/ 1409006 h 1713654"/>
                <a:gd name="connsiteX38" fmla="*/ 901674 w 920706"/>
                <a:gd name="connsiteY38" fmla="*/ 1536988 h 1713654"/>
                <a:gd name="connsiteX39" fmla="*/ 916293 w 920706"/>
                <a:gd name="connsiteY39" fmla="*/ 1677525 h 1713654"/>
                <a:gd name="connsiteX40" fmla="*/ 818153 w 920706"/>
                <a:gd name="connsiteY40" fmla="*/ 1685655 h 1713654"/>
                <a:gd name="connsiteX41" fmla="*/ 760104 w 920706"/>
                <a:gd name="connsiteY41" fmla="*/ 1598071 h 1713654"/>
                <a:gd name="connsiteX42" fmla="*/ 737416 w 920706"/>
                <a:gd name="connsiteY42" fmla="*/ 1456866 h 1713654"/>
                <a:gd name="connsiteX43" fmla="*/ 681549 w 920706"/>
                <a:gd name="connsiteY43" fmla="*/ 1305107 h 1713654"/>
                <a:gd name="connsiteX44" fmla="*/ 598143 w 920706"/>
                <a:gd name="connsiteY44" fmla="*/ 1067039 h 1713654"/>
                <a:gd name="connsiteX45" fmla="*/ 568800 w 920706"/>
                <a:gd name="connsiteY45" fmla="*/ 1712836 h 1713654"/>
                <a:gd name="connsiteX46" fmla="*/ 406780 w 920706"/>
                <a:gd name="connsiteY46" fmla="*/ 1208975 h 1713654"/>
                <a:gd name="connsiteX47" fmla="*/ 369341 w 920706"/>
                <a:gd name="connsiteY47" fmla="*/ 975173 h 1713654"/>
                <a:gd name="connsiteX48" fmla="*/ 87949 w 920706"/>
                <a:gd name="connsiteY48" fmla="*/ 744639 h 1713654"/>
                <a:gd name="connsiteX0" fmla="*/ 87949 w 920706"/>
                <a:gd name="connsiteY0" fmla="*/ 744639 h 1713654"/>
                <a:gd name="connsiteX1" fmla="*/ 87892 w 920706"/>
                <a:gd name="connsiteY1" fmla="*/ 301336 h 1713654"/>
                <a:gd name="connsiteX2" fmla="*/ 525 w 920706"/>
                <a:gd name="connsiteY2" fmla="*/ 40581 h 1713654"/>
                <a:gd name="connsiteX3" fmla="*/ 65263 w 920706"/>
                <a:gd name="connsiteY3" fmla="*/ 8312 h 1713654"/>
                <a:gd name="connsiteX4" fmla="*/ 78606 w 920706"/>
                <a:gd name="connsiteY4" fmla="*/ 13164 h 1713654"/>
                <a:gd name="connsiteX5" fmla="*/ 153519 w 920706"/>
                <a:gd name="connsiteY5" fmla="*/ 108392 h 1713654"/>
                <a:gd name="connsiteX6" fmla="*/ 190518 w 920706"/>
                <a:gd name="connsiteY6" fmla="*/ 152063 h 1713654"/>
                <a:gd name="connsiteX7" fmla="*/ 272708 w 920706"/>
                <a:gd name="connsiteY7" fmla="*/ 185724 h 1713654"/>
                <a:gd name="connsiteX8" fmla="*/ 285265 w 920706"/>
                <a:gd name="connsiteY8" fmla="*/ 211442 h 1713654"/>
                <a:gd name="connsiteX9" fmla="*/ 330938 w 920706"/>
                <a:gd name="connsiteY9" fmla="*/ 233337 h 1713654"/>
                <a:gd name="connsiteX10" fmla="*/ 367028 w 920706"/>
                <a:gd name="connsiteY10" fmla="*/ 227575 h 1713654"/>
                <a:gd name="connsiteX11" fmla="*/ 404089 w 920706"/>
                <a:gd name="connsiteY11" fmla="*/ 244072 h 1713654"/>
                <a:gd name="connsiteX12" fmla="*/ 432172 w 920706"/>
                <a:gd name="connsiteY12" fmla="*/ 252017 h 1713654"/>
                <a:gd name="connsiteX13" fmla="*/ 470447 w 920706"/>
                <a:gd name="connsiteY13" fmla="*/ 306727 h 1713654"/>
                <a:gd name="connsiteX14" fmla="*/ 564464 w 920706"/>
                <a:gd name="connsiteY14" fmla="*/ 401347 h 1713654"/>
                <a:gd name="connsiteX15" fmla="*/ 564949 w 920706"/>
                <a:gd name="connsiteY15" fmla="*/ 350154 h 1713654"/>
                <a:gd name="connsiteX16" fmla="*/ 678555 w 920706"/>
                <a:gd name="connsiteY16" fmla="*/ 268328 h 1713654"/>
                <a:gd name="connsiteX17" fmla="*/ 739331 w 920706"/>
                <a:gd name="connsiteY17" fmla="*/ 296468 h 1713654"/>
                <a:gd name="connsiteX18" fmla="*/ 649916 w 920706"/>
                <a:gd name="connsiteY18" fmla="*/ 615917 h 1713654"/>
                <a:gd name="connsiteX19" fmla="*/ 476940 w 920706"/>
                <a:gd name="connsiteY19" fmla="*/ 616746 h 1713654"/>
                <a:gd name="connsiteX20" fmla="*/ 405504 w 920706"/>
                <a:gd name="connsiteY20" fmla="*/ 669134 h 1713654"/>
                <a:gd name="connsiteX21" fmla="*/ 378228 w 920706"/>
                <a:gd name="connsiteY21" fmla="*/ 710187 h 1713654"/>
                <a:gd name="connsiteX22" fmla="*/ 342315 w 920706"/>
                <a:gd name="connsiteY22" fmla="*/ 749165 h 1713654"/>
                <a:gd name="connsiteX23" fmla="*/ 365076 w 920706"/>
                <a:gd name="connsiteY23" fmla="*/ 751543 h 1713654"/>
                <a:gd name="connsiteX24" fmla="*/ 357878 w 920706"/>
                <a:gd name="connsiteY24" fmla="*/ 823121 h 1713654"/>
                <a:gd name="connsiteX25" fmla="*/ 375340 w 920706"/>
                <a:gd name="connsiteY25" fmla="*/ 840584 h 1713654"/>
                <a:gd name="connsiteX26" fmla="*/ 412583 w 920706"/>
                <a:gd name="connsiteY26" fmla="*/ 817733 h 1713654"/>
                <a:gd name="connsiteX27" fmla="*/ 462653 w 920706"/>
                <a:gd name="connsiteY27" fmla="*/ 777084 h 1713654"/>
                <a:gd name="connsiteX28" fmla="*/ 540440 w 920706"/>
                <a:gd name="connsiteY28" fmla="*/ 697709 h 1713654"/>
                <a:gd name="connsiteX29" fmla="*/ 739554 w 920706"/>
                <a:gd name="connsiteY29" fmla="*/ 310056 h 1713654"/>
                <a:gd name="connsiteX30" fmla="*/ 826112 w 920706"/>
                <a:gd name="connsiteY30" fmla="*/ 381566 h 1713654"/>
                <a:gd name="connsiteX31" fmla="*/ 868272 w 920706"/>
                <a:gd name="connsiteY31" fmla="*/ 566867 h 1713654"/>
                <a:gd name="connsiteX32" fmla="*/ 909057 w 920706"/>
                <a:gd name="connsiteY32" fmla="*/ 850779 h 1713654"/>
                <a:gd name="connsiteX33" fmla="*/ 844946 w 920706"/>
                <a:gd name="connsiteY33" fmla="*/ 934683 h 1713654"/>
                <a:gd name="connsiteX34" fmla="*/ 853682 w 920706"/>
                <a:gd name="connsiteY34" fmla="*/ 1010382 h 1713654"/>
                <a:gd name="connsiteX35" fmla="*/ 822082 w 920706"/>
                <a:gd name="connsiteY35" fmla="*/ 1082744 h 1713654"/>
                <a:gd name="connsiteX36" fmla="*/ 833855 w 920706"/>
                <a:gd name="connsiteY36" fmla="*/ 1295521 h 1713654"/>
                <a:gd name="connsiteX37" fmla="*/ 861336 w 920706"/>
                <a:gd name="connsiteY37" fmla="*/ 1409006 h 1713654"/>
                <a:gd name="connsiteX38" fmla="*/ 901674 w 920706"/>
                <a:gd name="connsiteY38" fmla="*/ 1536988 h 1713654"/>
                <a:gd name="connsiteX39" fmla="*/ 916293 w 920706"/>
                <a:gd name="connsiteY39" fmla="*/ 1677525 h 1713654"/>
                <a:gd name="connsiteX40" fmla="*/ 818153 w 920706"/>
                <a:gd name="connsiteY40" fmla="*/ 1685655 h 1713654"/>
                <a:gd name="connsiteX41" fmla="*/ 760104 w 920706"/>
                <a:gd name="connsiteY41" fmla="*/ 1598071 h 1713654"/>
                <a:gd name="connsiteX42" fmla="*/ 737416 w 920706"/>
                <a:gd name="connsiteY42" fmla="*/ 1456866 h 1713654"/>
                <a:gd name="connsiteX43" fmla="*/ 681549 w 920706"/>
                <a:gd name="connsiteY43" fmla="*/ 1305107 h 1713654"/>
                <a:gd name="connsiteX44" fmla="*/ 598143 w 920706"/>
                <a:gd name="connsiteY44" fmla="*/ 1067039 h 1713654"/>
                <a:gd name="connsiteX45" fmla="*/ 568800 w 920706"/>
                <a:gd name="connsiteY45" fmla="*/ 1712836 h 1713654"/>
                <a:gd name="connsiteX46" fmla="*/ 406780 w 920706"/>
                <a:gd name="connsiteY46" fmla="*/ 1208975 h 1713654"/>
                <a:gd name="connsiteX47" fmla="*/ 369341 w 920706"/>
                <a:gd name="connsiteY47" fmla="*/ 975173 h 1713654"/>
                <a:gd name="connsiteX48" fmla="*/ 87949 w 920706"/>
                <a:gd name="connsiteY48" fmla="*/ 744639 h 1713654"/>
                <a:gd name="connsiteX0" fmla="*/ 87949 w 920706"/>
                <a:gd name="connsiteY0" fmla="*/ 744639 h 1713654"/>
                <a:gd name="connsiteX1" fmla="*/ 87892 w 920706"/>
                <a:gd name="connsiteY1" fmla="*/ 301336 h 1713654"/>
                <a:gd name="connsiteX2" fmla="*/ 525 w 920706"/>
                <a:gd name="connsiteY2" fmla="*/ 40581 h 1713654"/>
                <a:gd name="connsiteX3" fmla="*/ 65263 w 920706"/>
                <a:gd name="connsiteY3" fmla="*/ 8312 h 1713654"/>
                <a:gd name="connsiteX4" fmla="*/ 78606 w 920706"/>
                <a:gd name="connsiteY4" fmla="*/ 13164 h 1713654"/>
                <a:gd name="connsiteX5" fmla="*/ 153519 w 920706"/>
                <a:gd name="connsiteY5" fmla="*/ 108392 h 1713654"/>
                <a:gd name="connsiteX6" fmla="*/ 190518 w 920706"/>
                <a:gd name="connsiteY6" fmla="*/ 152063 h 1713654"/>
                <a:gd name="connsiteX7" fmla="*/ 272708 w 920706"/>
                <a:gd name="connsiteY7" fmla="*/ 185724 h 1713654"/>
                <a:gd name="connsiteX8" fmla="*/ 285265 w 920706"/>
                <a:gd name="connsiteY8" fmla="*/ 211442 h 1713654"/>
                <a:gd name="connsiteX9" fmla="*/ 330938 w 920706"/>
                <a:gd name="connsiteY9" fmla="*/ 233337 h 1713654"/>
                <a:gd name="connsiteX10" fmla="*/ 367028 w 920706"/>
                <a:gd name="connsiteY10" fmla="*/ 227575 h 1713654"/>
                <a:gd name="connsiteX11" fmla="*/ 404089 w 920706"/>
                <a:gd name="connsiteY11" fmla="*/ 244072 h 1713654"/>
                <a:gd name="connsiteX12" fmla="*/ 432172 w 920706"/>
                <a:gd name="connsiteY12" fmla="*/ 252017 h 1713654"/>
                <a:gd name="connsiteX13" fmla="*/ 470447 w 920706"/>
                <a:gd name="connsiteY13" fmla="*/ 306727 h 1713654"/>
                <a:gd name="connsiteX14" fmla="*/ 564464 w 920706"/>
                <a:gd name="connsiteY14" fmla="*/ 401347 h 1713654"/>
                <a:gd name="connsiteX15" fmla="*/ 564949 w 920706"/>
                <a:gd name="connsiteY15" fmla="*/ 350154 h 1713654"/>
                <a:gd name="connsiteX16" fmla="*/ 678555 w 920706"/>
                <a:gd name="connsiteY16" fmla="*/ 268328 h 1713654"/>
                <a:gd name="connsiteX17" fmla="*/ 739331 w 920706"/>
                <a:gd name="connsiteY17" fmla="*/ 296468 h 1713654"/>
                <a:gd name="connsiteX18" fmla="*/ 649916 w 920706"/>
                <a:gd name="connsiteY18" fmla="*/ 615917 h 1713654"/>
                <a:gd name="connsiteX19" fmla="*/ 476940 w 920706"/>
                <a:gd name="connsiteY19" fmla="*/ 616746 h 1713654"/>
                <a:gd name="connsiteX20" fmla="*/ 405504 w 920706"/>
                <a:gd name="connsiteY20" fmla="*/ 669134 h 1713654"/>
                <a:gd name="connsiteX21" fmla="*/ 378228 w 920706"/>
                <a:gd name="connsiteY21" fmla="*/ 710187 h 1713654"/>
                <a:gd name="connsiteX22" fmla="*/ 342315 w 920706"/>
                <a:gd name="connsiteY22" fmla="*/ 749165 h 1713654"/>
                <a:gd name="connsiteX23" fmla="*/ 365076 w 920706"/>
                <a:gd name="connsiteY23" fmla="*/ 751543 h 1713654"/>
                <a:gd name="connsiteX24" fmla="*/ 357878 w 920706"/>
                <a:gd name="connsiteY24" fmla="*/ 823121 h 1713654"/>
                <a:gd name="connsiteX25" fmla="*/ 375340 w 920706"/>
                <a:gd name="connsiteY25" fmla="*/ 840584 h 1713654"/>
                <a:gd name="connsiteX26" fmla="*/ 412583 w 920706"/>
                <a:gd name="connsiteY26" fmla="*/ 817733 h 1713654"/>
                <a:gd name="connsiteX27" fmla="*/ 462653 w 920706"/>
                <a:gd name="connsiteY27" fmla="*/ 777084 h 1713654"/>
                <a:gd name="connsiteX28" fmla="*/ 540440 w 920706"/>
                <a:gd name="connsiteY28" fmla="*/ 697709 h 1713654"/>
                <a:gd name="connsiteX29" fmla="*/ 739554 w 920706"/>
                <a:gd name="connsiteY29" fmla="*/ 310056 h 1713654"/>
                <a:gd name="connsiteX30" fmla="*/ 826112 w 920706"/>
                <a:gd name="connsiteY30" fmla="*/ 381566 h 1713654"/>
                <a:gd name="connsiteX31" fmla="*/ 868272 w 920706"/>
                <a:gd name="connsiteY31" fmla="*/ 566867 h 1713654"/>
                <a:gd name="connsiteX32" fmla="*/ 909057 w 920706"/>
                <a:gd name="connsiteY32" fmla="*/ 850779 h 1713654"/>
                <a:gd name="connsiteX33" fmla="*/ 844946 w 920706"/>
                <a:gd name="connsiteY33" fmla="*/ 934683 h 1713654"/>
                <a:gd name="connsiteX34" fmla="*/ 853682 w 920706"/>
                <a:gd name="connsiteY34" fmla="*/ 1010382 h 1713654"/>
                <a:gd name="connsiteX35" fmla="*/ 822082 w 920706"/>
                <a:gd name="connsiteY35" fmla="*/ 1082744 h 1713654"/>
                <a:gd name="connsiteX36" fmla="*/ 833855 w 920706"/>
                <a:gd name="connsiteY36" fmla="*/ 1295521 h 1713654"/>
                <a:gd name="connsiteX37" fmla="*/ 861336 w 920706"/>
                <a:gd name="connsiteY37" fmla="*/ 1409006 h 1713654"/>
                <a:gd name="connsiteX38" fmla="*/ 901674 w 920706"/>
                <a:gd name="connsiteY38" fmla="*/ 1536988 h 1713654"/>
                <a:gd name="connsiteX39" fmla="*/ 916293 w 920706"/>
                <a:gd name="connsiteY39" fmla="*/ 1677525 h 1713654"/>
                <a:gd name="connsiteX40" fmla="*/ 818153 w 920706"/>
                <a:gd name="connsiteY40" fmla="*/ 1685655 h 1713654"/>
                <a:gd name="connsiteX41" fmla="*/ 760104 w 920706"/>
                <a:gd name="connsiteY41" fmla="*/ 1598071 h 1713654"/>
                <a:gd name="connsiteX42" fmla="*/ 737416 w 920706"/>
                <a:gd name="connsiteY42" fmla="*/ 1456866 h 1713654"/>
                <a:gd name="connsiteX43" fmla="*/ 681549 w 920706"/>
                <a:gd name="connsiteY43" fmla="*/ 1305107 h 1713654"/>
                <a:gd name="connsiteX44" fmla="*/ 598143 w 920706"/>
                <a:gd name="connsiteY44" fmla="*/ 1067039 h 1713654"/>
                <a:gd name="connsiteX45" fmla="*/ 568800 w 920706"/>
                <a:gd name="connsiteY45" fmla="*/ 1712836 h 1713654"/>
                <a:gd name="connsiteX46" fmla="*/ 406780 w 920706"/>
                <a:gd name="connsiteY46" fmla="*/ 1208975 h 1713654"/>
                <a:gd name="connsiteX47" fmla="*/ 369341 w 920706"/>
                <a:gd name="connsiteY47" fmla="*/ 975173 h 1713654"/>
                <a:gd name="connsiteX48" fmla="*/ 87949 w 920706"/>
                <a:gd name="connsiteY48" fmla="*/ 744639 h 1713654"/>
                <a:gd name="connsiteX0" fmla="*/ 87949 w 920706"/>
                <a:gd name="connsiteY0" fmla="*/ 744639 h 1717307"/>
                <a:gd name="connsiteX1" fmla="*/ 87892 w 920706"/>
                <a:gd name="connsiteY1" fmla="*/ 301336 h 1717307"/>
                <a:gd name="connsiteX2" fmla="*/ 525 w 920706"/>
                <a:gd name="connsiteY2" fmla="*/ 40581 h 1717307"/>
                <a:gd name="connsiteX3" fmla="*/ 65263 w 920706"/>
                <a:gd name="connsiteY3" fmla="*/ 8312 h 1717307"/>
                <a:gd name="connsiteX4" fmla="*/ 78606 w 920706"/>
                <a:gd name="connsiteY4" fmla="*/ 13164 h 1717307"/>
                <a:gd name="connsiteX5" fmla="*/ 153519 w 920706"/>
                <a:gd name="connsiteY5" fmla="*/ 108392 h 1717307"/>
                <a:gd name="connsiteX6" fmla="*/ 190518 w 920706"/>
                <a:gd name="connsiteY6" fmla="*/ 152063 h 1717307"/>
                <a:gd name="connsiteX7" fmla="*/ 272708 w 920706"/>
                <a:gd name="connsiteY7" fmla="*/ 185724 h 1717307"/>
                <a:gd name="connsiteX8" fmla="*/ 285265 w 920706"/>
                <a:gd name="connsiteY8" fmla="*/ 211442 h 1717307"/>
                <a:gd name="connsiteX9" fmla="*/ 330938 w 920706"/>
                <a:gd name="connsiteY9" fmla="*/ 233337 h 1717307"/>
                <a:gd name="connsiteX10" fmla="*/ 367028 w 920706"/>
                <a:gd name="connsiteY10" fmla="*/ 227575 h 1717307"/>
                <a:gd name="connsiteX11" fmla="*/ 404089 w 920706"/>
                <a:gd name="connsiteY11" fmla="*/ 244072 h 1717307"/>
                <a:gd name="connsiteX12" fmla="*/ 432172 w 920706"/>
                <a:gd name="connsiteY12" fmla="*/ 252017 h 1717307"/>
                <a:gd name="connsiteX13" fmla="*/ 470447 w 920706"/>
                <a:gd name="connsiteY13" fmla="*/ 306727 h 1717307"/>
                <a:gd name="connsiteX14" fmla="*/ 564464 w 920706"/>
                <a:gd name="connsiteY14" fmla="*/ 401347 h 1717307"/>
                <a:gd name="connsiteX15" fmla="*/ 564949 w 920706"/>
                <a:gd name="connsiteY15" fmla="*/ 350154 h 1717307"/>
                <a:gd name="connsiteX16" fmla="*/ 678555 w 920706"/>
                <a:gd name="connsiteY16" fmla="*/ 268328 h 1717307"/>
                <a:gd name="connsiteX17" fmla="*/ 739331 w 920706"/>
                <a:gd name="connsiteY17" fmla="*/ 296468 h 1717307"/>
                <a:gd name="connsiteX18" fmla="*/ 649916 w 920706"/>
                <a:gd name="connsiteY18" fmla="*/ 615917 h 1717307"/>
                <a:gd name="connsiteX19" fmla="*/ 476940 w 920706"/>
                <a:gd name="connsiteY19" fmla="*/ 616746 h 1717307"/>
                <a:gd name="connsiteX20" fmla="*/ 405504 w 920706"/>
                <a:gd name="connsiteY20" fmla="*/ 669134 h 1717307"/>
                <a:gd name="connsiteX21" fmla="*/ 378228 w 920706"/>
                <a:gd name="connsiteY21" fmla="*/ 710187 h 1717307"/>
                <a:gd name="connsiteX22" fmla="*/ 342315 w 920706"/>
                <a:gd name="connsiteY22" fmla="*/ 749165 h 1717307"/>
                <a:gd name="connsiteX23" fmla="*/ 365076 w 920706"/>
                <a:gd name="connsiteY23" fmla="*/ 751543 h 1717307"/>
                <a:gd name="connsiteX24" fmla="*/ 357878 w 920706"/>
                <a:gd name="connsiteY24" fmla="*/ 823121 h 1717307"/>
                <a:gd name="connsiteX25" fmla="*/ 375340 w 920706"/>
                <a:gd name="connsiteY25" fmla="*/ 840584 h 1717307"/>
                <a:gd name="connsiteX26" fmla="*/ 412583 w 920706"/>
                <a:gd name="connsiteY26" fmla="*/ 817733 h 1717307"/>
                <a:gd name="connsiteX27" fmla="*/ 462653 w 920706"/>
                <a:gd name="connsiteY27" fmla="*/ 777084 h 1717307"/>
                <a:gd name="connsiteX28" fmla="*/ 540440 w 920706"/>
                <a:gd name="connsiteY28" fmla="*/ 697709 h 1717307"/>
                <a:gd name="connsiteX29" fmla="*/ 739554 w 920706"/>
                <a:gd name="connsiteY29" fmla="*/ 310056 h 1717307"/>
                <a:gd name="connsiteX30" fmla="*/ 826112 w 920706"/>
                <a:gd name="connsiteY30" fmla="*/ 381566 h 1717307"/>
                <a:gd name="connsiteX31" fmla="*/ 868272 w 920706"/>
                <a:gd name="connsiteY31" fmla="*/ 566867 h 1717307"/>
                <a:gd name="connsiteX32" fmla="*/ 909057 w 920706"/>
                <a:gd name="connsiteY32" fmla="*/ 850779 h 1717307"/>
                <a:gd name="connsiteX33" fmla="*/ 844946 w 920706"/>
                <a:gd name="connsiteY33" fmla="*/ 934683 h 1717307"/>
                <a:gd name="connsiteX34" fmla="*/ 853682 w 920706"/>
                <a:gd name="connsiteY34" fmla="*/ 1010382 h 1717307"/>
                <a:gd name="connsiteX35" fmla="*/ 822082 w 920706"/>
                <a:gd name="connsiteY35" fmla="*/ 1082744 h 1717307"/>
                <a:gd name="connsiteX36" fmla="*/ 833855 w 920706"/>
                <a:gd name="connsiteY36" fmla="*/ 1295521 h 1717307"/>
                <a:gd name="connsiteX37" fmla="*/ 861336 w 920706"/>
                <a:gd name="connsiteY37" fmla="*/ 1409006 h 1717307"/>
                <a:gd name="connsiteX38" fmla="*/ 901674 w 920706"/>
                <a:gd name="connsiteY38" fmla="*/ 1536988 h 1717307"/>
                <a:gd name="connsiteX39" fmla="*/ 916293 w 920706"/>
                <a:gd name="connsiteY39" fmla="*/ 1677525 h 1717307"/>
                <a:gd name="connsiteX40" fmla="*/ 818153 w 920706"/>
                <a:gd name="connsiteY40" fmla="*/ 1685655 h 1717307"/>
                <a:gd name="connsiteX41" fmla="*/ 760104 w 920706"/>
                <a:gd name="connsiteY41" fmla="*/ 1598071 h 1717307"/>
                <a:gd name="connsiteX42" fmla="*/ 737416 w 920706"/>
                <a:gd name="connsiteY42" fmla="*/ 1456866 h 1717307"/>
                <a:gd name="connsiteX43" fmla="*/ 681549 w 920706"/>
                <a:gd name="connsiteY43" fmla="*/ 1305107 h 1717307"/>
                <a:gd name="connsiteX44" fmla="*/ 598143 w 920706"/>
                <a:gd name="connsiteY44" fmla="*/ 1067039 h 1717307"/>
                <a:gd name="connsiteX45" fmla="*/ 568800 w 920706"/>
                <a:gd name="connsiteY45" fmla="*/ 1712836 h 1717307"/>
                <a:gd name="connsiteX46" fmla="*/ 419824 w 920706"/>
                <a:gd name="connsiteY46" fmla="*/ 1349695 h 1717307"/>
                <a:gd name="connsiteX47" fmla="*/ 406780 w 920706"/>
                <a:gd name="connsiteY47" fmla="*/ 1208975 h 1717307"/>
                <a:gd name="connsiteX48" fmla="*/ 369341 w 920706"/>
                <a:gd name="connsiteY48" fmla="*/ 975173 h 1717307"/>
                <a:gd name="connsiteX49" fmla="*/ 87949 w 920706"/>
                <a:gd name="connsiteY49" fmla="*/ 744639 h 1717307"/>
                <a:gd name="connsiteX0" fmla="*/ 87949 w 920706"/>
                <a:gd name="connsiteY0" fmla="*/ 744639 h 1717307"/>
                <a:gd name="connsiteX1" fmla="*/ 87892 w 920706"/>
                <a:gd name="connsiteY1" fmla="*/ 301336 h 1717307"/>
                <a:gd name="connsiteX2" fmla="*/ 525 w 920706"/>
                <a:gd name="connsiteY2" fmla="*/ 40581 h 1717307"/>
                <a:gd name="connsiteX3" fmla="*/ 65263 w 920706"/>
                <a:gd name="connsiteY3" fmla="*/ 8312 h 1717307"/>
                <a:gd name="connsiteX4" fmla="*/ 78606 w 920706"/>
                <a:gd name="connsiteY4" fmla="*/ 13164 h 1717307"/>
                <a:gd name="connsiteX5" fmla="*/ 153519 w 920706"/>
                <a:gd name="connsiteY5" fmla="*/ 108392 h 1717307"/>
                <a:gd name="connsiteX6" fmla="*/ 190518 w 920706"/>
                <a:gd name="connsiteY6" fmla="*/ 152063 h 1717307"/>
                <a:gd name="connsiteX7" fmla="*/ 272708 w 920706"/>
                <a:gd name="connsiteY7" fmla="*/ 185724 h 1717307"/>
                <a:gd name="connsiteX8" fmla="*/ 285265 w 920706"/>
                <a:gd name="connsiteY8" fmla="*/ 211442 h 1717307"/>
                <a:gd name="connsiteX9" fmla="*/ 330938 w 920706"/>
                <a:gd name="connsiteY9" fmla="*/ 233337 h 1717307"/>
                <a:gd name="connsiteX10" fmla="*/ 367028 w 920706"/>
                <a:gd name="connsiteY10" fmla="*/ 227575 h 1717307"/>
                <a:gd name="connsiteX11" fmla="*/ 404089 w 920706"/>
                <a:gd name="connsiteY11" fmla="*/ 244072 h 1717307"/>
                <a:gd name="connsiteX12" fmla="*/ 432172 w 920706"/>
                <a:gd name="connsiteY12" fmla="*/ 252017 h 1717307"/>
                <a:gd name="connsiteX13" fmla="*/ 470447 w 920706"/>
                <a:gd name="connsiteY13" fmla="*/ 306727 h 1717307"/>
                <a:gd name="connsiteX14" fmla="*/ 564464 w 920706"/>
                <a:gd name="connsiteY14" fmla="*/ 401347 h 1717307"/>
                <a:gd name="connsiteX15" fmla="*/ 564949 w 920706"/>
                <a:gd name="connsiteY15" fmla="*/ 350154 h 1717307"/>
                <a:gd name="connsiteX16" fmla="*/ 678555 w 920706"/>
                <a:gd name="connsiteY16" fmla="*/ 268328 h 1717307"/>
                <a:gd name="connsiteX17" fmla="*/ 739331 w 920706"/>
                <a:gd name="connsiteY17" fmla="*/ 296468 h 1717307"/>
                <a:gd name="connsiteX18" fmla="*/ 649916 w 920706"/>
                <a:gd name="connsiteY18" fmla="*/ 615917 h 1717307"/>
                <a:gd name="connsiteX19" fmla="*/ 476940 w 920706"/>
                <a:gd name="connsiteY19" fmla="*/ 616746 h 1717307"/>
                <a:gd name="connsiteX20" fmla="*/ 405504 w 920706"/>
                <a:gd name="connsiteY20" fmla="*/ 669134 h 1717307"/>
                <a:gd name="connsiteX21" fmla="*/ 378228 w 920706"/>
                <a:gd name="connsiteY21" fmla="*/ 710187 h 1717307"/>
                <a:gd name="connsiteX22" fmla="*/ 342315 w 920706"/>
                <a:gd name="connsiteY22" fmla="*/ 749165 h 1717307"/>
                <a:gd name="connsiteX23" fmla="*/ 365076 w 920706"/>
                <a:gd name="connsiteY23" fmla="*/ 751543 h 1717307"/>
                <a:gd name="connsiteX24" fmla="*/ 357878 w 920706"/>
                <a:gd name="connsiteY24" fmla="*/ 823121 h 1717307"/>
                <a:gd name="connsiteX25" fmla="*/ 375340 w 920706"/>
                <a:gd name="connsiteY25" fmla="*/ 840584 h 1717307"/>
                <a:gd name="connsiteX26" fmla="*/ 412583 w 920706"/>
                <a:gd name="connsiteY26" fmla="*/ 817733 h 1717307"/>
                <a:gd name="connsiteX27" fmla="*/ 462653 w 920706"/>
                <a:gd name="connsiteY27" fmla="*/ 777084 h 1717307"/>
                <a:gd name="connsiteX28" fmla="*/ 540440 w 920706"/>
                <a:gd name="connsiteY28" fmla="*/ 697709 h 1717307"/>
                <a:gd name="connsiteX29" fmla="*/ 739554 w 920706"/>
                <a:gd name="connsiteY29" fmla="*/ 310056 h 1717307"/>
                <a:gd name="connsiteX30" fmla="*/ 826112 w 920706"/>
                <a:gd name="connsiteY30" fmla="*/ 381566 h 1717307"/>
                <a:gd name="connsiteX31" fmla="*/ 868272 w 920706"/>
                <a:gd name="connsiteY31" fmla="*/ 566867 h 1717307"/>
                <a:gd name="connsiteX32" fmla="*/ 909057 w 920706"/>
                <a:gd name="connsiteY32" fmla="*/ 850779 h 1717307"/>
                <a:gd name="connsiteX33" fmla="*/ 844946 w 920706"/>
                <a:gd name="connsiteY33" fmla="*/ 934683 h 1717307"/>
                <a:gd name="connsiteX34" fmla="*/ 853682 w 920706"/>
                <a:gd name="connsiteY34" fmla="*/ 1010382 h 1717307"/>
                <a:gd name="connsiteX35" fmla="*/ 822082 w 920706"/>
                <a:gd name="connsiteY35" fmla="*/ 1082744 h 1717307"/>
                <a:gd name="connsiteX36" fmla="*/ 833855 w 920706"/>
                <a:gd name="connsiteY36" fmla="*/ 1295521 h 1717307"/>
                <a:gd name="connsiteX37" fmla="*/ 861336 w 920706"/>
                <a:gd name="connsiteY37" fmla="*/ 1409006 h 1717307"/>
                <a:gd name="connsiteX38" fmla="*/ 901674 w 920706"/>
                <a:gd name="connsiteY38" fmla="*/ 1536988 h 1717307"/>
                <a:gd name="connsiteX39" fmla="*/ 916293 w 920706"/>
                <a:gd name="connsiteY39" fmla="*/ 1677525 h 1717307"/>
                <a:gd name="connsiteX40" fmla="*/ 818153 w 920706"/>
                <a:gd name="connsiteY40" fmla="*/ 1685655 h 1717307"/>
                <a:gd name="connsiteX41" fmla="*/ 760104 w 920706"/>
                <a:gd name="connsiteY41" fmla="*/ 1598071 h 1717307"/>
                <a:gd name="connsiteX42" fmla="*/ 737416 w 920706"/>
                <a:gd name="connsiteY42" fmla="*/ 1456866 h 1717307"/>
                <a:gd name="connsiteX43" fmla="*/ 681549 w 920706"/>
                <a:gd name="connsiteY43" fmla="*/ 1305107 h 1717307"/>
                <a:gd name="connsiteX44" fmla="*/ 598143 w 920706"/>
                <a:gd name="connsiteY44" fmla="*/ 1067039 h 1717307"/>
                <a:gd name="connsiteX45" fmla="*/ 568800 w 920706"/>
                <a:gd name="connsiteY45" fmla="*/ 1712836 h 1717307"/>
                <a:gd name="connsiteX46" fmla="*/ 419824 w 920706"/>
                <a:gd name="connsiteY46" fmla="*/ 1349695 h 1717307"/>
                <a:gd name="connsiteX47" fmla="*/ 425888 w 920706"/>
                <a:gd name="connsiteY47" fmla="*/ 1291467 h 1717307"/>
                <a:gd name="connsiteX48" fmla="*/ 406780 w 920706"/>
                <a:gd name="connsiteY48" fmla="*/ 1208975 h 1717307"/>
                <a:gd name="connsiteX49" fmla="*/ 369341 w 920706"/>
                <a:gd name="connsiteY49" fmla="*/ 975173 h 1717307"/>
                <a:gd name="connsiteX50" fmla="*/ 87949 w 920706"/>
                <a:gd name="connsiteY50" fmla="*/ 744639 h 1717307"/>
                <a:gd name="connsiteX0" fmla="*/ 87949 w 920706"/>
                <a:gd name="connsiteY0" fmla="*/ 744639 h 1726343"/>
                <a:gd name="connsiteX1" fmla="*/ 87892 w 920706"/>
                <a:gd name="connsiteY1" fmla="*/ 301336 h 1726343"/>
                <a:gd name="connsiteX2" fmla="*/ 525 w 920706"/>
                <a:gd name="connsiteY2" fmla="*/ 40581 h 1726343"/>
                <a:gd name="connsiteX3" fmla="*/ 65263 w 920706"/>
                <a:gd name="connsiteY3" fmla="*/ 8312 h 1726343"/>
                <a:gd name="connsiteX4" fmla="*/ 78606 w 920706"/>
                <a:gd name="connsiteY4" fmla="*/ 13164 h 1726343"/>
                <a:gd name="connsiteX5" fmla="*/ 153519 w 920706"/>
                <a:gd name="connsiteY5" fmla="*/ 108392 h 1726343"/>
                <a:gd name="connsiteX6" fmla="*/ 190518 w 920706"/>
                <a:gd name="connsiteY6" fmla="*/ 152063 h 1726343"/>
                <a:gd name="connsiteX7" fmla="*/ 272708 w 920706"/>
                <a:gd name="connsiteY7" fmla="*/ 185724 h 1726343"/>
                <a:gd name="connsiteX8" fmla="*/ 285265 w 920706"/>
                <a:gd name="connsiteY8" fmla="*/ 211442 h 1726343"/>
                <a:gd name="connsiteX9" fmla="*/ 330938 w 920706"/>
                <a:gd name="connsiteY9" fmla="*/ 233337 h 1726343"/>
                <a:gd name="connsiteX10" fmla="*/ 367028 w 920706"/>
                <a:gd name="connsiteY10" fmla="*/ 227575 h 1726343"/>
                <a:gd name="connsiteX11" fmla="*/ 404089 w 920706"/>
                <a:gd name="connsiteY11" fmla="*/ 244072 h 1726343"/>
                <a:gd name="connsiteX12" fmla="*/ 432172 w 920706"/>
                <a:gd name="connsiteY12" fmla="*/ 252017 h 1726343"/>
                <a:gd name="connsiteX13" fmla="*/ 470447 w 920706"/>
                <a:gd name="connsiteY13" fmla="*/ 306727 h 1726343"/>
                <a:gd name="connsiteX14" fmla="*/ 564464 w 920706"/>
                <a:gd name="connsiteY14" fmla="*/ 401347 h 1726343"/>
                <a:gd name="connsiteX15" fmla="*/ 564949 w 920706"/>
                <a:gd name="connsiteY15" fmla="*/ 350154 h 1726343"/>
                <a:gd name="connsiteX16" fmla="*/ 678555 w 920706"/>
                <a:gd name="connsiteY16" fmla="*/ 268328 h 1726343"/>
                <a:gd name="connsiteX17" fmla="*/ 739331 w 920706"/>
                <a:gd name="connsiteY17" fmla="*/ 296468 h 1726343"/>
                <a:gd name="connsiteX18" fmla="*/ 649916 w 920706"/>
                <a:gd name="connsiteY18" fmla="*/ 615917 h 1726343"/>
                <a:gd name="connsiteX19" fmla="*/ 476940 w 920706"/>
                <a:gd name="connsiteY19" fmla="*/ 616746 h 1726343"/>
                <a:gd name="connsiteX20" fmla="*/ 405504 w 920706"/>
                <a:gd name="connsiteY20" fmla="*/ 669134 h 1726343"/>
                <a:gd name="connsiteX21" fmla="*/ 378228 w 920706"/>
                <a:gd name="connsiteY21" fmla="*/ 710187 h 1726343"/>
                <a:gd name="connsiteX22" fmla="*/ 342315 w 920706"/>
                <a:gd name="connsiteY22" fmla="*/ 749165 h 1726343"/>
                <a:gd name="connsiteX23" fmla="*/ 365076 w 920706"/>
                <a:gd name="connsiteY23" fmla="*/ 751543 h 1726343"/>
                <a:gd name="connsiteX24" fmla="*/ 357878 w 920706"/>
                <a:gd name="connsiteY24" fmla="*/ 823121 h 1726343"/>
                <a:gd name="connsiteX25" fmla="*/ 375340 w 920706"/>
                <a:gd name="connsiteY25" fmla="*/ 840584 h 1726343"/>
                <a:gd name="connsiteX26" fmla="*/ 412583 w 920706"/>
                <a:gd name="connsiteY26" fmla="*/ 817733 h 1726343"/>
                <a:gd name="connsiteX27" fmla="*/ 462653 w 920706"/>
                <a:gd name="connsiteY27" fmla="*/ 777084 h 1726343"/>
                <a:gd name="connsiteX28" fmla="*/ 540440 w 920706"/>
                <a:gd name="connsiteY28" fmla="*/ 697709 h 1726343"/>
                <a:gd name="connsiteX29" fmla="*/ 739554 w 920706"/>
                <a:gd name="connsiteY29" fmla="*/ 310056 h 1726343"/>
                <a:gd name="connsiteX30" fmla="*/ 826112 w 920706"/>
                <a:gd name="connsiteY30" fmla="*/ 381566 h 1726343"/>
                <a:gd name="connsiteX31" fmla="*/ 868272 w 920706"/>
                <a:gd name="connsiteY31" fmla="*/ 566867 h 1726343"/>
                <a:gd name="connsiteX32" fmla="*/ 909057 w 920706"/>
                <a:gd name="connsiteY32" fmla="*/ 850779 h 1726343"/>
                <a:gd name="connsiteX33" fmla="*/ 844946 w 920706"/>
                <a:gd name="connsiteY33" fmla="*/ 934683 h 1726343"/>
                <a:gd name="connsiteX34" fmla="*/ 853682 w 920706"/>
                <a:gd name="connsiteY34" fmla="*/ 1010382 h 1726343"/>
                <a:gd name="connsiteX35" fmla="*/ 822082 w 920706"/>
                <a:gd name="connsiteY35" fmla="*/ 1082744 h 1726343"/>
                <a:gd name="connsiteX36" fmla="*/ 833855 w 920706"/>
                <a:gd name="connsiteY36" fmla="*/ 1295521 h 1726343"/>
                <a:gd name="connsiteX37" fmla="*/ 861336 w 920706"/>
                <a:gd name="connsiteY37" fmla="*/ 1409006 h 1726343"/>
                <a:gd name="connsiteX38" fmla="*/ 901674 w 920706"/>
                <a:gd name="connsiteY38" fmla="*/ 1536988 h 1726343"/>
                <a:gd name="connsiteX39" fmla="*/ 916293 w 920706"/>
                <a:gd name="connsiteY39" fmla="*/ 1677525 h 1726343"/>
                <a:gd name="connsiteX40" fmla="*/ 818153 w 920706"/>
                <a:gd name="connsiteY40" fmla="*/ 1685655 h 1726343"/>
                <a:gd name="connsiteX41" fmla="*/ 760104 w 920706"/>
                <a:gd name="connsiteY41" fmla="*/ 1598071 h 1726343"/>
                <a:gd name="connsiteX42" fmla="*/ 737416 w 920706"/>
                <a:gd name="connsiteY42" fmla="*/ 1456866 h 1726343"/>
                <a:gd name="connsiteX43" fmla="*/ 681549 w 920706"/>
                <a:gd name="connsiteY43" fmla="*/ 1305107 h 1726343"/>
                <a:gd name="connsiteX44" fmla="*/ 598143 w 920706"/>
                <a:gd name="connsiteY44" fmla="*/ 1067039 h 1726343"/>
                <a:gd name="connsiteX45" fmla="*/ 568800 w 920706"/>
                <a:gd name="connsiteY45" fmla="*/ 1712836 h 1726343"/>
                <a:gd name="connsiteX46" fmla="*/ 433110 w 920706"/>
                <a:gd name="connsiteY46" fmla="*/ 1506368 h 1726343"/>
                <a:gd name="connsiteX47" fmla="*/ 419824 w 920706"/>
                <a:gd name="connsiteY47" fmla="*/ 1349695 h 1726343"/>
                <a:gd name="connsiteX48" fmla="*/ 425888 w 920706"/>
                <a:gd name="connsiteY48" fmla="*/ 1291467 h 1726343"/>
                <a:gd name="connsiteX49" fmla="*/ 406780 w 920706"/>
                <a:gd name="connsiteY49" fmla="*/ 1208975 h 1726343"/>
                <a:gd name="connsiteX50" fmla="*/ 369341 w 920706"/>
                <a:gd name="connsiteY50" fmla="*/ 975173 h 1726343"/>
                <a:gd name="connsiteX51" fmla="*/ 87949 w 920706"/>
                <a:gd name="connsiteY51" fmla="*/ 744639 h 1726343"/>
                <a:gd name="connsiteX0" fmla="*/ 87949 w 920706"/>
                <a:gd name="connsiteY0" fmla="*/ 744639 h 1726343"/>
                <a:gd name="connsiteX1" fmla="*/ 87892 w 920706"/>
                <a:gd name="connsiteY1" fmla="*/ 301336 h 1726343"/>
                <a:gd name="connsiteX2" fmla="*/ 525 w 920706"/>
                <a:gd name="connsiteY2" fmla="*/ 40581 h 1726343"/>
                <a:gd name="connsiteX3" fmla="*/ 65263 w 920706"/>
                <a:gd name="connsiteY3" fmla="*/ 8312 h 1726343"/>
                <a:gd name="connsiteX4" fmla="*/ 78606 w 920706"/>
                <a:gd name="connsiteY4" fmla="*/ 13164 h 1726343"/>
                <a:gd name="connsiteX5" fmla="*/ 153519 w 920706"/>
                <a:gd name="connsiteY5" fmla="*/ 108392 h 1726343"/>
                <a:gd name="connsiteX6" fmla="*/ 190518 w 920706"/>
                <a:gd name="connsiteY6" fmla="*/ 152063 h 1726343"/>
                <a:gd name="connsiteX7" fmla="*/ 272708 w 920706"/>
                <a:gd name="connsiteY7" fmla="*/ 185724 h 1726343"/>
                <a:gd name="connsiteX8" fmla="*/ 285265 w 920706"/>
                <a:gd name="connsiteY8" fmla="*/ 211442 h 1726343"/>
                <a:gd name="connsiteX9" fmla="*/ 330938 w 920706"/>
                <a:gd name="connsiteY9" fmla="*/ 233337 h 1726343"/>
                <a:gd name="connsiteX10" fmla="*/ 367028 w 920706"/>
                <a:gd name="connsiteY10" fmla="*/ 227575 h 1726343"/>
                <a:gd name="connsiteX11" fmla="*/ 404089 w 920706"/>
                <a:gd name="connsiteY11" fmla="*/ 244072 h 1726343"/>
                <a:gd name="connsiteX12" fmla="*/ 432172 w 920706"/>
                <a:gd name="connsiteY12" fmla="*/ 252017 h 1726343"/>
                <a:gd name="connsiteX13" fmla="*/ 470447 w 920706"/>
                <a:gd name="connsiteY13" fmla="*/ 306727 h 1726343"/>
                <a:gd name="connsiteX14" fmla="*/ 564464 w 920706"/>
                <a:gd name="connsiteY14" fmla="*/ 401347 h 1726343"/>
                <a:gd name="connsiteX15" fmla="*/ 564949 w 920706"/>
                <a:gd name="connsiteY15" fmla="*/ 350154 h 1726343"/>
                <a:gd name="connsiteX16" fmla="*/ 678555 w 920706"/>
                <a:gd name="connsiteY16" fmla="*/ 268328 h 1726343"/>
                <a:gd name="connsiteX17" fmla="*/ 739331 w 920706"/>
                <a:gd name="connsiteY17" fmla="*/ 296468 h 1726343"/>
                <a:gd name="connsiteX18" fmla="*/ 649916 w 920706"/>
                <a:gd name="connsiteY18" fmla="*/ 615917 h 1726343"/>
                <a:gd name="connsiteX19" fmla="*/ 476940 w 920706"/>
                <a:gd name="connsiteY19" fmla="*/ 616746 h 1726343"/>
                <a:gd name="connsiteX20" fmla="*/ 405504 w 920706"/>
                <a:gd name="connsiteY20" fmla="*/ 669134 h 1726343"/>
                <a:gd name="connsiteX21" fmla="*/ 378228 w 920706"/>
                <a:gd name="connsiteY21" fmla="*/ 710187 h 1726343"/>
                <a:gd name="connsiteX22" fmla="*/ 342315 w 920706"/>
                <a:gd name="connsiteY22" fmla="*/ 749165 h 1726343"/>
                <a:gd name="connsiteX23" fmla="*/ 365076 w 920706"/>
                <a:gd name="connsiteY23" fmla="*/ 751543 h 1726343"/>
                <a:gd name="connsiteX24" fmla="*/ 357878 w 920706"/>
                <a:gd name="connsiteY24" fmla="*/ 823121 h 1726343"/>
                <a:gd name="connsiteX25" fmla="*/ 375340 w 920706"/>
                <a:gd name="connsiteY25" fmla="*/ 840584 h 1726343"/>
                <a:gd name="connsiteX26" fmla="*/ 412583 w 920706"/>
                <a:gd name="connsiteY26" fmla="*/ 817733 h 1726343"/>
                <a:gd name="connsiteX27" fmla="*/ 462653 w 920706"/>
                <a:gd name="connsiteY27" fmla="*/ 777084 h 1726343"/>
                <a:gd name="connsiteX28" fmla="*/ 540440 w 920706"/>
                <a:gd name="connsiteY28" fmla="*/ 697709 h 1726343"/>
                <a:gd name="connsiteX29" fmla="*/ 739554 w 920706"/>
                <a:gd name="connsiteY29" fmla="*/ 310056 h 1726343"/>
                <a:gd name="connsiteX30" fmla="*/ 826112 w 920706"/>
                <a:gd name="connsiteY30" fmla="*/ 381566 h 1726343"/>
                <a:gd name="connsiteX31" fmla="*/ 868272 w 920706"/>
                <a:gd name="connsiteY31" fmla="*/ 566867 h 1726343"/>
                <a:gd name="connsiteX32" fmla="*/ 909057 w 920706"/>
                <a:gd name="connsiteY32" fmla="*/ 850779 h 1726343"/>
                <a:gd name="connsiteX33" fmla="*/ 844946 w 920706"/>
                <a:gd name="connsiteY33" fmla="*/ 934683 h 1726343"/>
                <a:gd name="connsiteX34" fmla="*/ 853682 w 920706"/>
                <a:gd name="connsiteY34" fmla="*/ 1010382 h 1726343"/>
                <a:gd name="connsiteX35" fmla="*/ 822082 w 920706"/>
                <a:gd name="connsiteY35" fmla="*/ 1082744 h 1726343"/>
                <a:gd name="connsiteX36" fmla="*/ 833855 w 920706"/>
                <a:gd name="connsiteY36" fmla="*/ 1295521 h 1726343"/>
                <a:gd name="connsiteX37" fmla="*/ 861336 w 920706"/>
                <a:gd name="connsiteY37" fmla="*/ 1409006 h 1726343"/>
                <a:gd name="connsiteX38" fmla="*/ 901674 w 920706"/>
                <a:gd name="connsiteY38" fmla="*/ 1536988 h 1726343"/>
                <a:gd name="connsiteX39" fmla="*/ 916293 w 920706"/>
                <a:gd name="connsiteY39" fmla="*/ 1677525 h 1726343"/>
                <a:gd name="connsiteX40" fmla="*/ 818153 w 920706"/>
                <a:gd name="connsiteY40" fmla="*/ 1685655 h 1726343"/>
                <a:gd name="connsiteX41" fmla="*/ 760104 w 920706"/>
                <a:gd name="connsiteY41" fmla="*/ 1598071 h 1726343"/>
                <a:gd name="connsiteX42" fmla="*/ 737416 w 920706"/>
                <a:gd name="connsiteY42" fmla="*/ 1456866 h 1726343"/>
                <a:gd name="connsiteX43" fmla="*/ 681549 w 920706"/>
                <a:gd name="connsiteY43" fmla="*/ 1305107 h 1726343"/>
                <a:gd name="connsiteX44" fmla="*/ 598143 w 920706"/>
                <a:gd name="connsiteY44" fmla="*/ 1067039 h 1726343"/>
                <a:gd name="connsiteX45" fmla="*/ 568800 w 920706"/>
                <a:gd name="connsiteY45" fmla="*/ 1712836 h 1726343"/>
                <a:gd name="connsiteX46" fmla="*/ 433110 w 920706"/>
                <a:gd name="connsiteY46" fmla="*/ 1506368 h 1726343"/>
                <a:gd name="connsiteX47" fmla="*/ 442753 w 920706"/>
                <a:gd name="connsiteY47" fmla="*/ 1423756 h 1726343"/>
                <a:gd name="connsiteX48" fmla="*/ 419824 w 920706"/>
                <a:gd name="connsiteY48" fmla="*/ 1349695 h 1726343"/>
                <a:gd name="connsiteX49" fmla="*/ 425888 w 920706"/>
                <a:gd name="connsiteY49" fmla="*/ 1291467 h 1726343"/>
                <a:gd name="connsiteX50" fmla="*/ 406780 w 920706"/>
                <a:gd name="connsiteY50" fmla="*/ 1208975 h 1726343"/>
                <a:gd name="connsiteX51" fmla="*/ 369341 w 920706"/>
                <a:gd name="connsiteY51" fmla="*/ 975173 h 1726343"/>
                <a:gd name="connsiteX52" fmla="*/ 87949 w 920706"/>
                <a:gd name="connsiteY52" fmla="*/ 744639 h 1726343"/>
                <a:gd name="connsiteX0" fmla="*/ 87949 w 920706"/>
                <a:gd name="connsiteY0" fmla="*/ 744639 h 1726343"/>
                <a:gd name="connsiteX1" fmla="*/ 87892 w 920706"/>
                <a:gd name="connsiteY1" fmla="*/ 301336 h 1726343"/>
                <a:gd name="connsiteX2" fmla="*/ 525 w 920706"/>
                <a:gd name="connsiteY2" fmla="*/ 40581 h 1726343"/>
                <a:gd name="connsiteX3" fmla="*/ 65263 w 920706"/>
                <a:gd name="connsiteY3" fmla="*/ 8312 h 1726343"/>
                <a:gd name="connsiteX4" fmla="*/ 78606 w 920706"/>
                <a:gd name="connsiteY4" fmla="*/ 13164 h 1726343"/>
                <a:gd name="connsiteX5" fmla="*/ 153519 w 920706"/>
                <a:gd name="connsiteY5" fmla="*/ 108392 h 1726343"/>
                <a:gd name="connsiteX6" fmla="*/ 190518 w 920706"/>
                <a:gd name="connsiteY6" fmla="*/ 152063 h 1726343"/>
                <a:gd name="connsiteX7" fmla="*/ 272708 w 920706"/>
                <a:gd name="connsiteY7" fmla="*/ 185724 h 1726343"/>
                <a:gd name="connsiteX8" fmla="*/ 285265 w 920706"/>
                <a:gd name="connsiteY8" fmla="*/ 211442 h 1726343"/>
                <a:gd name="connsiteX9" fmla="*/ 330938 w 920706"/>
                <a:gd name="connsiteY9" fmla="*/ 233337 h 1726343"/>
                <a:gd name="connsiteX10" fmla="*/ 367028 w 920706"/>
                <a:gd name="connsiteY10" fmla="*/ 227575 h 1726343"/>
                <a:gd name="connsiteX11" fmla="*/ 404089 w 920706"/>
                <a:gd name="connsiteY11" fmla="*/ 244072 h 1726343"/>
                <a:gd name="connsiteX12" fmla="*/ 432172 w 920706"/>
                <a:gd name="connsiteY12" fmla="*/ 252017 h 1726343"/>
                <a:gd name="connsiteX13" fmla="*/ 470447 w 920706"/>
                <a:gd name="connsiteY13" fmla="*/ 306727 h 1726343"/>
                <a:gd name="connsiteX14" fmla="*/ 564464 w 920706"/>
                <a:gd name="connsiteY14" fmla="*/ 401347 h 1726343"/>
                <a:gd name="connsiteX15" fmla="*/ 564949 w 920706"/>
                <a:gd name="connsiteY15" fmla="*/ 350154 h 1726343"/>
                <a:gd name="connsiteX16" fmla="*/ 678555 w 920706"/>
                <a:gd name="connsiteY16" fmla="*/ 268328 h 1726343"/>
                <a:gd name="connsiteX17" fmla="*/ 739331 w 920706"/>
                <a:gd name="connsiteY17" fmla="*/ 296468 h 1726343"/>
                <a:gd name="connsiteX18" fmla="*/ 649916 w 920706"/>
                <a:gd name="connsiteY18" fmla="*/ 615917 h 1726343"/>
                <a:gd name="connsiteX19" fmla="*/ 476940 w 920706"/>
                <a:gd name="connsiteY19" fmla="*/ 616746 h 1726343"/>
                <a:gd name="connsiteX20" fmla="*/ 405504 w 920706"/>
                <a:gd name="connsiteY20" fmla="*/ 669134 h 1726343"/>
                <a:gd name="connsiteX21" fmla="*/ 378228 w 920706"/>
                <a:gd name="connsiteY21" fmla="*/ 710187 h 1726343"/>
                <a:gd name="connsiteX22" fmla="*/ 342315 w 920706"/>
                <a:gd name="connsiteY22" fmla="*/ 749165 h 1726343"/>
                <a:gd name="connsiteX23" fmla="*/ 365076 w 920706"/>
                <a:gd name="connsiteY23" fmla="*/ 751543 h 1726343"/>
                <a:gd name="connsiteX24" fmla="*/ 357878 w 920706"/>
                <a:gd name="connsiteY24" fmla="*/ 823121 h 1726343"/>
                <a:gd name="connsiteX25" fmla="*/ 375340 w 920706"/>
                <a:gd name="connsiteY25" fmla="*/ 840584 h 1726343"/>
                <a:gd name="connsiteX26" fmla="*/ 412583 w 920706"/>
                <a:gd name="connsiteY26" fmla="*/ 817733 h 1726343"/>
                <a:gd name="connsiteX27" fmla="*/ 462653 w 920706"/>
                <a:gd name="connsiteY27" fmla="*/ 777084 h 1726343"/>
                <a:gd name="connsiteX28" fmla="*/ 540440 w 920706"/>
                <a:gd name="connsiteY28" fmla="*/ 697709 h 1726343"/>
                <a:gd name="connsiteX29" fmla="*/ 739554 w 920706"/>
                <a:gd name="connsiteY29" fmla="*/ 310056 h 1726343"/>
                <a:gd name="connsiteX30" fmla="*/ 826112 w 920706"/>
                <a:gd name="connsiteY30" fmla="*/ 381566 h 1726343"/>
                <a:gd name="connsiteX31" fmla="*/ 868272 w 920706"/>
                <a:gd name="connsiteY31" fmla="*/ 566867 h 1726343"/>
                <a:gd name="connsiteX32" fmla="*/ 909057 w 920706"/>
                <a:gd name="connsiteY32" fmla="*/ 850779 h 1726343"/>
                <a:gd name="connsiteX33" fmla="*/ 844946 w 920706"/>
                <a:gd name="connsiteY33" fmla="*/ 934683 h 1726343"/>
                <a:gd name="connsiteX34" fmla="*/ 853682 w 920706"/>
                <a:gd name="connsiteY34" fmla="*/ 1010382 h 1726343"/>
                <a:gd name="connsiteX35" fmla="*/ 822082 w 920706"/>
                <a:gd name="connsiteY35" fmla="*/ 1082744 h 1726343"/>
                <a:gd name="connsiteX36" fmla="*/ 833855 w 920706"/>
                <a:gd name="connsiteY36" fmla="*/ 1295521 h 1726343"/>
                <a:gd name="connsiteX37" fmla="*/ 861336 w 920706"/>
                <a:gd name="connsiteY37" fmla="*/ 1409006 h 1726343"/>
                <a:gd name="connsiteX38" fmla="*/ 901674 w 920706"/>
                <a:gd name="connsiteY38" fmla="*/ 1536988 h 1726343"/>
                <a:gd name="connsiteX39" fmla="*/ 916293 w 920706"/>
                <a:gd name="connsiteY39" fmla="*/ 1677525 h 1726343"/>
                <a:gd name="connsiteX40" fmla="*/ 818153 w 920706"/>
                <a:gd name="connsiteY40" fmla="*/ 1685655 h 1726343"/>
                <a:gd name="connsiteX41" fmla="*/ 760104 w 920706"/>
                <a:gd name="connsiteY41" fmla="*/ 1598071 h 1726343"/>
                <a:gd name="connsiteX42" fmla="*/ 737416 w 920706"/>
                <a:gd name="connsiteY42" fmla="*/ 1456866 h 1726343"/>
                <a:gd name="connsiteX43" fmla="*/ 681549 w 920706"/>
                <a:gd name="connsiteY43" fmla="*/ 1305107 h 1726343"/>
                <a:gd name="connsiteX44" fmla="*/ 598143 w 920706"/>
                <a:gd name="connsiteY44" fmla="*/ 1067039 h 1726343"/>
                <a:gd name="connsiteX45" fmla="*/ 568800 w 920706"/>
                <a:gd name="connsiteY45" fmla="*/ 1712836 h 1726343"/>
                <a:gd name="connsiteX46" fmla="*/ 433110 w 920706"/>
                <a:gd name="connsiteY46" fmla="*/ 1506368 h 1726343"/>
                <a:gd name="connsiteX47" fmla="*/ 442753 w 920706"/>
                <a:gd name="connsiteY47" fmla="*/ 1423756 h 1726343"/>
                <a:gd name="connsiteX48" fmla="*/ 419824 w 920706"/>
                <a:gd name="connsiteY48" fmla="*/ 1349695 h 1726343"/>
                <a:gd name="connsiteX49" fmla="*/ 425888 w 920706"/>
                <a:gd name="connsiteY49" fmla="*/ 1291467 h 1726343"/>
                <a:gd name="connsiteX50" fmla="*/ 406780 w 920706"/>
                <a:gd name="connsiteY50" fmla="*/ 1208975 h 1726343"/>
                <a:gd name="connsiteX51" fmla="*/ 369341 w 920706"/>
                <a:gd name="connsiteY51" fmla="*/ 975173 h 1726343"/>
                <a:gd name="connsiteX52" fmla="*/ 87949 w 920706"/>
                <a:gd name="connsiteY52" fmla="*/ 744639 h 1726343"/>
                <a:gd name="connsiteX0" fmla="*/ 87949 w 920706"/>
                <a:gd name="connsiteY0" fmla="*/ 744639 h 1726343"/>
                <a:gd name="connsiteX1" fmla="*/ 87892 w 920706"/>
                <a:gd name="connsiteY1" fmla="*/ 301336 h 1726343"/>
                <a:gd name="connsiteX2" fmla="*/ 525 w 920706"/>
                <a:gd name="connsiteY2" fmla="*/ 40581 h 1726343"/>
                <a:gd name="connsiteX3" fmla="*/ 65263 w 920706"/>
                <a:gd name="connsiteY3" fmla="*/ 8312 h 1726343"/>
                <a:gd name="connsiteX4" fmla="*/ 78606 w 920706"/>
                <a:gd name="connsiteY4" fmla="*/ 13164 h 1726343"/>
                <a:gd name="connsiteX5" fmla="*/ 153519 w 920706"/>
                <a:gd name="connsiteY5" fmla="*/ 108392 h 1726343"/>
                <a:gd name="connsiteX6" fmla="*/ 190518 w 920706"/>
                <a:gd name="connsiteY6" fmla="*/ 152063 h 1726343"/>
                <a:gd name="connsiteX7" fmla="*/ 272708 w 920706"/>
                <a:gd name="connsiteY7" fmla="*/ 185724 h 1726343"/>
                <a:gd name="connsiteX8" fmla="*/ 285265 w 920706"/>
                <a:gd name="connsiteY8" fmla="*/ 211442 h 1726343"/>
                <a:gd name="connsiteX9" fmla="*/ 330938 w 920706"/>
                <a:gd name="connsiteY9" fmla="*/ 233337 h 1726343"/>
                <a:gd name="connsiteX10" fmla="*/ 367028 w 920706"/>
                <a:gd name="connsiteY10" fmla="*/ 227575 h 1726343"/>
                <a:gd name="connsiteX11" fmla="*/ 404089 w 920706"/>
                <a:gd name="connsiteY11" fmla="*/ 244072 h 1726343"/>
                <a:gd name="connsiteX12" fmla="*/ 432172 w 920706"/>
                <a:gd name="connsiteY12" fmla="*/ 252017 h 1726343"/>
                <a:gd name="connsiteX13" fmla="*/ 470447 w 920706"/>
                <a:gd name="connsiteY13" fmla="*/ 306727 h 1726343"/>
                <a:gd name="connsiteX14" fmla="*/ 564464 w 920706"/>
                <a:gd name="connsiteY14" fmla="*/ 401347 h 1726343"/>
                <a:gd name="connsiteX15" fmla="*/ 564949 w 920706"/>
                <a:gd name="connsiteY15" fmla="*/ 350154 h 1726343"/>
                <a:gd name="connsiteX16" fmla="*/ 678555 w 920706"/>
                <a:gd name="connsiteY16" fmla="*/ 268328 h 1726343"/>
                <a:gd name="connsiteX17" fmla="*/ 739331 w 920706"/>
                <a:gd name="connsiteY17" fmla="*/ 296468 h 1726343"/>
                <a:gd name="connsiteX18" fmla="*/ 649916 w 920706"/>
                <a:gd name="connsiteY18" fmla="*/ 615917 h 1726343"/>
                <a:gd name="connsiteX19" fmla="*/ 476940 w 920706"/>
                <a:gd name="connsiteY19" fmla="*/ 616746 h 1726343"/>
                <a:gd name="connsiteX20" fmla="*/ 405504 w 920706"/>
                <a:gd name="connsiteY20" fmla="*/ 669134 h 1726343"/>
                <a:gd name="connsiteX21" fmla="*/ 378228 w 920706"/>
                <a:gd name="connsiteY21" fmla="*/ 710187 h 1726343"/>
                <a:gd name="connsiteX22" fmla="*/ 342315 w 920706"/>
                <a:gd name="connsiteY22" fmla="*/ 749165 h 1726343"/>
                <a:gd name="connsiteX23" fmla="*/ 365076 w 920706"/>
                <a:gd name="connsiteY23" fmla="*/ 751543 h 1726343"/>
                <a:gd name="connsiteX24" fmla="*/ 357878 w 920706"/>
                <a:gd name="connsiteY24" fmla="*/ 823121 h 1726343"/>
                <a:gd name="connsiteX25" fmla="*/ 375340 w 920706"/>
                <a:gd name="connsiteY25" fmla="*/ 840584 h 1726343"/>
                <a:gd name="connsiteX26" fmla="*/ 412583 w 920706"/>
                <a:gd name="connsiteY26" fmla="*/ 817733 h 1726343"/>
                <a:gd name="connsiteX27" fmla="*/ 462653 w 920706"/>
                <a:gd name="connsiteY27" fmla="*/ 777084 h 1726343"/>
                <a:gd name="connsiteX28" fmla="*/ 540440 w 920706"/>
                <a:gd name="connsiteY28" fmla="*/ 697709 h 1726343"/>
                <a:gd name="connsiteX29" fmla="*/ 739554 w 920706"/>
                <a:gd name="connsiteY29" fmla="*/ 310056 h 1726343"/>
                <a:gd name="connsiteX30" fmla="*/ 826112 w 920706"/>
                <a:gd name="connsiteY30" fmla="*/ 381566 h 1726343"/>
                <a:gd name="connsiteX31" fmla="*/ 868272 w 920706"/>
                <a:gd name="connsiteY31" fmla="*/ 566867 h 1726343"/>
                <a:gd name="connsiteX32" fmla="*/ 909057 w 920706"/>
                <a:gd name="connsiteY32" fmla="*/ 850779 h 1726343"/>
                <a:gd name="connsiteX33" fmla="*/ 844946 w 920706"/>
                <a:gd name="connsiteY33" fmla="*/ 934683 h 1726343"/>
                <a:gd name="connsiteX34" fmla="*/ 853682 w 920706"/>
                <a:gd name="connsiteY34" fmla="*/ 1010382 h 1726343"/>
                <a:gd name="connsiteX35" fmla="*/ 822082 w 920706"/>
                <a:gd name="connsiteY35" fmla="*/ 1082744 h 1726343"/>
                <a:gd name="connsiteX36" fmla="*/ 833855 w 920706"/>
                <a:gd name="connsiteY36" fmla="*/ 1295521 h 1726343"/>
                <a:gd name="connsiteX37" fmla="*/ 861336 w 920706"/>
                <a:gd name="connsiteY37" fmla="*/ 1409006 h 1726343"/>
                <a:gd name="connsiteX38" fmla="*/ 901674 w 920706"/>
                <a:gd name="connsiteY38" fmla="*/ 1536988 h 1726343"/>
                <a:gd name="connsiteX39" fmla="*/ 916293 w 920706"/>
                <a:gd name="connsiteY39" fmla="*/ 1677525 h 1726343"/>
                <a:gd name="connsiteX40" fmla="*/ 818153 w 920706"/>
                <a:gd name="connsiteY40" fmla="*/ 1685655 h 1726343"/>
                <a:gd name="connsiteX41" fmla="*/ 760104 w 920706"/>
                <a:gd name="connsiteY41" fmla="*/ 1598071 h 1726343"/>
                <a:gd name="connsiteX42" fmla="*/ 737416 w 920706"/>
                <a:gd name="connsiteY42" fmla="*/ 1456866 h 1726343"/>
                <a:gd name="connsiteX43" fmla="*/ 681549 w 920706"/>
                <a:gd name="connsiteY43" fmla="*/ 1305107 h 1726343"/>
                <a:gd name="connsiteX44" fmla="*/ 598143 w 920706"/>
                <a:gd name="connsiteY44" fmla="*/ 1067039 h 1726343"/>
                <a:gd name="connsiteX45" fmla="*/ 568800 w 920706"/>
                <a:gd name="connsiteY45" fmla="*/ 1712836 h 1726343"/>
                <a:gd name="connsiteX46" fmla="*/ 433110 w 920706"/>
                <a:gd name="connsiteY46" fmla="*/ 1506368 h 1726343"/>
                <a:gd name="connsiteX47" fmla="*/ 442753 w 920706"/>
                <a:gd name="connsiteY47" fmla="*/ 1423756 h 1726343"/>
                <a:gd name="connsiteX48" fmla="*/ 419824 w 920706"/>
                <a:gd name="connsiteY48" fmla="*/ 1349695 h 1726343"/>
                <a:gd name="connsiteX49" fmla="*/ 425888 w 920706"/>
                <a:gd name="connsiteY49" fmla="*/ 1291467 h 1726343"/>
                <a:gd name="connsiteX50" fmla="*/ 406780 w 920706"/>
                <a:gd name="connsiteY50" fmla="*/ 1208975 h 1726343"/>
                <a:gd name="connsiteX51" fmla="*/ 369341 w 920706"/>
                <a:gd name="connsiteY51" fmla="*/ 975173 h 1726343"/>
                <a:gd name="connsiteX52" fmla="*/ 87949 w 920706"/>
                <a:gd name="connsiteY52" fmla="*/ 744639 h 1726343"/>
                <a:gd name="connsiteX0" fmla="*/ 87949 w 920706"/>
                <a:gd name="connsiteY0" fmla="*/ 744639 h 1764564"/>
                <a:gd name="connsiteX1" fmla="*/ 87892 w 920706"/>
                <a:gd name="connsiteY1" fmla="*/ 301336 h 1764564"/>
                <a:gd name="connsiteX2" fmla="*/ 525 w 920706"/>
                <a:gd name="connsiteY2" fmla="*/ 40581 h 1764564"/>
                <a:gd name="connsiteX3" fmla="*/ 65263 w 920706"/>
                <a:gd name="connsiteY3" fmla="*/ 8312 h 1764564"/>
                <a:gd name="connsiteX4" fmla="*/ 78606 w 920706"/>
                <a:gd name="connsiteY4" fmla="*/ 13164 h 1764564"/>
                <a:gd name="connsiteX5" fmla="*/ 153519 w 920706"/>
                <a:gd name="connsiteY5" fmla="*/ 108392 h 1764564"/>
                <a:gd name="connsiteX6" fmla="*/ 190518 w 920706"/>
                <a:gd name="connsiteY6" fmla="*/ 152063 h 1764564"/>
                <a:gd name="connsiteX7" fmla="*/ 272708 w 920706"/>
                <a:gd name="connsiteY7" fmla="*/ 185724 h 1764564"/>
                <a:gd name="connsiteX8" fmla="*/ 285265 w 920706"/>
                <a:gd name="connsiteY8" fmla="*/ 211442 h 1764564"/>
                <a:gd name="connsiteX9" fmla="*/ 330938 w 920706"/>
                <a:gd name="connsiteY9" fmla="*/ 233337 h 1764564"/>
                <a:gd name="connsiteX10" fmla="*/ 367028 w 920706"/>
                <a:gd name="connsiteY10" fmla="*/ 227575 h 1764564"/>
                <a:gd name="connsiteX11" fmla="*/ 404089 w 920706"/>
                <a:gd name="connsiteY11" fmla="*/ 244072 h 1764564"/>
                <a:gd name="connsiteX12" fmla="*/ 432172 w 920706"/>
                <a:gd name="connsiteY12" fmla="*/ 252017 h 1764564"/>
                <a:gd name="connsiteX13" fmla="*/ 470447 w 920706"/>
                <a:gd name="connsiteY13" fmla="*/ 306727 h 1764564"/>
                <a:gd name="connsiteX14" fmla="*/ 564464 w 920706"/>
                <a:gd name="connsiteY14" fmla="*/ 401347 h 1764564"/>
                <a:gd name="connsiteX15" fmla="*/ 564949 w 920706"/>
                <a:gd name="connsiteY15" fmla="*/ 350154 h 1764564"/>
                <a:gd name="connsiteX16" fmla="*/ 678555 w 920706"/>
                <a:gd name="connsiteY16" fmla="*/ 268328 h 1764564"/>
                <a:gd name="connsiteX17" fmla="*/ 739331 w 920706"/>
                <a:gd name="connsiteY17" fmla="*/ 296468 h 1764564"/>
                <a:gd name="connsiteX18" fmla="*/ 649916 w 920706"/>
                <a:gd name="connsiteY18" fmla="*/ 615917 h 1764564"/>
                <a:gd name="connsiteX19" fmla="*/ 476940 w 920706"/>
                <a:gd name="connsiteY19" fmla="*/ 616746 h 1764564"/>
                <a:gd name="connsiteX20" fmla="*/ 405504 w 920706"/>
                <a:gd name="connsiteY20" fmla="*/ 669134 h 1764564"/>
                <a:gd name="connsiteX21" fmla="*/ 378228 w 920706"/>
                <a:gd name="connsiteY21" fmla="*/ 710187 h 1764564"/>
                <a:gd name="connsiteX22" fmla="*/ 342315 w 920706"/>
                <a:gd name="connsiteY22" fmla="*/ 749165 h 1764564"/>
                <a:gd name="connsiteX23" fmla="*/ 365076 w 920706"/>
                <a:gd name="connsiteY23" fmla="*/ 751543 h 1764564"/>
                <a:gd name="connsiteX24" fmla="*/ 357878 w 920706"/>
                <a:gd name="connsiteY24" fmla="*/ 823121 h 1764564"/>
                <a:gd name="connsiteX25" fmla="*/ 375340 w 920706"/>
                <a:gd name="connsiteY25" fmla="*/ 840584 h 1764564"/>
                <a:gd name="connsiteX26" fmla="*/ 412583 w 920706"/>
                <a:gd name="connsiteY26" fmla="*/ 817733 h 1764564"/>
                <a:gd name="connsiteX27" fmla="*/ 462653 w 920706"/>
                <a:gd name="connsiteY27" fmla="*/ 777084 h 1764564"/>
                <a:gd name="connsiteX28" fmla="*/ 540440 w 920706"/>
                <a:gd name="connsiteY28" fmla="*/ 697709 h 1764564"/>
                <a:gd name="connsiteX29" fmla="*/ 739554 w 920706"/>
                <a:gd name="connsiteY29" fmla="*/ 310056 h 1764564"/>
                <a:gd name="connsiteX30" fmla="*/ 826112 w 920706"/>
                <a:gd name="connsiteY30" fmla="*/ 381566 h 1764564"/>
                <a:gd name="connsiteX31" fmla="*/ 868272 w 920706"/>
                <a:gd name="connsiteY31" fmla="*/ 566867 h 1764564"/>
                <a:gd name="connsiteX32" fmla="*/ 909057 w 920706"/>
                <a:gd name="connsiteY32" fmla="*/ 850779 h 1764564"/>
                <a:gd name="connsiteX33" fmla="*/ 844946 w 920706"/>
                <a:gd name="connsiteY33" fmla="*/ 934683 h 1764564"/>
                <a:gd name="connsiteX34" fmla="*/ 853682 w 920706"/>
                <a:gd name="connsiteY34" fmla="*/ 1010382 h 1764564"/>
                <a:gd name="connsiteX35" fmla="*/ 822082 w 920706"/>
                <a:gd name="connsiteY35" fmla="*/ 1082744 h 1764564"/>
                <a:gd name="connsiteX36" fmla="*/ 833855 w 920706"/>
                <a:gd name="connsiteY36" fmla="*/ 1295521 h 1764564"/>
                <a:gd name="connsiteX37" fmla="*/ 861336 w 920706"/>
                <a:gd name="connsiteY37" fmla="*/ 1409006 h 1764564"/>
                <a:gd name="connsiteX38" fmla="*/ 901674 w 920706"/>
                <a:gd name="connsiteY38" fmla="*/ 1536988 h 1764564"/>
                <a:gd name="connsiteX39" fmla="*/ 916293 w 920706"/>
                <a:gd name="connsiteY39" fmla="*/ 1677525 h 1764564"/>
                <a:gd name="connsiteX40" fmla="*/ 818153 w 920706"/>
                <a:gd name="connsiteY40" fmla="*/ 1685655 h 1764564"/>
                <a:gd name="connsiteX41" fmla="*/ 760104 w 920706"/>
                <a:gd name="connsiteY41" fmla="*/ 1598071 h 1764564"/>
                <a:gd name="connsiteX42" fmla="*/ 737416 w 920706"/>
                <a:gd name="connsiteY42" fmla="*/ 1456866 h 1764564"/>
                <a:gd name="connsiteX43" fmla="*/ 681549 w 920706"/>
                <a:gd name="connsiteY43" fmla="*/ 1305107 h 1764564"/>
                <a:gd name="connsiteX44" fmla="*/ 598143 w 920706"/>
                <a:gd name="connsiteY44" fmla="*/ 1067039 h 1764564"/>
                <a:gd name="connsiteX45" fmla="*/ 568800 w 920706"/>
                <a:gd name="connsiteY45" fmla="*/ 1712836 h 1764564"/>
                <a:gd name="connsiteX46" fmla="*/ 464716 w 920706"/>
                <a:gd name="connsiteY46" fmla="*/ 1724848 h 1764564"/>
                <a:gd name="connsiteX47" fmla="*/ 433110 w 920706"/>
                <a:gd name="connsiteY47" fmla="*/ 1506368 h 1764564"/>
                <a:gd name="connsiteX48" fmla="*/ 442753 w 920706"/>
                <a:gd name="connsiteY48" fmla="*/ 1423756 h 1764564"/>
                <a:gd name="connsiteX49" fmla="*/ 419824 w 920706"/>
                <a:gd name="connsiteY49" fmla="*/ 1349695 h 1764564"/>
                <a:gd name="connsiteX50" fmla="*/ 425888 w 920706"/>
                <a:gd name="connsiteY50" fmla="*/ 1291467 h 1764564"/>
                <a:gd name="connsiteX51" fmla="*/ 406780 w 920706"/>
                <a:gd name="connsiteY51" fmla="*/ 1208975 h 1764564"/>
                <a:gd name="connsiteX52" fmla="*/ 369341 w 920706"/>
                <a:gd name="connsiteY52" fmla="*/ 975173 h 1764564"/>
                <a:gd name="connsiteX53" fmla="*/ 87949 w 920706"/>
                <a:gd name="connsiteY53" fmla="*/ 744639 h 1764564"/>
                <a:gd name="connsiteX0" fmla="*/ 87949 w 920706"/>
                <a:gd name="connsiteY0" fmla="*/ 744639 h 1755058"/>
                <a:gd name="connsiteX1" fmla="*/ 87892 w 920706"/>
                <a:gd name="connsiteY1" fmla="*/ 301336 h 1755058"/>
                <a:gd name="connsiteX2" fmla="*/ 525 w 920706"/>
                <a:gd name="connsiteY2" fmla="*/ 40581 h 1755058"/>
                <a:gd name="connsiteX3" fmla="*/ 65263 w 920706"/>
                <a:gd name="connsiteY3" fmla="*/ 8312 h 1755058"/>
                <a:gd name="connsiteX4" fmla="*/ 78606 w 920706"/>
                <a:gd name="connsiteY4" fmla="*/ 13164 h 1755058"/>
                <a:gd name="connsiteX5" fmla="*/ 153519 w 920706"/>
                <a:gd name="connsiteY5" fmla="*/ 108392 h 1755058"/>
                <a:gd name="connsiteX6" fmla="*/ 190518 w 920706"/>
                <a:gd name="connsiteY6" fmla="*/ 152063 h 1755058"/>
                <a:gd name="connsiteX7" fmla="*/ 272708 w 920706"/>
                <a:gd name="connsiteY7" fmla="*/ 185724 h 1755058"/>
                <a:gd name="connsiteX8" fmla="*/ 285265 w 920706"/>
                <a:gd name="connsiteY8" fmla="*/ 211442 h 1755058"/>
                <a:gd name="connsiteX9" fmla="*/ 330938 w 920706"/>
                <a:gd name="connsiteY9" fmla="*/ 233337 h 1755058"/>
                <a:gd name="connsiteX10" fmla="*/ 367028 w 920706"/>
                <a:gd name="connsiteY10" fmla="*/ 227575 h 1755058"/>
                <a:gd name="connsiteX11" fmla="*/ 404089 w 920706"/>
                <a:gd name="connsiteY11" fmla="*/ 244072 h 1755058"/>
                <a:gd name="connsiteX12" fmla="*/ 432172 w 920706"/>
                <a:gd name="connsiteY12" fmla="*/ 252017 h 1755058"/>
                <a:gd name="connsiteX13" fmla="*/ 470447 w 920706"/>
                <a:gd name="connsiteY13" fmla="*/ 306727 h 1755058"/>
                <a:gd name="connsiteX14" fmla="*/ 564464 w 920706"/>
                <a:gd name="connsiteY14" fmla="*/ 401347 h 1755058"/>
                <a:gd name="connsiteX15" fmla="*/ 564949 w 920706"/>
                <a:gd name="connsiteY15" fmla="*/ 350154 h 1755058"/>
                <a:gd name="connsiteX16" fmla="*/ 678555 w 920706"/>
                <a:gd name="connsiteY16" fmla="*/ 268328 h 1755058"/>
                <a:gd name="connsiteX17" fmla="*/ 739331 w 920706"/>
                <a:gd name="connsiteY17" fmla="*/ 296468 h 1755058"/>
                <a:gd name="connsiteX18" fmla="*/ 649916 w 920706"/>
                <a:gd name="connsiteY18" fmla="*/ 615917 h 1755058"/>
                <a:gd name="connsiteX19" fmla="*/ 476940 w 920706"/>
                <a:gd name="connsiteY19" fmla="*/ 616746 h 1755058"/>
                <a:gd name="connsiteX20" fmla="*/ 405504 w 920706"/>
                <a:gd name="connsiteY20" fmla="*/ 669134 h 1755058"/>
                <a:gd name="connsiteX21" fmla="*/ 378228 w 920706"/>
                <a:gd name="connsiteY21" fmla="*/ 710187 h 1755058"/>
                <a:gd name="connsiteX22" fmla="*/ 342315 w 920706"/>
                <a:gd name="connsiteY22" fmla="*/ 749165 h 1755058"/>
                <a:gd name="connsiteX23" fmla="*/ 365076 w 920706"/>
                <a:gd name="connsiteY23" fmla="*/ 751543 h 1755058"/>
                <a:gd name="connsiteX24" fmla="*/ 357878 w 920706"/>
                <a:gd name="connsiteY24" fmla="*/ 823121 h 1755058"/>
                <a:gd name="connsiteX25" fmla="*/ 375340 w 920706"/>
                <a:gd name="connsiteY25" fmla="*/ 840584 h 1755058"/>
                <a:gd name="connsiteX26" fmla="*/ 412583 w 920706"/>
                <a:gd name="connsiteY26" fmla="*/ 817733 h 1755058"/>
                <a:gd name="connsiteX27" fmla="*/ 462653 w 920706"/>
                <a:gd name="connsiteY27" fmla="*/ 777084 h 1755058"/>
                <a:gd name="connsiteX28" fmla="*/ 540440 w 920706"/>
                <a:gd name="connsiteY28" fmla="*/ 697709 h 1755058"/>
                <a:gd name="connsiteX29" fmla="*/ 739554 w 920706"/>
                <a:gd name="connsiteY29" fmla="*/ 310056 h 1755058"/>
                <a:gd name="connsiteX30" fmla="*/ 826112 w 920706"/>
                <a:gd name="connsiteY30" fmla="*/ 381566 h 1755058"/>
                <a:gd name="connsiteX31" fmla="*/ 868272 w 920706"/>
                <a:gd name="connsiteY31" fmla="*/ 566867 h 1755058"/>
                <a:gd name="connsiteX32" fmla="*/ 909057 w 920706"/>
                <a:gd name="connsiteY32" fmla="*/ 850779 h 1755058"/>
                <a:gd name="connsiteX33" fmla="*/ 844946 w 920706"/>
                <a:gd name="connsiteY33" fmla="*/ 934683 h 1755058"/>
                <a:gd name="connsiteX34" fmla="*/ 853682 w 920706"/>
                <a:gd name="connsiteY34" fmla="*/ 1010382 h 1755058"/>
                <a:gd name="connsiteX35" fmla="*/ 822082 w 920706"/>
                <a:gd name="connsiteY35" fmla="*/ 1082744 h 1755058"/>
                <a:gd name="connsiteX36" fmla="*/ 833855 w 920706"/>
                <a:gd name="connsiteY36" fmla="*/ 1295521 h 1755058"/>
                <a:gd name="connsiteX37" fmla="*/ 861336 w 920706"/>
                <a:gd name="connsiteY37" fmla="*/ 1409006 h 1755058"/>
                <a:gd name="connsiteX38" fmla="*/ 901674 w 920706"/>
                <a:gd name="connsiteY38" fmla="*/ 1536988 h 1755058"/>
                <a:gd name="connsiteX39" fmla="*/ 916293 w 920706"/>
                <a:gd name="connsiteY39" fmla="*/ 1677525 h 1755058"/>
                <a:gd name="connsiteX40" fmla="*/ 818153 w 920706"/>
                <a:gd name="connsiteY40" fmla="*/ 1685655 h 1755058"/>
                <a:gd name="connsiteX41" fmla="*/ 760104 w 920706"/>
                <a:gd name="connsiteY41" fmla="*/ 1598071 h 1755058"/>
                <a:gd name="connsiteX42" fmla="*/ 737416 w 920706"/>
                <a:gd name="connsiteY42" fmla="*/ 1456866 h 1755058"/>
                <a:gd name="connsiteX43" fmla="*/ 681549 w 920706"/>
                <a:gd name="connsiteY43" fmla="*/ 1305107 h 1755058"/>
                <a:gd name="connsiteX44" fmla="*/ 598143 w 920706"/>
                <a:gd name="connsiteY44" fmla="*/ 1067039 h 1755058"/>
                <a:gd name="connsiteX45" fmla="*/ 568800 w 920706"/>
                <a:gd name="connsiteY45" fmla="*/ 1712836 h 1755058"/>
                <a:gd name="connsiteX46" fmla="*/ 464716 w 920706"/>
                <a:gd name="connsiteY46" fmla="*/ 1724848 h 1755058"/>
                <a:gd name="connsiteX47" fmla="*/ 433110 w 920706"/>
                <a:gd name="connsiteY47" fmla="*/ 1506368 h 1755058"/>
                <a:gd name="connsiteX48" fmla="*/ 442753 w 920706"/>
                <a:gd name="connsiteY48" fmla="*/ 1423756 h 1755058"/>
                <a:gd name="connsiteX49" fmla="*/ 419824 w 920706"/>
                <a:gd name="connsiteY49" fmla="*/ 1349695 h 1755058"/>
                <a:gd name="connsiteX50" fmla="*/ 425888 w 920706"/>
                <a:gd name="connsiteY50" fmla="*/ 1291467 h 1755058"/>
                <a:gd name="connsiteX51" fmla="*/ 406780 w 920706"/>
                <a:gd name="connsiteY51" fmla="*/ 1208975 h 1755058"/>
                <a:gd name="connsiteX52" fmla="*/ 369341 w 920706"/>
                <a:gd name="connsiteY52" fmla="*/ 975173 h 1755058"/>
                <a:gd name="connsiteX53" fmla="*/ 87949 w 920706"/>
                <a:gd name="connsiteY53" fmla="*/ 744639 h 1755058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68800 w 920706"/>
                <a:gd name="connsiteY45" fmla="*/ 1712836 h 1727592"/>
                <a:gd name="connsiteX46" fmla="*/ 464716 w 920706"/>
                <a:gd name="connsiteY46" fmla="*/ 1724848 h 1727592"/>
                <a:gd name="connsiteX47" fmla="*/ 433110 w 920706"/>
                <a:gd name="connsiteY47" fmla="*/ 1506368 h 1727592"/>
                <a:gd name="connsiteX48" fmla="*/ 442753 w 920706"/>
                <a:gd name="connsiteY48" fmla="*/ 1423756 h 1727592"/>
                <a:gd name="connsiteX49" fmla="*/ 419824 w 920706"/>
                <a:gd name="connsiteY49" fmla="*/ 1349695 h 1727592"/>
                <a:gd name="connsiteX50" fmla="*/ 425888 w 920706"/>
                <a:gd name="connsiteY50" fmla="*/ 1291467 h 1727592"/>
                <a:gd name="connsiteX51" fmla="*/ 406780 w 920706"/>
                <a:gd name="connsiteY51" fmla="*/ 1208975 h 1727592"/>
                <a:gd name="connsiteX52" fmla="*/ 369341 w 920706"/>
                <a:gd name="connsiteY52" fmla="*/ 975173 h 1727592"/>
                <a:gd name="connsiteX53" fmla="*/ 87949 w 920706"/>
                <a:gd name="connsiteY53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68800 w 920706"/>
                <a:gd name="connsiteY45" fmla="*/ 1712836 h 1727592"/>
                <a:gd name="connsiteX46" fmla="*/ 464716 w 920706"/>
                <a:gd name="connsiteY46" fmla="*/ 1724848 h 1727592"/>
                <a:gd name="connsiteX47" fmla="*/ 433110 w 920706"/>
                <a:gd name="connsiteY47" fmla="*/ 1506368 h 1727592"/>
                <a:gd name="connsiteX48" fmla="*/ 442753 w 920706"/>
                <a:gd name="connsiteY48" fmla="*/ 1423756 h 1727592"/>
                <a:gd name="connsiteX49" fmla="*/ 419824 w 920706"/>
                <a:gd name="connsiteY49" fmla="*/ 1349695 h 1727592"/>
                <a:gd name="connsiteX50" fmla="*/ 425888 w 920706"/>
                <a:gd name="connsiteY50" fmla="*/ 1291467 h 1727592"/>
                <a:gd name="connsiteX51" fmla="*/ 406780 w 920706"/>
                <a:gd name="connsiteY51" fmla="*/ 1208975 h 1727592"/>
                <a:gd name="connsiteX52" fmla="*/ 369341 w 920706"/>
                <a:gd name="connsiteY52" fmla="*/ 975173 h 1727592"/>
                <a:gd name="connsiteX53" fmla="*/ 87949 w 920706"/>
                <a:gd name="connsiteY53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89054 w 920706"/>
                <a:gd name="connsiteY45" fmla="*/ 1403676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89054 w 920706"/>
                <a:gd name="connsiteY45" fmla="*/ 1403676 h 1727592"/>
                <a:gd name="connsiteX46" fmla="*/ 575107 w 920706"/>
                <a:gd name="connsiteY46" fmla="*/ 1629010 h 1727592"/>
                <a:gd name="connsiteX47" fmla="*/ 568800 w 920706"/>
                <a:gd name="connsiteY47" fmla="*/ 1712836 h 1727592"/>
                <a:gd name="connsiteX48" fmla="*/ 464716 w 920706"/>
                <a:gd name="connsiteY48" fmla="*/ 1724848 h 1727592"/>
                <a:gd name="connsiteX49" fmla="*/ 433110 w 920706"/>
                <a:gd name="connsiteY49" fmla="*/ 1506368 h 1727592"/>
                <a:gd name="connsiteX50" fmla="*/ 442753 w 920706"/>
                <a:gd name="connsiteY50" fmla="*/ 1423756 h 1727592"/>
                <a:gd name="connsiteX51" fmla="*/ 419824 w 920706"/>
                <a:gd name="connsiteY51" fmla="*/ 1349695 h 1727592"/>
                <a:gd name="connsiteX52" fmla="*/ 425888 w 920706"/>
                <a:gd name="connsiteY52" fmla="*/ 1291467 h 1727592"/>
                <a:gd name="connsiteX53" fmla="*/ 406780 w 920706"/>
                <a:gd name="connsiteY53" fmla="*/ 1208975 h 1727592"/>
                <a:gd name="connsiteX54" fmla="*/ 369341 w 920706"/>
                <a:gd name="connsiteY54" fmla="*/ 975173 h 1727592"/>
                <a:gd name="connsiteX55" fmla="*/ 87949 w 920706"/>
                <a:gd name="connsiteY55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79954 w 920706"/>
                <a:gd name="connsiteY45" fmla="*/ 1324824 h 1727592"/>
                <a:gd name="connsiteX46" fmla="*/ 589054 w 920706"/>
                <a:gd name="connsiteY46" fmla="*/ 1403676 h 1727592"/>
                <a:gd name="connsiteX47" fmla="*/ 575107 w 920706"/>
                <a:gd name="connsiteY47" fmla="*/ 1629010 h 1727592"/>
                <a:gd name="connsiteX48" fmla="*/ 568800 w 920706"/>
                <a:gd name="connsiteY48" fmla="*/ 1712836 h 1727592"/>
                <a:gd name="connsiteX49" fmla="*/ 464716 w 920706"/>
                <a:gd name="connsiteY49" fmla="*/ 1724848 h 1727592"/>
                <a:gd name="connsiteX50" fmla="*/ 433110 w 920706"/>
                <a:gd name="connsiteY50" fmla="*/ 1506368 h 1727592"/>
                <a:gd name="connsiteX51" fmla="*/ 442753 w 920706"/>
                <a:gd name="connsiteY51" fmla="*/ 1423756 h 1727592"/>
                <a:gd name="connsiteX52" fmla="*/ 419824 w 920706"/>
                <a:gd name="connsiteY52" fmla="*/ 1349695 h 1727592"/>
                <a:gd name="connsiteX53" fmla="*/ 425888 w 920706"/>
                <a:gd name="connsiteY53" fmla="*/ 1291467 h 1727592"/>
                <a:gd name="connsiteX54" fmla="*/ 406780 w 920706"/>
                <a:gd name="connsiteY54" fmla="*/ 1208975 h 1727592"/>
                <a:gd name="connsiteX55" fmla="*/ 369341 w 920706"/>
                <a:gd name="connsiteY55" fmla="*/ 975173 h 1727592"/>
                <a:gd name="connsiteX56" fmla="*/ 87949 w 920706"/>
                <a:gd name="connsiteY56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476940 w 920706"/>
                <a:gd name="connsiteY19" fmla="*/ 616746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649916 w 920706"/>
                <a:gd name="connsiteY18" fmla="*/ 615917 h 1727592"/>
                <a:gd name="connsiteX19" fmla="*/ 379463 w 920706"/>
                <a:gd name="connsiteY19" fmla="*/ 409065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79463 w 920706"/>
                <a:gd name="connsiteY19" fmla="*/ 409065 h 1727592"/>
                <a:gd name="connsiteX20" fmla="*/ 405504 w 920706"/>
                <a:gd name="connsiteY20" fmla="*/ 669134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79463 w 920706"/>
                <a:gd name="connsiteY19" fmla="*/ 409065 h 1727592"/>
                <a:gd name="connsiteX20" fmla="*/ 206006 w 920706"/>
                <a:gd name="connsiteY20" fmla="*/ 546737 h 1727592"/>
                <a:gd name="connsiteX21" fmla="*/ 378228 w 920706"/>
                <a:gd name="connsiteY21" fmla="*/ 710187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79463 w 920706"/>
                <a:gd name="connsiteY19" fmla="*/ 409065 h 1727592"/>
                <a:gd name="connsiteX20" fmla="*/ 206006 w 920706"/>
                <a:gd name="connsiteY20" fmla="*/ 546737 h 1727592"/>
                <a:gd name="connsiteX21" fmla="*/ 177702 w 920706"/>
                <a:gd name="connsiteY21" fmla="*/ 717349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357878 w 920706"/>
                <a:gd name="connsiteY24" fmla="*/ 823121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79463 w 920706"/>
                <a:gd name="connsiteY19" fmla="*/ 409065 h 1727592"/>
                <a:gd name="connsiteX20" fmla="*/ 206006 w 920706"/>
                <a:gd name="connsiteY20" fmla="*/ 546737 h 1727592"/>
                <a:gd name="connsiteX21" fmla="*/ 177702 w 920706"/>
                <a:gd name="connsiteY21" fmla="*/ 717349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79463 w 920706"/>
                <a:gd name="connsiteY19" fmla="*/ 409065 h 1727592"/>
                <a:gd name="connsiteX20" fmla="*/ 215225 w 920706"/>
                <a:gd name="connsiteY20" fmla="*/ 529693 h 1727592"/>
                <a:gd name="connsiteX21" fmla="*/ 177702 w 920706"/>
                <a:gd name="connsiteY21" fmla="*/ 717349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702 w 920706"/>
                <a:gd name="connsiteY21" fmla="*/ 717349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702 w 920706"/>
                <a:gd name="connsiteY21" fmla="*/ 717349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342315 w 920706"/>
                <a:gd name="connsiteY22" fmla="*/ 749165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69889 w 920706"/>
                <a:gd name="connsiteY22" fmla="*/ 620092 h 1727592"/>
                <a:gd name="connsiteX23" fmla="*/ 365076 w 920706"/>
                <a:gd name="connsiteY23" fmla="*/ 751543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69889 w 920706"/>
                <a:gd name="connsiteY22" fmla="*/ 620092 h 1727592"/>
                <a:gd name="connsiteX23" fmla="*/ 356884 w 920706"/>
                <a:gd name="connsiteY23" fmla="*/ 597479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6884 w 920706"/>
                <a:gd name="connsiteY23" fmla="*/ 597479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634 w 920706"/>
                <a:gd name="connsiteY19" fmla="*/ 479607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6884 w 920706"/>
                <a:gd name="connsiteY23" fmla="*/ 597479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6884 w 920706"/>
                <a:gd name="connsiteY23" fmla="*/ 597479 h 1727592"/>
                <a:gd name="connsiteX24" fmla="*/ 255800 w 920706"/>
                <a:gd name="connsiteY24" fmla="*/ 821452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6884 w 920706"/>
                <a:gd name="connsiteY23" fmla="*/ 597479 h 1727592"/>
                <a:gd name="connsiteX24" fmla="*/ 358604 w 920706"/>
                <a:gd name="connsiteY24" fmla="*/ 507559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4336 w 920706"/>
                <a:gd name="connsiteY23" fmla="*/ 575401 h 1727592"/>
                <a:gd name="connsiteX24" fmla="*/ 358604 w 920706"/>
                <a:gd name="connsiteY24" fmla="*/ 507559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1952 w 920706"/>
                <a:gd name="connsiteY22" fmla="*/ 610266 h 1727592"/>
                <a:gd name="connsiteX23" fmla="*/ 354336 w 920706"/>
                <a:gd name="connsiteY23" fmla="*/ 575401 h 1727592"/>
                <a:gd name="connsiteX24" fmla="*/ 358604 w 920706"/>
                <a:gd name="connsiteY24" fmla="*/ 507559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4336 w 920706"/>
                <a:gd name="connsiteY23" fmla="*/ 575401 h 1727592"/>
                <a:gd name="connsiteX24" fmla="*/ 358604 w 920706"/>
                <a:gd name="connsiteY24" fmla="*/ 507559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357878 w 920706"/>
                <a:gd name="connsiteY25" fmla="*/ 823121 h 1727592"/>
                <a:gd name="connsiteX26" fmla="*/ 375340 w 920706"/>
                <a:gd name="connsiteY26" fmla="*/ 840584 h 1727592"/>
                <a:gd name="connsiteX27" fmla="*/ 412583 w 920706"/>
                <a:gd name="connsiteY27" fmla="*/ 817733 h 1727592"/>
                <a:gd name="connsiteX28" fmla="*/ 462653 w 920706"/>
                <a:gd name="connsiteY28" fmla="*/ 777084 h 1727592"/>
                <a:gd name="connsiteX29" fmla="*/ 540440 w 920706"/>
                <a:gd name="connsiteY29" fmla="*/ 697709 h 1727592"/>
                <a:gd name="connsiteX30" fmla="*/ 739554 w 920706"/>
                <a:gd name="connsiteY30" fmla="*/ 310056 h 1727592"/>
                <a:gd name="connsiteX31" fmla="*/ 826112 w 920706"/>
                <a:gd name="connsiteY31" fmla="*/ 381566 h 1727592"/>
                <a:gd name="connsiteX32" fmla="*/ 868272 w 920706"/>
                <a:gd name="connsiteY32" fmla="*/ 566867 h 1727592"/>
                <a:gd name="connsiteX33" fmla="*/ 909057 w 920706"/>
                <a:gd name="connsiteY33" fmla="*/ 850779 h 1727592"/>
                <a:gd name="connsiteX34" fmla="*/ 844946 w 920706"/>
                <a:gd name="connsiteY34" fmla="*/ 934683 h 1727592"/>
                <a:gd name="connsiteX35" fmla="*/ 853682 w 920706"/>
                <a:gd name="connsiteY35" fmla="*/ 1010382 h 1727592"/>
                <a:gd name="connsiteX36" fmla="*/ 822082 w 920706"/>
                <a:gd name="connsiteY36" fmla="*/ 1082744 h 1727592"/>
                <a:gd name="connsiteX37" fmla="*/ 833855 w 920706"/>
                <a:gd name="connsiteY37" fmla="*/ 1295521 h 1727592"/>
                <a:gd name="connsiteX38" fmla="*/ 861336 w 920706"/>
                <a:gd name="connsiteY38" fmla="*/ 1409006 h 1727592"/>
                <a:gd name="connsiteX39" fmla="*/ 901674 w 920706"/>
                <a:gd name="connsiteY39" fmla="*/ 1536988 h 1727592"/>
                <a:gd name="connsiteX40" fmla="*/ 916293 w 920706"/>
                <a:gd name="connsiteY40" fmla="*/ 1677525 h 1727592"/>
                <a:gd name="connsiteX41" fmla="*/ 818153 w 920706"/>
                <a:gd name="connsiteY41" fmla="*/ 1685655 h 1727592"/>
                <a:gd name="connsiteX42" fmla="*/ 760104 w 920706"/>
                <a:gd name="connsiteY42" fmla="*/ 1598071 h 1727592"/>
                <a:gd name="connsiteX43" fmla="*/ 737416 w 920706"/>
                <a:gd name="connsiteY43" fmla="*/ 1456866 h 1727592"/>
                <a:gd name="connsiteX44" fmla="*/ 681549 w 920706"/>
                <a:gd name="connsiteY44" fmla="*/ 1305107 h 1727592"/>
                <a:gd name="connsiteX45" fmla="*/ 598143 w 920706"/>
                <a:gd name="connsiteY45" fmla="*/ 1067039 h 1727592"/>
                <a:gd name="connsiteX46" fmla="*/ 594690 w 920706"/>
                <a:gd name="connsiteY46" fmla="*/ 1203270 h 1727592"/>
                <a:gd name="connsiteX47" fmla="*/ 579954 w 920706"/>
                <a:gd name="connsiteY47" fmla="*/ 1324824 h 1727592"/>
                <a:gd name="connsiteX48" fmla="*/ 589054 w 920706"/>
                <a:gd name="connsiteY48" fmla="*/ 1403676 h 1727592"/>
                <a:gd name="connsiteX49" fmla="*/ 575107 w 920706"/>
                <a:gd name="connsiteY49" fmla="*/ 1629010 h 1727592"/>
                <a:gd name="connsiteX50" fmla="*/ 568800 w 920706"/>
                <a:gd name="connsiteY50" fmla="*/ 1712836 h 1727592"/>
                <a:gd name="connsiteX51" fmla="*/ 464716 w 920706"/>
                <a:gd name="connsiteY51" fmla="*/ 1724848 h 1727592"/>
                <a:gd name="connsiteX52" fmla="*/ 433110 w 920706"/>
                <a:gd name="connsiteY52" fmla="*/ 1506368 h 1727592"/>
                <a:gd name="connsiteX53" fmla="*/ 442753 w 920706"/>
                <a:gd name="connsiteY53" fmla="*/ 1423756 h 1727592"/>
                <a:gd name="connsiteX54" fmla="*/ 419824 w 920706"/>
                <a:gd name="connsiteY54" fmla="*/ 1349695 h 1727592"/>
                <a:gd name="connsiteX55" fmla="*/ 425888 w 920706"/>
                <a:gd name="connsiteY55" fmla="*/ 1291467 h 1727592"/>
                <a:gd name="connsiteX56" fmla="*/ 406780 w 920706"/>
                <a:gd name="connsiteY56" fmla="*/ 1208975 h 1727592"/>
                <a:gd name="connsiteX57" fmla="*/ 369341 w 920706"/>
                <a:gd name="connsiteY57" fmla="*/ 975173 h 1727592"/>
                <a:gd name="connsiteX58" fmla="*/ 87949 w 920706"/>
                <a:gd name="connsiteY58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375340 w 920706"/>
                <a:gd name="connsiteY25" fmla="*/ 840584 h 1727592"/>
                <a:gd name="connsiteX26" fmla="*/ 412583 w 920706"/>
                <a:gd name="connsiteY26" fmla="*/ 817733 h 1727592"/>
                <a:gd name="connsiteX27" fmla="*/ 462653 w 920706"/>
                <a:gd name="connsiteY27" fmla="*/ 777084 h 1727592"/>
                <a:gd name="connsiteX28" fmla="*/ 540440 w 920706"/>
                <a:gd name="connsiteY28" fmla="*/ 697709 h 1727592"/>
                <a:gd name="connsiteX29" fmla="*/ 739554 w 920706"/>
                <a:gd name="connsiteY29" fmla="*/ 310056 h 1727592"/>
                <a:gd name="connsiteX30" fmla="*/ 826112 w 920706"/>
                <a:gd name="connsiteY30" fmla="*/ 381566 h 1727592"/>
                <a:gd name="connsiteX31" fmla="*/ 868272 w 920706"/>
                <a:gd name="connsiteY31" fmla="*/ 566867 h 1727592"/>
                <a:gd name="connsiteX32" fmla="*/ 909057 w 920706"/>
                <a:gd name="connsiteY32" fmla="*/ 850779 h 1727592"/>
                <a:gd name="connsiteX33" fmla="*/ 844946 w 920706"/>
                <a:gd name="connsiteY33" fmla="*/ 934683 h 1727592"/>
                <a:gd name="connsiteX34" fmla="*/ 853682 w 920706"/>
                <a:gd name="connsiteY34" fmla="*/ 1010382 h 1727592"/>
                <a:gd name="connsiteX35" fmla="*/ 822082 w 920706"/>
                <a:gd name="connsiteY35" fmla="*/ 1082744 h 1727592"/>
                <a:gd name="connsiteX36" fmla="*/ 833855 w 920706"/>
                <a:gd name="connsiteY36" fmla="*/ 1295521 h 1727592"/>
                <a:gd name="connsiteX37" fmla="*/ 861336 w 920706"/>
                <a:gd name="connsiteY37" fmla="*/ 1409006 h 1727592"/>
                <a:gd name="connsiteX38" fmla="*/ 901674 w 920706"/>
                <a:gd name="connsiteY38" fmla="*/ 1536988 h 1727592"/>
                <a:gd name="connsiteX39" fmla="*/ 916293 w 920706"/>
                <a:gd name="connsiteY39" fmla="*/ 1677525 h 1727592"/>
                <a:gd name="connsiteX40" fmla="*/ 818153 w 920706"/>
                <a:gd name="connsiteY40" fmla="*/ 1685655 h 1727592"/>
                <a:gd name="connsiteX41" fmla="*/ 760104 w 920706"/>
                <a:gd name="connsiteY41" fmla="*/ 1598071 h 1727592"/>
                <a:gd name="connsiteX42" fmla="*/ 737416 w 920706"/>
                <a:gd name="connsiteY42" fmla="*/ 1456866 h 1727592"/>
                <a:gd name="connsiteX43" fmla="*/ 681549 w 920706"/>
                <a:gd name="connsiteY43" fmla="*/ 1305107 h 1727592"/>
                <a:gd name="connsiteX44" fmla="*/ 598143 w 920706"/>
                <a:gd name="connsiteY44" fmla="*/ 1067039 h 1727592"/>
                <a:gd name="connsiteX45" fmla="*/ 594690 w 920706"/>
                <a:gd name="connsiteY45" fmla="*/ 1203270 h 1727592"/>
                <a:gd name="connsiteX46" fmla="*/ 579954 w 920706"/>
                <a:gd name="connsiteY46" fmla="*/ 1324824 h 1727592"/>
                <a:gd name="connsiteX47" fmla="*/ 589054 w 920706"/>
                <a:gd name="connsiteY47" fmla="*/ 1403676 h 1727592"/>
                <a:gd name="connsiteX48" fmla="*/ 575107 w 920706"/>
                <a:gd name="connsiteY48" fmla="*/ 1629010 h 1727592"/>
                <a:gd name="connsiteX49" fmla="*/ 568800 w 920706"/>
                <a:gd name="connsiteY49" fmla="*/ 1712836 h 1727592"/>
                <a:gd name="connsiteX50" fmla="*/ 464716 w 920706"/>
                <a:gd name="connsiteY50" fmla="*/ 1724848 h 1727592"/>
                <a:gd name="connsiteX51" fmla="*/ 433110 w 920706"/>
                <a:gd name="connsiteY51" fmla="*/ 1506368 h 1727592"/>
                <a:gd name="connsiteX52" fmla="*/ 442753 w 920706"/>
                <a:gd name="connsiteY52" fmla="*/ 1423756 h 1727592"/>
                <a:gd name="connsiteX53" fmla="*/ 419824 w 920706"/>
                <a:gd name="connsiteY53" fmla="*/ 1349695 h 1727592"/>
                <a:gd name="connsiteX54" fmla="*/ 425888 w 920706"/>
                <a:gd name="connsiteY54" fmla="*/ 1291467 h 1727592"/>
                <a:gd name="connsiteX55" fmla="*/ 406780 w 920706"/>
                <a:gd name="connsiteY55" fmla="*/ 1208975 h 1727592"/>
                <a:gd name="connsiteX56" fmla="*/ 369341 w 920706"/>
                <a:gd name="connsiteY56" fmla="*/ 975173 h 1727592"/>
                <a:gd name="connsiteX57" fmla="*/ 87949 w 920706"/>
                <a:gd name="connsiteY57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12583 w 920706"/>
                <a:gd name="connsiteY25" fmla="*/ 817733 h 1727592"/>
                <a:gd name="connsiteX26" fmla="*/ 462653 w 920706"/>
                <a:gd name="connsiteY26" fmla="*/ 777084 h 1727592"/>
                <a:gd name="connsiteX27" fmla="*/ 540440 w 920706"/>
                <a:gd name="connsiteY27" fmla="*/ 697709 h 1727592"/>
                <a:gd name="connsiteX28" fmla="*/ 739554 w 920706"/>
                <a:gd name="connsiteY28" fmla="*/ 310056 h 1727592"/>
                <a:gd name="connsiteX29" fmla="*/ 826112 w 920706"/>
                <a:gd name="connsiteY29" fmla="*/ 381566 h 1727592"/>
                <a:gd name="connsiteX30" fmla="*/ 868272 w 920706"/>
                <a:gd name="connsiteY30" fmla="*/ 566867 h 1727592"/>
                <a:gd name="connsiteX31" fmla="*/ 909057 w 920706"/>
                <a:gd name="connsiteY31" fmla="*/ 850779 h 1727592"/>
                <a:gd name="connsiteX32" fmla="*/ 844946 w 920706"/>
                <a:gd name="connsiteY32" fmla="*/ 934683 h 1727592"/>
                <a:gd name="connsiteX33" fmla="*/ 853682 w 920706"/>
                <a:gd name="connsiteY33" fmla="*/ 1010382 h 1727592"/>
                <a:gd name="connsiteX34" fmla="*/ 822082 w 920706"/>
                <a:gd name="connsiteY34" fmla="*/ 1082744 h 1727592"/>
                <a:gd name="connsiteX35" fmla="*/ 833855 w 920706"/>
                <a:gd name="connsiteY35" fmla="*/ 1295521 h 1727592"/>
                <a:gd name="connsiteX36" fmla="*/ 861336 w 920706"/>
                <a:gd name="connsiteY36" fmla="*/ 1409006 h 1727592"/>
                <a:gd name="connsiteX37" fmla="*/ 901674 w 920706"/>
                <a:gd name="connsiteY37" fmla="*/ 1536988 h 1727592"/>
                <a:gd name="connsiteX38" fmla="*/ 916293 w 920706"/>
                <a:gd name="connsiteY38" fmla="*/ 1677525 h 1727592"/>
                <a:gd name="connsiteX39" fmla="*/ 818153 w 920706"/>
                <a:gd name="connsiteY39" fmla="*/ 1685655 h 1727592"/>
                <a:gd name="connsiteX40" fmla="*/ 760104 w 920706"/>
                <a:gd name="connsiteY40" fmla="*/ 1598071 h 1727592"/>
                <a:gd name="connsiteX41" fmla="*/ 737416 w 920706"/>
                <a:gd name="connsiteY41" fmla="*/ 1456866 h 1727592"/>
                <a:gd name="connsiteX42" fmla="*/ 681549 w 920706"/>
                <a:gd name="connsiteY42" fmla="*/ 1305107 h 1727592"/>
                <a:gd name="connsiteX43" fmla="*/ 598143 w 920706"/>
                <a:gd name="connsiteY43" fmla="*/ 1067039 h 1727592"/>
                <a:gd name="connsiteX44" fmla="*/ 594690 w 920706"/>
                <a:gd name="connsiteY44" fmla="*/ 1203270 h 1727592"/>
                <a:gd name="connsiteX45" fmla="*/ 579954 w 920706"/>
                <a:gd name="connsiteY45" fmla="*/ 1324824 h 1727592"/>
                <a:gd name="connsiteX46" fmla="*/ 589054 w 920706"/>
                <a:gd name="connsiteY46" fmla="*/ 1403676 h 1727592"/>
                <a:gd name="connsiteX47" fmla="*/ 575107 w 920706"/>
                <a:gd name="connsiteY47" fmla="*/ 1629010 h 1727592"/>
                <a:gd name="connsiteX48" fmla="*/ 568800 w 920706"/>
                <a:gd name="connsiteY48" fmla="*/ 1712836 h 1727592"/>
                <a:gd name="connsiteX49" fmla="*/ 464716 w 920706"/>
                <a:gd name="connsiteY49" fmla="*/ 1724848 h 1727592"/>
                <a:gd name="connsiteX50" fmla="*/ 433110 w 920706"/>
                <a:gd name="connsiteY50" fmla="*/ 1506368 h 1727592"/>
                <a:gd name="connsiteX51" fmla="*/ 442753 w 920706"/>
                <a:gd name="connsiteY51" fmla="*/ 1423756 h 1727592"/>
                <a:gd name="connsiteX52" fmla="*/ 419824 w 920706"/>
                <a:gd name="connsiteY52" fmla="*/ 1349695 h 1727592"/>
                <a:gd name="connsiteX53" fmla="*/ 425888 w 920706"/>
                <a:gd name="connsiteY53" fmla="*/ 1291467 h 1727592"/>
                <a:gd name="connsiteX54" fmla="*/ 406780 w 920706"/>
                <a:gd name="connsiteY54" fmla="*/ 1208975 h 1727592"/>
                <a:gd name="connsiteX55" fmla="*/ 369341 w 920706"/>
                <a:gd name="connsiteY55" fmla="*/ 975173 h 1727592"/>
                <a:gd name="connsiteX56" fmla="*/ 87949 w 920706"/>
                <a:gd name="connsiteY56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62653 w 920706"/>
                <a:gd name="connsiteY25" fmla="*/ 777084 h 1727592"/>
                <a:gd name="connsiteX26" fmla="*/ 540440 w 920706"/>
                <a:gd name="connsiteY26" fmla="*/ 697709 h 1727592"/>
                <a:gd name="connsiteX27" fmla="*/ 739554 w 920706"/>
                <a:gd name="connsiteY27" fmla="*/ 310056 h 1727592"/>
                <a:gd name="connsiteX28" fmla="*/ 826112 w 920706"/>
                <a:gd name="connsiteY28" fmla="*/ 381566 h 1727592"/>
                <a:gd name="connsiteX29" fmla="*/ 868272 w 920706"/>
                <a:gd name="connsiteY29" fmla="*/ 566867 h 1727592"/>
                <a:gd name="connsiteX30" fmla="*/ 909057 w 920706"/>
                <a:gd name="connsiteY30" fmla="*/ 850779 h 1727592"/>
                <a:gd name="connsiteX31" fmla="*/ 844946 w 920706"/>
                <a:gd name="connsiteY31" fmla="*/ 934683 h 1727592"/>
                <a:gd name="connsiteX32" fmla="*/ 853682 w 920706"/>
                <a:gd name="connsiteY32" fmla="*/ 1010382 h 1727592"/>
                <a:gd name="connsiteX33" fmla="*/ 822082 w 920706"/>
                <a:gd name="connsiteY33" fmla="*/ 1082744 h 1727592"/>
                <a:gd name="connsiteX34" fmla="*/ 833855 w 920706"/>
                <a:gd name="connsiteY34" fmla="*/ 1295521 h 1727592"/>
                <a:gd name="connsiteX35" fmla="*/ 861336 w 920706"/>
                <a:gd name="connsiteY35" fmla="*/ 1409006 h 1727592"/>
                <a:gd name="connsiteX36" fmla="*/ 901674 w 920706"/>
                <a:gd name="connsiteY36" fmla="*/ 1536988 h 1727592"/>
                <a:gd name="connsiteX37" fmla="*/ 916293 w 920706"/>
                <a:gd name="connsiteY37" fmla="*/ 1677525 h 1727592"/>
                <a:gd name="connsiteX38" fmla="*/ 818153 w 920706"/>
                <a:gd name="connsiteY38" fmla="*/ 1685655 h 1727592"/>
                <a:gd name="connsiteX39" fmla="*/ 760104 w 920706"/>
                <a:gd name="connsiteY39" fmla="*/ 1598071 h 1727592"/>
                <a:gd name="connsiteX40" fmla="*/ 737416 w 920706"/>
                <a:gd name="connsiteY40" fmla="*/ 1456866 h 1727592"/>
                <a:gd name="connsiteX41" fmla="*/ 681549 w 920706"/>
                <a:gd name="connsiteY41" fmla="*/ 1305107 h 1727592"/>
                <a:gd name="connsiteX42" fmla="*/ 598143 w 920706"/>
                <a:gd name="connsiteY42" fmla="*/ 1067039 h 1727592"/>
                <a:gd name="connsiteX43" fmla="*/ 594690 w 920706"/>
                <a:gd name="connsiteY43" fmla="*/ 1203270 h 1727592"/>
                <a:gd name="connsiteX44" fmla="*/ 579954 w 920706"/>
                <a:gd name="connsiteY44" fmla="*/ 1324824 h 1727592"/>
                <a:gd name="connsiteX45" fmla="*/ 589054 w 920706"/>
                <a:gd name="connsiteY45" fmla="*/ 1403676 h 1727592"/>
                <a:gd name="connsiteX46" fmla="*/ 575107 w 920706"/>
                <a:gd name="connsiteY46" fmla="*/ 1629010 h 1727592"/>
                <a:gd name="connsiteX47" fmla="*/ 568800 w 920706"/>
                <a:gd name="connsiteY47" fmla="*/ 1712836 h 1727592"/>
                <a:gd name="connsiteX48" fmla="*/ 464716 w 920706"/>
                <a:gd name="connsiteY48" fmla="*/ 1724848 h 1727592"/>
                <a:gd name="connsiteX49" fmla="*/ 433110 w 920706"/>
                <a:gd name="connsiteY49" fmla="*/ 1506368 h 1727592"/>
                <a:gd name="connsiteX50" fmla="*/ 442753 w 920706"/>
                <a:gd name="connsiteY50" fmla="*/ 1423756 h 1727592"/>
                <a:gd name="connsiteX51" fmla="*/ 419824 w 920706"/>
                <a:gd name="connsiteY51" fmla="*/ 1349695 h 1727592"/>
                <a:gd name="connsiteX52" fmla="*/ 425888 w 920706"/>
                <a:gd name="connsiteY52" fmla="*/ 1291467 h 1727592"/>
                <a:gd name="connsiteX53" fmla="*/ 406780 w 920706"/>
                <a:gd name="connsiteY53" fmla="*/ 1208975 h 1727592"/>
                <a:gd name="connsiteX54" fmla="*/ 369341 w 920706"/>
                <a:gd name="connsiteY54" fmla="*/ 975173 h 1727592"/>
                <a:gd name="connsiteX55" fmla="*/ 87949 w 920706"/>
                <a:gd name="connsiteY55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540440 w 920706"/>
                <a:gd name="connsiteY25" fmla="*/ 697709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86636 w 920706"/>
                <a:gd name="connsiteY25" fmla="*/ 536125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86636 w 920706"/>
                <a:gd name="connsiteY25" fmla="*/ 536125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58604 w 920706"/>
                <a:gd name="connsiteY24" fmla="*/ 507559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77831 w 920706"/>
                <a:gd name="connsiteY24" fmla="*/ 494153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68369 w 920706"/>
                <a:gd name="connsiteY24" fmla="*/ 495245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363998 w 920706"/>
                <a:gd name="connsiteY19" fmla="*/ 482761 h 1727592"/>
                <a:gd name="connsiteX20" fmla="*/ 215225 w 920706"/>
                <a:gd name="connsiteY20" fmla="*/ 529693 h 1727592"/>
                <a:gd name="connsiteX21" fmla="*/ 177396 w 920706"/>
                <a:gd name="connsiteY21" fmla="*/ 603925 h 1727592"/>
                <a:gd name="connsiteX22" fmla="*/ 277532 w 920706"/>
                <a:gd name="connsiteY22" fmla="*/ 603230 h 1727592"/>
                <a:gd name="connsiteX23" fmla="*/ 356824 w 920706"/>
                <a:gd name="connsiteY23" fmla="*/ 583105 h 1727592"/>
                <a:gd name="connsiteX24" fmla="*/ 368369 w 920706"/>
                <a:gd name="connsiteY24" fmla="*/ 495245 h 1727592"/>
                <a:gd name="connsiteX25" fmla="*/ 482995 w 920706"/>
                <a:gd name="connsiteY25" fmla="*/ 546133 h 1727592"/>
                <a:gd name="connsiteX26" fmla="*/ 739554 w 920706"/>
                <a:gd name="connsiteY26" fmla="*/ 310056 h 1727592"/>
                <a:gd name="connsiteX27" fmla="*/ 826112 w 920706"/>
                <a:gd name="connsiteY27" fmla="*/ 381566 h 1727592"/>
                <a:gd name="connsiteX28" fmla="*/ 868272 w 920706"/>
                <a:gd name="connsiteY28" fmla="*/ 566867 h 1727592"/>
                <a:gd name="connsiteX29" fmla="*/ 909057 w 920706"/>
                <a:gd name="connsiteY29" fmla="*/ 850779 h 1727592"/>
                <a:gd name="connsiteX30" fmla="*/ 844946 w 920706"/>
                <a:gd name="connsiteY30" fmla="*/ 934683 h 1727592"/>
                <a:gd name="connsiteX31" fmla="*/ 853682 w 920706"/>
                <a:gd name="connsiteY31" fmla="*/ 1010382 h 1727592"/>
                <a:gd name="connsiteX32" fmla="*/ 822082 w 920706"/>
                <a:gd name="connsiteY32" fmla="*/ 1082744 h 1727592"/>
                <a:gd name="connsiteX33" fmla="*/ 833855 w 920706"/>
                <a:gd name="connsiteY33" fmla="*/ 1295521 h 1727592"/>
                <a:gd name="connsiteX34" fmla="*/ 861336 w 920706"/>
                <a:gd name="connsiteY34" fmla="*/ 1409006 h 1727592"/>
                <a:gd name="connsiteX35" fmla="*/ 901674 w 920706"/>
                <a:gd name="connsiteY35" fmla="*/ 1536988 h 1727592"/>
                <a:gd name="connsiteX36" fmla="*/ 916293 w 920706"/>
                <a:gd name="connsiteY36" fmla="*/ 1677525 h 1727592"/>
                <a:gd name="connsiteX37" fmla="*/ 818153 w 920706"/>
                <a:gd name="connsiteY37" fmla="*/ 1685655 h 1727592"/>
                <a:gd name="connsiteX38" fmla="*/ 760104 w 920706"/>
                <a:gd name="connsiteY38" fmla="*/ 1598071 h 1727592"/>
                <a:gd name="connsiteX39" fmla="*/ 737416 w 920706"/>
                <a:gd name="connsiteY39" fmla="*/ 1456866 h 1727592"/>
                <a:gd name="connsiteX40" fmla="*/ 681549 w 920706"/>
                <a:gd name="connsiteY40" fmla="*/ 1305107 h 1727592"/>
                <a:gd name="connsiteX41" fmla="*/ 598143 w 920706"/>
                <a:gd name="connsiteY41" fmla="*/ 1067039 h 1727592"/>
                <a:gd name="connsiteX42" fmla="*/ 594690 w 920706"/>
                <a:gd name="connsiteY42" fmla="*/ 1203270 h 1727592"/>
                <a:gd name="connsiteX43" fmla="*/ 579954 w 920706"/>
                <a:gd name="connsiteY43" fmla="*/ 1324824 h 1727592"/>
                <a:gd name="connsiteX44" fmla="*/ 589054 w 920706"/>
                <a:gd name="connsiteY44" fmla="*/ 1403676 h 1727592"/>
                <a:gd name="connsiteX45" fmla="*/ 575107 w 920706"/>
                <a:gd name="connsiteY45" fmla="*/ 1629010 h 1727592"/>
                <a:gd name="connsiteX46" fmla="*/ 568800 w 920706"/>
                <a:gd name="connsiteY46" fmla="*/ 1712836 h 1727592"/>
                <a:gd name="connsiteX47" fmla="*/ 464716 w 920706"/>
                <a:gd name="connsiteY47" fmla="*/ 1724848 h 1727592"/>
                <a:gd name="connsiteX48" fmla="*/ 433110 w 920706"/>
                <a:gd name="connsiteY48" fmla="*/ 1506368 h 1727592"/>
                <a:gd name="connsiteX49" fmla="*/ 442753 w 920706"/>
                <a:gd name="connsiteY49" fmla="*/ 1423756 h 1727592"/>
                <a:gd name="connsiteX50" fmla="*/ 419824 w 920706"/>
                <a:gd name="connsiteY50" fmla="*/ 1349695 h 1727592"/>
                <a:gd name="connsiteX51" fmla="*/ 425888 w 920706"/>
                <a:gd name="connsiteY51" fmla="*/ 1291467 h 1727592"/>
                <a:gd name="connsiteX52" fmla="*/ 406780 w 920706"/>
                <a:gd name="connsiteY52" fmla="*/ 1208975 h 1727592"/>
                <a:gd name="connsiteX53" fmla="*/ 369341 w 920706"/>
                <a:gd name="connsiteY53" fmla="*/ 975173 h 1727592"/>
                <a:gd name="connsiteX54" fmla="*/ 87949 w 920706"/>
                <a:gd name="connsiteY54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15225 w 920706"/>
                <a:gd name="connsiteY19" fmla="*/ 529693 h 1727592"/>
                <a:gd name="connsiteX20" fmla="*/ 177396 w 920706"/>
                <a:gd name="connsiteY20" fmla="*/ 603925 h 1727592"/>
                <a:gd name="connsiteX21" fmla="*/ 277532 w 920706"/>
                <a:gd name="connsiteY21" fmla="*/ 603230 h 1727592"/>
                <a:gd name="connsiteX22" fmla="*/ 356824 w 920706"/>
                <a:gd name="connsiteY22" fmla="*/ 583105 h 1727592"/>
                <a:gd name="connsiteX23" fmla="*/ 368369 w 920706"/>
                <a:gd name="connsiteY23" fmla="*/ 495245 h 1727592"/>
                <a:gd name="connsiteX24" fmla="*/ 482995 w 920706"/>
                <a:gd name="connsiteY24" fmla="*/ 546133 h 1727592"/>
                <a:gd name="connsiteX25" fmla="*/ 739554 w 920706"/>
                <a:gd name="connsiteY25" fmla="*/ 310056 h 1727592"/>
                <a:gd name="connsiteX26" fmla="*/ 826112 w 920706"/>
                <a:gd name="connsiteY26" fmla="*/ 381566 h 1727592"/>
                <a:gd name="connsiteX27" fmla="*/ 868272 w 920706"/>
                <a:gd name="connsiteY27" fmla="*/ 566867 h 1727592"/>
                <a:gd name="connsiteX28" fmla="*/ 909057 w 920706"/>
                <a:gd name="connsiteY28" fmla="*/ 850779 h 1727592"/>
                <a:gd name="connsiteX29" fmla="*/ 844946 w 920706"/>
                <a:gd name="connsiteY29" fmla="*/ 934683 h 1727592"/>
                <a:gd name="connsiteX30" fmla="*/ 853682 w 920706"/>
                <a:gd name="connsiteY30" fmla="*/ 1010382 h 1727592"/>
                <a:gd name="connsiteX31" fmla="*/ 822082 w 920706"/>
                <a:gd name="connsiteY31" fmla="*/ 1082744 h 1727592"/>
                <a:gd name="connsiteX32" fmla="*/ 833855 w 920706"/>
                <a:gd name="connsiteY32" fmla="*/ 1295521 h 1727592"/>
                <a:gd name="connsiteX33" fmla="*/ 861336 w 920706"/>
                <a:gd name="connsiteY33" fmla="*/ 1409006 h 1727592"/>
                <a:gd name="connsiteX34" fmla="*/ 901674 w 920706"/>
                <a:gd name="connsiteY34" fmla="*/ 1536988 h 1727592"/>
                <a:gd name="connsiteX35" fmla="*/ 916293 w 920706"/>
                <a:gd name="connsiteY35" fmla="*/ 1677525 h 1727592"/>
                <a:gd name="connsiteX36" fmla="*/ 818153 w 920706"/>
                <a:gd name="connsiteY36" fmla="*/ 1685655 h 1727592"/>
                <a:gd name="connsiteX37" fmla="*/ 760104 w 920706"/>
                <a:gd name="connsiteY37" fmla="*/ 1598071 h 1727592"/>
                <a:gd name="connsiteX38" fmla="*/ 737416 w 920706"/>
                <a:gd name="connsiteY38" fmla="*/ 1456866 h 1727592"/>
                <a:gd name="connsiteX39" fmla="*/ 681549 w 920706"/>
                <a:gd name="connsiteY39" fmla="*/ 1305107 h 1727592"/>
                <a:gd name="connsiteX40" fmla="*/ 598143 w 920706"/>
                <a:gd name="connsiteY40" fmla="*/ 1067039 h 1727592"/>
                <a:gd name="connsiteX41" fmla="*/ 594690 w 920706"/>
                <a:gd name="connsiteY41" fmla="*/ 1203270 h 1727592"/>
                <a:gd name="connsiteX42" fmla="*/ 579954 w 920706"/>
                <a:gd name="connsiteY42" fmla="*/ 1324824 h 1727592"/>
                <a:gd name="connsiteX43" fmla="*/ 589054 w 920706"/>
                <a:gd name="connsiteY43" fmla="*/ 1403676 h 1727592"/>
                <a:gd name="connsiteX44" fmla="*/ 575107 w 920706"/>
                <a:gd name="connsiteY44" fmla="*/ 1629010 h 1727592"/>
                <a:gd name="connsiteX45" fmla="*/ 568800 w 920706"/>
                <a:gd name="connsiteY45" fmla="*/ 1712836 h 1727592"/>
                <a:gd name="connsiteX46" fmla="*/ 464716 w 920706"/>
                <a:gd name="connsiteY46" fmla="*/ 1724848 h 1727592"/>
                <a:gd name="connsiteX47" fmla="*/ 433110 w 920706"/>
                <a:gd name="connsiteY47" fmla="*/ 1506368 h 1727592"/>
                <a:gd name="connsiteX48" fmla="*/ 442753 w 920706"/>
                <a:gd name="connsiteY48" fmla="*/ 1423756 h 1727592"/>
                <a:gd name="connsiteX49" fmla="*/ 419824 w 920706"/>
                <a:gd name="connsiteY49" fmla="*/ 1349695 h 1727592"/>
                <a:gd name="connsiteX50" fmla="*/ 425888 w 920706"/>
                <a:gd name="connsiteY50" fmla="*/ 1291467 h 1727592"/>
                <a:gd name="connsiteX51" fmla="*/ 406780 w 920706"/>
                <a:gd name="connsiteY51" fmla="*/ 1208975 h 1727592"/>
                <a:gd name="connsiteX52" fmla="*/ 369341 w 920706"/>
                <a:gd name="connsiteY52" fmla="*/ 975173 h 1727592"/>
                <a:gd name="connsiteX53" fmla="*/ 87949 w 920706"/>
                <a:gd name="connsiteY53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15225 w 920706"/>
                <a:gd name="connsiteY19" fmla="*/ 529693 h 1727592"/>
                <a:gd name="connsiteX20" fmla="*/ 177396 w 920706"/>
                <a:gd name="connsiteY20" fmla="*/ 603925 h 1727592"/>
                <a:gd name="connsiteX21" fmla="*/ 277532 w 920706"/>
                <a:gd name="connsiteY21" fmla="*/ 603230 h 1727592"/>
                <a:gd name="connsiteX22" fmla="*/ 356824 w 920706"/>
                <a:gd name="connsiteY22" fmla="*/ 583105 h 1727592"/>
                <a:gd name="connsiteX23" fmla="*/ 482995 w 920706"/>
                <a:gd name="connsiteY23" fmla="*/ 546133 h 1727592"/>
                <a:gd name="connsiteX24" fmla="*/ 739554 w 920706"/>
                <a:gd name="connsiteY24" fmla="*/ 310056 h 1727592"/>
                <a:gd name="connsiteX25" fmla="*/ 826112 w 920706"/>
                <a:gd name="connsiteY25" fmla="*/ 381566 h 1727592"/>
                <a:gd name="connsiteX26" fmla="*/ 868272 w 920706"/>
                <a:gd name="connsiteY26" fmla="*/ 566867 h 1727592"/>
                <a:gd name="connsiteX27" fmla="*/ 909057 w 920706"/>
                <a:gd name="connsiteY27" fmla="*/ 850779 h 1727592"/>
                <a:gd name="connsiteX28" fmla="*/ 844946 w 920706"/>
                <a:gd name="connsiteY28" fmla="*/ 934683 h 1727592"/>
                <a:gd name="connsiteX29" fmla="*/ 853682 w 920706"/>
                <a:gd name="connsiteY29" fmla="*/ 1010382 h 1727592"/>
                <a:gd name="connsiteX30" fmla="*/ 822082 w 920706"/>
                <a:gd name="connsiteY30" fmla="*/ 1082744 h 1727592"/>
                <a:gd name="connsiteX31" fmla="*/ 833855 w 920706"/>
                <a:gd name="connsiteY31" fmla="*/ 1295521 h 1727592"/>
                <a:gd name="connsiteX32" fmla="*/ 861336 w 920706"/>
                <a:gd name="connsiteY32" fmla="*/ 1409006 h 1727592"/>
                <a:gd name="connsiteX33" fmla="*/ 901674 w 920706"/>
                <a:gd name="connsiteY33" fmla="*/ 1536988 h 1727592"/>
                <a:gd name="connsiteX34" fmla="*/ 916293 w 920706"/>
                <a:gd name="connsiteY34" fmla="*/ 1677525 h 1727592"/>
                <a:gd name="connsiteX35" fmla="*/ 818153 w 920706"/>
                <a:gd name="connsiteY35" fmla="*/ 1685655 h 1727592"/>
                <a:gd name="connsiteX36" fmla="*/ 760104 w 920706"/>
                <a:gd name="connsiteY36" fmla="*/ 1598071 h 1727592"/>
                <a:gd name="connsiteX37" fmla="*/ 737416 w 920706"/>
                <a:gd name="connsiteY37" fmla="*/ 1456866 h 1727592"/>
                <a:gd name="connsiteX38" fmla="*/ 681549 w 920706"/>
                <a:gd name="connsiteY38" fmla="*/ 1305107 h 1727592"/>
                <a:gd name="connsiteX39" fmla="*/ 598143 w 920706"/>
                <a:gd name="connsiteY39" fmla="*/ 1067039 h 1727592"/>
                <a:gd name="connsiteX40" fmla="*/ 594690 w 920706"/>
                <a:gd name="connsiteY40" fmla="*/ 1203270 h 1727592"/>
                <a:gd name="connsiteX41" fmla="*/ 579954 w 920706"/>
                <a:gd name="connsiteY41" fmla="*/ 1324824 h 1727592"/>
                <a:gd name="connsiteX42" fmla="*/ 589054 w 920706"/>
                <a:gd name="connsiteY42" fmla="*/ 1403676 h 1727592"/>
                <a:gd name="connsiteX43" fmla="*/ 575107 w 920706"/>
                <a:gd name="connsiteY43" fmla="*/ 1629010 h 1727592"/>
                <a:gd name="connsiteX44" fmla="*/ 568800 w 920706"/>
                <a:gd name="connsiteY44" fmla="*/ 1712836 h 1727592"/>
                <a:gd name="connsiteX45" fmla="*/ 464716 w 920706"/>
                <a:gd name="connsiteY45" fmla="*/ 1724848 h 1727592"/>
                <a:gd name="connsiteX46" fmla="*/ 433110 w 920706"/>
                <a:gd name="connsiteY46" fmla="*/ 1506368 h 1727592"/>
                <a:gd name="connsiteX47" fmla="*/ 442753 w 920706"/>
                <a:gd name="connsiteY47" fmla="*/ 1423756 h 1727592"/>
                <a:gd name="connsiteX48" fmla="*/ 419824 w 920706"/>
                <a:gd name="connsiteY48" fmla="*/ 1349695 h 1727592"/>
                <a:gd name="connsiteX49" fmla="*/ 425888 w 920706"/>
                <a:gd name="connsiteY49" fmla="*/ 1291467 h 1727592"/>
                <a:gd name="connsiteX50" fmla="*/ 406780 w 920706"/>
                <a:gd name="connsiteY50" fmla="*/ 1208975 h 1727592"/>
                <a:gd name="connsiteX51" fmla="*/ 369341 w 920706"/>
                <a:gd name="connsiteY51" fmla="*/ 975173 h 1727592"/>
                <a:gd name="connsiteX52" fmla="*/ 87949 w 920706"/>
                <a:gd name="connsiteY52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177396 w 920706"/>
                <a:gd name="connsiteY19" fmla="*/ 603925 h 1727592"/>
                <a:gd name="connsiteX20" fmla="*/ 277532 w 920706"/>
                <a:gd name="connsiteY20" fmla="*/ 603230 h 1727592"/>
                <a:gd name="connsiteX21" fmla="*/ 356824 w 920706"/>
                <a:gd name="connsiteY21" fmla="*/ 583105 h 1727592"/>
                <a:gd name="connsiteX22" fmla="*/ 482995 w 920706"/>
                <a:gd name="connsiteY22" fmla="*/ 546133 h 1727592"/>
                <a:gd name="connsiteX23" fmla="*/ 739554 w 920706"/>
                <a:gd name="connsiteY23" fmla="*/ 310056 h 1727592"/>
                <a:gd name="connsiteX24" fmla="*/ 826112 w 920706"/>
                <a:gd name="connsiteY24" fmla="*/ 381566 h 1727592"/>
                <a:gd name="connsiteX25" fmla="*/ 868272 w 920706"/>
                <a:gd name="connsiteY25" fmla="*/ 566867 h 1727592"/>
                <a:gd name="connsiteX26" fmla="*/ 909057 w 920706"/>
                <a:gd name="connsiteY26" fmla="*/ 850779 h 1727592"/>
                <a:gd name="connsiteX27" fmla="*/ 844946 w 920706"/>
                <a:gd name="connsiteY27" fmla="*/ 934683 h 1727592"/>
                <a:gd name="connsiteX28" fmla="*/ 853682 w 920706"/>
                <a:gd name="connsiteY28" fmla="*/ 1010382 h 1727592"/>
                <a:gd name="connsiteX29" fmla="*/ 822082 w 920706"/>
                <a:gd name="connsiteY29" fmla="*/ 1082744 h 1727592"/>
                <a:gd name="connsiteX30" fmla="*/ 833855 w 920706"/>
                <a:gd name="connsiteY30" fmla="*/ 1295521 h 1727592"/>
                <a:gd name="connsiteX31" fmla="*/ 861336 w 920706"/>
                <a:gd name="connsiteY31" fmla="*/ 1409006 h 1727592"/>
                <a:gd name="connsiteX32" fmla="*/ 901674 w 920706"/>
                <a:gd name="connsiteY32" fmla="*/ 1536988 h 1727592"/>
                <a:gd name="connsiteX33" fmla="*/ 916293 w 920706"/>
                <a:gd name="connsiteY33" fmla="*/ 1677525 h 1727592"/>
                <a:gd name="connsiteX34" fmla="*/ 818153 w 920706"/>
                <a:gd name="connsiteY34" fmla="*/ 1685655 h 1727592"/>
                <a:gd name="connsiteX35" fmla="*/ 760104 w 920706"/>
                <a:gd name="connsiteY35" fmla="*/ 1598071 h 1727592"/>
                <a:gd name="connsiteX36" fmla="*/ 737416 w 920706"/>
                <a:gd name="connsiteY36" fmla="*/ 1456866 h 1727592"/>
                <a:gd name="connsiteX37" fmla="*/ 681549 w 920706"/>
                <a:gd name="connsiteY37" fmla="*/ 1305107 h 1727592"/>
                <a:gd name="connsiteX38" fmla="*/ 598143 w 920706"/>
                <a:gd name="connsiteY38" fmla="*/ 1067039 h 1727592"/>
                <a:gd name="connsiteX39" fmla="*/ 594690 w 920706"/>
                <a:gd name="connsiteY39" fmla="*/ 1203270 h 1727592"/>
                <a:gd name="connsiteX40" fmla="*/ 579954 w 920706"/>
                <a:gd name="connsiteY40" fmla="*/ 1324824 h 1727592"/>
                <a:gd name="connsiteX41" fmla="*/ 589054 w 920706"/>
                <a:gd name="connsiteY41" fmla="*/ 1403676 h 1727592"/>
                <a:gd name="connsiteX42" fmla="*/ 575107 w 920706"/>
                <a:gd name="connsiteY42" fmla="*/ 1629010 h 1727592"/>
                <a:gd name="connsiteX43" fmla="*/ 568800 w 920706"/>
                <a:gd name="connsiteY43" fmla="*/ 1712836 h 1727592"/>
                <a:gd name="connsiteX44" fmla="*/ 464716 w 920706"/>
                <a:gd name="connsiteY44" fmla="*/ 1724848 h 1727592"/>
                <a:gd name="connsiteX45" fmla="*/ 433110 w 920706"/>
                <a:gd name="connsiteY45" fmla="*/ 1506368 h 1727592"/>
                <a:gd name="connsiteX46" fmla="*/ 442753 w 920706"/>
                <a:gd name="connsiteY46" fmla="*/ 1423756 h 1727592"/>
                <a:gd name="connsiteX47" fmla="*/ 419824 w 920706"/>
                <a:gd name="connsiteY47" fmla="*/ 1349695 h 1727592"/>
                <a:gd name="connsiteX48" fmla="*/ 425888 w 920706"/>
                <a:gd name="connsiteY48" fmla="*/ 1291467 h 1727592"/>
                <a:gd name="connsiteX49" fmla="*/ 406780 w 920706"/>
                <a:gd name="connsiteY49" fmla="*/ 1208975 h 1727592"/>
                <a:gd name="connsiteX50" fmla="*/ 369341 w 920706"/>
                <a:gd name="connsiteY50" fmla="*/ 975173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77532 w 920706"/>
                <a:gd name="connsiteY19" fmla="*/ 603230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94690 w 920706"/>
                <a:gd name="connsiteY38" fmla="*/ 1203270 h 1727592"/>
                <a:gd name="connsiteX39" fmla="*/ 579954 w 920706"/>
                <a:gd name="connsiteY39" fmla="*/ 1324824 h 1727592"/>
                <a:gd name="connsiteX40" fmla="*/ 589054 w 920706"/>
                <a:gd name="connsiteY40" fmla="*/ 1403676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42753 w 920706"/>
                <a:gd name="connsiteY45" fmla="*/ 1423756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406780 w 920706"/>
                <a:gd name="connsiteY48" fmla="*/ 1208975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94690 w 920706"/>
                <a:gd name="connsiteY38" fmla="*/ 1203270 h 1727592"/>
                <a:gd name="connsiteX39" fmla="*/ 579954 w 920706"/>
                <a:gd name="connsiteY39" fmla="*/ 1324824 h 1727592"/>
                <a:gd name="connsiteX40" fmla="*/ 589054 w 920706"/>
                <a:gd name="connsiteY40" fmla="*/ 1403676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42753 w 920706"/>
                <a:gd name="connsiteY45" fmla="*/ 1423756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406780 w 920706"/>
                <a:gd name="connsiteY48" fmla="*/ 1208975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9054 w 920706"/>
                <a:gd name="connsiteY40" fmla="*/ 1403676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42753 w 920706"/>
                <a:gd name="connsiteY45" fmla="*/ 1423756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406780 w 920706"/>
                <a:gd name="connsiteY48" fmla="*/ 1208975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42753 w 920706"/>
                <a:gd name="connsiteY45" fmla="*/ 1423756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406780 w 920706"/>
                <a:gd name="connsiteY48" fmla="*/ 1208975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406780 w 920706"/>
                <a:gd name="connsiteY48" fmla="*/ 1208975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9341 w 920706"/>
                <a:gd name="connsiteY49" fmla="*/ 975173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87949 w 920706"/>
                <a:gd name="connsiteY50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4946 w 920706"/>
                <a:gd name="connsiteY26" fmla="*/ 934683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8768 w 920706"/>
                <a:gd name="connsiteY26" fmla="*/ 926252 h 1727592"/>
                <a:gd name="connsiteX27" fmla="*/ 853682 w 920706"/>
                <a:gd name="connsiteY27" fmla="*/ 1010382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09057 w 920706"/>
                <a:gd name="connsiteY25" fmla="*/ 850779 h 1727592"/>
                <a:gd name="connsiteX26" fmla="*/ 848768 w 920706"/>
                <a:gd name="connsiteY26" fmla="*/ 926252 h 1727592"/>
                <a:gd name="connsiteX27" fmla="*/ 846464 w 920706"/>
                <a:gd name="connsiteY27" fmla="*/ 1003225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920706"/>
                <a:gd name="connsiteY0" fmla="*/ 744639 h 1727592"/>
                <a:gd name="connsiteX1" fmla="*/ 87892 w 920706"/>
                <a:gd name="connsiteY1" fmla="*/ 301336 h 1727592"/>
                <a:gd name="connsiteX2" fmla="*/ 525 w 920706"/>
                <a:gd name="connsiteY2" fmla="*/ 40581 h 1727592"/>
                <a:gd name="connsiteX3" fmla="*/ 65263 w 920706"/>
                <a:gd name="connsiteY3" fmla="*/ 8312 h 1727592"/>
                <a:gd name="connsiteX4" fmla="*/ 78606 w 920706"/>
                <a:gd name="connsiteY4" fmla="*/ 13164 h 1727592"/>
                <a:gd name="connsiteX5" fmla="*/ 153519 w 920706"/>
                <a:gd name="connsiteY5" fmla="*/ 108392 h 1727592"/>
                <a:gd name="connsiteX6" fmla="*/ 190518 w 920706"/>
                <a:gd name="connsiteY6" fmla="*/ 152063 h 1727592"/>
                <a:gd name="connsiteX7" fmla="*/ 272708 w 920706"/>
                <a:gd name="connsiteY7" fmla="*/ 185724 h 1727592"/>
                <a:gd name="connsiteX8" fmla="*/ 285265 w 920706"/>
                <a:gd name="connsiteY8" fmla="*/ 211442 h 1727592"/>
                <a:gd name="connsiteX9" fmla="*/ 330938 w 920706"/>
                <a:gd name="connsiteY9" fmla="*/ 233337 h 1727592"/>
                <a:gd name="connsiteX10" fmla="*/ 367028 w 920706"/>
                <a:gd name="connsiteY10" fmla="*/ 227575 h 1727592"/>
                <a:gd name="connsiteX11" fmla="*/ 404089 w 920706"/>
                <a:gd name="connsiteY11" fmla="*/ 244072 h 1727592"/>
                <a:gd name="connsiteX12" fmla="*/ 432172 w 920706"/>
                <a:gd name="connsiteY12" fmla="*/ 252017 h 1727592"/>
                <a:gd name="connsiteX13" fmla="*/ 470447 w 920706"/>
                <a:gd name="connsiteY13" fmla="*/ 306727 h 1727592"/>
                <a:gd name="connsiteX14" fmla="*/ 564464 w 920706"/>
                <a:gd name="connsiteY14" fmla="*/ 401347 h 1727592"/>
                <a:gd name="connsiteX15" fmla="*/ 564949 w 920706"/>
                <a:gd name="connsiteY15" fmla="*/ 350154 h 1727592"/>
                <a:gd name="connsiteX16" fmla="*/ 678555 w 920706"/>
                <a:gd name="connsiteY16" fmla="*/ 268328 h 1727592"/>
                <a:gd name="connsiteX17" fmla="*/ 739331 w 920706"/>
                <a:gd name="connsiteY17" fmla="*/ 296468 h 1727592"/>
                <a:gd name="connsiteX18" fmla="*/ 538126 w 920706"/>
                <a:gd name="connsiteY18" fmla="*/ 505770 h 1727592"/>
                <a:gd name="connsiteX19" fmla="*/ 285053 w 920706"/>
                <a:gd name="connsiteY19" fmla="*/ 599166 h 1727592"/>
                <a:gd name="connsiteX20" fmla="*/ 356824 w 920706"/>
                <a:gd name="connsiteY20" fmla="*/ 583105 h 1727592"/>
                <a:gd name="connsiteX21" fmla="*/ 482995 w 920706"/>
                <a:gd name="connsiteY21" fmla="*/ 546133 h 1727592"/>
                <a:gd name="connsiteX22" fmla="*/ 739554 w 920706"/>
                <a:gd name="connsiteY22" fmla="*/ 310056 h 1727592"/>
                <a:gd name="connsiteX23" fmla="*/ 826112 w 920706"/>
                <a:gd name="connsiteY23" fmla="*/ 381566 h 1727592"/>
                <a:gd name="connsiteX24" fmla="*/ 868272 w 920706"/>
                <a:gd name="connsiteY24" fmla="*/ 566867 h 1727592"/>
                <a:gd name="connsiteX25" fmla="*/ 916031 w 920706"/>
                <a:gd name="connsiteY25" fmla="*/ 800435 h 1727592"/>
                <a:gd name="connsiteX26" fmla="*/ 848768 w 920706"/>
                <a:gd name="connsiteY26" fmla="*/ 926252 h 1727592"/>
                <a:gd name="connsiteX27" fmla="*/ 846464 w 920706"/>
                <a:gd name="connsiteY27" fmla="*/ 1003225 h 1727592"/>
                <a:gd name="connsiteX28" fmla="*/ 822082 w 920706"/>
                <a:gd name="connsiteY28" fmla="*/ 1082744 h 1727592"/>
                <a:gd name="connsiteX29" fmla="*/ 833855 w 920706"/>
                <a:gd name="connsiteY29" fmla="*/ 1295521 h 1727592"/>
                <a:gd name="connsiteX30" fmla="*/ 861336 w 920706"/>
                <a:gd name="connsiteY30" fmla="*/ 1409006 h 1727592"/>
                <a:gd name="connsiteX31" fmla="*/ 901674 w 920706"/>
                <a:gd name="connsiteY31" fmla="*/ 1536988 h 1727592"/>
                <a:gd name="connsiteX32" fmla="*/ 916293 w 920706"/>
                <a:gd name="connsiteY32" fmla="*/ 1677525 h 1727592"/>
                <a:gd name="connsiteX33" fmla="*/ 818153 w 920706"/>
                <a:gd name="connsiteY33" fmla="*/ 1685655 h 1727592"/>
                <a:gd name="connsiteX34" fmla="*/ 760104 w 920706"/>
                <a:gd name="connsiteY34" fmla="*/ 1598071 h 1727592"/>
                <a:gd name="connsiteX35" fmla="*/ 737416 w 920706"/>
                <a:gd name="connsiteY35" fmla="*/ 1456866 h 1727592"/>
                <a:gd name="connsiteX36" fmla="*/ 681549 w 920706"/>
                <a:gd name="connsiteY36" fmla="*/ 1305107 h 1727592"/>
                <a:gd name="connsiteX37" fmla="*/ 598143 w 920706"/>
                <a:gd name="connsiteY37" fmla="*/ 1067039 h 1727592"/>
                <a:gd name="connsiteX38" fmla="*/ 583651 w 920706"/>
                <a:gd name="connsiteY38" fmla="*/ 1204544 h 1727592"/>
                <a:gd name="connsiteX39" fmla="*/ 579954 w 920706"/>
                <a:gd name="connsiteY39" fmla="*/ 1324824 h 1727592"/>
                <a:gd name="connsiteX40" fmla="*/ 581534 w 920706"/>
                <a:gd name="connsiteY40" fmla="*/ 1407740 h 1727592"/>
                <a:gd name="connsiteX41" fmla="*/ 575107 w 920706"/>
                <a:gd name="connsiteY41" fmla="*/ 1629010 h 1727592"/>
                <a:gd name="connsiteX42" fmla="*/ 568800 w 920706"/>
                <a:gd name="connsiteY42" fmla="*/ 1712836 h 1727592"/>
                <a:gd name="connsiteX43" fmla="*/ 464716 w 920706"/>
                <a:gd name="connsiteY43" fmla="*/ 1724848 h 1727592"/>
                <a:gd name="connsiteX44" fmla="*/ 433110 w 920706"/>
                <a:gd name="connsiteY44" fmla="*/ 1506368 h 1727592"/>
                <a:gd name="connsiteX45" fmla="*/ 436263 w 920706"/>
                <a:gd name="connsiteY45" fmla="*/ 1422908 h 1727592"/>
                <a:gd name="connsiteX46" fmla="*/ 419824 w 920706"/>
                <a:gd name="connsiteY46" fmla="*/ 1349695 h 1727592"/>
                <a:gd name="connsiteX47" fmla="*/ 425888 w 920706"/>
                <a:gd name="connsiteY47" fmla="*/ 1291467 h 1727592"/>
                <a:gd name="connsiteX48" fmla="*/ 399926 w 920706"/>
                <a:gd name="connsiteY48" fmla="*/ 1204972 h 1727592"/>
                <a:gd name="connsiteX49" fmla="*/ 362000 w 920706"/>
                <a:gd name="connsiteY49" fmla="*/ 897717 h 1727592"/>
                <a:gd name="connsiteX50" fmla="*/ 236024 w 920706"/>
                <a:gd name="connsiteY50" fmla="*/ 883769 h 1727592"/>
                <a:gd name="connsiteX51" fmla="*/ 87949 w 920706"/>
                <a:gd name="connsiteY51" fmla="*/ 744639 h 1727592"/>
                <a:gd name="connsiteX0" fmla="*/ 87949 w 1038586"/>
                <a:gd name="connsiteY0" fmla="*/ 744639 h 1727592"/>
                <a:gd name="connsiteX1" fmla="*/ 87892 w 1038586"/>
                <a:gd name="connsiteY1" fmla="*/ 301336 h 1727592"/>
                <a:gd name="connsiteX2" fmla="*/ 525 w 1038586"/>
                <a:gd name="connsiteY2" fmla="*/ 40581 h 1727592"/>
                <a:gd name="connsiteX3" fmla="*/ 65263 w 1038586"/>
                <a:gd name="connsiteY3" fmla="*/ 8312 h 1727592"/>
                <a:gd name="connsiteX4" fmla="*/ 78606 w 1038586"/>
                <a:gd name="connsiteY4" fmla="*/ 13164 h 1727592"/>
                <a:gd name="connsiteX5" fmla="*/ 153519 w 1038586"/>
                <a:gd name="connsiteY5" fmla="*/ 108392 h 1727592"/>
                <a:gd name="connsiteX6" fmla="*/ 190518 w 1038586"/>
                <a:gd name="connsiteY6" fmla="*/ 152063 h 1727592"/>
                <a:gd name="connsiteX7" fmla="*/ 272708 w 1038586"/>
                <a:gd name="connsiteY7" fmla="*/ 185724 h 1727592"/>
                <a:gd name="connsiteX8" fmla="*/ 285265 w 1038586"/>
                <a:gd name="connsiteY8" fmla="*/ 211442 h 1727592"/>
                <a:gd name="connsiteX9" fmla="*/ 330938 w 1038586"/>
                <a:gd name="connsiteY9" fmla="*/ 233337 h 1727592"/>
                <a:gd name="connsiteX10" fmla="*/ 367028 w 1038586"/>
                <a:gd name="connsiteY10" fmla="*/ 227575 h 1727592"/>
                <a:gd name="connsiteX11" fmla="*/ 404089 w 1038586"/>
                <a:gd name="connsiteY11" fmla="*/ 244072 h 1727592"/>
                <a:gd name="connsiteX12" fmla="*/ 432172 w 1038586"/>
                <a:gd name="connsiteY12" fmla="*/ 252017 h 1727592"/>
                <a:gd name="connsiteX13" fmla="*/ 470447 w 1038586"/>
                <a:gd name="connsiteY13" fmla="*/ 306727 h 1727592"/>
                <a:gd name="connsiteX14" fmla="*/ 564464 w 1038586"/>
                <a:gd name="connsiteY14" fmla="*/ 401347 h 1727592"/>
                <a:gd name="connsiteX15" fmla="*/ 564949 w 1038586"/>
                <a:gd name="connsiteY15" fmla="*/ 350154 h 1727592"/>
                <a:gd name="connsiteX16" fmla="*/ 678555 w 1038586"/>
                <a:gd name="connsiteY16" fmla="*/ 268328 h 1727592"/>
                <a:gd name="connsiteX17" fmla="*/ 739331 w 1038586"/>
                <a:gd name="connsiteY17" fmla="*/ 296468 h 1727592"/>
                <a:gd name="connsiteX18" fmla="*/ 538126 w 1038586"/>
                <a:gd name="connsiteY18" fmla="*/ 505770 h 1727592"/>
                <a:gd name="connsiteX19" fmla="*/ 285053 w 1038586"/>
                <a:gd name="connsiteY19" fmla="*/ 599166 h 1727592"/>
                <a:gd name="connsiteX20" fmla="*/ 356824 w 1038586"/>
                <a:gd name="connsiteY20" fmla="*/ 583105 h 1727592"/>
                <a:gd name="connsiteX21" fmla="*/ 482995 w 1038586"/>
                <a:gd name="connsiteY21" fmla="*/ 546133 h 1727592"/>
                <a:gd name="connsiteX22" fmla="*/ 739554 w 1038586"/>
                <a:gd name="connsiteY22" fmla="*/ 310056 h 1727592"/>
                <a:gd name="connsiteX23" fmla="*/ 826112 w 1038586"/>
                <a:gd name="connsiteY23" fmla="*/ 381566 h 1727592"/>
                <a:gd name="connsiteX24" fmla="*/ 1038291 w 1038586"/>
                <a:gd name="connsiteY24" fmla="*/ 683078 h 1727592"/>
                <a:gd name="connsiteX25" fmla="*/ 916031 w 1038586"/>
                <a:gd name="connsiteY25" fmla="*/ 800435 h 1727592"/>
                <a:gd name="connsiteX26" fmla="*/ 848768 w 1038586"/>
                <a:gd name="connsiteY26" fmla="*/ 926252 h 1727592"/>
                <a:gd name="connsiteX27" fmla="*/ 846464 w 1038586"/>
                <a:gd name="connsiteY27" fmla="*/ 1003225 h 1727592"/>
                <a:gd name="connsiteX28" fmla="*/ 822082 w 1038586"/>
                <a:gd name="connsiteY28" fmla="*/ 1082744 h 1727592"/>
                <a:gd name="connsiteX29" fmla="*/ 833855 w 1038586"/>
                <a:gd name="connsiteY29" fmla="*/ 1295521 h 1727592"/>
                <a:gd name="connsiteX30" fmla="*/ 861336 w 1038586"/>
                <a:gd name="connsiteY30" fmla="*/ 1409006 h 1727592"/>
                <a:gd name="connsiteX31" fmla="*/ 901674 w 1038586"/>
                <a:gd name="connsiteY31" fmla="*/ 1536988 h 1727592"/>
                <a:gd name="connsiteX32" fmla="*/ 916293 w 1038586"/>
                <a:gd name="connsiteY32" fmla="*/ 1677525 h 1727592"/>
                <a:gd name="connsiteX33" fmla="*/ 818153 w 1038586"/>
                <a:gd name="connsiteY33" fmla="*/ 1685655 h 1727592"/>
                <a:gd name="connsiteX34" fmla="*/ 760104 w 1038586"/>
                <a:gd name="connsiteY34" fmla="*/ 1598071 h 1727592"/>
                <a:gd name="connsiteX35" fmla="*/ 737416 w 1038586"/>
                <a:gd name="connsiteY35" fmla="*/ 1456866 h 1727592"/>
                <a:gd name="connsiteX36" fmla="*/ 681549 w 1038586"/>
                <a:gd name="connsiteY36" fmla="*/ 1305107 h 1727592"/>
                <a:gd name="connsiteX37" fmla="*/ 598143 w 1038586"/>
                <a:gd name="connsiteY37" fmla="*/ 1067039 h 1727592"/>
                <a:gd name="connsiteX38" fmla="*/ 583651 w 1038586"/>
                <a:gd name="connsiteY38" fmla="*/ 1204544 h 1727592"/>
                <a:gd name="connsiteX39" fmla="*/ 579954 w 1038586"/>
                <a:gd name="connsiteY39" fmla="*/ 1324824 h 1727592"/>
                <a:gd name="connsiteX40" fmla="*/ 581534 w 1038586"/>
                <a:gd name="connsiteY40" fmla="*/ 1407740 h 1727592"/>
                <a:gd name="connsiteX41" fmla="*/ 575107 w 1038586"/>
                <a:gd name="connsiteY41" fmla="*/ 1629010 h 1727592"/>
                <a:gd name="connsiteX42" fmla="*/ 568800 w 1038586"/>
                <a:gd name="connsiteY42" fmla="*/ 1712836 h 1727592"/>
                <a:gd name="connsiteX43" fmla="*/ 464716 w 1038586"/>
                <a:gd name="connsiteY43" fmla="*/ 1724848 h 1727592"/>
                <a:gd name="connsiteX44" fmla="*/ 433110 w 1038586"/>
                <a:gd name="connsiteY44" fmla="*/ 1506368 h 1727592"/>
                <a:gd name="connsiteX45" fmla="*/ 436263 w 1038586"/>
                <a:gd name="connsiteY45" fmla="*/ 1422908 h 1727592"/>
                <a:gd name="connsiteX46" fmla="*/ 419824 w 1038586"/>
                <a:gd name="connsiteY46" fmla="*/ 1349695 h 1727592"/>
                <a:gd name="connsiteX47" fmla="*/ 425888 w 1038586"/>
                <a:gd name="connsiteY47" fmla="*/ 1291467 h 1727592"/>
                <a:gd name="connsiteX48" fmla="*/ 399926 w 1038586"/>
                <a:gd name="connsiteY48" fmla="*/ 1204972 h 1727592"/>
                <a:gd name="connsiteX49" fmla="*/ 362000 w 1038586"/>
                <a:gd name="connsiteY49" fmla="*/ 897717 h 1727592"/>
                <a:gd name="connsiteX50" fmla="*/ 236024 w 1038586"/>
                <a:gd name="connsiteY50" fmla="*/ 883769 h 1727592"/>
                <a:gd name="connsiteX51" fmla="*/ 87949 w 1038586"/>
                <a:gd name="connsiteY51" fmla="*/ 744639 h 1727592"/>
                <a:gd name="connsiteX0" fmla="*/ 87949 w 1038583"/>
                <a:gd name="connsiteY0" fmla="*/ 744639 h 1727592"/>
                <a:gd name="connsiteX1" fmla="*/ 87892 w 1038583"/>
                <a:gd name="connsiteY1" fmla="*/ 301336 h 1727592"/>
                <a:gd name="connsiteX2" fmla="*/ 525 w 1038583"/>
                <a:gd name="connsiteY2" fmla="*/ 40581 h 1727592"/>
                <a:gd name="connsiteX3" fmla="*/ 65263 w 1038583"/>
                <a:gd name="connsiteY3" fmla="*/ 8312 h 1727592"/>
                <a:gd name="connsiteX4" fmla="*/ 78606 w 1038583"/>
                <a:gd name="connsiteY4" fmla="*/ 13164 h 1727592"/>
                <a:gd name="connsiteX5" fmla="*/ 153519 w 1038583"/>
                <a:gd name="connsiteY5" fmla="*/ 108392 h 1727592"/>
                <a:gd name="connsiteX6" fmla="*/ 190518 w 1038583"/>
                <a:gd name="connsiteY6" fmla="*/ 152063 h 1727592"/>
                <a:gd name="connsiteX7" fmla="*/ 272708 w 1038583"/>
                <a:gd name="connsiteY7" fmla="*/ 185724 h 1727592"/>
                <a:gd name="connsiteX8" fmla="*/ 285265 w 1038583"/>
                <a:gd name="connsiteY8" fmla="*/ 211442 h 1727592"/>
                <a:gd name="connsiteX9" fmla="*/ 330938 w 1038583"/>
                <a:gd name="connsiteY9" fmla="*/ 233337 h 1727592"/>
                <a:gd name="connsiteX10" fmla="*/ 367028 w 1038583"/>
                <a:gd name="connsiteY10" fmla="*/ 227575 h 1727592"/>
                <a:gd name="connsiteX11" fmla="*/ 404089 w 1038583"/>
                <a:gd name="connsiteY11" fmla="*/ 244072 h 1727592"/>
                <a:gd name="connsiteX12" fmla="*/ 432172 w 1038583"/>
                <a:gd name="connsiteY12" fmla="*/ 252017 h 1727592"/>
                <a:gd name="connsiteX13" fmla="*/ 470447 w 1038583"/>
                <a:gd name="connsiteY13" fmla="*/ 306727 h 1727592"/>
                <a:gd name="connsiteX14" fmla="*/ 564464 w 1038583"/>
                <a:gd name="connsiteY14" fmla="*/ 401347 h 1727592"/>
                <a:gd name="connsiteX15" fmla="*/ 564949 w 1038583"/>
                <a:gd name="connsiteY15" fmla="*/ 350154 h 1727592"/>
                <a:gd name="connsiteX16" fmla="*/ 678555 w 1038583"/>
                <a:gd name="connsiteY16" fmla="*/ 268328 h 1727592"/>
                <a:gd name="connsiteX17" fmla="*/ 739331 w 1038583"/>
                <a:gd name="connsiteY17" fmla="*/ 296468 h 1727592"/>
                <a:gd name="connsiteX18" fmla="*/ 538126 w 1038583"/>
                <a:gd name="connsiteY18" fmla="*/ 505770 h 1727592"/>
                <a:gd name="connsiteX19" fmla="*/ 285053 w 1038583"/>
                <a:gd name="connsiteY19" fmla="*/ 599166 h 1727592"/>
                <a:gd name="connsiteX20" fmla="*/ 356824 w 1038583"/>
                <a:gd name="connsiteY20" fmla="*/ 583105 h 1727592"/>
                <a:gd name="connsiteX21" fmla="*/ 482995 w 1038583"/>
                <a:gd name="connsiteY21" fmla="*/ 546133 h 1727592"/>
                <a:gd name="connsiteX22" fmla="*/ 739554 w 1038583"/>
                <a:gd name="connsiteY22" fmla="*/ 310056 h 1727592"/>
                <a:gd name="connsiteX23" fmla="*/ 826112 w 1038583"/>
                <a:gd name="connsiteY23" fmla="*/ 381566 h 1727592"/>
                <a:gd name="connsiteX24" fmla="*/ 1038291 w 1038583"/>
                <a:gd name="connsiteY24" fmla="*/ 683078 h 1727592"/>
                <a:gd name="connsiteX25" fmla="*/ 916031 w 1038583"/>
                <a:gd name="connsiteY25" fmla="*/ 800435 h 1727592"/>
                <a:gd name="connsiteX26" fmla="*/ 848768 w 1038583"/>
                <a:gd name="connsiteY26" fmla="*/ 926252 h 1727592"/>
                <a:gd name="connsiteX27" fmla="*/ 846464 w 1038583"/>
                <a:gd name="connsiteY27" fmla="*/ 1003225 h 1727592"/>
                <a:gd name="connsiteX28" fmla="*/ 822082 w 1038583"/>
                <a:gd name="connsiteY28" fmla="*/ 1082744 h 1727592"/>
                <a:gd name="connsiteX29" fmla="*/ 833855 w 1038583"/>
                <a:gd name="connsiteY29" fmla="*/ 1295521 h 1727592"/>
                <a:gd name="connsiteX30" fmla="*/ 861336 w 1038583"/>
                <a:gd name="connsiteY30" fmla="*/ 1409006 h 1727592"/>
                <a:gd name="connsiteX31" fmla="*/ 901674 w 1038583"/>
                <a:gd name="connsiteY31" fmla="*/ 1536988 h 1727592"/>
                <a:gd name="connsiteX32" fmla="*/ 916293 w 1038583"/>
                <a:gd name="connsiteY32" fmla="*/ 1677525 h 1727592"/>
                <a:gd name="connsiteX33" fmla="*/ 818153 w 1038583"/>
                <a:gd name="connsiteY33" fmla="*/ 1685655 h 1727592"/>
                <a:gd name="connsiteX34" fmla="*/ 760104 w 1038583"/>
                <a:gd name="connsiteY34" fmla="*/ 1598071 h 1727592"/>
                <a:gd name="connsiteX35" fmla="*/ 737416 w 1038583"/>
                <a:gd name="connsiteY35" fmla="*/ 1456866 h 1727592"/>
                <a:gd name="connsiteX36" fmla="*/ 681549 w 1038583"/>
                <a:gd name="connsiteY36" fmla="*/ 1305107 h 1727592"/>
                <a:gd name="connsiteX37" fmla="*/ 598143 w 1038583"/>
                <a:gd name="connsiteY37" fmla="*/ 1067039 h 1727592"/>
                <a:gd name="connsiteX38" fmla="*/ 583651 w 1038583"/>
                <a:gd name="connsiteY38" fmla="*/ 1204544 h 1727592"/>
                <a:gd name="connsiteX39" fmla="*/ 579954 w 1038583"/>
                <a:gd name="connsiteY39" fmla="*/ 1324824 h 1727592"/>
                <a:gd name="connsiteX40" fmla="*/ 581534 w 1038583"/>
                <a:gd name="connsiteY40" fmla="*/ 1407740 h 1727592"/>
                <a:gd name="connsiteX41" fmla="*/ 575107 w 1038583"/>
                <a:gd name="connsiteY41" fmla="*/ 1629010 h 1727592"/>
                <a:gd name="connsiteX42" fmla="*/ 568800 w 1038583"/>
                <a:gd name="connsiteY42" fmla="*/ 1712836 h 1727592"/>
                <a:gd name="connsiteX43" fmla="*/ 464716 w 1038583"/>
                <a:gd name="connsiteY43" fmla="*/ 1724848 h 1727592"/>
                <a:gd name="connsiteX44" fmla="*/ 433110 w 1038583"/>
                <a:gd name="connsiteY44" fmla="*/ 1506368 h 1727592"/>
                <a:gd name="connsiteX45" fmla="*/ 436263 w 1038583"/>
                <a:gd name="connsiteY45" fmla="*/ 1422908 h 1727592"/>
                <a:gd name="connsiteX46" fmla="*/ 419824 w 1038583"/>
                <a:gd name="connsiteY46" fmla="*/ 1349695 h 1727592"/>
                <a:gd name="connsiteX47" fmla="*/ 425888 w 1038583"/>
                <a:gd name="connsiteY47" fmla="*/ 1291467 h 1727592"/>
                <a:gd name="connsiteX48" fmla="*/ 399926 w 1038583"/>
                <a:gd name="connsiteY48" fmla="*/ 1204972 h 1727592"/>
                <a:gd name="connsiteX49" fmla="*/ 362000 w 1038583"/>
                <a:gd name="connsiteY49" fmla="*/ 897717 h 1727592"/>
                <a:gd name="connsiteX50" fmla="*/ 236024 w 1038583"/>
                <a:gd name="connsiteY50" fmla="*/ 883769 h 1727592"/>
                <a:gd name="connsiteX51" fmla="*/ 87949 w 1038583"/>
                <a:gd name="connsiteY51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16031 w 1038291"/>
                <a:gd name="connsiteY25" fmla="*/ 800435 h 1727592"/>
                <a:gd name="connsiteX26" fmla="*/ 848768 w 1038291"/>
                <a:gd name="connsiteY26" fmla="*/ 926252 h 1727592"/>
                <a:gd name="connsiteX27" fmla="*/ 846464 w 1038291"/>
                <a:gd name="connsiteY27" fmla="*/ 1003225 h 1727592"/>
                <a:gd name="connsiteX28" fmla="*/ 822082 w 1038291"/>
                <a:gd name="connsiteY28" fmla="*/ 1082744 h 1727592"/>
                <a:gd name="connsiteX29" fmla="*/ 833855 w 1038291"/>
                <a:gd name="connsiteY29" fmla="*/ 1295521 h 1727592"/>
                <a:gd name="connsiteX30" fmla="*/ 861336 w 1038291"/>
                <a:gd name="connsiteY30" fmla="*/ 1409006 h 1727592"/>
                <a:gd name="connsiteX31" fmla="*/ 901674 w 1038291"/>
                <a:gd name="connsiteY31" fmla="*/ 1536988 h 1727592"/>
                <a:gd name="connsiteX32" fmla="*/ 916293 w 1038291"/>
                <a:gd name="connsiteY32" fmla="*/ 1677525 h 1727592"/>
                <a:gd name="connsiteX33" fmla="*/ 818153 w 1038291"/>
                <a:gd name="connsiteY33" fmla="*/ 1685655 h 1727592"/>
                <a:gd name="connsiteX34" fmla="*/ 760104 w 1038291"/>
                <a:gd name="connsiteY34" fmla="*/ 1598071 h 1727592"/>
                <a:gd name="connsiteX35" fmla="*/ 737416 w 1038291"/>
                <a:gd name="connsiteY35" fmla="*/ 1456866 h 1727592"/>
                <a:gd name="connsiteX36" fmla="*/ 681549 w 1038291"/>
                <a:gd name="connsiteY36" fmla="*/ 1305107 h 1727592"/>
                <a:gd name="connsiteX37" fmla="*/ 598143 w 1038291"/>
                <a:gd name="connsiteY37" fmla="*/ 1067039 h 1727592"/>
                <a:gd name="connsiteX38" fmla="*/ 583651 w 1038291"/>
                <a:gd name="connsiteY38" fmla="*/ 1204544 h 1727592"/>
                <a:gd name="connsiteX39" fmla="*/ 579954 w 1038291"/>
                <a:gd name="connsiteY39" fmla="*/ 1324824 h 1727592"/>
                <a:gd name="connsiteX40" fmla="*/ 581534 w 1038291"/>
                <a:gd name="connsiteY40" fmla="*/ 1407740 h 1727592"/>
                <a:gd name="connsiteX41" fmla="*/ 575107 w 1038291"/>
                <a:gd name="connsiteY41" fmla="*/ 1629010 h 1727592"/>
                <a:gd name="connsiteX42" fmla="*/ 568800 w 1038291"/>
                <a:gd name="connsiteY42" fmla="*/ 1712836 h 1727592"/>
                <a:gd name="connsiteX43" fmla="*/ 464716 w 1038291"/>
                <a:gd name="connsiteY43" fmla="*/ 1724848 h 1727592"/>
                <a:gd name="connsiteX44" fmla="*/ 433110 w 1038291"/>
                <a:gd name="connsiteY44" fmla="*/ 1506368 h 1727592"/>
                <a:gd name="connsiteX45" fmla="*/ 436263 w 1038291"/>
                <a:gd name="connsiteY45" fmla="*/ 1422908 h 1727592"/>
                <a:gd name="connsiteX46" fmla="*/ 419824 w 1038291"/>
                <a:gd name="connsiteY46" fmla="*/ 1349695 h 1727592"/>
                <a:gd name="connsiteX47" fmla="*/ 425888 w 1038291"/>
                <a:gd name="connsiteY47" fmla="*/ 1291467 h 1727592"/>
                <a:gd name="connsiteX48" fmla="*/ 399926 w 1038291"/>
                <a:gd name="connsiteY48" fmla="*/ 1204972 h 1727592"/>
                <a:gd name="connsiteX49" fmla="*/ 362000 w 1038291"/>
                <a:gd name="connsiteY49" fmla="*/ 897717 h 1727592"/>
                <a:gd name="connsiteX50" fmla="*/ 236024 w 1038291"/>
                <a:gd name="connsiteY50" fmla="*/ 883769 h 1727592"/>
                <a:gd name="connsiteX51" fmla="*/ 87949 w 1038291"/>
                <a:gd name="connsiteY51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16031 w 1038291"/>
                <a:gd name="connsiteY25" fmla="*/ 800435 h 1727592"/>
                <a:gd name="connsiteX26" fmla="*/ 848768 w 1038291"/>
                <a:gd name="connsiteY26" fmla="*/ 926252 h 1727592"/>
                <a:gd name="connsiteX27" fmla="*/ 846464 w 1038291"/>
                <a:gd name="connsiteY27" fmla="*/ 1003225 h 1727592"/>
                <a:gd name="connsiteX28" fmla="*/ 822082 w 1038291"/>
                <a:gd name="connsiteY28" fmla="*/ 1082744 h 1727592"/>
                <a:gd name="connsiteX29" fmla="*/ 833855 w 1038291"/>
                <a:gd name="connsiteY29" fmla="*/ 1295521 h 1727592"/>
                <a:gd name="connsiteX30" fmla="*/ 861336 w 1038291"/>
                <a:gd name="connsiteY30" fmla="*/ 1409006 h 1727592"/>
                <a:gd name="connsiteX31" fmla="*/ 901674 w 1038291"/>
                <a:gd name="connsiteY31" fmla="*/ 1536988 h 1727592"/>
                <a:gd name="connsiteX32" fmla="*/ 916293 w 1038291"/>
                <a:gd name="connsiteY32" fmla="*/ 1677525 h 1727592"/>
                <a:gd name="connsiteX33" fmla="*/ 818153 w 1038291"/>
                <a:gd name="connsiteY33" fmla="*/ 1685655 h 1727592"/>
                <a:gd name="connsiteX34" fmla="*/ 760104 w 1038291"/>
                <a:gd name="connsiteY34" fmla="*/ 1598071 h 1727592"/>
                <a:gd name="connsiteX35" fmla="*/ 737416 w 1038291"/>
                <a:gd name="connsiteY35" fmla="*/ 1456866 h 1727592"/>
                <a:gd name="connsiteX36" fmla="*/ 681549 w 1038291"/>
                <a:gd name="connsiteY36" fmla="*/ 1305107 h 1727592"/>
                <a:gd name="connsiteX37" fmla="*/ 598143 w 1038291"/>
                <a:gd name="connsiteY37" fmla="*/ 1067039 h 1727592"/>
                <a:gd name="connsiteX38" fmla="*/ 583651 w 1038291"/>
                <a:gd name="connsiteY38" fmla="*/ 1204544 h 1727592"/>
                <a:gd name="connsiteX39" fmla="*/ 579954 w 1038291"/>
                <a:gd name="connsiteY39" fmla="*/ 1324824 h 1727592"/>
                <a:gd name="connsiteX40" fmla="*/ 581534 w 1038291"/>
                <a:gd name="connsiteY40" fmla="*/ 1407740 h 1727592"/>
                <a:gd name="connsiteX41" fmla="*/ 575107 w 1038291"/>
                <a:gd name="connsiteY41" fmla="*/ 1629010 h 1727592"/>
                <a:gd name="connsiteX42" fmla="*/ 568800 w 1038291"/>
                <a:gd name="connsiteY42" fmla="*/ 1712836 h 1727592"/>
                <a:gd name="connsiteX43" fmla="*/ 464716 w 1038291"/>
                <a:gd name="connsiteY43" fmla="*/ 1724848 h 1727592"/>
                <a:gd name="connsiteX44" fmla="*/ 433110 w 1038291"/>
                <a:gd name="connsiteY44" fmla="*/ 1506368 h 1727592"/>
                <a:gd name="connsiteX45" fmla="*/ 436263 w 1038291"/>
                <a:gd name="connsiteY45" fmla="*/ 1422908 h 1727592"/>
                <a:gd name="connsiteX46" fmla="*/ 419824 w 1038291"/>
                <a:gd name="connsiteY46" fmla="*/ 1349695 h 1727592"/>
                <a:gd name="connsiteX47" fmla="*/ 425888 w 1038291"/>
                <a:gd name="connsiteY47" fmla="*/ 1291467 h 1727592"/>
                <a:gd name="connsiteX48" fmla="*/ 399926 w 1038291"/>
                <a:gd name="connsiteY48" fmla="*/ 1204972 h 1727592"/>
                <a:gd name="connsiteX49" fmla="*/ 362000 w 1038291"/>
                <a:gd name="connsiteY49" fmla="*/ 897717 h 1727592"/>
                <a:gd name="connsiteX50" fmla="*/ 236024 w 1038291"/>
                <a:gd name="connsiteY50" fmla="*/ 883769 h 1727592"/>
                <a:gd name="connsiteX51" fmla="*/ 87949 w 1038291"/>
                <a:gd name="connsiteY51" fmla="*/ 744639 h 1727592"/>
                <a:gd name="connsiteX0" fmla="*/ 87949 w 1044828"/>
                <a:gd name="connsiteY0" fmla="*/ 744639 h 1727592"/>
                <a:gd name="connsiteX1" fmla="*/ 87892 w 1044828"/>
                <a:gd name="connsiteY1" fmla="*/ 301336 h 1727592"/>
                <a:gd name="connsiteX2" fmla="*/ 525 w 1044828"/>
                <a:gd name="connsiteY2" fmla="*/ 40581 h 1727592"/>
                <a:gd name="connsiteX3" fmla="*/ 65263 w 1044828"/>
                <a:gd name="connsiteY3" fmla="*/ 8312 h 1727592"/>
                <a:gd name="connsiteX4" fmla="*/ 78606 w 1044828"/>
                <a:gd name="connsiteY4" fmla="*/ 13164 h 1727592"/>
                <a:gd name="connsiteX5" fmla="*/ 153519 w 1044828"/>
                <a:gd name="connsiteY5" fmla="*/ 108392 h 1727592"/>
                <a:gd name="connsiteX6" fmla="*/ 190518 w 1044828"/>
                <a:gd name="connsiteY6" fmla="*/ 152063 h 1727592"/>
                <a:gd name="connsiteX7" fmla="*/ 272708 w 1044828"/>
                <a:gd name="connsiteY7" fmla="*/ 185724 h 1727592"/>
                <a:gd name="connsiteX8" fmla="*/ 285265 w 1044828"/>
                <a:gd name="connsiteY8" fmla="*/ 211442 h 1727592"/>
                <a:gd name="connsiteX9" fmla="*/ 330938 w 1044828"/>
                <a:gd name="connsiteY9" fmla="*/ 233337 h 1727592"/>
                <a:gd name="connsiteX10" fmla="*/ 367028 w 1044828"/>
                <a:gd name="connsiteY10" fmla="*/ 227575 h 1727592"/>
                <a:gd name="connsiteX11" fmla="*/ 404089 w 1044828"/>
                <a:gd name="connsiteY11" fmla="*/ 244072 h 1727592"/>
                <a:gd name="connsiteX12" fmla="*/ 432172 w 1044828"/>
                <a:gd name="connsiteY12" fmla="*/ 252017 h 1727592"/>
                <a:gd name="connsiteX13" fmla="*/ 470447 w 1044828"/>
                <a:gd name="connsiteY13" fmla="*/ 306727 h 1727592"/>
                <a:gd name="connsiteX14" fmla="*/ 564464 w 1044828"/>
                <a:gd name="connsiteY14" fmla="*/ 401347 h 1727592"/>
                <a:gd name="connsiteX15" fmla="*/ 564949 w 1044828"/>
                <a:gd name="connsiteY15" fmla="*/ 350154 h 1727592"/>
                <a:gd name="connsiteX16" fmla="*/ 678555 w 1044828"/>
                <a:gd name="connsiteY16" fmla="*/ 268328 h 1727592"/>
                <a:gd name="connsiteX17" fmla="*/ 739331 w 1044828"/>
                <a:gd name="connsiteY17" fmla="*/ 296468 h 1727592"/>
                <a:gd name="connsiteX18" fmla="*/ 538126 w 1044828"/>
                <a:gd name="connsiteY18" fmla="*/ 505770 h 1727592"/>
                <a:gd name="connsiteX19" fmla="*/ 285053 w 1044828"/>
                <a:gd name="connsiteY19" fmla="*/ 599166 h 1727592"/>
                <a:gd name="connsiteX20" fmla="*/ 356824 w 1044828"/>
                <a:gd name="connsiteY20" fmla="*/ 583105 h 1727592"/>
                <a:gd name="connsiteX21" fmla="*/ 482995 w 1044828"/>
                <a:gd name="connsiteY21" fmla="*/ 546133 h 1727592"/>
                <a:gd name="connsiteX22" fmla="*/ 739554 w 1044828"/>
                <a:gd name="connsiteY22" fmla="*/ 310056 h 1727592"/>
                <a:gd name="connsiteX23" fmla="*/ 826112 w 1044828"/>
                <a:gd name="connsiteY23" fmla="*/ 381566 h 1727592"/>
                <a:gd name="connsiteX24" fmla="*/ 1038291 w 1044828"/>
                <a:gd name="connsiteY24" fmla="*/ 683078 h 1727592"/>
                <a:gd name="connsiteX25" fmla="*/ 997487 w 1044828"/>
                <a:gd name="connsiteY25" fmla="*/ 738362 h 1727592"/>
                <a:gd name="connsiteX26" fmla="*/ 916031 w 1044828"/>
                <a:gd name="connsiteY26" fmla="*/ 800435 h 1727592"/>
                <a:gd name="connsiteX27" fmla="*/ 848768 w 1044828"/>
                <a:gd name="connsiteY27" fmla="*/ 926252 h 1727592"/>
                <a:gd name="connsiteX28" fmla="*/ 846464 w 1044828"/>
                <a:gd name="connsiteY28" fmla="*/ 1003225 h 1727592"/>
                <a:gd name="connsiteX29" fmla="*/ 822082 w 1044828"/>
                <a:gd name="connsiteY29" fmla="*/ 1082744 h 1727592"/>
                <a:gd name="connsiteX30" fmla="*/ 833855 w 1044828"/>
                <a:gd name="connsiteY30" fmla="*/ 1295521 h 1727592"/>
                <a:gd name="connsiteX31" fmla="*/ 861336 w 1044828"/>
                <a:gd name="connsiteY31" fmla="*/ 1409006 h 1727592"/>
                <a:gd name="connsiteX32" fmla="*/ 901674 w 1044828"/>
                <a:gd name="connsiteY32" fmla="*/ 1536988 h 1727592"/>
                <a:gd name="connsiteX33" fmla="*/ 916293 w 1044828"/>
                <a:gd name="connsiteY33" fmla="*/ 1677525 h 1727592"/>
                <a:gd name="connsiteX34" fmla="*/ 818153 w 1044828"/>
                <a:gd name="connsiteY34" fmla="*/ 1685655 h 1727592"/>
                <a:gd name="connsiteX35" fmla="*/ 760104 w 1044828"/>
                <a:gd name="connsiteY35" fmla="*/ 1598071 h 1727592"/>
                <a:gd name="connsiteX36" fmla="*/ 737416 w 1044828"/>
                <a:gd name="connsiteY36" fmla="*/ 1456866 h 1727592"/>
                <a:gd name="connsiteX37" fmla="*/ 681549 w 1044828"/>
                <a:gd name="connsiteY37" fmla="*/ 1305107 h 1727592"/>
                <a:gd name="connsiteX38" fmla="*/ 598143 w 1044828"/>
                <a:gd name="connsiteY38" fmla="*/ 1067039 h 1727592"/>
                <a:gd name="connsiteX39" fmla="*/ 583651 w 1044828"/>
                <a:gd name="connsiteY39" fmla="*/ 1204544 h 1727592"/>
                <a:gd name="connsiteX40" fmla="*/ 579954 w 1044828"/>
                <a:gd name="connsiteY40" fmla="*/ 1324824 h 1727592"/>
                <a:gd name="connsiteX41" fmla="*/ 581534 w 1044828"/>
                <a:gd name="connsiteY41" fmla="*/ 1407740 h 1727592"/>
                <a:gd name="connsiteX42" fmla="*/ 575107 w 1044828"/>
                <a:gd name="connsiteY42" fmla="*/ 1629010 h 1727592"/>
                <a:gd name="connsiteX43" fmla="*/ 568800 w 1044828"/>
                <a:gd name="connsiteY43" fmla="*/ 1712836 h 1727592"/>
                <a:gd name="connsiteX44" fmla="*/ 464716 w 1044828"/>
                <a:gd name="connsiteY44" fmla="*/ 1724848 h 1727592"/>
                <a:gd name="connsiteX45" fmla="*/ 433110 w 1044828"/>
                <a:gd name="connsiteY45" fmla="*/ 1506368 h 1727592"/>
                <a:gd name="connsiteX46" fmla="*/ 436263 w 1044828"/>
                <a:gd name="connsiteY46" fmla="*/ 1422908 h 1727592"/>
                <a:gd name="connsiteX47" fmla="*/ 419824 w 1044828"/>
                <a:gd name="connsiteY47" fmla="*/ 1349695 h 1727592"/>
                <a:gd name="connsiteX48" fmla="*/ 425888 w 1044828"/>
                <a:gd name="connsiteY48" fmla="*/ 1291467 h 1727592"/>
                <a:gd name="connsiteX49" fmla="*/ 399926 w 1044828"/>
                <a:gd name="connsiteY49" fmla="*/ 1204972 h 1727592"/>
                <a:gd name="connsiteX50" fmla="*/ 362000 w 1044828"/>
                <a:gd name="connsiteY50" fmla="*/ 897717 h 1727592"/>
                <a:gd name="connsiteX51" fmla="*/ 236024 w 1044828"/>
                <a:gd name="connsiteY51" fmla="*/ 883769 h 1727592"/>
                <a:gd name="connsiteX52" fmla="*/ 87949 w 1044828"/>
                <a:gd name="connsiteY52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97487 w 1038291"/>
                <a:gd name="connsiteY25" fmla="*/ 738362 h 1727592"/>
                <a:gd name="connsiteX26" fmla="*/ 916031 w 1038291"/>
                <a:gd name="connsiteY26" fmla="*/ 800435 h 1727592"/>
                <a:gd name="connsiteX27" fmla="*/ 848768 w 1038291"/>
                <a:gd name="connsiteY27" fmla="*/ 926252 h 1727592"/>
                <a:gd name="connsiteX28" fmla="*/ 846464 w 1038291"/>
                <a:gd name="connsiteY28" fmla="*/ 1003225 h 1727592"/>
                <a:gd name="connsiteX29" fmla="*/ 822082 w 1038291"/>
                <a:gd name="connsiteY29" fmla="*/ 1082744 h 1727592"/>
                <a:gd name="connsiteX30" fmla="*/ 833855 w 1038291"/>
                <a:gd name="connsiteY30" fmla="*/ 1295521 h 1727592"/>
                <a:gd name="connsiteX31" fmla="*/ 861336 w 1038291"/>
                <a:gd name="connsiteY31" fmla="*/ 1409006 h 1727592"/>
                <a:gd name="connsiteX32" fmla="*/ 901674 w 1038291"/>
                <a:gd name="connsiteY32" fmla="*/ 1536988 h 1727592"/>
                <a:gd name="connsiteX33" fmla="*/ 916293 w 1038291"/>
                <a:gd name="connsiteY33" fmla="*/ 1677525 h 1727592"/>
                <a:gd name="connsiteX34" fmla="*/ 818153 w 1038291"/>
                <a:gd name="connsiteY34" fmla="*/ 1685655 h 1727592"/>
                <a:gd name="connsiteX35" fmla="*/ 760104 w 1038291"/>
                <a:gd name="connsiteY35" fmla="*/ 1598071 h 1727592"/>
                <a:gd name="connsiteX36" fmla="*/ 737416 w 1038291"/>
                <a:gd name="connsiteY36" fmla="*/ 1456866 h 1727592"/>
                <a:gd name="connsiteX37" fmla="*/ 681549 w 1038291"/>
                <a:gd name="connsiteY37" fmla="*/ 1305107 h 1727592"/>
                <a:gd name="connsiteX38" fmla="*/ 598143 w 1038291"/>
                <a:gd name="connsiteY38" fmla="*/ 1067039 h 1727592"/>
                <a:gd name="connsiteX39" fmla="*/ 583651 w 1038291"/>
                <a:gd name="connsiteY39" fmla="*/ 1204544 h 1727592"/>
                <a:gd name="connsiteX40" fmla="*/ 579954 w 1038291"/>
                <a:gd name="connsiteY40" fmla="*/ 1324824 h 1727592"/>
                <a:gd name="connsiteX41" fmla="*/ 581534 w 1038291"/>
                <a:gd name="connsiteY41" fmla="*/ 1407740 h 1727592"/>
                <a:gd name="connsiteX42" fmla="*/ 575107 w 1038291"/>
                <a:gd name="connsiteY42" fmla="*/ 1629010 h 1727592"/>
                <a:gd name="connsiteX43" fmla="*/ 568800 w 1038291"/>
                <a:gd name="connsiteY43" fmla="*/ 1712836 h 1727592"/>
                <a:gd name="connsiteX44" fmla="*/ 464716 w 1038291"/>
                <a:gd name="connsiteY44" fmla="*/ 1724848 h 1727592"/>
                <a:gd name="connsiteX45" fmla="*/ 433110 w 1038291"/>
                <a:gd name="connsiteY45" fmla="*/ 1506368 h 1727592"/>
                <a:gd name="connsiteX46" fmla="*/ 436263 w 1038291"/>
                <a:gd name="connsiteY46" fmla="*/ 1422908 h 1727592"/>
                <a:gd name="connsiteX47" fmla="*/ 419824 w 1038291"/>
                <a:gd name="connsiteY47" fmla="*/ 1349695 h 1727592"/>
                <a:gd name="connsiteX48" fmla="*/ 425888 w 1038291"/>
                <a:gd name="connsiteY48" fmla="*/ 1291467 h 1727592"/>
                <a:gd name="connsiteX49" fmla="*/ 399926 w 1038291"/>
                <a:gd name="connsiteY49" fmla="*/ 1204972 h 1727592"/>
                <a:gd name="connsiteX50" fmla="*/ 362000 w 1038291"/>
                <a:gd name="connsiteY50" fmla="*/ 897717 h 1727592"/>
                <a:gd name="connsiteX51" fmla="*/ 236024 w 1038291"/>
                <a:gd name="connsiteY51" fmla="*/ 883769 h 1727592"/>
                <a:gd name="connsiteX52" fmla="*/ 87949 w 1038291"/>
                <a:gd name="connsiteY52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1016656 w 1038291"/>
                <a:gd name="connsiteY25" fmla="*/ 793679 h 1727592"/>
                <a:gd name="connsiteX26" fmla="*/ 916031 w 1038291"/>
                <a:gd name="connsiteY26" fmla="*/ 800435 h 1727592"/>
                <a:gd name="connsiteX27" fmla="*/ 848768 w 1038291"/>
                <a:gd name="connsiteY27" fmla="*/ 926252 h 1727592"/>
                <a:gd name="connsiteX28" fmla="*/ 846464 w 1038291"/>
                <a:gd name="connsiteY28" fmla="*/ 1003225 h 1727592"/>
                <a:gd name="connsiteX29" fmla="*/ 822082 w 1038291"/>
                <a:gd name="connsiteY29" fmla="*/ 1082744 h 1727592"/>
                <a:gd name="connsiteX30" fmla="*/ 833855 w 1038291"/>
                <a:gd name="connsiteY30" fmla="*/ 1295521 h 1727592"/>
                <a:gd name="connsiteX31" fmla="*/ 861336 w 1038291"/>
                <a:gd name="connsiteY31" fmla="*/ 1409006 h 1727592"/>
                <a:gd name="connsiteX32" fmla="*/ 901674 w 1038291"/>
                <a:gd name="connsiteY32" fmla="*/ 1536988 h 1727592"/>
                <a:gd name="connsiteX33" fmla="*/ 916293 w 1038291"/>
                <a:gd name="connsiteY33" fmla="*/ 1677525 h 1727592"/>
                <a:gd name="connsiteX34" fmla="*/ 818153 w 1038291"/>
                <a:gd name="connsiteY34" fmla="*/ 1685655 h 1727592"/>
                <a:gd name="connsiteX35" fmla="*/ 760104 w 1038291"/>
                <a:gd name="connsiteY35" fmla="*/ 1598071 h 1727592"/>
                <a:gd name="connsiteX36" fmla="*/ 737416 w 1038291"/>
                <a:gd name="connsiteY36" fmla="*/ 1456866 h 1727592"/>
                <a:gd name="connsiteX37" fmla="*/ 681549 w 1038291"/>
                <a:gd name="connsiteY37" fmla="*/ 1305107 h 1727592"/>
                <a:gd name="connsiteX38" fmla="*/ 598143 w 1038291"/>
                <a:gd name="connsiteY38" fmla="*/ 1067039 h 1727592"/>
                <a:gd name="connsiteX39" fmla="*/ 583651 w 1038291"/>
                <a:gd name="connsiteY39" fmla="*/ 1204544 h 1727592"/>
                <a:gd name="connsiteX40" fmla="*/ 579954 w 1038291"/>
                <a:gd name="connsiteY40" fmla="*/ 1324824 h 1727592"/>
                <a:gd name="connsiteX41" fmla="*/ 581534 w 1038291"/>
                <a:gd name="connsiteY41" fmla="*/ 1407740 h 1727592"/>
                <a:gd name="connsiteX42" fmla="*/ 575107 w 1038291"/>
                <a:gd name="connsiteY42" fmla="*/ 1629010 h 1727592"/>
                <a:gd name="connsiteX43" fmla="*/ 568800 w 1038291"/>
                <a:gd name="connsiteY43" fmla="*/ 1712836 h 1727592"/>
                <a:gd name="connsiteX44" fmla="*/ 464716 w 1038291"/>
                <a:gd name="connsiteY44" fmla="*/ 1724848 h 1727592"/>
                <a:gd name="connsiteX45" fmla="*/ 433110 w 1038291"/>
                <a:gd name="connsiteY45" fmla="*/ 1506368 h 1727592"/>
                <a:gd name="connsiteX46" fmla="*/ 436263 w 1038291"/>
                <a:gd name="connsiteY46" fmla="*/ 1422908 h 1727592"/>
                <a:gd name="connsiteX47" fmla="*/ 419824 w 1038291"/>
                <a:gd name="connsiteY47" fmla="*/ 1349695 h 1727592"/>
                <a:gd name="connsiteX48" fmla="*/ 425888 w 1038291"/>
                <a:gd name="connsiteY48" fmla="*/ 1291467 h 1727592"/>
                <a:gd name="connsiteX49" fmla="*/ 399926 w 1038291"/>
                <a:gd name="connsiteY49" fmla="*/ 1204972 h 1727592"/>
                <a:gd name="connsiteX50" fmla="*/ 362000 w 1038291"/>
                <a:gd name="connsiteY50" fmla="*/ 897717 h 1727592"/>
                <a:gd name="connsiteX51" fmla="*/ 236024 w 1038291"/>
                <a:gd name="connsiteY51" fmla="*/ 883769 h 1727592"/>
                <a:gd name="connsiteX52" fmla="*/ 87949 w 1038291"/>
                <a:gd name="connsiteY52" fmla="*/ 744639 h 1727592"/>
                <a:gd name="connsiteX0" fmla="*/ 87949 w 1047197"/>
                <a:gd name="connsiteY0" fmla="*/ 744639 h 1727592"/>
                <a:gd name="connsiteX1" fmla="*/ 87892 w 1047197"/>
                <a:gd name="connsiteY1" fmla="*/ 301336 h 1727592"/>
                <a:gd name="connsiteX2" fmla="*/ 525 w 1047197"/>
                <a:gd name="connsiteY2" fmla="*/ 40581 h 1727592"/>
                <a:gd name="connsiteX3" fmla="*/ 65263 w 1047197"/>
                <a:gd name="connsiteY3" fmla="*/ 8312 h 1727592"/>
                <a:gd name="connsiteX4" fmla="*/ 78606 w 1047197"/>
                <a:gd name="connsiteY4" fmla="*/ 13164 h 1727592"/>
                <a:gd name="connsiteX5" fmla="*/ 153519 w 1047197"/>
                <a:gd name="connsiteY5" fmla="*/ 108392 h 1727592"/>
                <a:gd name="connsiteX6" fmla="*/ 190518 w 1047197"/>
                <a:gd name="connsiteY6" fmla="*/ 152063 h 1727592"/>
                <a:gd name="connsiteX7" fmla="*/ 272708 w 1047197"/>
                <a:gd name="connsiteY7" fmla="*/ 185724 h 1727592"/>
                <a:gd name="connsiteX8" fmla="*/ 285265 w 1047197"/>
                <a:gd name="connsiteY8" fmla="*/ 211442 h 1727592"/>
                <a:gd name="connsiteX9" fmla="*/ 330938 w 1047197"/>
                <a:gd name="connsiteY9" fmla="*/ 233337 h 1727592"/>
                <a:gd name="connsiteX10" fmla="*/ 367028 w 1047197"/>
                <a:gd name="connsiteY10" fmla="*/ 227575 h 1727592"/>
                <a:gd name="connsiteX11" fmla="*/ 404089 w 1047197"/>
                <a:gd name="connsiteY11" fmla="*/ 244072 h 1727592"/>
                <a:gd name="connsiteX12" fmla="*/ 432172 w 1047197"/>
                <a:gd name="connsiteY12" fmla="*/ 252017 h 1727592"/>
                <a:gd name="connsiteX13" fmla="*/ 470447 w 1047197"/>
                <a:gd name="connsiteY13" fmla="*/ 306727 h 1727592"/>
                <a:gd name="connsiteX14" fmla="*/ 564464 w 1047197"/>
                <a:gd name="connsiteY14" fmla="*/ 401347 h 1727592"/>
                <a:gd name="connsiteX15" fmla="*/ 564949 w 1047197"/>
                <a:gd name="connsiteY15" fmla="*/ 350154 h 1727592"/>
                <a:gd name="connsiteX16" fmla="*/ 678555 w 1047197"/>
                <a:gd name="connsiteY16" fmla="*/ 268328 h 1727592"/>
                <a:gd name="connsiteX17" fmla="*/ 739331 w 1047197"/>
                <a:gd name="connsiteY17" fmla="*/ 296468 h 1727592"/>
                <a:gd name="connsiteX18" fmla="*/ 538126 w 1047197"/>
                <a:gd name="connsiteY18" fmla="*/ 505770 h 1727592"/>
                <a:gd name="connsiteX19" fmla="*/ 285053 w 1047197"/>
                <a:gd name="connsiteY19" fmla="*/ 599166 h 1727592"/>
                <a:gd name="connsiteX20" fmla="*/ 356824 w 1047197"/>
                <a:gd name="connsiteY20" fmla="*/ 583105 h 1727592"/>
                <a:gd name="connsiteX21" fmla="*/ 482995 w 1047197"/>
                <a:gd name="connsiteY21" fmla="*/ 546133 h 1727592"/>
                <a:gd name="connsiteX22" fmla="*/ 739554 w 1047197"/>
                <a:gd name="connsiteY22" fmla="*/ 310056 h 1727592"/>
                <a:gd name="connsiteX23" fmla="*/ 826112 w 1047197"/>
                <a:gd name="connsiteY23" fmla="*/ 381566 h 1727592"/>
                <a:gd name="connsiteX24" fmla="*/ 1038291 w 1047197"/>
                <a:gd name="connsiteY24" fmla="*/ 683078 h 1727592"/>
                <a:gd name="connsiteX25" fmla="*/ 994878 w 1047197"/>
                <a:gd name="connsiteY25" fmla="*/ 743457 h 1727592"/>
                <a:gd name="connsiteX26" fmla="*/ 1016656 w 1047197"/>
                <a:gd name="connsiteY26" fmla="*/ 793679 h 1727592"/>
                <a:gd name="connsiteX27" fmla="*/ 916031 w 1047197"/>
                <a:gd name="connsiteY27" fmla="*/ 800435 h 1727592"/>
                <a:gd name="connsiteX28" fmla="*/ 848768 w 1047197"/>
                <a:gd name="connsiteY28" fmla="*/ 926252 h 1727592"/>
                <a:gd name="connsiteX29" fmla="*/ 846464 w 1047197"/>
                <a:gd name="connsiteY29" fmla="*/ 1003225 h 1727592"/>
                <a:gd name="connsiteX30" fmla="*/ 822082 w 1047197"/>
                <a:gd name="connsiteY30" fmla="*/ 1082744 h 1727592"/>
                <a:gd name="connsiteX31" fmla="*/ 833855 w 1047197"/>
                <a:gd name="connsiteY31" fmla="*/ 1295521 h 1727592"/>
                <a:gd name="connsiteX32" fmla="*/ 861336 w 1047197"/>
                <a:gd name="connsiteY32" fmla="*/ 1409006 h 1727592"/>
                <a:gd name="connsiteX33" fmla="*/ 901674 w 1047197"/>
                <a:gd name="connsiteY33" fmla="*/ 1536988 h 1727592"/>
                <a:gd name="connsiteX34" fmla="*/ 916293 w 1047197"/>
                <a:gd name="connsiteY34" fmla="*/ 1677525 h 1727592"/>
                <a:gd name="connsiteX35" fmla="*/ 818153 w 1047197"/>
                <a:gd name="connsiteY35" fmla="*/ 1685655 h 1727592"/>
                <a:gd name="connsiteX36" fmla="*/ 760104 w 1047197"/>
                <a:gd name="connsiteY36" fmla="*/ 1598071 h 1727592"/>
                <a:gd name="connsiteX37" fmla="*/ 737416 w 1047197"/>
                <a:gd name="connsiteY37" fmla="*/ 1456866 h 1727592"/>
                <a:gd name="connsiteX38" fmla="*/ 681549 w 1047197"/>
                <a:gd name="connsiteY38" fmla="*/ 1305107 h 1727592"/>
                <a:gd name="connsiteX39" fmla="*/ 598143 w 1047197"/>
                <a:gd name="connsiteY39" fmla="*/ 1067039 h 1727592"/>
                <a:gd name="connsiteX40" fmla="*/ 583651 w 1047197"/>
                <a:gd name="connsiteY40" fmla="*/ 1204544 h 1727592"/>
                <a:gd name="connsiteX41" fmla="*/ 579954 w 1047197"/>
                <a:gd name="connsiteY41" fmla="*/ 1324824 h 1727592"/>
                <a:gd name="connsiteX42" fmla="*/ 581534 w 1047197"/>
                <a:gd name="connsiteY42" fmla="*/ 1407740 h 1727592"/>
                <a:gd name="connsiteX43" fmla="*/ 575107 w 1047197"/>
                <a:gd name="connsiteY43" fmla="*/ 1629010 h 1727592"/>
                <a:gd name="connsiteX44" fmla="*/ 568800 w 1047197"/>
                <a:gd name="connsiteY44" fmla="*/ 1712836 h 1727592"/>
                <a:gd name="connsiteX45" fmla="*/ 464716 w 1047197"/>
                <a:gd name="connsiteY45" fmla="*/ 1724848 h 1727592"/>
                <a:gd name="connsiteX46" fmla="*/ 433110 w 1047197"/>
                <a:gd name="connsiteY46" fmla="*/ 1506368 h 1727592"/>
                <a:gd name="connsiteX47" fmla="*/ 436263 w 1047197"/>
                <a:gd name="connsiteY47" fmla="*/ 1422908 h 1727592"/>
                <a:gd name="connsiteX48" fmla="*/ 419824 w 1047197"/>
                <a:gd name="connsiteY48" fmla="*/ 1349695 h 1727592"/>
                <a:gd name="connsiteX49" fmla="*/ 425888 w 1047197"/>
                <a:gd name="connsiteY49" fmla="*/ 1291467 h 1727592"/>
                <a:gd name="connsiteX50" fmla="*/ 399926 w 1047197"/>
                <a:gd name="connsiteY50" fmla="*/ 1204972 h 1727592"/>
                <a:gd name="connsiteX51" fmla="*/ 362000 w 1047197"/>
                <a:gd name="connsiteY51" fmla="*/ 897717 h 1727592"/>
                <a:gd name="connsiteX52" fmla="*/ 236024 w 1047197"/>
                <a:gd name="connsiteY52" fmla="*/ 883769 h 1727592"/>
                <a:gd name="connsiteX53" fmla="*/ 87949 w 1047197"/>
                <a:gd name="connsiteY53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94878 w 1038291"/>
                <a:gd name="connsiteY25" fmla="*/ 743457 h 1727592"/>
                <a:gd name="connsiteX26" fmla="*/ 1016656 w 1038291"/>
                <a:gd name="connsiteY26" fmla="*/ 793679 h 1727592"/>
                <a:gd name="connsiteX27" fmla="*/ 916031 w 1038291"/>
                <a:gd name="connsiteY27" fmla="*/ 800435 h 1727592"/>
                <a:gd name="connsiteX28" fmla="*/ 848768 w 1038291"/>
                <a:gd name="connsiteY28" fmla="*/ 926252 h 1727592"/>
                <a:gd name="connsiteX29" fmla="*/ 846464 w 1038291"/>
                <a:gd name="connsiteY29" fmla="*/ 1003225 h 1727592"/>
                <a:gd name="connsiteX30" fmla="*/ 822082 w 1038291"/>
                <a:gd name="connsiteY30" fmla="*/ 1082744 h 1727592"/>
                <a:gd name="connsiteX31" fmla="*/ 833855 w 1038291"/>
                <a:gd name="connsiteY31" fmla="*/ 1295521 h 1727592"/>
                <a:gd name="connsiteX32" fmla="*/ 861336 w 1038291"/>
                <a:gd name="connsiteY32" fmla="*/ 1409006 h 1727592"/>
                <a:gd name="connsiteX33" fmla="*/ 901674 w 1038291"/>
                <a:gd name="connsiteY33" fmla="*/ 1536988 h 1727592"/>
                <a:gd name="connsiteX34" fmla="*/ 916293 w 1038291"/>
                <a:gd name="connsiteY34" fmla="*/ 1677525 h 1727592"/>
                <a:gd name="connsiteX35" fmla="*/ 818153 w 1038291"/>
                <a:gd name="connsiteY35" fmla="*/ 1685655 h 1727592"/>
                <a:gd name="connsiteX36" fmla="*/ 760104 w 1038291"/>
                <a:gd name="connsiteY36" fmla="*/ 1598071 h 1727592"/>
                <a:gd name="connsiteX37" fmla="*/ 737416 w 1038291"/>
                <a:gd name="connsiteY37" fmla="*/ 1456866 h 1727592"/>
                <a:gd name="connsiteX38" fmla="*/ 681549 w 1038291"/>
                <a:gd name="connsiteY38" fmla="*/ 1305107 h 1727592"/>
                <a:gd name="connsiteX39" fmla="*/ 598143 w 1038291"/>
                <a:gd name="connsiteY39" fmla="*/ 1067039 h 1727592"/>
                <a:gd name="connsiteX40" fmla="*/ 583651 w 1038291"/>
                <a:gd name="connsiteY40" fmla="*/ 1204544 h 1727592"/>
                <a:gd name="connsiteX41" fmla="*/ 579954 w 1038291"/>
                <a:gd name="connsiteY41" fmla="*/ 1324824 h 1727592"/>
                <a:gd name="connsiteX42" fmla="*/ 581534 w 1038291"/>
                <a:gd name="connsiteY42" fmla="*/ 1407740 h 1727592"/>
                <a:gd name="connsiteX43" fmla="*/ 575107 w 1038291"/>
                <a:gd name="connsiteY43" fmla="*/ 1629010 h 1727592"/>
                <a:gd name="connsiteX44" fmla="*/ 568800 w 1038291"/>
                <a:gd name="connsiteY44" fmla="*/ 1712836 h 1727592"/>
                <a:gd name="connsiteX45" fmla="*/ 464716 w 1038291"/>
                <a:gd name="connsiteY45" fmla="*/ 1724848 h 1727592"/>
                <a:gd name="connsiteX46" fmla="*/ 433110 w 1038291"/>
                <a:gd name="connsiteY46" fmla="*/ 1506368 h 1727592"/>
                <a:gd name="connsiteX47" fmla="*/ 436263 w 1038291"/>
                <a:gd name="connsiteY47" fmla="*/ 1422908 h 1727592"/>
                <a:gd name="connsiteX48" fmla="*/ 419824 w 1038291"/>
                <a:gd name="connsiteY48" fmla="*/ 1349695 h 1727592"/>
                <a:gd name="connsiteX49" fmla="*/ 425888 w 1038291"/>
                <a:gd name="connsiteY49" fmla="*/ 1291467 h 1727592"/>
                <a:gd name="connsiteX50" fmla="*/ 399926 w 1038291"/>
                <a:gd name="connsiteY50" fmla="*/ 1204972 h 1727592"/>
                <a:gd name="connsiteX51" fmla="*/ 362000 w 1038291"/>
                <a:gd name="connsiteY51" fmla="*/ 897717 h 1727592"/>
                <a:gd name="connsiteX52" fmla="*/ 236024 w 1038291"/>
                <a:gd name="connsiteY52" fmla="*/ 883769 h 1727592"/>
                <a:gd name="connsiteX53" fmla="*/ 87949 w 1038291"/>
                <a:gd name="connsiteY53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94878 w 1038291"/>
                <a:gd name="connsiteY25" fmla="*/ 743457 h 1727592"/>
                <a:gd name="connsiteX26" fmla="*/ 1016656 w 1038291"/>
                <a:gd name="connsiteY26" fmla="*/ 793679 h 1727592"/>
                <a:gd name="connsiteX27" fmla="*/ 920398 w 1038291"/>
                <a:gd name="connsiteY27" fmla="*/ 796735 h 1727592"/>
                <a:gd name="connsiteX28" fmla="*/ 848768 w 1038291"/>
                <a:gd name="connsiteY28" fmla="*/ 926252 h 1727592"/>
                <a:gd name="connsiteX29" fmla="*/ 846464 w 1038291"/>
                <a:gd name="connsiteY29" fmla="*/ 1003225 h 1727592"/>
                <a:gd name="connsiteX30" fmla="*/ 822082 w 1038291"/>
                <a:gd name="connsiteY30" fmla="*/ 1082744 h 1727592"/>
                <a:gd name="connsiteX31" fmla="*/ 833855 w 1038291"/>
                <a:gd name="connsiteY31" fmla="*/ 1295521 h 1727592"/>
                <a:gd name="connsiteX32" fmla="*/ 861336 w 1038291"/>
                <a:gd name="connsiteY32" fmla="*/ 1409006 h 1727592"/>
                <a:gd name="connsiteX33" fmla="*/ 901674 w 1038291"/>
                <a:gd name="connsiteY33" fmla="*/ 1536988 h 1727592"/>
                <a:gd name="connsiteX34" fmla="*/ 916293 w 1038291"/>
                <a:gd name="connsiteY34" fmla="*/ 1677525 h 1727592"/>
                <a:gd name="connsiteX35" fmla="*/ 818153 w 1038291"/>
                <a:gd name="connsiteY35" fmla="*/ 1685655 h 1727592"/>
                <a:gd name="connsiteX36" fmla="*/ 760104 w 1038291"/>
                <a:gd name="connsiteY36" fmla="*/ 1598071 h 1727592"/>
                <a:gd name="connsiteX37" fmla="*/ 737416 w 1038291"/>
                <a:gd name="connsiteY37" fmla="*/ 1456866 h 1727592"/>
                <a:gd name="connsiteX38" fmla="*/ 681549 w 1038291"/>
                <a:gd name="connsiteY38" fmla="*/ 1305107 h 1727592"/>
                <a:gd name="connsiteX39" fmla="*/ 598143 w 1038291"/>
                <a:gd name="connsiteY39" fmla="*/ 1067039 h 1727592"/>
                <a:gd name="connsiteX40" fmla="*/ 583651 w 1038291"/>
                <a:gd name="connsiteY40" fmla="*/ 1204544 h 1727592"/>
                <a:gd name="connsiteX41" fmla="*/ 579954 w 1038291"/>
                <a:gd name="connsiteY41" fmla="*/ 1324824 h 1727592"/>
                <a:gd name="connsiteX42" fmla="*/ 581534 w 1038291"/>
                <a:gd name="connsiteY42" fmla="*/ 1407740 h 1727592"/>
                <a:gd name="connsiteX43" fmla="*/ 575107 w 1038291"/>
                <a:gd name="connsiteY43" fmla="*/ 1629010 h 1727592"/>
                <a:gd name="connsiteX44" fmla="*/ 568800 w 1038291"/>
                <a:gd name="connsiteY44" fmla="*/ 1712836 h 1727592"/>
                <a:gd name="connsiteX45" fmla="*/ 464716 w 1038291"/>
                <a:gd name="connsiteY45" fmla="*/ 1724848 h 1727592"/>
                <a:gd name="connsiteX46" fmla="*/ 433110 w 1038291"/>
                <a:gd name="connsiteY46" fmla="*/ 1506368 h 1727592"/>
                <a:gd name="connsiteX47" fmla="*/ 436263 w 1038291"/>
                <a:gd name="connsiteY47" fmla="*/ 1422908 h 1727592"/>
                <a:gd name="connsiteX48" fmla="*/ 419824 w 1038291"/>
                <a:gd name="connsiteY48" fmla="*/ 1349695 h 1727592"/>
                <a:gd name="connsiteX49" fmla="*/ 425888 w 1038291"/>
                <a:gd name="connsiteY49" fmla="*/ 1291467 h 1727592"/>
                <a:gd name="connsiteX50" fmla="*/ 399926 w 1038291"/>
                <a:gd name="connsiteY50" fmla="*/ 1204972 h 1727592"/>
                <a:gd name="connsiteX51" fmla="*/ 362000 w 1038291"/>
                <a:gd name="connsiteY51" fmla="*/ 897717 h 1727592"/>
                <a:gd name="connsiteX52" fmla="*/ 236024 w 1038291"/>
                <a:gd name="connsiteY52" fmla="*/ 883769 h 1727592"/>
                <a:gd name="connsiteX53" fmla="*/ 87949 w 1038291"/>
                <a:gd name="connsiteY53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994878 w 1038291"/>
                <a:gd name="connsiteY25" fmla="*/ 743457 h 1727592"/>
                <a:gd name="connsiteX26" fmla="*/ 1016656 w 1038291"/>
                <a:gd name="connsiteY26" fmla="*/ 793679 h 1727592"/>
                <a:gd name="connsiteX27" fmla="*/ 941019 w 1038291"/>
                <a:gd name="connsiteY27" fmla="*/ 816790 h 1727592"/>
                <a:gd name="connsiteX28" fmla="*/ 920398 w 1038291"/>
                <a:gd name="connsiteY28" fmla="*/ 796735 h 1727592"/>
                <a:gd name="connsiteX29" fmla="*/ 848768 w 1038291"/>
                <a:gd name="connsiteY29" fmla="*/ 926252 h 1727592"/>
                <a:gd name="connsiteX30" fmla="*/ 846464 w 1038291"/>
                <a:gd name="connsiteY30" fmla="*/ 1003225 h 1727592"/>
                <a:gd name="connsiteX31" fmla="*/ 822082 w 1038291"/>
                <a:gd name="connsiteY31" fmla="*/ 1082744 h 1727592"/>
                <a:gd name="connsiteX32" fmla="*/ 833855 w 1038291"/>
                <a:gd name="connsiteY32" fmla="*/ 1295521 h 1727592"/>
                <a:gd name="connsiteX33" fmla="*/ 861336 w 1038291"/>
                <a:gd name="connsiteY33" fmla="*/ 1409006 h 1727592"/>
                <a:gd name="connsiteX34" fmla="*/ 901674 w 1038291"/>
                <a:gd name="connsiteY34" fmla="*/ 1536988 h 1727592"/>
                <a:gd name="connsiteX35" fmla="*/ 916293 w 1038291"/>
                <a:gd name="connsiteY35" fmla="*/ 1677525 h 1727592"/>
                <a:gd name="connsiteX36" fmla="*/ 818153 w 1038291"/>
                <a:gd name="connsiteY36" fmla="*/ 1685655 h 1727592"/>
                <a:gd name="connsiteX37" fmla="*/ 760104 w 1038291"/>
                <a:gd name="connsiteY37" fmla="*/ 1598071 h 1727592"/>
                <a:gd name="connsiteX38" fmla="*/ 737416 w 1038291"/>
                <a:gd name="connsiteY38" fmla="*/ 1456866 h 1727592"/>
                <a:gd name="connsiteX39" fmla="*/ 681549 w 1038291"/>
                <a:gd name="connsiteY39" fmla="*/ 1305107 h 1727592"/>
                <a:gd name="connsiteX40" fmla="*/ 598143 w 1038291"/>
                <a:gd name="connsiteY40" fmla="*/ 1067039 h 1727592"/>
                <a:gd name="connsiteX41" fmla="*/ 583651 w 1038291"/>
                <a:gd name="connsiteY41" fmla="*/ 1204544 h 1727592"/>
                <a:gd name="connsiteX42" fmla="*/ 579954 w 1038291"/>
                <a:gd name="connsiteY42" fmla="*/ 1324824 h 1727592"/>
                <a:gd name="connsiteX43" fmla="*/ 581534 w 1038291"/>
                <a:gd name="connsiteY43" fmla="*/ 1407740 h 1727592"/>
                <a:gd name="connsiteX44" fmla="*/ 575107 w 1038291"/>
                <a:gd name="connsiteY44" fmla="*/ 1629010 h 1727592"/>
                <a:gd name="connsiteX45" fmla="*/ 568800 w 1038291"/>
                <a:gd name="connsiteY45" fmla="*/ 1712836 h 1727592"/>
                <a:gd name="connsiteX46" fmla="*/ 464716 w 1038291"/>
                <a:gd name="connsiteY46" fmla="*/ 1724848 h 1727592"/>
                <a:gd name="connsiteX47" fmla="*/ 433110 w 1038291"/>
                <a:gd name="connsiteY47" fmla="*/ 1506368 h 1727592"/>
                <a:gd name="connsiteX48" fmla="*/ 436263 w 1038291"/>
                <a:gd name="connsiteY48" fmla="*/ 1422908 h 1727592"/>
                <a:gd name="connsiteX49" fmla="*/ 419824 w 1038291"/>
                <a:gd name="connsiteY49" fmla="*/ 1349695 h 1727592"/>
                <a:gd name="connsiteX50" fmla="*/ 425888 w 1038291"/>
                <a:gd name="connsiteY50" fmla="*/ 1291467 h 1727592"/>
                <a:gd name="connsiteX51" fmla="*/ 399926 w 1038291"/>
                <a:gd name="connsiteY51" fmla="*/ 1204972 h 1727592"/>
                <a:gd name="connsiteX52" fmla="*/ 362000 w 1038291"/>
                <a:gd name="connsiteY52" fmla="*/ 897717 h 1727592"/>
                <a:gd name="connsiteX53" fmla="*/ 236024 w 1038291"/>
                <a:gd name="connsiteY53" fmla="*/ 883769 h 1727592"/>
                <a:gd name="connsiteX54" fmla="*/ 87949 w 1038291"/>
                <a:gd name="connsiteY54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285053 w 1038291"/>
                <a:gd name="connsiteY19" fmla="*/ 599166 h 1727592"/>
                <a:gd name="connsiteX20" fmla="*/ 356824 w 1038291"/>
                <a:gd name="connsiteY20" fmla="*/ 583105 h 1727592"/>
                <a:gd name="connsiteX21" fmla="*/ 482995 w 1038291"/>
                <a:gd name="connsiteY21" fmla="*/ 546133 h 1727592"/>
                <a:gd name="connsiteX22" fmla="*/ 739554 w 1038291"/>
                <a:gd name="connsiteY22" fmla="*/ 310056 h 1727592"/>
                <a:gd name="connsiteX23" fmla="*/ 826112 w 1038291"/>
                <a:gd name="connsiteY23" fmla="*/ 381566 h 1727592"/>
                <a:gd name="connsiteX24" fmla="*/ 1038291 w 1038291"/>
                <a:gd name="connsiteY24" fmla="*/ 683078 h 1727592"/>
                <a:gd name="connsiteX25" fmla="*/ 1002946 w 1038291"/>
                <a:gd name="connsiteY25" fmla="*/ 744124 h 1727592"/>
                <a:gd name="connsiteX26" fmla="*/ 1016656 w 1038291"/>
                <a:gd name="connsiteY26" fmla="*/ 793679 h 1727592"/>
                <a:gd name="connsiteX27" fmla="*/ 941019 w 1038291"/>
                <a:gd name="connsiteY27" fmla="*/ 816790 h 1727592"/>
                <a:gd name="connsiteX28" fmla="*/ 920398 w 1038291"/>
                <a:gd name="connsiteY28" fmla="*/ 796735 h 1727592"/>
                <a:gd name="connsiteX29" fmla="*/ 848768 w 1038291"/>
                <a:gd name="connsiteY29" fmla="*/ 926252 h 1727592"/>
                <a:gd name="connsiteX30" fmla="*/ 846464 w 1038291"/>
                <a:gd name="connsiteY30" fmla="*/ 1003225 h 1727592"/>
                <a:gd name="connsiteX31" fmla="*/ 822082 w 1038291"/>
                <a:gd name="connsiteY31" fmla="*/ 1082744 h 1727592"/>
                <a:gd name="connsiteX32" fmla="*/ 833855 w 1038291"/>
                <a:gd name="connsiteY32" fmla="*/ 1295521 h 1727592"/>
                <a:gd name="connsiteX33" fmla="*/ 861336 w 1038291"/>
                <a:gd name="connsiteY33" fmla="*/ 1409006 h 1727592"/>
                <a:gd name="connsiteX34" fmla="*/ 901674 w 1038291"/>
                <a:gd name="connsiteY34" fmla="*/ 1536988 h 1727592"/>
                <a:gd name="connsiteX35" fmla="*/ 916293 w 1038291"/>
                <a:gd name="connsiteY35" fmla="*/ 1677525 h 1727592"/>
                <a:gd name="connsiteX36" fmla="*/ 818153 w 1038291"/>
                <a:gd name="connsiteY36" fmla="*/ 1685655 h 1727592"/>
                <a:gd name="connsiteX37" fmla="*/ 760104 w 1038291"/>
                <a:gd name="connsiteY37" fmla="*/ 1598071 h 1727592"/>
                <a:gd name="connsiteX38" fmla="*/ 737416 w 1038291"/>
                <a:gd name="connsiteY38" fmla="*/ 1456866 h 1727592"/>
                <a:gd name="connsiteX39" fmla="*/ 681549 w 1038291"/>
                <a:gd name="connsiteY39" fmla="*/ 1305107 h 1727592"/>
                <a:gd name="connsiteX40" fmla="*/ 598143 w 1038291"/>
                <a:gd name="connsiteY40" fmla="*/ 1067039 h 1727592"/>
                <a:gd name="connsiteX41" fmla="*/ 583651 w 1038291"/>
                <a:gd name="connsiteY41" fmla="*/ 1204544 h 1727592"/>
                <a:gd name="connsiteX42" fmla="*/ 579954 w 1038291"/>
                <a:gd name="connsiteY42" fmla="*/ 1324824 h 1727592"/>
                <a:gd name="connsiteX43" fmla="*/ 581534 w 1038291"/>
                <a:gd name="connsiteY43" fmla="*/ 1407740 h 1727592"/>
                <a:gd name="connsiteX44" fmla="*/ 575107 w 1038291"/>
                <a:gd name="connsiteY44" fmla="*/ 1629010 h 1727592"/>
                <a:gd name="connsiteX45" fmla="*/ 568800 w 1038291"/>
                <a:gd name="connsiteY45" fmla="*/ 1712836 h 1727592"/>
                <a:gd name="connsiteX46" fmla="*/ 464716 w 1038291"/>
                <a:gd name="connsiteY46" fmla="*/ 1724848 h 1727592"/>
                <a:gd name="connsiteX47" fmla="*/ 433110 w 1038291"/>
                <a:gd name="connsiteY47" fmla="*/ 1506368 h 1727592"/>
                <a:gd name="connsiteX48" fmla="*/ 436263 w 1038291"/>
                <a:gd name="connsiteY48" fmla="*/ 1422908 h 1727592"/>
                <a:gd name="connsiteX49" fmla="*/ 419824 w 1038291"/>
                <a:gd name="connsiteY49" fmla="*/ 1349695 h 1727592"/>
                <a:gd name="connsiteX50" fmla="*/ 425888 w 1038291"/>
                <a:gd name="connsiteY50" fmla="*/ 1291467 h 1727592"/>
                <a:gd name="connsiteX51" fmla="*/ 399926 w 1038291"/>
                <a:gd name="connsiteY51" fmla="*/ 1204972 h 1727592"/>
                <a:gd name="connsiteX52" fmla="*/ 362000 w 1038291"/>
                <a:gd name="connsiteY52" fmla="*/ 897717 h 1727592"/>
                <a:gd name="connsiteX53" fmla="*/ 236024 w 1038291"/>
                <a:gd name="connsiteY53" fmla="*/ 883769 h 1727592"/>
                <a:gd name="connsiteX54" fmla="*/ 87949 w 1038291"/>
                <a:gd name="connsiteY54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356824 w 1038291"/>
                <a:gd name="connsiteY19" fmla="*/ 583105 h 1727592"/>
                <a:gd name="connsiteX20" fmla="*/ 482995 w 1038291"/>
                <a:gd name="connsiteY20" fmla="*/ 546133 h 1727592"/>
                <a:gd name="connsiteX21" fmla="*/ 739554 w 1038291"/>
                <a:gd name="connsiteY21" fmla="*/ 310056 h 1727592"/>
                <a:gd name="connsiteX22" fmla="*/ 826112 w 1038291"/>
                <a:gd name="connsiteY22" fmla="*/ 381566 h 1727592"/>
                <a:gd name="connsiteX23" fmla="*/ 1038291 w 1038291"/>
                <a:gd name="connsiteY23" fmla="*/ 683078 h 1727592"/>
                <a:gd name="connsiteX24" fmla="*/ 1002946 w 1038291"/>
                <a:gd name="connsiteY24" fmla="*/ 744124 h 1727592"/>
                <a:gd name="connsiteX25" fmla="*/ 1016656 w 1038291"/>
                <a:gd name="connsiteY25" fmla="*/ 793679 h 1727592"/>
                <a:gd name="connsiteX26" fmla="*/ 941019 w 1038291"/>
                <a:gd name="connsiteY26" fmla="*/ 816790 h 1727592"/>
                <a:gd name="connsiteX27" fmla="*/ 920398 w 1038291"/>
                <a:gd name="connsiteY27" fmla="*/ 796735 h 1727592"/>
                <a:gd name="connsiteX28" fmla="*/ 848768 w 1038291"/>
                <a:gd name="connsiteY28" fmla="*/ 926252 h 1727592"/>
                <a:gd name="connsiteX29" fmla="*/ 846464 w 1038291"/>
                <a:gd name="connsiteY29" fmla="*/ 1003225 h 1727592"/>
                <a:gd name="connsiteX30" fmla="*/ 822082 w 1038291"/>
                <a:gd name="connsiteY30" fmla="*/ 1082744 h 1727592"/>
                <a:gd name="connsiteX31" fmla="*/ 833855 w 1038291"/>
                <a:gd name="connsiteY31" fmla="*/ 1295521 h 1727592"/>
                <a:gd name="connsiteX32" fmla="*/ 861336 w 1038291"/>
                <a:gd name="connsiteY32" fmla="*/ 1409006 h 1727592"/>
                <a:gd name="connsiteX33" fmla="*/ 901674 w 1038291"/>
                <a:gd name="connsiteY33" fmla="*/ 1536988 h 1727592"/>
                <a:gd name="connsiteX34" fmla="*/ 916293 w 1038291"/>
                <a:gd name="connsiteY34" fmla="*/ 1677525 h 1727592"/>
                <a:gd name="connsiteX35" fmla="*/ 818153 w 1038291"/>
                <a:gd name="connsiteY35" fmla="*/ 1685655 h 1727592"/>
                <a:gd name="connsiteX36" fmla="*/ 760104 w 1038291"/>
                <a:gd name="connsiteY36" fmla="*/ 1598071 h 1727592"/>
                <a:gd name="connsiteX37" fmla="*/ 737416 w 1038291"/>
                <a:gd name="connsiteY37" fmla="*/ 1456866 h 1727592"/>
                <a:gd name="connsiteX38" fmla="*/ 681549 w 1038291"/>
                <a:gd name="connsiteY38" fmla="*/ 1305107 h 1727592"/>
                <a:gd name="connsiteX39" fmla="*/ 598143 w 1038291"/>
                <a:gd name="connsiteY39" fmla="*/ 1067039 h 1727592"/>
                <a:gd name="connsiteX40" fmla="*/ 583651 w 1038291"/>
                <a:gd name="connsiteY40" fmla="*/ 1204544 h 1727592"/>
                <a:gd name="connsiteX41" fmla="*/ 579954 w 1038291"/>
                <a:gd name="connsiteY41" fmla="*/ 1324824 h 1727592"/>
                <a:gd name="connsiteX42" fmla="*/ 581534 w 1038291"/>
                <a:gd name="connsiteY42" fmla="*/ 1407740 h 1727592"/>
                <a:gd name="connsiteX43" fmla="*/ 575107 w 1038291"/>
                <a:gd name="connsiteY43" fmla="*/ 1629010 h 1727592"/>
                <a:gd name="connsiteX44" fmla="*/ 568800 w 1038291"/>
                <a:gd name="connsiteY44" fmla="*/ 1712836 h 1727592"/>
                <a:gd name="connsiteX45" fmla="*/ 464716 w 1038291"/>
                <a:gd name="connsiteY45" fmla="*/ 1724848 h 1727592"/>
                <a:gd name="connsiteX46" fmla="*/ 433110 w 1038291"/>
                <a:gd name="connsiteY46" fmla="*/ 1506368 h 1727592"/>
                <a:gd name="connsiteX47" fmla="*/ 436263 w 1038291"/>
                <a:gd name="connsiteY47" fmla="*/ 1422908 h 1727592"/>
                <a:gd name="connsiteX48" fmla="*/ 419824 w 1038291"/>
                <a:gd name="connsiteY48" fmla="*/ 1349695 h 1727592"/>
                <a:gd name="connsiteX49" fmla="*/ 425888 w 1038291"/>
                <a:gd name="connsiteY49" fmla="*/ 1291467 h 1727592"/>
                <a:gd name="connsiteX50" fmla="*/ 399926 w 1038291"/>
                <a:gd name="connsiteY50" fmla="*/ 1204972 h 1727592"/>
                <a:gd name="connsiteX51" fmla="*/ 362000 w 1038291"/>
                <a:gd name="connsiteY51" fmla="*/ 897717 h 1727592"/>
                <a:gd name="connsiteX52" fmla="*/ 236024 w 1038291"/>
                <a:gd name="connsiteY52" fmla="*/ 883769 h 1727592"/>
                <a:gd name="connsiteX53" fmla="*/ 87949 w 1038291"/>
                <a:gd name="connsiteY53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482995 w 1038291"/>
                <a:gd name="connsiteY19" fmla="*/ 546133 h 1727592"/>
                <a:gd name="connsiteX20" fmla="*/ 739554 w 1038291"/>
                <a:gd name="connsiteY20" fmla="*/ 310056 h 1727592"/>
                <a:gd name="connsiteX21" fmla="*/ 826112 w 1038291"/>
                <a:gd name="connsiteY21" fmla="*/ 381566 h 1727592"/>
                <a:gd name="connsiteX22" fmla="*/ 1038291 w 1038291"/>
                <a:gd name="connsiteY22" fmla="*/ 683078 h 1727592"/>
                <a:gd name="connsiteX23" fmla="*/ 1002946 w 1038291"/>
                <a:gd name="connsiteY23" fmla="*/ 744124 h 1727592"/>
                <a:gd name="connsiteX24" fmla="*/ 1016656 w 1038291"/>
                <a:gd name="connsiteY24" fmla="*/ 793679 h 1727592"/>
                <a:gd name="connsiteX25" fmla="*/ 941019 w 1038291"/>
                <a:gd name="connsiteY25" fmla="*/ 816790 h 1727592"/>
                <a:gd name="connsiteX26" fmla="*/ 920398 w 1038291"/>
                <a:gd name="connsiteY26" fmla="*/ 796735 h 1727592"/>
                <a:gd name="connsiteX27" fmla="*/ 848768 w 1038291"/>
                <a:gd name="connsiteY27" fmla="*/ 926252 h 1727592"/>
                <a:gd name="connsiteX28" fmla="*/ 846464 w 1038291"/>
                <a:gd name="connsiteY28" fmla="*/ 1003225 h 1727592"/>
                <a:gd name="connsiteX29" fmla="*/ 822082 w 1038291"/>
                <a:gd name="connsiteY29" fmla="*/ 1082744 h 1727592"/>
                <a:gd name="connsiteX30" fmla="*/ 833855 w 1038291"/>
                <a:gd name="connsiteY30" fmla="*/ 1295521 h 1727592"/>
                <a:gd name="connsiteX31" fmla="*/ 861336 w 1038291"/>
                <a:gd name="connsiteY31" fmla="*/ 1409006 h 1727592"/>
                <a:gd name="connsiteX32" fmla="*/ 901674 w 1038291"/>
                <a:gd name="connsiteY32" fmla="*/ 1536988 h 1727592"/>
                <a:gd name="connsiteX33" fmla="*/ 916293 w 1038291"/>
                <a:gd name="connsiteY33" fmla="*/ 1677525 h 1727592"/>
                <a:gd name="connsiteX34" fmla="*/ 818153 w 1038291"/>
                <a:gd name="connsiteY34" fmla="*/ 1685655 h 1727592"/>
                <a:gd name="connsiteX35" fmla="*/ 760104 w 1038291"/>
                <a:gd name="connsiteY35" fmla="*/ 1598071 h 1727592"/>
                <a:gd name="connsiteX36" fmla="*/ 737416 w 1038291"/>
                <a:gd name="connsiteY36" fmla="*/ 1456866 h 1727592"/>
                <a:gd name="connsiteX37" fmla="*/ 681549 w 1038291"/>
                <a:gd name="connsiteY37" fmla="*/ 1305107 h 1727592"/>
                <a:gd name="connsiteX38" fmla="*/ 598143 w 1038291"/>
                <a:gd name="connsiteY38" fmla="*/ 1067039 h 1727592"/>
                <a:gd name="connsiteX39" fmla="*/ 583651 w 1038291"/>
                <a:gd name="connsiteY39" fmla="*/ 1204544 h 1727592"/>
                <a:gd name="connsiteX40" fmla="*/ 579954 w 1038291"/>
                <a:gd name="connsiteY40" fmla="*/ 1324824 h 1727592"/>
                <a:gd name="connsiteX41" fmla="*/ 581534 w 1038291"/>
                <a:gd name="connsiteY41" fmla="*/ 1407740 h 1727592"/>
                <a:gd name="connsiteX42" fmla="*/ 575107 w 1038291"/>
                <a:gd name="connsiteY42" fmla="*/ 1629010 h 1727592"/>
                <a:gd name="connsiteX43" fmla="*/ 568800 w 1038291"/>
                <a:gd name="connsiteY43" fmla="*/ 1712836 h 1727592"/>
                <a:gd name="connsiteX44" fmla="*/ 464716 w 1038291"/>
                <a:gd name="connsiteY44" fmla="*/ 1724848 h 1727592"/>
                <a:gd name="connsiteX45" fmla="*/ 433110 w 1038291"/>
                <a:gd name="connsiteY45" fmla="*/ 1506368 h 1727592"/>
                <a:gd name="connsiteX46" fmla="*/ 436263 w 1038291"/>
                <a:gd name="connsiteY46" fmla="*/ 1422908 h 1727592"/>
                <a:gd name="connsiteX47" fmla="*/ 419824 w 1038291"/>
                <a:gd name="connsiteY47" fmla="*/ 1349695 h 1727592"/>
                <a:gd name="connsiteX48" fmla="*/ 425888 w 1038291"/>
                <a:gd name="connsiteY48" fmla="*/ 1291467 h 1727592"/>
                <a:gd name="connsiteX49" fmla="*/ 399926 w 1038291"/>
                <a:gd name="connsiteY49" fmla="*/ 1204972 h 1727592"/>
                <a:gd name="connsiteX50" fmla="*/ 362000 w 1038291"/>
                <a:gd name="connsiteY50" fmla="*/ 897717 h 1727592"/>
                <a:gd name="connsiteX51" fmla="*/ 236024 w 1038291"/>
                <a:gd name="connsiteY51" fmla="*/ 883769 h 1727592"/>
                <a:gd name="connsiteX52" fmla="*/ 87949 w 1038291"/>
                <a:gd name="connsiteY52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486815 w 1038291"/>
                <a:gd name="connsiteY19" fmla="*/ 537703 h 1727592"/>
                <a:gd name="connsiteX20" fmla="*/ 739554 w 1038291"/>
                <a:gd name="connsiteY20" fmla="*/ 310056 h 1727592"/>
                <a:gd name="connsiteX21" fmla="*/ 826112 w 1038291"/>
                <a:gd name="connsiteY21" fmla="*/ 381566 h 1727592"/>
                <a:gd name="connsiteX22" fmla="*/ 1038291 w 1038291"/>
                <a:gd name="connsiteY22" fmla="*/ 683078 h 1727592"/>
                <a:gd name="connsiteX23" fmla="*/ 1002946 w 1038291"/>
                <a:gd name="connsiteY23" fmla="*/ 744124 h 1727592"/>
                <a:gd name="connsiteX24" fmla="*/ 1016656 w 1038291"/>
                <a:gd name="connsiteY24" fmla="*/ 793679 h 1727592"/>
                <a:gd name="connsiteX25" fmla="*/ 941019 w 1038291"/>
                <a:gd name="connsiteY25" fmla="*/ 816790 h 1727592"/>
                <a:gd name="connsiteX26" fmla="*/ 920398 w 1038291"/>
                <a:gd name="connsiteY26" fmla="*/ 796735 h 1727592"/>
                <a:gd name="connsiteX27" fmla="*/ 848768 w 1038291"/>
                <a:gd name="connsiteY27" fmla="*/ 926252 h 1727592"/>
                <a:gd name="connsiteX28" fmla="*/ 846464 w 1038291"/>
                <a:gd name="connsiteY28" fmla="*/ 1003225 h 1727592"/>
                <a:gd name="connsiteX29" fmla="*/ 822082 w 1038291"/>
                <a:gd name="connsiteY29" fmla="*/ 1082744 h 1727592"/>
                <a:gd name="connsiteX30" fmla="*/ 833855 w 1038291"/>
                <a:gd name="connsiteY30" fmla="*/ 1295521 h 1727592"/>
                <a:gd name="connsiteX31" fmla="*/ 861336 w 1038291"/>
                <a:gd name="connsiteY31" fmla="*/ 1409006 h 1727592"/>
                <a:gd name="connsiteX32" fmla="*/ 901674 w 1038291"/>
                <a:gd name="connsiteY32" fmla="*/ 1536988 h 1727592"/>
                <a:gd name="connsiteX33" fmla="*/ 916293 w 1038291"/>
                <a:gd name="connsiteY33" fmla="*/ 1677525 h 1727592"/>
                <a:gd name="connsiteX34" fmla="*/ 818153 w 1038291"/>
                <a:gd name="connsiteY34" fmla="*/ 1685655 h 1727592"/>
                <a:gd name="connsiteX35" fmla="*/ 760104 w 1038291"/>
                <a:gd name="connsiteY35" fmla="*/ 1598071 h 1727592"/>
                <a:gd name="connsiteX36" fmla="*/ 737416 w 1038291"/>
                <a:gd name="connsiteY36" fmla="*/ 1456866 h 1727592"/>
                <a:gd name="connsiteX37" fmla="*/ 681549 w 1038291"/>
                <a:gd name="connsiteY37" fmla="*/ 1305107 h 1727592"/>
                <a:gd name="connsiteX38" fmla="*/ 598143 w 1038291"/>
                <a:gd name="connsiteY38" fmla="*/ 1067039 h 1727592"/>
                <a:gd name="connsiteX39" fmla="*/ 583651 w 1038291"/>
                <a:gd name="connsiteY39" fmla="*/ 1204544 h 1727592"/>
                <a:gd name="connsiteX40" fmla="*/ 579954 w 1038291"/>
                <a:gd name="connsiteY40" fmla="*/ 1324824 h 1727592"/>
                <a:gd name="connsiteX41" fmla="*/ 581534 w 1038291"/>
                <a:gd name="connsiteY41" fmla="*/ 1407740 h 1727592"/>
                <a:gd name="connsiteX42" fmla="*/ 575107 w 1038291"/>
                <a:gd name="connsiteY42" fmla="*/ 1629010 h 1727592"/>
                <a:gd name="connsiteX43" fmla="*/ 568800 w 1038291"/>
                <a:gd name="connsiteY43" fmla="*/ 1712836 h 1727592"/>
                <a:gd name="connsiteX44" fmla="*/ 464716 w 1038291"/>
                <a:gd name="connsiteY44" fmla="*/ 1724848 h 1727592"/>
                <a:gd name="connsiteX45" fmla="*/ 433110 w 1038291"/>
                <a:gd name="connsiteY45" fmla="*/ 1506368 h 1727592"/>
                <a:gd name="connsiteX46" fmla="*/ 436263 w 1038291"/>
                <a:gd name="connsiteY46" fmla="*/ 1422908 h 1727592"/>
                <a:gd name="connsiteX47" fmla="*/ 419824 w 1038291"/>
                <a:gd name="connsiteY47" fmla="*/ 1349695 h 1727592"/>
                <a:gd name="connsiteX48" fmla="*/ 425888 w 1038291"/>
                <a:gd name="connsiteY48" fmla="*/ 1291467 h 1727592"/>
                <a:gd name="connsiteX49" fmla="*/ 399926 w 1038291"/>
                <a:gd name="connsiteY49" fmla="*/ 1204972 h 1727592"/>
                <a:gd name="connsiteX50" fmla="*/ 362000 w 1038291"/>
                <a:gd name="connsiteY50" fmla="*/ 897717 h 1727592"/>
                <a:gd name="connsiteX51" fmla="*/ 236024 w 1038291"/>
                <a:gd name="connsiteY51" fmla="*/ 883769 h 1727592"/>
                <a:gd name="connsiteX52" fmla="*/ 87949 w 1038291"/>
                <a:gd name="connsiteY52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8126 w 1038291"/>
                <a:gd name="connsiteY18" fmla="*/ 505770 h 1727592"/>
                <a:gd name="connsiteX19" fmla="*/ 739554 w 1038291"/>
                <a:gd name="connsiteY19" fmla="*/ 310056 h 1727592"/>
                <a:gd name="connsiteX20" fmla="*/ 826112 w 1038291"/>
                <a:gd name="connsiteY20" fmla="*/ 381566 h 1727592"/>
                <a:gd name="connsiteX21" fmla="*/ 1038291 w 1038291"/>
                <a:gd name="connsiteY21" fmla="*/ 683078 h 1727592"/>
                <a:gd name="connsiteX22" fmla="*/ 1002946 w 1038291"/>
                <a:gd name="connsiteY22" fmla="*/ 744124 h 1727592"/>
                <a:gd name="connsiteX23" fmla="*/ 1016656 w 1038291"/>
                <a:gd name="connsiteY23" fmla="*/ 793679 h 1727592"/>
                <a:gd name="connsiteX24" fmla="*/ 941019 w 1038291"/>
                <a:gd name="connsiteY24" fmla="*/ 816790 h 1727592"/>
                <a:gd name="connsiteX25" fmla="*/ 920398 w 1038291"/>
                <a:gd name="connsiteY25" fmla="*/ 796735 h 1727592"/>
                <a:gd name="connsiteX26" fmla="*/ 848768 w 1038291"/>
                <a:gd name="connsiteY26" fmla="*/ 926252 h 1727592"/>
                <a:gd name="connsiteX27" fmla="*/ 846464 w 1038291"/>
                <a:gd name="connsiteY27" fmla="*/ 1003225 h 1727592"/>
                <a:gd name="connsiteX28" fmla="*/ 822082 w 1038291"/>
                <a:gd name="connsiteY28" fmla="*/ 1082744 h 1727592"/>
                <a:gd name="connsiteX29" fmla="*/ 833855 w 1038291"/>
                <a:gd name="connsiteY29" fmla="*/ 1295521 h 1727592"/>
                <a:gd name="connsiteX30" fmla="*/ 861336 w 1038291"/>
                <a:gd name="connsiteY30" fmla="*/ 1409006 h 1727592"/>
                <a:gd name="connsiteX31" fmla="*/ 901674 w 1038291"/>
                <a:gd name="connsiteY31" fmla="*/ 1536988 h 1727592"/>
                <a:gd name="connsiteX32" fmla="*/ 916293 w 1038291"/>
                <a:gd name="connsiteY32" fmla="*/ 1677525 h 1727592"/>
                <a:gd name="connsiteX33" fmla="*/ 818153 w 1038291"/>
                <a:gd name="connsiteY33" fmla="*/ 1685655 h 1727592"/>
                <a:gd name="connsiteX34" fmla="*/ 760104 w 1038291"/>
                <a:gd name="connsiteY34" fmla="*/ 1598071 h 1727592"/>
                <a:gd name="connsiteX35" fmla="*/ 737416 w 1038291"/>
                <a:gd name="connsiteY35" fmla="*/ 1456866 h 1727592"/>
                <a:gd name="connsiteX36" fmla="*/ 681549 w 1038291"/>
                <a:gd name="connsiteY36" fmla="*/ 1305107 h 1727592"/>
                <a:gd name="connsiteX37" fmla="*/ 598143 w 1038291"/>
                <a:gd name="connsiteY37" fmla="*/ 1067039 h 1727592"/>
                <a:gd name="connsiteX38" fmla="*/ 583651 w 1038291"/>
                <a:gd name="connsiteY38" fmla="*/ 1204544 h 1727592"/>
                <a:gd name="connsiteX39" fmla="*/ 579954 w 1038291"/>
                <a:gd name="connsiteY39" fmla="*/ 1324824 h 1727592"/>
                <a:gd name="connsiteX40" fmla="*/ 581534 w 1038291"/>
                <a:gd name="connsiteY40" fmla="*/ 1407740 h 1727592"/>
                <a:gd name="connsiteX41" fmla="*/ 575107 w 1038291"/>
                <a:gd name="connsiteY41" fmla="*/ 1629010 h 1727592"/>
                <a:gd name="connsiteX42" fmla="*/ 568800 w 1038291"/>
                <a:gd name="connsiteY42" fmla="*/ 1712836 h 1727592"/>
                <a:gd name="connsiteX43" fmla="*/ 464716 w 1038291"/>
                <a:gd name="connsiteY43" fmla="*/ 1724848 h 1727592"/>
                <a:gd name="connsiteX44" fmla="*/ 433110 w 1038291"/>
                <a:gd name="connsiteY44" fmla="*/ 1506368 h 1727592"/>
                <a:gd name="connsiteX45" fmla="*/ 436263 w 1038291"/>
                <a:gd name="connsiteY45" fmla="*/ 1422908 h 1727592"/>
                <a:gd name="connsiteX46" fmla="*/ 419824 w 1038291"/>
                <a:gd name="connsiteY46" fmla="*/ 1349695 h 1727592"/>
                <a:gd name="connsiteX47" fmla="*/ 425888 w 1038291"/>
                <a:gd name="connsiteY47" fmla="*/ 1291467 h 1727592"/>
                <a:gd name="connsiteX48" fmla="*/ 399926 w 1038291"/>
                <a:gd name="connsiteY48" fmla="*/ 1204972 h 1727592"/>
                <a:gd name="connsiteX49" fmla="*/ 362000 w 1038291"/>
                <a:gd name="connsiteY49" fmla="*/ 897717 h 1727592"/>
                <a:gd name="connsiteX50" fmla="*/ 236024 w 1038291"/>
                <a:gd name="connsiteY50" fmla="*/ 883769 h 1727592"/>
                <a:gd name="connsiteX51" fmla="*/ 87949 w 1038291"/>
                <a:gd name="connsiteY51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539157 w 1038291"/>
                <a:gd name="connsiteY18" fmla="*/ 500857 h 1727592"/>
                <a:gd name="connsiteX19" fmla="*/ 739554 w 1038291"/>
                <a:gd name="connsiteY19" fmla="*/ 310056 h 1727592"/>
                <a:gd name="connsiteX20" fmla="*/ 826112 w 1038291"/>
                <a:gd name="connsiteY20" fmla="*/ 381566 h 1727592"/>
                <a:gd name="connsiteX21" fmla="*/ 1038291 w 1038291"/>
                <a:gd name="connsiteY21" fmla="*/ 683078 h 1727592"/>
                <a:gd name="connsiteX22" fmla="*/ 1002946 w 1038291"/>
                <a:gd name="connsiteY22" fmla="*/ 744124 h 1727592"/>
                <a:gd name="connsiteX23" fmla="*/ 1016656 w 1038291"/>
                <a:gd name="connsiteY23" fmla="*/ 793679 h 1727592"/>
                <a:gd name="connsiteX24" fmla="*/ 941019 w 1038291"/>
                <a:gd name="connsiteY24" fmla="*/ 816790 h 1727592"/>
                <a:gd name="connsiteX25" fmla="*/ 920398 w 1038291"/>
                <a:gd name="connsiteY25" fmla="*/ 796735 h 1727592"/>
                <a:gd name="connsiteX26" fmla="*/ 848768 w 1038291"/>
                <a:gd name="connsiteY26" fmla="*/ 926252 h 1727592"/>
                <a:gd name="connsiteX27" fmla="*/ 846464 w 1038291"/>
                <a:gd name="connsiteY27" fmla="*/ 1003225 h 1727592"/>
                <a:gd name="connsiteX28" fmla="*/ 822082 w 1038291"/>
                <a:gd name="connsiteY28" fmla="*/ 1082744 h 1727592"/>
                <a:gd name="connsiteX29" fmla="*/ 833855 w 1038291"/>
                <a:gd name="connsiteY29" fmla="*/ 1295521 h 1727592"/>
                <a:gd name="connsiteX30" fmla="*/ 861336 w 1038291"/>
                <a:gd name="connsiteY30" fmla="*/ 1409006 h 1727592"/>
                <a:gd name="connsiteX31" fmla="*/ 901674 w 1038291"/>
                <a:gd name="connsiteY31" fmla="*/ 1536988 h 1727592"/>
                <a:gd name="connsiteX32" fmla="*/ 916293 w 1038291"/>
                <a:gd name="connsiteY32" fmla="*/ 1677525 h 1727592"/>
                <a:gd name="connsiteX33" fmla="*/ 818153 w 1038291"/>
                <a:gd name="connsiteY33" fmla="*/ 1685655 h 1727592"/>
                <a:gd name="connsiteX34" fmla="*/ 760104 w 1038291"/>
                <a:gd name="connsiteY34" fmla="*/ 1598071 h 1727592"/>
                <a:gd name="connsiteX35" fmla="*/ 737416 w 1038291"/>
                <a:gd name="connsiteY35" fmla="*/ 1456866 h 1727592"/>
                <a:gd name="connsiteX36" fmla="*/ 681549 w 1038291"/>
                <a:gd name="connsiteY36" fmla="*/ 1305107 h 1727592"/>
                <a:gd name="connsiteX37" fmla="*/ 598143 w 1038291"/>
                <a:gd name="connsiteY37" fmla="*/ 1067039 h 1727592"/>
                <a:gd name="connsiteX38" fmla="*/ 583651 w 1038291"/>
                <a:gd name="connsiteY38" fmla="*/ 1204544 h 1727592"/>
                <a:gd name="connsiteX39" fmla="*/ 579954 w 1038291"/>
                <a:gd name="connsiteY39" fmla="*/ 1324824 h 1727592"/>
                <a:gd name="connsiteX40" fmla="*/ 581534 w 1038291"/>
                <a:gd name="connsiteY40" fmla="*/ 1407740 h 1727592"/>
                <a:gd name="connsiteX41" fmla="*/ 575107 w 1038291"/>
                <a:gd name="connsiteY41" fmla="*/ 1629010 h 1727592"/>
                <a:gd name="connsiteX42" fmla="*/ 568800 w 1038291"/>
                <a:gd name="connsiteY42" fmla="*/ 1712836 h 1727592"/>
                <a:gd name="connsiteX43" fmla="*/ 464716 w 1038291"/>
                <a:gd name="connsiteY43" fmla="*/ 1724848 h 1727592"/>
                <a:gd name="connsiteX44" fmla="*/ 433110 w 1038291"/>
                <a:gd name="connsiteY44" fmla="*/ 1506368 h 1727592"/>
                <a:gd name="connsiteX45" fmla="*/ 436263 w 1038291"/>
                <a:gd name="connsiteY45" fmla="*/ 1422908 h 1727592"/>
                <a:gd name="connsiteX46" fmla="*/ 419824 w 1038291"/>
                <a:gd name="connsiteY46" fmla="*/ 1349695 h 1727592"/>
                <a:gd name="connsiteX47" fmla="*/ 425888 w 1038291"/>
                <a:gd name="connsiteY47" fmla="*/ 1291467 h 1727592"/>
                <a:gd name="connsiteX48" fmla="*/ 399926 w 1038291"/>
                <a:gd name="connsiteY48" fmla="*/ 1204972 h 1727592"/>
                <a:gd name="connsiteX49" fmla="*/ 362000 w 1038291"/>
                <a:gd name="connsiteY49" fmla="*/ 897717 h 1727592"/>
                <a:gd name="connsiteX50" fmla="*/ 236024 w 1038291"/>
                <a:gd name="connsiteY50" fmla="*/ 883769 h 1727592"/>
                <a:gd name="connsiteX51" fmla="*/ 87949 w 1038291"/>
                <a:gd name="connsiteY51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739554 w 1038291"/>
                <a:gd name="connsiteY18" fmla="*/ 310056 h 1727592"/>
                <a:gd name="connsiteX19" fmla="*/ 826112 w 1038291"/>
                <a:gd name="connsiteY19" fmla="*/ 381566 h 1727592"/>
                <a:gd name="connsiteX20" fmla="*/ 1038291 w 1038291"/>
                <a:gd name="connsiteY20" fmla="*/ 683078 h 1727592"/>
                <a:gd name="connsiteX21" fmla="*/ 1002946 w 1038291"/>
                <a:gd name="connsiteY21" fmla="*/ 744124 h 1727592"/>
                <a:gd name="connsiteX22" fmla="*/ 1016656 w 1038291"/>
                <a:gd name="connsiteY22" fmla="*/ 793679 h 1727592"/>
                <a:gd name="connsiteX23" fmla="*/ 941019 w 1038291"/>
                <a:gd name="connsiteY23" fmla="*/ 816790 h 1727592"/>
                <a:gd name="connsiteX24" fmla="*/ 920398 w 1038291"/>
                <a:gd name="connsiteY24" fmla="*/ 796735 h 1727592"/>
                <a:gd name="connsiteX25" fmla="*/ 848768 w 1038291"/>
                <a:gd name="connsiteY25" fmla="*/ 926252 h 1727592"/>
                <a:gd name="connsiteX26" fmla="*/ 846464 w 1038291"/>
                <a:gd name="connsiteY26" fmla="*/ 1003225 h 1727592"/>
                <a:gd name="connsiteX27" fmla="*/ 822082 w 1038291"/>
                <a:gd name="connsiteY27" fmla="*/ 1082744 h 1727592"/>
                <a:gd name="connsiteX28" fmla="*/ 833855 w 1038291"/>
                <a:gd name="connsiteY28" fmla="*/ 1295521 h 1727592"/>
                <a:gd name="connsiteX29" fmla="*/ 861336 w 1038291"/>
                <a:gd name="connsiteY29" fmla="*/ 1409006 h 1727592"/>
                <a:gd name="connsiteX30" fmla="*/ 901674 w 1038291"/>
                <a:gd name="connsiteY30" fmla="*/ 1536988 h 1727592"/>
                <a:gd name="connsiteX31" fmla="*/ 916293 w 1038291"/>
                <a:gd name="connsiteY31" fmla="*/ 1677525 h 1727592"/>
                <a:gd name="connsiteX32" fmla="*/ 818153 w 1038291"/>
                <a:gd name="connsiteY32" fmla="*/ 1685655 h 1727592"/>
                <a:gd name="connsiteX33" fmla="*/ 760104 w 1038291"/>
                <a:gd name="connsiteY33" fmla="*/ 1598071 h 1727592"/>
                <a:gd name="connsiteX34" fmla="*/ 737416 w 1038291"/>
                <a:gd name="connsiteY34" fmla="*/ 1456866 h 1727592"/>
                <a:gd name="connsiteX35" fmla="*/ 681549 w 1038291"/>
                <a:gd name="connsiteY35" fmla="*/ 1305107 h 1727592"/>
                <a:gd name="connsiteX36" fmla="*/ 598143 w 1038291"/>
                <a:gd name="connsiteY36" fmla="*/ 1067039 h 1727592"/>
                <a:gd name="connsiteX37" fmla="*/ 583651 w 1038291"/>
                <a:gd name="connsiteY37" fmla="*/ 1204544 h 1727592"/>
                <a:gd name="connsiteX38" fmla="*/ 579954 w 1038291"/>
                <a:gd name="connsiteY38" fmla="*/ 1324824 h 1727592"/>
                <a:gd name="connsiteX39" fmla="*/ 581534 w 1038291"/>
                <a:gd name="connsiteY39" fmla="*/ 1407740 h 1727592"/>
                <a:gd name="connsiteX40" fmla="*/ 575107 w 1038291"/>
                <a:gd name="connsiteY40" fmla="*/ 1629010 h 1727592"/>
                <a:gd name="connsiteX41" fmla="*/ 568800 w 1038291"/>
                <a:gd name="connsiteY41" fmla="*/ 1712836 h 1727592"/>
                <a:gd name="connsiteX42" fmla="*/ 464716 w 1038291"/>
                <a:gd name="connsiteY42" fmla="*/ 1724848 h 1727592"/>
                <a:gd name="connsiteX43" fmla="*/ 433110 w 1038291"/>
                <a:gd name="connsiteY43" fmla="*/ 1506368 h 1727592"/>
                <a:gd name="connsiteX44" fmla="*/ 436263 w 1038291"/>
                <a:gd name="connsiteY44" fmla="*/ 1422908 h 1727592"/>
                <a:gd name="connsiteX45" fmla="*/ 419824 w 1038291"/>
                <a:gd name="connsiteY45" fmla="*/ 1349695 h 1727592"/>
                <a:gd name="connsiteX46" fmla="*/ 425888 w 1038291"/>
                <a:gd name="connsiteY46" fmla="*/ 1291467 h 1727592"/>
                <a:gd name="connsiteX47" fmla="*/ 399926 w 1038291"/>
                <a:gd name="connsiteY47" fmla="*/ 1204972 h 1727592"/>
                <a:gd name="connsiteX48" fmla="*/ 362000 w 1038291"/>
                <a:gd name="connsiteY48" fmla="*/ 897717 h 1727592"/>
                <a:gd name="connsiteX49" fmla="*/ 236024 w 1038291"/>
                <a:gd name="connsiteY49" fmla="*/ 883769 h 1727592"/>
                <a:gd name="connsiteX50" fmla="*/ 87949 w 1038291"/>
                <a:gd name="connsiteY50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78555 w 1038291"/>
                <a:gd name="connsiteY16" fmla="*/ 268328 h 1727592"/>
                <a:gd name="connsiteX17" fmla="*/ 739331 w 1038291"/>
                <a:gd name="connsiteY17" fmla="*/ 296468 h 1727592"/>
                <a:gd name="connsiteX18" fmla="*/ 826112 w 1038291"/>
                <a:gd name="connsiteY18" fmla="*/ 381566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20398 w 1038291"/>
                <a:gd name="connsiteY23" fmla="*/ 796735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39331 w 1038291"/>
                <a:gd name="connsiteY17" fmla="*/ 296468 h 1727592"/>
                <a:gd name="connsiteX18" fmla="*/ 826112 w 1038291"/>
                <a:gd name="connsiteY18" fmla="*/ 381566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20398 w 1038291"/>
                <a:gd name="connsiteY23" fmla="*/ 796735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26112 w 1038291"/>
                <a:gd name="connsiteY18" fmla="*/ 381566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20398 w 1038291"/>
                <a:gd name="connsiteY23" fmla="*/ 796735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20398 w 1038291"/>
                <a:gd name="connsiteY23" fmla="*/ 796735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20398 w 1038291"/>
                <a:gd name="connsiteY23" fmla="*/ 796735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87949 w 1038291"/>
                <a:gd name="connsiteY0" fmla="*/ 744639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13787 w 1038291"/>
                <a:gd name="connsiteY23" fmla="*/ 808684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87949 w 1038291"/>
                <a:gd name="connsiteY49" fmla="*/ 744639 h 1727592"/>
                <a:gd name="connsiteX0" fmla="*/ 210958 w 1038291"/>
                <a:gd name="connsiteY0" fmla="*/ 771992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13787 w 1038291"/>
                <a:gd name="connsiteY23" fmla="*/ 808684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210958 w 1038291"/>
                <a:gd name="connsiteY49" fmla="*/ 771992 h 1727592"/>
                <a:gd name="connsiteX0" fmla="*/ 210958 w 1038291"/>
                <a:gd name="connsiteY0" fmla="*/ 771992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13787 w 1038291"/>
                <a:gd name="connsiteY23" fmla="*/ 808684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210958 w 1038291"/>
                <a:gd name="connsiteY49" fmla="*/ 771992 h 1727592"/>
                <a:gd name="connsiteX0" fmla="*/ 210958 w 1038291"/>
                <a:gd name="connsiteY0" fmla="*/ 771992 h 1727592"/>
                <a:gd name="connsiteX1" fmla="*/ 87892 w 1038291"/>
                <a:gd name="connsiteY1" fmla="*/ 301336 h 1727592"/>
                <a:gd name="connsiteX2" fmla="*/ 525 w 1038291"/>
                <a:gd name="connsiteY2" fmla="*/ 40581 h 1727592"/>
                <a:gd name="connsiteX3" fmla="*/ 65263 w 1038291"/>
                <a:gd name="connsiteY3" fmla="*/ 8312 h 1727592"/>
                <a:gd name="connsiteX4" fmla="*/ 78606 w 1038291"/>
                <a:gd name="connsiteY4" fmla="*/ 13164 h 1727592"/>
                <a:gd name="connsiteX5" fmla="*/ 153519 w 1038291"/>
                <a:gd name="connsiteY5" fmla="*/ 108392 h 1727592"/>
                <a:gd name="connsiteX6" fmla="*/ 190518 w 1038291"/>
                <a:gd name="connsiteY6" fmla="*/ 152063 h 1727592"/>
                <a:gd name="connsiteX7" fmla="*/ 272708 w 1038291"/>
                <a:gd name="connsiteY7" fmla="*/ 185724 h 1727592"/>
                <a:gd name="connsiteX8" fmla="*/ 285265 w 1038291"/>
                <a:gd name="connsiteY8" fmla="*/ 211442 h 1727592"/>
                <a:gd name="connsiteX9" fmla="*/ 330938 w 1038291"/>
                <a:gd name="connsiteY9" fmla="*/ 233337 h 1727592"/>
                <a:gd name="connsiteX10" fmla="*/ 367028 w 1038291"/>
                <a:gd name="connsiteY10" fmla="*/ 227575 h 1727592"/>
                <a:gd name="connsiteX11" fmla="*/ 404089 w 1038291"/>
                <a:gd name="connsiteY11" fmla="*/ 244072 h 1727592"/>
                <a:gd name="connsiteX12" fmla="*/ 432172 w 1038291"/>
                <a:gd name="connsiteY12" fmla="*/ 252017 h 1727592"/>
                <a:gd name="connsiteX13" fmla="*/ 470447 w 1038291"/>
                <a:gd name="connsiteY13" fmla="*/ 306727 h 1727592"/>
                <a:gd name="connsiteX14" fmla="*/ 564464 w 1038291"/>
                <a:gd name="connsiteY14" fmla="*/ 401347 h 1727592"/>
                <a:gd name="connsiteX15" fmla="*/ 564949 w 1038291"/>
                <a:gd name="connsiteY15" fmla="*/ 350154 h 1727592"/>
                <a:gd name="connsiteX16" fmla="*/ 680435 w 1038291"/>
                <a:gd name="connsiteY16" fmla="*/ 256924 h 1727592"/>
                <a:gd name="connsiteX17" fmla="*/ 745457 w 1038291"/>
                <a:gd name="connsiteY17" fmla="*/ 294163 h 1727592"/>
                <a:gd name="connsiteX18" fmla="*/ 832420 w 1038291"/>
                <a:gd name="connsiteY18" fmla="*/ 380838 h 1727592"/>
                <a:gd name="connsiteX19" fmla="*/ 1038291 w 1038291"/>
                <a:gd name="connsiteY19" fmla="*/ 683078 h 1727592"/>
                <a:gd name="connsiteX20" fmla="*/ 1002946 w 1038291"/>
                <a:gd name="connsiteY20" fmla="*/ 744124 h 1727592"/>
                <a:gd name="connsiteX21" fmla="*/ 1016656 w 1038291"/>
                <a:gd name="connsiteY21" fmla="*/ 793679 h 1727592"/>
                <a:gd name="connsiteX22" fmla="*/ 941019 w 1038291"/>
                <a:gd name="connsiteY22" fmla="*/ 816790 h 1727592"/>
                <a:gd name="connsiteX23" fmla="*/ 913787 w 1038291"/>
                <a:gd name="connsiteY23" fmla="*/ 808684 h 1727592"/>
                <a:gd name="connsiteX24" fmla="*/ 848768 w 1038291"/>
                <a:gd name="connsiteY24" fmla="*/ 926252 h 1727592"/>
                <a:gd name="connsiteX25" fmla="*/ 846464 w 1038291"/>
                <a:gd name="connsiteY25" fmla="*/ 1003225 h 1727592"/>
                <a:gd name="connsiteX26" fmla="*/ 822082 w 1038291"/>
                <a:gd name="connsiteY26" fmla="*/ 1082744 h 1727592"/>
                <a:gd name="connsiteX27" fmla="*/ 833855 w 1038291"/>
                <a:gd name="connsiteY27" fmla="*/ 1295521 h 1727592"/>
                <a:gd name="connsiteX28" fmla="*/ 861336 w 1038291"/>
                <a:gd name="connsiteY28" fmla="*/ 1409006 h 1727592"/>
                <a:gd name="connsiteX29" fmla="*/ 901674 w 1038291"/>
                <a:gd name="connsiteY29" fmla="*/ 1536988 h 1727592"/>
                <a:gd name="connsiteX30" fmla="*/ 916293 w 1038291"/>
                <a:gd name="connsiteY30" fmla="*/ 1677525 h 1727592"/>
                <a:gd name="connsiteX31" fmla="*/ 818153 w 1038291"/>
                <a:gd name="connsiteY31" fmla="*/ 1685655 h 1727592"/>
                <a:gd name="connsiteX32" fmla="*/ 760104 w 1038291"/>
                <a:gd name="connsiteY32" fmla="*/ 1598071 h 1727592"/>
                <a:gd name="connsiteX33" fmla="*/ 737416 w 1038291"/>
                <a:gd name="connsiteY33" fmla="*/ 1456866 h 1727592"/>
                <a:gd name="connsiteX34" fmla="*/ 681549 w 1038291"/>
                <a:gd name="connsiteY34" fmla="*/ 1305107 h 1727592"/>
                <a:gd name="connsiteX35" fmla="*/ 598143 w 1038291"/>
                <a:gd name="connsiteY35" fmla="*/ 1067039 h 1727592"/>
                <a:gd name="connsiteX36" fmla="*/ 583651 w 1038291"/>
                <a:gd name="connsiteY36" fmla="*/ 1204544 h 1727592"/>
                <a:gd name="connsiteX37" fmla="*/ 579954 w 1038291"/>
                <a:gd name="connsiteY37" fmla="*/ 1324824 h 1727592"/>
                <a:gd name="connsiteX38" fmla="*/ 581534 w 1038291"/>
                <a:gd name="connsiteY38" fmla="*/ 1407740 h 1727592"/>
                <a:gd name="connsiteX39" fmla="*/ 575107 w 1038291"/>
                <a:gd name="connsiteY39" fmla="*/ 1629010 h 1727592"/>
                <a:gd name="connsiteX40" fmla="*/ 568800 w 1038291"/>
                <a:gd name="connsiteY40" fmla="*/ 1712836 h 1727592"/>
                <a:gd name="connsiteX41" fmla="*/ 464716 w 1038291"/>
                <a:gd name="connsiteY41" fmla="*/ 1724848 h 1727592"/>
                <a:gd name="connsiteX42" fmla="*/ 433110 w 1038291"/>
                <a:gd name="connsiteY42" fmla="*/ 1506368 h 1727592"/>
                <a:gd name="connsiteX43" fmla="*/ 436263 w 1038291"/>
                <a:gd name="connsiteY43" fmla="*/ 1422908 h 1727592"/>
                <a:gd name="connsiteX44" fmla="*/ 419824 w 1038291"/>
                <a:gd name="connsiteY44" fmla="*/ 1349695 h 1727592"/>
                <a:gd name="connsiteX45" fmla="*/ 425888 w 1038291"/>
                <a:gd name="connsiteY45" fmla="*/ 1291467 h 1727592"/>
                <a:gd name="connsiteX46" fmla="*/ 399926 w 1038291"/>
                <a:gd name="connsiteY46" fmla="*/ 1204972 h 1727592"/>
                <a:gd name="connsiteX47" fmla="*/ 362000 w 1038291"/>
                <a:gd name="connsiteY47" fmla="*/ 897717 h 1727592"/>
                <a:gd name="connsiteX48" fmla="*/ 236024 w 1038291"/>
                <a:gd name="connsiteY48" fmla="*/ 883769 h 1727592"/>
                <a:gd name="connsiteX49" fmla="*/ 210958 w 1038291"/>
                <a:gd name="connsiteY49" fmla="*/ 771992 h 1727592"/>
                <a:gd name="connsiteX0" fmla="*/ 210601 w 1037934"/>
                <a:gd name="connsiteY0" fmla="*/ 771992 h 1727592"/>
                <a:gd name="connsiteX1" fmla="*/ 260347 w 1037934"/>
                <a:gd name="connsiteY1" fmla="*/ 538676 h 1727592"/>
                <a:gd name="connsiteX2" fmla="*/ 168 w 1037934"/>
                <a:gd name="connsiteY2" fmla="*/ 40581 h 1727592"/>
                <a:gd name="connsiteX3" fmla="*/ 64906 w 1037934"/>
                <a:gd name="connsiteY3" fmla="*/ 8312 h 1727592"/>
                <a:gd name="connsiteX4" fmla="*/ 78249 w 1037934"/>
                <a:gd name="connsiteY4" fmla="*/ 13164 h 1727592"/>
                <a:gd name="connsiteX5" fmla="*/ 153162 w 1037934"/>
                <a:gd name="connsiteY5" fmla="*/ 108392 h 1727592"/>
                <a:gd name="connsiteX6" fmla="*/ 190161 w 1037934"/>
                <a:gd name="connsiteY6" fmla="*/ 152063 h 1727592"/>
                <a:gd name="connsiteX7" fmla="*/ 272351 w 1037934"/>
                <a:gd name="connsiteY7" fmla="*/ 185724 h 1727592"/>
                <a:gd name="connsiteX8" fmla="*/ 284908 w 1037934"/>
                <a:gd name="connsiteY8" fmla="*/ 211442 h 1727592"/>
                <a:gd name="connsiteX9" fmla="*/ 330581 w 1037934"/>
                <a:gd name="connsiteY9" fmla="*/ 233337 h 1727592"/>
                <a:gd name="connsiteX10" fmla="*/ 366671 w 1037934"/>
                <a:gd name="connsiteY10" fmla="*/ 227575 h 1727592"/>
                <a:gd name="connsiteX11" fmla="*/ 403732 w 1037934"/>
                <a:gd name="connsiteY11" fmla="*/ 244072 h 1727592"/>
                <a:gd name="connsiteX12" fmla="*/ 431815 w 1037934"/>
                <a:gd name="connsiteY12" fmla="*/ 252017 h 1727592"/>
                <a:gd name="connsiteX13" fmla="*/ 470090 w 1037934"/>
                <a:gd name="connsiteY13" fmla="*/ 306727 h 1727592"/>
                <a:gd name="connsiteX14" fmla="*/ 564107 w 1037934"/>
                <a:gd name="connsiteY14" fmla="*/ 401347 h 1727592"/>
                <a:gd name="connsiteX15" fmla="*/ 564592 w 1037934"/>
                <a:gd name="connsiteY15" fmla="*/ 350154 h 1727592"/>
                <a:gd name="connsiteX16" fmla="*/ 680078 w 1037934"/>
                <a:gd name="connsiteY16" fmla="*/ 256924 h 1727592"/>
                <a:gd name="connsiteX17" fmla="*/ 745100 w 1037934"/>
                <a:gd name="connsiteY17" fmla="*/ 294163 h 1727592"/>
                <a:gd name="connsiteX18" fmla="*/ 832063 w 1037934"/>
                <a:gd name="connsiteY18" fmla="*/ 380838 h 1727592"/>
                <a:gd name="connsiteX19" fmla="*/ 1037934 w 1037934"/>
                <a:gd name="connsiteY19" fmla="*/ 683078 h 1727592"/>
                <a:gd name="connsiteX20" fmla="*/ 1002589 w 1037934"/>
                <a:gd name="connsiteY20" fmla="*/ 744124 h 1727592"/>
                <a:gd name="connsiteX21" fmla="*/ 1016299 w 1037934"/>
                <a:gd name="connsiteY21" fmla="*/ 793679 h 1727592"/>
                <a:gd name="connsiteX22" fmla="*/ 940662 w 1037934"/>
                <a:gd name="connsiteY22" fmla="*/ 816790 h 1727592"/>
                <a:gd name="connsiteX23" fmla="*/ 913430 w 1037934"/>
                <a:gd name="connsiteY23" fmla="*/ 808684 h 1727592"/>
                <a:gd name="connsiteX24" fmla="*/ 848411 w 1037934"/>
                <a:gd name="connsiteY24" fmla="*/ 926252 h 1727592"/>
                <a:gd name="connsiteX25" fmla="*/ 846107 w 1037934"/>
                <a:gd name="connsiteY25" fmla="*/ 1003225 h 1727592"/>
                <a:gd name="connsiteX26" fmla="*/ 821725 w 1037934"/>
                <a:gd name="connsiteY26" fmla="*/ 1082744 h 1727592"/>
                <a:gd name="connsiteX27" fmla="*/ 833498 w 1037934"/>
                <a:gd name="connsiteY27" fmla="*/ 1295521 h 1727592"/>
                <a:gd name="connsiteX28" fmla="*/ 860979 w 1037934"/>
                <a:gd name="connsiteY28" fmla="*/ 1409006 h 1727592"/>
                <a:gd name="connsiteX29" fmla="*/ 901317 w 1037934"/>
                <a:gd name="connsiteY29" fmla="*/ 1536988 h 1727592"/>
                <a:gd name="connsiteX30" fmla="*/ 915936 w 1037934"/>
                <a:gd name="connsiteY30" fmla="*/ 1677525 h 1727592"/>
                <a:gd name="connsiteX31" fmla="*/ 817796 w 1037934"/>
                <a:gd name="connsiteY31" fmla="*/ 1685655 h 1727592"/>
                <a:gd name="connsiteX32" fmla="*/ 759747 w 1037934"/>
                <a:gd name="connsiteY32" fmla="*/ 1598071 h 1727592"/>
                <a:gd name="connsiteX33" fmla="*/ 737059 w 1037934"/>
                <a:gd name="connsiteY33" fmla="*/ 1456866 h 1727592"/>
                <a:gd name="connsiteX34" fmla="*/ 681192 w 1037934"/>
                <a:gd name="connsiteY34" fmla="*/ 1305107 h 1727592"/>
                <a:gd name="connsiteX35" fmla="*/ 597786 w 1037934"/>
                <a:gd name="connsiteY35" fmla="*/ 1067039 h 1727592"/>
                <a:gd name="connsiteX36" fmla="*/ 583294 w 1037934"/>
                <a:gd name="connsiteY36" fmla="*/ 1204544 h 1727592"/>
                <a:gd name="connsiteX37" fmla="*/ 579597 w 1037934"/>
                <a:gd name="connsiteY37" fmla="*/ 1324824 h 1727592"/>
                <a:gd name="connsiteX38" fmla="*/ 581177 w 1037934"/>
                <a:gd name="connsiteY38" fmla="*/ 1407740 h 1727592"/>
                <a:gd name="connsiteX39" fmla="*/ 574750 w 1037934"/>
                <a:gd name="connsiteY39" fmla="*/ 1629010 h 1727592"/>
                <a:gd name="connsiteX40" fmla="*/ 568443 w 1037934"/>
                <a:gd name="connsiteY40" fmla="*/ 1712836 h 1727592"/>
                <a:gd name="connsiteX41" fmla="*/ 464359 w 1037934"/>
                <a:gd name="connsiteY41" fmla="*/ 1724848 h 1727592"/>
                <a:gd name="connsiteX42" fmla="*/ 432753 w 1037934"/>
                <a:gd name="connsiteY42" fmla="*/ 1506368 h 1727592"/>
                <a:gd name="connsiteX43" fmla="*/ 435906 w 1037934"/>
                <a:gd name="connsiteY43" fmla="*/ 1422908 h 1727592"/>
                <a:gd name="connsiteX44" fmla="*/ 419467 w 1037934"/>
                <a:gd name="connsiteY44" fmla="*/ 1349695 h 1727592"/>
                <a:gd name="connsiteX45" fmla="*/ 425531 w 1037934"/>
                <a:gd name="connsiteY45" fmla="*/ 1291467 h 1727592"/>
                <a:gd name="connsiteX46" fmla="*/ 399569 w 1037934"/>
                <a:gd name="connsiteY46" fmla="*/ 1204972 h 1727592"/>
                <a:gd name="connsiteX47" fmla="*/ 361643 w 1037934"/>
                <a:gd name="connsiteY47" fmla="*/ 897717 h 1727592"/>
                <a:gd name="connsiteX48" fmla="*/ 235667 w 1037934"/>
                <a:gd name="connsiteY48" fmla="*/ 883769 h 1727592"/>
                <a:gd name="connsiteX49" fmla="*/ 210601 w 1037934"/>
                <a:gd name="connsiteY49" fmla="*/ 771992 h 1727592"/>
                <a:gd name="connsiteX0" fmla="*/ 210601 w 1037934"/>
                <a:gd name="connsiteY0" fmla="*/ 771992 h 1727592"/>
                <a:gd name="connsiteX1" fmla="*/ 260347 w 1037934"/>
                <a:gd name="connsiteY1" fmla="*/ 538676 h 1727592"/>
                <a:gd name="connsiteX2" fmla="*/ 168 w 1037934"/>
                <a:gd name="connsiteY2" fmla="*/ 40581 h 1727592"/>
                <a:gd name="connsiteX3" fmla="*/ 64906 w 1037934"/>
                <a:gd name="connsiteY3" fmla="*/ 8312 h 1727592"/>
                <a:gd name="connsiteX4" fmla="*/ 78249 w 1037934"/>
                <a:gd name="connsiteY4" fmla="*/ 13164 h 1727592"/>
                <a:gd name="connsiteX5" fmla="*/ 153162 w 1037934"/>
                <a:gd name="connsiteY5" fmla="*/ 108392 h 1727592"/>
                <a:gd name="connsiteX6" fmla="*/ 190161 w 1037934"/>
                <a:gd name="connsiteY6" fmla="*/ 152063 h 1727592"/>
                <a:gd name="connsiteX7" fmla="*/ 272351 w 1037934"/>
                <a:gd name="connsiteY7" fmla="*/ 185724 h 1727592"/>
                <a:gd name="connsiteX8" fmla="*/ 284908 w 1037934"/>
                <a:gd name="connsiteY8" fmla="*/ 211442 h 1727592"/>
                <a:gd name="connsiteX9" fmla="*/ 330581 w 1037934"/>
                <a:gd name="connsiteY9" fmla="*/ 233337 h 1727592"/>
                <a:gd name="connsiteX10" fmla="*/ 366671 w 1037934"/>
                <a:gd name="connsiteY10" fmla="*/ 227575 h 1727592"/>
                <a:gd name="connsiteX11" fmla="*/ 403732 w 1037934"/>
                <a:gd name="connsiteY11" fmla="*/ 244072 h 1727592"/>
                <a:gd name="connsiteX12" fmla="*/ 431815 w 1037934"/>
                <a:gd name="connsiteY12" fmla="*/ 252017 h 1727592"/>
                <a:gd name="connsiteX13" fmla="*/ 470090 w 1037934"/>
                <a:gd name="connsiteY13" fmla="*/ 306727 h 1727592"/>
                <a:gd name="connsiteX14" fmla="*/ 564107 w 1037934"/>
                <a:gd name="connsiteY14" fmla="*/ 401347 h 1727592"/>
                <a:gd name="connsiteX15" fmla="*/ 564592 w 1037934"/>
                <a:gd name="connsiteY15" fmla="*/ 350154 h 1727592"/>
                <a:gd name="connsiteX16" fmla="*/ 680078 w 1037934"/>
                <a:gd name="connsiteY16" fmla="*/ 256924 h 1727592"/>
                <a:gd name="connsiteX17" fmla="*/ 745100 w 1037934"/>
                <a:gd name="connsiteY17" fmla="*/ 294163 h 1727592"/>
                <a:gd name="connsiteX18" fmla="*/ 832063 w 1037934"/>
                <a:gd name="connsiteY18" fmla="*/ 380838 h 1727592"/>
                <a:gd name="connsiteX19" fmla="*/ 1037934 w 1037934"/>
                <a:gd name="connsiteY19" fmla="*/ 683078 h 1727592"/>
                <a:gd name="connsiteX20" fmla="*/ 1002589 w 1037934"/>
                <a:gd name="connsiteY20" fmla="*/ 744124 h 1727592"/>
                <a:gd name="connsiteX21" fmla="*/ 1016299 w 1037934"/>
                <a:gd name="connsiteY21" fmla="*/ 793679 h 1727592"/>
                <a:gd name="connsiteX22" fmla="*/ 940662 w 1037934"/>
                <a:gd name="connsiteY22" fmla="*/ 816790 h 1727592"/>
                <a:gd name="connsiteX23" fmla="*/ 913430 w 1037934"/>
                <a:gd name="connsiteY23" fmla="*/ 808684 h 1727592"/>
                <a:gd name="connsiteX24" fmla="*/ 848411 w 1037934"/>
                <a:gd name="connsiteY24" fmla="*/ 926252 h 1727592"/>
                <a:gd name="connsiteX25" fmla="*/ 846107 w 1037934"/>
                <a:gd name="connsiteY25" fmla="*/ 1003225 h 1727592"/>
                <a:gd name="connsiteX26" fmla="*/ 821725 w 1037934"/>
                <a:gd name="connsiteY26" fmla="*/ 1082744 h 1727592"/>
                <a:gd name="connsiteX27" fmla="*/ 833498 w 1037934"/>
                <a:gd name="connsiteY27" fmla="*/ 1295521 h 1727592"/>
                <a:gd name="connsiteX28" fmla="*/ 860979 w 1037934"/>
                <a:gd name="connsiteY28" fmla="*/ 1409006 h 1727592"/>
                <a:gd name="connsiteX29" fmla="*/ 901317 w 1037934"/>
                <a:gd name="connsiteY29" fmla="*/ 1536988 h 1727592"/>
                <a:gd name="connsiteX30" fmla="*/ 915936 w 1037934"/>
                <a:gd name="connsiteY30" fmla="*/ 1677525 h 1727592"/>
                <a:gd name="connsiteX31" fmla="*/ 817796 w 1037934"/>
                <a:gd name="connsiteY31" fmla="*/ 1685655 h 1727592"/>
                <a:gd name="connsiteX32" fmla="*/ 759747 w 1037934"/>
                <a:gd name="connsiteY32" fmla="*/ 1598071 h 1727592"/>
                <a:gd name="connsiteX33" fmla="*/ 737059 w 1037934"/>
                <a:gd name="connsiteY33" fmla="*/ 1456866 h 1727592"/>
                <a:gd name="connsiteX34" fmla="*/ 681192 w 1037934"/>
                <a:gd name="connsiteY34" fmla="*/ 1305107 h 1727592"/>
                <a:gd name="connsiteX35" fmla="*/ 597786 w 1037934"/>
                <a:gd name="connsiteY35" fmla="*/ 1067039 h 1727592"/>
                <a:gd name="connsiteX36" fmla="*/ 583294 w 1037934"/>
                <a:gd name="connsiteY36" fmla="*/ 1204544 h 1727592"/>
                <a:gd name="connsiteX37" fmla="*/ 579597 w 1037934"/>
                <a:gd name="connsiteY37" fmla="*/ 1324824 h 1727592"/>
                <a:gd name="connsiteX38" fmla="*/ 581177 w 1037934"/>
                <a:gd name="connsiteY38" fmla="*/ 1407740 h 1727592"/>
                <a:gd name="connsiteX39" fmla="*/ 574750 w 1037934"/>
                <a:gd name="connsiteY39" fmla="*/ 1629010 h 1727592"/>
                <a:gd name="connsiteX40" fmla="*/ 568443 w 1037934"/>
                <a:gd name="connsiteY40" fmla="*/ 1712836 h 1727592"/>
                <a:gd name="connsiteX41" fmla="*/ 464359 w 1037934"/>
                <a:gd name="connsiteY41" fmla="*/ 1724848 h 1727592"/>
                <a:gd name="connsiteX42" fmla="*/ 432753 w 1037934"/>
                <a:gd name="connsiteY42" fmla="*/ 1506368 h 1727592"/>
                <a:gd name="connsiteX43" fmla="*/ 435906 w 1037934"/>
                <a:gd name="connsiteY43" fmla="*/ 1422908 h 1727592"/>
                <a:gd name="connsiteX44" fmla="*/ 419467 w 1037934"/>
                <a:gd name="connsiteY44" fmla="*/ 1349695 h 1727592"/>
                <a:gd name="connsiteX45" fmla="*/ 425531 w 1037934"/>
                <a:gd name="connsiteY45" fmla="*/ 1291467 h 1727592"/>
                <a:gd name="connsiteX46" fmla="*/ 399569 w 1037934"/>
                <a:gd name="connsiteY46" fmla="*/ 1204972 h 1727592"/>
                <a:gd name="connsiteX47" fmla="*/ 361643 w 1037934"/>
                <a:gd name="connsiteY47" fmla="*/ 897717 h 1727592"/>
                <a:gd name="connsiteX48" fmla="*/ 235667 w 1037934"/>
                <a:gd name="connsiteY48" fmla="*/ 883769 h 1727592"/>
                <a:gd name="connsiteX49" fmla="*/ 210601 w 1037934"/>
                <a:gd name="connsiteY49" fmla="*/ 771992 h 1727592"/>
                <a:gd name="connsiteX0" fmla="*/ 210601 w 1037934"/>
                <a:gd name="connsiteY0" fmla="*/ 771992 h 1727592"/>
                <a:gd name="connsiteX1" fmla="*/ 260347 w 1037934"/>
                <a:gd name="connsiteY1" fmla="*/ 538676 h 1727592"/>
                <a:gd name="connsiteX2" fmla="*/ 168 w 1037934"/>
                <a:gd name="connsiteY2" fmla="*/ 40581 h 1727592"/>
                <a:gd name="connsiteX3" fmla="*/ 64906 w 1037934"/>
                <a:gd name="connsiteY3" fmla="*/ 8312 h 1727592"/>
                <a:gd name="connsiteX4" fmla="*/ 78249 w 1037934"/>
                <a:gd name="connsiteY4" fmla="*/ 13164 h 1727592"/>
                <a:gd name="connsiteX5" fmla="*/ 153162 w 1037934"/>
                <a:gd name="connsiteY5" fmla="*/ 108392 h 1727592"/>
                <a:gd name="connsiteX6" fmla="*/ 190161 w 1037934"/>
                <a:gd name="connsiteY6" fmla="*/ 152063 h 1727592"/>
                <a:gd name="connsiteX7" fmla="*/ 272351 w 1037934"/>
                <a:gd name="connsiteY7" fmla="*/ 185724 h 1727592"/>
                <a:gd name="connsiteX8" fmla="*/ 284908 w 1037934"/>
                <a:gd name="connsiteY8" fmla="*/ 211442 h 1727592"/>
                <a:gd name="connsiteX9" fmla="*/ 337739 w 1037934"/>
                <a:gd name="connsiteY9" fmla="*/ 226119 h 1727592"/>
                <a:gd name="connsiteX10" fmla="*/ 366671 w 1037934"/>
                <a:gd name="connsiteY10" fmla="*/ 227575 h 1727592"/>
                <a:gd name="connsiteX11" fmla="*/ 403732 w 1037934"/>
                <a:gd name="connsiteY11" fmla="*/ 244072 h 1727592"/>
                <a:gd name="connsiteX12" fmla="*/ 431815 w 1037934"/>
                <a:gd name="connsiteY12" fmla="*/ 252017 h 1727592"/>
                <a:gd name="connsiteX13" fmla="*/ 470090 w 1037934"/>
                <a:gd name="connsiteY13" fmla="*/ 306727 h 1727592"/>
                <a:gd name="connsiteX14" fmla="*/ 564107 w 1037934"/>
                <a:gd name="connsiteY14" fmla="*/ 401347 h 1727592"/>
                <a:gd name="connsiteX15" fmla="*/ 564592 w 1037934"/>
                <a:gd name="connsiteY15" fmla="*/ 350154 h 1727592"/>
                <a:gd name="connsiteX16" fmla="*/ 680078 w 1037934"/>
                <a:gd name="connsiteY16" fmla="*/ 256924 h 1727592"/>
                <a:gd name="connsiteX17" fmla="*/ 745100 w 1037934"/>
                <a:gd name="connsiteY17" fmla="*/ 294163 h 1727592"/>
                <a:gd name="connsiteX18" fmla="*/ 832063 w 1037934"/>
                <a:gd name="connsiteY18" fmla="*/ 380838 h 1727592"/>
                <a:gd name="connsiteX19" fmla="*/ 1037934 w 1037934"/>
                <a:gd name="connsiteY19" fmla="*/ 683078 h 1727592"/>
                <a:gd name="connsiteX20" fmla="*/ 1002589 w 1037934"/>
                <a:gd name="connsiteY20" fmla="*/ 744124 h 1727592"/>
                <a:gd name="connsiteX21" fmla="*/ 1016299 w 1037934"/>
                <a:gd name="connsiteY21" fmla="*/ 793679 h 1727592"/>
                <a:gd name="connsiteX22" fmla="*/ 940662 w 1037934"/>
                <a:gd name="connsiteY22" fmla="*/ 816790 h 1727592"/>
                <a:gd name="connsiteX23" fmla="*/ 913430 w 1037934"/>
                <a:gd name="connsiteY23" fmla="*/ 808684 h 1727592"/>
                <a:gd name="connsiteX24" fmla="*/ 848411 w 1037934"/>
                <a:gd name="connsiteY24" fmla="*/ 926252 h 1727592"/>
                <a:gd name="connsiteX25" fmla="*/ 846107 w 1037934"/>
                <a:gd name="connsiteY25" fmla="*/ 1003225 h 1727592"/>
                <a:gd name="connsiteX26" fmla="*/ 821725 w 1037934"/>
                <a:gd name="connsiteY26" fmla="*/ 1082744 h 1727592"/>
                <a:gd name="connsiteX27" fmla="*/ 833498 w 1037934"/>
                <a:gd name="connsiteY27" fmla="*/ 1295521 h 1727592"/>
                <a:gd name="connsiteX28" fmla="*/ 860979 w 1037934"/>
                <a:gd name="connsiteY28" fmla="*/ 1409006 h 1727592"/>
                <a:gd name="connsiteX29" fmla="*/ 901317 w 1037934"/>
                <a:gd name="connsiteY29" fmla="*/ 1536988 h 1727592"/>
                <a:gd name="connsiteX30" fmla="*/ 915936 w 1037934"/>
                <a:gd name="connsiteY30" fmla="*/ 1677525 h 1727592"/>
                <a:gd name="connsiteX31" fmla="*/ 817796 w 1037934"/>
                <a:gd name="connsiteY31" fmla="*/ 1685655 h 1727592"/>
                <a:gd name="connsiteX32" fmla="*/ 759747 w 1037934"/>
                <a:gd name="connsiteY32" fmla="*/ 1598071 h 1727592"/>
                <a:gd name="connsiteX33" fmla="*/ 737059 w 1037934"/>
                <a:gd name="connsiteY33" fmla="*/ 1456866 h 1727592"/>
                <a:gd name="connsiteX34" fmla="*/ 681192 w 1037934"/>
                <a:gd name="connsiteY34" fmla="*/ 1305107 h 1727592"/>
                <a:gd name="connsiteX35" fmla="*/ 597786 w 1037934"/>
                <a:gd name="connsiteY35" fmla="*/ 1067039 h 1727592"/>
                <a:gd name="connsiteX36" fmla="*/ 583294 w 1037934"/>
                <a:gd name="connsiteY36" fmla="*/ 1204544 h 1727592"/>
                <a:gd name="connsiteX37" fmla="*/ 579597 w 1037934"/>
                <a:gd name="connsiteY37" fmla="*/ 1324824 h 1727592"/>
                <a:gd name="connsiteX38" fmla="*/ 581177 w 1037934"/>
                <a:gd name="connsiteY38" fmla="*/ 1407740 h 1727592"/>
                <a:gd name="connsiteX39" fmla="*/ 574750 w 1037934"/>
                <a:gd name="connsiteY39" fmla="*/ 1629010 h 1727592"/>
                <a:gd name="connsiteX40" fmla="*/ 568443 w 1037934"/>
                <a:gd name="connsiteY40" fmla="*/ 1712836 h 1727592"/>
                <a:gd name="connsiteX41" fmla="*/ 464359 w 1037934"/>
                <a:gd name="connsiteY41" fmla="*/ 1724848 h 1727592"/>
                <a:gd name="connsiteX42" fmla="*/ 432753 w 1037934"/>
                <a:gd name="connsiteY42" fmla="*/ 1506368 h 1727592"/>
                <a:gd name="connsiteX43" fmla="*/ 435906 w 1037934"/>
                <a:gd name="connsiteY43" fmla="*/ 1422908 h 1727592"/>
                <a:gd name="connsiteX44" fmla="*/ 419467 w 1037934"/>
                <a:gd name="connsiteY44" fmla="*/ 1349695 h 1727592"/>
                <a:gd name="connsiteX45" fmla="*/ 425531 w 1037934"/>
                <a:gd name="connsiteY45" fmla="*/ 1291467 h 1727592"/>
                <a:gd name="connsiteX46" fmla="*/ 399569 w 1037934"/>
                <a:gd name="connsiteY46" fmla="*/ 1204972 h 1727592"/>
                <a:gd name="connsiteX47" fmla="*/ 361643 w 1037934"/>
                <a:gd name="connsiteY47" fmla="*/ 897717 h 1727592"/>
                <a:gd name="connsiteX48" fmla="*/ 235667 w 1037934"/>
                <a:gd name="connsiteY48" fmla="*/ 883769 h 1727592"/>
                <a:gd name="connsiteX49" fmla="*/ 210601 w 1037934"/>
                <a:gd name="connsiteY49" fmla="*/ 771992 h 1727592"/>
                <a:gd name="connsiteX0" fmla="*/ 210601 w 1037934"/>
                <a:gd name="connsiteY0" fmla="*/ 771992 h 1727592"/>
                <a:gd name="connsiteX1" fmla="*/ 260347 w 1037934"/>
                <a:gd name="connsiteY1" fmla="*/ 538676 h 1727592"/>
                <a:gd name="connsiteX2" fmla="*/ 168 w 1037934"/>
                <a:gd name="connsiteY2" fmla="*/ 40581 h 1727592"/>
                <a:gd name="connsiteX3" fmla="*/ 64906 w 1037934"/>
                <a:gd name="connsiteY3" fmla="*/ 8312 h 1727592"/>
                <a:gd name="connsiteX4" fmla="*/ 78249 w 1037934"/>
                <a:gd name="connsiteY4" fmla="*/ 13164 h 1727592"/>
                <a:gd name="connsiteX5" fmla="*/ 190161 w 1037934"/>
                <a:gd name="connsiteY5" fmla="*/ 152063 h 1727592"/>
                <a:gd name="connsiteX6" fmla="*/ 272351 w 1037934"/>
                <a:gd name="connsiteY6" fmla="*/ 185724 h 1727592"/>
                <a:gd name="connsiteX7" fmla="*/ 284908 w 1037934"/>
                <a:gd name="connsiteY7" fmla="*/ 211442 h 1727592"/>
                <a:gd name="connsiteX8" fmla="*/ 337739 w 1037934"/>
                <a:gd name="connsiteY8" fmla="*/ 226119 h 1727592"/>
                <a:gd name="connsiteX9" fmla="*/ 366671 w 1037934"/>
                <a:gd name="connsiteY9" fmla="*/ 227575 h 1727592"/>
                <a:gd name="connsiteX10" fmla="*/ 403732 w 1037934"/>
                <a:gd name="connsiteY10" fmla="*/ 244072 h 1727592"/>
                <a:gd name="connsiteX11" fmla="*/ 431815 w 1037934"/>
                <a:gd name="connsiteY11" fmla="*/ 252017 h 1727592"/>
                <a:gd name="connsiteX12" fmla="*/ 470090 w 1037934"/>
                <a:gd name="connsiteY12" fmla="*/ 306727 h 1727592"/>
                <a:gd name="connsiteX13" fmla="*/ 564107 w 1037934"/>
                <a:gd name="connsiteY13" fmla="*/ 401347 h 1727592"/>
                <a:gd name="connsiteX14" fmla="*/ 564592 w 1037934"/>
                <a:gd name="connsiteY14" fmla="*/ 350154 h 1727592"/>
                <a:gd name="connsiteX15" fmla="*/ 680078 w 1037934"/>
                <a:gd name="connsiteY15" fmla="*/ 256924 h 1727592"/>
                <a:gd name="connsiteX16" fmla="*/ 745100 w 1037934"/>
                <a:gd name="connsiteY16" fmla="*/ 294163 h 1727592"/>
                <a:gd name="connsiteX17" fmla="*/ 832063 w 1037934"/>
                <a:gd name="connsiteY17" fmla="*/ 380838 h 1727592"/>
                <a:gd name="connsiteX18" fmla="*/ 1037934 w 1037934"/>
                <a:gd name="connsiteY18" fmla="*/ 683078 h 1727592"/>
                <a:gd name="connsiteX19" fmla="*/ 1002589 w 1037934"/>
                <a:gd name="connsiteY19" fmla="*/ 744124 h 1727592"/>
                <a:gd name="connsiteX20" fmla="*/ 1016299 w 1037934"/>
                <a:gd name="connsiteY20" fmla="*/ 793679 h 1727592"/>
                <a:gd name="connsiteX21" fmla="*/ 940662 w 1037934"/>
                <a:gd name="connsiteY21" fmla="*/ 816790 h 1727592"/>
                <a:gd name="connsiteX22" fmla="*/ 913430 w 1037934"/>
                <a:gd name="connsiteY22" fmla="*/ 808684 h 1727592"/>
                <a:gd name="connsiteX23" fmla="*/ 848411 w 1037934"/>
                <a:gd name="connsiteY23" fmla="*/ 926252 h 1727592"/>
                <a:gd name="connsiteX24" fmla="*/ 846107 w 1037934"/>
                <a:gd name="connsiteY24" fmla="*/ 1003225 h 1727592"/>
                <a:gd name="connsiteX25" fmla="*/ 821725 w 1037934"/>
                <a:gd name="connsiteY25" fmla="*/ 1082744 h 1727592"/>
                <a:gd name="connsiteX26" fmla="*/ 833498 w 1037934"/>
                <a:gd name="connsiteY26" fmla="*/ 1295521 h 1727592"/>
                <a:gd name="connsiteX27" fmla="*/ 860979 w 1037934"/>
                <a:gd name="connsiteY27" fmla="*/ 1409006 h 1727592"/>
                <a:gd name="connsiteX28" fmla="*/ 901317 w 1037934"/>
                <a:gd name="connsiteY28" fmla="*/ 1536988 h 1727592"/>
                <a:gd name="connsiteX29" fmla="*/ 915936 w 1037934"/>
                <a:gd name="connsiteY29" fmla="*/ 1677525 h 1727592"/>
                <a:gd name="connsiteX30" fmla="*/ 817796 w 1037934"/>
                <a:gd name="connsiteY30" fmla="*/ 1685655 h 1727592"/>
                <a:gd name="connsiteX31" fmla="*/ 759747 w 1037934"/>
                <a:gd name="connsiteY31" fmla="*/ 1598071 h 1727592"/>
                <a:gd name="connsiteX32" fmla="*/ 737059 w 1037934"/>
                <a:gd name="connsiteY32" fmla="*/ 1456866 h 1727592"/>
                <a:gd name="connsiteX33" fmla="*/ 681192 w 1037934"/>
                <a:gd name="connsiteY33" fmla="*/ 1305107 h 1727592"/>
                <a:gd name="connsiteX34" fmla="*/ 597786 w 1037934"/>
                <a:gd name="connsiteY34" fmla="*/ 1067039 h 1727592"/>
                <a:gd name="connsiteX35" fmla="*/ 583294 w 1037934"/>
                <a:gd name="connsiteY35" fmla="*/ 1204544 h 1727592"/>
                <a:gd name="connsiteX36" fmla="*/ 579597 w 1037934"/>
                <a:gd name="connsiteY36" fmla="*/ 1324824 h 1727592"/>
                <a:gd name="connsiteX37" fmla="*/ 581177 w 1037934"/>
                <a:gd name="connsiteY37" fmla="*/ 1407740 h 1727592"/>
                <a:gd name="connsiteX38" fmla="*/ 574750 w 1037934"/>
                <a:gd name="connsiteY38" fmla="*/ 1629010 h 1727592"/>
                <a:gd name="connsiteX39" fmla="*/ 568443 w 1037934"/>
                <a:gd name="connsiteY39" fmla="*/ 1712836 h 1727592"/>
                <a:gd name="connsiteX40" fmla="*/ 464359 w 1037934"/>
                <a:gd name="connsiteY40" fmla="*/ 1724848 h 1727592"/>
                <a:gd name="connsiteX41" fmla="*/ 432753 w 1037934"/>
                <a:gd name="connsiteY41" fmla="*/ 1506368 h 1727592"/>
                <a:gd name="connsiteX42" fmla="*/ 435906 w 1037934"/>
                <a:gd name="connsiteY42" fmla="*/ 1422908 h 1727592"/>
                <a:gd name="connsiteX43" fmla="*/ 419467 w 1037934"/>
                <a:gd name="connsiteY43" fmla="*/ 1349695 h 1727592"/>
                <a:gd name="connsiteX44" fmla="*/ 425531 w 1037934"/>
                <a:gd name="connsiteY44" fmla="*/ 1291467 h 1727592"/>
                <a:gd name="connsiteX45" fmla="*/ 399569 w 1037934"/>
                <a:gd name="connsiteY45" fmla="*/ 1204972 h 1727592"/>
                <a:gd name="connsiteX46" fmla="*/ 361643 w 1037934"/>
                <a:gd name="connsiteY46" fmla="*/ 897717 h 1727592"/>
                <a:gd name="connsiteX47" fmla="*/ 235667 w 1037934"/>
                <a:gd name="connsiteY47" fmla="*/ 883769 h 1727592"/>
                <a:gd name="connsiteX48" fmla="*/ 210601 w 1037934"/>
                <a:gd name="connsiteY48" fmla="*/ 771992 h 1727592"/>
                <a:gd name="connsiteX0" fmla="*/ 210601 w 1037934"/>
                <a:gd name="connsiteY0" fmla="*/ 771992 h 1727592"/>
                <a:gd name="connsiteX1" fmla="*/ 260347 w 1037934"/>
                <a:gd name="connsiteY1" fmla="*/ 538676 h 1727592"/>
                <a:gd name="connsiteX2" fmla="*/ 168 w 1037934"/>
                <a:gd name="connsiteY2" fmla="*/ 40581 h 1727592"/>
                <a:gd name="connsiteX3" fmla="*/ 64906 w 1037934"/>
                <a:gd name="connsiteY3" fmla="*/ 8312 h 1727592"/>
                <a:gd name="connsiteX4" fmla="*/ 78249 w 1037934"/>
                <a:gd name="connsiteY4" fmla="*/ 13164 h 1727592"/>
                <a:gd name="connsiteX5" fmla="*/ 194891 w 1037934"/>
                <a:gd name="connsiteY5" fmla="*/ 151515 h 1727592"/>
                <a:gd name="connsiteX6" fmla="*/ 272351 w 1037934"/>
                <a:gd name="connsiteY6" fmla="*/ 185724 h 1727592"/>
                <a:gd name="connsiteX7" fmla="*/ 284908 w 1037934"/>
                <a:gd name="connsiteY7" fmla="*/ 211442 h 1727592"/>
                <a:gd name="connsiteX8" fmla="*/ 337739 w 1037934"/>
                <a:gd name="connsiteY8" fmla="*/ 226119 h 1727592"/>
                <a:gd name="connsiteX9" fmla="*/ 366671 w 1037934"/>
                <a:gd name="connsiteY9" fmla="*/ 227575 h 1727592"/>
                <a:gd name="connsiteX10" fmla="*/ 403732 w 1037934"/>
                <a:gd name="connsiteY10" fmla="*/ 244072 h 1727592"/>
                <a:gd name="connsiteX11" fmla="*/ 431815 w 1037934"/>
                <a:gd name="connsiteY11" fmla="*/ 252017 h 1727592"/>
                <a:gd name="connsiteX12" fmla="*/ 470090 w 1037934"/>
                <a:gd name="connsiteY12" fmla="*/ 306727 h 1727592"/>
                <a:gd name="connsiteX13" fmla="*/ 564107 w 1037934"/>
                <a:gd name="connsiteY13" fmla="*/ 401347 h 1727592"/>
                <a:gd name="connsiteX14" fmla="*/ 564592 w 1037934"/>
                <a:gd name="connsiteY14" fmla="*/ 350154 h 1727592"/>
                <a:gd name="connsiteX15" fmla="*/ 680078 w 1037934"/>
                <a:gd name="connsiteY15" fmla="*/ 256924 h 1727592"/>
                <a:gd name="connsiteX16" fmla="*/ 745100 w 1037934"/>
                <a:gd name="connsiteY16" fmla="*/ 294163 h 1727592"/>
                <a:gd name="connsiteX17" fmla="*/ 832063 w 1037934"/>
                <a:gd name="connsiteY17" fmla="*/ 380838 h 1727592"/>
                <a:gd name="connsiteX18" fmla="*/ 1037934 w 1037934"/>
                <a:gd name="connsiteY18" fmla="*/ 683078 h 1727592"/>
                <a:gd name="connsiteX19" fmla="*/ 1002589 w 1037934"/>
                <a:gd name="connsiteY19" fmla="*/ 744124 h 1727592"/>
                <a:gd name="connsiteX20" fmla="*/ 1016299 w 1037934"/>
                <a:gd name="connsiteY20" fmla="*/ 793679 h 1727592"/>
                <a:gd name="connsiteX21" fmla="*/ 940662 w 1037934"/>
                <a:gd name="connsiteY21" fmla="*/ 816790 h 1727592"/>
                <a:gd name="connsiteX22" fmla="*/ 913430 w 1037934"/>
                <a:gd name="connsiteY22" fmla="*/ 808684 h 1727592"/>
                <a:gd name="connsiteX23" fmla="*/ 848411 w 1037934"/>
                <a:gd name="connsiteY23" fmla="*/ 926252 h 1727592"/>
                <a:gd name="connsiteX24" fmla="*/ 846107 w 1037934"/>
                <a:gd name="connsiteY24" fmla="*/ 1003225 h 1727592"/>
                <a:gd name="connsiteX25" fmla="*/ 821725 w 1037934"/>
                <a:gd name="connsiteY25" fmla="*/ 1082744 h 1727592"/>
                <a:gd name="connsiteX26" fmla="*/ 833498 w 1037934"/>
                <a:gd name="connsiteY26" fmla="*/ 1295521 h 1727592"/>
                <a:gd name="connsiteX27" fmla="*/ 860979 w 1037934"/>
                <a:gd name="connsiteY27" fmla="*/ 1409006 h 1727592"/>
                <a:gd name="connsiteX28" fmla="*/ 901317 w 1037934"/>
                <a:gd name="connsiteY28" fmla="*/ 1536988 h 1727592"/>
                <a:gd name="connsiteX29" fmla="*/ 915936 w 1037934"/>
                <a:gd name="connsiteY29" fmla="*/ 1677525 h 1727592"/>
                <a:gd name="connsiteX30" fmla="*/ 817796 w 1037934"/>
                <a:gd name="connsiteY30" fmla="*/ 1685655 h 1727592"/>
                <a:gd name="connsiteX31" fmla="*/ 759747 w 1037934"/>
                <a:gd name="connsiteY31" fmla="*/ 1598071 h 1727592"/>
                <a:gd name="connsiteX32" fmla="*/ 737059 w 1037934"/>
                <a:gd name="connsiteY32" fmla="*/ 1456866 h 1727592"/>
                <a:gd name="connsiteX33" fmla="*/ 681192 w 1037934"/>
                <a:gd name="connsiteY33" fmla="*/ 1305107 h 1727592"/>
                <a:gd name="connsiteX34" fmla="*/ 597786 w 1037934"/>
                <a:gd name="connsiteY34" fmla="*/ 1067039 h 1727592"/>
                <a:gd name="connsiteX35" fmla="*/ 583294 w 1037934"/>
                <a:gd name="connsiteY35" fmla="*/ 1204544 h 1727592"/>
                <a:gd name="connsiteX36" fmla="*/ 579597 w 1037934"/>
                <a:gd name="connsiteY36" fmla="*/ 1324824 h 1727592"/>
                <a:gd name="connsiteX37" fmla="*/ 581177 w 1037934"/>
                <a:gd name="connsiteY37" fmla="*/ 1407740 h 1727592"/>
                <a:gd name="connsiteX38" fmla="*/ 574750 w 1037934"/>
                <a:gd name="connsiteY38" fmla="*/ 1629010 h 1727592"/>
                <a:gd name="connsiteX39" fmla="*/ 568443 w 1037934"/>
                <a:gd name="connsiteY39" fmla="*/ 1712836 h 1727592"/>
                <a:gd name="connsiteX40" fmla="*/ 464359 w 1037934"/>
                <a:gd name="connsiteY40" fmla="*/ 1724848 h 1727592"/>
                <a:gd name="connsiteX41" fmla="*/ 432753 w 1037934"/>
                <a:gd name="connsiteY41" fmla="*/ 1506368 h 1727592"/>
                <a:gd name="connsiteX42" fmla="*/ 435906 w 1037934"/>
                <a:gd name="connsiteY42" fmla="*/ 1422908 h 1727592"/>
                <a:gd name="connsiteX43" fmla="*/ 419467 w 1037934"/>
                <a:gd name="connsiteY43" fmla="*/ 1349695 h 1727592"/>
                <a:gd name="connsiteX44" fmla="*/ 425531 w 1037934"/>
                <a:gd name="connsiteY44" fmla="*/ 1291467 h 1727592"/>
                <a:gd name="connsiteX45" fmla="*/ 399569 w 1037934"/>
                <a:gd name="connsiteY45" fmla="*/ 1204972 h 1727592"/>
                <a:gd name="connsiteX46" fmla="*/ 361643 w 1037934"/>
                <a:gd name="connsiteY46" fmla="*/ 897717 h 1727592"/>
                <a:gd name="connsiteX47" fmla="*/ 235667 w 1037934"/>
                <a:gd name="connsiteY47" fmla="*/ 883769 h 1727592"/>
                <a:gd name="connsiteX48" fmla="*/ 210601 w 1037934"/>
                <a:gd name="connsiteY48" fmla="*/ 771992 h 1727592"/>
                <a:gd name="connsiteX0" fmla="*/ 210601 w 1037934"/>
                <a:gd name="connsiteY0" fmla="*/ 774398 h 1729998"/>
                <a:gd name="connsiteX1" fmla="*/ 260347 w 1037934"/>
                <a:gd name="connsiteY1" fmla="*/ 541082 h 1729998"/>
                <a:gd name="connsiteX2" fmla="*/ 168 w 1037934"/>
                <a:gd name="connsiteY2" fmla="*/ 42987 h 1729998"/>
                <a:gd name="connsiteX3" fmla="*/ 64906 w 1037934"/>
                <a:gd name="connsiteY3" fmla="*/ 10718 h 1729998"/>
                <a:gd name="connsiteX4" fmla="*/ 78249 w 1037934"/>
                <a:gd name="connsiteY4" fmla="*/ 15570 h 1729998"/>
                <a:gd name="connsiteX5" fmla="*/ 272351 w 1037934"/>
                <a:gd name="connsiteY5" fmla="*/ 188130 h 1729998"/>
                <a:gd name="connsiteX6" fmla="*/ 284908 w 1037934"/>
                <a:gd name="connsiteY6" fmla="*/ 213848 h 1729998"/>
                <a:gd name="connsiteX7" fmla="*/ 337739 w 1037934"/>
                <a:gd name="connsiteY7" fmla="*/ 228525 h 1729998"/>
                <a:gd name="connsiteX8" fmla="*/ 366671 w 1037934"/>
                <a:gd name="connsiteY8" fmla="*/ 229981 h 1729998"/>
                <a:gd name="connsiteX9" fmla="*/ 403732 w 1037934"/>
                <a:gd name="connsiteY9" fmla="*/ 246478 h 1729998"/>
                <a:gd name="connsiteX10" fmla="*/ 431815 w 1037934"/>
                <a:gd name="connsiteY10" fmla="*/ 254423 h 1729998"/>
                <a:gd name="connsiteX11" fmla="*/ 470090 w 1037934"/>
                <a:gd name="connsiteY11" fmla="*/ 309133 h 1729998"/>
                <a:gd name="connsiteX12" fmla="*/ 564107 w 1037934"/>
                <a:gd name="connsiteY12" fmla="*/ 403753 h 1729998"/>
                <a:gd name="connsiteX13" fmla="*/ 564592 w 1037934"/>
                <a:gd name="connsiteY13" fmla="*/ 352560 h 1729998"/>
                <a:gd name="connsiteX14" fmla="*/ 680078 w 1037934"/>
                <a:gd name="connsiteY14" fmla="*/ 259330 h 1729998"/>
                <a:gd name="connsiteX15" fmla="*/ 745100 w 1037934"/>
                <a:gd name="connsiteY15" fmla="*/ 296569 h 1729998"/>
                <a:gd name="connsiteX16" fmla="*/ 832063 w 1037934"/>
                <a:gd name="connsiteY16" fmla="*/ 383244 h 1729998"/>
                <a:gd name="connsiteX17" fmla="*/ 1037934 w 1037934"/>
                <a:gd name="connsiteY17" fmla="*/ 685484 h 1729998"/>
                <a:gd name="connsiteX18" fmla="*/ 1002589 w 1037934"/>
                <a:gd name="connsiteY18" fmla="*/ 746530 h 1729998"/>
                <a:gd name="connsiteX19" fmla="*/ 1016299 w 1037934"/>
                <a:gd name="connsiteY19" fmla="*/ 796085 h 1729998"/>
                <a:gd name="connsiteX20" fmla="*/ 940662 w 1037934"/>
                <a:gd name="connsiteY20" fmla="*/ 819196 h 1729998"/>
                <a:gd name="connsiteX21" fmla="*/ 913430 w 1037934"/>
                <a:gd name="connsiteY21" fmla="*/ 811090 h 1729998"/>
                <a:gd name="connsiteX22" fmla="*/ 848411 w 1037934"/>
                <a:gd name="connsiteY22" fmla="*/ 928658 h 1729998"/>
                <a:gd name="connsiteX23" fmla="*/ 846107 w 1037934"/>
                <a:gd name="connsiteY23" fmla="*/ 1005631 h 1729998"/>
                <a:gd name="connsiteX24" fmla="*/ 821725 w 1037934"/>
                <a:gd name="connsiteY24" fmla="*/ 1085150 h 1729998"/>
                <a:gd name="connsiteX25" fmla="*/ 833498 w 1037934"/>
                <a:gd name="connsiteY25" fmla="*/ 1297927 h 1729998"/>
                <a:gd name="connsiteX26" fmla="*/ 860979 w 1037934"/>
                <a:gd name="connsiteY26" fmla="*/ 1411412 h 1729998"/>
                <a:gd name="connsiteX27" fmla="*/ 901317 w 1037934"/>
                <a:gd name="connsiteY27" fmla="*/ 1539394 h 1729998"/>
                <a:gd name="connsiteX28" fmla="*/ 915936 w 1037934"/>
                <a:gd name="connsiteY28" fmla="*/ 1679931 h 1729998"/>
                <a:gd name="connsiteX29" fmla="*/ 817796 w 1037934"/>
                <a:gd name="connsiteY29" fmla="*/ 1688061 h 1729998"/>
                <a:gd name="connsiteX30" fmla="*/ 759747 w 1037934"/>
                <a:gd name="connsiteY30" fmla="*/ 1600477 h 1729998"/>
                <a:gd name="connsiteX31" fmla="*/ 737059 w 1037934"/>
                <a:gd name="connsiteY31" fmla="*/ 1459272 h 1729998"/>
                <a:gd name="connsiteX32" fmla="*/ 681192 w 1037934"/>
                <a:gd name="connsiteY32" fmla="*/ 1307513 h 1729998"/>
                <a:gd name="connsiteX33" fmla="*/ 597786 w 1037934"/>
                <a:gd name="connsiteY33" fmla="*/ 1069445 h 1729998"/>
                <a:gd name="connsiteX34" fmla="*/ 583294 w 1037934"/>
                <a:gd name="connsiteY34" fmla="*/ 1206950 h 1729998"/>
                <a:gd name="connsiteX35" fmla="*/ 579597 w 1037934"/>
                <a:gd name="connsiteY35" fmla="*/ 1327230 h 1729998"/>
                <a:gd name="connsiteX36" fmla="*/ 581177 w 1037934"/>
                <a:gd name="connsiteY36" fmla="*/ 1410146 h 1729998"/>
                <a:gd name="connsiteX37" fmla="*/ 574750 w 1037934"/>
                <a:gd name="connsiteY37" fmla="*/ 1631416 h 1729998"/>
                <a:gd name="connsiteX38" fmla="*/ 568443 w 1037934"/>
                <a:gd name="connsiteY38" fmla="*/ 1715242 h 1729998"/>
                <a:gd name="connsiteX39" fmla="*/ 464359 w 1037934"/>
                <a:gd name="connsiteY39" fmla="*/ 1727254 h 1729998"/>
                <a:gd name="connsiteX40" fmla="*/ 432753 w 1037934"/>
                <a:gd name="connsiteY40" fmla="*/ 1508774 h 1729998"/>
                <a:gd name="connsiteX41" fmla="*/ 435906 w 1037934"/>
                <a:gd name="connsiteY41" fmla="*/ 1425314 h 1729998"/>
                <a:gd name="connsiteX42" fmla="*/ 419467 w 1037934"/>
                <a:gd name="connsiteY42" fmla="*/ 1352101 h 1729998"/>
                <a:gd name="connsiteX43" fmla="*/ 425531 w 1037934"/>
                <a:gd name="connsiteY43" fmla="*/ 1293873 h 1729998"/>
                <a:gd name="connsiteX44" fmla="*/ 399569 w 1037934"/>
                <a:gd name="connsiteY44" fmla="*/ 1207378 h 1729998"/>
                <a:gd name="connsiteX45" fmla="*/ 361643 w 1037934"/>
                <a:gd name="connsiteY45" fmla="*/ 900123 h 1729998"/>
                <a:gd name="connsiteX46" fmla="*/ 235667 w 1037934"/>
                <a:gd name="connsiteY46" fmla="*/ 886175 h 1729998"/>
                <a:gd name="connsiteX47" fmla="*/ 210601 w 1037934"/>
                <a:gd name="connsiteY47" fmla="*/ 774398 h 1729998"/>
                <a:gd name="connsiteX0" fmla="*/ 210601 w 1037934"/>
                <a:gd name="connsiteY0" fmla="*/ 776257 h 1731857"/>
                <a:gd name="connsiteX1" fmla="*/ 260347 w 1037934"/>
                <a:gd name="connsiteY1" fmla="*/ 542941 h 1731857"/>
                <a:gd name="connsiteX2" fmla="*/ 168 w 1037934"/>
                <a:gd name="connsiteY2" fmla="*/ 44846 h 1731857"/>
                <a:gd name="connsiteX3" fmla="*/ 64906 w 1037934"/>
                <a:gd name="connsiteY3" fmla="*/ 12577 h 1731857"/>
                <a:gd name="connsiteX4" fmla="*/ 78249 w 1037934"/>
                <a:gd name="connsiteY4" fmla="*/ 17429 h 1731857"/>
                <a:gd name="connsiteX5" fmla="*/ 284908 w 1037934"/>
                <a:gd name="connsiteY5" fmla="*/ 215707 h 1731857"/>
                <a:gd name="connsiteX6" fmla="*/ 337739 w 1037934"/>
                <a:gd name="connsiteY6" fmla="*/ 230384 h 1731857"/>
                <a:gd name="connsiteX7" fmla="*/ 366671 w 1037934"/>
                <a:gd name="connsiteY7" fmla="*/ 231840 h 1731857"/>
                <a:gd name="connsiteX8" fmla="*/ 403732 w 1037934"/>
                <a:gd name="connsiteY8" fmla="*/ 248337 h 1731857"/>
                <a:gd name="connsiteX9" fmla="*/ 431815 w 1037934"/>
                <a:gd name="connsiteY9" fmla="*/ 256282 h 1731857"/>
                <a:gd name="connsiteX10" fmla="*/ 470090 w 1037934"/>
                <a:gd name="connsiteY10" fmla="*/ 310992 h 1731857"/>
                <a:gd name="connsiteX11" fmla="*/ 564107 w 1037934"/>
                <a:gd name="connsiteY11" fmla="*/ 405612 h 1731857"/>
                <a:gd name="connsiteX12" fmla="*/ 564592 w 1037934"/>
                <a:gd name="connsiteY12" fmla="*/ 354419 h 1731857"/>
                <a:gd name="connsiteX13" fmla="*/ 680078 w 1037934"/>
                <a:gd name="connsiteY13" fmla="*/ 261189 h 1731857"/>
                <a:gd name="connsiteX14" fmla="*/ 745100 w 1037934"/>
                <a:gd name="connsiteY14" fmla="*/ 298428 h 1731857"/>
                <a:gd name="connsiteX15" fmla="*/ 832063 w 1037934"/>
                <a:gd name="connsiteY15" fmla="*/ 385103 h 1731857"/>
                <a:gd name="connsiteX16" fmla="*/ 1037934 w 1037934"/>
                <a:gd name="connsiteY16" fmla="*/ 687343 h 1731857"/>
                <a:gd name="connsiteX17" fmla="*/ 1002589 w 1037934"/>
                <a:gd name="connsiteY17" fmla="*/ 748389 h 1731857"/>
                <a:gd name="connsiteX18" fmla="*/ 1016299 w 1037934"/>
                <a:gd name="connsiteY18" fmla="*/ 797944 h 1731857"/>
                <a:gd name="connsiteX19" fmla="*/ 940662 w 1037934"/>
                <a:gd name="connsiteY19" fmla="*/ 821055 h 1731857"/>
                <a:gd name="connsiteX20" fmla="*/ 913430 w 1037934"/>
                <a:gd name="connsiteY20" fmla="*/ 812949 h 1731857"/>
                <a:gd name="connsiteX21" fmla="*/ 848411 w 1037934"/>
                <a:gd name="connsiteY21" fmla="*/ 930517 h 1731857"/>
                <a:gd name="connsiteX22" fmla="*/ 846107 w 1037934"/>
                <a:gd name="connsiteY22" fmla="*/ 1007490 h 1731857"/>
                <a:gd name="connsiteX23" fmla="*/ 821725 w 1037934"/>
                <a:gd name="connsiteY23" fmla="*/ 1087009 h 1731857"/>
                <a:gd name="connsiteX24" fmla="*/ 833498 w 1037934"/>
                <a:gd name="connsiteY24" fmla="*/ 1299786 h 1731857"/>
                <a:gd name="connsiteX25" fmla="*/ 860979 w 1037934"/>
                <a:gd name="connsiteY25" fmla="*/ 1413271 h 1731857"/>
                <a:gd name="connsiteX26" fmla="*/ 901317 w 1037934"/>
                <a:gd name="connsiteY26" fmla="*/ 1541253 h 1731857"/>
                <a:gd name="connsiteX27" fmla="*/ 915936 w 1037934"/>
                <a:gd name="connsiteY27" fmla="*/ 1681790 h 1731857"/>
                <a:gd name="connsiteX28" fmla="*/ 817796 w 1037934"/>
                <a:gd name="connsiteY28" fmla="*/ 1689920 h 1731857"/>
                <a:gd name="connsiteX29" fmla="*/ 759747 w 1037934"/>
                <a:gd name="connsiteY29" fmla="*/ 1602336 h 1731857"/>
                <a:gd name="connsiteX30" fmla="*/ 737059 w 1037934"/>
                <a:gd name="connsiteY30" fmla="*/ 1461131 h 1731857"/>
                <a:gd name="connsiteX31" fmla="*/ 681192 w 1037934"/>
                <a:gd name="connsiteY31" fmla="*/ 1309372 h 1731857"/>
                <a:gd name="connsiteX32" fmla="*/ 597786 w 1037934"/>
                <a:gd name="connsiteY32" fmla="*/ 1071304 h 1731857"/>
                <a:gd name="connsiteX33" fmla="*/ 583294 w 1037934"/>
                <a:gd name="connsiteY33" fmla="*/ 1208809 h 1731857"/>
                <a:gd name="connsiteX34" fmla="*/ 579597 w 1037934"/>
                <a:gd name="connsiteY34" fmla="*/ 1329089 h 1731857"/>
                <a:gd name="connsiteX35" fmla="*/ 581177 w 1037934"/>
                <a:gd name="connsiteY35" fmla="*/ 1412005 h 1731857"/>
                <a:gd name="connsiteX36" fmla="*/ 574750 w 1037934"/>
                <a:gd name="connsiteY36" fmla="*/ 1633275 h 1731857"/>
                <a:gd name="connsiteX37" fmla="*/ 568443 w 1037934"/>
                <a:gd name="connsiteY37" fmla="*/ 1717101 h 1731857"/>
                <a:gd name="connsiteX38" fmla="*/ 464359 w 1037934"/>
                <a:gd name="connsiteY38" fmla="*/ 1729113 h 1731857"/>
                <a:gd name="connsiteX39" fmla="*/ 432753 w 1037934"/>
                <a:gd name="connsiteY39" fmla="*/ 1510633 h 1731857"/>
                <a:gd name="connsiteX40" fmla="*/ 435906 w 1037934"/>
                <a:gd name="connsiteY40" fmla="*/ 1427173 h 1731857"/>
                <a:gd name="connsiteX41" fmla="*/ 419467 w 1037934"/>
                <a:gd name="connsiteY41" fmla="*/ 1353960 h 1731857"/>
                <a:gd name="connsiteX42" fmla="*/ 425531 w 1037934"/>
                <a:gd name="connsiteY42" fmla="*/ 1295732 h 1731857"/>
                <a:gd name="connsiteX43" fmla="*/ 399569 w 1037934"/>
                <a:gd name="connsiteY43" fmla="*/ 1209237 h 1731857"/>
                <a:gd name="connsiteX44" fmla="*/ 361643 w 1037934"/>
                <a:gd name="connsiteY44" fmla="*/ 901982 h 1731857"/>
                <a:gd name="connsiteX45" fmla="*/ 235667 w 1037934"/>
                <a:gd name="connsiteY45" fmla="*/ 888034 h 1731857"/>
                <a:gd name="connsiteX46" fmla="*/ 210601 w 1037934"/>
                <a:gd name="connsiteY46" fmla="*/ 776257 h 1731857"/>
                <a:gd name="connsiteX0" fmla="*/ 210601 w 1037934"/>
                <a:gd name="connsiteY0" fmla="*/ 776257 h 1731857"/>
                <a:gd name="connsiteX1" fmla="*/ 260347 w 1037934"/>
                <a:gd name="connsiteY1" fmla="*/ 542941 h 1731857"/>
                <a:gd name="connsiteX2" fmla="*/ 168 w 1037934"/>
                <a:gd name="connsiteY2" fmla="*/ 44846 h 1731857"/>
                <a:gd name="connsiteX3" fmla="*/ 64906 w 1037934"/>
                <a:gd name="connsiteY3" fmla="*/ 12577 h 1731857"/>
                <a:gd name="connsiteX4" fmla="*/ 78249 w 1037934"/>
                <a:gd name="connsiteY4" fmla="*/ 17429 h 1731857"/>
                <a:gd name="connsiteX5" fmla="*/ 284908 w 1037934"/>
                <a:gd name="connsiteY5" fmla="*/ 215707 h 1731857"/>
                <a:gd name="connsiteX6" fmla="*/ 366671 w 1037934"/>
                <a:gd name="connsiteY6" fmla="*/ 231840 h 1731857"/>
                <a:gd name="connsiteX7" fmla="*/ 403732 w 1037934"/>
                <a:gd name="connsiteY7" fmla="*/ 248337 h 1731857"/>
                <a:gd name="connsiteX8" fmla="*/ 431815 w 1037934"/>
                <a:gd name="connsiteY8" fmla="*/ 256282 h 1731857"/>
                <a:gd name="connsiteX9" fmla="*/ 470090 w 1037934"/>
                <a:gd name="connsiteY9" fmla="*/ 310992 h 1731857"/>
                <a:gd name="connsiteX10" fmla="*/ 564107 w 1037934"/>
                <a:gd name="connsiteY10" fmla="*/ 405612 h 1731857"/>
                <a:gd name="connsiteX11" fmla="*/ 564592 w 1037934"/>
                <a:gd name="connsiteY11" fmla="*/ 354419 h 1731857"/>
                <a:gd name="connsiteX12" fmla="*/ 680078 w 1037934"/>
                <a:gd name="connsiteY12" fmla="*/ 261189 h 1731857"/>
                <a:gd name="connsiteX13" fmla="*/ 745100 w 1037934"/>
                <a:gd name="connsiteY13" fmla="*/ 298428 h 1731857"/>
                <a:gd name="connsiteX14" fmla="*/ 832063 w 1037934"/>
                <a:gd name="connsiteY14" fmla="*/ 385103 h 1731857"/>
                <a:gd name="connsiteX15" fmla="*/ 1037934 w 1037934"/>
                <a:gd name="connsiteY15" fmla="*/ 687343 h 1731857"/>
                <a:gd name="connsiteX16" fmla="*/ 1002589 w 1037934"/>
                <a:gd name="connsiteY16" fmla="*/ 748389 h 1731857"/>
                <a:gd name="connsiteX17" fmla="*/ 1016299 w 1037934"/>
                <a:gd name="connsiteY17" fmla="*/ 797944 h 1731857"/>
                <a:gd name="connsiteX18" fmla="*/ 940662 w 1037934"/>
                <a:gd name="connsiteY18" fmla="*/ 821055 h 1731857"/>
                <a:gd name="connsiteX19" fmla="*/ 913430 w 1037934"/>
                <a:gd name="connsiteY19" fmla="*/ 812949 h 1731857"/>
                <a:gd name="connsiteX20" fmla="*/ 848411 w 1037934"/>
                <a:gd name="connsiteY20" fmla="*/ 930517 h 1731857"/>
                <a:gd name="connsiteX21" fmla="*/ 846107 w 1037934"/>
                <a:gd name="connsiteY21" fmla="*/ 1007490 h 1731857"/>
                <a:gd name="connsiteX22" fmla="*/ 821725 w 1037934"/>
                <a:gd name="connsiteY22" fmla="*/ 1087009 h 1731857"/>
                <a:gd name="connsiteX23" fmla="*/ 833498 w 1037934"/>
                <a:gd name="connsiteY23" fmla="*/ 1299786 h 1731857"/>
                <a:gd name="connsiteX24" fmla="*/ 860979 w 1037934"/>
                <a:gd name="connsiteY24" fmla="*/ 1413271 h 1731857"/>
                <a:gd name="connsiteX25" fmla="*/ 901317 w 1037934"/>
                <a:gd name="connsiteY25" fmla="*/ 1541253 h 1731857"/>
                <a:gd name="connsiteX26" fmla="*/ 915936 w 1037934"/>
                <a:gd name="connsiteY26" fmla="*/ 1681790 h 1731857"/>
                <a:gd name="connsiteX27" fmla="*/ 817796 w 1037934"/>
                <a:gd name="connsiteY27" fmla="*/ 1689920 h 1731857"/>
                <a:gd name="connsiteX28" fmla="*/ 759747 w 1037934"/>
                <a:gd name="connsiteY28" fmla="*/ 1602336 h 1731857"/>
                <a:gd name="connsiteX29" fmla="*/ 737059 w 1037934"/>
                <a:gd name="connsiteY29" fmla="*/ 1461131 h 1731857"/>
                <a:gd name="connsiteX30" fmla="*/ 681192 w 1037934"/>
                <a:gd name="connsiteY30" fmla="*/ 1309372 h 1731857"/>
                <a:gd name="connsiteX31" fmla="*/ 597786 w 1037934"/>
                <a:gd name="connsiteY31" fmla="*/ 1071304 h 1731857"/>
                <a:gd name="connsiteX32" fmla="*/ 583294 w 1037934"/>
                <a:gd name="connsiteY32" fmla="*/ 1208809 h 1731857"/>
                <a:gd name="connsiteX33" fmla="*/ 579597 w 1037934"/>
                <a:gd name="connsiteY33" fmla="*/ 1329089 h 1731857"/>
                <a:gd name="connsiteX34" fmla="*/ 581177 w 1037934"/>
                <a:gd name="connsiteY34" fmla="*/ 1412005 h 1731857"/>
                <a:gd name="connsiteX35" fmla="*/ 574750 w 1037934"/>
                <a:gd name="connsiteY35" fmla="*/ 1633275 h 1731857"/>
                <a:gd name="connsiteX36" fmla="*/ 568443 w 1037934"/>
                <a:gd name="connsiteY36" fmla="*/ 1717101 h 1731857"/>
                <a:gd name="connsiteX37" fmla="*/ 464359 w 1037934"/>
                <a:gd name="connsiteY37" fmla="*/ 1729113 h 1731857"/>
                <a:gd name="connsiteX38" fmla="*/ 432753 w 1037934"/>
                <a:gd name="connsiteY38" fmla="*/ 1510633 h 1731857"/>
                <a:gd name="connsiteX39" fmla="*/ 435906 w 1037934"/>
                <a:gd name="connsiteY39" fmla="*/ 1427173 h 1731857"/>
                <a:gd name="connsiteX40" fmla="*/ 419467 w 1037934"/>
                <a:gd name="connsiteY40" fmla="*/ 1353960 h 1731857"/>
                <a:gd name="connsiteX41" fmla="*/ 425531 w 1037934"/>
                <a:gd name="connsiteY41" fmla="*/ 1295732 h 1731857"/>
                <a:gd name="connsiteX42" fmla="*/ 399569 w 1037934"/>
                <a:gd name="connsiteY42" fmla="*/ 1209237 h 1731857"/>
                <a:gd name="connsiteX43" fmla="*/ 361643 w 1037934"/>
                <a:gd name="connsiteY43" fmla="*/ 901982 h 1731857"/>
                <a:gd name="connsiteX44" fmla="*/ 235667 w 1037934"/>
                <a:gd name="connsiteY44" fmla="*/ 888034 h 1731857"/>
                <a:gd name="connsiteX45" fmla="*/ 210601 w 1037934"/>
                <a:gd name="connsiteY45" fmla="*/ 776257 h 1731857"/>
                <a:gd name="connsiteX0" fmla="*/ 210601 w 1037934"/>
                <a:gd name="connsiteY0" fmla="*/ 776257 h 1731857"/>
                <a:gd name="connsiteX1" fmla="*/ 260347 w 1037934"/>
                <a:gd name="connsiteY1" fmla="*/ 542941 h 1731857"/>
                <a:gd name="connsiteX2" fmla="*/ 168 w 1037934"/>
                <a:gd name="connsiteY2" fmla="*/ 44846 h 1731857"/>
                <a:gd name="connsiteX3" fmla="*/ 64906 w 1037934"/>
                <a:gd name="connsiteY3" fmla="*/ 12577 h 1731857"/>
                <a:gd name="connsiteX4" fmla="*/ 78249 w 1037934"/>
                <a:gd name="connsiteY4" fmla="*/ 17429 h 1731857"/>
                <a:gd name="connsiteX5" fmla="*/ 284908 w 1037934"/>
                <a:gd name="connsiteY5" fmla="*/ 215707 h 1731857"/>
                <a:gd name="connsiteX6" fmla="*/ 369340 w 1037934"/>
                <a:gd name="connsiteY6" fmla="*/ 241121 h 1731857"/>
                <a:gd name="connsiteX7" fmla="*/ 403732 w 1037934"/>
                <a:gd name="connsiteY7" fmla="*/ 248337 h 1731857"/>
                <a:gd name="connsiteX8" fmla="*/ 431815 w 1037934"/>
                <a:gd name="connsiteY8" fmla="*/ 256282 h 1731857"/>
                <a:gd name="connsiteX9" fmla="*/ 470090 w 1037934"/>
                <a:gd name="connsiteY9" fmla="*/ 310992 h 1731857"/>
                <a:gd name="connsiteX10" fmla="*/ 564107 w 1037934"/>
                <a:gd name="connsiteY10" fmla="*/ 405612 h 1731857"/>
                <a:gd name="connsiteX11" fmla="*/ 564592 w 1037934"/>
                <a:gd name="connsiteY11" fmla="*/ 354419 h 1731857"/>
                <a:gd name="connsiteX12" fmla="*/ 680078 w 1037934"/>
                <a:gd name="connsiteY12" fmla="*/ 261189 h 1731857"/>
                <a:gd name="connsiteX13" fmla="*/ 745100 w 1037934"/>
                <a:gd name="connsiteY13" fmla="*/ 298428 h 1731857"/>
                <a:gd name="connsiteX14" fmla="*/ 832063 w 1037934"/>
                <a:gd name="connsiteY14" fmla="*/ 385103 h 1731857"/>
                <a:gd name="connsiteX15" fmla="*/ 1037934 w 1037934"/>
                <a:gd name="connsiteY15" fmla="*/ 687343 h 1731857"/>
                <a:gd name="connsiteX16" fmla="*/ 1002589 w 1037934"/>
                <a:gd name="connsiteY16" fmla="*/ 748389 h 1731857"/>
                <a:gd name="connsiteX17" fmla="*/ 1016299 w 1037934"/>
                <a:gd name="connsiteY17" fmla="*/ 797944 h 1731857"/>
                <a:gd name="connsiteX18" fmla="*/ 940662 w 1037934"/>
                <a:gd name="connsiteY18" fmla="*/ 821055 h 1731857"/>
                <a:gd name="connsiteX19" fmla="*/ 913430 w 1037934"/>
                <a:gd name="connsiteY19" fmla="*/ 812949 h 1731857"/>
                <a:gd name="connsiteX20" fmla="*/ 848411 w 1037934"/>
                <a:gd name="connsiteY20" fmla="*/ 930517 h 1731857"/>
                <a:gd name="connsiteX21" fmla="*/ 846107 w 1037934"/>
                <a:gd name="connsiteY21" fmla="*/ 1007490 h 1731857"/>
                <a:gd name="connsiteX22" fmla="*/ 821725 w 1037934"/>
                <a:gd name="connsiteY22" fmla="*/ 1087009 h 1731857"/>
                <a:gd name="connsiteX23" fmla="*/ 833498 w 1037934"/>
                <a:gd name="connsiteY23" fmla="*/ 1299786 h 1731857"/>
                <a:gd name="connsiteX24" fmla="*/ 860979 w 1037934"/>
                <a:gd name="connsiteY24" fmla="*/ 1413271 h 1731857"/>
                <a:gd name="connsiteX25" fmla="*/ 901317 w 1037934"/>
                <a:gd name="connsiteY25" fmla="*/ 1541253 h 1731857"/>
                <a:gd name="connsiteX26" fmla="*/ 915936 w 1037934"/>
                <a:gd name="connsiteY26" fmla="*/ 1681790 h 1731857"/>
                <a:gd name="connsiteX27" fmla="*/ 817796 w 1037934"/>
                <a:gd name="connsiteY27" fmla="*/ 1689920 h 1731857"/>
                <a:gd name="connsiteX28" fmla="*/ 759747 w 1037934"/>
                <a:gd name="connsiteY28" fmla="*/ 1602336 h 1731857"/>
                <a:gd name="connsiteX29" fmla="*/ 737059 w 1037934"/>
                <a:gd name="connsiteY29" fmla="*/ 1461131 h 1731857"/>
                <a:gd name="connsiteX30" fmla="*/ 681192 w 1037934"/>
                <a:gd name="connsiteY30" fmla="*/ 1309372 h 1731857"/>
                <a:gd name="connsiteX31" fmla="*/ 597786 w 1037934"/>
                <a:gd name="connsiteY31" fmla="*/ 1071304 h 1731857"/>
                <a:gd name="connsiteX32" fmla="*/ 583294 w 1037934"/>
                <a:gd name="connsiteY32" fmla="*/ 1208809 h 1731857"/>
                <a:gd name="connsiteX33" fmla="*/ 579597 w 1037934"/>
                <a:gd name="connsiteY33" fmla="*/ 1329089 h 1731857"/>
                <a:gd name="connsiteX34" fmla="*/ 581177 w 1037934"/>
                <a:gd name="connsiteY34" fmla="*/ 1412005 h 1731857"/>
                <a:gd name="connsiteX35" fmla="*/ 574750 w 1037934"/>
                <a:gd name="connsiteY35" fmla="*/ 1633275 h 1731857"/>
                <a:gd name="connsiteX36" fmla="*/ 568443 w 1037934"/>
                <a:gd name="connsiteY36" fmla="*/ 1717101 h 1731857"/>
                <a:gd name="connsiteX37" fmla="*/ 464359 w 1037934"/>
                <a:gd name="connsiteY37" fmla="*/ 1729113 h 1731857"/>
                <a:gd name="connsiteX38" fmla="*/ 432753 w 1037934"/>
                <a:gd name="connsiteY38" fmla="*/ 1510633 h 1731857"/>
                <a:gd name="connsiteX39" fmla="*/ 435906 w 1037934"/>
                <a:gd name="connsiteY39" fmla="*/ 1427173 h 1731857"/>
                <a:gd name="connsiteX40" fmla="*/ 419467 w 1037934"/>
                <a:gd name="connsiteY40" fmla="*/ 1353960 h 1731857"/>
                <a:gd name="connsiteX41" fmla="*/ 425531 w 1037934"/>
                <a:gd name="connsiteY41" fmla="*/ 1295732 h 1731857"/>
                <a:gd name="connsiteX42" fmla="*/ 399569 w 1037934"/>
                <a:gd name="connsiteY42" fmla="*/ 1209237 h 1731857"/>
                <a:gd name="connsiteX43" fmla="*/ 361643 w 1037934"/>
                <a:gd name="connsiteY43" fmla="*/ 901982 h 1731857"/>
                <a:gd name="connsiteX44" fmla="*/ 235667 w 1037934"/>
                <a:gd name="connsiteY44" fmla="*/ 888034 h 1731857"/>
                <a:gd name="connsiteX45" fmla="*/ 210601 w 1037934"/>
                <a:gd name="connsiteY45" fmla="*/ 776257 h 1731857"/>
                <a:gd name="connsiteX0" fmla="*/ 210601 w 1037934"/>
                <a:gd name="connsiteY0" fmla="*/ 776257 h 1731857"/>
                <a:gd name="connsiteX1" fmla="*/ 260347 w 1037934"/>
                <a:gd name="connsiteY1" fmla="*/ 542941 h 1731857"/>
                <a:gd name="connsiteX2" fmla="*/ 168 w 1037934"/>
                <a:gd name="connsiteY2" fmla="*/ 44846 h 1731857"/>
                <a:gd name="connsiteX3" fmla="*/ 64906 w 1037934"/>
                <a:gd name="connsiteY3" fmla="*/ 12577 h 1731857"/>
                <a:gd name="connsiteX4" fmla="*/ 78249 w 1037934"/>
                <a:gd name="connsiteY4" fmla="*/ 17429 h 1731857"/>
                <a:gd name="connsiteX5" fmla="*/ 284908 w 1037934"/>
                <a:gd name="connsiteY5" fmla="*/ 215707 h 1731857"/>
                <a:gd name="connsiteX6" fmla="*/ 369340 w 1037934"/>
                <a:gd name="connsiteY6" fmla="*/ 241121 h 1731857"/>
                <a:gd name="connsiteX7" fmla="*/ 403732 w 1037934"/>
                <a:gd name="connsiteY7" fmla="*/ 248337 h 1731857"/>
                <a:gd name="connsiteX8" fmla="*/ 429509 w 1037934"/>
                <a:gd name="connsiteY8" fmla="*/ 250156 h 1731857"/>
                <a:gd name="connsiteX9" fmla="*/ 470090 w 1037934"/>
                <a:gd name="connsiteY9" fmla="*/ 310992 h 1731857"/>
                <a:gd name="connsiteX10" fmla="*/ 564107 w 1037934"/>
                <a:gd name="connsiteY10" fmla="*/ 405612 h 1731857"/>
                <a:gd name="connsiteX11" fmla="*/ 564592 w 1037934"/>
                <a:gd name="connsiteY11" fmla="*/ 354419 h 1731857"/>
                <a:gd name="connsiteX12" fmla="*/ 680078 w 1037934"/>
                <a:gd name="connsiteY12" fmla="*/ 261189 h 1731857"/>
                <a:gd name="connsiteX13" fmla="*/ 745100 w 1037934"/>
                <a:gd name="connsiteY13" fmla="*/ 298428 h 1731857"/>
                <a:gd name="connsiteX14" fmla="*/ 832063 w 1037934"/>
                <a:gd name="connsiteY14" fmla="*/ 385103 h 1731857"/>
                <a:gd name="connsiteX15" fmla="*/ 1037934 w 1037934"/>
                <a:gd name="connsiteY15" fmla="*/ 687343 h 1731857"/>
                <a:gd name="connsiteX16" fmla="*/ 1002589 w 1037934"/>
                <a:gd name="connsiteY16" fmla="*/ 748389 h 1731857"/>
                <a:gd name="connsiteX17" fmla="*/ 1016299 w 1037934"/>
                <a:gd name="connsiteY17" fmla="*/ 797944 h 1731857"/>
                <a:gd name="connsiteX18" fmla="*/ 940662 w 1037934"/>
                <a:gd name="connsiteY18" fmla="*/ 821055 h 1731857"/>
                <a:gd name="connsiteX19" fmla="*/ 913430 w 1037934"/>
                <a:gd name="connsiteY19" fmla="*/ 812949 h 1731857"/>
                <a:gd name="connsiteX20" fmla="*/ 848411 w 1037934"/>
                <a:gd name="connsiteY20" fmla="*/ 930517 h 1731857"/>
                <a:gd name="connsiteX21" fmla="*/ 846107 w 1037934"/>
                <a:gd name="connsiteY21" fmla="*/ 1007490 h 1731857"/>
                <a:gd name="connsiteX22" fmla="*/ 821725 w 1037934"/>
                <a:gd name="connsiteY22" fmla="*/ 1087009 h 1731857"/>
                <a:gd name="connsiteX23" fmla="*/ 833498 w 1037934"/>
                <a:gd name="connsiteY23" fmla="*/ 1299786 h 1731857"/>
                <a:gd name="connsiteX24" fmla="*/ 860979 w 1037934"/>
                <a:gd name="connsiteY24" fmla="*/ 1413271 h 1731857"/>
                <a:gd name="connsiteX25" fmla="*/ 901317 w 1037934"/>
                <a:gd name="connsiteY25" fmla="*/ 1541253 h 1731857"/>
                <a:gd name="connsiteX26" fmla="*/ 915936 w 1037934"/>
                <a:gd name="connsiteY26" fmla="*/ 1681790 h 1731857"/>
                <a:gd name="connsiteX27" fmla="*/ 817796 w 1037934"/>
                <a:gd name="connsiteY27" fmla="*/ 1689920 h 1731857"/>
                <a:gd name="connsiteX28" fmla="*/ 759747 w 1037934"/>
                <a:gd name="connsiteY28" fmla="*/ 1602336 h 1731857"/>
                <a:gd name="connsiteX29" fmla="*/ 737059 w 1037934"/>
                <a:gd name="connsiteY29" fmla="*/ 1461131 h 1731857"/>
                <a:gd name="connsiteX30" fmla="*/ 681192 w 1037934"/>
                <a:gd name="connsiteY30" fmla="*/ 1309372 h 1731857"/>
                <a:gd name="connsiteX31" fmla="*/ 597786 w 1037934"/>
                <a:gd name="connsiteY31" fmla="*/ 1071304 h 1731857"/>
                <a:gd name="connsiteX32" fmla="*/ 583294 w 1037934"/>
                <a:gd name="connsiteY32" fmla="*/ 1208809 h 1731857"/>
                <a:gd name="connsiteX33" fmla="*/ 579597 w 1037934"/>
                <a:gd name="connsiteY33" fmla="*/ 1329089 h 1731857"/>
                <a:gd name="connsiteX34" fmla="*/ 581177 w 1037934"/>
                <a:gd name="connsiteY34" fmla="*/ 1412005 h 1731857"/>
                <a:gd name="connsiteX35" fmla="*/ 574750 w 1037934"/>
                <a:gd name="connsiteY35" fmla="*/ 1633275 h 1731857"/>
                <a:gd name="connsiteX36" fmla="*/ 568443 w 1037934"/>
                <a:gd name="connsiteY36" fmla="*/ 1717101 h 1731857"/>
                <a:gd name="connsiteX37" fmla="*/ 464359 w 1037934"/>
                <a:gd name="connsiteY37" fmla="*/ 1729113 h 1731857"/>
                <a:gd name="connsiteX38" fmla="*/ 432753 w 1037934"/>
                <a:gd name="connsiteY38" fmla="*/ 1510633 h 1731857"/>
                <a:gd name="connsiteX39" fmla="*/ 435906 w 1037934"/>
                <a:gd name="connsiteY39" fmla="*/ 1427173 h 1731857"/>
                <a:gd name="connsiteX40" fmla="*/ 419467 w 1037934"/>
                <a:gd name="connsiteY40" fmla="*/ 1353960 h 1731857"/>
                <a:gd name="connsiteX41" fmla="*/ 425531 w 1037934"/>
                <a:gd name="connsiteY41" fmla="*/ 1295732 h 1731857"/>
                <a:gd name="connsiteX42" fmla="*/ 399569 w 1037934"/>
                <a:gd name="connsiteY42" fmla="*/ 1209237 h 1731857"/>
                <a:gd name="connsiteX43" fmla="*/ 361643 w 1037934"/>
                <a:gd name="connsiteY43" fmla="*/ 901982 h 1731857"/>
                <a:gd name="connsiteX44" fmla="*/ 235667 w 1037934"/>
                <a:gd name="connsiteY44" fmla="*/ 888034 h 1731857"/>
                <a:gd name="connsiteX45" fmla="*/ 210601 w 1037934"/>
                <a:gd name="connsiteY45" fmla="*/ 776257 h 1731857"/>
                <a:gd name="connsiteX0" fmla="*/ 210601 w 1037934"/>
                <a:gd name="connsiteY0" fmla="*/ 776257 h 1731857"/>
                <a:gd name="connsiteX1" fmla="*/ 260347 w 1037934"/>
                <a:gd name="connsiteY1" fmla="*/ 542941 h 1731857"/>
                <a:gd name="connsiteX2" fmla="*/ 168 w 1037934"/>
                <a:gd name="connsiteY2" fmla="*/ 44846 h 1731857"/>
                <a:gd name="connsiteX3" fmla="*/ 64906 w 1037934"/>
                <a:gd name="connsiteY3" fmla="*/ 12577 h 1731857"/>
                <a:gd name="connsiteX4" fmla="*/ 78249 w 1037934"/>
                <a:gd name="connsiteY4" fmla="*/ 17429 h 1731857"/>
                <a:gd name="connsiteX5" fmla="*/ 283394 w 1037934"/>
                <a:gd name="connsiteY5" fmla="*/ 313362 h 1731857"/>
                <a:gd name="connsiteX6" fmla="*/ 369340 w 1037934"/>
                <a:gd name="connsiteY6" fmla="*/ 241121 h 1731857"/>
                <a:gd name="connsiteX7" fmla="*/ 403732 w 1037934"/>
                <a:gd name="connsiteY7" fmla="*/ 248337 h 1731857"/>
                <a:gd name="connsiteX8" fmla="*/ 429509 w 1037934"/>
                <a:gd name="connsiteY8" fmla="*/ 250156 h 1731857"/>
                <a:gd name="connsiteX9" fmla="*/ 470090 w 1037934"/>
                <a:gd name="connsiteY9" fmla="*/ 310992 h 1731857"/>
                <a:gd name="connsiteX10" fmla="*/ 564107 w 1037934"/>
                <a:gd name="connsiteY10" fmla="*/ 405612 h 1731857"/>
                <a:gd name="connsiteX11" fmla="*/ 564592 w 1037934"/>
                <a:gd name="connsiteY11" fmla="*/ 354419 h 1731857"/>
                <a:gd name="connsiteX12" fmla="*/ 680078 w 1037934"/>
                <a:gd name="connsiteY12" fmla="*/ 261189 h 1731857"/>
                <a:gd name="connsiteX13" fmla="*/ 745100 w 1037934"/>
                <a:gd name="connsiteY13" fmla="*/ 298428 h 1731857"/>
                <a:gd name="connsiteX14" fmla="*/ 832063 w 1037934"/>
                <a:gd name="connsiteY14" fmla="*/ 385103 h 1731857"/>
                <a:gd name="connsiteX15" fmla="*/ 1037934 w 1037934"/>
                <a:gd name="connsiteY15" fmla="*/ 687343 h 1731857"/>
                <a:gd name="connsiteX16" fmla="*/ 1002589 w 1037934"/>
                <a:gd name="connsiteY16" fmla="*/ 748389 h 1731857"/>
                <a:gd name="connsiteX17" fmla="*/ 1016299 w 1037934"/>
                <a:gd name="connsiteY17" fmla="*/ 797944 h 1731857"/>
                <a:gd name="connsiteX18" fmla="*/ 940662 w 1037934"/>
                <a:gd name="connsiteY18" fmla="*/ 821055 h 1731857"/>
                <a:gd name="connsiteX19" fmla="*/ 913430 w 1037934"/>
                <a:gd name="connsiteY19" fmla="*/ 812949 h 1731857"/>
                <a:gd name="connsiteX20" fmla="*/ 848411 w 1037934"/>
                <a:gd name="connsiteY20" fmla="*/ 930517 h 1731857"/>
                <a:gd name="connsiteX21" fmla="*/ 846107 w 1037934"/>
                <a:gd name="connsiteY21" fmla="*/ 1007490 h 1731857"/>
                <a:gd name="connsiteX22" fmla="*/ 821725 w 1037934"/>
                <a:gd name="connsiteY22" fmla="*/ 1087009 h 1731857"/>
                <a:gd name="connsiteX23" fmla="*/ 833498 w 1037934"/>
                <a:gd name="connsiteY23" fmla="*/ 1299786 h 1731857"/>
                <a:gd name="connsiteX24" fmla="*/ 860979 w 1037934"/>
                <a:gd name="connsiteY24" fmla="*/ 1413271 h 1731857"/>
                <a:gd name="connsiteX25" fmla="*/ 901317 w 1037934"/>
                <a:gd name="connsiteY25" fmla="*/ 1541253 h 1731857"/>
                <a:gd name="connsiteX26" fmla="*/ 915936 w 1037934"/>
                <a:gd name="connsiteY26" fmla="*/ 1681790 h 1731857"/>
                <a:gd name="connsiteX27" fmla="*/ 817796 w 1037934"/>
                <a:gd name="connsiteY27" fmla="*/ 1689920 h 1731857"/>
                <a:gd name="connsiteX28" fmla="*/ 759747 w 1037934"/>
                <a:gd name="connsiteY28" fmla="*/ 1602336 h 1731857"/>
                <a:gd name="connsiteX29" fmla="*/ 737059 w 1037934"/>
                <a:gd name="connsiteY29" fmla="*/ 1461131 h 1731857"/>
                <a:gd name="connsiteX30" fmla="*/ 681192 w 1037934"/>
                <a:gd name="connsiteY30" fmla="*/ 1309372 h 1731857"/>
                <a:gd name="connsiteX31" fmla="*/ 597786 w 1037934"/>
                <a:gd name="connsiteY31" fmla="*/ 1071304 h 1731857"/>
                <a:gd name="connsiteX32" fmla="*/ 583294 w 1037934"/>
                <a:gd name="connsiteY32" fmla="*/ 1208809 h 1731857"/>
                <a:gd name="connsiteX33" fmla="*/ 579597 w 1037934"/>
                <a:gd name="connsiteY33" fmla="*/ 1329089 h 1731857"/>
                <a:gd name="connsiteX34" fmla="*/ 581177 w 1037934"/>
                <a:gd name="connsiteY34" fmla="*/ 1412005 h 1731857"/>
                <a:gd name="connsiteX35" fmla="*/ 574750 w 1037934"/>
                <a:gd name="connsiteY35" fmla="*/ 1633275 h 1731857"/>
                <a:gd name="connsiteX36" fmla="*/ 568443 w 1037934"/>
                <a:gd name="connsiteY36" fmla="*/ 1717101 h 1731857"/>
                <a:gd name="connsiteX37" fmla="*/ 464359 w 1037934"/>
                <a:gd name="connsiteY37" fmla="*/ 1729113 h 1731857"/>
                <a:gd name="connsiteX38" fmla="*/ 432753 w 1037934"/>
                <a:gd name="connsiteY38" fmla="*/ 1510633 h 1731857"/>
                <a:gd name="connsiteX39" fmla="*/ 435906 w 1037934"/>
                <a:gd name="connsiteY39" fmla="*/ 1427173 h 1731857"/>
                <a:gd name="connsiteX40" fmla="*/ 419467 w 1037934"/>
                <a:gd name="connsiteY40" fmla="*/ 1353960 h 1731857"/>
                <a:gd name="connsiteX41" fmla="*/ 425531 w 1037934"/>
                <a:gd name="connsiteY41" fmla="*/ 1295732 h 1731857"/>
                <a:gd name="connsiteX42" fmla="*/ 399569 w 1037934"/>
                <a:gd name="connsiteY42" fmla="*/ 1209237 h 1731857"/>
                <a:gd name="connsiteX43" fmla="*/ 361643 w 1037934"/>
                <a:gd name="connsiteY43" fmla="*/ 901982 h 1731857"/>
                <a:gd name="connsiteX44" fmla="*/ 235667 w 1037934"/>
                <a:gd name="connsiteY44" fmla="*/ 888034 h 1731857"/>
                <a:gd name="connsiteX45" fmla="*/ 210601 w 1037934"/>
                <a:gd name="connsiteY45" fmla="*/ 776257 h 1731857"/>
                <a:gd name="connsiteX0" fmla="*/ 210601 w 1037934"/>
                <a:gd name="connsiteY0" fmla="*/ 781052 h 1736652"/>
                <a:gd name="connsiteX1" fmla="*/ 260347 w 1037934"/>
                <a:gd name="connsiteY1" fmla="*/ 547736 h 1736652"/>
                <a:gd name="connsiteX2" fmla="*/ 168 w 1037934"/>
                <a:gd name="connsiteY2" fmla="*/ 49641 h 1736652"/>
                <a:gd name="connsiteX3" fmla="*/ 64906 w 1037934"/>
                <a:gd name="connsiteY3" fmla="*/ 17372 h 1736652"/>
                <a:gd name="connsiteX4" fmla="*/ 82252 w 1037934"/>
                <a:gd name="connsiteY4" fmla="*/ 15370 h 1736652"/>
                <a:gd name="connsiteX5" fmla="*/ 283394 w 1037934"/>
                <a:gd name="connsiteY5" fmla="*/ 318157 h 1736652"/>
                <a:gd name="connsiteX6" fmla="*/ 369340 w 1037934"/>
                <a:gd name="connsiteY6" fmla="*/ 245916 h 1736652"/>
                <a:gd name="connsiteX7" fmla="*/ 403732 w 1037934"/>
                <a:gd name="connsiteY7" fmla="*/ 253132 h 1736652"/>
                <a:gd name="connsiteX8" fmla="*/ 429509 w 1037934"/>
                <a:gd name="connsiteY8" fmla="*/ 254951 h 1736652"/>
                <a:gd name="connsiteX9" fmla="*/ 470090 w 1037934"/>
                <a:gd name="connsiteY9" fmla="*/ 315787 h 1736652"/>
                <a:gd name="connsiteX10" fmla="*/ 564107 w 1037934"/>
                <a:gd name="connsiteY10" fmla="*/ 410407 h 1736652"/>
                <a:gd name="connsiteX11" fmla="*/ 564592 w 1037934"/>
                <a:gd name="connsiteY11" fmla="*/ 359214 h 1736652"/>
                <a:gd name="connsiteX12" fmla="*/ 680078 w 1037934"/>
                <a:gd name="connsiteY12" fmla="*/ 265984 h 1736652"/>
                <a:gd name="connsiteX13" fmla="*/ 745100 w 1037934"/>
                <a:gd name="connsiteY13" fmla="*/ 303223 h 1736652"/>
                <a:gd name="connsiteX14" fmla="*/ 832063 w 1037934"/>
                <a:gd name="connsiteY14" fmla="*/ 389898 h 1736652"/>
                <a:gd name="connsiteX15" fmla="*/ 1037934 w 1037934"/>
                <a:gd name="connsiteY15" fmla="*/ 692138 h 1736652"/>
                <a:gd name="connsiteX16" fmla="*/ 1002589 w 1037934"/>
                <a:gd name="connsiteY16" fmla="*/ 753184 h 1736652"/>
                <a:gd name="connsiteX17" fmla="*/ 1016299 w 1037934"/>
                <a:gd name="connsiteY17" fmla="*/ 802739 h 1736652"/>
                <a:gd name="connsiteX18" fmla="*/ 940662 w 1037934"/>
                <a:gd name="connsiteY18" fmla="*/ 825850 h 1736652"/>
                <a:gd name="connsiteX19" fmla="*/ 913430 w 1037934"/>
                <a:gd name="connsiteY19" fmla="*/ 817744 h 1736652"/>
                <a:gd name="connsiteX20" fmla="*/ 848411 w 1037934"/>
                <a:gd name="connsiteY20" fmla="*/ 935312 h 1736652"/>
                <a:gd name="connsiteX21" fmla="*/ 846107 w 1037934"/>
                <a:gd name="connsiteY21" fmla="*/ 1012285 h 1736652"/>
                <a:gd name="connsiteX22" fmla="*/ 821725 w 1037934"/>
                <a:gd name="connsiteY22" fmla="*/ 1091804 h 1736652"/>
                <a:gd name="connsiteX23" fmla="*/ 833498 w 1037934"/>
                <a:gd name="connsiteY23" fmla="*/ 1304581 h 1736652"/>
                <a:gd name="connsiteX24" fmla="*/ 860979 w 1037934"/>
                <a:gd name="connsiteY24" fmla="*/ 1418066 h 1736652"/>
                <a:gd name="connsiteX25" fmla="*/ 901317 w 1037934"/>
                <a:gd name="connsiteY25" fmla="*/ 1546048 h 1736652"/>
                <a:gd name="connsiteX26" fmla="*/ 915936 w 1037934"/>
                <a:gd name="connsiteY26" fmla="*/ 1686585 h 1736652"/>
                <a:gd name="connsiteX27" fmla="*/ 817796 w 1037934"/>
                <a:gd name="connsiteY27" fmla="*/ 1694715 h 1736652"/>
                <a:gd name="connsiteX28" fmla="*/ 759747 w 1037934"/>
                <a:gd name="connsiteY28" fmla="*/ 1607131 h 1736652"/>
                <a:gd name="connsiteX29" fmla="*/ 737059 w 1037934"/>
                <a:gd name="connsiteY29" fmla="*/ 1465926 h 1736652"/>
                <a:gd name="connsiteX30" fmla="*/ 681192 w 1037934"/>
                <a:gd name="connsiteY30" fmla="*/ 1314167 h 1736652"/>
                <a:gd name="connsiteX31" fmla="*/ 597786 w 1037934"/>
                <a:gd name="connsiteY31" fmla="*/ 1076099 h 1736652"/>
                <a:gd name="connsiteX32" fmla="*/ 583294 w 1037934"/>
                <a:gd name="connsiteY32" fmla="*/ 1213604 h 1736652"/>
                <a:gd name="connsiteX33" fmla="*/ 579597 w 1037934"/>
                <a:gd name="connsiteY33" fmla="*/ 1333884 h 1736652"/>
                <a:gd name="connsiteX34" fmla="*/ 581177 w 1037934"/>
                <a:gd name="connsiteY34" fmla="*/ 1416800 h 1736652"/>
                <a:gd name="connsiteX35" fmla="*/ 574750 w 1037934"/>
                <a:gd name="connsiteY35" fmla="*/ 1638070 h 1736652"/>
                <a:gd name="connsiteX36" fmla="*/ 568443 w 1037934"/>
                <a:gd name="connsiteY36" fmla="*/ 1721896 h 1736652"/>
                <a:gd name="connsiteX37" fmla="*/ 464359 w 1037934"/>
                <a:gd name="connsiteY37" fmla="*/ 1733908 h 1736652"/>
                <a:gd name="connsiteX38" fmla="*/ 432753 w 1037934"/>
                <a:gd name="connsiteY38" fmla="*/ 1515428 h 1736652"/>
                <a:gd name="connsiteX39" fmla="*/ 435906 w 1037934"/>
                <a:gd name="connsiteY39" fmla="*/ 1431968 h 1736652"/>
                <a:gd name="connsiteX40" fmla="*/ 419467 w 1037934"/>
                <a:gd name="connsiteY40" fmla="*/ 1358755 h 1736652"/>
                <a:gd name="connsiteX41" fmla="*/ 425531 w 1037934"/>
                <a:gd name="connsiteY41" fmla="*/ 1300527 h 1736652"/>
                <a:gd name="connsiteX42" fmla="*/ 399569 w 1037934"/>
                <a:gd name="connsiteY42" fmla="*/ 1214032 h 1736652"/>
                <a:gd name="connsiteX43" fmla="*/ 361643 w 1037934"/>
                <a:gd name="connsiteY43" fmla="*/ 906777 h 1736652"/>
                <a:gd name="connsiteX44" fmla="*/ 235667 w 1037934"/>
                <a:gd name="connsiteY44" fmla="*/ 892829 h 1736652"/>
                <a:gd name="connsiteX45" fmla="*/ 210601 w 1037934"/>
                <a:gd name="connsiteY45" fmla="*/ 781052 h 1736652"/>
                <a:gd name="connsiteX0" fmla="*/ 210601 w 1037934"/>
                <a:gd name="connsiteY0" fmla="*/ 763680 h 1719280"/>
                <a:gd name="connsiteX1" fmla="*/ 260347 w 1037934"/>
                <a:gd name="connsiteY1" fmla="*/ 530364 h 1719280"/>
                <a:gd name="connsiteX2" fmla="*/ 168 w 1037934"/>
                <a:gd name="connsiteY2" fmla="*/ 32269 h 1719280"/>
                <a:gd name="connsiteX3" fmla="*/ 64906 w 1037934"/>
                <a:gd name="connsiteY3" fmla="*/ 0 h 1719280"/>
                <a:gd name="connsiteX4" fmla="*/ 283394 w 1037934"/>
                <a:gd name="connsiteY4" fmla="*/ 300785 h 1719280"/>
                <a:gd name="connsiteX5" fmla="*/ 369340 w 1037934"/>
                <a:gd name="connsiteY5" fmla="*/ 228544 h 1719280"/>
                <a:gd name="connsiteX6" fmla="*/ 403732 w 1037934"/>
                <a:gd name="connsiteY6" fmla="*/ 235760 h 1719280"/>
                <a:gd name="connsiteX7" fmla="*/ 429509 w 1037934"/>
                <a:gd name="connsiteY7" fmla="*/ 237579 h 1719280"/>
                <a:gd name="connsiteX8" fmla="*/ 470090 w 1037934"/>
                <a:gd name="connsiteY8" fmla="*/ 298415 h 1719280"/>
                <a:gd name="connsiteX9" fmla="*/ 564107 w 1037934"/>
                <a:gd name="connsiteY9" fmla="*/ 393035 h 1719280"/>
                <a:gd name="connsiteX10" fmla="*/ 564592 w 1037934"/>
                <a:gd name="connsiteY10" fmla="*/ 341842 h 1719280"/>
                <a:gd name="connsiteX11" fmla="*/ 680078 w 1037934"/>
                <a:gd name="connsiteY11" fmla="*/ 248612 h 1719280"/>
                <a:gd name="connsiteX12" fmla="*/ 745100 w 1037934"/>
                <a:gd name="connsiteY12" fmla="*/ 285851 h 1719280"/>
                <a:gd name="connsiteX13" fmla="*/ 832063 w 1037934"/>
                <a:gd name="connsiteY13" fmla="*/ 372526 h 1719280"/>
                <a:gd name="connsiteX14" fmla="*/ 1037934 w 1037934"/>
                <a:gd name="connsiteY14" fmla="*/ 674766 h 1719280"/>
                <a:gd name="connsiteX15" fmla="*/ 1002589 w 1037934"/>
                <a:gd name="connsiteY15" fmla="*/ 735812 h 1719280"/>
                <a:gd name="connsiteX16" fmla="*/ 1016299 w 1037934"/>
                <a:gd name="connsiteY16" fmla="*/ 785367 h 1719280"/>
                <a:gd name="connsiteX17" fmla="*/ 940662 w 1037934"/>
                <a:gd name="connsiteY17" fmla="*/ 808478 h 1719280"/>
                <a:gd name="connsiteX18" fmla="*/ 913430 w 1037934"/>
                <a:gd name="connsiteY18" fmla="*/ 800372 h 1719280"/>
                <a:gd name="connsiteX19" fmla="*/ 848411 w 1037934"/>
                <a:gd name="connsiteY19" fmla="*/ 917940 h 1719280"/>
                <a:gd name="connsiteX20" fmla="*/ 846107 w 1037934"/>
                <a:gd name="connsiteY20" fmla="*/ 994913 h 1719280"/>
                <a:gd name="connsiteX21" fmla="*/ 821725 w 1037934"/>
                <a:gd name="connsiteY21" fmla="*/ 1074432 h 1719280"/>
                <a:gd name="connsiteX22" fmla="*/ 833498 w 1037934"/>
                <a:gd name="connsiteY22" fmla="*/ 1287209 h 1719280"/>
                <a:gd name="connsiteX23" fmla="*/ 860979 w 1037934"/>
                <a:gd name="connsiteY23" fmla="*/ 1400694 h 1719280"/>
                <a:gd name="connsiteX24" fmla="*/ 901317 w 1037934"/>
                <a:gd name="connsiteY24" fmla="*/ 1528676 h 1719280"/>
                <a:gd name="connsiteX25" fmla="*/ 915936 w 1037934"/>
                <a:gd name="connsiteY25" fmla="*/ 1669213 h 1719280"/>
                <a:gd name="connsiteX26" fmla="*/ 817796 w 1037934"/>
                <a:gd name="connsiteY26" fmla="*/ 1677343 h 1719280"/>
                <a:gd name="connsiteX27" fmla="*/ 759747 w 1037934"/>
                <a:gd name="connsiteY27" fmla="*/ 1589759 h 1719280"/>
                <a:gd name="connsiteX28" fmla="*/ 737059 w 1037934"/>
                <a:gd name="connsiteY28" fmla="*/ 1448554 h 1719280"/>
                <a:gd name="connsiteX29" fmla="*/ 681192 w 1037934"/>
                <a:gd name="connsiteY29" fmla="*/ 1296795 h 1719280"/>
                <a:gd name="connsiteX30" fmla="*/ 597786 w 1037934"/>
                <a:gd name="connsiteY30" fmla="*/ 1058727 h 1719280"/>
                <a:gd name="connsiteX31" fmla="*/ 583294 w 1037934"/>
                <a:gd name="connsiteY31" fmla="*/ 1196232 h 1719280"/>
                <a:gd name="connsiteX32" fmla="*/ 579597 w 1037934"/>
                <a:gd name="connsiteY32" fmla="*/ 1316512 h 1719280"/>
                <a:gd name="connsiteX33" fmla="*/ 581177 w 1037934"/>
                <a:gd name="connsiteY33" fmla="*/ 1399428 h 1719280"/>
                <a:gd name="connsiteX34" fmla="*/ 574750 w 1037934"/>
                <a:gd name="connsiteY34" fmla="*/ 1620698 h 1719280"/>
                <a:gd name="connsiteX35" fmla="*/ 568443 w 1037934"/>
                <a:gd name="connsiteY35" fmla="*/ 1704524 h 1719280"/>
                <a:gd name="connsiteX36" fmla="*/ 464359 w 1037934"/>
                <a:gd name="connsiteY36" fmla="*/ 1716536 h 1719280"/>
                <a:gd name="connsiteX37" fmla="*/ 432753 w 1037934"/>
                <a:gd name="connsiteY37" fmla="*/ 1498056 h 1719280"/>
                <a:gd name="connsiteX38" fmla="*/ 435906 w 1037934"/>
                <a:gd name="connsiteY38" fmla="*/ 1414596 h 1719280"/>
                <a:gd name="connsiteX39" fmla="*/ 419467 w 1037934"/>
                <a:gd name="connsiteY39" fmla="*/ 1341383 h 1719280"/>
                <a:gd name="connsiteX40" fmla="*/ 425531 w 1037934"/>
                <a:gd name="connsiteY40" fmla="*/ 1283155 h 1719280"/>
                <a:gd name="connsiteX41" fmla="*/ 399569 w 1037934"/>
                <a:gd name="connsiteY41" fmla="*/ 1196660 h 1719280"/>
                <a:gd name="connsiteX42" fmla="*/ 361643 w 1037934"/>
                <a:gd name="connsiteY42" fmla="*/ 889405 h 1719280"/>
                <a:gd name="connsiteX43" fmla="*/ 235667 w 1037934"/>
                <a:gd name="connsiteY43" fmla="*/ 875457 h 1719280"/>
                <a:gd name="connsiteX44" fmla="*/ 210601 w 1037934"/>
                <a:gd name="connsiteY44" fmla="*/ 763680 h 1719280"/>
                <a:gd name="connsiteX0" fmla="*/ 210601 w 1037934"/>
                <a:gd name="connsiteY0" fmla="*/ 731411 h 1687011"/>
                <a:gd name="connsiteX1" fmla="*/ 260347 w 1037934"/>
                <a:gd name="connsiteY1" fmla="*/ 498095 h 1687011"/>
                <a:gd name="connsiteX2" fmla="*/ 168 w 1037934"/>
                <a:gd name="connsiteY2" fmla="*/ 0 h 1687011"/>
                <a:gd name="connsiteX3" fmla="*/ 283394 w 1037934"/>
                <a:gd name="connsiteY3" fmla="*/ 268516 h 1687011"/>
                <a:gd name="connsiteX4" fmla="*/ 369340 w 1037934"/>
                <a:gd name="connsiteY4" fmla="*/ 196275 h 1687011"/>
                <a:gd name="connsiteX5" fmla="*/ 403732 w 1037934"/>
                <a:gd name="connsiteY5" fmla="*/ 203491 h 1687011"/>
                <a:gd name="connsiteX6" fmla="*/ 429509 w 1037934"/>
                <a:gd name="connsiteY6" fmla="*/ 205310 h 1687011"/>
                <a:gd name="connsiteX7" fmla="*/ 470090 w 1037934"/>
                <a:gd name="connsiteY7" fmla="*/ 266146 h 1687011"/>
                <a:gd name="connsiteX8" fmla="*/ 564107 w 1037934"/>
                <a:gd name="connsiteY8" fmla="*/ 360766 h 1687011"/>
                <a:gd name="connsiteX9" fmla="*/ 564592 w 1037934"/>
                <a:gd name="connsiteY9" fmla="*/ 309573 h 1687011"/>
                <a:gd name="connsiteX10" fmla="*/ 680078 w 1037934"/>
                <a:gd name="connsiteY10" fmla="*/ 216343 h 1687011"/>
                <a:gd name="connsiteX11" fmla="*/ 745100 w 1037934"/>
                <a:gd name="connsiteY11" fmla="*/ 253582 h 1687011"/>
                <a:gd name="connsiteX12" fmla="*/ 832063 w 1037934"/>
                <a:gd name="connsiteY12" fmla="*/ 340257 h 1687011"/>
                <a:gd name="connsiteX13" fmla="*/ 1037934 w 1037934"/>
                <a:gd name="connsiteY13" fmla="*/ 642497 h 1687011"/>
                <a:gd name="connsiteX14" fmla="*/ 1002589 w 1037934"/>
                <a:gd name="connsiteY14" fmla="*/ 703543 h 1687011"/>
                <a:gd name="connsiteX15" fmla="*/ 1016299 w 1037934"/>
                <a:gd name="connsiteY15" fmla="*/ 753098 h 1687011"/>
                <a:gd name="connsiteX16" fmla="*/ 940662 w 1037934"/>
                <a:gd name="connsiteY16" fmla="*/ 776209 h 1687011"/>
                <a:gd name="connsiteX17" fmla="*/ 913430 w 1037934"/>
                <a:gd name="connsiteY17" fmla="*/ 768103 h 1687011"/>
                <a:gd name="connsiteX18" fmla="*/ 848411 w 1037934"/>
                <a:gd name="connsiteY18" fmla="*/ 885671 h 1687011"/>
                <a:gd name="connsiteX19" fmla="*/ 846107 w 1037934"/>
                <a:gd name="connsiteY19" fmla="*/ 962644 h 1687011"/>
                <a:gd name="connsiteX20" fmla="*/ 821725 w 1037934"/>
                <a:gd name="connsiteY20" fmla="*/ 1042163 h 1687011"/>
                <a:gd name="connsiteX21" fmla="*/ 833498 w 1037934"/>
                <a:gd name="connsiteY21" fmla="*/ 1254940 h 1687011"/>
                <a:gd name="connsiteX22" fmla="*/ 860979 w 1037934"/>
                <a:gd name="connsiteY22" fmla="*/ 1368425 h 1687011"/>
                <a:gd name="connsiteX23" fmla="*/ 901317 w 1037934"/>
                <a:gd name="connsiteY23" fmla="*/ 1496407 h 1687011"/>
                <a:gd name="connsiteX24" fmla="*/ 915936 w 1037934"/>
                <a:gd name="connsiteY24" fmla="*/ 1636944 h 1687011"/>
                <a:gd name="connsiteX25" fmla="*/ 817796 w 1037934"/>
                <a:gd name="connsiteY25" fmla="*/ 1645074 h 1687011"/>
                <a:gd name="connsiteX26" fmla="*/ 759747 w 1037934"/>
                <a:gd name="connsiteY26" fmla="*/ 1557490 h 1687011"/>
                <a:gd name="connsiteX27" fmla="*/ 737059 w 1037934"/>
                <a:gd name="connsiteY27" fmla="*/ 1416285 h 1687011"/>
                <a:gd name="connsiteX28" fmla="*/ 681192 w 1037934"/>
                <a:gd name="connsiteY28" fmla="*/ 1264526 h 1687011"/>
                <a:gd name="connsiteX29" fmla="*/ 597786 w 1037934"/>
                <a:gd name="connsiteY29" fmla="*/ 1026458 h 1687011"/>
                <a:gd name="connsiteX30" fmla="*/ 583294 w 1037934"/>
                <a:gd name="connsiteY30" fmla="*/ 1163963 h 1687011"/>
                <a:gd name="connsiteX31" fmla="*/ 579597 w 1037934"/>
                <a:gd name="connsiteY31" fmla="*/ 1284243 h 1687011"/>
                <a:gd name="connsiteX32" fmla="*/ 581177 w 1037934"/>
                <a:gd name="connsiteY32" fmla="*/ 1367159 h 1687011"/>
                <a:gd name="connsiteX33" fmla="*/ 574750 w 1037934"/>
                <a:gd name="connsiteY33" fmla="*/ 1588429 h 1687011"/>
                <a:gd name="connsiteX34" fmla="*/ 568443 w 1037934"/>
                <a:gd name="connsiteY34" fmla="*/ 1672255 h 1687011"/>
                <a:gd name="connsiteX35" fmla="*/ 464359 w 1037934"/>
                <a:gd name="connsiteY35" fmla="*/ 1684267 h 1687011"/>
                <a:gd name="connsiteX36" fmla="*/ 432753 w 1037934"/>
                <a:gd name="connsiteY36" fmla="*/ 1465787 h 1687011"/>
                <a:gd name="connsiteX37" fmla="*/ 435906 w 1037934"/>
                <a:gd name="connsiteY37" fmla="*/ 1382327 h 1687011"/>
                <a:gd name="connsiteX38" fmla="*/ 419467 w 1037934"/>
                <a:gd name="connsiteY38" fmla="*/ 1309114 h 1687011"/>
                <a:gd name="connsiteX39" fmla="*/ 425531 w 1037934"/>
                <a:gd name="connsiteY39" fmla="*/ 1250886 h 1687011"/>
                <a:gd name="connsiteX40" fmla="*/ 399569 w 1037934"/>
                <a:gd name="connsiteY40" fmla="*/ 1164391 h 1687011"/>
                <a:gd name="connsiteX41" fmla="*/ 361643 w 1037934"/>
                <a:gd name="connsiteY41" fmla="*/ 857136 h 1687011"/>
                <a:gd name="connsiteX42" fmla="*/ 235667 w 1037934"/>
                <a:gd name="connsiteY42" fmla="*/ 843188 h 1687011"/>
                <a:gd name="connsiteX43" fmla="*/ 210601 w 1037934"/>
                <a:gd name="connsiteY43" fmla="*/ 731411 h 1687011"/>
                <a:gd name="connsiteX0" fmla="*/ 0 w 827333"/>
                <a:gd name="connsiteY0" fmla="*/ 535818 h 1491418"/>
                <a:gd name="connsiteX1" fmla="*/ 49746 w 827333"/>
                <a:gd name="connsiteY1" fmla="*/ 302502 h 1491418"/>
                <a:gd name="connsiteX2" fmla="*/ 72793 w 827333"/>
                <a:gd name="connsiteY2" fmla="*/ 72923 h 1491418"/>
                <a:gd name="connsiteX3" fmla="*/ 158739 w 827333"/>
                <a:gd name="connsiteY3" fmla="*/ 682 h 1491418"/>
                <a:gd name="connsiteX4" fmla="*/ 193131 w 827333"/>
                <a:gd name="connsiteY4" fmla="*/ 7898 h 1491418"/>
                <a:gd name="connsiteX5" fmla="*/ 218908 w 827333"/>
                <a:gd name="connsiteY5" fmla="*/ 9717 h 1491418"/>
                <a:gd name="connsiteX6" fmla="*/ 259489 w 827333"/>
                <a:gd name="connsiteY6" fmla="*/ 70553 h 1491418"/>
                <a:gd name="connsiteX7" fmla="*/ 353506 w 827333"/>
                <a:gd name="connsiteY7" fmla="*/ 165173 h 1491418"/>
                <a:gd name="connsiteX8" fmla="*/ 353991 w 827333"/>
                <a:gd name="connsiteY8" fmla="*/ 113980 h 1491418"/>
                <a:gd name="connsiteX9" fmla="*/ 469477 w 827333"/>
                <a:gd name="connsiteY9" fmla="*/ 20750 h 1491418"/>
                <a:gd name="connsiteX10" fmla="*/ 534499 w 827333"/>
                <a:gd name="connsiteY10" fmla="*/ 57989 h 1491418"/>
                <a:gd name="connsiteX11" fmla="*/ 621462 w 827333"/>
                <a:gd name="connsiteY11" fmla="*/ 144664 h 1491418"/>
                <a:gd name="connsiteX12" fmla="*/ 827333 w 827333"/>
                <a:gd name="connsiteY12" fmla="*/ 446904 h 1491418"/>
                <a:gd name="connsiteX13" fmla="*/ 791988 w 827333"/>
                <a:gd name="connsiteY13" fmla="*/ 507950 h 1491418"/>
                <a:gd name="connsiteX14" fmla="*/ 805698 w 827333"/>
                <a:gd name="connsiteY14" fmla="*/ 557505 h 1491418"/>
                <a:gd name="connsiteX15" fmla="*/ 730061 w 827333"/>
                <a:gd name="connsiteY15" fmla="*/ 580616 h 1491418"/>
                <a:gd name="connsiteX16" fmla="*/ 702829 w 827333"/>
                <a:gd name="connsiteY16" fmla="*/ 572510 h 1491418"/>
                <a:gd name="connsiteX17" fmla="*/ 637810 w 827333"/>
                <a:gd name="connsiteY17" fmla="*/ 690078 h 1491418"/>
                <a:gd name="connsiteX18" fmla="*/ 635506 w 827333"/>
                <a:gd name="connsiteY18" fmla="*/ 767051 h 1491418"/>
                <a:gd name="connsiteX19" fmla="*/ 611124 w 827333"/>
                <a:gd name="connsiteY19" fmla="*/ 846570 h 1491418"/>
                <a:gd name="connsiteX20" fmla="*/ 622897 w 827333"/>
                <a:gd name="connsiteY20" fmla="*/ 1059347 h 1491418"/>
                <a:gd name="connsiteX21" fmla="*/ 650378 w 827333"/>
                <a:gd name="connsiteY21" fmla="*/ 1172832 h 1491418"/>
                <a:gd name="connsiteX22" fmla="*/ 690716 w 827333"/>
                <a:gd name="connsiteY22" fmla="*/ 1300814 h 1491418"/>
                <a:gd name="connsiteX23" fmla="*/ 705335 w 827333"/>
                <a:gd name="connsiteY23" fmla="*/ 1441351 h 1491418"/>
                <a:gd name="connsiteX24" fmla="*/ 607195 w 827333"/>
                <a:gd name="connsiteY24" fmla="*/ 1449481 h 1491418"/>
                <a:gd name="connsiteX25" fmla="*/ 549146 w 827333"/>
                <a:gd name="connsiteY25" fmla="*/ 1361897 h 1491418"/>
                <a:gd name="connsiteX26" fmla="*/ 526458 w 827333"/>
                <a:gd name="connsiteY26" fmla="*/ 1220692 h 1491418"/>
                <a:gd name="connsiteX27" fmla="*/ 470591 w 827333"/>
                <a:gd name="connsiteY27" fmla="*/ 1068933 h 1491418"/>
                <a:gd name="connsiteX28" fmla="*/ 387185 w 827333"/>
                <a:gd name="connsiteY28" fmla="*/ 830865 h 1491418"/>
                <a:gd name="connsiteX29" fmla="*/ 372693 w 827333"/>
                <a:gd name="connsiteY29" fmla="*/ 968370 h 1491418"/>
                <a:gd name="connsiteX30" fmla="*/ 368996 w 827333"/>
                <a:gd name="connsiteY30" fmla="*/ 1088650 h 1491418"/>
                <a:gd name="connsiteX31" fmla="*/ 370576 w 827333"/>
                <a:gd name="connsiteY31" fmla="*/ 1171566 h 1491418"/>
                <a:gd name="connsiteX32" fmla="*/ 364149 w 827333"/>
                <a:gd name="connsiteY32" fmla="*/ 1392836 h 1491418"/>
                <a:gd name="connsiteX33" fmla="*/ 357842 w 827333"/>
                <a:gd name="connsiteY33" fmla="*/ 1476662 h 1491418"/>
                <a:gd name="connsiteX34" fmla="*/ 253758 w 827333"/>
                <a:gd name="connsiteY34" fmla="*/ 1488674 h 1491418"/>
                <a:gd name="connsiteX35" fmla="*/ 222152 w 827333"/>
                <a:gd name="connsiteY35" fmla="*/ 1270194 h 1491418"/>
                <a:gd name="connsiteX36" fmla="*/ 225305 w 827333"/>
                <a:gd name="connsiteY36" fmla="*/ 1186734 h 1491418"/>
                <a:gd name="connsiteX37" fmla="*/ 208866 w 827333"/>
                <a:gd name="connsiteY37" fmla="*/ 1113521 h 1491418"/>
                <a:gd name="connsiteX38" fmla="*/ 214930 w 827333"/>
                <a:gd name="connsiteY38" fmla="*/ 1055293 h 1491418"/>
                <a:gd name="connsiteX39" fmla="*/ 188968 w 827333"/>
                <a:gd name="connsiteY39" fmla="*/ 968798 h 1491418"/>
                <a:gd name="connsiteX40" fmla="*/ 151042 w 827333"/>
                <a:gd name="connsiteY40" fmla="*/ 661543 h 1491418"/>
                <a:gd name="connsiteX41" fmla="*/ 25066 w 827333"/>
                <a:gd name="connsiteY41" fmla="*/ 647595 h 1491418"/>
                <a:gd name="connsiteX42" fmla="*/ 0 w 827333"/>
                <a:gd name="connsiteY42" fmla="*/ 535818 h 1491418"/>
                <a:gd name="connsiteX0" fmla="*/ 0 w 827333"/>
                <a:gd name="connsiteY0" fmla="*/ 535654 h 1491254"/>
                <a:gd name="connsiteX1" fmla="*/ 49746 w 827333"/>
                <a:gd name="connsiteY1" fmla="*/ 302338 h 1491254"/>
                <a:gd name="connsiteX2" fmla="*/ 62845 w 827333"/>
                <a:gd name="connsiteY2" fmla="*/ 83495 h 1491254"/>
                <a:gd name="connsiteX3" fmla="*/ 158739 w 827333"/>
                <a:gd name="connsiteY3" fmla="*/ 518 h 1491254"/>
                <a:gd name="connsiteX4" fmla="*/ 193131 w 827333"/>
                <a:gd name="connsiteY4" fmla="*/ 7734 h 1491254"/>
                <a:gd name="connsiteX5" fmla="*/ 218908 w 827333"/>
                <a:gd name="connsiteY5" fmla="*/ 9553 h 1491254"/>
                <a:gd name="connsiteX6" fmla="*/ 259489 w 827333"/>
                <a:gd name="connsiteY6" fmla="*/ 70389 h 1491254"/>
                <a:gd name="connsiteX7" fmla="*/ 353506 w 827333"/>
                <a:gd name="connsiteY7" fmla="*/ 165009 h 1491254"/>
                <a:gd name="connsiteX8" fmla="*/ 353991 w 827333"/>
                <a:gd name="connsiteY8" fmla="*/ 113816 h 1491254"/>
                <a:gd name="connsiteX9" fmla="*/ 469477 w 827333"/>
                <a:gd name="connsiteY9" fmla="*/ 20586 h 1491254"/>
                <a:gd name="connsiteX10" fmla="*/ 534499 w 827333"/>
                <a:gd name="connsiteY10" fmla="*/ 57825 h 1491254"/>
                <a:gd name="connsiteX11" fmla="*/ 621462 w 827333"/>
                <a:gd name="connsiteY11" fmla="*/ 144500 h 1491254"/>
                <a:gd name="connsiteX12" fmla="*/ 827333 w 827333"/>
                <a:gd name="connsiteY12" fmla="*/ 446740 h 1491254"/>
                <a:gd name="connsiteX13" fmla="*/ 791988 w 827333"/>
                <a:gd name="connsiteY13" fmla="*/ 507786 h 1491254"/>
                <a:gd name="connsiteX14" fmla="*/ 805698 w 827333"/>
                <a:gd name="connsiteY14" fmla="*/ 557341 h 1491254"/>
                <a:gd name="connsiteX15" fmla="*/ 730061 w 827333"/>
                <a:gd name="connsiteY15" fmla="*/ 580452 h 1491254"/>
                <a:gd name="connsiteX16" fmla="*/ 702829 w 827333"/>
                <a:gd name="connsiteY16" fmla="*/ 572346 h 1491254"/>
                <a:gd name="connsiteX17" fmla="*/ 637810 w 827333"/>
                <a:gd name="connsiteY17" fmla="*/ 689914 h 1491254"/>
                <a:gd name="connsiteX18" fmla="*/ 635506 w 827333"/>
                <a:gd name="connsiteY18" fmla="*/ 766887 h 1491254"/>
                <a:gd name="connsiteX19" fmla="*/ 611124 w 827333"/>
                <a:gd name="connsiteY19" fmla="*/ 846406 h 1491254"/>
                <a:gd name="connsiteX20" fmla="*/ 622897 w 827333"/>
                <a:gd name="connsiteY20" fmla="*/ 1059183 h 1491254"/>
                <a:gd name="connsiteX21" fmla="*/ 650378 w 827333"/>
                <a:gd name="connsiteY21" fmla="*/ 1172668 h 1491254"/>
                <a:gd name="connsiteX22" fmla="*/ 690716 w 827333"/>
                <a:gd name="connsiteY22" fmla="*/ 1300650 h 1491254"/>
                <a:gd name="connsiteX23" fmla="*/ 705335 w 827333"/>
                <a:gd name="connsiteY23" fmla="*/ 1441187 h 1491254"/>
                <a:gd name="connsiteX24" fmla="*/ 607195 w 827333"/>
                <a:gd name="connsiteY24" fmla="*/ 1449317 h 1491254"/>
                <a:gd name="connsiteX25" fmla="*/ 549146 w 827333"/>
                <a:gd name="connsiteY25" fmla="*/ 1361733 h 1491254"/>
                <a:gd name="connsiteX26" fmla="*/ 526458 w 827333"/>
                <a:gd name="connsiteY26" fmla="*/ 1220528 h 1491254"/>
                <a:gd name="connsiteX27" fmla="*/ 470591 w 827333"/>
                <a:gd name="connsiteY27" fmla="*/ 1068769 h 1491254"/>
                <a:gd name="connsiteX28" fmla="*/ 387185 w 827333"/>
                <a:gd name="connsiteY28" fmla="*/ 830701 h 1491254"/>
                <a:gd name="connsiteX29" fmla="*/ 372693 w 827333"/>
                <a:gd name="connsiteY29" fmla="*/ 968206 h 1491254"/>
                <a:gd name="connsiteX30" fmla="*/ 368996 w 827333"/>
                <a:gd name="connsiteY30" fmla="*/ 1088486 h 1491254"/>
                <a:gd name="connsiteX31" fmla="*/ 370576 w 827333"/>
                <a:gd name="connsiteY31" fmla="*/ 1171402 h 1491254"/>
                <a:gd name="connsiteX32" fmla="*/ 364149 w 827333"/>
                <a:gd name="connsiteY32" fmla="*/ 1392672 h 1491254"/>
                <a:gd name="connsiteX33" fmla="*/ 357842 w 827333"/>
                <a:gd name="connsiteY33" fmla="*/ 1476498 h 1491254"/>
                <a:gd name="connsiteX34" fmla="*/ 253758 w 827333"/>
                <a:gd name="connsiteY34" fmla="*/ 1488510 h 1491254"/>
                <a:gd name="connsiteX35" fmla="*/ 222152 w 827333"/>
                <a:gd name="connsiteY35" fmla="*/ 1270030 h 1491254"/>
                <a:gd name="connsiteX36" fmla="*/ 225305 w 827333"/>
                <a:gd name="connsiteY36" fmla="*/ 1186570 h 1491254"/>
                <a:gd name="connsiteX37" fmla="*/ 208866 w 827333"/>
                <a:gd name="connsiteY37" fmla="*/ 1113357 h 1491254"/>
                <a:gd name="connsiteX38" fmla="*/ 214930 w 827333"/>
                <a:gd name="connsiteY38" fmla="*/ 1055129 h 1491254"/>
                <a:gd name="connsiteX39" fmla="*/ 188968 w 827333"/>
                <a:gd name="connsiteY39" fmla="*/ 968634 h 1491254"/>
                <a:gd name="connsiteX40" fmla="*/ 151042 w 827333"/>
                <a:gd name="connsiteY40" fmla="*/ 661379 h 1491254"/>
                <a:gd name="connsiteX41" fmla="*/ 25066 w 827333"/>
                <a:gd name="connsiteY41" fmla="*/ 647431 h 1491254"/>
                <a:gd name="connsiteX42" fmla="*/ 0 w 827333"/>
                <a:gd name="connsiteY42" fmla="*/ 535654 h 1491254"/>
                <a:gd name="connsiteX0" fmla="*/ 0 w 827333"/>
                <a:gd name="connsiteY0" fmla="*/ 535654 h 1491254"/>
                <a:gd name="connsiteX1" fmla="*/ 49746 w 827333"/>
                <a:gd name="connsiteY1" fmla="*/ 302338 h 1491254"/>
                <a:gd name="connsiteX2" fmla="*/ 62845 w 827333"/>
                <a:gd name="connsiteY2" fmla="*/ 83495 h 1491254"/>
                <a:gd name="connsiteX3" fmla="*/ 158739 w 827333"/>
                <a:gd name="connsiteY3" fmla="*/ 518 h 1491254"/>
                <a:gd name="connsiteX4" fmla="*/ 193131 w 827333"/>
                <a:gd name="connsiteY4" fmla="*/ 7734 h 1491254"/>
                <a:gd name="connsiteX5" fmla="*/ 218908 w 827333"/>
                <a:gd name="connsiteY5" fmla="*/ 9553 h 1491254"/>
                <a:gd name="connsiteX6" fmla="*/ 259489 w 827333"/>
                <a:gd name="connsiteY6" fmla="*/ 70389 h 1491254"/>
                <a:gd name="connsiteX7" fmla="*/ 353506 w 827333"/>
                <a:gd name="connsiteY7" fmla="*/ 165009 h 1491254"/>
                <a:gd name="connsiteX8" fmla="*/ 353991 w 827333"/>
                <a:gd name="connsiteY8" fmla="*/ 113816 h 1491254"/>
                <a:gd name="connsiteX9" fmla="*/ 469477 w 827333"/>
                <a:gd name="connsiteY9" fmla="*/ 20586 h 1491254"/>
                <a:gd name="connsiteX10" fmla="*/ 534499 w 827333"/>
                <a:gd name="connsiteY10" fmla="*/ 57825 h 1491254"/>
                <a:gd name="connsiteX11" fmla="*/ 621462 w 827333"/>
                <a:gd name="connsiteY11" fmla="*/ 144500 h 1491254"/>
                <a:gd name="connsiteX12" fmla="*/ 827333 w 827333"/>
                <a:gd name="connsiteY12" fmla="*/ 446740 h 1491254"/>
                <a:gd name="connsiteX13" fmla="*/ 791988 w 827333"/>
                <a:gd name="connsiteY13" fmla="*/ 507786 h 1491254"/>
                <a:gd name="connsiteX14" fmla="*/ 805698 w 827333"/>
                <a:gd name="connsiteY14" fmla="*/ 557341 h 1491254"/>
                <a:gd name="connsiteX15" fmla="*/ 730061 w 827333"/>
                <a:gd name="connsiteY15" fmla="*/ 580452 h 1491254"/>
                <a:gd name="connsiteX16" fmla="*/ 702829 w 827333"/>
                <a:gd name="connsiteY16" fmla="*/ 572346 h 1491254"/>
                <a:gd name="connsiteX17" fmla="*/ 637810 w 827333"/>
                <a:gd name="connsiteY17" fmla="*/ 689914 h 1491254"/>
                <a:gd name="connsiteX18" fmla="*/ 635506 w 827333"/>
                <a:gd name="connsiteY18" fmla="*/ 766887 h 1491254"/>
                <a:gd name="connsiteX19" fmla="*/ 611124 w 827333"/>
                <a:gd name="connsiteY19" fmla="*/ 846406 h 1491254"/>
                <a:gd name="connsiteX20" fmla="*/ 622897 w 827333"/>
                <a:gd name="connsiteY20" fmla="*/ 1059183 h 1491254"/>
                <a:gd name="connsiteX21" fmla="*/ 650378 w 827333"/>
                <a:gd name="connsiteY21" fmla="*/ 1172668 h 1491254"/>
                <a:gd name="connsiteX22" fmla="*/ 690716 w 827333"/>
                <a:gd name="connsiteY22" fmla="*/ 1300650 h 1491254"/>
                <a:gd name="connsiteX23" fmla="*/ 705335 w 827333"/>
                <a:gd name="connsiteY23" fmla="*/ 1441187 h 1491254"/>
                <a:gd name="connsiteX24" fmla="*/ 607195 w 827333"/>
                <a:gd name="connsiteY24" fmla="*/ 1449317 h 1491254"/>
                <a:gd name="connsiteX25" fmla="*/ 549146 w 827333"/>
                <a:gd name="connsiteY25" fmla="*/ 1361733 h 1491254"/>
                <a:gd name="connsiteX26" fmla="*/ 526458 w 827333"/>
                <a:gd name="connsiteY26" fmla="*/ 1220528 h 1491254"/>
                <a:gd name="connsiteX27" fmla="*/ 470591 w 827333"/>
                <a:gd name="connsiteY27" fmla="*/ 1068769 h 1491254"/>
                <a:gd name="connsiteX28" fmla="*/ 387185 w 827333"/>
                <a:gd name="connsiteY28" fmla="*/ 830701 h 1491254"/>
                <a:gd name="connsiteX29" fmla="*/ 372693 w 827333"/>
                <a:gd name="connsiteY29" fmla="*/ 968206 h 1491254"/>
                <a:gd name="connsiteX30" fmla="*/ 368996 w 827333"/>
                <a:gd name="connsiteY30" fmla="*/ 1088486 h 1491254"/>
                <a:gd name="connsiteX31" fmla="*/ 370576 w 827333"/>
                <a:gd name="connsiteY31" fmla="*/ 1171402 h 1491254"/>
                <a:gd name="connsiteX32" fmla="*/ 364149 w 827333"/>
                <a:gd name="connsiteY32" fmla="*/ 1392672 h 1491254"/>
                <a:gd name="connsiteX33" fmla="*/ 357842 w 827333"/>
                <a:gd name="connsiteY33" fmla="*/ 1476498 h 1491254"/>
                <a:gd name="connsiteX34" fmla="*/ 253758 w 827333"/>
                <a:gd name="connsiteY34" fmla="*/ 1488510 h 1491254"/>
                <a:gd name="connsiteX35" fmla="*/ 222152 w 827333"/>
                <a:gd name="connsiteY35" fmla="*/ 1270030 h 1491254"/>
                <a:gd name="connsiteX36" fmla="*/ 225305 w 827333"/>
                <a:gd name="connsiteY36" fmla="*/ 1186570 h 1491254"/>
                <a:gd name="connsiteX37" fmla="*/ 208866 w 827333"/>
                <a:gd name="connsiteY37" fmla="*/ 1113357 h 1491254"/>
                <a:gd name="connsiteX38" fmla="*/ 214930 w 827333"/>
                <a:gd name="connsiteY38" fmla="*/ 1055129 h 1491254"/>
                <a:gd name="connsiteX39" fmla="*/ 188968 w 827333"/>
                <a:gd name="connsiteY39" fmla="*/ 968634 h 1491254"/>
                <a:gd name="connsiteX40" fmla="*/ 151042 w 827333"/>
                <a:gd name="connsiteY40" fmla="*/ 661379 h 1491254"/>
                <a:gd name="connsiteX41" fmla="*/ 25066 w 827333"/>
                <a:gd name="connsiteY41" fmla="*/ 647431 h 1491254"/>
                <a:gd name="connsiteX42" fmla="*/ 0 w 827333"/>
                <a:gd name="connsiteY42" fmla="*/ 535654 h 1491254"/>
                <a:gd name="connsiteX0" fmla="*/ 0 w 827333"/>
                <a:gd name="connsiteY0" fmla="*/ 535654 h 1491254"/>
                <a:gd name="connsiteX1" fmla="*/ 49746 w 827333"/>
                <a:gd name="connsiteY1" fmla="*/ 302338 h 1491254"/>
                <a:gd name="connsiteX2" fmla="*/ 62845 w 827333"/>
                <a:gd name="connsiteY2" fmla="*/ 83495 h 1491254"/>
                <a:gd name="connsiteX3" fmla="*/ 158739 w 827333"/>
                <a:gd name="connsiteY3" fmla="*/ 518 h 1491254"/>
                <a:gd name="connsiteX4" fmla="*/ 193131 w 827333"/>
                <a:gd name="connsiteY4" fmla="*/ 7734 h 1491254"/>
                <a:gd name="connsiteX5" fmla="*/ 218908 w 827333"/>
                <a:gd name="connsiteY5" fmla="*/ 9553 h 1491254"/>
                <a:gd name="connsiteX6" fmla="*/ 259489 w 827333"/>
                <a:gd name="connsiteY6" fmla="*/ 70389 h 1491254"/>
                <a:gd name="connsiteX7" fmla="*/ 353506 w 827333"/>
                <a:gd name="connsiteY7" fmla="*/ 165009 h 1491254"/>
                <a:gd name="connsiteX8" fmla="*/ 353991 w 827333"/>
                <a:gd name="connsiteY8" fmla="*/ 113816 h 1491254"/>
                <a:gd name="connsiteX9" fmla="*/ 469477 w 827333"/>
                <a:gd name="connsiteY9" fmla="*/ 20586 h 1491254"/>
                <a:gd name="connsiteX10" fmla="*/ 534499 w 827333"/>
                <a:gd name="connsiteY10" fmla="*/ 57825 h 1491254"/>
                <a:gd name="connsiteX11" fmla="*/ 621462 w 827333"/>
                <a:gd name="connsiteY11" fmla="*/ 144500 h 1491254"/>
                <a:gd name="connsiteX12" fmla="*/ 827333 w 827333"/>
                <a:gd name="connsiteY12" fmla="*/ 446740 h 1491254"/>
                <a:gd name="connsiteX13" fmla="*/ 791988 w 827333"/>
                <a:gd name="connsiteY13" fmla="*/ 507786 h 1491254"/>
                <a:gd name="connsiteX14" fmla="*/ 805698 w 827333"/>
                <a:gd name="connsiteY14" fmla="*/ 557341 h 1491254"/>
                <a:gd name="connsiteX15" fmla="*/ 730061 w 827333"/>
                <a:gd name="connsiteY15" fmla="*/ 580452 h 1491254"/>
                <a:gd name="connsiteX16" fmla="*/ 702829 w 827333"/>
                <a:gd name="connsiteY16" fmla="*/ 572346 h 1491254"/>
                <a:gd name="connsiteX17" fmla="*/ 637810 w 827333"/>
                <a:gd name="connsiteY17" fmla="*/ 689914 h 1491254"/>
                <a:gd name="connsiteX18" fmla="*/ 635506 w 827333"/>
                <a:gd name="connsiteY18" fmla="*/ 766887 h 1491254"/>
                <a:gd name="connsiteX19" fmla="*/ 611124 w 827333"/>
                <a:gd name="connsiteY19" fmla="*/ 846406 h 1491254"/>
                <a:gd name="connsiteX20" fmla="*/ 622897 w 827333"/>
                <a:gd name="connsiteY20" fmla="*/ 1059183 h 1491254"/>
                <a:gd name="connsiteX21" fmla="*/ 650378 w 827333"/>
                <a:gd name="connsiteY21" fmla="*/ 1172668 h 1491254"/>
                <a:gd name="connsiteX22" fmla="*/ 690716 w 827333"/>
                <a:gd name="connsiteY22" fmla="*/ 1300650 h 1491254"/>
                <a:gd name="connsiteX23" fmla="*/ 705335 w 827333"/>
                <a:gd name="connsiteY23" fmla="*/ 1441187 h 1491254"/>
                <a:gd name="connsiteX24" fmla="*/ 607195 w 827333"/>
                <a:gd name="connsiteY24" fmla="*/ 1449317 h 1491254"/>
                <a:gd name="connsiteX25" fmla="*/ 549146 w 827333"/>
                <a:gd name="connsiteY25" fmla="*/ 1361733 h 1491254"/>
                <a:gd name="connsiteX26" fmla="*/ 526458 w 827333"/>
                <a:gd name="connsiteY26" fmla="*/ 1220528 h 1491254"/>
                <a:gd name="connsiteX27" fmla="*/ 470591 w 827333"/>
                <a:gd name="connsiteY27" fmla="*/ 1068769 h 1491254"/>
                <a:gd name="connsiteX28" fmla="*/ 387185 w 827333"/>
                <a:gd name="connsiteY28" fmla="*/ 830701 h 1491254"/>
                <a:gd name="connsiteX29" fmla="*/ 372693 w 827333"/>
                <a:gd name="connsiteY29" fmla="*/ 968206 h 1491254"/>
                <a:gd name="connsiteX30" fmla="*/ 368996 w 827333"/>
                <a:gd name="connsiteY30" fmla="*/ 1088486 h 1491254"/>
                <a:gd name="connsiteX31" fmla="*/ 370576 w 827333"/>
                <a:gd name="connsiteY31" fmla="*/ 1171402 h 1491254"/>
                <a:gd name="connsiteX32" fmla="*/ 364149 w 827333"/>
                <a:gd name="connsiteY32" fmla="*/ 1392672 h 1491254"/>
                <a:gd name="connsiteX33" fmla="*/ 357842 w 827333"/>
                <a:gd name="connsiteY33" fmla="*/ 1476498 h 1491254"/>
                <a:gd name="connsiteX34" fmla="*/ 253758 w 827333"/>
                <a:gd name="connsiteY34" fmla="*/ 1488510 h 1491254"/>
                <a:gd name="connsiteX35" fmla="*/ 222152 w 827333"/>
                <a:gd name="connsiteY35" fmla="*/ 1270030 h 1491254"/>
                <a:gd name="connsiteX36" fmla="*/ 225305 w 827333"/>
                <a:gd name="connsiteY36" fmla="*/ 1186570 h 1491254"/>
                <a:gd name="connsiteX37" fmla="*/ 208866 w 827333"/>
                <a:gd name="connsiteY37" fmla="*/ 1113357 h 1491254"/>
                <a:gd name="connsiteX38" fmla="*/ 214930 w 827333"/>
                <a:gd name="connsiteY38" fmla="*/ 1055129 h 1491254"/>
                <a:gd name="connsiteX39" fmla="*/ 188968 w 827333"/>
                <a:gd name="connsiteY39" fmla="*/ 968634 h 1491254"/>
                <a:gd name="connsiteX40" fmla="*/ 151042 w 827333"/>
                <a:gd name="connsiteY40" fmla="*/ 661379 h 1491254"/>
                <a:gd name="connsiteX41" fmla="*/ 25066 w 827333"/>
                <a:gd name="connsiteY41" fmla="*/ 647431 h 1491254"/>
                <a:gd name="connsiteX42" fmla="*/ 0 w 827333"/>
                <a:gd name="connsiteY42" fmla="*/ 535654 h 1491254"/>
                <a:gd name="connsiteX0" fmla="*/ 934 w 828267"/>
                <a:gd name="connsiteY0" fmla="*/ 535654 h 1491254"/>
                <a:gd name="connsiteX1" fmla="*/ 13684 w 828267"/>
                <a:gd name="connsiteY1" fmla="*/ 513020 h 1491254"/>
                <a:gd name="connsiteX2" fmla="*/ 50680 w 828267"/>
                <a:gd name="connsiteY2" fmla="*/ 302338 h 1491254"/>
                <a:gd name="connsiteX3" fmla="*/ 63779 w 828267"/>
                <a:gd name="connsiteY3" fmla="*/ 83495 h 1491254"/>
                <a:gd name="connsiteX4" fmla="*/ 159673 w 828267"/>
                <a:gd name="connsiteY4" fmla="*/ 518 h 1491254"/>
                <a:gd name="connsiteX5" fmla="*/ 194065 w 828267"/>
                <a:gd name="connsiteY5" fmla="*/ 7734 h 1491254"/>
                <a:gd name="connsiteX6" fmla="*/ 219842 w 828267"/>
                <a:gd name="connsiteY6" fmla="*/ 9553 h 1491254"/>
                <a:gd name="connsiteX7" fmla="*/ 260423 w 828267"/>
                <a:gd name="connsiteY7" fmla="*/ 70389 h 1491254"/>
                <a:gd name="connsiteX8" fmla="*/ 354440 w 828267"/>
                <a:gd name="connsiteY8" fmla="*/ 165009 h 1491254"/>
                <a:gd name="connsiteX9" fmla="*/ 354925 w 828267"/>
                <a:gd name="connsiteY9" fmla="*/ 113816 h 1491254"/>
                <a:gd name="connsiteX10" fmla="*/ 470411 w 828267"/>
                <a:gd name="connsiteY10" fmla="*/ 20586 h 1491254"/>
                <a:gd name="connsiteX11" fmla="*/ 535433 w 828267"/>
                <a:gd name="connsiteY11" fmla="*/ 57825 h 1491254"/>
                <a:gd name="connsiteX12" fmla="*/ 622396 w 828267"/>
                <a:gd name="connsiteY12" fmla="*/ 144500 h 1491254"/>
                <a:gd name="connsiteX13" fmla="*/ 828267 w 828267"/>
                <a:gd name="connsiteY13" fmla="*/ 446740 h 1491254"/>
                <a:gd name="connsiteX14" fmla="*/ 792922 w 828267"/>
                <a:gd name="connsiteY14" fmla="*/ 507786 h 1491254"/>
                <a:gd name="connsiteX15" fmla="*/ 806632 w 828267"/>
                <a:gd name="connsiteY15" fmla="*/ 557341 h 1491254"/>
                <a:gd name="connsiteX16" fmla="*/ 730995 w 828267"/>
                <a:gd name="connsiteY16" fmla="*/ 580452 h 1491254"/>
                <a:gd name="connsiteX17" fmla="*/ 703763 w 828267"/>
                <a:gd name="connsiteY17" fmla="*/ 572346 h 1491254"/>
                <a:gd name="connsiteX18" fmla="*/ 638744 w 828267"/>
                <a:gd name="connsiteY18" fmla="*/ 689914 h 1491254"/>
                <a:gd name="connsiteX19" fmla="*/ 636440 w 828267"/>
                <a:gd name="connsiteY19" fmla="*/ 766887 h 1491254"/>
                <a:gd name="connsiteX20" fmla="*/ 612058 w 828267"/>
                <a:gd name="connsiteY20" fmla="*/ 846406 h 1491254"/>
                <a:gd name="connsiteX21" fmla="*/ 623831 w 828267"/>
                <a:gd name="connsiteY21" fmla="*/ 1059183 h 1491254"/>
                <a:gd name="connsiteX22" fmla="*/ 651312 w 828267"/>
                <a:gd name="connsiteY22" fmla="*/ 1172668 h 1491254"/>
                <a:gd name="connsiteX23" fmla="*/ 691650 w 828267"/>
                <a:gd name="connsiteY23" fmla="*/ 1300650 h 1491254"/>
                <a:gd name="connsiteX24" fmla="*/ 706269 w 828267"/>
                <a:gd name="connsiteY24" fmla="*/ 1441187 h 1491254"/>
                <a:gd name="connsiteX25" fmla="*/ 608129 w 828267"/>
                <a:gd name="connsiteY25" fmla="*/ 1449317 h 1491254"/>
                <a:gd name="connsiteX26" fmla="*/ 550080 w 828267"/>
                <a:gd name="connsiteY26" fmla="*/ 1361733 h 1491254"/>
                <a:gd name="connsiteX27" fmla="*/ 527392 w 828267"/>
                <a:gd name="connsiteY27" fmla="*/ 1220528 h 1491254"/>
                <a:gd name="connsiteX28" fmla="*/ 471525 w 828267"/>
                <a:gd name="connsiteY28" fmla="*/ 1068769 h 1491254"/>
                <a:gd name="connsiteX29" fmla="*/ 388119 w 828267"/>
                <a:gd name="connsiteY29" fmla="*/ 830701 h 1491254"/>
                <a:gd name="connsiteX30" fmla="*/ 373627 w 828267"/>
                <a:gd name="connsiteY30" fmla="*/ 968206 h 1491254"/>
                <a:gd name="connsiteX31" fmla="*/ 369930 w 828267"/>
                <a:gd name="connsiteY31" fmla="*/ 1088486 h 1491254"/>
                <a:gd name="connsiteX32" fmla="*/ 371510 w 828267"/>
                <a:gd name="connsiteY32" fmla="*/ 1171402 h 1491254"/>
                <a:gd name="connsiteX33" fmla="*/ 365083 w 828267"/>
                <a:gd name="connsiteY33" fmla="*/ 1392672 h 1491254"/>
                <a:gd name="connsiteX34" fmla="*/ 358776 w 828267"/>
                <a:gd name="connsiteY34" fmla="*/ 1476498 h 1491254"/>
                <a:gd name="connsiteX35" fmla="*/ 254692 w 828267"/>
                <a:gd name="connsiteY35" fmla="*/ 1488510 h 1491254"/>
                <a:gd name="connsiteX36" fmla="*/ 223086 w 828267"/>
                <a:gd name="connsiteY36" fmla="*/ 1270030 h 1491254"/>
                <a:gd name="connsiteX37" fmla="*/ 226239 w 828267"/>
                <a:gd name="connsiteY37" fmla="*/ 1186570 h 1491254"/>
                <a:gd name="connsiteX38" fmla="*/ 209800 w 828267"/>
                <a:gd name="connsiteY38" fmla="*/ 1113357 h 1491254"/>
                <a:gd name="connsiteX39" fmla="*/ 215864 w 828267"/>
                <a:gd name="connsiteY39" fmla="*/ 1055129 h 1491254"/>
                <a:gd name="connsiteX40" fmla="*/ 189902 w 828267"/>
                <a:gd name="connsiteY40" fmla="*/ 968634 h 1491254"/>
                <a:gd name="connsiteX41" fmla="*/ 151976 w 828267"/>
                <a:gd name="connsiteY41" fmla="*/ 661379 h 1491254"/>
                <a:gd name="connsiteX42" fmla="*/ 26000 w 828267"/>
                <a:gd name="connsiteY42" fmla="*/ 647431 h 1491254"/>
                <a:gd name="connsiteX43" fmla="*/ 934 w 828267"/>
                <a:gd name="connsiteY43" fmla="*/ 535654 h 1491254"/>
                <a:gd name="connsiteX0" fmla="*/ 934 w 828267"/>
                <a:gd name="connsiteY0" fmla="*/ 535654 h 1491254"/>
                <a:gd name="connsiteX1" fmla="*/ 13684 w 828267"/>
                <a:gd name="connsiteY1" fmla="*/ 513020 h 1491254"/>
                <a:gd name="connsiteX2" fmla="*/ 50680 w 828267"/>
                <a:gd name="connsiteY2" fmla="*/ 302338 h 1491254"/>
                <a:gd name="connsiteX3" fmla="*/ 63779 w 828267"/>
                <a:gd name="connsiteY3" fmla="*/ 83495 h 1491254"/>
                <a:gd name="connsiteX4" fmla="*/ 159673 w 828267"/>
                <a:gd name="connsiteY4" fmla="*/ 518 h 1491254"/>
                <a:gd name="connsiteX5" fmla="*/ 194065 w 828267"/>
                <a:gd name="connsiteY5" fmla="*/ 7734 h 1491254"/>
                <a:gd name="connsiteX6" fmla="*/ 219842 w 828267"/>
                <a:gd name="connsiteY6" fmla="*/ 9553 h 1491254"/>
                <a:gd name="connsiteX7" fmla="*/ 260423 w 828267"/>
                <a:gd name="connsiteY7" fmla="*/ 70389 h 1491254"/>
                <a:gd name="connsiteX8" fmla="*/ 354440 w 828267"/>
                <a:gd name="connsiteY8" fmla="*/ 165009 h 1491254"/>
                <a:gd name="connsiteX9" fmla="*/ 354925 w 828267"/>
                <a:gd name="connsiteY9" fmla="*/ 113816 h 1491254"/>
                <a:gd name="connsiteX10" fmla="*/ 470411 w 828267"/>
                <a:gd name="connsiteY10" fmla="*/ 20586 h 1491254"/>
                <a:gd name="connsiteX11" fmla="*/ 535433 w 828267"/>
                <a:gd name="connsiteY11" fmla="*/ 57825 h 1491254"/>
                <a:gd name="connsiteX12" fmla="*/ 622396 w 828267"/>
                <a:gd name="connsiteY12" fmla="*/ 144500 h 1491254"/>
                <a:gd name="connsiteX13" fmla="*/ 828267 w 828267"/>
                <a:gd name="connsiteY13" fmla="*/ 446740 h 1491254"/>
                <a:gd name="connsiteX14" fmla="*/ 792922 w 828267"/>
                <a:gd name="connsiteY14" fmla="*/ 507786 h 1491254"/>
                <a:gd name="connsiteX15" fmla="*/ 806632 w 828267"/>
                <a:gd name="connsiteY15" fmla="*/ 557341 h 1491254"/>
                <a:gd name="connsiteX16" fmla="*/ 730995 w 828267"/>
                <a:gd name="connsiteY16" fmla="*/ 580452 h 1491254"/>
                <a:gd name="connsiteX17" fmla="*/ 703763 w 828267"/>
                <a:gd name="connsiteY17" fmla="*/ 572346 h 1491254"/>
                <a:gd name="connsiteX18" fmla="*/ 638744 w 828267"/>
                <a:gd name="connsiteY18" fmla="*/ 689914 h 1491254"/>
                <a:gd name="connsiteX19" fmla="*/ 636440 w 828267"/>
                <a:gd name="connsiteY19" fmla="*/ 766887 h 1491254"/>
                <a:gd name="connsiteX20" fmla="*/ 612058 w 828267"/>
                <a:gd name="connsiteY20" fmla="*/ 846406 h 1491254"/>
                <a:gd name="connsiteX21" fmla="*/ 623831 w 828267"/>
                <a:gd name="connsiteY21" fmla="*/ 1059183 h 1491254"/>
                <a:gd name="connsiteX22" fmla="*/ 651312 w 828267"/>
                <a:gd name="connsiteY22" fmla="*/ 1172668 h 1491254"/>
                <a:gd name="connsiteX23" fmla="*/ 691650 w 828267"/>
                <a:gd name="connsiteY23" fmla="*/ 1300650 h 1491254"/>
                <a:gd name="connsiteX24" fmla="*/ 706269 w 828267"/>
                <a:gd name="connsiteY24" fmla="*/ 1441187 h 1491254"/>
                <a:gd name="connsiteX25" fmla="*/ 608129 w 828267"/>
                <a:gd name="connsiteY25" fmla="*/ 1449317 h 1491254"/>
                <a:gd name="connsiteX26" fmla="*/ 550080 w 828267"/>
                <a:gd name="connsiteY26" fmla="*/ 1361733 h 1491254"/>
                <a:gd name="connsiteX27" fmla="*/ 527392 w 828267"/>
                <a:gd name="connsiteY27" fmla="*/ 1220528 h 1491254"/>
                <a:gd name="connsiteX28" fmla="*/ 471525 w 828267"/>
                <a:gd name="connsiteY28" fmla="*/ 1068769 h 1491254"/>
                <a:gd name="connsiteX29" fmla="*/ 388119 w 828267"/>
                <a:gd name="connsiteY29" fmla="*/ 830701 h 1491254"/>
                <a:gd name="connsiteX30" fmla="*/ 373627 w 828267"/>
                <a:gd name="connsiteY30" fmla="*/ 968206 h 1491254"/>
                <a:gd name="connsiteX31" fmla="*/ 369930 w 828267"/>
                <a:gd name="connsiteY31" fmla="*/ 1088486 h 1491254"/>
                <a:gd name="connsiteX32" fmla="*/ 371510 w 828267"/>
                <a:gd name="connsiteY32" fmla="*/ 1171402 h 1491254"/>
                <a:gd name="connsiteX33" fmla="*/ 365083 w 828267"/>
                <a:gd name="connsiteY33" fmla="*/ 1392672 h 1491254"/>
                <a:gd name="connsiteX34" fmla="*/ 358776 w 828267"/>
                <a:gd name="connsiteY34" fmla="*/ 1476498 h 1491254"/>
                <a:gd name="connsiteX35" fmla="*/ 254692 w 828267"/>
                <a:gd name="connsiteY35" fmla="*/ 1488510 h 1491254"/>
                <a:gd name="connsiteX36" fmla="*/ 223086 w 828267"/>
                <a:gd name="connsiteY36" fmla="*/ 1270030 h 1491254"/>
                <a:gd name="connsiteX37" fmla="*/ 226239 w 828267"/>
                <a:gd name="connsiteY37" fmla="*/ 1186570 h 1491254"/>
                <a:gd name="connsiteX38" fmla="*/ 209800 w 828267"/>
                <a:gd name="connsiteY38" fmla="*/ 1113357 h 1491254"/>
                <a:gd name="connsiteX39" fmla="*/ 215864 w 828267"/>
                <a:gd name="connsiteY39" fmla="*/ 1055129 h 1491254"/>
                <a:gd name="connsiteX40" fmla="*/ 189902 w 828267"/>
                <a:gd name="connsiteY40" fmla="*/ 968634 h 1491254"/>
                <a:gd name="connsiteX41" fmla="*/ 151976 w 828267"/>
                <a:gd name="connsiteY41" fmla="*/ 661379 h 1491254"/>
                <a:gd name="connsiteX42" fmla="*/ 26000 w 828267"/>
                <a:gd name="connsiteY42" fmla="*/ 647431 h 1491254"/>
                <a:gd name="connsiteX43" fmla="*/ 934 w 828267"/>
                <a:gd name="connsiteY43" fmla="*/ 535654 h 1491254"/>
                <a:gd name="connsiteX0" fmla="*/ 1660 w 823472"/>
                <a:gd name="connsiteY0" fmla="*/ 555792 h 1491254"/>
                <a:gd name="connsiteX1" fmla="*/ 8889 w 823472"/>
                <a:gd name="connsiteY1" fmla="*/ 513020 h 1491254"/>
                <a:gd name="connsiteX2" fmla="*/ 45885 w 823472"/>
                <a:gd name="connsiteY2" fmla="*/ 302338 h 1491254"/>
                <a:gd name="connsiteX3" fmla="*/ 58984 w 823472"/>
                <a:gd name="connsiteY3" fmla="*/ 83495 h 1491254"/>
                <a:gd name="connsiteX4" fmla="*/ 154878 w 823472"/>
                <a:gd name="connsiteY4" fmla="*/ 518 h 1491254"/>
                <a:gd name="connsiteX5" fmla="*/ 189270 w 823472"/>
                <a:gd name="connsiteY5" fmla="*/ 7734 h 1491254"/>
                <a:gd name="connsiteX6" fmla="*/ 215047 w 823472"/>
                <a:gd name="connsiteY6" fmla="*/ 9553 h 1491254"/>
                <a:gd name="connsiteX7" fmla="*/ 255628 w 823472"/>
                <a:gd name="connsiteY7" fmla="*/ 70389 h 1491254"/>
                <a:gd name="connsiteX8" fmla="*/ 349645 w 823472"/>
                <a:gd name="connsiteY8" fmla="*/ 165009 h 1491254"/>
                <a:gd name="connsiteX9" fmla="*/ 350130 w 823472"/>
                <a:gd name="connsiteY9" fmla="*/ 113816 h 1491254"/>
                <a:gd name="connsiteX10" fmla="*/ 465616 w 823472"/>
                <a:gd name="connsiteY10" fmla="*/ 20586 h 1491254"/>
                <a:gd name="connsiteX11" fmla="*/ 530638 w 823472"/>
                <a:gd name="connsiteY11" fmla="*/ 57825 h 1491254"/>
                <a:gd name="connsiteX12" fmla="*/ 617601 w 823472"/>
                <a:gd name="connsiteY12" fmla="*/ 144500 h 1491254"/>
                <a:gd name="connsiteX13" fmla="*/ 823472 w 823472"/>
                <a:gd name="connsiteY13" fmla="*/ 446740 h 1491254"/>
                <a:gd name="connsiteX14" fmla="*/ 788127 w 823472"/>
                <a:gd name="connsiteY14" fmla="*/ 507786 h 1491254"/>
                <a:gd name="connsiteX15" fmla="*/ 801837 w 823472"/>
                <a:gd name="connsiteY15" fmla="*/ 557341 h 1491254"/>
                <a:gd name="connsiteX16" fmla="*/ 726200 w 823472"/>
                <a:gd name="connsiteY16" fmla="*/ 580452 h 1491254"/>
                <a:gd name="connsiteX17" fmla="*/ 698968 w 823472"/>
                <a:gd name="connsiteY17" fmla="*/ 572346 h 1491254"/>
                <a:gd name="connsiteX18" fmla="*/ 633949 w 823472"/>
                <a:gd name="connsiteY18" fmla="*/ 689914 h 1491254"/>
                <a:gd name="connsiteX19" fmla="*/ 631645 w 823472"/>
                <a:gd name="connsiteY19" fmla="*/ 766887 h 1491254"/>
                <a:gd name="connsiteX20" fmla="*/ 607263 w 823472"/>
                <a:gd name="connsiteY20" fmla="*/ 846406 h 1491254"/>
                <a:gd name="connsiteX21" fmla="*/ 619036 w 823472"/>
                <a:gd name="connsiteY21" fmla="*/ 1059183 h 1491254"/>
                <a:gd name="connsiteX22" fmla="*/ 646517 w 823472"/>
                <a:gd name="connsiteY22" fmla="*/ 1172668 h 1491254"/>
                <a:gd name="connsiteX23" fmla="*/ 686855 w 823472"/>
                <a:gd name="connsiteY23" fmla="*/ 1300650 h 1491254"/>
                <a:gd name="connsiteX24" fmla="*/ 701474 w 823472"/>
                <a:gd name="connsiteY24" fmla="*/ 1441187 h 1491254"/>
                <a:gd name="connsiteX25" fmla="*/ 603334 w 823472"/>
                <a:gd name="connsiteY25" fmla="*/ 1449317 h 1491254"/>
                <a:gd name="connsiteX26" fmla="*/ 545285 w 823472"/>
                <a:gd name="connsiteY26" fmla="*/ 1361733 h 1491254"/>
                <a:gd name="connsiteX27" fmla="*/ 522597 w 823472"/>
                <a:gd name="connsiteY27" fmla="*/ 1220528 h 1491254"/>
                <a:gd name="connsiteX28" fmla="*/ 466730 w 823472"/>
                <a:gd name="connsiteY28" fmla="*/ 1068769 h 1491254"/>
                <a:gd name="connsiteX29" fmla="*/ 383324 w 823472"/>
                <a:gd name="connsiteY29" fmla="*/ 830701 h 1491254"/>
                <a:gd name="connsiteX30" fmla="*/ 368832 w 823472"/>
                <a:gd name="connsiteY30" fmla="*/ 968206 h 1491254"/>
                <a:gd name="connsiteX31" fmla="*/ 365135 w 823472"/>
                <a:gd name="connsiteY31" fmla="*/ 1088486 h 1491254"/>
                <a:gd name="connsiteX32" fmla="*/ 366715 w 823472"/>
                <a:gd name="connsiteY32" fmla="*/ 1171402 h 1491254"/>
                <a:gd name="connsiteX33" fmla="*/ 360288 w 823472"/>
                <a:gd name="connsiteY33" fmla="*/ 1392672 h 1491254"/>
                <a:gd name="connsiteX34" fmla="*/ 353981 w 823472"/>
                <a:gd name="connsiteY34" fmla="*/ 1476498 h 1491254"/>
                <a:gd name="connsiteX35" fmla="*/ 249897 w 823472"/>
                <a:gd name="connsiteY35" fmla="*/ 1488510 h 1491254"/>
                <a:gd name="connsiteX36" fmla="*/ 218291 w 823472"/>
                <a:gd name="connsiteY36" fmla="*/ 1270030 h 1491254"/>
                <a:gd name="connsiteX37" fmla="*/ 221444 w 823472"/>
                <a:gd name="connsiteY37" fmla="*/ 1186570 h 1491254"/>
                <a:gd name="connsiteX38" fmla="*/ 205005 w 823472"/>
                <a:gd name="connsiteY38" fmla="*/ 1113357 h 1491254"/>
                <a:gd name="connsiteX39" fmla="*/ 211069 w 823472"/>
                <a:gd name="connsiteY39" fmla="*/ 1055129 h 1491254"/>
                <a:gd name="connsiteX40" fmla="*/ 185107 w 823472"/>
                <a:gd name="connsiteY40" fmla="*/ 968634 h 1491254"/>
                <a:gd name="connsiteX41" fmla="*/ 147181 w 823472"/>
                <a:gd name="connsiteY41" fmla="*/ 661379 h 1491254"/>
                <a:gd name="connsiteX42" fmla="*/ 21205 w 823472"/>
                <a:gd name="connsiteY42" fmla="*/ 647431 h 1491254"/>
                <a:gd name="connsiteX43" fmla="*/ 1660 w 823472"/>
                <a:gd name="connsiteY43" fmla="*/ 555792 h 149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23472" h="1491254">
                  <a:moveTo>
                    <a:pt x="1660" y="555792"/>
                  </a:moveTo>
                  <a:cubicBezTo>
                    <a:pt x="-2091" y="532521"/>
                    <a:pt x="598" y="551906"/>
                    <a:pt x="8889" y="513020"/>
                  </a:cubicBezTo>
                  <a:cubicBezTo>
                    <a:pt x="17180" y="474134"/>
                    <a:pt x="52093" y="403141"/>
                    <a:pt x="45885" y="302338"/>
                  </a:cubicBezTo>
                  <a:cubicBezTo>
                    <a:pt x="58017" y="225189"/>
                    <a:pt x="15526" y="163884"/>
                    <a:pt x="58984" y="83495"/>
                  </a:cubicBezTo>
                  <a:cubicBezTo>
                    <a:pt x="77150" y="33192"/>
                    <a:pt x="135074" y="-4920"/>
                    <a:pt x="154878" y="518"/>
                  </a:cubicBezTo>
                  <a:cubicBezTo>
                    <a:pt x="174682" y="5956"/>
                    <a:pt x="178413" y="3660"/>
                    <a:pt x="189270" y="7734"/>
                  </a:cubicBezTo>
                  <a:cubicBezTo>
                    <a:pt x="200127" y="11808"/>
                    <a:pt x="203927" y="-1415"/>
                    <a:pt x="215047" y="9553"/>
                  </a:cubicBezTo>
                  <a:cubicBezTo>
                    <a:pt x="226167" y="20521"/>
                    <a:pt x="230436" y="48261"/>
                    <a:pt x="255628" y="70389"/>
                  </a:cubicBezTo>
                  <a:cubicBezTo>
                    <a:pt x="337464" y="137917"/>
                    <a:pt x="332247" y="161957"/>
                    <a:pt x="349645" y="165009"/>
                  </a:cubicBezTo>
                  <a:cubicBezTo>
                    <a:pt x="349807" y="147945"/>
                    <a:pt x="349968" y="130880"/>
                    <a:pt x="350130" y="113816"/>
                  </a:cubicBezTo>
                  <a:cubicBezTo>
                    <a:pt x="424221" y="98074"/>
                    <a:pt x="437858" y="37145"/>
                    <a:pt x="465616" y="20586"/>
                  </a:cubicBezTo>
                  <a:cubicBezTo>
                    <a:pt x="502687" y="39477"/>
                    <a:pt x="510379" y="48445"/>
                    <a:pt x="530638" y="57825"/>
                  </a:cubicBezTo>
                  <a:cubicBezTo>
                    <a:pt x="555231" y="76698"/>
                    <a:pt x="567774" y="80065"/>
                    <a:pt x="617601" y="144500"/>
                  </a:cubicBezTo>
                  <a:cubicBezTo>
                    <a:pt x="650284" y="196927"/>
                    <a:pt x="792623" y="377961"/>
                    <a:pt x="823472" y="446740"/>
                  </a:cubicBezTo>
                  <a:cubicBezTo>
                    <a:pt x="805430" y="485483"/>
                    <a:pt x="791733" y="489352"/>
                    <a:pt x="788127" y="507786"/>
                  </a:cubicBezTo>
                  <a:cubicBezTo>
                    <a:pt x="784521" y="526220"/>
                    <a:pt x="807185" y="550598"/>
                    <a:pt x="801837" y="557341"/>
                  </a:cubicBezTo>
                  <a:cubicBezTo>
                    <a:pt x="796490" y="564084"/>
                    <a:pt x="742243" y="579943"/>
                    <a:pt x="726200" y="580452"/>
                  </a:cubicBezTo>
                  <a:cubicBezTo>
                    <a:pt x="710157" y="580961"/>
                    <a:pt x="717972" y="548623"/>
                    <a:pt x="698968" y="572346"/>
                  </a:cubicBezTo>
                  <a:cubicBezTo>
                    <a:pt x="667268" y="628069"/>
                    <a:pt x="643977" y="665619"/>
                    <a:pt x="633949" y="689914"/>
                  </a:cubicBezTo>
                  <a:cubicBezTo>
                    <a:pt x="623921" y="714210"/>
                    <a:pt x="641855" y="742271"/>
                    <a:pt x="631645" y="766887"/>
                  </a:cubicBezTo>
                  <a:cubicBezTo>
                    <a:pt x="621435" y="791503"/>
                    <a:pt x="606867" y="787591"/>
                    <a:pt x="607263" y="846406"/>
                  </a:cubicBezTo>
                  <a:cubicBezTo>
                    <a:pt x="606385" y="894182"/>
                    <a:pt x="629478" y="999650"/>
                    <a:pt x="619036" y="1059183"/>
                  </a:cubicBezTo>
                  <a:cubicBezTo>
                    <a:pt x="643410" y="1101914"/>
                    <a:pt x="636842" y="1130371"/>
                    <a:pt x="646517" y="1172668"/>
                  </a:cubicBezTo>
                  <a:cubicBezTo>
                    <a:pt x="677968" y="1209788"/>
                    <a:pt x="677696" y="1255897"/>
                    <a:pt x="686855" y="1300650"/>
                  </a:cubicBezTo>
                  <a:cubicBezTo>
                    <a:pt x="696014" y="1345403"/>
                    <a:pt x="714292" y="1418401"/>
                    <a:pt x="701474" y="1441187"/>
                  </a:cubicBezTo>
                  <a:cubicBezTo>
                    <a:pt x="664302" y="1446808"/>
                    <a:pt x="612594" y="1441856"/>
                    <a:pt x="603334" y="1449317"/>
                  </a:cubicBezTo>
                  <a:cubicBezTo>
                    <a:pt x="568083" y="1439269"/>
                    <a:pt x="557750" y="1400511"/>
                    <a:pt x="545285" y="1361733"/>
                  </a:cubicBezTo>
                  <a:cubicBezTo>
                    <a:pt x="532820" y="1322955"/>
                    <a:pt x="537277" y="1264644"/>
                    <a:pt x="522597" y="1220528"/>
                  </a:cubicBezTo>
                  <a:cubicBezTo>
                    <a:pt x="507918" y="1176412"/>
                    <a:pt x="490509" y="1157113"/>
                    <a:pt x="466730" y="1068769"/>
                  </a:cubicBezTo>
                  <a:cubicBezTo>
                    <a:pt x="442527" y="1004445"/>
                    <a:pt x="391845" y="793762"/>
                    <a:pt x="383324" y="830701"/>
                  </a:cubicBezTo>
                  <a:cubicBezTo>
                    <a:pt x="366714" y="813708"/>
                    <a:pt x="371863" y="925242"/>
                    <a:pt x="368832" y="968206"/>
                  </a:cubicBezTo>
                  <a:cubicBezTo>
                    <a:pt x="365801" y="1011170"/>
                    <a:pt x="363941" y="1055065"/>
                    <a:pt x="365135" y="1088486"/>
                  </a:cubicBezTo>
                  <a:cubicBezTo>
                    <a:pt x="366329" y="1121907"/>
                    <a:pt x="369352" y="1118096"/>
                    <a:pt x="366715" y="1171402"/>
                  </a:cubicBezTo>
                  <a:cubicBezTo>
                    <a:pt x="364220" y="1265175"/>
                    <a:pt x="363664" y="1341145"/>
                    <a:pt x="360288" y="1392672"/>
                  </a:cubicBezTo>
                  <a:cubicBezTo>
                    <a:pt x="356912" y="1444199"/>
                    <a:pt x="373724" y="1460636"/>
                    <a:pt x="353981" y="1476498"/>
                  </a:cubicBezTo>
                  <a:cubicBezTo>
                    <a:pt x="302819" y="1497050"/>
                    <a:pt x="300776" y="1490894"/>
                    <a:pt x="249897" y="1488510"/>
                  </a:cubicBezTo>
                  <a:cubicBezTo>
                    <a:pt x="227282" y="1454099"/>
                    <a:pt x="221355" y="1296577"/>
                    <a:pt x="218291" y="1270030"/>
                  </a:cubicBezTo>
                  <a:cubicBezTo>
                    <a:pt x="208646" y="1221072"/>
                    <a:pt x="223658" y="1212682"/>
                    <a:pt x="221444" y="1186570"/>
                  </a:cubicBezTo>
                  <a:cubicBezTo>
                    <a:pt x="219230" y="1160458"/>
                    <a:pt x="203226" y="1134869"/>
                    <a:pt x="205005" y="1113357"/>
                  </a:cubicBezTo>
                  <a:cubicBezTo>
                    <a:pt x="203711" y="1062903"/>
                    <a:pt x="213243" y="1078582"/>
                    <a:pt x="211069" y="1055129"/>
                  </a:cubicBezTo>
                  <a:cubicBezTo>
                    <a:pt x="208895" y="1031676"/>
                    <a:pt x="190670" y="1020197"/>
                    <a:pt x="185107" y="968634"/>
                  </a:cubicBezTo>
                  <a:cubicBezTo>
                    <a:pt x="179544" y="917071"/>
                    <a:pt x="166734" y="751498"/>
                    <a:pt x="147181" y="661379"/>
                  </a:cubicBezTo>
                  <a:lnTo>
                    <a:pt x="21205" y="647431"/>
                  </a:lnTo>
                  <a:cubicBezTo>
                    <a:pt x="3006" y="610757"/>
                    <a:pt x="14823" y="615309"/>
                    <a:pt x="1660" y="555792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E6223D3F-7150-AA87-2F65-C4F240BC23EB}"/>
              </a:ext>
            </a:extLst>
          </p:cNvPr>
          <p:cNvSpPr txBox="1"/>
          <p:nvPr/>
        </p:nvSpPr>
        <p:spPr>
          <a:xfrm>
            <a:off x="758353" y="931804"/>
            <a:ext cx="5877399" cy="1121269"/>
          </a:xfrm>
          <a:prstGeom prst="rect">
            <a:avLst/>
          </a:prstGeom>
          <a:noFill/>
        </p:spPr>
        <p:txBody>
          <a:bodyPr wrap="square" tIns="0" bIns="0" rtlCol="0">
            <a:spAutoFit/>
          </a:bodyPr>
          <a:lstStyle/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GALACTIC  </a:t>
            </a:r>
          </a:p>
          <a:p>
            <a:pPr>
              <a:lnSpc>
                <a:spcPts val="4300"/>
              </a:lnSpc>
            </a:pPr>
            <a:r>
              <a:rPr lang="en-GB" sz="4400" b="1" dirty="0">
                <a:ln w="22225">
                  <a:solidFill>
                    <a:srgbClr val="C00000"/>
                  </a:solidFill>
                  <a:prstDash val="solid"/>
                </a:ln>
                <a:solidFill>
                  <a:srgbClr val="FFFFFF"/>
                </a:solidFill>
              </a:rPr>
              <a:t>COSMIC RAYS !</a:t>
            </a:r>
            <a:endParaRPr lang="en-GB" sz="4400" b="1" dirty="0">
              <a:ln w="22225">
                <a:solidFill>
                  <a:srgbClr val="C00000"/>
                </a:solidFill>
                <a:prstDash val="solid"/>
              </a:ln>
            </a:endParaRPr>
          </a:p>
        </p:txBody>
      </p:sp>
    </p:spTree>
    <p:extLst>
      <p:ext uri="{BB962C8B-B14F-4D97-AF65-F5344CB8AC3E}">
        <p14:creationId xmlns:p14="http://schemas.microsoft.com/office/powerpoint/2010/main" val="408637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1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D393D0-E05B-0AE6-56C1-BC8CA8FA7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E81F001-E15B-9466-51D6-13D115810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3012" y="-3969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FC929EF0-CF66-D725-41C4-FE6F18B25E38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D64D1756-EA76-6584-0417-542A39CA56E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9C8E6147-9B32-6294-FD71-AFAD3D07F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1607A6AD-7627-8E63-502E-86C867ED6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58D0276C-7A62-6ACF-5389-AF4537C9F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996F095D-7359-E01E-A7DD-DAFC06B86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B82D291C-5D6B-AF4B-88E7-C50F83FC2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42580934-02DE-B5D6-EF24-5FCA9C4917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267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335428C8-2F5D-5DA7-BD09-4CC0E97487DB}"/>
              </a:ext>
            </a:extLst>
          </p:cNvPr>
          <p:cNvSpPr txBox="1">
            <a:spLocks/>
          </p:cNvSpPr>
          <p:nvPr/>
        </p:nvSpPr>
        <p:spPr bwMode="auto">
          <a:xfrm>
            <a:off x="3565975" y="629036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aa geomagnetic index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3E422AAD-98F8-9DC1-7AC1-FD6EF22B507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F40B6F2B-C2FC-E71D-DF17-26110424B89D}"/>
              </a:ext>
            </a:extLst>
          </p:cNvPr>
          <p:cNvSpPr txBox="1"/>
          <p:nvPr/>
        </p:nvSpPr>
        <p:spPr>
          <a:xfrm>
            <a:off x="251499" y="1678513"/>
            <a:ext cx="2044447" cy="20800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Compiled for 1868-1968 by father Pierre-Noël Mayaud 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C0080C-1C53-F5A7-B4CF-CF345677700E}"/>
              </a:ext>
            </a:extLst>
          </p:cNvPr>
          <p:cNvSpPr txBox="1"/>
          <p:nvPr/>
        </p:nvSpPr>
        <p:spPr>
          <a:xfrm>
            <a:off x="327332" y="5040550"/>
            <a:ext cx="9096068" cy="18876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Now uses 3 northern &amp; 3 southern hemisphere stations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Long term drift confirmed by the </a:t>
            </a:r>
            <a:r>
              <a:rPr lang="en-GB" sz="24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Neimegk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(NGK) composite</a:t>
            </a:r>
          </a:p>
          <a:p>
            <a:pPr>
              <a:lnSpc>
                <a:spcPts val="2700"/>
              </a:lnSpc>
            </a:pP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              (made from 3 nearby stations near Potsdam, Germany)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 B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ut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400" baseline="-250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N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and </a:t>
            </a:r>
            <a:r>
              <a:rPr lang="en-GB" sz="24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400" baseline="-25000" dirty="0" err="1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should be the same </a:t>
            </a:r>
            <a:r>
              <a:rPr lang="en-GB" dirty="0">
                <a:latin typeface="Neutraface Text Book" panose="0200060003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367C001-8F7D-FBC1-46A6-7760D64F6E54}"/>
              </a:ext>
            </a:extLst>
          </p:cNvPr>
          <p:cNvGrpSpPr/>
          <p:nvPr/>
        </p:nvGrpSpPr>
        <p:grpSpPr>
          <a:xfrm>
            <a:off x="2400300" y="1689101"/>
            <a:ext cx="6658923" cy="3289300"/>
            <a:chOff x="2400300" y="1689101"/>
            <a:chExt cx="6658923" cy="328930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6301409-CEBC-6F3C-5139-4AC8622CB619}"/>
                </a:ext>
              </a:extLst>
            </p:cNvPr>
            <p:cNvSpPr/>
            <p:nvPr/>
          </p:nvSpPr>
          <p:spPr>
            <a:xfrm>
              <a:off x="2400300" y="1689101"/>
              <a:ext cx="6658923" cy="3289300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C009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5EFC387A-9438-EFF3-8FAA-AFCC485B32F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b="62946"/>
            <a:stretch>
              <a:fillRect/>
            </a:stretch>
          </p:blipFill>
          <p:spPr>
            <a:xfrm>
              <a:off x="2440314" y="1783057"/>
              <a:ext cx="6593509" cy="1769679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59F008F8-F71A-CD5F-4D7C-CC5F29535E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rcRect t="16409"/>
            <a:stretch>
              <a:fillRect/>
            </a:stretch>
          </p:blipFill>
          <p:spPr>
            <a:xfrm>
              <a:off x="3164489" y="3435349"/>
              <a:ext cx="5679546" cy="195985"/>
            </a:xfrm>
            <a:prstGeom prst="rect">
              <a:avLst/>
            </a:prstGeom>
          </p:spPr>
        </p:pic>
        <p:sp>
          <p:nvSpPr>
            <p:cNvPr id="17" name="Arrow: Left-Right 16">
              <a:extLst>
                <a:ext uri="{FF2B5EF4-FFF2-40B4-BE49-F238E27FC236}">
                  <a16:creationId xmlns:a16="http://schemas.microsoft.com/office/drawing/2014/main" id="{B07449BE-B228-6CEA-67C0-ADD31DA15FE2}"/>
                </a:ext>
              </a:extLst>
            </p:cNvPr>
            <p:cNvSpPr/>
            <p:nvPr/>
          </p:nvSpPr>
          <p:spPr>
            <a:xfrm>
              <a:off x="5285799" y="3682230"/>
              <a:ext cx="1152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00CC99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57FDD97-2267-FF14-E216-0D9005112574}"/>
                </a:ext>
              </a:extLst>
            </p:cNvPr>
            <p:cNvSpPr txBox="1"/>
            <p:nvPr/>
          </p:nvSpPr>
          <p:spPr>
            <a:xfrm>
              <a:off x="2692401" y="3854193"/>
              <a:ext cx="60390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aa</a:t>
              </a:r>
              <a:r>
                <a:rPr lang="en-GB" sz="1400" baseline="-250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</a:t>
              </a:r>
              <a:r>
                <a:rPr lang="en-GB" sz="14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:       </a:t>
              </a:r>
              <a:r>
                <a:rPr lang="en-GB" sz="1400" dirty="0">
                  <a:solidFill>
                    <a:srgbClr val="3333FF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Greenwich, GRW          </a:t>
              </a:r>
              <a:r>
                <a:rPr lang="en-GB" sz="1400" dirty="0">
                  <a:solidFill>
                    <a:srgbClr val="00CC99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Abinger, ABN            </a:t>
              </a:r>
              <a:r>
                <a:rPr lang="en-GB" sz="1400" dirty="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Hartland HAD</a:t>
              </a:r>
            </a:p>
          </p:txBody>
        </p:sp>
        <p:sp>
          <p:nvSpPr>
            <p:cNvPr id="21" name="Arrow: Left-Right 20">
              <a:extLst>
                <a:ext uri="{FF2B5EF4-FFF2-40B4-BE49-F238E27FC236}">
                  <a16:creationId xmlns:a16="http://schemas.microsoft.com/office/drawing/2014/main" id="{85069D3C-553D-0A5B-E4AA-1C65A6032AD7}"/>
                </a:ext>
              </a:extLst>
            </p:cNvPr>
            <p:cNvSpPr/>
            <p:nvPr/>
          </p:nvSpPr>
          <p:spPr>
            <a:xfrm>
              <a:off x="3297839" y="4393944"/>
              <a:ext cx="180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chemeClr val="tx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" name="Arrow: Left-Right 21">
              <a:extLst>
                <a:ext uri="{FF2B5EF4-FFF2-40B4-BE49-F238E27FC236}">
                  <a16:creationId xmlns:a16="http://schemas.microsoft.com/office/drawing/2014/main" id="{C3CB8A0A-D227-B9CF-C077-9D4E21536A68}"/>
                </a:ext>
              </a:extLst>
            </p:cNvPr>
            <p:cNvSpPr/>
            <p:nvPr/>
          </p:nvSpPr>
          <p:spPr>
            <a:xfrm>
              <a:off x="5127049" y="4386457"/>
              <a:ext cx="2088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" name="Arrow: Left-Right 22">
              <a:extLst>
                <a:ext uri="{FF2B5EF4-FFF2-40B4-BE49-F238E27FC236}">
                  <a16:creationId xmlns:a16="http://schemas.microsoft.com/office/drawing/2014/main" id="{FFBEFFFC-1866-DE35-D391-FD0FE6FEBE31}"/>
                </a:ext>
              </a:extLst>
            </p:cNvPr>
            <p:cNvSpPr/>
            <p:nvPr/>
          </p:nvSpPr>
          <p:spPr>
            <a:xfrm>
              <a:off x="7235248" y="4393944"/>
              <a:ext cx="1368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99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0DB3299-C269-9CE2-88E2-49145AA01C0B}"/>
                </a:ext>
              </a:extLst>
            </p:cNvPr>
            <p:cNvSpPr txBox="1"/>
            <p:nvPr/>
          </p:nvSpPr>
          <p:spPr>
            <a:xfrm>
              <a:off x="2692401" y="4545720"/>
              <a:ext cx="60390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aa</a:t>
              </a:r>
              <a:r>
                <a:rPr lang="en-GB" sz="1400" baseline="-25000" dirty="0" err="1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</a:t>
              </a:r>
              <a:r>
                <a:rPr lang="en-GB" sz="14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:       Melbourne, MEL                </a:t>
              </a:r>
              <a:r>
                <a:rPr lang="en-GB" sz="1400" dirty="0">
                  <a:solidFill>
                    <a:srgbClr val="FFFF00"/>
                  </a:solidFill>
                  <a:highlight>
                    <a:srgbClr val="808080"/>
                  </a:highlight>
                  <a:latin typeface="Arial" panose="020B0604020202020204" pitchFamily="34" charset="0"/>
                  <a:cs typeface="Arial" panose="020B0604020202020204" pitchFamily="34" charset="0"/>
                </a:rPr>
                <a:t>Toolangi, TOO </a:t>
              </a:r>
              <a:r>
                <a:rPr lang="en-GB" sz="1400" dirty="0">
                  <a:solidFill>
                    <a:srgbClr val="FF99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        Canberra CNB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94C7B9DB-DFD1-0D7D-8645-1B08497232F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294416" y="2044700"/>
              <a:ext cx="0" cy="172800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  <a:prstDash val="soli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6F6EEB30-1EF9-9417-9B85-7EF40657EF6D}"/>
                </a:ext>
              </a:extLst>
            </p:cNvPr>
            <p:cNvGrpSpPr/>
            <p:nvPr/>
          </p:nvGrpSpPr>
          <p:grpSpPr>
            <a:xfrm>
              <a:off x="5109022" y="2081350"/>
              <a:ext cx="6350" cy="2412000"/>
              <a:chOff x="3073400" y="1955800"/>
              <a:chExt cx="6350" cy="1478929"/>
            </a:xfrm>
          </p:grpSpPr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7A31D4A0-E191-1462-B6C8-86EDA2F96E65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B0776DB7-B7F6-064A-CE85-7B6AFDBE32F0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48C2755F-C4DD-7C0B-794B-5E1FF5AFE2B4}"/>
                </a:ext>
              </a:extLst>
            </p:cNvPr>
            <p:cNvGrpSpPr/>
            <p:nvPr/>
          </p:nvGrpSpPr>
          <p:grpSpPr>
            <a:xfrm>
              <a:off x="7235357" y="2110381"/>
              <a:ext cx="6350" cy="2412000"/>
              <a:chOff x="3073400" y="1955800"/>
              <a:chExt cx="6350" cy="1478929"/>
            </a:xfrm>
          </p:grpSpPr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574AB489-B18A-5A9C-DF2D-817E301DB0D0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4355FD8F-61C7-596E-887F-BFCC198FA1F1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Arrow: Left-Right 15">
              <a:extLst>
                <a:ext uri="{FF2B5EF4-FFF2-40B4-BE49-F238E27FC236}">
                  <a16:creationId xmlns:a16="http://schemas.microsoft.com/office/drawing/2014/main" id="{270BA84D-7720-982C-9AE4-E53D541A322E}"/>
                </a:ext>
              </a:extLst>
            </p:cNvPr>
            <p:cNvSpPr/>
            <p:nvPr/>
          </p:nvSpPr>
          <p:spPr>
            <a:xfrm>
              <a:off x="3291489" y="3683367"/>
              <a:ext cx="198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3333FF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Arrow: Left-Right 18">
              <a:extLst>
                <a:ext uri="{FF2B5EF4-FFF2-40B4-BE49-F238E27FC236}">
                  <a16:creationId xmlns:a16="http://schemas.microsoft.com/office/drawing/2014/main" id="{37145676-EFB3-9F93-AA9E-6C390FE7E030}"/>
                </a:ext>
              </a:extLst>
            </p:cNvPr>
            <p:cNvSpPr/>
            <p:nvPr/>
          </p:nvSpPr>
          <p:spPr>
            <a:xfrm>
              <a:off x="6460548" y="3683367"/>
              <a:ext cx="2160000" cy="195984"/>
            </a:xfrm>
            <a:prstGeom prst="leftRightArrow">
              <a:avLst>
                <a:gd name="adj1" fmla="val 50000"/>
                <a:gd name="adj2" fmla="val 97959"/>
              </a:avLst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AC382BAB-91C2-B1D8-975B-E6B80FFD2474}"/>
                </a:ext>
              </a:extLst>
            </p:cNvPr>
            <p:cNvGrpSpPr/>
            <p:nvPr/>
          </p:nvGrpSpPr>
          <p:grpSpPr>
            <a:xfrm>
              <a:off x="5290450" y="2124895"/>
              <a:ext cx="6350" cy="1692000"/>
              <a:chOff x="3073400" y="1955800"/>
              <a:chExt cx="6350" cy="1478929"/>
            </a:xfrm>
          </p:grpSpPr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755F2DEA-EB42-2BD9-6640-D51527568F0B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9859CCAA-535A-E51E-1158-403827353782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6FB8F3B-EE74-537C-6D35-F327A9E448AC}"/>
                </a:ext>
              </a:extLst>
            </p:cNvPr>
            <p:cNvGrpSpPr/>
            <p:nvPr/>
          </p:nvGrpSpPr>
          <p:grpSpPr>
            <a:xfrm>
              <a:off x="6422563" y="2110384"/>
              <a:ext cx="6350" cy="1692000"/>
              <a:chOff x="3073400" y="1955800"/>
              <a:chExt cx="6350" cy="1478929"/>
            </a:xfrm>
          </p:grpSpPr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61D57ACC-1321-3749-4E2B-E29865FB0C84}"/>
                  </a:ext>
                </a:extLst>
              </p:cNvPr>
              <p:cNvCxnSpPr/>
              <p:nvPr/>
            </p:nvCxnSpPr>
            <p:spPr>
              <a:xfrm>
                <a:off x="3079750" y="1955800"/>
                <a:ext cx="0" cy="1473200"/>
              </a:xfrm>
              <a:prstGeom prst="line">
                <a:avLst/>
              </a:prstGeom>
              <a:ln w="9525">
                <a:solidFill>
                  <a:schemeClr val="bg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1773D47C-4F6F-427C-180A-D06B06C6296B}"/>
                  </a:ext>
                </a:extLst>
              </p:cNvPr>
              <p:cNvCxnSpPr/>
              <p:nvPr/>
            </p:nvCxnSpPr>
            <p:spPr>
              <a:xfrm>
                <a:off x="3073400" y="1961529"/>
                <a:ext cx="0" cy="1473200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lgDash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5BBA8BC7-4C07-3A45-185D-548E558D26BD}"/>
              </a:ext>
            </a:extLst>
          </p:cNvPr>
          <p:cNvSpPr txBox="1"/>
          <p:nvPr/>
        </p:nvSpPr>
        <p:spPr>
          <a:xfrm>
            <a:off x="4280205" y="1674174"/>
            <a:ext cx="4500400" cy="3488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Mayaud, JGR, 1972,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10.1029/ja077i034p06870 </a:t>
            </a:r>
          </a:p>
        </p:txBody>
      </p:sp>
    </p:spTree>
    <p:extLst>
      <p:ext uri="{BB962C8B-B14F-4D97-AF65-F5344CB8AC3E}">
        <p14:creationId xmlns:p14="http://schemas.microsoft.com/office/powerpoint/2010/main" val="405060189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C37727E-249A-CD77-8ACD-F3AD9E6C57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A924BE8-BCEB-FEA1-A600-776E362C1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66C963AF-C7E8-D827-2D84-8A4ACBADE3A0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747F599A-351B-91E1-1381-6CA3D0223B70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B98CE78C-2098-977B-D6D8-4CB632F7B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CB80FDB5-E77B-E4C0-4279-FB4AEE333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26F3F00B-DE70-9B57-937D-0E848A45F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133E88EE-1B70-B942-A846-057EBA246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5393290-DD4C-2066-DE0D-861A30675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1B26C1B1-9B3E-4C23-FF19-2E8888FEA5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12433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D9A060B9-EB2F-4D8F-E46D-D9B78B71DB77}"/>
              </a:ext>
            </a:extLst>
          </p:cNvPr>
          <p:cNvSpPr txBox="1">
            <a:spLocks/>
          </p:cNvSpPr>
          <p:nvPr/>
        </p:nvSpPr>
        <p:spPr bwMode="auto">
          <a:xfrm>
            <a:off x="3491481" y="580007"/>
            <a:ext cx="324365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Secular change in intrinsic field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8563165-0103-E19D-B367-B7ECFF912C0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73" t="11763" r="1144" b="8348"/>
          <a:stretch>
            <a:fillRect/>
          </a:stretch>
        </p:blipFill>
        <p:spPr>
          <a:xfrm>
            <a:off x="165100" y="2679117"/>
            <a:ext cx="8794880" cy="4109033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B875D08-B5B2-6B13-46A9-69E919EE7DC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B8E45A90-1249-40DC-39CD-8FF47984B0BB}"/>
              </a:ext>
            </a:extLst>
          </p:cNvPr>
          <p:cNvSpPr txBox="1"/>
          <p:nvPr/>
        </p:nvSpPr>
        <p:spPr>
          <a:xfrm>
            <a:off x="184020" y="1439947"/>
            <a:ext cx="9096068" cy="19646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Contours of  Apex geomagnetic latitude, </a:t>
            </a:r>
            <a:r>
              <a:rPr lang="en-GB" sz="2400" baseline="-25000" dirty="0">
                <a:latin typeface="Neutraface Text Book" panose="02000600030000020004" pitchFamily="50" charset="0"/>
                <a:sym typeface="Symbol" panose="05050102010706020507" pitchFamily="18" charset="2"/>
              </a:rPr>
              <a:t>M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= 65,  1655-2025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From IGRF model after 1900 and gufm1 before 1900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 Black contour is 1868 (start of aa index) 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57441150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9C24929-D667-7E8E-43B8-23DBD758EA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B4CB2ABD-66A3-504E-5515-A8C29F61D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" y="-615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A2ACEC3-E37F-DCE0-13F3-0E3EBBECFF95}"/>
              </a:ext>
            </a:extLst>
          </p:cNvPr>
          <p:cNvSpPr/>
          <p:nvPr/>
        </p:nvSpPr>
        <p:spPr bwMode="auto">
          <a:xfrm>
            <a:off x="-6652" y="-19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7D3B525A-E596-0CDE-A6E9-47095D46C913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69435069-6FDB-9BBB-51CA-07DD7D9C2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DC4044F3-D92E-98BA-B31B-5717C331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8D4D3220-7C1F-EF70-7059-28FFDEA83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2BFBBE6A-EF6B-9529-3B13-2CAA2C834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5AF6A26B-2ECD-5DAD-7E92-491F6CF2E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061A0EAB-5B15-AEEE-3B38-FE73305255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Subtitle 2">
            <a:extLst>
              <a:ext uri="{FF2B5EF4-FFF2-40B4-BE49-F238E27FC236}">
                <a16:creationId xmlns:a16="http://schemas.microsoft.com/office/drawing/2014/main" id="{2370A2C7-47E2-F013-25A4-E809745465EE}"/>
              </a:ext>
            </a:extLst>
          </p:cNvPr>
          <p:cNvSpPr txBox="1">
            <a:spLocks/>
          </p:cNvSpPr>
          <p:nvPr/>
        </p:nvSpPr>
        <p:spPr bwMode="auto">
          <a:xfrm>
            <a:off x="3491482" y="667241"/>
            <a:ext cx="3729948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Secular change in station sensitivity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0607575-7019-A439-35AC-DC0918888FF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261" r="3514" b="3045"/>
          <a:stretch>
            <a:fillRect/>
          </a:stretch>
        </p:blipFill>
        <p:spPr>
          <a:xfrm>
            <a:off x="652083" y="2032192"/>
            <a:ext cx="8324980" cy="4595802"/>
          </a:xfrm>
          <a:prstGeom prst="rect">
            <a:avLst/>
          </a:prstGeom>
          <a:ln>
            <a:solidFill>
              <a:srgbClr val="CC0099"/>
            </a:solidFill>
          </a:ln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08ADE31D-D2CD-8209-7BCE-768C285C1DB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61D2773A-95AC-03BD-8AD8-7860E701A05B}"/>
              </a:ext>
            </a:extLst>
          </p:cNvPr>
          <p:cNvSpPr txBox="1"/>
          <p:nvPr/>
        </p:nvSpPr>
        <p:spPr>
          <a:xfrm>
            <a:off x="326929" y="1535127"/>
            <a:ext cx="8975288" cy="11182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 </a:t>
            </a:r>
            <a:r>
              <a:rPr lang="en-GB" sz="2400" dirty="0">
                <a:latin typeface="Neutraface Text Demi" panose="02000600040000020004" pitchFamily="50" charset="0"/>
                <a:sym typeface="Symbol" panose="05050102010706020507" pitchFamily="18" charset="2"/>
              </a:rPr>
              <a:t>L is the minimum separation of station and average auroral oval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3168402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705E0C-DF95-0B16-55DC-FE4E518F1D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96E9F96-15EB-CDC7-4FF9-D2EE1399D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CDC4E027-6C24-80E8-94F1-F5ECA7676AE4}"/>
              </a:ext>
            </a:extLst>
          </p:cNvPr>
          <p:cNvSpPr/>
          <p:nvPr/>
        </p:nvSpPr>
        <p:spPr bwMode="auto">
          <a:xfrm>
            <a:off x="8654" y="-146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379A84EC-5CF5-0B5E-63B9-B1AD22FFF8C6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2C3395AE-5BD0-63FD-5AC7-D6635F34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78BAFA94-86D6-3168-B1BD-47E6D9191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80E8AA02-183F-81DD-C33E-3B5D00DC8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5E2963D9-6181-0C06-7DB5-41206F812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29C24B60-7E8B-B9A8-78D0-CD1882105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7AE19117-4F9A-2A28-C24B-A01DF2A1D334}"/>
              </a:ext>
            </a:extLst>
          </p:cNvPr>
          <p:cNvSpPr txBox="1">
            <a:spLocks/>
          </p:cNvSpPr>
          <p:nvPr/>
        </p:nvSpPr>
        <p:spPr bwMode="auto">
          <a:xfrm>
            <a:off x="3565975" y="629036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</a:t>
            </a:r>
            <a:r>
              <a:rPr lang="en-GB" sz="3200" kern="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aa</a:t>
            </a:r>
            <a:r>
              <a:rPr lang="en-GB" sz="3200" kern="0" baseline="-2500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index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61FF12EB-7820-27BD-A859-F16228C1A3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12594AC5-DCFB-68F2-7BBF-4660293321A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0" t="3611" r="35767" b="5214"/>
          <a:stretch>
            <a:fillRect/>
          </a:stretch>
        </p:blipFill>
        <p:spPr>
          <a:xfrm>
            <a:off x="5947385" y="196144"/>
            <a:ext cx="3196615" cy="6597502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357E9A9D-6B71-83ED-DEA1-7CB69C5BD1ED}"/>
              </a:ext>
            </a:extLst>
          </p:cNvPr>
          <p:cNvSpPr txBox="1"/>
          <p:nvPr/>
        </p:nvSpPr>
        <p:spPr>
          <a:xfrm>
            <a:off x="3837861" y="1535127"/>
            <a:ext cx="1930745" cy="3029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00"/>
              </a:lnSpc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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Sensitivity S  based on L works: one of many tests done on sets of data from modern stations </a:t>
            </a:r>
          </a:p>
          <a:p>
            <a:pPr>
              <a:lnSpc>
                <a:spcPts val="27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309B9E3-043E-93A8-2FF3-EC5A9D08A81B}"/>
              </a:ext>
            </a:extLst>
          </p:cNvPr>
          <p:cNvSpPr txBox="1"/>
          <p:nvPr/>
        </p:nvSpPr>
        <p:spPr>
          <a:xfrm>
            <a:off x="327332" y="4283391"/>
            <a:ext cx="5797551" cy="31188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</a:pP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Re-calibration of aa data, after correction for </a:t>
            </a:r>
            <a:r>
              <a:rPr lang="en-GB" sz="20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 the variation in S. This is example is for the join between Abinger and Hartland data. Data are correlated with the S-corrected data from the 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Neimegk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 composite for 11 years before and after the join: done for 8 bins of the fraction of a calendar year, F. These joins are the checked using overlapping data from the two stations     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81F75D5-7BD9-5608-250C-8D77E6629685}"/>
              </a:ext>
            </a:extLst>
          </p:cNvPr>
          <p:cNvSpPr txBox="1"/>
          <p:nvPr/>
        </p:nvSpPr>
        <p:spPr>
          <a:xfrm>
            <a:off x="7737476" y="392571"/>
            <a:ext cx="777874" cy="3056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800"/>
              </a:lnSpc>
            </a:pPr>
            <a:r>
              <a:rPr lang="en-GB" sz="1000" dirty="0">
                <a:sym typeface="Symbol" panose="05050102010706020507" pitchFamily="18" charset="2"/>
              </a:rPr>
              <a:t> a</a:t>
            </a:r>
            <a:r>
              <a:rPr lang="en-GB" sz="1000" dirty="0"/>
              <a:t>nnual</a:t>
            </a:r>
          </a:p>
          <a:p>
            <a:pPr>
              <a:lnSpc>
                <a:spcPts val="800"/>
              </a:lnSpc>
            </a:pPr>
            <a:r>
              <a:rPr lang="en-GB" sz="1000" dirty="0">
                <a:solidFill>
                  <a:schemeClr val="bg1">
                    <a:lumMod val="65000"/>
                  </a:schemeClr>
                </a:solidFill>
                <a:sym typeface="Symbol" panose="05050102010706020507" pitchFamily="18" charset="2"/>
              </a:rPr>
              <a:t></a:t>
            </a:r>
            <a:r>
              <a:rPr lang="en-GB" sz="1000" dirty="0">
                <a:solidFill>
                  <a:schemeClr val="bg1">
                    <a:lumMod val="65000"/>
                  </a:schemeClr>
                </a:solidFill>
              </a:rPr>
              <a:t> daily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7E471E-BF3E-968E-FDAD-D9CB7D657E8B}"/>
              </a:ext>
            </a:extLst>
          </p:cNvPr>
          <p:cNvGrpSpPr/>
          <p:nvPr/>
        </p:nvGrpSpPr>
        <p:grpSpPr>
          <a:xfrm>
            <a:off x="326691" y="1586995"/>
            <a:ext cx="3474722" cy="2432184"/>
            <a:chOff x="169916" y="2059277"/>
            <a:chExt cx="3474722" cy="2059888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90DD912D-27F4-72FB-A043-05DBF37E0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92" t="65224"/>
            <a:stretch>
              <a:fillRect/>
            </a:stretch>
          </p:blipFill>
          <p:spPr>
            <a:xfrm>
              <a:off x="174174" y="3204004"/>
              <a:ext cx="3470464" cy="915161"/>
            </a:xfrm>
            <a:prstGeom prst="rect">
              <a:avLst/>
            </a:prstGeom>
            <a:ln>
              <a:noFill/>
            </a:ln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EA9A815A-92E0-4406-EAFF-46BF7DEFABC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92" b="30528"/>
            <a:stretch>
              <a:fillRect/>
            </a:stretch>
          </p:blipFill>
          <p:spPr>
            <a:xfrm>
              <a:off x="169916" y="2059277"/>
              <a:ext cx="3470464" cy="1828227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20297598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3109077-5200-7CD2-0D45-8FB3C55ACC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E364697-2909-A85C-2DD8-2A39B057B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E8C2C74A-AE99-E3A1-1FF1-8A1CA1347448}"/>
              </a:ext>
            </a:extLst>
          </p:cNvPr>
          <p:cNvSpPr/>
          <p:nvPr/>
        </p:nvSpPr>
        <p:spPr bwMode="auto">
          <a:xfrm>
            <a:off x="8654" y="-2733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9DCCAD3B-1C41-D6E7-E664-08282815313F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3E30ABF4-9042-2341-506B-7AAB6FC5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E0214EFC-80E0-ECBC-9140-27590A039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A2F3B152-5309-E078-AE58-74AABBA75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51755155-6080-B41E-BB3D-0D8AC444A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4C0A375A-950C-6549-4B75-C60703A94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35188D6E-76C8-8D87-00A3-4480E4B7C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9181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5E22A8DC-C881-4523-4DBA-707262356E45}"/>
              </a:ext>
            </a:extLst>
          </p:cNvPr>
          <p:cNvSpPr txBox="1">
            <a:spLocks/>
          </p:cNvSpPr>
          <p:nvPr/>
        </p:nvSpPr>
        <p:spPr bwMode="auto">
          <a:xfrm>
            <a:off x="3507891" y="643527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</a:t>
            </a:r>
            <a:r>
              <a:rPr lang="en-GB" sz="3200" kern="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aa</a:t>
            </a:r>
            <a:r>
              <a:rPr lang="en-GB" sz="3200" kern="0" baseline="-2500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geomagnetic index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E8992732-4A44-0153-F14B-E78D460E694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3CB7C9C8-191C-A04F-DF80-7796144831B0}"/>
              </a:ext>
            </a:extLst>
          </p:cNvPr>
          <p:cNvSpPr txBox="1"/>
          <p:nvPr/>
        </p:nvSpPr>
        <p:spPr>
          <a:xfrm>
            <a:off x="6972746" y="1896928"/>
            <a:ext cx="2206813" cy="13747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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the aa indices compared and  the NGK composite 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998A7AC-0220-B408-6E68-0BCC0F73FA0E}"/>
              </a:ext>
            </a:extLst>
          </p:cNvPr>
          <p:cNvSpPr txBox="1"/>
          <p:nvPr/>
        </p:nvSpPr>
        <p:spPr>
          <a:xfrm>
            <a:off x="6910208" y="3432832"/>
            <a:ext cx="220681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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the 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200" baseline="-250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H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 indices: 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200" baseline="-250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N</a:t>
            </a:r>
            <a:r>
              <a:rPr lang="en-GB" sz="2200" baseline="-25000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an 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aa</a:t>
            </a:r>
            <a:r>
              <a:rPr lang="en-GB" sz="2200" baseline="-250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S</a:t>
            </a:r>
            <a:r>
              <a:rPr lang="en-GB" sz="2200" baseline="-25000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agree but were not intercalibrated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D78AD29-080B-37B6-4F43-B74057E60E9B}"/>
              </a:ext>
            </a:extLst>
          </p:cNvPr>
          <p:cNvSpPr txBox="1"/>
          <p:nvPr/>
        </p:nvSpPr>
        <p:spPr>
          <a:xfrm>
            <a:off x="6972745" y="5131403"/>
            <a:ext cx="2206813" cy="18876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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Test against the am index based on 12 stations in North hemi. and 10 in South hemi.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</a:t>
            </a:r>
          </a:p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5A3D4CB-D493-FE3A-2D5E-464FCA727F5E}"/>
              </a:ext>
            </a:extLst>
          </p:cNvPr>
          <p:cNvSpPr txBox="1"/>
          <p:nvPr/>
        </p:nvSpPr>
        <p:spPr>
          <a:xfrm>
            <a:off x="304800" y="1454888"/>
            <a:ext cx="8829332" cy="3488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</a:rPr>
              <a:t>Lockwood et al.  JSWSC., 2018a; b, doi: </a:t>
            </a:r>
            <a:r>
              <a:rPr lang="en-GB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10.1051/</a:t>
            </a:r>
            <a:r>
              <a:rPr lang="en-GB" u="sng" dirty="0" err="1">
                <a:solidFill>
                  <a:srgbClr val="0000FF"/>
                </a:solidFill>
                <a:latin typeface="Neutraface Text Light" panose="02000600050000020004" pitchFamily="50" charset="0"/>
              </a:rPr>
              <a:t>swsc</a:t>
            </a:r>
            <a:r>
              <a:rPr lang="en-GB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/2018038  </a:t>
            </a:r>
            <a:r>
              <a:rPr lang="en-GB" dirty="0">
                <a:latin typeface="Neutraface Text Light" panose="02000600050000020004" pitchFamily="50" charset="0"/>
              </a:rPr>
              <a:t>&amp; </a:t>
            </a:r>
            <a:r>
              <a:rPr lang="en-GB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10.1051/</a:t>
            </a:r>
            <a:r>
              <a:rPr lang="en-GB" u="sng" dirty="0" err="1">
                <a:solidFill>
                  <a:srgbClr val="0000FF"/>
                </a:solidFill>
                <a:latin typeface="Neutraface Text Light" panose="02000600050000020004" pitchFamily="50" charset="0"/>
              </a:rPr>
              <a:t>swsc</a:t>
            </a:r>
            <a:r>
              <a:rPr lang="en-GB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/2018044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96840C7-556D-D455-1527-19FFD98310F7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t="2254" r="3047"/>
          <a:stretch>
            <a:fillRect/>
          </a:stretch>
        </p:blipFill>
        <p:spPr>
          <a:xfrm>
            <a:off x="378860" y="1789836"/>
            <a:ext cx="6434221" cy="4960213"/>
          </a:xfrm>
          <a:prstGeom prst="rect">
            <a:avLst/>
          </a:prstGeom>
          <a:ln>
            <a:solidFill>
              <a:srgbClr val="CC0099"/>
            </a:solidFill>
          </a:ln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9EE9BD8E-A940-455B-E503-824D35856A2A}"/>
              </a:ext>
            </a:extLst>
          </p:cNvPr>
          <p:cNvGrpSpPr/>
          <p:nvPr/>
        </p:nvGrpSpPr>
        <p:grpSpPr>
          <a:xfrm>
            <a:off x="3066143" y="1946186"/>
            <a:ext cx="13607" cy="1478929"/>
            <a:chOff x="3066143" y="1955800"/>
            <a:chExt cx="13607" cy="1478929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828BC0B2-AEFF-1165-0C83-0946B0E94677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3DB1CA74-91E4-9C52-EACE-1F986E802269}"/>
                </a:ext>
              </a:extLst>
            </p:cNvPr>
            <p:cNvCxnSpPr/>
            <p:nvPr/>
          </p:nvCxnSpPr>
          <p:spPr>
            <a:xfrm>
              <a:off x="3066143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06D38E1-04F5-C8EC-1B69-3FA742589A69}"/>
              </a:ext>
            </a:extLst>
          </p:cNvPr>
          <p:cNvGrpSpPr/>
          <p:nvPr/>
        </p:nvGrpSpPr>
        <p:grpSpPr>
          <a:xfrm>
            <a:off x="3251200" y="1952536"/>
            <a:ext cx="6350" cy="1478929"/>
            <a:chOff x="3073400" y="1955800"/>
            <a:chExt cx="6350" cy="1478929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A03D906-F3BC-AE77-2DC7-643C35458625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3DB55911-0853-1546-54BB-E5CE97D16FFC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95E6049-FD4D-AFFC-72FE-5DBC8ED2F5AA}"/>
              </a:ext>
            </a:extLst>
          </p:cNvPr>
          <p:cNvGrpSpPr/>
          <p:nvPr/>
        </p:nvGrpSpPr>
        <p:grpSpPr>
          <a:xfrm>
            <a:off x="4380593" y="1996986"/>
            <a:ext cx="6350" cy="1478929"/>
            <a:chOff x="3073400" y="1955800"/>
            <a:chExt cx="6350" cy="1478929"/>
          </a:xfrm>
        </p:grpSpPr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FBEC37E9-63C9-609E-F1D9-91B392AC0E26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0C400CB7-64F0-0E82-FF5D-0C17C71DCC42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CBC4BAD-3BF0-8A67-3AA2-456269797B2C}"/>
              </a:ext>
            </a:extLst>
          </p:cNvPr>
          <p:cNvGrpSpPr/>
          <p:nvPr/>
        </p:nvGrpSpPr>
        <p:grpSpPr>
          <a:xfrm>
            <a:off x="5207000" y="1990636"/>
            <a:ext cx="6350" cy="1478929"/>
            <a:chOff x="3073400" y="1955800"/>
            <a:chExt cx="6350" cy="1478929"/>
          </a:xfrm>
        </p:grpSpPr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DBDBB7B3-E3A5-28E4-7F10-6481EEA7D599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9B858D2E-9D17-66D8-262F-3EE84B98CAAF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767A2F8-A35F-9EBD-AF31-7C4DC72E1C17}"/>
              </a:ext>
            </a:extLst>
          </p:cNvPr>
          <p:cNvGrpSpPr/>
          <p:nvPr/>
        </p:nvGrpSpPr>
        <p:grpSpPr>
          <a:xfrm>
            <a:off x="3066143" y="3470186"/>
            <a:ext cx="13607" cy="1478929"/>
            <a:chOff x="3066143" y="1955800"/>
            <a:chExt cx="13607" cy="1478929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0BA9ACC-D255-48D3-56DD-776CB6F6DF87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E0E6AB58-482D-216B-2FF4-547FB3415892}"/>
                </a:ext>
              </a:extLst>
            </p:cNvPr>
            <p:cNvCxnSpPr/>
            <p:nvPr/>
          </p:nvCxnSpPr>
          <p:spPr>
            <a:xfrm>
              <a:off x="3066143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80F65A3-38AB-861B-DFE3-BC67D9D56B77}"/>
              </a:ext>
            </a:extLst>
          </p:cNvPr>
          <p:cNvGrpSpPr/>
          <p:nvPr/>
        </p:nvGrpSpPr>
        <p:grpSpPr>
          <a:xfrm>
            <a:off x="3243943" y="3540036"/>
            <a:ext cx="6350" cy="1478929"/>
            <a:chOff x="3073400" y="1955800"/>
            <a:chExt cx="6350" cy="1478929"/>
          </a:xfrm>
        </p:grpSpPr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0FE682D-A0CF-BF02-6C56-40EFE65E6545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CF359D4A-4EA0-B886-C0C6-415027E0DC5F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12382FB-B07A-A323-2FB6-AF641A4A9D5C}"/>
              </a:ext>
            </a:extLst>
          </p:cNvPr>
          <p:cNvGrpSpPr/>
          <p:nvPr/>
        </p:nvGrpSpPr>
        <p:grpSpPr>
          <a:xfrm>
            <a:off x="4380593" y="3520986"/>
            <a:ext cx="6350" cy="1478929"/>
            <a:chOff x="3073400" y="1955800"/>
            <a:chExt cx="6350" cy="1478929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198B4F99-AD1D-940A-296C-5655E45ED0FA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A7512A41-3AB6-4178-A7ED-8558A71739BD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ABDAD9F3-5AB5-F543-2E2F-7132F474F92A}"/>
              </a:ext>
            </a:extLst>
          </p:cNvPr>
          <p:cNvGrpSpPr/>
          <p:nvPr/>
        </p:nvGrpSpPr>
        <p:grpSpPr>
          <a:xfrm>
            <a:off x="5207000" y="3533686"/>
            <a:ext cx="6350" cy="1478929"/>
            <a:chOff x="3073400" y="1955800"/>
            <a:chExt cx="6350" cy="1478929"/>
          </a:xfrm>
        </p:grpSpPr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8774C6E5-5330-5431-BB95-8A0352A9AC66}"/>
                </a:ext>
              </a:extLst>
            </p:cNvPr>
            <p:cNvCxnSpPr/>
            <p:nvPr/>
          </p:nvCxnSpPr>
          <p:spPr>
            <a:xfrm>
              <a:off x="3079750" y="1955800"/>
              <a:ext cx="0" cy="1473200"/>
            </a:xfrm>
            <a:prstGeom prst="line">
              <a:avLst/>
            </a:prstGeom>
            <a:ln w="9525"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CE0186B8-2BF2-007F-CA0C-0263E1258AC2}"/>
                </a:ext>
              </a:extLst>
            </p:cNvPr>
            <p:cNvCxnSpPr/>
            <p:nvPr/>
          </p:nvCxnSpPr>
          <p:spPr>
            <a:xfrm>
              <a:off x="3073400" y="1961529"/>
              <a:ext cx="0" cy="1473200"/>
            </a:xfrm>
            <a:prstGeom prst="line">
              <a:avLst/>
            </a:prstGeom>
            <a:ln w="9525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9447554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12B5914-B939-1CD8-F864-C022232CF6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1EA75AC2-848B-31C6-82F2-29E862737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8FD7C2F8-E669-ED5B-BFC4-02C5F557DEF0}"/>
              </a:ext>
            </a:extLst>
          </p:cNvPr>
          <p:cNvSpPr/>
          <p:nvPr/>
        </p:nvSpPr>
        <p:spPr bwMode="auto">
          <a:xfrm>
            <a:off x="8654" y="-12819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4AB4B827-3D6D-B651-5797-4CEE7B5FACE2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1519EA2C-39F2-5E85-3345-EFDD6F182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B9D94AC3-CCBF-7E61-6BC3-E3F4A635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56761C1D-BDD4-868A-BF01-6EB18EA47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49608FC9-9F1C-1F41-F8E4-1FE08B0DD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695E5059-A081-A33E-7DB6-006D0FCFBA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E58C52D-A218-9EE1-F303-4839EE70D9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88B0BB76-7BBD-B95C-4402-E12C9CEE391A}"/>
              </a:ext>
            </a:extLst>
          </p:cNvPr>
          <p:cNvSpPr txBox="1">
            <a:spLocks/>
          </p:cNvSpPr>
          <p:nvPr/>
        </p:nvSpPr>
        <p:spPr bwMode="auto">
          <a:xfrm>
            <a:off x="3525269" y="567747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 err="1">
                <a:solidFill>
                  <a:srgbClr val="CC0099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BV</a:t>
            </a:r>
            <a:r>
              <a:rPr lang="en-GB" sz="3200" kern="0" baseline="30000" dirty="0" err="1">
                <a:solidFill>
                  <a:srgbClr val="CC0099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n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dependence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of </a:t>
            </a:r>
            <a:r>
              <a:rPr lang="en-GB" sz="3200" kern="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aa</a:t>
            </a:r>
            <a:r>
              <a:rPr lang="en-GB" sz="3200" kern="0" baseline="-2500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</a:t>
            </a:r>
            <a:endParaRPr kumimoji="0" lang="en-GB" sz="3200" b="0" i="0" u="none" strike="noStrike" kern="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3FDEACF1-15E5-48BB-EAEF-2E78DE45269E}"/>
                  </a:ext>
                </a:extLst>
              </p:cNvPr>
              <p:cNvSpPr txBox="1"/>
              <p:nvPr/>
            </p:nvSpPr>
            <p:spPr>
              <a:xfrm>
                <a:off x="220323" y="1680799"/>
                <a:ext cx="3926375" cy="40164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ts val="2600"/>
                  </a:lnSpc>
                </a:pPr>
                <a:r>
                  <a:rPr lang="en-GB" sz="2800" dirty="0">
                    <a:solidFill>
                      <a:srgbClr val="CC0099"/>
                    </a:solidFill>
                    <a:latin typeface="Arial" panose="020B0604020202020204" pitchFamily="34" charset="0"/>
                    <a:cs typeface="Arial" panose="020B0604020202020204" pitchFamily="34" charset="0"/>
                    <a:sym typeface="Webdings"/>
                  </a:rPr>
                  <a:t></a:t>
                </a:r>
                <a:r>
                  <a:rPr lang="en-GB" sz="2800" dirty="0">
                    <a:latin typeface="Arial" panose="020B0604020202020204" pitchFamily="34" charset="0"/>
                    <a:cs typeface="Arial" panose="020B0604020202020204" pitchFamily="34" charset="0"/>
                    <a:sym typeface="Symbol"/>
                  </a:rPr>
                  <a:t> </a:t>
                </a:r>
                <a:r>
                  <a:rPr lang="en-GB" sz="28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annual means of </a:t>
                </a:r>
                <a:r>
                  <a:rPr lang="en-GB" sz="2800" dirty="0" err="1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aa</a:t>
                </a:r>
                <a:r>
                  <a:rPr lang="en-GB" sz="2800" baseline="-25000" dirty="0" err="1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H</a:t>
                </a:r>
                <a:r>
                  <a:rPr lang="en-GB" sz="28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 have a BV</a:t>
                </a:r>
                <a:r>
                  <a:rPr lang="en-GB" sz="2800" baseline="300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1.76 </a:t>
                </a:r>
                <a:r>
                  <a:rPr lang="en-GB" sz="28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dependence on interplanetary parameters  (B = IMF,     V = solar wind speed) </a:t>
                </a:r>
              </a:p>
              <a:p>
                <a:pPr>
                  <a:lnSpc>
                    <a:spcPts val="2600"/>
                  </a:lnSpc>
                </a:pPr>
                <a:endParaRPr lang="en-GB" sz="2800" dirty="0"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endParaRPr>
              </a:p>
              <a:p>
                <a:pPr>
                  <a:lnSpc>
                    <a:spcPts val="2600"/>
                  </a:lnSpc>
                </a:pPr>
                <a:r>
                  <a:rPr lang="en-GB" sz="2800" dirty="0">
                    <a:solidFill>
                      <a:srgbClr val="CC0099"/>
                    </a:solidFill>
                    <a:latin typeface="Arial" panose="020B0604020202020204" pitchFamily="34" charset="0"/>
                    <a:cs typeface="Arial" panose="020B0604020202020204" pitchFamily="34" charset="0"/>
                    <a:sym typeface="Webdings"/>
                  </a:rPr>
                  <a:t></a:t>
                </a:r>
                <a:r>
                  <a:rPr lang="en-GB" sz="2800" dirty="0">
                    <a:latin typeface="Arial" panose="020B0604020202020204" pitchFamily="34" charset="0"/>
                    <a:cs typeface="Arial" panose="020B0604020202020204" pitchFamily="34" charset="0"/>
                    <a:sym typeface="Symbol"/>
                  </a:rPr>
                  <a:t> </a:t>
                </a:r>
                <a:r>
                  <a:rPr lang="en-GB" sz="28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Correlation coefficient,</a:t>
                </a:r>
              </a:p>
              <a:p>
                <a:pPr>
                  <a:lnSpc>
                    <a:spcPts val="2600"/>
                  </a:lnSpc>
                </a:pPr>
                <a:endParaRPr lang="en-GB" sz="2800" dirty="0"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endParaRPr>
              </a:p>
              <a:p>
                <a:pPr>
                  <a:lnSpc>
                    <a:spcPts val="2600"/>
                  </a:lnSpc>
                </a:pPr>
                <a14:m>
                  <m:oMathPara xmlns:m="http://schemas.openxmlformats.org/officeDocument/2006/math">
                    <m:oMath>
                      <m:sSubSup>
                        <m:sSubSupPr>
                          <m:ctrlPr>
                            <a:rPr lang="en-GB" sz="2800" i="1">
                              <a:latin typeface="Cambria Math" panose="02040503050406030204" pitchFamily="18" charset="0"/>
                            </a:rPr>
                          </m:ctrlPr>
                        </m:sSubSupPr>
                        <m:e>
                          <m:r>
                            <a:rPr lang="en-GB" sz="2800" i="1">
                              <a:latin typeface="Cambria Math" panose="02040503050406030204" pitchFamily="18" charset="0"/>
                            </a:rPr>
                            <m:t>𝑟</m:t>
                          </m:r>
                          <m:r>
                            <a:rPr lang="en-GB" sz="2800" i="1">
                              <a:latin typeface="Cambria Math" panose="02040503050406030204" pitchFamily="18" charset="0"/>
                            </a:rPr>
                            <m:t>=0.971</m:t>
                          </m:r>
                        </m:e>
                        <m:sub>
                          <m:r>
                            <a:rPr lang="en-GB" sz="2800" i="1">
                              <a:latin typeface="Cambria Math" panose="02040503050406030204" pitchFamily="18" charset="0"/>
                            </a:rPr>
                            <m:t>−0.021</m:t>
                          </m:r>
                        </m:sub>
                        <m:sup>
                          <m:r>
                            <a:rPr lang="en-GB" sz="2800" i="1">
                              <a:latin typeface="Cambria Math" panose="02040503050406030204" pitchFamily="18" charset="0"/>
                            </a:rPr>
                            <m:t>+0.012</m:t>
                          </m:r>
                        </m:sup>
                      </m:sSubSup>
                    </m:oMath>
                  </m:oMathPara>
                </a14:m>
                <a:endParaRPr lang="en-GB" sz="2800" dirty="0"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endParaRPr>
              </a:p>
              <a:p>
                <a:pPr>
                  <a:lnSpc>
                    <a:spcPts val="2600"/>
                  </a:lnSpc>
                </a:pPr>
                <a:r>
                  <a:rPr lang="en-GB" sz="2800" dirty="0">
                    <a:latin typeface="Neutraface Text Book" panose="02000600030000020004" pitchFamily="50" charset="0"/>
                    <a:cs typeface="Arial" panose="020B0604020202020204" pitchFamily="34" charset="0"/>
                    <a:sym typeface="Symbol"/>
                  </a:rPr>
                  <a:t> </a:t>
                </a:r>
                <a:endParaRPr lang="en-GB" sz="2800" baseline="30000" dirty="0"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endParaRPr>
              </a:p>
              <a:p>
                <a:pPr lvl="0">
                  <a:lnSpc>
                    <a:spcPts val="2000"/>
                  </a:lnSpc>
                  <a:defRPr/>
                </a:pPr>
                <a:endParaRPr lang="en-GB" sz="2800" baseline="-25000" dirty="0">
                  <a:latin typeface="Arial" panose="020B0604020202020204" pitchFamily="34" charset="0"/>
                  <a:cs typeface="Arial" panose="020B0604020202020204" pitchFamily="34" charset="0"/>
                  <a:sym typeface="Symbol"/>
                </a:endParaRPr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D9119DA5-0FBB-FBA0-7EBA-79B00B866CB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323" y="1680799"/>
                <a:ext cx="3926375" cy="4016484"/>
              </a:xfrm>
              <a:prstGeom prst="rect">
                <a:avLst/>
              </a:prstGeom>
              <a:blipFill>
                <a:blip r:embed="rId6"/>
                <a:stretch>
                  <a:fillRect l="-3106" t="-3945" r="-4348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Rectangle 17">
            <a:extLst>
              <a:ext uri="{FF2B5EF4-FFF2-40B4-BE49-F238E27FC236}">
                <a16:creationId xmlns:a16="http://schemas.microsoft.com/office/drawing/2014/main" id="{66B19C89-3FEC-6371-5F00-816000A0536E}"/>
              </a:ext>
            </a:extLst>
          </p:cNvPr>
          <p:cNvSpPr/>
          <p:nvPr/>
        </p:nvSpPr>
        <p:spPr>
          <a:xfrm>
            <a:off x="3965116" y="570016"/>
            <a:ext cx="181582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0462837-25E0-333E-13F2-5CE3C31259CD}"/>
              </a:ext>
            </a:extLst>
          </p:cNvPr>
          <p:cNvGrpSpPr/>
          <p:nvPr/>
        </p:nvGrpSpPr>
        <p:grpSpPr>
          <a:xfrm>
            <a:off x="959337" y="1347199"/>
            <a:ext cx="7879863" cy="4355332"/>
            <a:chOff x="327332" y="1411755"/>
            <a:chExt cx="5781438" cy="3069186"/>
          </a:xfrm>
        </p:grpSpPr>
        <p:sp>
          <p:nvSpPr>
            <p:cNvPr id="43" name="Rectangle 8">
              <a:extLst>
                <a:ext uri="{FF2B5EF4-FFF2-40B4-BE49-F238E27FC236}">
                  <a16:creationId xmlns:a16="http://schemas.microsoft.com/office/drawing/2014/main" id="{7D47148D-D285-91B5-A70A-0ECCDECAC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32" y="1411755"/>
              <a:ext cx="4555574" cy="4701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ts val="32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0808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+mn-cs"/>
                  <a:sym typeface="Wingdings" panose="05000000000000000000" pitchFamily="2" charset="2"/>
                </a:rPr>
                <a:t>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Symbol" panose="05050102010706020507" pitchFamily="18" charset="2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90D30D0D-E965-B062-6953-B181EB7C53CE}"/>
                </a:ext>
              </a:extLst>
            </p:cNvPr>
            <p:cNvSpPr/>
            <p:nvPr/>
          </p:nvSpPr>
          <p:spPr>
            <a:xfrm>
              <a:off x="2579339" y="1614415"/>
              <a:ext cx="3529431" cy="286652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CC0099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2B564F09-B140-47E6-783B-5D0CDE10508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569" t="-1899" r="49263" b="55567"/>
            <a:stretch>
              <a:fillRect/>
            </a:stretch>
          </p:blipFill>
          <p:spPr>
            <a:xfrm>
              <a:off x="2725197" y="1588008"/>
              <a:ext cx="3222188" cy="2262824"/>
            </a:xfrm>
            <a:prstGeom prst="rect">
              <a:avLst/>
            </a:prstGeom>
            <a:ln>
              <a:noFill/>
            </a:ln>
          </p:spPr>
        </p:pic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595BB89-FA4B-3CFA-140B-245CF3DCB850}"/>
                </a:ext>
              </a:extLst>
            </p:cNvPr>
            <p:cNvSpPr/>
            <p:nvPr/>
          </p:nvSpPr>
          <p:spPr>
            <a:xfrm>
              <a:off x="3314482" y="3492335"/>
              <a:ext cx="988160" cy="283535"/>
            </a:xfrm>
            <a:prstGeom prst="rect">
              <a:avLst/>
            </a:prstGeom>
            <a:solidFill>
              <a:srgbClr val="FFFF00">
                <a:alpha val="29020"/>
              </a:srgb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1924D4E4-4814-B7D9-4BE6-4C742C31560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rcRect l="-122"/>
            <a:stretch>
              <a:fillRect/>
            </a:stretch>
          </p:blipFill>
          <p:spPr>
            <a:xfrm>
              <a:off x="2589062" y="3814098"/>
              <a:ext cx="3509985" cy="666843"/>
            </a:xfrm>
            <a:prstGeom prst="rect">
              <a:avLst/>
            </a:prstGeom>
          </p:spPr>
        </p:pic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D4AAD16D-58F3-4CD2-6987-B9198947D275}"/>
              </a:ext>
            </a:extLst>
          </p:cNvPr>
          <p:cNvSpPr txBox="1"/>
          <p:nvPr/>
        </p:nvSpPr>
        <p:spPr>
          <a:xfrm>
            <a:off x="2904066" y="5783303"/>
            <a:ext cx="6239933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, </a:t>
            </a:r>
            <a:r>
              <a:rPr lang="en-GB" sz="1700" dirty="0" err="1">
                <a:latin typeface="Neutraface Text Light" panose="02000600050000020004" pitchFamily="50" charset="0"/>
              </a:rPr>
              <a:t>Ann.Geophys</a:t>
            </a:r>
            <a:r>
              <a:rPr lang="en-GB" sz="1700" dirty="0">
                <a:latin typeface="Neutraface Text Light" panose="02000600050000020004" pitchFamily="50" charset="0"/>
              </a:rPr>
              <a:t>., 2014,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0.5194/angeo-32-383-2014</a:t>
            </a:r>
          </a:p>
          <a:p>
            <a:pPr>
              <a:lnSpc>
                <a:spcPts val="2000"/>
              </a:lnSpc>
            </a:pPr>
            <a:r>
              <a:rPr lang="en-GB" sz="1700" b="1" dirty="0">
                <a:latin typeface="Neutraface Text Light" panose="02000600050000020004" pitchFamily="50" charset="0"/>
              </a:rPr>
              <a:t>updated</a:t>
            </a:r>
          </a:p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 Frontiers., 2022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10.3389/fspas.2022.960775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35184BF-111C-6F1E-2236-48C355BDF141}"/>
              </a:ext>
            </a:extLst>
          </p:cNvPr>
          <p:cNvSpPr/>
          <p:nvPr/>
        </p:nvSpPr>
        <p:spPr>
          <a:xfrm>
            <a:off x="5130800" y="2014336"/>
            <a:ext cx="355600" cy="2900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07DBC16-84CC-5710-384F-FA2A014763B3}"/>
              </a:ext>
            </a:extLst>
          </p:cNvPr>
          <p:cNvCxnSpPr/>
          <p:nvPr/>
        </p:nvCxnSpPr>
        <p:spPr>
          <a:xfrm>
            <a:off x="682487" y="5539409"/>
            <a:ext cx="887896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4CD87E7-6D1F-EE70-81DF-7D71551351BD}"/>
              </a:ext>
            </a:extLst>
          </p:cNvPr>
          <p:cNvCxnSpPr/>
          <p:nvPr/>
        </p:nvCxnSpPr>
        <p:spPr>
          <a:xfrm>
            <a:off x="682487" y="5539409"/>
            <a:ext cx="887896" cy="0"/>
          </a:xfrm>
          <a:prstGeom prst="line">
            <a:avLst/>
          </a:prstGeom>
          <a:ln w="38100">
            <a:solidFill>
              <a:schemeClr val="tx1"/>
            </a:solidFill>
            <a:prstDash val="sysDot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5C46481B-EAF0-D0CE-DAAC-543F4530DF83}"/>
              </a:ext>
            </a:extLst>
          </p:cNvPr>
          <p:cNvSpPr txBox="1"/>
          <p:nvPr/>
        </p:nvSpPr>
        <p:spPr>
          <a:xfrm>
            <a:off x="1552513" y="5274551"/>
            <a:ext cx="1351553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  <a:sym typeface="Symbol"/>
              </a:rPr>
              <a:t>BV</a:t>
            </a:r>
            <a:r>
              <a:rPr kumimoji="0" lang="en-GB" sz="28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  <a:sym typeface="Symbol"/>
              </a:rPr>
              <a:t>1.76</a:t>
            </a:r>
            <a:endParaRPr lang="en-GB" sz="2800" baseline="30000" dirty="0">
              <a:solidFill>
                <a:prstClr val="black"/>
              </a:solidFill>
              <a:latin typeface="Neutraface Text Book" panose="02000600030000020004" pitchFamily="50" charset="0"/>
              <a:cs typeface="Arial" panose="020B0604020202020204" pitchFamily="34" charset="0"/>
              <a:sym typeface="Symbol"/>
            </a:endParaRPr>
          </a:p>
          <a:p>
            <a:r>
              <a:rPr kumimoji="0" lang="en-GB" sz="2800" b="0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  <a:sym typeface="Symbol"/>
              </a:rPr>
              <a:t>aa</a:t>
            </a:r>
            <a:r>
              <a:rPr kumimoji="0" lang="en-GB" sz="28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  <a:sym typeface="Symbol"/>
              </a:rPr>
              <a:t>H</a:t>
            </a: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Arial" panose="020B0604020202020204" pitchFamily="34" charset="0"/>
              <a:sym typeface="Symbol"/>
            </a:endParaRPr>
          </a:p>
          <a:p>
            <a:endParaRPr lang="en-GB" dirty="0"/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B9EE1010-3D20-D46D-92A3-83D9C40F21C7}"/>
              </a:ext>
            </a:extLst>
          </p:cNvPr>
          <p:cNvCxnSpPr/>
          <p:nvPr/>
        </p:nvCxnSpPr>
        <p:spPr>
          <a:xfrm>
            <a:off x="682487" y="6003235"/>
            <a:ext cx="887896" cy="0"/>
          </a:xfrm>
          <a:prstGeom prst="line">
            <a:avLst/>
          </a:prstGeom>
          <a:ln w="19050">
            <a:solidFill>
              <a:srgbClr val="0000FF"/>
            </a:solidFill>
            <a:prstDash val="soli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081520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471F0D2-9988-340C-9B71-C935CD40FF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360B191-EECE-965A-4DEF-975E6751C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61" y="11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13032479-2D47-F2F7-4FE8-6E8B5BB6D2A9}"/>
              </a:ext>
            </a:extLst>
          </p:cNvPr>
          <p:cNvSpPr/>
          <p:nvPr/>
        </p:nvSpPr>
        <p:spPr bwMode="auto">
          <a:xfrm>
            <a:off x="27000" y="-1402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0847A2CA-FAA8-CA89-A5FF-D2BCAB6A1A18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9F40D870-7391-72C5-3C38-34525D4D5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BE9D5479-C90A-C8AF-FB0D-B715D8FB4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021F3C3C-2034-3341-4DC5-6088DF32B6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3607DB95-8121-9081-721A-4F939F897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211BF0F8-D609-10EB-624B-1832159702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4AB9A99-055D-1F8A-18FF-FF1A8B05AFC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62D39D86-8FA5-8AC0-F44B-084BDF0C3C24}"/>
              </a:ext>
            </a:extLst>
          </p:cNvPr>
          <p:cNvSpPr txBox="1">
            <a:spLocks/>
          </p:cNvSpPr>
          <p:nvPr/>
        </p:nvSpPr>
        <p:spPr bwMode="auto">
          <a:xfrm>
            <a:off x="3523948" y="425298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not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baseline="-25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?</a:t>
            </a:r>
          </a:p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Bsin</a:t>
            </a:r>
            <a:r>
              <a:rPr lang="en-GB" sz="3200" kern="0" baseline="30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/2)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?</a:t>
            </a:r>
            <a:endParaRPr kumimoji="0" lang="en-GB" sz="3200" b="0" i="0" u="none" strike="noStrike" kern="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0F5DC5DB-26FF-4C99-E85B-7EEA0420BC6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80" t="36650" b="3504"/>
          <a:stretch>
            <a:fillRect/>
          </a:stretch>
        </p:blipFill>
        <p:spPr>
          <a:xfrm>
            <a:off x="2117787" y="3742153"/>
            <a:ext cx="6911819" cy="3132514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FCC0E393-E1AE-CD61-69CD-24C6355497B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786450" y="1621213"/>
            <a:ext cx="4266967" cy="2942363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A0BD243-1CAF-2610-594D-63CAD7891A92}"/>
              </a:ext>
            </a:extLst>
          </p:cNvPr>
          <p:cNvSpPr txBox="1"/>
          <p:nvPr/>
        </p:nvSpPr>
        <p:spPr>
          <a:xfrm>
            <a:off x="4896260" y="1502469"/>
            <a:ext cx="2458179" cy="3813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</a:pPr>
            <a:r>
              <a:rPr lang="en-GB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data: from am index 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48A2E79-06A7-3B05-F8E4-F016F92A897C}"/>
              </a:ext>
            </a:extLst>
          </p:cNvPr>
          <p:cNvGrpSpPr/>
          <p:nvPr/>
        </p:nvGrpSpPr>
        <p:grpSpPr>
          <a:xfrm>
            <a:off x="114394" y="3781310"/>
            <a:ext cx="2271042" cy="2373121"/>
            <a:chOff x="114394" y="3781310"/>
            <a:chExt cx="2271042" cy="2373121"/>
          </a:xfrm>
        </p:grpSpPr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C1F6E94E-60D9-E5AB-8C36-C22ECEA5DA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1933" y="4242014"/>
              <a:ext cx="0" cy="1912417"/>
            </a:xfrm>
            <a:prstGeom prst="straightConnector1">
              <a:avLst/>
            </a:prstGeom>
            <a:ln w="31750">
              <a:solidFill>
                <a:srgbClr val="156082"/>
              </a:solidFill>
              <a:headEnd type="triangle" w="lg" len="lg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22B96CEA-8EA1-9B4E-CCAB-71F396FA9FEA}"/>
                </a:ext>
              </a:extLst>
            </p:cNvPr>
            <p:cNvCxnSpPr/>
            <p:nvPr/>
          </p:nvCxnSpPr>
          <p:spPr>
            <a:xfrm>
              <a:off x="132010" y="5386679"/>
              <a:ext cx="1692000" cy="0"/>
            </a:xfrm>
            <a:prstGeom prst="straightConnector1">
              <a:avLst/>
            </a:prstGeom>
            <a:ln w="38100">
              <a:headEnd w="lg" len="lg"/>
              <a:tailEnd type="triangl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3884903B-AB6C-4D8C-701D-A5E50FFBF0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1932" y="4630583"/>
              <a:ext cx="1013603" cy="756096"/>
            </a:xfrm>
            <a:prstGeom prst="straightConnector1">
              <a:avLst/>
            </a:prstGeom>
            <a:ln w="34925">
              <a:solidFill>
                <a:srgbClr val="CC0099"/>
              </a:solidFill>
              <a:headEnd w="lg" len="lg"/>
              <a:tailEnd type="stealth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F8A0D67A-86F0-7F22-8206-485963F17E8F}"/>
                </a:ext>
              </a:extLst>
            </p:cNvPr>
            <p:cNvSpPr/>
            <p:nvPr/>
          </p:nvSpPr>
          <p:spPr>
            <a:xfrm>
              <a:off x="809185" y="4806706"/>
              <a:ext cx="414068" cy="260794"/>
            </a:xfrm>
            <a:custGeom>
              <a:avLst/>
              <a:gdLst>
                <a:gd name="csX0" fmla="*/ 0 w 414068"/>
                <a:gd name="csY0" fmla="*/ 2002 h 260794"/>
                <a:gd name="csX1" fmla="*/ 414068 w 414068"/>
                <a:gd name="csY1" fmla="*/ 260794 h 2607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414068" h="260794">
                  <a:moveTo>
                    <a:pt x="0" y="2002"/>
                  </a:moveTo>
                  <a:cubicBezTo>
                    <a:pt x="241540" y="-15251"/>
                    <a:pt x="301924" y="79640"/>
                    <a:pt x="414068" y="260794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2B9498E-8F33-C957-0A45-377A4AD13865}"/>
                </a:ext>
              </a:extLst>
            </p:cNvPr>
            <p:cNvSpPr txBox="1"/>
            <p:nvPr/>
          </p:nvSpPr>
          <p:spPr>
            <a:xfrm>
              <a:off x="114394" y="3781310"/>
              <a:ext cx="13086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400" dirty="0">
                  <a:solidFill>
                    <a:srgbClr val="156082"/>
                  </a:solidFill>
                </a:rPr>
                <a:t>[B</a:t>
              </a:r>
              <a:r>
                <a:rPr lang="en-GB" sz="2400" baseline="-25000" dirty="0">
                  <a:solidFill>
                    <a:srgbClr val="156082"/>
                  </a:solidFill>
                </a:rPr>
                <a:t>Z </a:t>
              </a:r>
              <a:r>
                <a:rPr lang="en-GB" sz="2400" dirty="0">
                  <a:solidFill>
                    <a:srgbClr val="156082"/>
                  </a:solidFill>
                </a:rPr>
                <a:t>]</a:t>
              </a:r>
              <a:r>
                <a:rPr lang="en-GB" sz="2400" baseline="-25000" dirty="0">
                  <a:solidFill>
                    <a:srgbClr val="156082"/>
                  </a:solidFill>
                </a:rPr>
                <a:t>GSM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0C34E50-0C75-D137-9428-88799457F573}"/>
                </a:ext>
              </a:extLst>
            </p:cNvPr>
            <p:cNvSpPr txBox="1"/>
            <p:nvPr/>
          </p:nvSpPr>
          <p:spPr>
            <a:xfrm>
              <a:off x="1499626" y="4691279"/>
              <a:ext cx="8858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400" dirty="0">
                  <a:solidFill>
                    <a:srgbClr val="CC0099"/>
                  </a:solidFill>
                </a:rPr>
                <a:t>B</a:t>
              </a:r>
              <a:endParaRPr lang="en-GB" sz="2400" baseline="-25000" dirty="0">
                <a:solidFill>
                  <a:srgbClr val="CC0099"/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EBEBAC3-AD16-F5C1-4C9A-17943FE38BE2}"/>
                </a:ext>
              </a:extLst>
            </p:cNvPr>
            <p:cNvSpPr txBox="1"/>
            <p:nvPr/>
          </p:nvSpPr>
          <p:spPr>
            <a:xfrm>
              <a:off x="971038" y="4077809"/>
              <a:ext cx="327010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>
                  <a:latin typeface="Arial" panose="020B0604020202020204" pitchFamily="34" charset="0"/>
                  <a:cs typeface="Arial" panose="020B0604020202020204" pitchFamily="34" charset="0"/>
                  <a:sym typeface="Symbol"/>
                </a:rPr>
                <a:t> </a:t>
              </a:r>
              <a:r>
                <a:rPr lang="en-GB" sz="2400" kern="0" dirty="0"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</a:t>
              </a:r>
              <a:r>
                <a:rPr lang="en-GB" dirty="0">
                  <a:latin typeface="Arial" panose="020B0604020202020204" pitchFamily="34" charset="0"/>
                  <a:cs typeface="Arial" panose="020B0604020202020204" pitchFamily="34" charset="0"/>
                  <a:sym typeface="Symbol"/>
                </a:rPr>
                <a:t> </a:t>
              </a:r>
              <a:endParaRPr lang="en-GB" dirty="0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CCB161EB-486B-40CD-A0B6-7D81935697BF}"/>
                </a:ext>
              </a:extLst>
            </p:cNvPr>
            <p:cNvSpPr txBox="1"/>
            <p:nvPr/>
          </p:nvSpPr>
          <p:spPr>
            <a:xfrm>
              <a:off x="957372" y="5392895"/>
              <a:ext cx="13086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400" dirty="0">
                  <a:solidFill>
                    <a:srgbClr val="156082"/>
                  </a:solidFill>
                </a:rPr>
                <a:t>[B</a:t>
              </a:r>
              <a:r>
                <a:rPr lang="en-GB" sz="2400" baseline="-25000" dirty="0">
                  <a:solidFill>
                    <a:srgbClr val="156082"/>
                  </a:solidFill>
                </a:rPr>
                <a:t>Y </a:t>
              </a:r>
              <a:r>
                <a:rPr lang="en-GB" sz="2400" dirty="0">
                  <a:solidFill>
                    <a:srgbClr val="156082"/>
                  </a:solidFill>
                </a:rPr>
                <a:t>]</a:t>
              </a:r>
              <a:r>
                <a:rPr lang="en-GB" sz="2400" baseline="-25000" dirty="0">
                  <a:solidFill>
                    <a:srgbClr val="156082"/>
                  </a:solidFill>
                </a:rPr>
                <a:t>GSM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BA472A6E-17DF-4F35-8827-B0CD3387A02F}"/>
              </a:ext>
            </a:extLst>
          </p:cNvPr>
          <p:cNvSpPr txBox="1"/>
          <p:nvPr/>
        </p:nvSpPr>
        <p:spPr>
          <a:xfrm>
            <a:off x="265549" y="1547843"/>
            <a:ext cx="4560951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Solar wind magnetosphere</a:t>
            </a:r>
          </a:p>
          <a:p>
            <a:pPr>
              <a:lnSpc>
                <a:spcPts val="2400"/>
              </a:lnSpc>
              <a:spcAft>
                <a:spcPts val="1200"/>
              </a:spcAft>
            </a:pP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coupling depends on southward IMF in GSM frame </a:t>
            </a:r>
          </a:p>
          <a:p>
            <a:pPr>
              <a:lnSpc>
                <a:spcPts val="24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Half-wave rectified [Bz]</a:t>
            </a:r>
            <a:r>
              <a:rPr lang="en-GB" sz="2400" baseline="-250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GSM</a:t>
            </a: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 does not work as well as Bsin</a:t>
            </a:r>
            <a:r>
              <a:rPr lang="en-GB" sz="2400" baseline="300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4</a:t>
            </a: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(/2) where  is the IMF clock angle</a:t>
            </a:r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C5DED1F1-0D53-4DFE-3051-480882CEB7FA}"/>
              </a:ext>
            </a:extLst>
          </p:cNvPr>
          <p:cNvCxnSpPr>
            <a:cxnSpLocks/>
          </p:cNvCxnSpPr>
          <p:nvPr/>
        </p:nvCxnSpPr>
        <p:spPr>
          <a:xfrm flipH="1" flipV="1">
            <a:off x="6919933" y="1735546"/>
            <a:ext cx="472622" cy="910549"/>
          </a:xfrm>
          <a:prstGeom prst="straightConnector1">
            <a:avLst/>
          </a:prstGeom>
          <a:ln w="19050">
            <a:solidFill>
              <a:schemeClr val="tx1"/>
            </a:solidFill>
            <a:headEnd type="triangle" w="lg" len="lg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4DFAA334-CD7C-9990-1894-A86C26FE0999}"/>
              </a:ext>
            </a:extLst>
          </p:cNvPr>
          <p:cNvSpPr txBox="1"/>
          <p:nvPr/>
        </p:nvSpPr>
        <p:spPr>
          <a:xfrm>
            <a:off x="7612997" y="3709945"/>
            <a:ext cx="1323970" cy="532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</a:pPr>
            <a:r>
              <a:rPr lang="en-GB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half wave  rectified </a:t>
            </a:r>
          </a:p>
        </p:txBody>
      </p:sp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387B0912-59BD-D47A-3B78-6A30FAD7AA18}"/>
              </a:ext>
            </a:extLst>
          </p:cNvPr>
          <p:cNvCxnSpPr>
            <a:cxnSpLocks/>
          </p:cNvCxnSpPr>
          <p:nvPr/>
        </p:nvCxnSpPr>
        <p:spPr>
          <a:xfrm flipV="1">
            <a:off x="7012641" y="3840092"/>
            <a:ext cx="620646" cy="26284"/>
          </a:xfrm>
          <a:prstGeom prst="straightConnector1">
            <a:avLst/>
          </a:prstGeom>
          <a:ln w="19050">
            <a:solidFill>
              <a:schemeClr val="tx1"/>
            </a:solidFill>
            <a:headEnd type="triangle" w="lg" len="lg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87B7C3CB-4902-A5BB-AE52-CBA2B1205201}"/>
              </a:ext>
            </a:extLst>
          </p:cNvPr>
          <p:cNvSpPr txBox="1"/>
          <p:nvPr/>
        </p:nvSpPr>
        <p:spPr>
          <a:xfrm>
            <a:off x="7633287" y="3279765"/>
            <a:ext cx="1323970" cy="312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700"/>
              </a:lnSpc>
            </a:pPr>
            <a:r>
              <a:rPr lang="en-GB" dirty="0">
                <a:solidFill>
                  <a:srgbClr val="0000FF"/>
                </a:solidFill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Bsin</a:t>
            </a:r>
            <a:r>
              <a:rPr lang="en-GB" baseline="30000" dirty="0">
                <a:solidFill>
                  <a:srgbClr val="0000FF"/>
                </a:solidFill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4</a:t>
            </a:r>
            <a:r>
              <a:rPr lang="en-GB" dirty="0">
                <a:solidFill>
                  <a:srgbClr val="0000FF"/>
                </a:solidFill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(/2)</a:t>
            </a:r>
            <a:r>
              <a:rPr lang="en-GB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 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42A8EE00-7171-4632-95EF-BCF4EE513E62}"/>
              </a:ext>
            </a:extLst>
          </p:cNvPr>
          <p:cNvCxnSpPr>
            <a:cxnSpLocks/>
            <a:endCxn id="36" idx="1"/>
          </p:cNvCxnSpPr>
          <p:nvPr/>
        </p:nvCxnSpPr>
        <p:spPr>
          <a:xfrm>
            <a:off x="7200416" y="3125523"/>
            <a:ext cx="432871" cy="310407"/>
          </a:xfrm>
          <a:prstGeom prst="straightConnector1">
            <a:avLst/>
          </a:prstGeom>
          <a:ln w="19050">
            <a:solidFill>
              <a:schemeClr val="tx1"/>
            </a:solidFill>
            <a:headEnd type="triangle" w="lg" len="lg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150954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EF58FA4-3DDD-D218-CAFB-687A70D9AB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930A12E-8643-85E5-6C0A-B07E3DCA4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61" y="-2274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AD40494-E0DD-DEE2-909D-600AAB415EF8}"/>
              </a:ext>
            </a:extLst>
          </p:cNvPr>
          <p:cNvSpPr/>
          <p:nvPr/>
        </p:nvSpPr>
        <p:spPr bwMode="auto">
          <a:xfrm>
            <a:off x="27000" y="-1402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BC2B3312-33DA-62F1-8EF7-299E45C6969A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3BB961EC-87A3-0281-D0BB-3A0B48F2C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47261E2F-7F44-835C-81D6-A858770A2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53923F49-C4A0-5789-1245-8FB14EA9A0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3E5C89B9-E9AA-2BC5-A6D3-9E4BC54B4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83F54514-72FD-DBF1-5E8E-E701839CFE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67A73C97-5110-514B-E773-21AB55516C4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5CFAE96F-2A98-44C8-5E4F-A7C9BC222917}"/>
              </a:ext>
            </a:extLst>
          </p:cNvPr>
          <p:cNvSpPr txBox="1">
            <a:spLocks/>
          </p:cNvSpPr>
          <p:nvPr/>
        </p:nvSpPr>
        <p:spPr bwMode="auto">
          <a:xfrm>
            <a:off x="3523948" y="425298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not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baseline="-25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?</a:t>
            </a:r>
          </a:p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Bsin</a:t>
            </a:r>
            <a:r>
              <a:rPr lang="en-GB" sz="3200" kern="0" baseline="30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/2)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?</a:t>
            </a:r>
            <a:endParaRPr kumimoji="0" lang="en-GB" sz="3200" b="0" i="0" u="none" strike="noStrike" kern="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9" name="Picture 38">
            <a:extLst>
              <a:ext uri="{FF2B5EF4-FFF2-40B4-BE49-F238E27FC236}">
                <a16:creationId xmlns:a16="http://schemas.microsoft.com/office/drawing/2014/main" id="{016A708A-8E92-EA5B-4658-5FA85D33EAD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1" r="4562"/>
          <a:stretch>
            <a:fillRect/>
          </a:stretch>
        </p:blipFill>
        <p:spPr>
          <a:xfrm>
            <a:off x="2725947" y="1533207"/>
            <a:ext cx="6323163" cy="5230019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E73FE86B-54A7-4D42-BE87-1097B7CA5124}"/>
              </a:ext>
            </a:extLst>
          </p:cNvPr>
          <p:cNvSpPr txBox="1"/>
          <p:nvPr/>
        </p:nvSpPr>
        <p:spPr>
          <a:xfrm>
            <a:off x="288517" y="1644935"/>
            <a:ext cx="2437429" cy="21000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one-</a:t>
            </a:r>
          </a:p>
          <a:p>
            <a:pPr>
              <a:lnSpc>
                <a:spcPts val="2600"/>
              </a:lnSpc>
            </a:pP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minute IMF data</a:t>
            </a:r>
            <a:b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</a:br>
            <a:b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</a:b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1996-2000,</a:t>
            </a:r>
          </a:p>
          <a:p>
            <a:pPr>
              <a:lnSpc>
                <a:spcPts val="2600"/>
              </a:lnSpc>
            </a:pP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inclusive</a:t>
            </a:r>
            <a:endParaRPr lang="en-GB" sz="2800" dirty="0">
              <a:latin typeface="Neutraface Text Book" panose="02000600030000020004" pitchFamily="50" charset="0"/>
              <a:cs typeface="Arial" panose="020B0604020202020204" pitchFamily="34" charset="0"/>
              <a:sym typeface="Symbol"/>
            </a:endParaRPr>
          </a:p>
        </p:txBody>
      </p:sp>
    </p:spTree>
    <p:extLst>
      <p:ext uri="{BB962C8B-B14F-4D97-AF65-F5344CB8AC3E}">
        <p14:creationId xmlns:p14="http://schemas.microsoft.com/office/powerpoint/2010/main" val="195087126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2D7084B-59BA-B196-49C2-719F32583E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11F7EF5-D358-5601-1F92-C3A793CF2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61" y="-2274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DEB0140F-FAB6-3B5E-0288-1248B477D9DC}"/>
              </a:ext>
            </a:extLst>
          </p:cNvPr>
          <p:cNvSpPr/>
          <p:nvPr/>
        </p:nvSpPr>
        <p:spPr bwMode="auto">
          <a:xfrm>
            <a:off x="27000" y="-1402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953B2C30-89F8-CA7E-84E6-A8723F65F6D2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D5DE2EB6-4A8D-31D9-6F12-FC42ABC90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37F6F597-8E42-704A-1220-BE97085FD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57F9ADE6-6F94-19E5-4890-F7A8A734D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24D2570A-B161-BA9E-2AEC-11C8AD0E1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FFDC13A8-3B73-2EF5-3CCC-246D24A93E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BEEA2862-0F2E-A8FA-CDA4-D101A037D23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3C13B61B-E8DE-4D30-4D0F-72E464FD902B}"/>
              </a:ext>
            </a:extLst>
          </p:cNvPr>
          <p:cNvSpPr txBox="1">
            <a:spLocks/>
          </p:cNvSpPr>
          <p:nvPr/>
        </p:nvSpPr>
        <p:spPr bwMode="auto">
          <a:xfrm>
            <a:off x="3523948" y="425298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not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baseline="-25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?</a:t>
            </a:r>
          </a:p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Bsin</a:t>
            </a:r>
            <a:r>
              <a:rPr lang="en-GB" sz="3200" kern="0" baseline="30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/2)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?</a:t>
            </a:r>
            <a:endParaRPr kumimoji="0" lang="en-GB" sz="3200" b="0" i="0" u="none" strike="noStrike" kern="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4F80F15-47B6-8260-EE6D-90CE217B557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30" r="4423"/>
          <a:stretch>
            <a:fillRect/>
          </a:stretch>
        </p:blipFill>
        <p:spPr>
          <a:xfrm>
            <a:off x="2799328" y="1648919"/>
            <a:ext cx="6241156" cy="5004434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DD828DCA-A80E-F3FA-80C8-AAE70D22B4A9}"/>
              </a:ext>
            </a:extLst>
          </p:cNvPr>
          <p:cNvSpPr txBox="1"/>
          <p:nvPr/>
        </p:nvSpPr>
        <p:spPr>
          <a:xfrm>
            <a:off x="288517" y="1644935"/>
            <a:ext cx="2437429" cy="24316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annual means of one-minute IMF data</a:t>
            </a:r>
            <a:b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</a:br>
            <a:b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</a:b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1996-2000,</a:t>
            </a:r>
          </a:p>
          <a:p>
            <a:pPr>
              <a:lnSpc>
                <a:spcPts val="2600"/>
              </a:lnSpc>
            </a:pP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inclusive</a:t>
            </a:r>
            <a:endParaRPr lang="en-GB" sz="2800" dirty="0">
              <a:latin typeface="Neutraface Text Book" panose="02000600030000020004" pitchFamily="50" charset="0"/>
              <a:cs typeface="Arial" panose="020B0604020202020204" pitchFamily="34" charset="0"/>
              <a:sym typeface="Symbol"/>
            </a:endParaRPr>
          </a:p>
        </p:txBody>
      </p:sp>
    </p:spTree>
    <p:extLst>
      <p:ext uri="{BB962C8B-B14F-4D97-AF65-F5344CB8AC3E}">
        <p14:creationId xmlns:p14="http://schemas.microsoft.com/office/powerpoint/2010/main" val="171220302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DB5DA89-7158-09C6-13B6-29A53DBB7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E18BD48-4F3E-375D-5198-978530E14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1ED85B4-B03E-06C7-71A0-28690A909D35}"/>
              </a:ext>
            </a:extLst>
          </p:cNvPr>
          <p:cNvSpPr/>
          <p:nvPr/>
        </p:nvSpPr>
        <p:spPr bwMode="auto">
          <a:xfrm>
            <a:off x="8654" y="-12819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6F85E397-1CBC-F858-E46F-988FC93DD6B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5CCF438A-D04C-5DC7-6105-EFF16CC3F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1BCA9673-D030-DF35-A42B-D7B65ABE0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64EEB5D8-A014-9ECB-7331-10CEDEC664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B59BC692-D5A4-3FE5-2E4E-457C15D7E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1F5950F2-C81F-7FF6-CDE5-74B0A50A95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EEDC4753-0B3E-64BB-CF9B-0E5406ABEAA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C14DEB4D-B156-7A62-5708-68190D4DD048}"/>
              </a:ext>
            </a:extLst>
          </p:cNvPr>
          <p:cNvSpPr txBox="1">
            <a:spLocks/>
          </p:cNvSpPr>
          <p:nvPr/>
        </p:nvSpPr>
        <p:spPr bwMode="auto">
          <a:xfrm>
            <a:off x="3523948" y="425298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not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</a:t>
            </a:r>
            <a:r>
              <a:rPr lang="en-GB" sz="3200" kern="0" baseline="-25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?</a:t>
            </a:r>
          </a:p>
          <a:p>
            <a:pPr marL="0" marR="0" lvl="0" indent="0" algn="l" defTabSz="914400" rtl="0" eaLnBrk="1" fontAlgn="base" latinLnBrk="0" hangingPunct="1">
              <a:lnSpc>
                <a:spcPts val="34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 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Bsin</a:t>
            </a:r>
            <a:r>
              <a:rPr lang="en-GB" sz="3200" kern="0" baseline="300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GB" sz="3200" kern="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/2)</a:t>
            </a:r>
            <a:r>
              <a:rPr lang="en-GB" sz="3200" kern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?</a:t>
            </a:r>
            <a:endParaRPr kumimoji="0" lang="en-GB" sz="3200" b="0" i="0" u="none" strike="noStrike" kern="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ECE1BB4-BE3E-052E-6B25-9932694B6194}"/>
              </a:ext>
            </a:extLst>
          </p:cNvPr>
          <p:cNvSpPr/>
          <p:nvPr/>
        </p:nvSpPr>
        <p:spPr>
          <a:xfrm>
            <a:off x="5130800" y="2014336"/>
            <a:ext cx="355600" cy="2900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EDFED032-12D8-914C-BAB1-C8D496414C0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25"/>
          <a:stretch>
            <a:fillRect/>
          </a:stretch>
        </p:blipFill>
        <p:spPr>
          <a:xfrm>
            <a:off x="1894876" y="1543122"/>
            <a:ext cx="6963084" cy="5142668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ECA3E54A-9150-CF32-0D94-61A482AB5628}"/>
              </a:ext>
            </a:extLst>
          </p:cNvPr>
          <p:cNvSpPr txBox="1"/>
          <p:nvPr/>
        </p:nvSpPr>
        <p:spPr>
          <a:xfrm>
            <a:off x="60803" y="4932594"/>
            <a:ext cx="2129865" cy="7645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annual means</a:t>
            </a:r>
            <a:endParaRPr lang="en-GB" sz="2800" dirty="0">
              <a:latin typeface="Neutraface Text Book" panose="02000600030000020004" pitchFamily="50" charset="0"/>
              <a:cs typeface="Arial" panose="020B0604020202020204" pitchFamily="34" charset="0"/>
              <a:sym typeface="Symbo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1455CE3-8FDC-2077-E81B-F8BE59B80BE4}"/>
              </a:ext>
            </a:extLst>
          </p:cNvPr>
          <p:cNvSpPr txBox="1"/>
          <p:nvPr/>
        </p:nvSpPr>
        <p:spPr>
          <a:xfrm>
            <a:off x="187419" y="2881647"/>
            <a:ext cx="1876634" cy="1097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one minute data</a:t>
            </a:r>
            <a:endParaRPr lang="en-GB" sz="2800" dirty="0">
              <a:latin typeface="Neutraface Text Book" panose="02000600030000020004" pitchFamily="50" charset="0"/>
              <a:cs typeface="Arial" panose="020B0604020202020204" pitchFamily="34" charset="0"/>
              <a:sym typeface="Symbol"/>
            </a:endParaRPr>
          </a:p>
        </p:txBody>
      </p:sp>
    </p:spTree>
    <p:extLst>
      <p:ext uri="{BB962C8B-B14F-4D97-AF65-F5344CB8AC3E}">
        <p14:creationId xmlns:p14="http://schemas.microsoft.com/office/powerpoint/2010/main" val="18368934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DC8BBEB-C602-A4A6-0B74-0FC87DE51B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ED94F2C-B0C7-FF4D-64E5-08AA6AF4B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5068F031-5540-3179-9A75-0831ACC05DBC}"/>
              </a:ext>
            </a:extLst>
          </p:cNvPr>
          <p:cNvSpPr/>
          <p:nvPr/>
        </p:nvSpPr>
        <p:spPr bwMode="auto">
          <a:xfrm>
            <a:off x="8654" y="-12819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F3A3DFF6-B493-9379-41CD-3F19AF38B25F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B9B5A8D5-0FD0-E6C0-9199-22F99EF3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22D44ACC-0EFA-D743-53AA-7DBBCED26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6F70B1AE-5929-42B3-CD60-FDBD13AF96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21B106BA-77A8-E334-70CA-C4187F2A6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6C5AF459-8BAA-D298-F654-013B6C2B71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0580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51B31BB1-287E-CCAF-DE4E-797966DCA9A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9" name="Subtitle 2">
            <a:extLst>
              <a:ext uri="{FF2B5EF4-FFF2-40B4-BE49-F238E27FC236}">
                <a16:creationId xmlns:a16="http://schemas.microsoft.com/office/drawing/2014/main" id="{48662B6F-F1E5-64B2-F412-65890373B387}"/>
              </a:ext>
            </a:extLst>
          </p:cNvPr>
          <p:cNvSpPr txBox="1">
            <a:spLocks/>
          </p:cNvSpPr>
          <p:nvPr/>
        </p:nvSpPr>
        <p:spPr bwMode="auto">
          <a:xfrm>
            <a:off x="3505110" y="269295"/>
            <a:ext cx="384932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First OSF Reconstruction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7B8B362-55E0-45CA-5787-59D338F50391}"/>
              </a:ext>
            </a:extLst>
          </p:cNvPr>
          <p:cNvSpPr txBox="1"/>
          <p:nvPr/>
        </p:nvSpPr>
        <p:spPr>
          <a:xfrm>
            <a:off x="136449" y="1673012"/>
            <a:ext cx="4104339" cy="10997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Used aa and, in effect, quantified V using 27-day aa recurrence index, </a:t>
            </a:r>
            <a:r>
              <a:rPr lang="en-GB" sz="2800" dirty="0" err="1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RI</a:t>
            </a:r>
            <a:r>
              <a:rPr lang="en-GB" sz="2800" baseline="-25000" dirty="0" err="1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aa</a:t>
            </a:r>
            <a:endParaRPr lang="en-GB" sz="2800" baseline="-250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C24D629-D9E8-9AD2-2FDD-7F2D2CE75D5E}"/>
              </a:ext>
            </a:extLst>
          </p:cNvPr>
          <p:cNvSpPr txBox="1"/>
          <p:nvPr/>
        </p:nvSpPr>
        <p:spPr>
          <a:xfrm>
            <a:off x="3424990" y="967755"/>
            <a:ext cx="4588624" cy="5543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800"/>
              </a:lnSpc>
            </a:pPr>
            <a:r>
              <a:rPr lang="en-GB" sz="1800" dirty="0">
                <a:latin typeface="Neutraface Text Light" panose="02000600050000020004" pitchFamily="50" charset="0"/>
              </a:rPr>
              <a:t>Lockwood et al., Nature, 1999, </a:t>
            </a:r>
          </a:p>
          <a:p>
            <a:pPr>
              <a:lnSpc>
                <a:spcPts val="1800"/>
              </a:lnSpc>
            </a:pPr>
            <a:r>
              <a:rPr lang="en-GB" sz="1800" dirty="0">
                <a:latin typeface="Neutraface Text Light" panose="02000600050000020004" pitchFamily="50" charset="0"/>
              </a:rPr>
              <a:t> doi : </a:t>
            </a:r>
            <a:r>
              <a:rPr lang="en-GB" sz="18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10.1038/20867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CC203D-916B-41CE-EDE6-4299437A7ABD}"/>
              </a:ext>
            </a:extLst>
          </p:cNvPr>
          <p:cNvSpPr txBox="1"/>
          <p:nvPr/>
        </p:nvSpPr>
        <p:spPr>
          <a:xfrm>
            <a:off x="4163069" y="1673958"/>
            <a:ext cx="4844481" cy="10997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Then used Parker Spiral theory and Ulysses result on IMF |B</a:t>
            </a:r>
            <a:r>
              <a:rPr lang="en-GB" sz="2800" baseline="-250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r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| to convert B into OSF </a:t>
            </a:r>
            <a:endParaRPr lang="en-GB" sz="2800" baseline="-250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FA73EEFA-347C-776C-D737-7B7BAD6CC20E}"/>
              </a:ext>
            </a:extLst>
          </p:cNvPr>
          <p:cNvCxnSpPr>
            <a:cxnSpLocks/>
          </p:cNvCxnSpPr>
          <p:nvPr/>
        </p:nvCxnSpPr>
        <p:spPr>
          <a:xfrm>
            <a:off x="7652442" y="3248714"/>
            <a:ext cx="452467" cy="50032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FE7D01CB-AFD5-4662-D556-F6F5F9CDF3CB}"/>
              </a:ext>
            </a:extLst>
          </p:cNvPr>
          <p:cNvGrpSpPr/>
          <p:nvPr/>
        </p:nvGrpSpPr>
        <p:grpSpPr>
          <a:xfrm>
            <a:off x="174567" y="2743003"/>
            <a:ext cx="8772713" cy="3964585"/>
            <a:chOff x="174567" y="2743003"/>
            <a:chExt cx="8772713" cy="3964585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6D48722-6A5D-EC2D-0D74-B8EFA2274AFB}"/>
                </a:ext>
              </a:extLst>
            </p:cNvPr>
            <p:cNvGrpSpPr/>
            <p:nvPr/>
          </p:nvGrpSpPr>
          <p:grpSpPr>
            <a:xfrm>
              <a:off x="174567" y="2743003"/>
              <a:ext cx="8772713" cy="3964585"/>
              <a:chOff x="327167" y="2746343"/>
              <a:chExt cx="9438127" cy="3956371"/>
            </a:xfrm>
          </p:grpSpPr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B07FF242-5A69-3BA0-2AB3-AA118D883B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27167" y="2762754"/>
                <a:ext cx="4095203" cy="3939960"/>
              </a:xfrm>
              <a:prstGeom prst="rect">
                <a:avLst/>
              </a:prstGeom>
              <a:ln>
                <a:noFill/>
              </a:ln>
            </p:spPr>
          </p:pic>
          <p:pic>
            <p:nvPicPr>
              <p:cNvPr id="19" name="Picture 18">
                <a:extLst>
                  <a:ext uri="{FF2B5EF4-FFF2-40B4-BE49-F238E27FC236}">
                    <a16:creationId xmlns:a16="http://schemas.microsoft.com/office/drawing/2014/main" id="{473411E6-EC3E-36A5-38A0-9110E84B48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514154" y="2746343"/>
                <a:ext cx="5251140" cy="3956371"/>
              </a:xfrm>
              <a:prstGeom prst="rect">
                <a:avLst/>
              </a:prstGeom>
              <a:ln>
                <a:noFill/>
              </a:ln>
            </p:spPr>
          </p:pic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8E395B9-16A6-98DA-89E5-307304B9F96F}"/>
                </a:ext>
              </a:extLst>
            </p:cNvPr>
            <p:cNvSpPr txBox="1"/>
            <p:nvPr/>
          </p:nvSpPr>
          <p:spPr>
            <a:xfrm>
              <a:off x="4649708" y="3628778"/>
              <a:ext cx="2430240" cy="5096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geomagnetic reconstruction</a:t>
              </a:r>
              <a:endParaRPr lang="en-GB" baseline="-25000" dirty="0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8CCADB2-5ABD-B467-7D00-2B38F81B682C}"/>
                </a:ext>
              </a:extLst>
            </p:cNvPr>
            <p:cNvSpPr txBox="1"/>
            <p:nvPr/>
          </p:nvSpPr>
          <p:spPr>
            <a:xfrm>
              <a:off x="5864828" y="3006163"/>
              <a:ext cx="2430240" cy="3044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rgbClr val="006699"/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in-situ  spacecraft data</a:t>
              </a:r>
              <a:endParaRPr lang="en-GB" baseline="-25000" dirty="0">
                <a:solidFill>
                  <a:srgbClr val="0066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FC9CB829-6789-1A78-FFEF-7C9206D34780}"/>
                </a:ext>
              </a:extLst>
            </p:cNvPr>
            <p:cNvCxnSpPr/>
            <p:nvPr/>
          </p:nvCxnSpPr>
          <p:spPr>
            <a:xfrm>
              <a:off x="5527964" y="4089425"/>
              <a:ext cx="336864" cy="574015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10BE098-A30B-FD8E-AF26-F6C3F10F4E57}"/>
                </a:ext>
              </a:extLst>
            </p:cNvPr>
            <p:cNvSpPr txBox="1"/>
            <p:nvPr/>
          </p:nvSpPr>
          <p:spPr>
            <a:xfrm>
              <a:off x="5138251" y="3317470"/>
              <a:ext cx="2430240" cy="30444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>
                <a:lnSpc>
                  <a:spcPts val="1600"/>
                </a:lnSpc>
              </a:pPr>
              <a:r>
                <a:rPr lang="en-GB" dirty="0">
                  <a:solidFill>
                    <a:srgbClr val="990099"/>
                  </a:solidFill>
                  <a:latin typeface="Neutraface Text Book" panose="02000600030000020004" pitchFamily="50" charset="0"/>
                  <a:cs typeface="Arial" panose="020B0604020202020204" pitchFamily="34" charset="0"/>
                  <a:sym typeface="Symbol"/>
                </a:rPr>
                <a:t>sunspot number</a:t>
              </a:r>
              <a:endParaRPr lang="en-GB" baseline="-25000" dirty="0">
                <a:solidFill>
                  <a:srgbClr val="990099"/>
                </a:solidFill>
                <a:latin typeface="Arial" panose="020B0604020202020204" pitchFamily="34" charset="0"/>
                <a:cs typeface="Arial" panose="020B0604020202020204" pitchFamily="34" charset="0"/>
                <a:sym typeface="Symbol"/>
              </a:endParaRPr>
            </a:p>
          </p:txBody>
        </p:sp>
        <p:cxnSp>
          <p:nvCxnSpPr>
            <p:cNvPr id="34" name="Straight Arrow Connector 33">
              <a:extLst>
                <a:ext uri="{FF2B5EF4-FFF2-40B4-BE49-F238E27FC236}">
                  <a16:creationId xmlns:a16="http://schemas.microsoft.com/office/drawing/2014/main" id="{C93979F7-4B51-9754-0AAC-326B6688CCA3}"/>
                </a:ext>
              </a:extLst>
            </p:cNvPr>
            <p:cNvCxnSpPr>
              <a:cxnSpLocks/>
            </p:cNvCxnSpPr>
            <p:nvPr/>
          </p:nvCxnSpPr>
          <p:spPr>
            <a:xfrm>
              <a:off x="6336262" y="3564390"/>
              <a:ext cx="712500" cy="159781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C6518EF2-55A9-15C4-E689-A9DBB3B06EE4}"/>
              </a:ext>
            </a:extLst>
          </p:cNvPr>
          <p:cNvSpPr txBox="1"/>
          <p:nvPr/>
        </p:nvSpPr>
        <p:spPr>
          <a:xfrm rot="16200000">
            <a:off x="2417567" y="4511949"/>
            <a:ext cx="3672000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dirty="0"/>
              <a:t>Signed Open Solar Flux, F</a:t>
            </a:r>
            <a:r>
              <a:rPr lang="en-GB" baseline="-25000" dirty="0"/>
              <a:t>S</a:t>
            </a:r>
            <a:r>
              <a:rPr lang="en-GB" dirty="0"/>
              <a:t> (10</a:t>
            </a:r>
            <a:r>
              <a:rPr lang="en-GB" baseline="30000" dirty="0"/>
              <a:t>14 </a:t>
            </a:r>
            <a:r>
              <a:rPr lang="en-GB" dirty="0"/>
              <a:t>Wb)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058B48F-0FDE-77D3-12D3-52C181F34A2F}"/>
              </a:ext>
            </a:extLst>
          </p:cNvPr>
          <p:cNvSpPr txBox="1"/>
          <p:nvPr/>
        </p:nvSpPr>
        <p:spPr>
          <a:xfrm rot="16200000">
            <a:off x="-1733692" y="4586337"/>
            <a:ext cx="3942000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dirty="0"/>
              <a:t>                    </a:t>
            </a:r>
            <a:r>
              <a:rPr lang="en-GB" dirty="0" err="1"/>
              <a:t>RI</a:t>
            </a:r>
            <a:r>
              <a:rPr lang="en-GB" baseline="-25000" dirty="0" err="1"/>
              <a:t>aa</a:t>
            </a:r>
            <a:r>
              <a:rPr lang="en-GB" baseline="-25000" dirty="0"/>
              <a:t>                                           </a:t>
            </a:r>
            <a:r>
              <a:rPr lang="en-GB" dirty="0"/>
              <a:t>aa (nT)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F61FE50-F09E-3949-4116-BF1C4F5FA3EB}"/>
              </a:ext>
            </a:extLst>
          </p:cNvPr>
          <p:cNvSpPr txBox="1"/>
          <p:nvPr/>
        </p:nvSpPr>
        <p:spPr>
          <a:xfrm rot="16200000">
            <a:off x="7615075" y="4974963"/>
            <a:ext cx="2280835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en-GB" dirty="0"/>
              <a:t>Sunspot number, R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DDD5644-D284-A0EA-99E3-799F3EC89225}"/>
              </a:ext>
            </a:extLst>
          </p:cNvPr>
          <p:cNvSpPr/>
          <p:nvPr/>
        </p:nvSpPr>
        <p:spPr>
          <a:xfrm>
            <a:off x="96340" y="2753836"/>
            <a:ext cx="3869640" cy="3942001"/>
          </a:xfrm>
          <a:prstGeom prst="rect">
            <a:avLst/>
          </a:prstGeom>
          <a:noFill/>
          <a:ln>
            <a:solidFill>
              <a:srgbClr val="99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92BC672-8B97-11C0-7BA8-86602C87C836}"/>
              </a:ext>
            </a:extLst>
          </p:cNvPr>
          <p:cNvSpPr/>
          <p:nvPr/>
        </p:nvSpPr>
        <p:spPr>
          <a:xfrm>
            <a:off x="4072587" y="2756489"/>
            <a:ext cx="4934963" cy="3964585"/>
          </a:xfrm>
          <a:prstGeom prst="rect">
            <a:avLst/>
          </a:prstGeom>
          <a:noFill/>
          <a:ln>
            <a:solidFill>
              <a:srgbClr val="99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1154451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7F28F5F-27BD-04B1-7692-565E5658F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76E58FC-ED1C-51A6-6988-FFE93373D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E3B746EE-3AFE-9936-E326-525511D89F57}"/>
              </a:ext>
            </a:extLst>
          </p:cNvPr>
          <p:cNvSpPr/>
          <p:nvPr/>
        </p:nvSpPr>
        <p:spPr bwMode="auto">
          <a:xfrm>
            <a:off x="8654" y="-12819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1AAFD182-A541-BA7C-26D5-D85FDFABBC9C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2A5D63B8-FC06-C45B-8C42-7648B9A5B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95D88356-ABD5-8FA6-49A0-C56796AD4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9132CF40-DFAC-7228-45F3-F3A4DF7F1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76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BBCD6161-0B26-EC5E-4E7B-102230B7C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C9F35B3-4CF9-1DF8-01C2-E999C13E0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1CE19356-0E95-1420-AC17-E43B7297DA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79303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71A18811-C13C-E63D-B4FE-544EBF7A13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FE910B9-D2E0-E66A-F883-8A3134C7F7FB}"/>
              </a:ext>
            </a:extLst>
          </p:cNvPr>
          <p:cNvSpPr txBox="1"/>
          <p:nvPr/>
        </p:nvSpPr>
        <p:spPr>
          <a:xfrm>
            <a:off x="65309" y="5116855"/>
            <a:ext cx="2846380" cy="1708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 </a:t>
            </a:r>
          </a:p>
          <a:p>
            <a:pPr>
              <a:lnSpc>
                <a:spcPts val="1800"/>
              </a:lnSpc>
            </a:pPr>
            <a:r>
              <a:rPr lang="en-GB" sz="1700" dirty="0" err="1">
                <a:latin typeface="Neutraface Text Light" panose="02000600050000020004" pitchFamily="50" charset="0"/>
              </a:rPr>
              <a:t>Ann.Geophys</a:t>
            </a:r>
            <a:r>
              <a:rPr lang="en-GB" sz="1700" dirty="0">
                <a:latin typeface="Neutraface Text Light" panose="02000600050000020004" pitchFamily="50" charset="0"/>
              </a:rPr>
              <a:t>., 2014, doi:</a:t>
            </a:r>
          </a:p>
          <a:p>
            <a:pPr>
              <a:lnSpc>
                <a:spcPts val="1800"/>
              </a:lnSpc>
            </a:pP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10.5194/angeo-32-383-2014</a:t>
            </a:r>
          </a:p>
          <a:p>
            <a:pPr>
              <a:lnSpc>
                <a:spcPts val="1800"/>
              </a:lnSpc>
            </a:pPr>
            <a:r>
              <a:rPr lang="en-GB" sz="1700" b="1" dirty="0">
                <a:latin typeface="Neutraface Text Light" panose="02000600050000020004" pitchFamily="50" charset="0"/>
              </a:rPr>
              <a:t>updated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 Frontiers., 2022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10.3389/fspas.2022.960775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1998E6F-AE8A-868C-B044-E7C5E1CE3629}"/>
              </a:ext>
            </a:extLst>
          </p:cNvPr>
          <p:cNvGrpSpPr/>
          <p:nvPr/>
        </p:nvGrpSpPr>
        <p:grpSpPr>
          <a:xfrm>
            <a:off x="2636499" y="1614415"/>
            <a:ext cx="6409551" cy="5032116"/>
            <a:chOff x="2286000" y="1767827"/>
            <a:chExt cx="6460085" cy="503211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BA6B1DB5-BF0A-B24E-E50D-348B4907806F}"/>
                </a:ext>
              </a:extLst>
            </p:cNvPr>
            <p:cNvSpPr/>
            <p:nvPr/>
          </p:nvSpPr>
          <p:spPr>
            <a:xfrm>
              <a:off x="2286000" y="1767827"/>
              <a:ext cx="6460085" cy="503211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D6009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43074F7B-F167-9E18-B5FF-292DBA60345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31858" y="1825883"/>
              <a:ext cx="6280340" cy="4883950"/>
            </a:xfrm>
            <a:prstGeom prst="rect">
              <a:avLst/>
            </a:prstGeom>
          </p:spPr>
        </p:pic>
      </p:grpSp>
      <p:sp>
        <p:nvSpPr>
          <p:cNvPr id="9" name="Subtitle 2">
            <a:extLst>
              <a:ext uri="{FF2B5EF4-FFF2-40B4-BE49-F238E27FC236}">
                <a16:creationId xmlns:a16="http://schemas.microsoft.com/office/drawing/2014/main" id="{248052D2-67D0-FB28-683C-3299A1C1ECAD}"/>
              </a:ext>
            </a:extLst>
          </p:cNvPr>
          <p:cNvSpPr txBox="1">
            <a:spLocks/>
          </p:cNvSpPr>
          <p:nvPr/>
        </p:nvSpPr>
        <p:spPr bwMode="auto">
          <a:xfrm>
            <a:off x="3477911" y="643527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 err="1">
                <a:solidFill>
                  <a:srgbClr val="CC0099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BV</a:t>
            </a:r>
            <a:r>
              <a:rPr lang="en-GB" sz="3200" kern="0" baseline="30000" dirty="0" err="1">
                <a:solidFill>
                  <a:srgbClr val="CC0099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n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dependence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of different indices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3F9A14B-E54B-477E-DFB2-EDB3C4486AAA}"/>
              </a:ext>
            </a:extLst>
          </p:cNvPr>
          <p:cNvSpPr txBox="1"/>
          <p:nvPr/>
        </p:nvSpPr>
        <p:spPr>
          <a:xfrm>
            <a:off x="65309" y="1561419"/>
            <a:ext cx="2659888" cy="21954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1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4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IDV, IHV &amp; IDV(1d) indices based on hourly averages</a:t>
            </a:r>
          </a:p>
          <a:p>
            <a:pPr marL="0" marR="0" lvl="0" indent="0" algn="l" defTabSz="457200" rtl="0" eaLnBrk="1" fontAlgn="auto" latinLnBrk="0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Svalgaard and Cliver </a:t>
            </a:r>
          </a:p>
          <a:p>
            <a:pPr lvl="0">
              <a:lnSpc>
                <a:spcPts val="1800"/>
              </a:lnSpc>
              <a:defRPr/>
            </a:pPr>
            <a:r>
              <a:rPr lang="en-GB" sz="17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J. Geophys. Res., 2007, </a:t>
            </a:r>
          </a:p>
          <a:p>
            <a:pPr lvl="0">
              <a:lnSpc>
                <a:spcPts val="1800"/>
              </a:lnSpc>
              <a:defRPr/>
            </a:pPr>
            <a:r>
              <a:rPr lang="en-GB" sz="1700" u="sng" dirty="0">
                <a:solidFill>
                  <a:srgbClr val="3333FF"/>
                </a:solidFill>
                <a:latin typeface="Neutraface Text Light" panose="02000600050000020004" pitchFamily="50" charset="0"/>
              </a:rPr>
              <a:t>doi: 10.1029/2007JA012437</a:t>
            </a:r>
          </a:p>
          <a:p>
            <a:pPr lvl="0">
              <a:lnSpc>
                <a:spcPts val="2000"/>
              </a:lnSpc>
              <a:defRPr/>
            </a:pPr>
            <a:endParaRPr lang="en-GB" sz="2800" baseline="-250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17957F-8D0E-65FF-9529-C2F4E902CDE2}"/>
              </a:ext>
            </a:extLst>
          </p:cNvPr>
          <p:cNvSpPr/>
          <p:nvPr/>
        </p:nvSpPr>
        <p:spPr>
          <a:xfrm>
            <a:off x="3314482" y="3492335"/>
            <a:ext cx="988160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7959FC2-2CBC-2AC6-9575-0382EF008778}"/>
              </a:ext>
            </a:extLst>
          </p:cNvPr>
          <p:cNvSpPr/>
          <p:nvPr/>
        </p:nvSpPr>
        <p:spPr>
          <a:xfrm>
            <a:off x="3373639" y="5630838"/>
            <a:ext cx="988160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A2C957E-A03A-938E-16FA-FE3BB31CC9A8}"/>
              </a:ext>
            </a:extLst>
          </p:cNvPr>
          <p:cNvSpPr/>
          <p:nvPr/>
        </p:nvSpPr>
        <p:spPr>
          <a:xfrm>
            <a:off x="6343792" y="3497190"/>
            <a:ext cx="988160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AA1C3FD-93C2-DF31-9E66-2947780A31CE}"/>
              </a:ext>
            </a:extLst>
          </p:cNvPr>
          <p:cNvSpPr/>
          <p:nvPr/>
        </p:nvSpPr>
        <p:spPr>
          <a:xfrm>
            <a:off x="6342480" y="5630838"/>
            <a:ext cx="1043603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60E2173-FB19-7C95-8E63-61CE19754310}"/>
              </a:ext>
            </a:extLst>
          </p:cNvPr>
          <p:cNvSpPr/>
          <p:nvPr/>
        </p:nvSpPr>
        <p:spPr>
          <a:xfrm>
            <a:off x="3965116" y="570016"/>
            <a:ext cx="181582" cy="283535"/>
          </a:xfrm>
          <a:prstGeom prst="rect">
            <a:avLst/>
          </a:prstGeom>
          <a:solidFill>
            <a:srgbClr val="FFFF00">
              <a:alpha val="2902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3EA41B3-C145-421B-A02E-2411B59A7612}"/>
                  </a:ext>
                </a:extLst>
              </p:cNvPr>
              <p:cNvSpPr txBox="1"/>
              <p:nvPr/>
            </p:nvSpPr>
            <p:spPr>
              <a:xfrm>
                <a:off x="43385" y="3332051"/>
                <a:ext cx="2659888" cy="180049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spcAft>
                    <a:spcPts val="600"/>
                  </a:spcAft>
                </a:pPr>
                <a:r>
                  <a:rPr lang="en-GB" sz="2400" b="1" dirty="0"/>
                  <a:t>A.</a:t>
                </a:r>
                <a:r>
                  <a:rPr lang="en-GB" sz="2400" dirty="0"/>
                  <a:t>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GB" sz="20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=0.971</m:t>
                        </m:r>
                      </m:e>
                      <m:sub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−0.021</m:t>
                        </m:r>
                      </m:sub>
                      <m:sup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+0.012</m:t>
                        </m:r>
                      </m:sup>
                    </m:sSubSup>
                  </m:oMath>
                </a14:m>
                <a:endParaRPr lang="en-GB" sz="2000" dirty="0"/>
              </a:p>
              <a:p>
                <a:pPr>
                  <a:spcAft>
                    <a:spcPts val="600"/>
                  </a:spcAft>
                </a:pPr>
                <a:r>
                  <a:rPr lang="en-GB" sz="2400" b="1" dirty="0"/>
                  <a:t>B.</a:t>
                </a:r>
                <a:r>
                  <a:rPr lang="en-GB" sz="2400" dirty="0"/>
                  <a:t>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GB" sz="20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=0.962</m:t>
                        </m:r>
                      </m:e>
                      <m:sub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−0.0</m:t>
                        </m:r>
                        <m:r>
                          <a:rPr lang="en-GB" sz="2000" b="0" i="1" smtClean="0">
                            <a:latin typeface="Cambria Math" panose="02040503050406030204" pitchFamily="18" charset="0"/>
                          </a:rPr>
                          <m:t>29</m:t>
                        </m:r>
                      </m:sub>
                      <m:sup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+0.01</m:t>
                        </m:r>
                        <m:r>
                          <a:rPr lang="en-GB" sz="2000" b="0" i="1" smtClean="0">
                            <a:latin typeface="Cambria Math" panose="02040503050406030204" pitchFamily="18" charset="0"/>
                          </a:rPr>
                          <m:t>7</m:t>
                        </m:r>
                      </m:sup>
                    </m:sSubSup>
                  </m:oMath>
                </a14:m>
                <a:endParaRPr lang="en-GB" sz="2000" dirty="0"/>
              </a:p>
              <a:p>
                <a:pPr>
                  <a:spcAft>
                    <a:spcPts val="600"/>
                  </a:spcAft>
                </a:pPr>
                <a:r>
                  <a:rPr lang="en-GB" sz="2400" b="1" dirty="0"/>
                  <a:t>C.</a:t>
                </a:r>
                <a:r>
                  <a:rPr lang="en-GB" sz="2400" dirty="0"/>
                  <a:t>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GB" sz="20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=0.917</m:t>
                        </m:r>
                      </m:e>
                      <m:sub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−0.0.21</m:t>
                        </m:r>
                      </m:sub>
                      <m:sup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+0.0</m:t>
                        </m:r>
                        <m:r>
                          <a:rPr lang="en-GB" sz="2000" b="0" i="1" smtClean="0">
                            <a:latin typeface="Cambria Math" panose="02040503050406030204" pitchFamily="18" charset="0"/>
                          </a:rPr>
                          <m:t>34</m:t>
                        </m:r>
                      </m:sup>
                    </m:sSubSup>
                  </m:oMath>
                </a14:m>
                <a:endParaRPr lang="en-GB" sz="2000" dirty="0"/>
              </a:p>
              <a:p>
                <a:pPr>
                  <a:spcAft>
                    <a:spcPts val="600"/>
                  </a:spcAft>
                </a:pPr>
                <a:r>
                  <a:rPr lang="en-GB" sz="2400" b="1" dirty="0"/>
                  <a:t>D.</a:t>
                </a:r>
                <a:r>
                  <a:rPr lang="en-GB" sz="2400" dirty="0"/>
                  <a:t> </a:t>
                </a:r>
                <a14:m>
                  <m:oMath xmlns:m="http://schemas.openxmlformats.org/officeDocument/2006/math">
                    <m:sSubSup>
                      <m:sSubSupPr>
                        <m:ctrlPr>
                          <a:rPr lang="en-GB" sz="2000" i="1">
                            <a:latin typeface="Cambria Math" panose="02040503050406030204" pitchFamily="18" charset="0"/>
                          </a:rPr>
                        </m:ctrlPr>
                      </m:sSubSupPr>
                      <m:e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𝑟</m:t>
                        </m:r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=0.921</m:t>
                        </m:r>
                      </m:e>
                      <m:sub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−0.0</m:t>
                        </m:r>
                        <m:r>
                          <a:rPr lang="en-GB" sz="2000" b="0" i="1" smtClean="0">
                            <a:latin typeface="Cambria Math" panose="02040503050406030204" pitchFamily="18" charset="0"/>
                          </a:rPr>
                          <m:t>57</m:t>
                        </m:r>
                      </m:sub>
                      <m:sup>
                        <m:r>
                          <a:rPr lang="en-GB" sz="2000" i="1">
                            <a:latin typeface="Cambria Math" panose="02040503050406030204" pitchFamily="18" charset="0"/>
                          </a:rPr>
                          <m:t>+0.0</m:t>
                        </m:r>
                        <m:r>
                          <a:rPr lang="en-GB" sz="2000" b="0" i="1" smtClean="0">
                            <a:latin typeface="Cambria Math" panose="02040503050406030204" pitchFamily="18" charset="0"/>
                          </a:rPr>
                          <m:t>34</m:t>
                        </m:r>
                      </m:sup>
                    </m:sSubSup>
                  </m:oMath>
                </a14:m>
                <a:endParaRPr lang="en-GB" sz="2000" dirty="0"/>
              </a:p>
            </p:txBody>
          </p:sp>
        </mc:Choice>
        <mc:Fallback xmlns=""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53EA41B3-C145-421B-A02E-2411B59A761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385" y="3332051"/>
                <a:ext cx="2659888" cy="1800493"/>
              </a:xfrm>
              <a:prstGeom prst="rect">
                <a:avLst/>
              </a:prstGeom>
              <a:blipFill>
                <a:blip r:embed="rId7"/>
                <a:stretch>
                  <a:fillRect l="-3440" t="-2712" b="-7119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F31E9DD-574C-4746-5738-2975D5C156D0}"/>
              </a:ext>
            </a:extLst>
          </p:cNvPr>
          <p:cNvCxnSpPr/>
          <p:nvPr/>
        </p:nvCxnSpPr>
        <p:spPr>
          <a:xfrm>
            <a:off x="5621702" y="6474320"/>
            <a:ext cx="432000" cy="0"/>
          </a:xfrm>
          <a:prstGeom prst="line">
            <a:avLst/>
          </a:prstGeom>
          <a:ln w="38100">
            <a:solidFill>
              <a:srgbClr val="FFFF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497DE60-0433-15BC-445E-A8E415ADC192}"/>
              </a:ext>
            </a:extLst>
          </p:cNvPr>
          <p:cNvCxnSpPr/>
          <p:nvPr/>
        </p:nvCxnSpPr>
        <p:spPr>
          <a:xfrm>
            <a:off x="5621702" y="6474320"/>
            <a:ext cx="432000" cy="0"/>
          </a:xfrm>
          <a:prstGeom prst="line">
            <a:avLst/>
          </a:prstGeom>
          <a:ln w="38100">
            <a:solidFill>
              <a:schemeClr val="tx1"/>
            </a:solidFill>
            <a:prstDash val="sysDot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6B3014F5-539C-9D6C-752F-4868BBE83F3A}"/>
              </a:ext>
            </a:extLst>
          </p:cNvPr>
          <p:cNvSpPr txBox="1"/>
          <p:nvPr/>
        </p:nvSpPr>
        <p:spPr>
          <a:xfrm>
            <a:off x="6022593" y="6269189"/>
            <a:ext cx="135155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en-GB" sz="20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Arial" panose="020B0604020202020204" pitchFamily="34" charset="0"/>
                <a:sym typeface="Symbol"/>
              </a:rPr>
              <a:t>BV</a:t>
            </a:r>
            <a:r>
              <a:rPr lang="en-GB" sz="2000" baseline="30000" dirty="0">
                <a:solidFill>
                  <a:prstClr val="black"/>
                </a:solidFill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n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00C3C47-13C2-6C3A-CD2C-5A32B8B4BCA8}"/>
              </a:ext>
            </a:extLst>
          </p:cNvPr>
          <p:cNvCxnSpPr/>
          <p:nvPr/>
        </p:nvCxnSpPr>
        <p:spPr>
          <a:xfrm>
            <a:off x="3827868" y="3332684"/>
            <a:ext cx="360000" cy="0"/>
          </a:xfrm>
          <a:prstGeom prst="line">
            <a:avLst/>
          </a:prstGeom>
          <a:ln w="19050">
            <a:solidFill>
              <a:srgbClr val="0000FF"/>
            </a:solidFill>
            <a:prstDash val="soli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3A721339-C602-5600-783B-3A600F72E243}"/>
              </a:ext>
            </a:extLst>
          </p:cNvPr>
          <p:cNvCxnSpPr/>
          <p:nvPr/>
        </p:nvCxnSpPr>
        <p:spPr>
          <a:xfrm>
            <a:off x="6870578" y="3364943"/>
            <a:ext cx="360000" cy="0"/>
          </a:xfrm>
          <a:prstGeom prst="line">
            <a:avLst/>
          </a:prstGeom>
          <a:ln w="19050">
            <a:solidFill>
              <a:srgbClr val="FF00FF"/>
            </a:solidFill>
            <a:prstDash val="soli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095AD9E-6249-512B-330D-01BA3CC40B71}"/>
              </a:ext>
            </a:extLst>
          </p:cNvPr>
          <p:cNvCxnSpPr/>
          <p:nvPr/>
        </p:nvCxnSpPr>
        <p:spPr>
          <a:xfrm>
            <a:off x="6870578" y="5538299"/>
            <a:ext cx="360000" cy="0"/>
          </a:xfrm>
          <a:prstGeom prst="line">
            <a:avLst/>
          </a:prstGeom>
          <a:ln w="19050">
            <a:solidFill>
              <a:schemeClr val="tx1"/>
            </a:solidFill>
            <a:prstDash val="soli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829C62E5-E0FF-F144-B6A4-47388F5724B2}"/>
              </a:ext>
            </a:extLst>
          </p:cNvPr>
          <p:cNvCxnSpPr/>
          <p:nvPr/>
        </p:nvCxnSpPr>
        <p:spPr>
          <a:xfrm>
            <a:off x="4295868" y="5550441"/>
            <a:ext cx="324000" cy="0"/>
          </a:xfrm>
          <a:prstGeom prst="line">
            <a:avLst/>
          </a:prstGeom>
          <a:ln w="19050">
            <a:solidFill>
              <a:srgbClr val="00CC99"/>
            </a:solidFill>
            <a:prstDash val="soli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769176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5186D03-A65A-23D1-3092-D5A7F1DD3C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7333CB28-824B-9A7E-2CD3-2FD11323F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B2389A0-4C96-EC5E-7DC9-70AA2C918727}"/>
              </a:ext>
            </a:extLst>
          </p:cNvPr>
          <p:cNvSpPr/>
          <p:nvPr/>
        </p:nvSpPr>
        <p:spPr bwMode="auto">
          <a:xfrm>
            <a:off x="8654" y="-1270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832E86D5-48EF-5430-3F09-F01B1DAEB103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8122E933-20ED-E029-4E2E-4351F5EEC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52E61DD9-AD7B-3F49-8365-F941A30D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96EB923E-C560-F560-112C-F481EA56D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1033FA08-B743-7FE2-9F24-2BF6A3BEC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68B4B33-6F37-585A-7987-544D52A53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92543CF5-8FD9-8188-554D-808DECCB32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415BA082-9D7E-DA91-56A3-04147E0F004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5D34A286-1DC4-6E92-8880-71C4703A257F}"/>
              </a:ext>
            </a:extLst>
          </p:cNvPr>
          <p:cNvSpPr txBox="1"/>
          <p:nvPr/>
        </p:nvSpPr>
        <p:spPr>
          <a:xfrm>
            <a:off x="289607" y="1570781"/>
            <a:ext cx="4064786" cy="52803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00"/>
              </a:lnSpc>
            </a:pPr>
            <a:r>
              <a:rPr lang="en-GB" sz="20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0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600" b="1" dirty="0">
                <a:latin typeface="Neutraface Text Bold" panose="02000800040000020004" pitchFamily="50" charset="0"/>
                <a:sym typeface="Symbol" panose="05050102010706020507" pitchFamily="18" charset="2"/>
              </a:rPr>
              <a:t>A</a:t>
            </a:r>
            <a:r>
              <a:rPr lang="en-GB" sz="2600" b="1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600" dirty="0">
                <a:latin typeface="Neutraface Text Book" panose="02000600030000020004" pitchFamily="50" charset="0"/>
                <a:sym typeface="Symbol" panose="05050102010706020507" pitchFamily="18" charset="2"/>
              </a:rPr>
              <a:t>correlation coefficients</a:t>
            </a:r>
          </a:p>
          <a:p>
            <a:pPr>
              <a:lnSpc>
                <a:spcPts val="2200"/>
              </a:lnSpc>
            </a:pPr>
            <a:r>
              <a:rPr lang="en-GB" sz="2600" dirty="0">
                <a:latin typeface="Neutraface Text Book" panose="02000600030000020004" pitchFamily="50" charset="0"/>
                <a:sym typeface="Symbol" panose="05050102010706020507" pitchFamily="18" charset="2"/>
              </a:rPr>
              <a:t>r as a function of n</a:t>
            </a:r>
            <a:endParaRPr lang="en-GB" sz="2600" dirty="0">
              <a:solidFill>
                <a:srgbClr val="CC0099"/>
              </a:solidFill>
              <a:latin typeface="Neutraface Text Bold" panose="02000800040000020004" pitchFamily="50" charset="0"/>
              <a:sym typeface="Wingdings 3" panose="05040102010807070707" pitchFamily="18" charset="2"/>
            </a:endParaRPr>
          </a:p>
          <a:p>
            <a:pPr>
              <a:lnSpc>
                <a:spcPts val="2600"/>
              </a:lnSpc>
              <a:spcBef>
                <a:spcPts val="600"/>
              </a:spcBef>
            </a:pPr>
            <a:endParaRPr lang="en-GB" sz="2400" dirty="0">
              <a:solidFill>
                <a:srgbClr val="CC0099"/>
              </a:solidFill>
              <a:latin typeface="Neutraface Text Bold" panose="02000800040000020004" pitchFamily="50" charset="0"/>
              <a:sym typeface="Wingdings 3" panose="05040102010807070707" pitchFamily="18" charset="2"/>
            </a:endParaRPr>
          </a:p>
          <a:p>
            <a:pPr>
              <a:lnSpc>
                <a:spcPts val="26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kumimoji="0" lang="en-GB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Symbol" panose="05050102010706020507" pitchFamily="18" charset="2"/>
              </a:rPr>
              <a:t>B</a:t>
            </a:r>
            <a:r>
              <a:rPr kumimoji="0" lang="en-GB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Significance of difference between peak r and r(n) from Meng-Z test of the differences between correlations allowing for the inter-correlations </a:t>
            </a:r>
          </a:p>
          <a:p>
            <a:pPr>
              <a:lnSpc>
                <a:spcPts val="2600"/>
              </a:lnSpc>
              <a:spcBef>
                <a:spcPts val="600"/>
              </a:spcBef>
            </a:pPr>
            <a:r>
              <a:rPr kumimoji="0" lang="en-GB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endParaRPr lang="en-GB" dirty="0">
              <a:latin typeface="Neutraface Text Light" panose="02000600050000020004" pitchFamily="50" charset="0"/>
              <a:sym typeface="Symbol" panose="05050102010706020507" pitchFamily="18" charset="2"/>
            </a:endParaRPr>
          </a:p>
          <a:p>
            <a:pPr>
              <a:lnSpc>
                <a:spcPts val="22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600" b="1" dirty="0">
                <a:solidFill>
                  <a:prstClr val="black"/>
                </a:solidFill>
                <a:latin typeface="Neutraface Text Bold" panose="02000800040000020004" pitchFamily="50" charset="0"/>
                <a:sym typeface="Symbol" panose="05050102010706020507" pitchFamily="18" charset="2"/>
              </a:rPr>
              <a:t>C</a:t>
            </a:r>
            <a:r>
              <a:rPr lang="en-GB" sz="2600" b="1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The p values (times 10</a:t>
            </a:r>
            <a:r>
              <a:rPr kumimoji="0" lang="en-GB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3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!!) of the null hypothesis that the n value is actually the same for a pair of indices: for all 4 pairs of indices shown we can certainly reject that null hypothesis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CD065FF-88B5-B11B-FE7B-61CA496DA8B3}"/>
              </a:ext>
            </a:extLst>
          </p:cNvPr>
          <p:cNvSpPr/>
          <p:nvPr/>
        </p:nvSpPr>
        <p:spPr>
          <a:xfrm>
            <a:off x="4368800" y="1499522"/>
            <a:ext cx="4593893" cy="5332847"/>
          </a:xfrm>
          <a:prstGeom prst="rect">
            <a:avLst/>
          </a:prstGeom>
          <a:solidFill>
            <a:schemeClr val="bg1"/>
          </a:solidFill>
          <a:ln>
            <a:solidFill>
              <a:srgbClr val="D600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5102E8B-175C-CA58-5A14-FCEE353502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81" r="26900"/>
          <a:stretch>
            <a:fillRect/>
          </a:stretch>
        </p:blipFill>
        <p:spPr>
          <a:xfrm>
            <a:off x="4461594" y="1539408"/>
            <a:ext cx="4501100" cy="5164528"/>
          </a:xfrm>
          <a:prstGeom prst="rect">
            <a:avLst/>
          </a:prstGeom>
        </p:spPr>
      </p:pic>
      <p:sp>
        <p:nvSpPr>
          <p:cNvPr id="8" name="Subtitle 2">
            <a:extLst>
              <a:ext uri="{FF2B5EF4-FFF2-40B4-BE49-F238E27FC236}">
                <a16:creationId xmlns:a16="http://schemas.microsoft.com/office/drawing/2014/main" id="{8CD451CD-8C1C-D65B-CF96-41A7ABA64AC7}"/>
              </a:ext>
            </a:extLst>
          </p:cNvPr>
          <p:cNvSpPr txBox="1">
            <a:spLocks/>
          </p:cNvSpPr>
          <p:nvPr/>
        </p:nvSpPr>
        <p:spPr bwMode="auto">
          <a:xfrm>
            <a:off x="3477911" y="643527"/>
            <a:ext cx="3554679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BV</a:t>
            </a:r>
            <a:r>
              <a:rPr lang="en-GB" sz="3200" kern="0" baseline="30000" dirty="0" err="1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n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 dependence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of different indices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747627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17784" y="16292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en-US" altLang="en-US" sz="1800">
              <a:solidFill>
                <a:srgbClr val="000000"/>
              </a:solidFill>
              <a:latin typeface="Arial" pitchFamily="34" charset="0"/>
              <a:ea typeface="ヒラギノ角ゴ Pro W3" pitchFamily="84" charset="-128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0" y="-21864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GB" sz="2400" b="1" dirty="0">
              <a:solidFill>
                <a:srgbClr val="50535A"/>
              </a:solidFill>
              <a:latin typeface="Rdg Vesta" pitchFamily="2" charset="0"/>
            </a:endParaRPr>
          </a:p>
        </p:txBody>
      </p:sp>
      <p:grpSp>
        <p:nvGrpSpPr>
          <p:cNvPr id="269315" name="Group 3"/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/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  <p:sp>
          <p:nvSpPr>
            <p:cNvPr id="10270" name="Rectangle 5"/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en-US" altLang="en-US" sz="1800">
                <a:solidFill>
                  <a:srgbClr val="000000"/>
                </a:solidFill>
                <a:latin typeface="Arial" pitchFamily="34" charset="0"/>
                <a:ea typeface="ヒラギノ角ゴ Pro W3" pitchFamily="84" charset="-128"/>
              </a:endParaRPr>
            </a:p>
          </p:txBody>
        </p:sp>
      </p:grpSp>
      <p:pic>
        <p:nvPicPr>
          <p:cNvPr id="11" name="Picture 42" descr="UoR-logo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39760" y="261938"/>
            <a:ext cx="616716" cy="7906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68" name="Rectangle 8"/>
          <p:cNvSpPr>
            <a:spLocks noChangeArrowheads="1"/>
          </p:cNvSpPr>
          <p:nvPr/>
        </p:nvSpPr>
        <p:spPr bwMode="auto">
          <a:xfrm>
            <a:off x="1959386" y="687131"/>
            <a:ext cx="6588732" cy="857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fontAlgn="base">
              <a:lnSpc>
                <a:spcPts val="2500"/>
              </a:lnSpc>
              <a:spcBef>
                <a:spcPct val="0"/>
              </a:spcBef>
              <a:spcAft>
                <a:spcPct val="20000"/>
              </a:spcAft>
              <a:buFontTx/>
              <a:buNone/>
            </a:pPr>
            <a:r>
              <a:rPr lang="en-GB" altLang="en-US" sz="3500" dirty="0">
                <a:solidFill>
                  <a:srgbClr val="000000"/>
                </a:solidFill>
                <a:latin typeface="Neutraface Text Bold" panose="02000800040000020004" pitchFamily="50" charset="0"/>
                <a:ea typeface="Times New Roman" pitchFamily="18" charset="0"/>
                <a:cs typeface="Arial" pitchFamily="34" charset="0"/>
              </a:rPr>
              <a:t>Geomagnetic Reconstructions</a:t>
            </a:r>
          </a:p>
          <a:p>
            <a:pPr fontAlgn="base">
              <a:lnSpc>
                <a:spcPts val="2500"/>
              </a:lnSpc>
              <a:spcBef>
                <a:spcPct val="0"/>
              </a:spcBef>
              <a:spcAft>
                <a:spcPct val="20000"/>
              </a:spcAft>
              <a:buNone/>
            </a:pP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made using 4 pairings of indices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59532" y="1529990"/>
            <a:ext cx="2376264" cy="43755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600"/>
              </a:lnSpc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Sunspot number, R</a:t>
            </a:r>
          </a:p>
          <a:p>
            <a:pPr>
              <a:lnSpc>
                <a:spcPts val="2600"/>
              </a:lnSpc>
            </a:pPr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pPr>
              <a:lnSpc>
                <a:spcPts val="2600"/>
              </a:lnSpc>
            </a:pPr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pPr>
              <a:lnSpc>
                <a:spcPts val="2600"/>
              </a:lnSpc>
              <a:spcAft>
                <a:spcPts val="600"/>
              </a:spcAft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IMF, B</a:t>
            </a:r>
          </a:p>
          <a:p>
            <a:pPr>
              <a:lnSpc>
                <a:spcPts val="2600"/>
              </a:lnSpc>
            </a:pPr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pPr>
              <a:lnSpc>
                <a:spcPts val="2600"/>
              </a:lnSpc>
            </a:pPr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pPr>
              <a:lnSpc>
                <a:spcPts val="2600"/>
              </a:lnSpc>
            </a:pPr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pPr>
              <a:lnSpc>
                <a:spcPts val="2600"/>
              </a:lnSpc>
              <a:spcAft>
                <a:spcPts val="1200"/>
              </a:spcAft>
            </a:pPr>
            <a:r>
              <a:rPr lang="en-GB" sz="2800" dirty="0">
                <a:solidFill>
                  <a:srgbClr val="CC0099"/>
                </a:solidFill>
                <a:latin typeface="Arial" panose="020B0604020202020204" pitchFamily="34" charset="0"/>
                <a:cs typeface="Arial" panose="020B0604020202020204" pitchFamily="34" charset="0"/>
                <a:sym typeface="Webdings"/>
              </a:rPr>
              <a:t></a:t>
            </a: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  <a:sym typeface="Symbol"/>
              </a:rPr>
              <a:t> </a:t>
            </a:r>
            <a:r>
              <a:rPr lang="en-GB" sz="28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Solar wind speed, V</a:t>
            </a:r>
            <a:r>
              <a:rPr lang="en-GB" sz="2800" baseline="-25000" dirty="0">
                <a:latin typeface="Neutraface Text Book" panose="02000600030000020004" pitchFamily="50" charset="0"/>
                <a:cs typeface="Arial" panose="020B0604020202020204" pitchFamily="34" charset="0"/>
                <a:sym typeface="Symbol"/>
              </a:rPr>
              <a:t>SW</a:t>
            </a:r>
          </a:p>
          <a:p>
            <a:endParaRPr lang="en-GB" sz="2800" baseline="-250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  <a:p>
            <a:endParaRPr lang="en-GB" sz="2800" dirty="0">
              <a:latin typeface="Arial" panose="020B0604020202020204" pitchFamily="34" charset="0"/>
              <a:cs typeface="Arial" panose="020B0604020202020204" pitchFamily="34" charset="0"/>
              <a:sym typeface="Symbol"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593" y="223979"/>
            <a:ext cx="1607119" cy="1202727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AF4E1A1-C274-2E27-6127-391B0F3354C1}"/>
              </a:ext>
            </a:extLst>
          </p:cNvPr>
          <p:cNvSpPr txBox="1"/>
          <p:nvPr/>
        </p:nvSpPr>
        <p:spPr>
          <a:xfrm>
            <a:off x="2780920" y="6362630"/>
            <a:ext cx="6003548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GB" dirty="0"/>
              <a:t>             1850                      1900                         1950                      2000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D57E9A1-1BFC-FEE0-946E-D2F978D9CBF5}"/>
              </a:ext>
            </a:extLst>
          </p:cNvPr>
          <p:cNvSpPr txBox="1"/>
          <p:nvPr/>
        </p:nvSpPr>
        <p:spPr>
          <a:xfrm>
            <a:off x="7257" y="5188182"/>
            <a:ext cx="2490153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 </a:t>
            </a:r>
          </a:p>
          <a:p>
            <a:pPr>
              <a:lnSpc>
                <a:spcPts val="2000"/>
              </a:lnSpc>
            </a:pPr>
            <a:r>
              <a:rPr lang="en-GB" sz="1700" dirty="0" err="1">
                <a:latin typeface="Neutraface Text Light" panose="02000600050000020004" pitchFamily="50" charset="0"/>
              </a:rPr>
              <a:t>Ann.Geophys</a:t>
            </a:r>
            <a:r>
              <a:rPr lang="en-GB" sz="1700" dirty="0">
                <a:latin typeface="Neutraface Text Light" panose="02000600050000020004" pitchFamily="50" charset="0"/>
              </a:rPr>
              <a:t>., 2014, doi:</a:t>
            </a:r>
          </a:p>
          <a:p>
            <a:pPr>
              <a:lnSpc>
                <a:spcPts val="2000"/>
              </a:lnSpc>
            </a:pP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10.5194/angeo-32-383-2014</a:t>
            </a:r>
          </a:p>
          <a:p>
            <a:pPr>
              <a:lnSpc>
                <a:spcPts val="2000"/>
              </a:lnSpc>
            </a:pPr>
            <a:r>
              <a:rPr lang="en-GB" sz="1700" dirty="0">
                <a:latin typeface="Neutraface Text Light" panose="02000600050000020004" pitchFamily="50" charset="0"/>
              </a:rPr>
              <a:t>Lockwood et al.  Frontiers., 2022 doi: </a:t>
            </a:r>
            <a:r>
              <a:rPr lang="en-GB" sz="17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10.3389/fspas.2022.960775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9324835-1A1B-9F1D-F5B8-577CAFA9F2E1}"/>
              </a:ext>
            </a:extLst>
          </p:cNvPr>
          <p:cNvGrpSpPr/>
          <p:nvPr/>
        </p:nvGrpSpPr>
        <p:grpSpPr>
          <a:xfrm>
            <a:off x="2783840" y="1566983"/>
            <a:ext cx="6055360" cy="4826501"/>
            <a:chOff x="2783840" y="1566983"/>
            <a:chExt cx="6055360" cy="4826501"/>
          </a:xfrm>
        </p:grpSpPr>
        <p:pic>
          <p:nvPicPr>
            <p:cNvPr id="14" name="Picture 3"/>
            <p:cNvPicPr>
              <a:picLocks noChangeAspect="1" noChangeArrowheads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66" t="1835" r="21798" b="35515"/>
            <a:stretch>
              <a:fillRect/>
            </a:stretch>
          </p:blipFill>
          <p:spPr bwMode="auto">
            <a:xfrm>
              <a:off x="2783840" y="1566983"/>
              <a:ext cx="6055360" cy="482650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01D069F-9A6F-77C0-FE42-C64A8A75E071}"/>
                </a:ext>
              </a:extLst>
            </p:cNvPr>
            <p:cNvSpPr txBox="1"/>
            <p:nvPr/>
          </p:nvSpPr>
          <p:spPr>
            <a:xfrm>
              <a:off x="6165850" y="5921468"/>
              <a:ext cx="144000" cy="2154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dirty="0"/>
                <a:t>H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A0F85E5-C7BA-F081-8E42-EB59710A178F}"/>
                </a:ext>
              </a:extLst>
            </p:cNvPr>
            <p:cNvSpPr txBox="1"/>
            <p:nvPr/>
          </p:nvSpPr>
          <p:spPr>
            <a:xfrm>
              <a:off x="6165850" y="6159436"/>
              <a:ext cx="144000" cy="180000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lIns="0" tIns="0" rIns="0" bIns="0" rtlCol="0">
              <a:spAutoFit/>
            </a:bodyPr>
            <a:lstStyle/>
            <a:p>
              <a:r>
                <a:rPr lang="en-GB" sz="1400" dirty="0"/>
                <a:t>H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56887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693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CFED244-4D94-C4E3-1BD6-EAA6E6D9DD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FACDCE31-FFB7-951F-F552-DC5669CFA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F1D038D3-B0A1-CEE0-9E1D-684437AEA534}"/>
              </a:ext>
            </a:extLst>
          </p:cNvPr>
          <p:cNvSpPr/>
          <p:nvPr/>
        </p:nvSpPr>
        <p:spPr bwMode="auto">
          <a:xfrm>
            <a:off x="8654" y="-1270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39387565-05FA-044D-DE28-8FE12DB254A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846B1442-C49F-1308-245B-A3164F80A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F07DD1BC-BF3D-6270-6023-7904E80D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16D67F5D-4CB7-677F-5484-44092362A5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DD62BE33-62C5-8D4B-7457-76C5D0761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79BC0A2-1EAD-8B67-E256-1965A53B8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766FF9B0-1E25-4C57-30C7-72DBA842A1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32311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41F0EB39-F231-0323-75FB-6E4DC263E95E}"/>
              </a:ext>
            </a:extLst>
          </p:cNvPr>
          <p:cNvSpPr txBox="1">
            <a:spLocks/>
          </p:cNvSpPr>
          <p:nvPr/>
        </p:nvSpPr>
        <p:spPr bwMode="auto">
          <a:xfrm>
            <a:off x="3565975" y="629036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Parker Spiral IMF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Orientation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231B4EBE-5D27-A284-8F11-ACFA8D554F1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E01C55FB-7B1A-662E-2FC8-E9AE47470BC7}"/>
              </a:ext>
            </a:extLst>
          </p:cNvPr>
          <p:cNvSpPr txBox="1"/>
          <p:nvPr/>
        </p:nvSpPr>
        <p:spPr>
          <a:xfrm>
            <a:off x="204693" y="1546944"/>
            <a:ext cx="2320794" cy="5760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In ecliptic plane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Bz  0 in monthly means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IMF a</a:t>
            </a:r>
            <a:r>
              <a:rPr kumimoji="0" lang="en-GB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ngle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 in XY plane well- predicted by theory for a given solar wind speed </a:t>
            </a:r>
            <a:r>
              <a:rPr kumimoji="0" lang="en-GB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V</a:t>
            </a:r>
            <a:r>
              <a:rPr kumimoji="0" lang="en-GB" sz="2200" b="0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sw</a:t>
            </a:r>
            <a:endParaRPr kumimoji="0" lang="en-GB" sz="22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Demi" panose="0200060004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Demi" panose="0200060004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>
              <a:lnSpc>
                <a:spcPts val="2000"/>
              </a:lnSpc>
              <a:spcBef>
                <a:spcPts val="600"/>
              </a:spcBef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solidFill>
                  <a:prstClr val="black"/>
                </a:solidFill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So can use </a:t>
            </a:r>
            <a:r>
              <a:rPr lang="en-GB" sz="2200" dirty="0" err="1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V</a:t>
            </a:r>
            <a:r>
              <a:rPr lang="en-GB" sz="2200" baseline="-25000" dirty="0" err="1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sw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to compute radial field (in X direction) |B</a:t>
            </a:r>
            <a:r>
              <a:rPr lang="en-GB" sz="2200" baseline="-25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| from B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Demi" panose="0200060004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4B33AC7-5978-588E-623B-ED4E0F9DD6D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91513" y="1646819"/>
            <a:ext cx="6559164" cy="49193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500036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444"/>
            <a:ext cx="9144000" cy="71101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7" name="Freeform 3"/>
          <p:cNvSpPr>
            <a:spLocks/>
          </p:cNvSpPr>
          <p:nvPr/>
        </p:nvSpPr>
        <p:spPr bwMode="auto">
          <a:xfrm>
            <a:off x="5441950" y="5105400"/>
            <a:ext cx="3727450" cy="825500"/>
          </a:xfrm>
          <a:custGeom>
            <a:avLst/>
            <a:gdLst>
              <a:gd name="T0" fmla="*/ 2147483647 w 2348"/>
              <a:gd name="T1" fmla="*/ 2147483647 h 520"/>
              <a:gd name="T2" fmla="*/ 2147483647 w 2348"/>
              <a:gd name="T3" fmla="*/ 2147483647 h 520"/>
              <a:gd name="T4" fmla="*/ 0 w 2348"/>
              <a:gd name="T5" fmla="*/ 0 h 5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348" h="520">
                <a:moveTo>
                  <a:pt x="2348" y="504"/>
                </a:moveTo>
                <a:cubicBezTo>
                  <a:pt x="2180" y="520"/>
                  <a:pt x="1662" y="472"/>
                  <a:pt x="1292" y="392"/>
                </a:cubicBezTo>
                <a:cubicBezTo>
                  <a:pt x="892" y="304"/>
                  <a:pt x="322" y="174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88" name="Oval 4"/>
          <p:cNvSpPr>
            <a:spLocks noChangeAspect="1" noChangeArrowheads="1"/>
          </p:cNvSpPr>
          <p:nvPr/>
        </p:nvSpPr>
        <p:spPr bwMode="auto">
          <a:xfrm>
            <a:off x="1176563" y="161619"/>
            <a:ext cx="6887485" cy="6681866"/>
          </a:xfrm>
          <a:prstGeom prst="ellipse">
            <a:avLst/>
          </a:prstGeom>
          <a:noFill/>
          <a:ln w="19050">
            <a:solidFill>
              <a:srgbClr val="EDF15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1989" name="Freeform 8"/>
          <p:cNvSpPr>
            <a:spLocks/>
          </p:cNvSpPr>
          <p:nvPr/>
        </p:nvSpPr>
        <p:spPr bwMode="auto">
          <a:xfrm>
            <a:off x="5054600" y="114300"/>
            <a:ext cx="4025900" cy="1765300"/>
          </a:xfrm>
          <a:custGeom>
            <a:avLst/>
            <a:gdLst>
              <a:gd name="T0" fmla="*/ 2147483647 w 2536"/>
              <a:gd name="T1" fmla="*/ 0 h 1112"/>
              <a:gd name="T2" fmla="*/ 0 w 2536"/>
              <a:gd name="T3" fmla="*/ 2147483647 h 111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36" h="1112">
                <a:moveTo>
                  <a:pt x="2536" y="0"/>
                </a:moveTo>
                <a:cubicBezTo>
                  <a:pt x="1416" y="744"/>
                  <a:pt x="40" y="448"/>
                  <a:pt x="0" y="1112"/>
                </a:cubicBezTo>
              </a:path>
            </a:pathLst>
          </a:custGeom>
          <a:noFill/>
          <a:ln w="38100" cmpd="sng">
            <a:solidFill>
              <a:srgbClr val="3333FF"/>
            </a:solidFill>
            <a:round/>
            <a:headEnd type="none" w="med" len="med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0" name="Freeform 11"/>
          <p:cNvSpPr>
            <a:spLocks/>
          </p:cNvSpPr>
          <p:nvPr/>
        </p:nvSpPr>
        <p:spPr bwMode="auto">
          <a:xfrm>
            <a:off x="5880100" y="4076700"/>
            <a:ext cx="3251200" cy="863600"/>
          </a:xfrm>
          <a:custGeom>
            <a:avLst/>
            <a:gdLst>
              <a:gd name="T0" fmla="*/ 2147483647 w 2104"/>
              <a:gd name="T1" fmla="*/ 0 h 544"/>
              <a:gd name="T2" fmla="*/ 2147483647 w 2104"/>
              <a:gd name="T3" fmla="*/ 2147483647 h 544"/>
              <a:gd name="T4" fmla="*/ 0 w 2104"/>
              <a:gd name="T5" fmla="*/ 2147483647 h 5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04" h="544">
                <a:moveTo>
                  <a:pt x="2104" y="0"/>
                </a:moveTo>
                <a:cubicBezTo>
                  <a:pt x="1936" y="16"/>
                  <a:pt x="1363" y="120"/>
                  <a:pt x="1016" y="272"/>
                </a:cubicBezTo>
                <a:cubicBezTo>
                  <a:pt x="624" y="440"/>
                  <a:pt x="272" y="544"/>
                  <a:pt x="0" y="448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1" name="Freeform 12"/>
          <p:cNvSpPr>
            <a:spLocks/>
          </p:cNvSpPr>
          <p:nvPr/>
        </p:nvSpPr>
        <p:spPr bwMode="auto">
          <a:xfrm>
            <a:off x="5638800" y="4876800"/>
            <a:ext cx="3505200" cy="279400"/>
          </a:xfrm>
          <a:custGeom>
            <a:avLst/>
            <a:gdLst>
              <a:gd name="T0" fmla="*/ 2147483647 w 2208"/>
              <a:gd name="T1" fmla="*/ 2147483647 h 176"/>
              <a:gd name="T2" fmla="*/ 2147483647 w 2208"/>
              <a:gd name="T3" fmla="*/ 2147483647 h 176"/>
              <a:gd name="T4" fmla="*/ 0 w 2208"/>
              <a:gd name="T5" fmla="*/ 2147483647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08" h="176">
                <a:moveTo>
                  <a:pt x="2208" y="8"/>
                </a:moveTo>
                <a:cubicBezTo>
                  <a:pt x="2040" y="24"/>
                  <a:pt x="1768" y="0"/>
                  <a:pt x="1456" y="64"/>
                </a:cubicBezTo>
                <a:cubicBezTo>
                  <a:pt x="1036" y="139"/>
                  <a:pt x="280" y="176"/>
                  <a:pt x="0" y="4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2" name="Freeform 13"/>
          <p:cNvSpPr>
            <a:spLocks/>
          </p:cNvSpPr>
          <p:nvPr/>
        </p:nvSpPr>
        <p:spPr bwMode="auto">
          <a:xfrm>
            <a:off x="5194300" y="5219700"/>
            <a:ext cx="2044700" cy="1676400"/>
          </a:xfrm>
          <a:custGeom>
            <a:avLst/>
            <a:gdLst>
              <a:gd name="T0" fmla="*/ 2147483647 w 1288"/>
              <a:gd name="T1" fmla="*/ 2147483647 h 1056"/>
              <a:gd name="T2" fmla="*/ 0 w 1288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88" h="1056">
                <a:moveTo>
                  <a:pt x="1288" y="1056"/>
                </a:moveTo>
                <a:cubicBezTo>
                  <a:pt x="600" y="632"/>
                  <a:pt x="203" y="168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3" name="Freeform 14"/>
          <p:cNvSpPr>
            <a:spLocks/>
          </p:cNvSpPr>
          <p:nvPr/>
        </p:nvSpPr>
        <p:spPr bwMode="auto">
          <a:xfrm>
            <a:off x="6057900" y="3556000"/>
            <a:ext cx="3086100" cy="1092200"/>
          </a:xfrm>
          <a:custGeom>
            <a:avLst/>
            <a:gdLst>
              <a:gd name="T0" fmla="*/ 2147483647 w 1944"/>
              <a:gd name="T1" fmla="*/ 0 h 688"/>
              <a:gd name="T2" fmla="*/ 2147483647 w 1944"/>
              <a:gd name="T3" fmla="*/ 2147483647 h 688"/>
              <a:gd name="T4" fmla="*/ 0 w 1944"/>
              <a:gd name="T5" fmla="*/ 2147483647 h 6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944" h="688">
                <a:moveTo>
                  <a:pt x="1944" y="0"/>
                </a:moveTo>
                <a:cubicBezTo>
                  <a:pt x="1776" y="16"/>
                  <a:pt x="1592" y="24"/>
                  <a:pt x="1392" y="120"/>
                </a:cubicBezTo>
                <a:cubicBezTo>
                  <a:pt x="1005" y="299"/>
                  <a:pt x="272" y="688"/>
                  <a:pt x="0" y="592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4" name="Freeform 15"/>
          <p:cNvSpPr>
            <a:spLocks/>
          </p:cNvSpPr>
          <p:nvPr/>
        </p:nvSpPr>
        <p:spPr bwMode="auto">
          <a:xfrm>
            <a:off x="25400" y="4927600"/>
            <a:ext cx="3467100" cy="1155700"/>
          </a:xfrm>
          <a:custGeom>
            <a:avLst/>
            <a:gdLst>
              <a:gd name="T0" fmla="*/ 0 w 2184"/>
              <a:gd name="T1" fmla="*/ 2147483647 h 728"/>
              <a:gd name="T2" fmla="*/ 2147483647 w 2184"/>
              <a:gd name="T3" fmla="*/ 0 h 7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84" h="728">
                <a:moveTo>
                  <a:pt x="0" y="728"/>
                </a:moveTo>
                <a:cubicBezTo>
                  <a:pt x="776" y="544"/>
                  <a:pt x="1968" y="200"/>
                  <a:pt x="21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5" name="Freeform 16"/>
          <p:cNvSpPr>
            <a:spLocks/>
          </p:cNvSpPr>
          <p:nvPr/>
        </p:nvSpPr>
        <p:spPr bwMode="auto">
          <a:xfrm>
            <a:off x="723900" y="5080000"/>
            <a:ext cx="3022600" cy="1752600"/>
          </a:xfrm>
          <a:custGeom>
            <a:avLst/>
            <a:gdLst>
              <a:gd name="T0" fmla="*/ 0 w 1904"/>
              <a:gd name="T1" fmla="*/ 2147483647 h 1104"/>
              <a:gd name="T2" fmla="*/ 2147483647 w 1904"/>
              <a:gd name="T3" fmla="*/ 0 h 110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4" h="1104">
                <a:moveTo>
                  <a:pt x="0" y="1104"/>
                </a:moveTo>
                <a:cubicBezTo>
                  <a:pt x="752" y="792"/>
                  <a:pt x="1616" y="256"/>
                  <a:pt x="190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6" name="Freeform 17"/>
          <p:cNvSpPr>
            <a:spLocks/>
          </p:cNvSpPr>
          <p:nvPr/>
        </p:nvSpPr>
        <p:spPr bwMode="auto">
          <a:xfrm>
            <a:off x="2286000" y="5194300"/>
            <a:ext cx="1714500" cy="1676400"/>
          </a:xfrm>
          <a:custGeom>
            <a:avLst/>
            <a:gdLst>
              <a:gd name="T0" fmla="*/ 0 w 1080"/>
              <a:gd name="T1" fmla="*/ 2147483647 h 1056"/>
              <a:gd name="T2" fmla="*/ 2147483647 w 1080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80" h="1056">
                <a:moveTo>
                  <a:pt x="0" y="1056"/>
                </a:moveTo>
                <a:cubicBezTo>
                  <a:pt x="592" y="664"/>
                  <a:pt x="824" y="296"/>
                  <a:pt x="108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7" name="Freeform 18"/>
          <p:cNvSpPr>
            <a:spLocks/>
          </p:cNvSpPr>
          <p:nvPr/>
        </p:nvSpPr>
        <p:spPr bwMode="auto">
          <a:xfrm>
            <a:off x="3441700" y="5308600"/>
            <a:ext cx="850900" cy="1549400"/>
          </a:xfrm>
          <a:custGeom>
            <a:avLst/>
            <a:gdLst>
              <a:gd name="T0" fmla="*/ 0 w 536"/>
              <a:gd name="T1" fmla="*/ 2147483647 h 976"/>
              <a:gd name="T2" fmla="*/ 2147483647 w 536"/>
              <a:gd name="T3" fmla="*/ 0 h 9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36" h="976">
                <a:moveTo>
                  <a:pt x="0" y="976"/>
                </a:moveTo>
                <a:cubicBezTo>
                  <a:pt x="320" y="528"/>
                  <a:pt x="496" y="96"/>
                  <a:pt x="53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8" name="Freeform 19"/>
          <p:cNvSpPr>
            <a:spLocks/>
          </p:cNvSpPr>
          <p:nvPr/>
        </p:nvSpPr>
        <p:spPr bwMode="auto">
          <a:xfrm>
            <a:off x="4216400" y="5321300"/>
            <a:ext cx="342900" cy="1485900"/>
          </a:xfrm>
          <a:custGeom>
            <a:avLst/>
            <a:gdLst>
              <a:gd name="T0" fmla="*/ 0 w 216"/>
              <a:gd name="T1" fmla="*/ 2147483647 h 936"/>
              <a:gd name="T2" fmla="*/ 2147483647 w 216"/>
              <a:gd name="T3" fmla="*/ 0 h 9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6" h="936">
                <a:moveTo>
                  <a:pt x="0" y="936"/>
                </a:moveTo>
                <a:cubicBezTo>
                  <a:pt x="152" y="392"/>
                  <a:pt x="168" y="264"/>
                  <a:pt x="21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9" name="Freeform 20"/>
          <p:cNvSpPr>
            <a:spLocks/>
          </p:cNvSpPr>
          <p:nvPr/>
        </p:nvSpPr>
        <p:spPr bwMode="auto">
          <a:xfrm>
            <a:off x="4838700" y="5321300"/>
            <a:ext cx="406400" cy="1536700"/>
          </a:xfrm>
          <a:custGeom>
            <a:avLst/>
            <a:gdLst>
              <a:gd name="T0" fmla="*/ 2147483647 w 256"/>
              <a:gd name="T1" fmla="*/ 2147483647 h 968"/>
              <a:gd name="T2" fmla="*/ 0 w 256"/>
              <a:gd name="T3" fmla="*/ 0 h 96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968">
                <a:moveTo>
                  <a:pt x="256" y="968"/>
                </a:moveTo>
                <a:cubicBezTo>
                  <a:pt x="104" y="496"/>
                  <a:pt x="64" y="352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0" name="Freeform 21"/>
          <p:cNvSpPr>
            <a:spLocks/>
          </p:cNvSpPr>
          <p:nvPr/>
        </p:nvSpPr>
        <p:spPr bwMode="auto">
          <a:xfrm>
            <a:off x="12700" y="4597400"/>
            <a:ext cx="3149600" cy="698500"/>
          </a:xfrm>
          <a:custGeom>
            <a:avLst/>
            <a:gdLst>
              <a:gd name="T0" fmla="*/ 0 w 1984"/>
              <a:gd name="T1" fmla="*/ 2147483647 h 440"/>
              <a:gd name="T2" fmla="*/ 2147483647 w 1984"/>
              <a:gd name="T3" fmla="*/ 0 h 4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84" h="440">
                <a:moveTo>
                  <a:pt x="0" y="440"/>
                </a:moveTo>
                <a:cubicBezTo>
                  <a:pt x="760" y="328"/>
                  <a:pt x="1576" y="216"/>
                  <a:pt x="19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1" name="Freeform 22"/>
          <p:cNvSpPr>
            <a:spLocks/>
          </p:cNvSpPr>
          <p:nvPr/>
        </p:nvSpPr>
        <p:spPr bwMode="auto">
          <a:xfrm>
            <a:off x="26554" y="4139623"/>
            <a:ext cx="2959100" cy="257175"/>
          </a:xfrm>
          <a:custGeom>
            <a:avLst/>
            <a:gdLst>
              <a:gd name="T0" fmla="*/ 0 w 1848"/>
              <a:gd name="T1" fmla="*/ 2147483647 h 162"/>
              <a:gd name="T2" fmla="*/ 2147483647 w 1848"/>
              <a:gd name="T3" fmla="*/ 2147483647 h 162"/>
              <a:gd name="T4" fmla="*/ 2147483647 w 1848"/>
              <a:gd name="T5" fmla="*/ 2147483647 h 1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848" h="162">
                <a:moveTo>
                  <a:pt x="0" y="156"/>
                </a:moveTo>
                <a:cubicBezTo>
                  <a:pt x="164" y="162"/>
                  <a:pt x="665" y="24"/>
                  <a:pt x="973" y="12"/>
                </a:cubicBezTo>
                <a:cubicBezTo>
                  <a:pt x="1281" y="0"/>
                  <a:pt x="1666" y="69"/>
                  <a:pt x="1848" y="84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2" name="Freeform 23"/>
          <p:cNvSpPr>
            <a:spLocks/>
          </p:cNvSpPr>
          <p:nvPr/>
        </p:nvSpPr>
        <p:spPr bwMode="auto">
          <a:xfrm>
            <a:off x="5303838" y="749300"/>
            <a:ext cx="3814762" cy="1209675"/>
          </a:xfrm>
          <a:custGeom>
            <a:avLst/>
            <a:gdLst>
              <a:gd name="T0" fmla="*/ 2147483647 w 2403"/>
              <a:gd name="T1" fmla="*/ 0 h 762"/>
              <a:gd name="T2" fmla="*/ 2147483647 w 2403"/>
              <a:gd name="T3" fmla="*/ 2147483647 h 762"/>
              <a:gd name="T4" fmla="*/ 0 w 2403"/>
              <a:gd name="T5" fmla="*/ 2147483647 h 7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03" h="762">
                <a:moveTo>
                  <a:pt x="2403" y="0"/>
                </a:moveTo>
                <a:cubicBezTo>
                  <a:pt x="2227" y="104"/>
                  <a:pt x="1741" y="209"/>
                  <a:pt x="1379" y="320"/>
                </a:cubicBezTo>
                <a:cubicBezTo>
                  <a:pt x="988" y="442"/>
                  <a:pt x="387" y="432"/>
                  <a:pt x="0" y="76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3" name="Freeform 24"/>
          <p:cNvSpPr>
            <a:spLocks/>
          </p:cNvSpPr>
          <p:nvPr/>
        </p:nvSpPr>
        <p:spPr bwMode="auto">
          <a:xfrm>
            <a:off x="5880100" y="2095500"/>
            <a:ext cx="3276600" cy="406400"/>
          </a:xfrm>
          <a:custGeom>
            <a:avLst/>
            <a:gdLst>
              <a:gd name="T0" fmla="*/ 2147483647 w 2064"/>
              <a:gd name="T1" fmla="*/ 2147483647 h 256"/>
              <a:gd name="T2" fmla="*/ 2147483647 w 2064"/>
              <a:gd name="T3" fmla="*/ 2147483647 h 256"/>
              <a:gd name="T4" fmla="*/ 0 w 2064"/>
              <a:gd name="T5" fmla="*/ 2147483647 h 25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064" h="256">
                <a:moveTo>
                  <a:pt x="2064" y="208"/>
                </a:moveTo>
                <a:cubicBezTo>
                  <a:pt x="1895" y="207"/>
                  <a:pt x="1744" y="256"/>
                  <a:pt x="1384" y="224"/>
                </a:cubicBezTo>
                <a:cubicBezTo>
                  <a:pt x="960" y="177"/>
                  <a:pt x="432" y="0"/>
                  <a:pt x="0" y="14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4" name="Freeform 25"/>
          <p:cNvSpPr>
            <a:spLocks/>
          </p:cNvSpPr>
          <p:nvPr/>
        </p:nvSpPr>
        <p:spPr bwMode="auto">
          <a:xfrm>
            <a:off x="5513388" y="1511300"/>
            <a:ext cx="3630612" cy="596900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287" h="376">
                <a:moveTo>
                  <a:pt x="2287" y="0"/>
                </a:moveTo>
                <a:cubicBezTo>
                  <a:pt x="1583" y="232"/>
                  <a:pt x="503" y="152"/>
                  <a:pt x="0" y="3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5" name="Freeform 26"/>
          <p:cNvSpPr>
            <a:spLocks/>
          </p:cNvSpPr>
          <p:nvPr/>
        </p:nvSpPr>
        <p:spPr bwMode="auto">
          <a:xfrm>
            <a:off x="4724400" y="25400"/>
            <a:ext cx="1143000" cy="1790700"/>
          </a:xfrm>
          <a:custGeom>
            <a:avLst/>
            <a:gdLst>
              <a:gd name="T0" fmla="*/ 2147483647 w 720"/>
              <a:gd name="T1" fmla="*/ 0 h 1128"/>
              <a:gd name="T2" fmla="*/ 0 w 720"/>
              <a:gd name="T3" fmla="*/ 2147483647 h 11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0" h="1128">
                <a:moveTo>
                  <a:pt x="720" y="0"/>
                </a:moveTo>
                <a:cubicBezTo>
                  <a:pt x="472" y="304"/>
                  <a:pt x="96" y="640"/>
                  <a:pt x="0" y="11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6" name="Freeform 27"/>
          <p:cNvSpPr>
            <a:spLocks/>
          </p:cNvSpPr>
          <p:nvPr/>
        </p:nvSpPr>
        <p:spPr bwMode="auto">
          <a:xfrm>
            <a:off x="6057900" y="2527300"/>
            <a:ext cx="3062288" cy="623888"/>
          </a:xfrm>
          <a:custGeom>
            <a:avLst/>
            <a:gdLst>
              <a:gd name="T0" fmla="*/ 2147483647 w 1929"/>
              <a:gd name="T1" fmla="*/ 2147483647 h 393"/>
              <a:gd name="T2" fmla="*/ 0 w 1929"/>
              <a:gd name="T3" fmla="*/ 2147483647 h 39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29" h="393">
                <a:moveTo>
                  <a:pt x="1929" y="393"/>
                </a:moveTo>
                <a:cubicBezTo>
                  <a:pt x="768" y="360"/>
                  <a:pt x="696" y="0"/>
                  <a:pt x="0" y="6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7" name="Freeform 28"/>
          <p:cNvSpPr>
            <a:spLocks/>
          </p:cNvSpPr>
          <p:nvPr/>
        </p:nvSpPr>
        <p:spPr bwMode="auto">
          <a:xfrm>
            <a:off x="12700" y="1536700"/>
            <a:ext cx="3124200" cy="1003300"/>
          </a:xfrm>
          <a:custGeom>
            <a:avLst/>
            <a:gdLst>
              <a:gd name="T0" fmla="*/ 0 w 1968"/>
              <a:gd name="T1" fmla="*/ 2147483647 h 632"/>
              <a:gd name="T2" fmla="*/ 2147483647 w 1968"/>
              <a:gd name="T3" fmla="*/ 2147483647 h 6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68" h="632">
                <a:moveTo>
                  <a:pt x="0" y="432"/>
                </a:moveTo>
                <a:cubicBezTo>
                  <a:pt x="768" y="632"/>
                  <a:pt x="1296" y="0"/>
                  <a:pt x="1968" y="60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8" name="Freeform 29"/>
          <p:cNvSpPr>
            <a:spLocks/>
          </p:cNvSpPr>
          <p:nvPr/>
        </p:nvSpPr>
        <p:spPr bwMode="auto">
          <a:xfrm>
            <a:off x="0" y="1079500"/>
            <a:ext cx="3390900" cy="1155700"/>
          </a:xfrm>
          <a:custGeom>
            <a:avLst/>
            <a:gdLst>
              <a:gd name="T0" fmla="*/ 0 w 2136"/>
              <a:gd name="T1" fmla="*/ 0 h 728"/>
              <a:gd name="T2" fmla="*/ 2147483647 w 2136"/>
              <a:gd name="T3" fmla="*/ 2147483647 h 728"/>
              <a:gd name="T4" fmla="*/ 2147483647 w 2136"/>
              <a:gd name="T5" fmla="*/ 2147483647 h 7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36" h="728">
                <a:moveTo>
                  <a:pt x="0" y="0"/>
                </a:moveTo>
                <a:cubicBezTo>
                  <a:pt x="376" y="56"/>
                  <a:pt x="543" y="63"/>
                  <a:pt x="904" y="176"/>
                </a:cubicBezTo>
                <a:cubicBezTo>
                  <a:pt x="1260" y="297"/>
                  <a:pt x="1752" y="432"/>
                  <a:pt x="2136" y="7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9" name="Freeform 30"/>
          <p:cNvSpPr>
            <a:spLocks/>
          </p:cNvSpPr>
          <p:nvPr/>
        </p:nvSpPr>
        <p:spPr bwMode="auto">
          <a:xfrm>
            <a:off x="901700" y="-12700"/>
            <a:ext cx="2895600" cy="1955800"/>
          </a:xfrm>
          <a:custGeom>
            <a:avLst/>
            <a:gdLst>
              <a:gd name="T0" fmla="*/ 0 w 1824"/>
              <a:gd name="T1" fmla="*/ 0 h 1232"/>
              <a:gd name="T2" fmla="*/ 2147483647 w 1824"/>
              <a:gd name="T3" fmla="*/ 2147483647 h 12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24" h="1232">
                <a:moveTo>
                  <a:pt x="0" y="0"/>
                </a:moveTo>
                <a:cubicBezTo>
                  <a:pt x="623" y="340"/>
                  <a:pt x="1360" y="744"/>
                  <a:pt x="1824" y="123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0" name="Freeform 31"/>
          <p:cNvSpPr>
            <a:spLocks/>
          </p:cNvSpPr>
          <p:nvPr/>
        </p:nvSpPr>
        <p:spPr bwMode="auto">
          <a:xfrm>
            <a:off x="2844800" y="-12700"/>
            <a:ext cx="1181100" cy="1866900"/>
          </a:xfrm>
          <a:custGeom>
            <a:avLst/>
            <a:gdLst>
              <a:gd name="T0" fmla="*/ 0 w 744"/>
              <a:gd name="T1" fmla="*/ 0 h 1176"/>
              <a:gd name="T2" fmla="*/ 2147483647 w 744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44" h="1176">
                <a:moveTo>
                  <a:pt x="0" y="0"/>
                </a:moveTo>
                <a:cubicBezTo>
                  <a:pt x="425" y="461"/>
                  <a:pt x="696" y="1084"/>
                  <a:pt x="744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1" name="Freeform 32"/>
          <p:cNvSpPr>
            <a:spLocks/>
          </p:cNvSpPr>
          <p:nvPr/>
        </p:nvSpPr>
        <p:spPr bwMode="auto">
          <a:xfrm>
            <a:off x="3835400" y="12700"/>
            <a:ext cx="406400" cy="1778000"/>
          </a:xfrm>
          <a:custGeom>
            <a:avLst/>
            <a:gdLst>
              <a:gd name="T0" fmla="*/ 0 w 256"/>
              <a:gd name="T1" fmla="*/ 0 h 1120"/>
              <a:gd name="T2" fmla="*/ 2147483647 w 256"/>
              <a:gd name="T3" fmla="*/ 2147483647 h 11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1120">
                <a:moveTo>
                  <a:pt x="0" y="0"/>
                </a:moveTo>
                <a:cubicBezTo>
                  <a:pt x="96" y="312"/>
                  <a:pt x="233" y="854"/>
                  <a:pt x="256" y="112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2" name="Freeform 33"/>
          <p:cNvSpPr>
            <a:spLocks/>
          </p:cNvSpPr>
          <p:nvPr/>
        </p:nvSpPr>
        <p:spPr bwMode="auto">
          <a:xfrm>
            <a:off x="4475152" y="-75573"/>
            <a:ext cx="101600" cy="1803400"/>
          </a:xfrm>
          <a:custGeom>
            <a:avLst/>
            <a:gdLst>
              <a:gd name="T0" fmla="*/ 2147483647 w 64"/>
              <a:gd name="T1" fmla="*/ 0 h 1136"/>
              <a:gd name="T2" fmla="*/ 2147483647 w 64"/>
              <a:gd name="T3" fmla="*/ 2147483647 h 11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4" h="1136">
                <a:moveTo>
                  <a:pt x="64" y="0"/>
                </a:moveTo>
                <a:cubicBezTo>
                  <a:pt x="40" y="120"/>
                  <a:pt x="0" y="656"/>
                  <a:pt x="8" y="113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3" name="Freeform 34"/>
          <p:cNvSpPr>
            <a:spLocks/>
          </p:cNvSpPr>
          <p:nvPr/>
        </p:nvSpPr>
        <p:spPr bwMode="auto">
          <a:xfrm>
            <a:off x="38100" y="2438400"/>
            <a:ext cx="2870200" cy="723900"/>
          </a:xfrm>
          <a:custGeom>
            <a:avLst/>
            <a:gdLst>
              <a:gd name="T0" fmla="*/ 0 w 1808"/>
              <a:gd name="T1" fmla="*/ 2147483647 h 456"/>
              <a:gd name="T2" fmla="*/ 2147483647 w 1808"/>
              <a:gd name="T3" fmla="*/ 2147483647 h 4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08" h="456">
                <a:moveTo>
                  <a:pt x="0" y="272"/>
                </a:moveTo>
                <a:cubicBezTo>
                  <a:pt x="744" y="456"/>
                  <a:pt x="1272" y="0"/>
                  <a:pt x="1808" y="27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4" name="Freeform 35"/>
          <p:cNvSpPr>
            <a:spLocks/>
          </p:cNvSpPr>
          <p:nvPr/>
        </p:nvSpPr>
        <p:spPr bwMode="auto">
          <a:xfrm>
            <a:off x="14288" y="3324225"/>
            <a:ext cx="2855912" cy="561975"/>
          </a:xfrm>
          <a:custGeom>
            <a:avLst/>
            <a:gdLst>
              <a:gd name="T0" fmla="*/ 0 w 1799"/>
              <a:gd name="T1" fmla="*/ 0 h 354"/>
              <a:gd name="T2" fmla="*/ 2147483647 w 1799"/>
              <a:gd name="T3" fmla="*/ 2147483647 h 35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99" h="354">
                <a:moveTo>
                  <a:pt x="0" y="0"/>
                </a:moveTo>
                <a:cubicBezTo>
                  <a:pt x="284" y="155"/>
                  <a:pt x="1319" y="354"/>
                  <a:pt x="1799" y="1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5" name="Freeform 36"/>
          <p:cNvSpPr>
            <a:spLocks/>
          </p:cNvSpPr>
          <p:nvPr/>
        </p:nvSpPr>
        <p:spPr bwMode="auto">
          <a:xfrm>
            <a:off x="6248400" y="2628900"/>
            <a:ext cx="2019300" cy="140970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72" h="888">
                <a:moveTo>
                  <a:pt x="32" y="888"/>
                </a:moveTo>
                <a:cubicBezTo>
                  <a:pt x="1272" y="792"/>
                  <a:pt x="664" y="0"/>
                  <a:pt x="0" y="152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6" name="AutoShape 37"/>
          <p:cNvSpPr>
            <a:spLocks noChangeArrowheads="1"/>
          </p:cNvSpPr>
          <p:nvPr/>
        </p:nvSpPr>
        <p:spPr bwMode="auto">
          <a:xfrm>
            <a:off x="7521575" y="3302000"/>
            <a:ext cx="920750" cy="227013"/>
          </a:xfrm>
          <a:prstGeom prst="rightArrow">
            <a:avLst>
              <a:gd name="adj1" fmla="val 50000"/>
              <a:gd name="adj2" fmla="val 10139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2017" name="Freeform 41"/>
          <p:cNvSpPr>
            <a:spLocks/>
          </p:cNvSpPr>
          <p:nvPr/>
        </p:nvSpPr>
        <p:spPr bwMode="auto">
          <a:xfrm>
            <a:off x="4940300" y="-38100"/>
            <a:ext cx="2717800" cy="1866900"/>
          </a:xfrm>
          <a:custGeom>
            <a:avLst/>
            <a:gdLst>
              <a:gd name="T0" fmla="*/ 2147483647 w 1712"/>
              <a:gd name="T1" fmla="*/ 0 h 1176"/>
              <a:gd name="T2" fmla="*/ 0 w 1712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12" h="1176">
                <a:moveTo>
                  <a:pt x="1712" y="0"/>
                </a:moveTo>
                <a:cubicBezTo>
                  <a:pt x="1352" y="296"/>
                  <a:pt x="40" y="472"/>
                  <a:pt x="0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8" name="Line 42"/>
          <p:cNvSpPr>
            <a:spLocks noChangeShapeType="1"/>
          </p:cNvSpPr>
          <p:nvPr/>
        </p:nvSpPr>
        <p:spPr bwMode="auto">
          <a:xfrm flipH="1">
            <a:off x="-241300" y="6870700"/>
            <a:ext cx="9385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9" name="Freeform 43"/>
          <p:cNvSpPr>
            <a:spLocks/>
          </p:cNvSpPr>
          <p:nvPr/>
        </p:nvSpPr>
        <p:spPr bwMode="auto">
          <a:xfrm>
            <a:off x="1592983" y="3614738"/>
            <a:ext cx="1352550" cy="508000"/>
          </a:xfrm>
          <a:custGeom>
            <a:avLst/>
            <a:gdLst>
              <a:gd name="T0" fmla="*/ 2147483647 w 852"/>
              <a:gd name="T1" fmla="*/ 2147483647 h 320"/>
              <a:gd name="T2" fmla="*/ 2147483647 w 852"/>
              <a:gd name="T3" fmla="*/ 2147483647 h 320"/>
              <a:gd name="T4" fmla="*/ 2147483647 w 852"/>
              <a:gd name="T5" fmla="*/ 0 h 3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52" h="320">
                <a:moveTo>
                  <a:pt x="852" y="320"/>
                </a:moveTo>
                <a:cubicBezTo>
                  <a:pt x="696" y="265"/>
                  <a:pt x="22" y="245"/>
                  <a:pt x="11" y="192"/>
                </a:cubicBezTo>
                <a:cubicBezTo>
                  <a:pt x="0" y="139"/>
                  <a:pt x="596" y="82"/>
                  <a:pt x="788" y="0"/>
                </a:cubicBezTo>
              </a:path>
            </a:pathLst>
          </a:custGeom>
          <a:noFill/>
          <a:ln w="38100" cmpd="sng">
            <a:solidFill>
              <a:srgbClr val="99FF99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20" name="Freeform 44"/>
          <p:cNvSpPr>
            <a:spLocks/>
          </p:cNvSpPr>
          <p:nvPr/>
        </p:nvSpPr>
        <p:spPr bwMode="auto">
          <a:xfrm>
            <a:off x="-4763" y="3702050"/>
            <a:ext cx="1341438" cy="434975"/>
          </a:xfrm>
          <a:custGeom>
            <a:avLst/>
            <a:gdLst>
              <a:gd name="T0" fmla="*/ 0 w 845"/>
              <a:gd name="T1" fmla="*/ 0 h 274"/>
              <a:gd name="T2" fmla="*/ 2147483647 w 845"/>
              <a:gd name="T3" fmla="*/ 2147483647 h 274"/>
              <a:gd name="T4" fmla="*/ 2147483647 w 845"/>
              <a:gd name="T5" fmla="*/ 2147483647 h 27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45" h="274">
                <a:moveTo>
                  <a:pt x="0" y="0"/>
                </a:moveTo>
                <a:cubicBezTo>
                  <a:pt x="156" y="55"/>
                  <a:pt x="830" y="75"/>
                  <a:pt x="841" y="128"/>
                </a:cubicBezTo>
                <a:cubicBezTo>
                  <a:pt x="845" y="174"/>
                  <a:pt x="241" y="228"/>
                  <a:pt x="21" y="274"/>
                </a:cubicBezTo>
              </a:path>
            </a:pathLst>
          </a:custGeom>
          <a:noFill/>
          <a:ln w="38100" cmpd="sng">
            <a:solidFill>
              <a:srgbClr val="99FF99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21" name="AutoShape 45"/>
          <p:cNvSpPr>
            <a:spLocks noChangeArrowheads="1"/>
          </p:cNvSpPr>
          <p:nvPr/>
        </p:nvSpPr>
        <p:spPr bwMode="auto">
          <a:xfrm>
            <a:off x="2220913" y="3792538"/>
            <a:ext cx="557212" cy="212725"/>
          </a:xfrm>
          <a:prstGeom prst="rightArrow">
            <a:avLst>
              <a:gd name="adj1" fmla="val 50000"/>
              <a:gd name="adj2" fmla="val 6548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2022" name="AutoShape 46"/>
          <p:cNvSpPr>
            <a:spLocks noChangeArrowheads="1"/>
          </p:cNvSpPr>
          <p:nvPr/>
        </p:nvSpPr>
        <p:spPr bwMode="auto">
          <a:xfrm flipH="1">
            <a:off x="71438" y="3819525"/>
            <a:ext cx="557212" cy="212725"/>
          </a:xfrm>
          <a:prstGeom prst="rightArrow">
            <a:avLst>
              <a:gd name="adj1" fmla="val 50000"/>
              <a:gd name="adj2" fmla="val 6548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84819E56-4F05-5FDC-9EC4-4FBB92DF3C56}"/>
              </a:ext>
            </a:extLst>
          </p:cNvPr>
          <p:cNvSpPr>
            <a:spLocks noChangeAspect="1"/>
          </p:cNvSpPr>
          <p:nvPr/>
        </p:nvSpPr>
        <p:spPr>
          <a:xfrm>
            <a:off x="1391804" y="3834838"/>
            <a:ext cx="144000" cy="144000"/>
          </a:xfrm>
          <a:prstGeom prst="ellipse">
            <a:avLst/>
          </a:prstGeom>
          <a:solidFill>
            <a:srgbClr val="00FFFF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3B2F9C4-9A56-FD24-3172-756AB48CECCD}"/>
              </a:ext>
            </a:extLst>
          </p:cNvPr>
          <p:cNvGrpSpPr/>
          <p:nvPr/>
        </p:nvGrpSpPr>
        <p:grpSpPr>
          <a:xfrm>
            <a:off x="6548501" y="4872632"/>
            <a:ext cx="1884166" cy="1880821"/>
            <a:chOff x="6548501" y="4872632"/>
            <a:chExt cx="1884166" cy="1880821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919FC6FD-80DD-2D2B-F21B-1B2A13FECD3D}"/>
                </a:ext>
              </a:extLst>
            </p:cNvPr>
            <p:cNvSpPr txBox="1"/>
            <p:nvPr/>
          </p:nvSpPr>
          <p:spPr>
            <a:xfrm>
              <a:off x="7691738" y="6035711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B</a:t>
              </a:r>
              <a:r>
                <a:rPr lang="en-GB" sz="2400" baseline="-25000" dirty="0">
                  <a:solidFill>
                    <a:srgbClr val="FFFF00"/>
                  </a:solidFill>
                </a:rPr>
                <a:t>r</a:t>
              </a:r>
              <a:endParaRPr lang="en-GB" sz="2400" dirty="0">
                <a:solidFill>
                  <a:srgbClr val="FFFF00"/>
                </a:solidFill>
              </a:endParaRP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1547537E-AE6F-575C-7B17-3434828A97B1}"/>
                </a:ext>
              </a:extLst>
            </p:cNvPr>
            <p:cNvSpPr/>
            <p:nvPr/>
          </p:nvSpPr>
          <p:spPr>
            <a:xfrm>
              <a:off x="7174404" y="5592344"/>
              <a:ext cx="180000" cy="1800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Arrow: Up 13">
              <a:extLst>
                <a:ext uri="{FF2B5EF4-FFF2-40B4-BE49-F238E27FC236}">
                  <a16:creationId xmlns:a16="http://schemas.microsoft.com/office/drawing/2014/main" id="{98B7A5B8-0C66-1569-3B44-B7AD93376CA3}"/>
                </a:ext>
              </a:extLst>
            </p:cNvPr>
            <p:cNvSpPr/>
            <p:nvPr/>
          </p:nvSpPr>
          <p:spPr>
            <a:xfrm rot="7545674">
              <a:off x="6695636" y="5079360"/>
              <a:ext cx="381000" cy="675269"/>
            </a:xfrm>
            <a:prstGeom prst="upArrow">
              <a:avLst>
                <a:gd name="adj1" fmla="val 50000"/>
                <a:gd name="adj2" fmla="val 63333"/>
              </a:avLst>
            </a:prstGeom>
            <a:solidFill>
              <a:srgbClr val="DDDDDD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Arrow: Up 14">
              <a:extLst>
                <a:ext uri="{FF2B5EF4-FFF2-40B4-BE49-F238E27FC236}">
                  <a16:creationId xmlns:a16="http://schemas.microsoft.com/office/drawing/2014/main" id="{FD7E7EC7-F726-B466-FF99-FEB22EFEF5C7}"/>
                </a:ext>
              </a:extLst>
            </p:cNvPr>
            <p:cNvSpPr/>
            <p:nvPr/>
          </p:nvSpPr>
          <p:spPr>
            <a:xfrm rot="7545674">
              <a:off x="7540926" y="560806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Arrow: Up 15">
              <a:extLst>
                <a:ext uri="{FF2B5EF4-FFF2-40B4-BE49-F238E27FC236}">
                  <a16:creationId xmlns:a16="http://schemas.microsoft.com/office/drawing/2014/main" id="{95C44F6F-41E4-74CB-AA20-F59FB22667ED}"/>
                </a:ext>
              </a:extLst>
            </p:cNvPr>
            <p:cNvSpPr/>
            <p:nvPr/>
          </p:nvSpPr>
          <p:spPr>
            <a:xfrm rot="2400000">
              <a:off x="7436124" y="499227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32D9A8E-1D48-9044-12AC-FCC03315EA0A}"/>
                </a:ext>
              </a:extLst>
            </p:cNvPr>
            <p:cNvGrpSpPr/>
            <p:nvPr/>
          </p:nvGrpSpPr>
          <p:grpSpPr>
            <a:xfrm>
              <a:off x="7595704" y="4979561"/>
              <a:ext cx="766823" cy="810478"/>
              <a:chOff x="7966528" y="5081125"/>
              <a:chExt cx="766823" cy="81047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064F3212-5FA7-4CAD-2E86-5686515AF36F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D42E4D6E-F73A-E45B-C502-4E42B614E4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B437E2E0-55C0-B906-EE4C-244BB2773D77}"/>
                </a:ext>
              </a:extLst>
            </p:cNvPr>
            <p:cNvGrpSpPr/>
            <p:nvPr/>
          </p:nvGrpSpPr>
          <p:grpSpPr>
            <a:xfrm>
              <a:off x="6829778" y="5942975"/>
              <a:ext cx="766823" cy="810478"/>
              <a:chOff x="7966528" y="5081125"/>
              <a:chExt cx="766823" cy="810478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25C93E6D-397B-380B-CDF0-88A2346EC2B0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53EE8EF5-C56A-728D-1EF6-7C441DF6995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C059B8F-0842-C452-F5A6-1B83DBC9A063}"/>
                </a:ext>
              </a:extLst>
            </p:cNvPr>
            <p:cNvSpPr txBox="1"/>
            <p:nvPr/>
          </p:nvSpPr>
          <p:spPr>
            <a:xfrm>
              <a:off x="6640193" y="4872632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</a:t>
              </a:r>
              <a:r>
                <a:rPr lang="en-GB" sz="2400" dirty="0">
                  <a:solidFill>
                    <a:srgbClr val="DDDDDD"/>
                  </a:solidFill>
                </a:rPr>
                <a:t>V</a:t>
              </a:r>
              <a:r>
                <a:rPr lang="en-GB" sz="2400" baseline="-25000" dirty="0">
                  <a:solidFill>
                    <a:srgbClr val="DDDDDD"/>
                  </a:solidFill>
                </a:rPr>
                <a:t>SW</a:t>
              </a:r>
              <a:endParaRPr lang="en-GB" sz="2400" dirty="0">
                <a:solidFill>
                  <a:srgbClr val="DDDDDD"/>
                </a:solidFill>
              </a:endParaRPr>
            </a:p>
          </p:txBody>
        </p:sp>
        <p:sp>
          <p:nvSpPr>
            <p:cNvPr id="27" name="Arrow: Up 26">
              <a:extLst>
                <a:ext uri="{FF2B5EF4-FFF2-40B4-BE49-F238E27FC236}">
                  <a16:creationId xmlns:a16="http://schemas.microsoft.com/office/drawing/2014/main" id="{B24191AD-9754-795A-165A-C9F9731A9668}"/>
                </a:ext>
              </a:extLst>
            </p:cNvPr>
            <p:cNvSpPr/>
            <p:nvPr/>
          </p:nvSpPr>
          <p:spPr>
            <a:xfrm rot="2400000" flipH="1" flipV="1">
              <a:off x="6827672" y="568827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B9841F6-01E7-2184-9740-EECE264A12F3}"/>
              </a:ext>
            </a:extLst>
          </p:cNvPr>
          <p:cNvGrpSpPr/>
          <p:nvPr/>
        </p:nvGrpSpPr>
        <p:grpSpPr>
          <a:xfrm>
            <a:off x="6044492" y="229279"/>
            <a:ext cx="2380269" cy="1962383"/>
            <a:chOff x="6044492" y="207508"/>
            <a:chExt cx="2380269" cy="1962383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4F25D62-AB32-8F93-6C80-9D18022840BD}"/>
                </a:ext>
              </a:extLst>
            </p:cNvPr>
            <p:cNvSpPr txBox="1"/>
            <p:nvPr/>
          </p:nvSpPr>
          <p:spPr>
            <a:xfrm>
              <a:off x="7683832" y="572931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B</a:t>
              </a:r>
              <a:r>
                <a:rPr lang="en-GB" sz="2400" baseline="-25000" dirty="0">
                  <a:solidFill>
                    <a:srgbClr val="FFFF00"/>
                  </a:solidFill>
                </a:rPr>
                <a:t>r</a:t>
              </a:r>
              <a:endParaRPr lang="en-GB" sz="2400" dirty="0">
                <a:solidFill>
                  <a:srgbClr val="FFFF00"/>
                </a:solidFill>
              </a:endParaRP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51638D35-36AA-6D1A-B0FE-F727C9B7BFD0}"/>
                </a:ext>
              </a:extLst>
            </p:cNvPr>
            <p:cNvGrpSpPr/>
            <p:nvPr/>
          </p:nvGrpSpPr>
          <p:grpSpPr>
            <a:xfrm>
              <a:off x="6841982" y="207508"/>
              <a:ext cx="766823" cy="810478"/>
              <a:chOff x="7966528" y="5081125"/>
              <a:chExt cx="766823" cy="810478"/>
            </a:xfrm>
          </p:grpSpPr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C3DC731-4964-E149-4E90-C21D541468CF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93AE6285-328C-58B8-EFBD-CE8401F571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2E6B1E62-0B9C-B8CD-516E-9C5CA24BA233}"/>
                </a:ext>
              </a:extLst>
            </p:cNvPr>
            <p:cNvGrpSpPr/>
            <p:nvPr/>
          </p:nvGrpSpPr>
          <p:grpSpPr>
            <a:xfrm>
              <a:off x="7585590" y="1359413"/>
              <a:ext cx="766823" cy="810478"/>
              <a:chOff x="7966528" y="5081125"/>
              <a:chExt cx="766823" cy="810478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A6EA3F8-1BD0-98AF-69B7-A30ECD52B1CD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5D273E40-5273-DF58-2B27-750BC831C6F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48E08EB-D0AC-12C8-82E7-29C00FC4FF3D}"/>
                </a:ext>
              </a:extLst>
            </p:cNvPr>
            <p:cNvSpPr txBox="1"/>
            <p:nvPr/>
          </p:nvSpPr>
          <p:spPr>
            <a:xfrm>
              <a:off x="6044492" y="1234685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</a:t>
              </a:r>
              <a:r>
                <a:rPr lang="en-GB" sz="2400" dirty="0">
                  <a:solidFill>
                    <a:srgbClr val="DDDDDD"/>
                  </a:solidFill>
                </a:rPr>
                <a:t>V</a:t>
              </a:r>
              <a:r>
                <a:rPr lang="en-GB" sz="2400" baseline="-25000" dirty="0">
                  <a:solidFill>
                    <a:srgbClr val="DDDDDD"/>
                  </a:solidFill>
                </a:rPr>
                <a:t>SW</a:t>
              </a:r>
              <a:endParaRPr lang="en-GB" sz="2400" dirty="0">
                <a:solidFill>
                  <a:srgbClr val="DDDDDD"/>
                </a:solidFill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9B0D2A55-79B4-E4E4-7731-7C76B26CCF25}"/>
                </a:ext>
              </a:extLst>
            </p:cNvPr>
            <p:cNvGrpSpPr/>
            <p:nvPr/>
          </p:nvGrpSpPr>
          <p:grpSpPr>
            <a:xfrm rot="17078648">
              <a:off x="6551473" y="614154"/>
              <a:ext cx="1435492" cy="1431041"/>
              <a:chOff x="6781800" y="620157"/>
              <a:chExt cx="1435492" cy="1431041"/>
            </a:xfrm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759E5353-3724-9BD5-D27C-8BF4DB58716E}"/>
                  </a:ext>
                </a:extLst>
              </p:cNvPr>
              <p:cNvSpPr/>
              <p:nvPr/>
            </p:nvSpPr>
            <p:spPr>
              <a:xfrm>
                <a:off x="7407703" y="1248263"/>
                <a:ext cx="180000" cy="180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2" name="Arrow: Up 31">
                <a:extLst>
                  <a:ext uri="{FF2B5EF4-FFF2-40B4-BE49-F238E27FC236}">
                    <a16:creationId xmlns:a16="http://schemas.microsoft.com/office/drawing/2014/main" id="{71DE6A0E-C2A2-EAF4-EA53-6B14BB5A57C5}"/>
                  </a:ext>
                </a:extLst>
              </p:cNvPr>
              <p:cNvSpPr/>
              <p:nvPr/>
            </p:nvSpPr>
            <p:spPr>
              <a:xfrm rot="7545674">
                <a:off x="6928935" y="735279"/>
                <a:ext cx="381000" cy="675269"/>
              </a:xfrm>
              <a:prstGeom prst="upArrow">
                <a:avLst>
                  <a:gd name="adj1" fmla="val 50000"/>
                  <a:gd name="adj2" fmla="val 63333"/>
                </a:avLst>
              </a:prstGeom>
              <a:solidFill>
                <a:srgbClr val="DDDDDD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Arrow: Up 32">
                <a:extLst>
                  <a:ext uri="{FF2B5EF4-FFF2-40B4-BE49-F238E27FC236}">
                    <a16:creationId xmlns:a16="http://schemas.microsoft.com/office/drawing/2014/main" id="{5E80522B-C96B-EF1B-E049-58BCB512ED1E}"/>
                  </a:ext>
                </a:extLst>
              </p:cNvPr>
              <p:cNvSpPr/>
              <p:nvPr/>
            </p:nvSpPr>
            <p:spPr>
              <a:xfrm rot="7545674" flipH="1" flipV="1">
                <a:off x="7774225" y="1263982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Arrow: Up 33">
                <a:extLst>
                  <a:ext uri="{FF2B5EF4-FFF2-40B4-BE49-F238E27FC236}">
                    <a16:creationId xmlns:a16="http://schemas.microsoft.com/office/drawing/2014/main" id="{B17EB4B1-E26F-9E6C-A804-9DC4821486FE}"/>
                  </a:ext>
                </a:extLst>
              </p:cNvPr>
              <p:cNvSpPr/>
              <p:nvPr/>
            </p:nvSpPr>
            <p:spPr>
              <a:xfrm rot="2001352">
                <a:off x="7637898" y="620157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33CCCC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Arrow: Up 37">
                <a:extLst>
                  <a:ext uri="{FF2B5EF4-FFF2-40B4-BE49-F238E27FC236}">
                    <a16:creationId xmlns:a16="http://schemas.microsoft.com/office/drawing/2014/main" id="{55FDD744-36CE-98E0-16A1-9FF31597CC7C}"/>
                  </a:ext>
                </a:extLst>
              </p:cNvPr>
              <p:cNvSpPr/>
              <p:nvPr/>
            </p:nvSpPr>
            <p:spPr>
              <a:xfrm rot="2181352" flipH="1" flipV="1">
                <a:off x="7100519" y="1375929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33CCCC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DC4FB4C3-C15A-0733-CF23-10B1D325F4D4}"/>
              </a:ext>
            </a:extLst>
          </p:cNvPr>
          <p:cNvSpPr txBox="1"/>
          <p:nvPr/>
        </p:nvSpPr>
        <p:spPr>
          <a:xfrm>
            <a:off x="82806" y="74383"/>
            <a:ext cx="2825494" cy="46166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Suess &amp; Smith, GRL, 1999, 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 doi : </a:t>
            </a:r>
            <a:r>
              <a:rPr lang="en-GB" sz="17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10.1029/96gl02908 </a:t>
            </a:r>
          </a:p>
        </p:txBody>
      </p:sp>
    </p:spTree>
    <p:extLst>
      <p:ext uri="{BB962C8B-B14F-4D97-AF65-F5344CB8AC3E}">
        <p14:creationId xmlns:p14="http://schemas.microsoft.com/office/powerpoint/2010/main" val="400719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4544BD9-04CE-C79D-6718-CD5936D0EC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A05EE3A1-B426-E836-BA7C-9427A1334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" y="0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674481F-937D-C03F-39C1-179FBCFAD36E}"/>
              </a:ext>
            </a:extLst>
          </p:cNvPr>
          <p:cNvSpPr/>
          <p:nvPr/>
        </p:nvSpPr>
        <p:spPr bwMode="auto">
          <a:xfrm>
            <a:off x="8654" y="-1270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A8531B7D-C66B-C3E9-8005-2E88C206A6CF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F9830312-6F2E-EE22-7859-B55C74FC1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8B32543C-903C-EEBA-B251-E3FE081D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4237DA72-E2F6-7E39-DF51-72835ABD3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07503703-BC0D-D470-FEE4-ED684125B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7A07FCCD-3FB9-8252-D04B-D62F40EFE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79A552A5-693F-0B19-4AA9-BD8D9105AF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2568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3F005AA9-C3DE-FC56-DAB4-13C83B1B7877}"/>
              </a:ext>
            </a:extLst>
          </p:cNvPr>
          <p:cNvSpPr txBox="1">
            <a:spLocks/>
          </p:cNvSpPr>
          <p:nvPr/>
        </p:nvSpPr>
        <p:spPr bwMode="auto">
          <a:xfrm>
            <a:off x="3555607" y="595562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Avian Analogy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Arial" panose="020B0604020202020204" pitchFamily="34" charset="0"/>
              </a:rPr>
              <a:t>Roosting on a wire 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EE50654F-B674-8CEF-ACD9-FD759F3C08F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grpSp>
        <p:nvGrpSpPr>
          <p:cNvPr id="58" name="Group 57">
            <a:extLst>
              <a:ext uri="{FF2B5EF4-FFF2-40B4-BE49-F238E27FC236}">
                <a16:creationId xmlns:a16="http://schemas.microsoft.com/office/drawing/2014/main" id="{0CED2B31-074A-EF6B-A456-4CD8C34AAABA}"/>
              </a:ext>
            </a:extLst>
          </p:cNvPr>
          <p:cNvGrpSpPr/>
          <p:nvPr/>
        </p:nvGrpSpPr>
        <p:grpSpPr>
          <a:xfrm>
            <a:off x="3336924" y="1562693"/>
            <a:ext cx="5655820" cy="4246349"/>
            <a:chOff x="2604454" y="1844675"/>
            <a:chExt cx="5655820" cy="4246349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AD58A0E1-FE17-41AD-0ECD-CCA2CB10831D}"/>
                </a:ext>
              </a:extLst>
            </p:cNvPr>
            <p:cNvGrpSpPr/>
            <p:nvPr/>
          </p:nvGrpSpPr>
          <p:grpSpPr>
            <a:xfrm>
              <a:off x="2604454" y="1844675"/>
              <a:ext cx="5607237" cy="1367579"/>
              <a:chOff x="806677" y="1594849"/>
              <a:chExt cx="7530652" cy="1897486"/>
            </a:xfrm>
          </p:grpSpPr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CEEEA22E-A1FA-B8CF-6EEA-80A04B54F7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66404"/>
              <a:stretch>
                <a:fillRect/>
              </a:stretch>
            </p:blipFill>
            <p:spPr>
              <a:xfrm>
                <a:off x="806677" y="1594849"/>
                <a:ext cx="7530652" cy="1897486"/>
              </a:xfrm>
              <a:prstGeom prst="rect">
                <a:avLst/>
              </a:prstGeom>
            </p:spPr>
          </p:pic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6A460AA8-0091-1945-D909-C83D46F43296}"/>
                  </a:ext>
                </a:extLst>
              </p:cNvPr>
              <p:cNvSpPr/>
              <p:nvPr/>
            </p:nvSpPr>
            <p:spPr>
              <a:xfrm>
                <a:off x="1134848" y="1803432"/>
                <a:ext cx="3187146" cy="1337533"/>
              </a:xfrm>
              <a:prstGeom prst="rect">
                <a:avLst/>
              </a:prstGeom>
              <a:noFill/>
              <a:ln w="19050">
                <a:solidFill>
                  <a:srgbClr val="D6009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43C3C03-E006-FE17-6317-43FB49F2F93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3881" b="19619"/>
            <a:stretch>
              <a:fillRect/>
            </a:stretch>
          </p:blipFill>
          <p:spPr>
            <a:xfrm>
              <a:off x="2644274" y="3818565"/>
              <a:ext cx="5616000" cy="2272459"/>
            </a:xfrm>
            <a:prstGeom prst="rect">
              <a:avLst/>
            </a:prstGeom>
            <a:ln w="19050">
              <a:solidFill>
                <a:srgbClr val="D60093"/>
              </a:solidFill>
            </a:ln>
          </p:spPr>
        </p:pic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D2191376-F59B-94BB-F9D5-5690D82703E2}"/>
                </a:ext>
              </a:extLst>
            </p:cNvPr>
            <p:cNvCxnSpPr>
              <a:cxnSpLocks/>
            </p:cNvCxnSpPr>
            <p:nvPr/>
          </p:nvCxnSpPr>
          <p:spPr>
            <a:xfrm>
              <a:off x="5221918" y="2959010"/>
              <a:ext cx="3014579" cy="836990"/>
            </a:xfrm>
            <a:prstGeom prst="line">
              <a:avLst/>
            </a:prstGeom>
            <a:ln>
              <a:solidFill>
                <a:srgbClr val="D60093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664548A0-130C-BE16-92A6-3082265A95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633780" y="2959010"/>
              <a:ext cx="215026" cy="860732"/>
            </a:xfrm>
            <a:prstGeom prst="line">
              <a:avLst/>
            </a:prstGeom>
            <a:ln>
              <a:solidFill>
                <a:srgbClr val="D60093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076" name="Picture 4">
            <a:extLst>
              <a:ext uri="{FF2B5EF4-FFF2-40B4-BE49-F238E27FC236}">
                <a16:creationId xmlns:a16="http://schemas.microsoft.com/office/drawing/2014/main" id="{4D5399D1-0C45-3CEE-4374-C3C683DD4E3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305" b="18377"/>
          <a:stretch>
            <a:fillRect/>
          </a:stretch>
        </p:blipFill>
        <p:spPr bwMode="auto">
          <a:xfrm>
            <a:off x="311315" y="1584325"/>
            <a:ext cx="2415350" cy="13459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00C0176F-8082-D113-8151-C90B65F65157}"/>
              </a:ext>
            </a:extLst>
          </p:cNvPr>
          <p:cNvGrpSpPr/>
          <p:nvPr/>
        </p:nvGrpSpPr>
        <p:grpSpPr>
          <a:xfrm>
            <a:off x="314671" y="3165974"/>
            <a:ext cx="2408637" cy="3533601"/>
            <a:chOff x="314671" y="3165974"/>
            <a:chExt cx="2408637" cy="3533601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DC43C81-0B88-17F6-09F4-202BECF965D0}"/>
                </a:ext>
              </a:extLst>
            </p:cNvPr>
            <p:cNvGrpSpPr/>
            <p:nvPr/>
          </p:nvGrpSpPr>
          <p:grpSpPr>
            <a:xfrm>
              <a:off x="314671" y="3165974"/>
              <a:ext cx="2408637" cy="3533601"/>
              <a:chOff x="311314" y="3165974"/>
              <a:chExt cx="2408637" cy="3533601"/>
            </a:xfrm>
          </p:grpSpPr>
          <p:pic>
            <p:nvPicPr>
              <p:cNvPr id="51" name="Picture 50">
                <a:extLst>
                  <a:ext uri="{FF2B5EF4-FFF2-40B4-BE49-F238E27FC236}">
                    <a16:creationId xmlns:a16="http://schemas.microsoft.com/office/drawing/2014/main" id="{72557366-45BE-F751-11C4-32B3D4F047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11314" y="3165974"/>
                <a:ext cx="2408637" cy="3533601"/>
              </a:xfrm>
              <a:prstGeom prst="rect">
                <a:avLst/>
              </a:prstGeom>
            </p:spPr>
          </p:pic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B71C996-FAA1-74D9-BA4E-B2B3BB19C40B}"/>
                  </a:ext>
                </a:extLst>
              </p:cNvPr>
              <p:cNvSpPr txBox="1"/>
              <p:nvPr/>
            </p:nvSpPr>
            <p:spPr>
              <a:xfrm>
                <a:off x="1246192" y="4250245"/>
                <a:ext cx="586746" cy="324000"/>
              </a:xfrm>
              <a:prstGeom prst="rect">
                <a:avLst/>
              </a:prstGeom>
              <a:solidFill>
                <a:srgbClr val="0053CC"/>
              </a:solidFill>
            </p:spPr>
            <p:txBody>
              <a:bodyPr wrap="square" lIns="36000" tIns="36000" rIns="36000" bIns="0" rtlCol="0">
                <a:sp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ts val="26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92F4B79B-6687-F538-6A1A-B17EF6EAC73F}"/>
                  </a:ext>
                </a:extLst>
              </p:cNvPr>
              <p:cNvSpPr txBox="1"/>
              <p:nvPr/>
            </p:nvSpPr>
            <p:spPr>
              <a:xfrm rot="21540000">
                <a:off x="643932" y="3548162"/>
                <a:ext cx="1756800" cy="1720800"/>
              </a:xfrm>
              <a:prstGeom prst="roundRect">
                <a:avLst>
                  <a:gd name="adj" fmla="val 6160"/>
                </a:avLst>
              </a:prstGeom>
              <a:solidFill>
                <a:srgbClr val="0053CC"/>
              </a:solidFill>
            </p:spPr>
            <p:txBody>
              <a:bodyPr wrap="square" lIns="36000" tIns="36000" rIns="36000" bIns="0" rtlCol="0">
                <a:spAutoFit/>
              </a:bodyPr>
              <a:lstStyle/>
              <a:p>
                <a:pPr marL="0" marR="0" lvl="0" indent="0" algn="ctr" defTabSz="457200" rtl="0" eaLnBrk="1" fontAlgn="auto" latinLnBrk="0" hangingPunct="1">
                  <a:lnSpc>
                    <a:spcPts val="23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rPr>
                  <a:t>Keep apart</a:t>
                </a:r>
              </a:p>
              <a:p>
                <a:pPr marL="0" marR="0" lvl="0" indent="0" algn="ctr" defTabSz="457200" rtl="0" eaLnBrk="1" fontAlgn="auto" latinLnBrk="0" hangingPunct="1">
                  <a:lnSpc>
                    <a:spcPts val="23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rPr>
                  <a:t>2 beaks</a:t>
                </a:r>
              </a:p>
              <a:p>
                <a:pPr marL="0" marR="0" lvl="0" indent="0" algn="ctr" defTabSz="457200" rtl="0" eaLnBrk="1" fontAlgn="auto" latinLnBrk="0" hangingPunct="1">
                  <a:lnSpc>
                    <a:spcPts val="23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lang="en-GB" sz="2400" b="1" dirty="0">
                  <a:solidFill>
                    <a:prstClr val="white"/>
                  </a:solidFill>
                  <a:latin typeface="Aptos" panose="02110004020202020204"/>
                </a:endParaRPr>
              </a:p>
              <a:p>
                <a:pPr marL="0" marR="0" lvl="0" indent="0" algn="ctr" defTabSz="457200" rtl="0" eaLnBrk="1" fontAlgn="auto" latinLnBrk="0" hangingPunct="1">
                  <a:lnSpc>
                    <a:spcPts val="23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pic>
            <p:nvPicPr>
              <p:cNvPr id="54" name="Picture 53">
                <a:extLst>
                  <a:ext uri="{FF2B5EF4-FFF2-40B4-BE49-F238E27FC236}">
                    <a16:creationId xmlns:a16="http://schemas.microsoft.com/office/drawing/2014/main" id="{470A5246-F206-BD5D-F5E5-D48CD8329F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234443" y="4215354"/>
                <a:ext cx="671606" cy="426303"/>
              </a:xfrm>
              <a:prstGeom prst="rect">
                <a:avLst/>
              </a:prstGeom>
            </p:spPr>
          </p:pic>
        </p:grpSp>
        <p:sp>
          <p:nvSpPr>
            <p:cNvPr id="6" name="Free-form: Shape 5">
              <a:extLst>
                <a:ext uri="{FF2B5EF4-FFF2-40B4-BE49-F238E27FC236}">
                  <a16:creationId xmlns:a16="http://schemas.microsoft.com/office/drawing/2014/main" id="{348E3A61-45C8-97C6-4DF9-52FF72BFA43A}"/>
                </a:ext>
              </a:extLst>
            </p:cNvPr>
            <p:cNvSpPr/>
            <p:nvPr/>
          </p:nvSpPr>
          <p:spPr>
            <a:xfrm>
              <a:off x="1414463" y="4954587"/>
              <a:ext cx="107951" cy="241300"/>
            </a:xfrm>
            <a:custGeom>
              <a:avLst/>
              <a:gdLst>
                <a:gd name="csX0" fmla="*/ 88900 w 88900"/>
                <a:gd name="csY0" fmla="*/ 0 h 273050"/>
                <a:gd name="csX1" fmla="*/ 31750 w 88900"/>
                <a:gd name="csY1" fmla="*/ 133350 h 273050"/>
                <a:gd name="csX2" fmla="*/ 12700 w 88900"/>
                <a:gd name="csY2" fmla="*/ 165100 h 273050"/>
                <a:gd name="csX3" fmla="*/ 0 w 88900"/>
                <a:gd name="csY3" fmla="*/ 273050 h 273050"/>
                <a:gd name="csX0" fmla="*/ 88900 w 88900"/>
                <a:gd name="csY0" fmla="*/ 0 h 273050"/>
                <a:gd name="csX1" fmla="*/ 31750 w 88900"/>
                <a:gd name="csY1" fmla="*/ 133350 h 273050"/>
                <a:gd name="csX2" fmla="*/ 0 w 88900"/>
                <a:gd name="csY2" fmla="*/ 273050 h 273050"/>
                <a:gd name="csX0" fmla="*/ 88900 w 88900"/>
                <a:gd name="csY0" fmla="*/ 0 h 336550"/>
                <a:gd name="csX1" fmla="*/ 31750 w 88900"/>
                <a:gd name="csY1" fmla="*/ 196850 h 336550"/>
                <a:gd name="csX2" fmla="*/ 0 w 88900"/>
                <a:gd name="csY2" fmla="*/ 336550 h 336550"/>
                <a:gd name="csX0" fmla="*/ 88900 w 88900"/>
                <a:gd name="csY0" fmla="*/ 0 h 205587"/>
                <a:gd name="csX1" fmla="*/ 31750 w 88900"/>
                <a:gd name="csY1" fmla="*/ 196850 h 205587"/>
                <a:gd name="csX2" fmla="*/ 0 w 88900"/>
                <a:gd name="csY2" fmla="*/ 190500 h 205587"/>
                <a:gd name="csX0" fmla="*/ 88900 w 88900"/>
                <a:gd name="csY0" fmla="*/ 0 h 202978"/>
                <a:gd name="csX1" fmla="*/ 31750 w 88900"/>
                <a:gd name="csY1" fmla="*/ 196850 h 202978"/>
                <a:gd name="csX2" fmla="*/ 0 w 88900"/>
                <a:gd name="csY2" fmla="*/ 190500 h 202978"/>
                <a:gd name="csX0" fmla="*/ 342900 w 342900"/>
                <a:gd name="csY0" fmla="*/ 0 h 311150"/>
                <a:gd name="csX1" fmla="*/ 285750 w 342900"/>
                <a:gd name="csY1" fmla="*/ 196850 h 311150"/>
                <a:gd name="csX2" fmla="*/ 0 w 342900"/>
                <a:gd name="csY2" fmla="*/ 311150 h 311150"/>
                <a:gd name="csX0" fmla="*/ 342900 w 342900"/>
                <a:gd name="csY0" fmla="*/ 0 h 311150"/>
                <a:gd name="csX1" fmla="*/ 0 w 342900"/>
                <a:gd name="csY1" fmla="*/ 311150 h 311150"/>
                <a:gd name="csX0" fmla="*/ 114300 w 114300"/>
                <a:gd name="csY0" fmla="*/ 0 h 247650"/>
                <a:gd name="csX1" fmla="*/ 0 w 114300"/>
                <a:gd name="csY1" fmla="*/ 247650 h 247650"/>
                <a:gd name="csX0" fmla="*/ 114300 w 114300"/>
                <a:gd name="csY0" fmla="*/ 0 h 247650"/>
                <a:gd name="csX1" fmla="*/ 0 w 114300"/>
                <a:gd name="csY1" fmla="*/ 247650 h 247650"/>
                <a:gd name="csX0" fmla="*/ 125413 w 125413"/>
                <a:gd name="csY0" fmla="*/ 0 h 252412"/>
                <a:gd name="csX1" fmla="*/ 0 w 125413"/>
                <a:gd name="csY1" fmla="*/ 252412 h 252412"/>
                <a:gd name="csX0" fmla="*/ 125413 w 125413"/>
                <a:gd name="csY0" fmla="*/ 0 h 252412"/>
                <a:gd name="csX1" fmla="*/ 0 w 125413"/>
                <a:gd name="csY1" fmla="*/ 252412 h 252412"/>
                <a:gd name="csX0" fmla="*/ 85726 w 85726"/>
                <a:gd name="csY0" fmla="*/ 0 h 241300"/>
                <a:gd name="csX1" fmla="*/ 0 w 85726"/>
                <a:gd name="csY1" fmla="*/ 241300 h 241300"/>
                <a:gd name="csX0" fmla="*/ 85726 w 85726"/>
                <a:gd name="csY0" fmla="*/ 0 h 241300"/>
                <a:gd name="csX1" fmla="*/ 0 w 85726"/>
                <a:gd name="csY1" fmla="*/ 241300 h 241300"/>
                <a:gd name="csX0" fmla="*/ 85726 w 85726"/>
                <a:gd name="csY0" fmla="*/ 0 h 241300"/>
                <a:gd name="csX1" fmla="*/ 0 w 85726"/>
                <a:gd name="csY1" fmla="*/ 241300 h 241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85726" h="241300">
                  <a:moveTo>
                    <a:pt x="85726" y="0"/>
                  </a:moveTo>
                  <a:cubicBezTo>
                    <a:pt x="42863" y="65088"/>
                    <a:pt x="26802" y="74612"/>
                    <a:pt x="0" y="241300"/>
                  </a:cubicBezTo>
                </a:path>
              </a:pathLst>
            </a:custGeom>
            <a:noFill/>
            <a:ln w="28575">
              <a:solidFill>
                <a:srgbClr val="FFFFF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4621AFF-9E2A-AC02-CAB2-60C6DF9A915F}"/>
                </a:ext>
              </a:extLst>
            </p:cNvPr>
            <p:cNvSpPr/>
            <p:nvPr/>
          </p:nvSpPr>
          <p:spPr>
            <a:xfrm>
              <a:off x="1016001" y="4867278"/>
              <a:ext cx="1036637" cy="322261"/>
            </a:xfrm>
            <a:custGeom>
              <a:avLst/>
              <a:gdLst>
                <a:gd name="csX0" fmla="*/ 88900 w 88900"/>
                <a:gd name="csY0" fmla="*/ 0 h 273050"/>
                <a:gd name="csX1" fmla="*/ 31750 w 88900"/>
                <a:gd name="csY1" fmla="*/ 133350 h 273050"/>
                <a:gd name="csX2" fmla="*/ 12700 w 88900"/>
                <a:gd name="csY2" fmla="*/ 165100 h 273050"/>
                <a:gd name="csX3" fmla="*/ 0 w 88900"/>
                <a:gd name="csY3" fmla="*/ 273050 h 273050"/>
                <a:gd name="csX0" fmla="*/ 88900 w 88900"/>
                <a:gd name="csY0" fmla="*/ 0 h 273050"/>
                <a:gd name="csX1" fmla="*/ 31750 w 88900"/>
                <a:gd name="csY1" fmla="*/ 133350 h 273050"/>
                <a:gd name="csX2" fmla="*/ 0 w 88900"/>
                <a:gd name="csY2" fmla="*/ 273050 h 273050"/>
                <a:gd name="csX0" fmla="*/ 88900 w 88900"/>
                <a:gd name="csY0" fmla="*/ 0 h 336550"/>
                <a:gd name="csX1" fmla="*/ 31750 w 88900"/>
                <a:gd name="csY1" fmla="*/ 196850 h 336550"/>
                <a:gd name="csX2" fmla="*/ 0 w 88900"/>
                <a:gd name="csY2" fmla="*/ 336550 h 336550"/>
                <a:gd name="csX0" fmla="*/ 88900 w 88900"/>
                <a:gd name="csY0" fmla="*/ 0 h 205587"/>
                <a:gd name="csX1" fmla="*/ 31750 w 88900"/>
                <a:gd name="csY1" fmla="*/ 196850 h 205587"/>
                <a:gd name="csX2" fmla="*/ 0 w 88900"/>
                <a:gd name="csY2" fmla="*/ 190500 h 205587"/>
                <a:gd name="csX0" fmla="*/ 88900 w 88900"/>
                <a:gd name="csY0" fmla="*/ 0 h 202978"/>
                <a:gd name="csX1" fmla="*/ 31750 w 88900"/>
                <a:gd name="csY1" fmla="*/ 196850 h 202978"/>
                <a:gd name="csX2" fmla="*/ 0 w 88900"/>
                <a:gd name="csY2" fmla="*/ 190500 h 202978"/>
                <a:gd name="csX0" fmla="*/ 342900 w 342900"/>
                <a:gd name="csY0" fmla="*/ 0 h 311150"/>
                <a:gd name="csX1" fmla="*/ 285750 w 342900"/>
                <a:gd name="csY1" fmla="*/ 196850 h 311150"/>
                <a:gd name="csX2" fmla="*/ 0 w 342900"/>
                <a:gd name="csY2" fmla="*/ 311150 h 311150"/>
                <a:gd name="csX0" fmla="*/ 342900 w 342900"/>
                <a:gd name="csY0" fmla="*/ 0 h 311150"/>
                <a:gd name="csX1" fmla="*/ 0 w 342900"/>
                <a:gd name="csY1" fmla="*/ 311150 h 311150"/>
                <a:gd name="csX0" fmla="*/ 114300 w 114300"/>
                <a:gd name="csY0" fmla="*/ 0 h 247650"/>
                <a:gd name="csX1" fmla="*/ 0 w 114300"/>
                <a:gd name="csY1" fmla="*/ 247650 h 247650"/>
                <a:gd name="csX0" fmla="*/ 114300 w 114300"/>
                <a:gd name="csY0" fmla="*/ 0 h 247650"/>
                <a:gd name="csX1" fmla="*/ 0 w 114300"/>
                <a:gd name="csY1" fmla="*/ 247650 h 247650"/>
                <a:gd name="csX0" fmla="*/ 125413 w 125413"/>
                <a:gd name="csY0" fmla="*/ 0 h 252412"/>
                <a:gd name="csX1" fmla="*/ 0 w 125413"/>
                <a:gd name="csY1" fmla="*/ 252412 h 252412"/>
                <a:gd name="csX0" fmla="*/ 125413 w 125413"/>
                <a:gd name="csY0" fmla="*/ 0 h 252412"/>
                <a:gd name="csX1" fmla="*/ 0 w 125413"/>
                <a:gd name="csY1" fmla="*/ 252412 h 252412"/>
                <a:gd name="csX0" fmla="*/ 85726 w 85726"/>
                <a:gd name="csY0" fmla="*/ 0 h 241300"/>
                <a:gd name="csX1" fmla="*/ 0 w 85726"/>
                <a:gd name="csY1" fmla="*/ 241300 h 241300"/>
                <a:gd name="csX0" fmla="*/ 85726 w 85726"/>
                <a:gd name="csY0" fmla="*/ 0 h 241300"/>
                <a:gd name="csX1" fmla="*/ 0 w 85726"/>
                <a:gd name="csY1" fmla="*/ 241300 h 241300"/>
                <a:gd name="csX0" fmla="*/ 767746 w 767746"/>
                <a:gd name="csY0" fmla="*/ 0 h 512763"/>
                <a:gd name="csX1" fmla="*/ 0 w 767746"/>
                <a:gd name="csY1" fmla="*/ 512763 h 512763"/>
                <a:gd name="csX0" fmla="*/ 767746 w 767746"/>
                <a:gd name="csY0" fmla="*/ 0 h 512763"/>
                <a:gd name="csX1" fmla="*/ 399630 w 767746"/>
                <a:gd name="csY1" fmla="*/ 210728 h 512763"/>
                <a:gd name="csX2" fmla="*/ 0 w 767746"/>
                <a:gd name="csY2" fmla="*/ 512763 h 512763"/>
                <a:gd name="csX0" fmla="*/ 132371 w 483699"/>
                <a:gd name="csY0" fmla="*/ 364170 h 366247"/>
                <a:gd name="csX1" fmla="*/ 399630 w 483699"/>
                <a:gd name="csY1" fmla="*/ 38323 h 366247"/>
                <a:gd name="csX2" fmla="*/ 0 w 483699"/>
                <a:gd name="csY2" fmla="*/ 340358 h 366247"/>
                <a:gd name="csX0" fmla="*/ 132371 w 817855"/>
                <a:gd name="csY0" fmla="*/ 364170 h 367099"/>
                <a:gd name="csX1" fmla="*/ 814389 w 817855"/>
                <a:gd name="csY1" fmla="*/ 347884 h 367099"/>
                <a:gd name="csX2" fmla="*/ 399630 w 817855"/>
                <a:gd name="csY2" fmla="*/ 38323 h 367099"/>
                <a:gd name="csX3" fmla="*/ 0 w 817855"/>
                <a:gd name="csY3" fmla="*/ 340358 h 367099"/>
                <a:gd name="csX0" fmla="*/ 132371 w 828895"/>
                <a:gd name="csY0" fmla="*/ 364170 h 373547"/>
                <a:gd name="csX1" fmla="*/ 676977 w 828895"/>
                <a:gd name="csY1" fmla="*/ 355822 h 373547"/>
                <a:gd name="csX2" fmla="*/ 814389 w 828895"/>
                <a:gd name="csY2" fmla="*/ 347884 h 373547"/>
                <a:gd name="csX3" fmla="*/ 399630 w 828895"/>
                <a:gd name="csY3" fmla="*/ 38323 h 373547"/>
                <a:gd name="csX4" fmla="*/ 0 w 828895"/>
                <a:gd name="csY4" fmla="*/ 340358 h 373547"/>
                <a:gd name="csX0" fmla="*/ 132371 w 824906"/>
                <a:gd name="csY0" fmla="*/ 364170 h 373630"/>
                <a:gd name="csX1" fmla="*/ 403412 w 824906"/>
                <a:gd name="csY1" fmla="*/ 149447 h 373630"/>
                <a:gd name="csX2" fmla="*/ 676977 w 824906"/>
                <a:gd name="csY2" fmla="*/ 355822 h 373630"/>
                <a:gd name="csX3" fmla="*/ 814389 w 824906"/>
                <a:gd name="csY3" fmla="*/ 347884 h 373630"/>
                <a:gd name="csX4" fmla="*/ 399630 w 824906"/>
                <a:gd name="csY4" fmla="*/ 38323 h 373630"/>
                <a:gd name="csX5" fmla="*/ 0 w 824906"/>
                <a:gd name="csY5" fmla="*/ 340358 h 373630"/>
                <a:gd name="csX0" fmla="*/ 129850 w 824906"/>
                <a:gd name="csY0" fmla="*/ 353058 h 373630"/>
                <a:gd name="csX1" fmla="*/ 403412 w 824906"/>
                <a:gd name="csY1" fmla="*/ 149447 h 373630"/>
                <a:gd name="csX2" fmla="*/ 676977 w 824906"/>
                <a:gd name="csY2" fmla="*/ 355822 h 373630"/>
                <a:gd name="csX3" fmla="*/ 814389 w 824906"/>
                <a:gd name="csY3" fmla="*/ 347884 h 373630"/>
                <a:gd name="csX4" fmla="*/ 399630 w 824906"/>
                <a:gd name="csY4" fmla="*/ 38323 h 373630"/>
                <a:gd name="csX5" fmla="*/ 0 w 824906"/>
                <a:gd name="csY5" fmla="*/ 340358 h 373630"/>
                <a:gd name="csX0" fmla="*/ 129850 w 824906"/>
                <a:gd name="csY0" fmla="*/ 353058 h 373630"/>
                <a:gd name="csX1" fmla="*/ 403412 w 824906"/>
                <a:gd name="csY1" fmla="*/ 149447 h 373630"/>
                <a:gd name="csX2" fmla="*/ 676977 w 824906"/>
                <a:gd name="csY2" fmla="*/ 355822 h 373630"/>
                <a:gd name="csX3" fmla="*/ 814389 w 824906"/>
                <a:gd name="csY3" fmla="*/ 347884 h 373630"/>
                <a:gd name="csX4" fmla="*/ 399630 w 824906"/>
                <a:gd name="csY4" fmla="*/ 38323 h 373630"/>
                <a:gd name="csX5" fmla="*/ 0 w 824906"/>
                <a:gd name="csY5" fmla="*/ 340358 h 373630"/>
                <a:gd name="csX0" fmla="*/ 129850 w 824906"/>
                <a:gd name="csY0" fmla="*/ 353058 h 373630"/>
                <a:gd name="csX1" fmla="*/ 399630 w 824906"/>
                <a:gd name="csY1" fmla="*/ 135160 h 373630"/>
                <a:gd name="csX2" fmla="*/ 676977 w 824906"/>
                <a:gd name="csY2" fmla="*/ 355822 h 373630"/>
                <a:gd name="csX3" fmla="*/ 814389 w 824906"/>
                <a:gd name="csY3" fmla="*/ 347884 h 373630"/>
                <a:gd name="csX4" fmla="*/ 399630 w 824906"/>
                <a:gd name="csY4" fmla="*/ 38323 h 373630"/>
                <a:gd name="csX5" fmla="*/ 0 w 824906"/>
                <a:gd name="csY5" fmla="*/ 340358 h 373630"/>
                <a:gd name="csX0" fmla="*/ 129850 w 824906"/>
                <a:gd name="csY0" fmla="*/ 353058 h 373630"/>
                <a:gd name="csX1" fmla="*/ 399630 w 824906"/>
                <a:gd name="csY1" fmla="*/ 135160 h 373630"/>
                <a:gd name="csX2" fmla="*/ 676977 w 824906"/>
                <a:gd name="csY2" fmla="*/ 355822 h 373630"/>
                <a:gd name="csX3" fmla="*/ 814389 w 824906"/>
                <a:gd name="csY3" fmla="*/ 347884 h 373630"/>
                <a:gd name="csX4" fmla="*/ 399630 w 824906"/>
                <a:gd name="csY4" fmla="*/ 38323 h 373630"/>
                <a:gd name="csX5" fmla="*/ 0 w 824906"/>
                <a:gd name="csY5" fmla="*/ 340358 h 373630"/>
                <a:gd name="csX0" fmla="*/ 129850 w 824906"/>
                <a:gd name="csY0" fmla="*/ 318583 h 339155"/>
                <a:gd name="csX1" fmla="*/ 399630 w 824906"/>
                <a:gd name="csY1" fmla="*/ 100685 h 339155"/>
                <a:gd name="csX2" fmla="*/ 676977 w 824906"/>
                <a:gd name="csY2" fmla="*/ 321347 h 339155"/>
                <a:gd name="csX3" fmla="*/ 814389 w 824906"/>
                <a:gd name="csY3" fmla="*/ 313409 h 339155"/>
                <a:gd name="csX4" fmla="*/ 399630 w 824906"/>
                <a:gd name="csY4" fmla="*/ 3848 h 339155"/>
                <a:gd name="csX5" fmla="*/ 0 w 824906"/>
                <a:gd name="csY5" fmla="*/ 305883 h 339155"/>
                <a:gd name="csX0" fmla="*/ 129850 w 824906"/>
                <a:gd name="csY0" fmla="*/ 314735 h 335307"/>
                <a:gd name="csX1" fmla="*/ 399630 w 824906"/>
                <a:gd name="csY1" fmla="*/ 96837 h 335307"/>
                <a:gd name="csX2" fmla="*/ 676977 w 824906"/>
                <a:gd name="csY2" fmla="*/ 317499 h 335307"/>
                <a:gd name="csX3" fmla="*/ 814389 w 824906"/>
                <a:gd name="csY3" fmla="*/ 309561 h 335307"/>
                <a:gd name="csX4" fmla="*/ 399630 w 824906"/>
                <a:gd name="csY4" fmla="*/ 0 h 335307"/>
                <a:gd name="csX5" fmla="*/ 0 w 824906"/>
                <a:gd name="csY5" fmla="*/ 302035 h 335307"/>
                <a:gd name="csX0" fmla="*/ 129850 w 814389"/>
                <a:gd name="csY0" fmla="*/ 314735 h 317499"/>
                <a:gd name="csX1" fmla="*/ 399630 w 814389"/>
                <a:gd name="csY1" fmla="*/ 96837 h 317499"/>
                <a:gd name="csX2" fmla="*/ 676977 w 814389"/>
                <a:gd name="csY2" fmla="*/ 317499 h 317499"/>
                <a:gd name="csX3" fmla="*/ 814389 w 814389"/>
                <a:gd name="csY3" fmla="*/ 309561 h 317499"/>
                <a:gd name="csX4" fmla="*/ 399630 w 814389"/>
                <a:gd name="csY4" fmla="*/ 0 h 317499"/>
                <a:gd name="csX5" fmla="*/ 0 w 814389"/>
                <a:gd name="csY5" fmla="*/ 302035 h 317499"/>
                <a:gd name="csX0" fmla="*/ 129850 w 814389"/>
                <a:gd name="csY0" fmla="*/ 319497 h 322261"/>
                <a:gd name="csX1" fmla="*/ 399630 w 814389"/>
                <a:gd name="csY1" fmla="*/ 101599 h 322261"/>
                <a:gd name="csX2" fmla="*/ 676977 w 814389"/>
                <a:gd name="csY2" fmla="*/ 322261 h 322261"/>
                <a:gd name="csX3" fmla="*/ 814389 w 814389"/>
                <a:gd name="csY3" fmla="*/ 314323 h 322261"/>
                <a:gd name="csX4" fmla="*/ 403411 w 814389"/>
                <a:gd name="csY4" fmla="*/ 0 h 322261"/>
                <a:gd name="csX5" fmla="*/ 0 w 814389"/>
                <a:gd name="csY5" fmla="*/ 306797 h 322261"/>
                <a:gd name="csX0" fmla="*/ 129850 w 814389"/>
                <a:gd name="csY0" fmla="*/ 319497 h 322261"/>
                <a:gd name="csX1" fmla="*/ 408454 w 814389"/>
                <a:gd name="csY1" fmla="*/ 96837 h 322261"/>
                <a:gd name="csX2" fmla="*/ 676977 w 814389"/>
                <a:gd name="csY2" fmla="*/ 322261 h 322261"/>
                <a:gd name="csX3" fmla="*/ 814389 w 814389"/>
                <a:gd name="csY3" fmla="*/ 314323 h 322261"/>
                <a:gd name="csX4" fmla="*/ 403411 w 814389"/>
                <a:gd name="csY4" fmla="*/ 0 h 322261"/>
                <a:gd name="csX5" fmla="*/ 0 w 814389"/>
                <a:gd name="csY5" fmla="*/ 306797 h 322261"/>
                <a:gd name="csX0" fmla="*/ 129850 w 814389"/>
                <a:gd name="csY0" fmla="*/ 319497 h 322261"/>
                <a:gd name="csX1" fmla="*/ 408454 w 814389"/>
                <a:gd name="csY1" fmla="*/ 96837 h 322261"/>
                <a:gd name="csX2" fmla="*/ 664370 w 814389"/>
                <a:gd name="csY2" fmla="*/ 322261 h 322261"/>
                <a:gd name="csX3" fmla="*/ 814389 w 814389"/>
                <a:gd name="csY3" fmla="*/ 314323 h 322261"/>
                <a:gd name="csX4" fmla="*/ 403411 w 814389"/>
                <a:gd name="csY4" fmla="*/ 0 h 322261"/>
                <a:gd name="csX5" fmla="*/ 0 w 814389"/>
                <a:gd name="csY5" fmla="*/ 306797 h 322261"/>
                <a:gd name="csX0" fmla="*/ 129850 w 819432"/>
                <a:gd name="csY0" fmla="*/ 319497 h 322261"/>
                <a:gd name="csX1" fmla="*/ 408454 w 819432"/>
                <a:gd name="csY1" fmla="*/ 96837 h 322261"/>
                <a:gd name="csX2" fmla="*/ 664370 w 819432"/>
                <a:gd name="csY2" fmla="*/ 322261 h 322261"/>
                <a:gd name="csX3" fmla="*/ 819432 w 819432"/>
                <a:gd name="csY3" fmla="*/ 304798 h 322261"/>
                <a:gd name="csX4" fmla="*/ 403411 w 819432"/>
                <a:gd name="csY4" fmla="*/ 0 h 322261"/>
                <a:gd name="csX5" fmla="*/ 0 w 819432"/>
                <a:gd name="csY5" fmla="*/ 306797 h 322261"/>
                <a:gd name="csX0" fmla="*/ 129850 w 823214"/>
                <a:gd name="csY0" fmla="*/ 319497 h 322261"/>
                <a:gd name="csX1" fmla="*/ 408454 w 823214"/>
                <a:gd name="csY1" fmla="*/ 96837 h 322261"/>
                <a:gd name="csX2" fmla="*/ 664370 w 823214"/>
                <a:gd name="csY2" fmla="*/ 322261 h 322261"/>
                <a:gd name="csX3" fmla="*/ 823214 w 823214"/>
                <a:gd name="csY3" fmla="*/ 314323 h 322261"/>
                <a:gd name="csX4" fmla="*/ 403411 w 823214"/>
                <a:gd name="csY4" fmla="*/ 0 h 322261"/>
                <a:gd name="csX5" fmla="*/ 0 w 823214"/>
                <a:gd name="csY5" fmla="*/ 306797 h 322261"/>
                <a:gd name="csX0" fmla="*/ 144978 w 823214"/>
                <a:gd name="csY0" fmla="*/ 319497 h 322261"/>
                <a:gd name="csX1" fmla="*/ 408454 w 823214"/>
                <a:gd name="csY1" fmla="*/ 96837 h 322261"/>
                <a:gd name="csX2" fmla="*/ 664370 w 823214"/>
                <a:gd name="csY2" fmla="*/ 322261 h 322261"/>
                <a:gd name="csX3" fmla="*/ 823214 w 823214"/>
                <a:gd name="csY3" fmla="*/ 314323 h 322261"/>
                <a:gd name="csX4" fmla="*/ 403411 w 823214"/>
                <a:gd name="csY4" fmla="*/ 0 h 322261"/>
                <a:gd name="csX5" fmla="*/ 0 w 823214"/>
                <a:gd name="csY5" fmla="*/ 306797 h 3222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23214" h="322261">
                  <a:moveTo>
                    <a:pt x="144978" y="319497"/>
                  </a:moveTo>
                  <a:lnTo>
                    <a:pt x="408454" y="96837"/>
                  </a:lnTo>
                  <a:lnTo>
                    <a:pt x="664370" y="322261"/>
                  </a:lnTo>
                  <a:lnTo>
                    <a:pt x="823214" y="314323"/>
                  </a:lnTo>
                  <a:lnTo>
                    <a:pt x="403411" y="0"/>
                  </a:lnTo>
                  <a:lnTo>
                    <a:pt x="0" y="306797"/>
                  </a:lnTo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218B740-1E2C-DC2B-0B8A-74EFDC47E33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275487" y="4641705"/>
              <a:ext cx="510971" cy="158843"/>
              <a:chOff x="1165179" y="5026122"/>
              <a:chExt cx="1036637" cy="322261"/>
            </a:xfrm>
          </p:grpSpPr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7112CECB-3A7E-02AF-A0E8-4407FE55DA0A}"/>
                  </a:ext>
                </a:extLst>
              </p:cNvPr>
              <p:cNvSpPr/>
              <p:nvPr/>
            </p:nvSpPr>
            <p:spPr>
              <a:xfrm>
                <a:off x="1566863" y="5106987"/>
                <a:ext cx="107951" cy="241300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</a:cxnLst>
                <a:rect l="l" t="t" r="r" b="b"/>
                <a:pathLst>
                  <a:path w="85726" h="241300">
                    <a:moveTo>
                      <a:pt x="85726" y="0"/>
                    </a:moveTo>
                    <a:cubicBezTo>
                      <a:pt x="42863" y="65088"/>
                      <a:pt x="26802" y="74612"/>
                      <a:pt x="0" y="241300"/>
                    </a:cubicBezTo>
                  </a:path>
                </a:pathLst>
              </a:custGeom>
              <a:noFill/>
              <a:ln>
                <a:solidFill>
                  <a:srgbClr val="FFFFF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69BD0D7C-77B4-396E-A670-B473BF5AE617}"/>
                  </a:ext>
                </a:extLst>
              </p:cNvPr>
              <p:cNvSpPr/>
              <p:nvPr/>
            </p:nvSpPr>
            <p:spPr>
              <a:xfrm>
                <a:off x="1165179" y="5026122"/>
                <a:ext cx="1036637" cy="322261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</a:cxnLst>
                <a:rect l="l" t="t" r="r" b="b"/>
                <a:pathLst>
                  <a:path w="823214" h="322261">
                    <a:moveTo>
                      <a:pt x="144978" y="319497"/>
                    </a:moveTo>
                    <a:lnTo>
                      <a:pt x="408454" y="96837"/>
                    </a:lnTo>
                    <a:lnTo>
                      <a:pt x="664370" y="322261"/>
                    </a:lnTo>
                    <a:lnTo>
                      <a:pt x="823214" y="314323"/>
                    </a:lnTo>
                    <a:lnTo>
                      <a:pt x="403411" y="0"/>
                    </a:lnTo>
                    <a:lnTo>
                      <a:pt x="0" y="306797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CA8AD032-4B16-9AD0-C953-404536F2725C}"/>
                </a:ext>
              </a:extLst>
            </p:cNvPr>
            <p:cNvGrpSpPr/>
            <p:nvPr/>
          </p:nvGrpSpPr>
          <p:grpSpPr>
            <a:xfrm>
              <a:off x="782653" y="4559616"/>
              <a:ext cx="578954" cy="619421"/>
              <a:chOff x="782653" y="4559616"/>
              <a:chExt cx="578954" cy="619421"/>
            </a:xfrm>
          </p:grpSpPr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ADA9B420-7284-6093-A788-F6C66DBA6298}"/>
                  </a:ext>
                </a:extLst>
              </p:cNvPr>
              <p:cNvSpPr/>
              <p:nvPr/>
            </p:nvSpPr>
            <p:spPr>
              <a:xfrm>
                <a:off x="782653" y="4953203"/>
                <a:ext cx="255586" cy="225834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121FF00D-73EC-95DC-4057-08C058670DD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42235" y="4778898"/>
                <a:ext cx="135085" cy="119365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F8725FD0-379A-E5E6-87F4-1634FD0340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77024" y="4659466"/>
                <a:ext cx="101318" cy="89524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843308C5-7AF8-98EC-08A6-5B1A149DB8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5487" y="4559616"/>
                <a:ext cx="86120" cy="76097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19EF17E3-4E61-645C-23D8-7E550BBACAE9}"/>
                </a:ext>
              </a:extLst>
            </p:cNvPr>
            <p:cNvGrpSpPr/>
            <p:nvPr/>
          </p:nvGrpSpPr>
          <p:grpSpPr>
            <a:xfrm flipH="1">
              <a:off x="1694851" y="4541684"/>
              <a:ext cx="592674" cy="642581"/>
              <a:chOff x="782653" y="4559616"/>
              <a:chExt cx="578954" cy="619421"/>
            </a:xfrm>
          </p:grpSpPr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C53D889E-6EDA-BB36-5A69-14AB764507F3}"/>
                  </a:ext>
                </a:extLst>
              </p:cNvPr>
              <p:cNvSpPr/>
              <p:nvPr/>
            </p:nvSpPr>
            <p:spPr>
              <a:xfrm>
                <a:off x="782653" y="4953203"/>
                <a:ext cx="255586" cy="225834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85045AC3-6C84-52CC-2391-F3AF6403B8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39429" y="4780484"/>
                <a:ext cx="135085" cy="119365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8F9AE9F6-027B-D6F2-7A3A-80B9F7E7EE3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77024" y="4659466"/>
                <a:ext cx="101318" cy="89524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01610AAB-1EA0-6E3C-9AD3-4C9156D974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275487" y="4559616"/>
                <a:ext cx="86120" cy="76097"/>
              </a:xfrm>
              <a:custGeom>
                <a:avLst/>
                <a:gdLst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12700 w 88900"/>
                  <a:gd name="csY2" fmla="*/ 165100 h 273050"/>
                  <a:gd name="csX3" fmla="*/ 0 w 88900"/>
                  <a:gd name="csY3" fmla="*/ 273050 h 273050"/>
                  <a:gd name="csX0" fmla="*/ 88900 w 88900"/>
                  <a:gd name="csY0" fmla="*/ 0 h 273050"/>
                  <a:gd name="csX1" fmla="*/ 31750 w 88900"/>
                  <a:gd name="csY1" fmla="*/ 133350 h 273050"/>
                  <a:gd name="csX2" fmla="*/ 0 w 88900"/>
                  <a:gd name="csY2" fmla="*/ 273050 h 273050"/>
                  <a:gd name="csX0" fmla="*/ 88900 w 88900"/>
                  <a:gd name="csY0" fmla="*/ 0 h 336550"/>
                  <a:gd name="csX1" fmla="*/ 31750 w 88900"/>
                  <a:gd name="csY1" fmla="*/ 196850 h 336550"/>
                  <a:gd name="csX2" fmla="*/ 0 w 88900"/>
                  <a:gd name="csY2" fmla="*/ 336550 h 336550"/>
                  <a:gd name="csX0" fmla="*/ 88900 w 88900"/>
                  <a:gd name="csY0" fmla="*/ 0 h 205587"/>
                  <a:gd name="csX1" fmla="*/ 31750 w 88900"/>
                  <a:gd name="csY1" fmla="*/ 196850 h 205587"/>
                  <a:gd name="csX2" fmla="*/ 0 w 88900"/>
                  <a:gd name="csY2" fmla="*/ 190500 h 205587"/>
                  <a:gd name="csX0" fmla="*/ 88900 w 88900"/>
                  <a:gd name="csY0" fmla="*/ 0 h 202978"/>
                  <a:gd name="csX1" fmla="*/ 31750 w 88900"/>
                  <a:gd name="csY1" fmla="*/ 196850 h 202978"/>
                  <a:gd name="csX2" fmla="*/ 0 w 88900"/>
                  <a:gd name="csY2" fmla="*/ 190500 h 202978"/>
                  <a:gd name="csX0" fmla="*/ 342900 w 342900"/>
                  <a:gd name="csY0" fmla="*/ 0 h 311150"/>
                  <a:gd name="csX1" fmla="*/ 285750 w 342900"/>
                  <a:gd name="csY1" fmla="*/ 196850 h 311150"/>
                  <a:gd name="csX2" fmla="*/ 0 w 342900"/>
                  <a:gd name="csY2" fmla="*/ 311150 h 311150"/>
                  <a:gd name="csX0" fmla="*/ 342900 w 342900"/>
                  <a:gd name="csY0" fmla="*/ 0 h 311150"/>
                  <a:gd name="csX1" fmla="*/ 0 w 342900"/>
                  <a:gd name="csY1" fmla="*/ 311150 h 3111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14300 w 114300"/>
                  <a:gd name="csY0" fmla="*/ 0 h 247650"/>
                  <a:gd name="csX1" fmla="*/ 0 w 114300"/>
                  <a:gd name="csY1" fmla="*/ 247650 h 247650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125413 w 125413"/>
                  <a:gd name="csY0" fmla="*/ 0 h 252412"/>
                  <a:gd name="csX1" fmla="*/ 0 w 125413"/>
                  <a:gd name="csY1" fmla="*/ 252412 h 252412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85726 w 85726"/>
                  <a:gd name="csY0" fmla="*/ 0 h 241300"/>
                  <a:gd name="csX1" fmla="*/ 0 w 85726"/>
                  <a:gd name="csY1" fmla="*/ 241300 h 241300"/>
                  <a:gd name="csX0" fmla="*/ 767746 w 767746"/>
                  <a:gd name="csY0" fmla="*/ 0 h 512763"/>
                  <a:gd name="csX1" fmla="*/ 0 w 767746"/>
                  <a:gd name="csY1" fmla="*/ 512763 h 512763"/>
                  <a:gd name="csX0" fmla="*/ 767746 w 767746"/>
                  <a:gd name="csY0" fmla="*/ 0 h 512763"/>
                  <a:gd name="csX1" fmla="*/ 399630 w 767746"/>
                  <a:gd name="csY1" fmla="*/ 210728 h 512763"/>
                  <a:gd name="csX2" fmla="*/ 0 w 767746"/>
                  <a:gd name="csY2" fmla="*/ 512763 h 512763"/>
                  <a:gd name="csX0" fmla="*/ 132371 w 483699"/>
                  <a:gd name="csY0" fmla="*/ 364170 h 366247"/>
                  <a:gd name="csX1" fmla="*/ 399630 w 483699"/>
                  <a:gd name="csY1" fmla="*/ 38323 h 366247"/>
                  <a:gd name="csX2" fmla="*/ 0 w 483699"/>
                  <a:gd name="csY2" fmla="*/ 340358 h 366247"/>
                  <a:gd name="csX0" fmla="*/ 132371 w 817855"/>
                  <a:gd name="csY0" fmla="*/ 364170 h 367099"/>
                  <a:gd name="csX1" fmla="*/ 814389 w 817855"/>
                  <a:gd name="csY1" fmla="*/ 347884 h 367099"/>
                  <a:gd name="csX2" fmla="*/ 399630 w 817855"/>
                  <a:gd name="csY2" fmla="*/ 38323 h 367099"/>
                  <a:gd name="csX3" fmla="*/ 0 w 817855"/>
                  <a:gd name="csY3" fmla="*/ 340358 h 367099"/>
                  <a:gd name="csX0" fmla="*/ 132371 w 828895"/>
                  <a:gd name="csY0" fmla="*/ 364170 h 373547"/>
                  <a:gd name="csX1" fmla="*/ 676977 w 828895"/>
                  <a:gd name="csY1" fmla="*/ 355822 h 373547"/>
                  <a:gd name="csX2" fmla="*/ 814389 w 828895"/>
                  <a:gd name="csY2" fmla="*/ 347884 h 373547"/>
                  <a:gd name="csX3" fmla="*/ 399630 w 828895"/>
                  <a:gd name="csY3" fmla="*/ 38323 h 373547"/>
                  <a:gd name="csX4" fmla="*/ 0 w 828895"/>
                  <a:gd name="csY4" fmla="*/ 340358 h 373547"/>
                  <a:gd name="csX0" fmla="*/ 132371 w 824906"/>
                  <a:gd name="csY0" fmla="*/ 364170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403412 w 824906"/>
                  <a:gd name="csY1" fmla="*/ 149447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53058 h 373630"/>
                  <a:gd name="csX1" fmla="*/ 399630 w 824906"/>
                  <a:gd name="csY1" fmla="*/ 135160 h 373630"/>
                  <a:gd name="csX2" fmla="*/ 676977 w 824906"/>
                  <a:gd name="csY2" fmla="*/ 355822 h 373630"/>
                  <a:gd name="csX3" fmla="*/ 814389 w 824906"/>
                  <a:gd name="csY3" fmla="*/ 347884 h 373630"/>
                  <a:gd name="csX4" fmla="*/ 399630 w 824906"/>
                  <a:gd name="csY4" fmla="*/ 38323 h 373630"/>
                  <a:gd name="csX5" fmla="*/ 0 w 824906"/>
                  <a:gd name="csY5" fmla="*/ 340358 h 373630"/>
                  <a:gd name="csX0" fmla="*/ 129850 w 824906"/>
                  <a:gd name="csY0" fmla="*/ 318583 h 339155"/>
                  <a:gd name="csX1" fmla="*/ 399630 w 824906"/>
                  <a:gd name="csY1" fmla="*/ 100685 h 339155"/>
                  <a:gd name="csX2" fmla="*/ 676977 w 824906"/>
                  <a:gd name="csY2" fmla="*/ 321347 h 339155"/>
                  <a:gd name="csX3" fmla="*/ 814389 w 824906"/>
                  <a:gd name="csY3" fmla="*/ 313409 h 339155"/>
                  <a:gd name="csX4" fmla="*/ 399630 w 824906"/>
                  <a:gd name="csY4" fmla="*/ 3848 h 339155"/>
                  <a:gd name="csX5" fmla="*/ 0 w 824906"/>
                  <a:gd name="csY5" fmla="*/ 305883 h 339155"/>
                  <a:gd name="csX0" fmla="*/ 129850 w 824906"/>
                  <a:gd name="csY0" fmla="*/ 314735 h 335307"/>
                  <a:gd name="csX1" fmla="*/ 399630 w 824906"/>
                  <a:gd name="csY1" fmla="*/ 96837 h 335307"/>
                  <a:gd name="csX2" fmla="*/ 676977 w 824906"/>
                  <a:gd name="csY2" fmla="*/ 317499 h 335307"/>
                  <a:gd name="csX3" fmla="*/ 814389 w 824906"/>
                  <a:gd name="csY3" fmla="*/ 309561 h 335307"/>
                  <a:gd name="csX4" fmla="*/ 399630 w 824906"/>
                  <a:gd name="csY4" fmla="*/ 0 h 335307"/>
                  <a:gd name="csX5" fmla="*/ 0 w 824906"/>
                  <a:gd name="csY5" fmla="*/ 302035 h 335307"/>
                  <a:gd name="csX0" fmla="*/ 129850 w 814389"/>
                  <a:gd name="csY0" fmla="*/ 314735 h 317499"/>
                  <a:gd name="csX1" fmla="*/ 399630 w 814389"/>
                  <a:gd name="csY1" fmla="*/ 96837 h 317499"/>
                  <a:gd name="csX2" fmla="*/ 676977 w 814389"/>
                  <a:gd name="csY2" fmla="*/ 317499 h 317499"/>
                  <a:gd name="csX3" fmla="*/ 814389 w 814389"/>
                  <a:gd name="csY3" fmla="*/ 309561 h 317499"/>
                  <a:gd name="csX4" fmla="*/ 399630 w 814389"/>
                  <a:gd name="csY4" fmla="*/ 0 h 317499"/>
                  <a:gd name="csX5" fmla="*/ 0 w 814389"/>
                  <a:gd name="csY5" fmla="*/ 302035 h 317499"/>
                  <a:gd name="csX0" fmla="*/ 129850 w 814389"/>
                  <a:gd name="csY0" fmla="*/ 319497 h 322261"/>
                  <a:gd name="csX1" fmla="*/ 399630 w 814389"/>
                  <a:gd name="csY1" fmla="*/ 101599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76977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4389"/>
                  <a:gd name="csY0" fmla="*/ 319497 h 322261"/>
                  <a:gd name="csX1" fmla="*/ 408454 w 814389"/>
                  <a:gd name="csY1" fmla="*/ 96837 h 322261"/>
                  <a:gd name="csX2" fmla="*/ 664370 w 814389"/>
                  <a:gd name="csY2" fmla="*/ 322261 h 322261"/>
                  <a:gd name="csX3" fmla="*/ 814389 w 814389"/>
                  <a:gd name="csY3" fmla="*/ 314323 h 322261"/>
                  <a:gd name="csX4" fmla="*/ 403411 w 814389"/>
                  <a:gd name="csY4" fmla="*/ 0 h 322261"/>
                  <a:gd name="csX5" fmla="*/ 0 w 814389"/>
                  <a:gd name="csY5" fmla="*/ 306797 h 322261"/>
                  <a:gd name="csX0" fmla="*/ 129850 w 819432"/>
                  <a:gd name="csY0" fmla="*/ 319497 h 322261"/>
                  <a:gd name="csX1" fmla="*/ 408454 w 819432"/>
                  <a:gd name="csY1" fmla="*/ 96837 h 322261"/>
                  <a:gd name="csX2" fmla="*/ 664370 w 819432"/>
                  <a:gd name="csY2" fmla="*/ 322261 h 322261"/>
                  <a:gd name="csX3" fmla="*/ 819432 w 819432"/>
                  <a:gd name="csY3" fmla="*/ 304798 h 322261"/>
                  <a:gd name="csX4" fmla="*/ 403411 w 819432"/>
                  <a:gd name="csY4" fmla="*/ 0 h 322261"/>
                  <a:gd name="csX5" fmla="*/ 0 w 819432"/>
                  <a:gd name="csY5" fmla="*/ 306797 h 322261"/>
                  <a:gd name="csX0" fmla="*/ 129850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22261"/>
                  <a:gd name="csX1" fmla="*/ 408454 w 823214"/>
                  <a:gd name="csY1" fmla="*/ 96837 h 322261"/>
                  <a:gd name="csX2" fmla="*/ 664370 w 823214"/>
                  <a:gd name="csY2" fmla="*/ 322261 h 322261"/>
                  <a:gd name="csX3" fmla="*/ 823214 w 823214"/>
                  <a:gd name="csY3" fmla="*/ 314323 h 322261"/>
                  <a:gd name="csX4" fmla="*/ 403411 w 823214"/>
                  <a:gd name="csY4" fmla="*/ 0 h 322261"/>
                  <a:gd name="csX5" fmla="*/ 0 w 823214"/>
                  <a:gd name="csY5" fmla="*/ 306797 h 322261"/>
                  <a:gd name="csX0" fmla="*/ 144978 w 823214"/>
                  <a:gd name="csY0" fmla="*/ 319497 h 319497"/>
                  <a:gd name="csX1" fmla="*/ 408454 w 823214"/>
                  <a:gd name="csY1" fmla="*/ 96837 h 319497"/>
                  <a:gd name="csX2" fmla="*/ 823214 w 823214"/>
                  <a:gd name="csY2" fmla="*/ 314323 h 319497"/>
                  <a:gd name="csX3" fmla="*/ 403411 w 823214"/>
                  <a:gd name="csY3" fmla="*/ 0 h 319497"/>
                  <a:gd name="csX4" fmla="*/ 0 w 823214"/>
                  <a:gd name="csY4" fmla="*/ 306797 h 319497"/>
                  <a:gd name="csX0" fmla="*/ 144978 w 408454"/>
                  <a:gd name="csY0" fmla="*/ 319497 h 319497"/>
                  <a:gd name="csX1" fmla="*/ 408454 w 408454"/>
                  <a:gd name="csY1" fmla="*/ 96837 h 319497"/>
                  <a:gd name="csX2" fmla="*/ 403411 w 408454"/>
                  <a:gd name="csY2" fmla="*/ 0 h 319497"/>
                  <a:gd name="csX3" fmla="*/ 0 w 408454"/>
                  <a:gd name="csY3" fmla="*/ 306797 h 319497"/>
                  <a:gd name="csX0" fmla="*/ 144978 w 505526"/>
                  <a:gd name="csY0" fmla="*/ 319497 h 319497"/>
                  <a:gd name="csX1" fmla="*/ 505526 w 505526"/>
                  <a:gd name="csY1" fmla="*/ 3175 h 319497"/>
                  <a:gd name="csX2" fmla="*/ 403411 w 505526"/>
                  <a:gd name="csY2" fmla="*/ 0 h 319497"/>
                  <a:gd name="csX3" fmla="*/ 0 w 505526"/>
                  <a:gd name="csY3" fmla="*/ 306797 h 319497"/>
                  <a:gd name="csX0" fmla="*/ 144978 w 505526"/>
                  <a:gd name="csY0" fmla="*/ 316322 h 316322"/>
                  <a:gd name="csX1" fmla="*/ 505526 w 505526"/>
                  <a:gd name="csY1" fmla="*/ 0 h 316322"/>
                  <a:gd name="csX2" fmla="*/ 152538 w 505526"/>
                  <a:gd name="csY2" fmla="*/ 77787 h 316322"/>
                  <a:gd name="csX3" fmla="*/ 0 w 505526"/>
                  <a:gd name="csY3" fmla="*/ 303622 h 316322"/>
                  <a:gd name="csX0" fmla="*/ 51689 w 505526"/>
                  <a:gd name="csY0" fmla="*/ 305209 h 305209"/>
                  <a:gd name="csX1" fmla="*/ 505526 w 505526"/>
                  <a:gd name="csY1" fmla="*/ 0 h 305209"/>
                  <a:gd name="csX2" fmla="*/ 152538 w 505526"/>
                  <a:gd name="csY2" fmla="*/ 77787 h 305209"/>
                  <a:gd name="csX3" fmla="*/ 0 w 505526"/>
                  <a:gd name="csY3" fmla="*/ 303622 h 305209"/>
                  <a:gd name="csX0" fmla="*/ 51689 w 202966"/>
                  <a:gd name="csY0" fmla="*/ 227422 h 227422"/>
                  <a:gd name="csX1" fmla="*/ 202966 w 202966"/>
                  <a:gd name="csY1" fmla="*/ 6351 h 227422"/>
                  <a:gd name="csX2" fmla="*/ 152538 w 202966"/>
                  <a:gd name="csY2" fmla="*/ 0 h 227422"/>
                  <a:gd name="csX3" fmla="*/ 0 w 202966"/>
                  <a:gd name="csY3" fmla="*/ 225835 h 227422"/>
                  <a:gd name="csX0" fmla="*/ 51689 w 202966"/>
                  <a:gd name="csY0" fmla="*/ 222659 h 222659"/>
                  <a:gd name="csX1" fmla="*/ 202966 w 202966"/>
                  <a:gd name="csY1" fmla="*/ 1588 h 222659"/>
                  <a:gd name="csX2" fmla="*/ 160102 w 202966"/>
                  <a:gd name="csY2" fmla="*/ 0 h 222659"/>
                  <a:gd name="csX3" fmla="*/ 0 w 202966"/>
                  <a:gd name="csY3" fmla="*/ 221072 h 222659"/>
                  <a:gd name="csX0" fmla="*/ 51689 w 202966"/>
                  <a:gd name="csY0" fmla="*/ 225834 h 225834"/>
                  <a:gd name="csX1" fmla="*/ 202966 w 202966"/>
                  <a:gd name="csY1" fmla="*/ 4763 h 225834"/>
                  <a:gd name="csX2" fmla="*/ 158842 w 202966"/>
                  <a:gd name="csY2" fmla="*/ 0 h 225834"/>
                  <a:gd name="csX3" fmla="*/ 0 w 202966"/>
                  <a:gd name="csY3" fmla="*/ 224247 h 22583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</a:cxnLst>
                <a:rect l="l" t="t" r="r" b="b"/>
                <a:pathLst>
                  <a:path w="202966" h="225834">
                    <a:moveTo>
                      <a:pt x="51689" y="225834"/>
                    </a:moveTo>
                    <a:lnTo>
                      <a:pt x="202966" y="4763"/>
                    </a:lnTo>
                    <a:lnTo>
                      <a:pt x="158842" y="0"/>
                    </a:lnTo>
                    <a:lnTo>
                      <a:pt x="0" y="224247"/>
                    </a:lnTo>
                  </a:path>
                </a:pathLst>
              </a:custGeom>
              <a:solidFill>
                <a:schemeClr val="bg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5919870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B4FA93-3BAD-F295-E241-5DDE6F6B77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>
            <a:extLst>
              <a:ext uri="{FF2B5EF4-FFF2-40B4-BE49-F238E27FC236}">
                <a16:creationId xmlns:a16="http://schemas.microsoft.com/office/drawing/2014/main" id="{08326623-3352-DA8A-4AE1-7EF26E6649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53" y="-49436"/>
            <a:ext cx="9144000" cy="71101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7" name="Freeform 3">
            <a:extLst>
              <a:ext uri="{FF2B5EF4-FFF2-40B4-BE49-F238E27FC236}">
                <a16:creationId xmlns:a16="http://schemas.microsoft.com/office/drawing/2014/main" id="{E819F48F-252B-355A-A5D3-4CAE9A345DDC}"/>
              </a:ext>
            </a:extLst>
          </p:cNvPr>
          <p:cNvSpPr>
            <a:spLocks/>
          </p:cNvSpPr>
          <p:nvPr/>
        </p:nvSpPr>
        <p:spPr bwMode="auto">
          <a:xfrm>
            <a:off x="5441950" y="5105400"/>
            <a:ext cx="3727450" cy="825500"/>
          </a:xfrm>
          <a:custGeom>
            <a:avLst/>
            <a:gdLst>
              <a:gd name="T0" fmla="*/ 2147483647 w 2348"/>
              <a:gd name="T1" fmla="*/ 2147483647 h 520"/>
              <a:gd name="T2" fmla="*/ 2147483647 w 2348"/>
              <a:gd name="T3" fmla="*/ 2147483647 h 520"/>
              <a:gd name="T4" fmla="*/ 0 w 2348"/>
              <a:gd name="T5" fmla="*/ 0 h 5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348" h="520">
                <a:moveTo>
                  <a:pt x="2348" y="504"/>
                </a:moveTo>
                <a:cubicBezTo>
                  <a:pt x="2180" y="520"/>
                  <a:pt x="1662" y="472"/>
                  <a:pt x="1292" y="392"/>
                </a:cubicBezTo>
                <a:cubicBezTo>
                  <a:pt x="892" y="304"/>
                  <a:pt x="322" y="174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88" name="Oval 4">
            <a:extLst>
              <a:ext uri="{FF2B5EF4-FFF2-40B4-BE49-F238E27FC236}">
                <a16:creationId xmlns:a16="http://schemas.microsoft.com/office/drawing/2014/main" id="{6411D565-F920-3B32-6AE8-F81711AC9BA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76563" y="161619"/>
            <a:ext cx="6887485" cy="6681866"/>
          </a:xfrm>
          <a:prstGeom prst="ellipse">
            <a:avLst/>
          </a:prstGeom>
          <a:noFill/>
          <a:ln w="19050">
            <a:solidFill>
              <a:srgbClr val="EDF15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1989" name="Freeform 8">
            <a:extLst>
              <a:ext uri="{FF2B5EF4-FFF2-40B4-BE49-F238E27FC236}">
                <a16:creationId xmlns:a16="http://schemas.microsoft.com/office/drawing/2014/main" id="{75241756-D8C5-D333-0C7F-61DE88098044}"/>
              </a:ext>
            </a:extLst>
          </p:cNvPr>
          <p:cNvSpPr>
            <a:spLocks/>
          </p:cNvSpPr>
          <p:nvPr/>
        </p:nvSpPr>
        <p:spPr bwMode="auto">
          <a:xfrm>
            <a:off x="5054600" y="114300"/>
            <a:ext cx="4025900" cy="1765300"/>
          </a:xfrm>
          <a:custGeom>
            <a:avLst/>
            <a:gdLst>
              <a:gd name="T0" fmla="*/ 2147483647 w 2536"/>
              <a:gd name="T1" fmla="*/ 0 h 1112"/>
              <a:gd name="T2" fmla="*/ 0 w 2536"/>
              <a:gd name="T3" fmla="*/ 2147483647 h 111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36" h="1112">
                <a:moveTo>
                  <a:pt x="2536" y="0"/>
                </a:moveTo>
                <a:cubicBezTo>
                  <a:pt x="1416" y="744"/>
                  <a:pt x="40" y="448"/>
                  <a:pt x="0" y="1112"/>
                </a:cubicBezTo>
              </a:path>
            </a:pathLst>
          </a:custGeom>
          <a:noFill/>
          <a:ln w="38100" cmpd="sng">
            <a:solidFill>
              <a:srgbClr val="3333FF"/>
            </a:solidFill>
            <a:round/>
            <a:headEnd type="none" w="med" len="med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0" name="Freeform 11">
            <a:extLst>
              <a:ext uri="{FF2B5EF4-FFF2-40B4-BE49-F238E27FC236}">
                <a16:creationId xmlns:a16="http://schemas.microsoft.com/office/drawing/2014/main" id="{CE15FDB8-569D-7FA1-7B33-B149AD4060E5}"/>
              </a:ext>
            </a:extLst>
          </p:cNvPr>
          <p:cNvSpPr>
            <a:spLocks/>
          </p:cNvSpPr>
          <p:nvPr/>
        </p:nvSpPr>
        <p:spPr bwMode="auto">
          <a:xfrm>
            <a:off x="5880100" y="4076700"/>
            <a:ext cx="3251200" cy="863600"/>
          </a:xfrm>
          <a:custGeom>
            <a:avLst/>
            <a:gdLst>
              <a:gd name="T0" fmla="*/ 2147483647 w 2104"/>
              <a:gd name="T1" fmla="*/ 0 h 544"/>
              <a:gd name="T2" fmla="*/ 2147483647 w 2104"/>
              <a:gd name="T3" fmla="*/ 2147483647 h 544"/>
              <a:gd name="T4" fmla="*/ 0 w 2104"/>
              <a:gd name="T5" fmla="*/ 2147483647 h 5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04" h="544">
                <a:moveTo>
                  <a:pt x="2104" y="0"/>
                </a:moveTo>
                <a:cubicBezTo>
                  <a:pt x="1936" y="16"/>
                  <a:pt x="1363" y="120"/>
                  <a:pt x="1016" y="272"/>
                </a:cubicBezTo>
                <a:cubicBezTo>
                  <a:pt x="624" y="440"/>
                  <a:pt x="272" y="544"/>
                  <a:pt x="0" y="448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1" name="Freeform 12">
            <a:extLst>
              <a:ext uri="{FF2B5EF4-FFF2-40B4-BE49-F238E27FC236}">
                <a16:creationId xmlns:a16="http://schemas.microsoft.com/office/drawing/2014/main" id="{6D5440B1-EC2F-D278-0557-FC1A687EA102}"/>
              </a:ext>
            </a:extLst>
          </p:cNvPr>
          <p:cNvSpPr>
            <a:spLocks/>
          </p:cNvSpPr>
          <p:nvPr/>
        </p:nvSpPr>
        <p:spPr bwMode="auto">
          <a:xfrm>
            <a:off x="5638800" y="4876800"/>
            <a:ext cx="3505200" cy="279400"/>
          </a:xfrm>
          <a:custGeom>
            <a:avLst/>
            <a:gdLst>
              <a:gd name="T0" fmla="*/ 2147483647 w 2208"/>
              <a:gd name="T1" fmla="*/ 2147483647 h 176"/>
              <a:gd name="T2" fmla="*/ 2147483647 w 2208"/>
              <a:gd name="T3" fmla="*/ 2147483647 h 176"/>
              <a:gd name="T4" fmla="*/ 0 w 2208"/>
              <a:gd name="T5" fmla="*/ 2147483647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08" h="176">
                <a:moveTo>
                  <a:pt x="2208" y="8"/>
                </a:moveTo>
                <a:cubicBezTo>
                  <a:pt x="2040" y="24"/>
                  <a:pt x="1768" y="0"/>
                  <a:pt x="1456" y="64"/>
                </a:cubicBezTo>
                <a:cubicBezTo>
                  <a:pt x="1036" y="139"/>
                  <a:pt x="280" y="176"/>
                  <a:pt x="0" y="4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2" name="Freeform 13">
            <a:extLst>
              <a:ext uri="{FF2B5EF4-FFF2-40B4-BE49-F238E27FC236}">
                <a16:creationId xmlns:a16="http://schemas.microsoft.com/office/drawing/2014/main" id="{00E07056-5B11-5346-51F9-D8F6257F3636}"/>
              </a:ext>
            </a:extLst>
          </p:cNvPr>
          <p:cNvSpPr>
            <a:spLocks/>
          </p:cNvSpPr>
          <p:nvPr/>
        </p:nvSpPr>
        <p:spPr bwMode="auto">
          <a:xfrm>
            <a:off x="5194300" y="5219700"/>
            <a:ext cx="2044700" cy="1676400"/>
          </a:xfrm>
          <a:custGeom>
            <a:avLst/>
            <a:gdLst>
              <a:gd name="T0" fmla="*/ 2147483647 w 1288"/>
              <a:gd name="T1" fmla="*/ 2147483647 h 1056"/>
              <a:gd name="T2" fmla="*/ 0 w 1288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88" h="1056">
                <a:moveTo>
                  <a:pt x="1288" y="1056"/>
                </a:moveTo>
                <a:cubicBezTo>
                  <a:pt x="600" y="632"/>
                  <a:pt x="203" y="168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3" name="Freeform 14">
            <a:extLst>
              <a:ext uri="{FF2B5EF4-FFF2-40B4-BE49-F238E27FC236}">
                <a16:creationId xmlns:a16="http://schemas.microsoft.com/office/drawing/2014/main" id="{EFB502EA-1E42-AA1E-0260-427023173C59}"/>
              </a:ext>
            </a:extLst>
          </p:cNvPr>
          <p:cNvSpPr>
            <a:spLocks/>
          </p:cNvSpPr>
          <p:nvPr/>
        </p:nvSpPr>
        <p:spPr bwMode="auto">
          <a:xfrm>
            <a:off x="6057900" y="3556000"/>
            <a:ext cx="3086100" cy="1092200"/>
          </a:xfrm>
          <a:custGeom>
            <a:avLst/>
            <a:gdLst>
              <a:gd name="T0" fmla="*/ 2147483647 w 1944"/>
              <a:gd name="T1" fmla="*/ 0 h 688"/>
              <a:gd name="T2" fmla="*/ 2147483647 w 1944"/>
              <a:gd name="T3" fmla="*/ 2147483647 h 688"/>
              <a:gd name="T4" fmla="*/ 0 w 1944"/>
              <a:gd name="T5" fmla="*/ 2147483647 h 6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944" h="688">
                <a:moveTo>
                  <a:pt x="1944" y="0"/>
                </a:moveTo>
                <a:cubicBezTo>
                  <a:pt x="1776" y="16"/>
                  <a:pt x="1592" y="24"/>
                  <a:pt x="1392" y="120"/>
                </a:cubicBezTo>
                <a:cubicBezTo>
                  <a:pt x="1005" y="299"/>
                  <a:pt x="272" y="688"/>
                  <a:pt x="0" y="592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4" name="Freeform 15">
            <a:extLst>
              <a:ext uri="{FF2B5EF4-FFF2-40B4-BE49-F238E27FC236}">
                <a16:creationId xmlns:a16="http://schemas.microsoft.com/office/drawing/2014/main" id="{74A0EF41-A5B8-2EFE-DEB9-86A8FE6C50B0}"/>
              </a:ext>
            </a:extLst>
          </p:cNvPr>
          <p:cNvSpPr>
            <a:spLocks/>
          </p:cNvSpPr>
          <p:nvPr/>
        </p:nvSpPr>
        <p:spPr bwMode="auto">
          <a:xfrm>
            <a:off x="25400" y="4927600"/>
            <a:ext cx="3467100" cy="1155700"/>
          </a:xfrm>
          <a:custGeom>
            <a:avLst/>
            <a:gdLst>
              <a:gd name="T0" fmla="*/ 0 w 2184"/>
              <a:gd name="T1" fmla="*/ 2147483647 h 728"/>
              <a:gd name="T2" fmla="*/ 2147483647 w 2184"/>
              <a:gd name="T3" fmla="*/ 0 h 7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84" h="728">
                <a:moveTo>
                  <a:pt x="0" y="728"/>
                </a:moveTo>
                <a:cubicBezTo>
                  <a:pt x="776" y="544"/>
                  <a:pt x="1968" y="200"/>
                  <a:pt x="21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5" name="Freeform 16">
            <a:extLst>
              <a:ext uri="{FF2B5EF4-FFF2-40B4-BE49-F238E27FC236}">
                <a16:creationId xmlns:a16="http://schemas.microsoft.com/office/drawing/2014/main" id="{EBC5BCD8-62EF-9210-8AC4-F5B56F67120C}"/>
              </a:ext>
            </a:extLst>
          </p:cNvPr>
          <p:cNvSpPr>
            <a:spLocks/>
          </p:cNvSpPr>
          <p:nvPr/>
        </p:nvSpPr>
        <p:spPr bwMode="auto">
          <a:xfrm>
            <a:off x="723900" y="5080000"/>
            <a:ext cx="3022600" cy="1752600"/>
          </a:xfrm>
          <a:custGeom>
            <a:avLst/>
            <a:gdLst>
              <a:gd name="T0" fmla="*/ 0 w 1904"/>
              <a:gd name="T1" fmla="*/ 2147483647 h 1104"/>
              <a:gd name="T2" fmla="*/ 2147483647 w 1904"/>
              <a:gd name="T3" fmla="*/ 0 h 110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4" h="1104">
                <a:moveTo>
                  <a:pt x="0" y="1104"/>
                </a:moveTo>
                <a:cubicBezTo>
                  <a:pt x="752" y="792"/>
                  <a:pt x="1616" y="256"/>
                  <a:pt x="190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6" name="Freeform 17">
            <a:extLst>
              <a:ext uri="{FF2B5EF4-FFF2-40B4-BE49-F238E27FC236}">
                <a16:creationId xmlns:a16="http://schemas.microsoft.com/office/drawing/2014/main" id="{98E6C2A3-EA3A-C523-EB9E-274970738638}"/>
              </a:ext>
            </a:extLst>
          </p:cNvPr>
          <p:cNvSpPr>
            <a:spLocks/>
          </p:cNvSpPr>
          <p:nvPr/>
        </p:nvSpPr>
        <p:spPr bwMode="auto">
          <a:xfrm>
            <a:off x="2286000" y="5194300"/>
            <a:ext cx="1714500" cy="1676400"/>
          </a:xfrm>
          <a:custGeom>
            <a:avLst/>
            <a:gdLst>
              <a:gd name="T0" fmla="*/ 0 w 1080"/>
              <a:gd name="T1" fmla="*/ 2147483647 h 1056"/>
              <a:gd name="T2" fmla="*/ 2147483647 w 1080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80" h="1056">
                <a:moveTo>
                  <a:pt x="0" y="1056"/>
                </a:moveTo>
                <a:cubicBezTo>
                  <a:pt x="592" y="664"/>
                  <a:pt x="824" y="296"/>
                  <a:pt x="108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7" name="Freeform 18">
            <a:extLst>
              <a:ext uri="{FF2B5EF4-FFF2-40B4-BE49-F238E27FC236}">
                <a16:creationId xmlns:a16="http://schemas.microsoft.com/office/drawing/2014/main" id="{8AB675E8-D65E-8B11-2E0C-DA95129A33AD}"/>
              </a:ext>
            </a:extLst>
          </p:cNvPr>
          <p:cNvSpPr>
            <a:spLocks/>
          </p:cNvSpPr>
          <p:nvPr/>
        </p:nvSpPr>
        <p:spPr bwMode="auto">
          <a:xfrm>
            <a:off x="3441700" y="5308600"/>
            <a:ext cx="850900" cy="1549400"/>
          </a:xfrm>
          <a:custGeom>
            <a:avLst/>
            <a:gdLst>
              <a:gd name="T0" fmla="*/ 0 w 536"/>
              <a:gd name="T1" fmla="*/ 2147483647 h 976"/>
              <a:gd name="T2" fmla="*/ 2147483647 w 536"/>
              <a:gd name="T3" fmla="*/ 0 h 9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36" h="976">
                <a:moveTo>
                  <a:pt x="0" y="976"/>
                </a:moveTo>
                <a:cubicBezTo>
                  <a:pt x="320" y="528"/>
                  <a:pt x="496" y="96"/>
                  <a:pt x="53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8" name="Freeform 19">
            <a:extLst>
              <a:ext uri="{FF2B5EF4-FFF2-40B4-BE49-F238E27FC236}">
                <a16:creationId xmlns:a16="http://schemas.microsoft.com/office/drawing/2014/main" id="{8E39B699-6717-3137-B2D2-F627FA0D70DD}"/>
              </a:ext>
            </a:extLst>
          </p:cNvPr>
          <p:cNvSpPr>
            <a:spLocks/>
          </p:cNvSpPr>
          <p:nvPr/>
        </p:nvSpPr>
        <p:spPr bwMode="auto">
          <a:xfrm>
            <a:off x="4216400" y="5321300"/>
            <a:ext cx="342900" cy="1485900"/>
          </a:xfrm>
          <a:custGeom>
            <a:avLst/>
            <a:gdLst>
              <a:gd name="T0" fmla="*/ 0 w 216"/>
              <a:gd name="T1" fmla="*/ 2147483647 h 936"/>
              <a:gd name="T2" fmla="*/ 2147483647 w 216"/>
              <a:gd name="T3" fmla="*/ 0 h 9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6" h="936">
                <a:moveTo>
                  <a:pt x="0" y="936"/>
                </a:moveTo>
                <a:cubicBezTo>
                  <a:pt x="152" y="392"/>
                  <a:pt x="168" y="264"/>
                  <a:pt x="21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9" name="Freeform 20">
            <a:extLst>
              <a:ext uri="{FF2B5EF4-FFF2-40B4-BE49-F238E27FC236}">
                <a16:creationId xmlns:a16="http://schemas.microsoft.com/office/drawing/2014/main" id="{63B92B8C-6925-21DC-D0DF-CB44F40584BB}"/>
              </a:ext>
            </a:extLst>
          </p:cNvPr>
          <p:cNvSpPr>
            <a:spLocks/>
          </p:cNvSpPr>
          <p:nvPr/>
        </p:nvSpPr>
        <p:spPr bwMode="auto">
          <a:xfrm>
            <a:off x="4838700" y="5321300"/>
            <a:ext cx="406400" cy="1536700"/>
          </a:xfrm>
          <a:custGeom>
            <a:avLst/>
            <a:gdLst>
              <a:gd name="T0" fmla="*/ 2147483647 w 256"/>
              <a:gd name="T1" fmla="*/ 2147483647 h 968"/>
              <a:gd name="T2" fmla="*/ 0 w 256"/>
              <a:gd name="T3" fmla="*/ 0 h 96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968">
                <a:moveTo>
                  <a:pt x="256" y="968"/>
                </a:moveTo>
                <a:cubicBezTo>
                  <a:pt x="104" y="496"/>
                  <a:pt x="64" y="352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0" name="Freeform 21">
            <a:extLst>
              <a:ext uri="{FF2B5EF4-FFF2-40B4-BE49-F238E27FC236}">
                <a16:creationId xmlns:a16="http://schemas.microsoft.com/office/drawing/2014/main" id="{E9B9A654-A396-C30F-57AC-B0855EC0941F}"/>
              </a:ext>
            </a:extLst>
          </p:cNvPr>
          <p:cNvSpPr>
            <a:spLocks/>
          </p:cNvSpPr>
          <p:nvPr/>
        </p:nvSpPr>
        <p:spPr bwMode="auto">
          <a:xfrm>
            <a:off x="12700" y="4597400"/>
            <a:ext cx="3149600" cy="698500"/>
          </a:xfrm>
          <a:custGeom>
            <a:avLst/>
            <a:gdLst>
              <a:gd name="T0" fmla="*/ 0 w 1984"/>
              <a:gd name="T1" fmla="*/ 2147483647 h 440"/>
              <a:gd name="T2" fmla="*/ 2147483647 w 1984"/>
              <a:gd name="T3" fmla="*/ 0 h 4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84" h="440">
                <a:moveTo>
                  <a:pt x="0" y="440"/>
                </a:moveTo>
                <a:cubicBezTo>
                  <a:pt x="760" y="328"/>
                  <a:pt x="1576" y="216"/>
                  <a:pt x="19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1" name="Freeform 22">
            <a:extLst>
              <a:ext uri="{FF2B5EF4-FFF2-40B4-BE49-F238E27FC236}">
                <a16:creationId xmlns:a16="http://schemas.microsoft.com/office/drawing/2014/main" id="{6A10A3E4-7831-1A73-4921-5CCE910209BA}"/>
              </a:ext>
            </a:extLst>
          </p:cNvPr>
          <p:cNvSpPr>
            <a:spLocks/>
          </p:cNvSpPr>
          <p:nvPr/>
        </p:nvSpPr>
        <p:spPr bwMode="auto">
          <a:xfrm>
            <a:off x="26554" y="4139623"/>
            <a:ext cx="2959100" cy="257175"/>
          </a:xfrm>
          <a:custGeom>
            <a:avLst/>
            <a:gdLst>
              <a:gd name="T0" fmla="*/ 0 w 1848"/>
              <a:gd name="T1" fmla="*/ 2147483647 h 162"/>
              <a:gd name="T2" fmla="*/ 2147483647 w 1848"/>
              <a:gd name="T3" fmla="*/ 2147483647 h 162"/>
              <a:gd name="T4" fmla="*/ 2147483647 w 1848"/>
              <a:gd name="T5" fmla="*/ 2147483647 h 1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848" h="162">
                <a:moveTo>
                  <a:pt x="0" y="156"/>
                </a:moveTo>
                <a:cubicBezTo>
                  <a:pt x="164" y="162"/>
                  <a:pt x="665" y="24"/>
                  <a:pt x="973" y="12"/>
                </a:cubicBezTo>
                <a:cubicBezTo>
                  <a:pt x="1281" y="0"/>
                  <a:pt x="1666" y="69"/>
                  <a:pt x="1848" y="84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2" name="Freeform 23">
            <a:extLst>
              <a:ext uri="{FF2B5EF4-FFF2-40B4-BE49-F238E27FC236}">
                <a16:creationId xmlns:a16="http://schemas.microsoft.com/office/drawing/2014/main" id="{52A5FBBF-C194-B1FC-F77A-5C4762DC09AF}"/>
              </a:ext>
            </a:extLst>
          </p:cNvPr>
          <p:cNvSpPr>
            <a:spLocks/>
          </p:cNvSpPr>
          <p:nvPr/>
        </p:nvSpPr>
        <p:spPr bwMode="auto">
          <a:xfrm>
            <a:off x="5303838" y="749300"/>
            <a:ext cx="3814762" cy="1209675"/>
          </a:xfrm>
          <a:custGeom>
            <a:avLst/>
            <a:gdLst>
              <a:gd name="T0" fmla="*/ 2147483647 w 2403"/>
              <a:gd name="T1" fmla="*/ 0 h 762"/>
              <a:gd name="T2" fmla="*/ 2147483647 w 2403"/>
              <a:gd name="T3" fmla="*/ 2147483647 h 762"/>
              <a:gd name="T4" fmla="*/ 0 w 2403"/>
              <a:gd name="T5" fmla="*/ 2147483647 h 7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03" h="762">
                <a:moveTo>
                  <a:pt x="2403" y="0"/>
                </a:moveTo>
                <a:cubicBezTo>
                  <a:pt x="2227" y="104"/>
                  <a:pt x="1741" y="209"/>
                  <a:pt x="1379" y="320"/>
                </a:cubicBezTo>
                <a:cubicBezTo>
                  <a:pt x="988" y="442"/>
                  <a:pt x="387" y="432"/>
                  <a:pt x="0" y="76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3" name="Freeform 24">
            <a:extLst>
              <a:ext uri="{FF2B5EF4-FFF2-40B4-BE49-F238E27FC236}">
                <a16:creationId xmlns:a16="http://schemas.microsoft.com/office/drawing/2014/main" id="{7CD996F3-49D6-5161-2B9F-B4C85689A804}"/>
              </a:ext>
            </a:extLst>
          </p:cNvPr>
          <p:cNvSpPr>
            <a:spLocks/>
          </p:cNvSpPr>
          <p:nvPr/>
        </p:nvSpPr>
        <p:spPr bwMode="auto">
          <a:xfrm>
            <a:off x="5880100" y="2095500"/>
            <a:ext cx="3276600" cy="406400"/>
          </a:xfrm>
          <a:custGeom>
            <a:avLst/>
            <a:gdLst>
              <a:gd name="T0" fmla="*/ 2147483647 w 2064"/>
              <a:gd name="T1" fmla="*/ 2147483647 h 256"/>
              <a:gd name="T2" fmla="*/ 2147483647 w 2064"/>
              <a:gd name="T3" fmla="*/ 2147483647 h 256"/>
              <a:gd name="T4" fmla="*/ 0 w 2064"/>
              <a:gd name="T5" fmla="*/ 2147483647 h 25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064" h="256">
                <a:moveTo>
                  <a:pt x="2064" y="208"/>
                </a:moveTo>
                <a:cubicBezTo>
                  <a:pt x="1895" y="207"/>
                  <a:pt x="1744" y="256"/>
                  <a:pt x="1384" y="224"/>
                </a:cubicBezTo>
                <a:cubicBezTo>
                  <a:pt x="960" y="177"/>
                  <a:pt x="432" y="0"/>
                  <a:pt x="0" y="14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4" name="Freeform 25">
            <a:extLst>
              <a:ext uri="{FF2B5EF4-FFF2-40B4-BE49-F238E27FC236}">
                <a16:creationId xmlns:a16="http://schemas.microsoft.com/office/drawing/2014/main" id="{4751AAE2-B3A1-BDA3-7865-B909C07E1AEF}"/>
              </a:ext>
            </a:extLst>
          </p:cNvPr>
          <p:cNvSpPr>
            <a:spLocks/>
          </p:cNvSpPr>
          <p:nvPr/>
        </p:nvSpPr>
        <p:spPr bwMode="auto">
          <a:xfrm>
            <a:off x="5513388" y="1511300"/>
            <a:ext cx="3630612" cy="596900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287" h="376">
                <a:moveTo>
                  <a:pt x="2287" y="0"/>
                </a:moveTo>
                <a:cubicBezTo>
                  <a:pt x="1583" y="232"/>
                  <a:pt x="503" y="152"/>
                  <a:pt x="0" y="3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5" name="Freeform 26">
            <a:extLst>
              <a:ext uri="{FF2B5EF4-FFF2-40B4-BE49-F238E27FC236}">
                <a16:creationId xmlns:a16="http://schemas.microsoft.com/office/drawing/2014/main" id="{F929CFA4-DE21-BB4B-0301-11387A956C9C}"/>
              </a:ext>
            </a:extLst>
          </p:cNvPr>
          <p:cNvSpPr>
            <a:spLocks/>
          </p:cNvSpPr>
          <p:nvPr/>
        </p:nvSpPr>
        <p:spPr bwMode="auto">
          <a:xfrm>
            <a:off x="4724400" y="25400"/>
            <a:ext cx="1143000" cy="1790700"/>
          </a:xfrm>
          <a:custGeom>
            <a:avLst/>
            <a:gdLst>
              <a:gd name="T0" fmla="*/ 2147483647 w 720"/>
              <a:gd name="T1" fmla="*/ 0 h 1128"/>
              <a:gd name="T2" fmla="*/ 0 w 720"/>
              <a:gd name="T3" fmla="*/ 2147483647 h 11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0" h="1128">
                <a:moveTo>
                  <a:pt x="720" y="0"/>
                </a:moveTo>
                <a:cubicBezTo>
                  <a:pt x="472" y="304"/>
                  <a:pt x="96" y="640"/>
                  <a:pt x="0" y="11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6" name="Freeform 27">
            <a:extLst>
              <a:ext uri="{FF2B5EF4-FFF2-40B4-BE49-F238E27FC236}">
                <a16:creationId xmlns:a16="http://schemas.microsoft.com/office/drawing/2014/main" id="{8F706392-CAA7-D262-C43D-23D974F9BE6F}"/>
              </a:ext>
            </a:extLst>
          </p:cNvPr>
          <p:cNvSpPr>
            <a:spLocks/>
          </p:cNvSpPr>
          <p:nvPr/>
        </p:nvSpPr>
        <p:spPr bwMode="auto">
          <a:xfrm>
            <a:off x="6057900" y="2527300"/>
            <a:ext cx="3062288" cy="623888"/>
          </a:xfrm>
          <a:custGeom>
            <a:avLst/>
            <a:gdLst>
              <a:gd name="T0" fmla="*/ 2147483647 w 1929"/>
              <a:gd name="T1" fmla="*/ 2147483647 h 393"/>
              <a:gd name="T2" fmla="*/ 0 w 1929"/>
              <a:gd name="T3" fmla="*/ 2147483647 h 39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29" h="393">
                <a:moveTo>
                  <a:pt x="1929" y="393"/>
                </a:moveTo>
                <a:cubicBezTo>
                  <a:pt x="768" y="360"/>
                  <a:pt x="696" y="0"/>
                  <a:pt x="0" y="6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7" name="Freeform 28">
            <a:extLst>
              <a:ext uri="{FF2B5EF4-FFF2-40B4-BE49-F238E27FC236}">
                <a16:creationId xmlns:a16="http://schemas.microsoft.com/office/drawing/2014/main" id="{2CFA481F-BBE0-D92F-5C79-621685206311}"/>
              </a:ext>
            </a:extLst>
          </p:cNvPr>
          <p:cNvSpPr>
            <a:spLocks/>
          </p:cNvSpPr>
          <p:nvPr/>
        </p:nvSpPr>
        <p:spPr bwMode="auto">
          <a:xfrm>
            <a:off x="12700" y="1536700"/>
            <a:ext cx="3124200" cy="1003300"/>
          </a:xfrm>
          <a:custGeom>
            <a:avLst/>
            <a:gdLst>
              <a:gd name="T0" fmla="*/ 0 w 1968"/>
              <a:gd name="T1" fmla="*/ 2147483647 h 632"/>
              <a:gd name="T2" fmla="*/ 2147483647 w 1968"/>
              <a:gd name="T3" fmla="*/ 2147483647 h 6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68" h="632">
                <a:moveTo>
                  <a:pt x="0" y="432"/>
                </a:moveTo>
                <a:cubicBezTo>
                  <a:pt x="768" y="632"/>
                  <a:pt x="1296" y="0"/>
                  <a:pt x="1968" y="60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8" name="Freeform 29">
            <a:extLst>
              <a:ext uri="{FF2B5EF4-FFF2-40B4-BE49-F238E27FC236}">
                <a16:creationId xmlns:a16="http://schemas.microsoft.com/office/drawing/2014/main" id="{8922BF81-B6BA-589C-1A13-7E4AF9969D64}"/>
              </a:ext>
            </a:extLst>
          </p:cNvPr>
          <p:cNvSpPr>
            <a:spLocks/>
          </p:cNvSpPr>
          <p:nvPr/>
        </p:nvSpPr>
        <p:spPr bwMode="auto">
          <a:xfrm>
            <a:off x="0" y="1079500"/>
            <a:ext cx="3390900" cy="1155700"/>
          </a:xfrm>
          <a:custGeom>
            <a:avLst/>
            <a:gdLst>
              <a:gd name="T0" fmla="*/ 0 w 2136"/>
              <a:gd name="T1" fmla="*/ 0 h 728"/>
              <a:gd name="T2" fmla="*/ 2147483647 w 2136"/>
              <a:gd name="T3" fmla="*/ 2147483647 h 728"/>
              <a:gd name="T4" fmla="*/ 2147483647 w 2136"/>
              <a:gd name="T5" fmla="*/ 2147483647 h 7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36" h="728">
                <a:moveTo>
                  <a:pt x="0" y="0"/>
                </a:moveTo>
                <a:cubicBezTo>
                  <a:pt x="376" y="56"/>
                  <a:pt x="543" y="63"/>
                  <a:pt x="904" y="176"/>
                </a:cubicBezTo>
                <a:cubicBezTo>
                  <a:pt x="1260" y="297"/>
                  <a:pt x="1752" y="432"/>
                  <a:pt x="2136" y="7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9" name="Freeform 30">
            <a:extLst>
              <a:ext uri="{FF2B5EF4-FFF2-40B4-BE49-F238E27FC236}">
                <a16:creationId xmlns:a16="http://schemas.microsoft.com/office/drawing/2014/main" id="{6AECC2C2-E380-1395-5D1F-66A73440374E}"/>
              </a:ext>
            </a:extLst>
          </p:cNvPr>
          <p:cNvSpPr>
            <a:spLocks/>
          </p:cNvSpPr>
          <p:nvPr/>
        </p:nvSpPr>
        <p:spPr bwMode="auto">
          <a:xfrm>
            <a:off x="901700" y="-12700"/>
            <a:ext cx="2895600" cy="1955800"/>
          </a:xfrm>
          <a:custGeom>
            <a:avLst/>
            <a:gdLst>
              <a:gd name="T0" fmla="*/ 0 w 1824"/>
              <a:gd name="T1" fmla="*/ 0 h 1232"/>
              <a:gd name="T2" fmla="*/ 2147483647 w 1824"/>
              <a:gd name="T3" fmla="*/ 2147483647 h 12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24" h="1232">
                <a:moveTo>
                  <a:pt x="0" y="0"/>
                </a:moveTo>
                <a:cubicBezTo>
                  <a:pt x="623" y="340"/>
                  <a:pt x="1360" y="744"/>
                  <a:pt x="1824" y="123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0" name="Freeform 31">
            <a:extLst>
              <a:ext uri="{FF2B5EF4-FFF2-40B4-BE49-F238E27FC236}">
                <a16:creationId xmlns:a16="http://schemas.microsoft.com/office/drawing/2014/main" id="{AB220C02-43E9-3482-6E65-F23179EF4EBB}"/>
              </a:ext>
            </a:extLst>
          </p:cNvPr>
          <p:cNvSpPr>
            <a:spLocks/>
          </p:cNvSpPr>
          <p:nvPr/>
        </p:nvSpPr>
        <p:spPr bwMode="auto">
          <a:xfrm>
            <a:off x="2844800" y="-12700"/>
            <a:ext cx="1181100" cy="1866900"/>
          </a:xfrm>
          <a:custGeom>
            <a:avLst/>
            <a:gdLst>
              <a:gd name="T0" fmla="*/ 0 w 744"/>
              <a:gd name="T1" fmla="*/ 0 h 1176"/>
              <a:gd name="T2" fmla="*/ 2147483647 w 744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44" h="1176">
                <a:moveTo>
                  <a:pt x="0" y="0"/>
                </a:moveTo>
                <a:cubicBezTo>
                  <a:pt x="425" y="461"/>
                  <a:pt x="696" y="1084"/>
                  <a:pt x="744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1" name="Freeform 32">
            <a:extLst>
              <a:ext uri="{FF2B5EF4-FFF2-40B4-BE49-F238E27FC236}">
                <a16:creationId xmlns:a16="http://schemas.microsoft.com/office/drawing/2014/main" id="{EB28F787-F568-9658-C123-37527EAFE4A8}"/>
              </a:ext>
            </a:extLst>
          </p:cNvPr>
          <p:cNvSpPr>
            <a:spLocks/>
          </p:cNvSpPr>
          <p:nvPr/>
        </p:nvSpPr>
        <p:spPr bwMode="auto">
          <a:xfrm>
            <a:off x="3835400" y="12700"/>
            <a:ext cx="406400" cy="1778000"/>
          </a:xfrm>
          <a:custGeom>
            <a:avLst/>
            <a:gdLst>
              <a:gd name="T0" fmla="*/ 0 w 256"/>
              <a:gd name="T1" fmla="*/ 0 h 1120"/>
              <a:gd name="T2" fmla="*/ 2147483647 w 256"/>
              <a:gd name="T3" fmla="*/ 2147483647 h 11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1120">
                <a:moveTo>
                  <a:pt x="0" y="0"/>
                </a:moveTo>
                <a:cubicBezTo>
                  <a:pt x="96" y="312"/>
                  <a:pt x="233" y="854"/>
                  <a:pt x="256" y="112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2" name="Freeform 33">
            <a:extLst>
              <a:ext uri="{FF2B5EF4-FFF2-40B4-BE49-F238E27FC236}">
                <a16:creationId xmlns:a16="http://schemas.microsoft.com/office/drawing/2014/main" id="{438829AE-8D3F-6838-D6D7-DBA6A8A9D169}"/>
              </a:ext>
            </a:extLst>
          </p:cNvPr>
          <p:cNvSpPr>
            <a:spLocks/>
          </p:cNvSpPr>
          <p:nvPr/>
        </p:nvSpPr>
        <p:spPr bwMode="auto">
          <a:xfrm>
            <a:off x="4475152" y="-75573"/>
            <a:ext cx="101600" cy="1803400"/>
          </a:xfrm>
          <a:custGeom>
            <a:avLst/>
            <a:gdLst>
              <a:gd name="T0" fmla="*/ 2147483647 w 64"/>
              <a:gd name="T1" fmla="*/ 0 h 1136"/>
              <a:gd name="T2" fmla="*/ 2147483647 w 64"/>
              <a:gd name="T3" fmla="*/ 2147483647 h 11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4" h="1136">
                <a:moveTo>
                  <a:pt x="64" y="0"/>
                </a:moveTo>
                <a:cubicBezTo>
                  <a:pt x="40" y="120"/>
                  <a:pt x="0" y="656"/>
                  <a:pt x="8" y="113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3" name="Freeform 34">
            <a:extLst>
              <a:ext uri="{FF2B5EF4-FFF2-40B4-BE49-F238E27FC236}">
                <a16:creationId xmlns:a16="http://schemas.microsoft.com/office/drawing/2014/main" id="{D78F81D2-5B89-F206-83B3-7DDFA86F8217}"/>
              </a:ext>
            </a:extLst>
          </p:cNvPr>
          <p:cNvSpPr>
            <a:spLocks/>
          </p:cNvSpPr>
          <p:nvPr/>
        </p:nvSpPr>
        <p:spPr bwMode="auto">
          <a:xfrm>
            <a:off x="38100" y="2438400"/>
            <a:ext cx="2870200" cy="723900"/>
          </a:xfrm>
          <a:custGeom>
            <a:avLst/>
            <a:gdLst>
              <a:gd name="T0" fmla="*/ 0 w 1808"/>
              <a:gd name="T1" fmla="*/ 2147483647 h 456"/>
              <a:gd name="T2" fmla="*/ 2147483647 w 1808"/>
              <a:gd name="T3" fmla="*/ 2147483647 h 4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08" h="456">
                <a:moveTo>
                  <a:pt x="0" y="272"/>
                </a:moveTo>
                <a:cubicBezTo>
                  <a:pt x="744" y="456"/>
                  <a:pt x="1272" y="0"/>
                  <a:pt x="1808" y="27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4" name="Freeform 35">
            <a:extLst>
              <a:ext uri="{FF2B5EF4-FFF2-40B4-BE49-F238E27FC236}">
                <a16:creationId xmlns:a16="http://schemas.microsoft.com/office/drawing/2014/main" id="{98E3DA45-D302-2017-F547-EC15B96E9DD1}"/>
              </a:ext>
            </a:extLst>
          </p:cNvPr>
          <p:cNvSpPr>
            <a:spLocks/>
          </p:cNvSpPr>
          <p:nvPr/>
        </p:nvSpPr>
        <p:spPr bwMode="auto">
          <a:xfrm>
            <a:off x="14288" y="3324225"/>
            <a:ext cx="2855912" cy="561975"/>
          </a:xfrm>
          <a:custGeom>
            <a:avLst/>
            <a:gdLst>
              <a:gd name="T0" fmla="*/ 0 w 1799"/>
              <a:gd name="T1" fmla="*/ 0 h 354"/>
              <a:gd name="T2" fmla="*/ 2147483647 w 1799"/>
              <a:gd name="T3" fmla="*/ 2147483647 h 35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99" h="354">
                <a:moveTo>
                  <a:pt x="0" y="0"/>
                </a:moveTo>
                <a:cubicBezTo>
                  <a:pt x="284" y="155"/>
                  <a:pt x="1319" y="354"/>
                  <a:pt x="1799" y="1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5" name="Freeform 36">
            <a:extLst>
              <a:ext uri="{FF2B5EF4-FFF2-40B4-BE49-F238E27FC236}">
                <a16:creationId xmlns:a16="http://schemas.microsoft.com/office/drawing/2014/main" id="{73F36117-3163-2F68-CCFD-ADC6A9870E5B}"/>
              </a:ext>
            </a:extLst>
          </p:cNvPr>
          <p:cNvSpPr>
            <a:spLocks/>
          </p:cNvSpPr>
          <p:nvPr/>
        </p:nvSpPr>
        <p:spPr bwMode="auto">
          <a:xfrm>
            <a:off x="6248400" y="2628900"/>
            <a:ext cx="2019300" cy="140970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72" h="888">
                <a:moveTo>
                  <a:pt x="32" y="888"/>
                </a:moveTo>
                <a:cubicBezTo>
                  <a:pt x="1272" y="792"/>
                  <a:pt x="664" y="0"/>
                  <a:pt x="0" y="152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7" name="Freeform 41">
            <a:extLst>
              <a:ext uri="{FF2B5EF4-FFF2-40B4-BE49-F238E27FC236}">
                <a16:creationId xmlns:a16="http://schemas.microsoft.com/office/drawing/2014/main" id="{E7E6A190-83CC-3CC4-1E4B-B508B820F698}"/>
              </a:ext>
            </a:extLst>
          </p:cNvPr>
          <p:cNvSpPr>
            <a:spLocks/>
          </p:cNvSpPr>
          <p:nvPr/>
        </p:nvSpPr>
        <p:spPr bwMode="auto">
          <a:xfrm>
            <a:off x="4940300" y="-38100"/>
            <a:ext cx="2717800" cy="1866900"/>
          </a:xfrm>
          <a:custGeom>
            <a:avLst/>
            <a:gdLst>
              <a:gd name="T0" fmla="*/ 2147483647 w 1712"/>
              <a:gd name="T1" fmla="*/ 0 h 1176"/>
              <a:gd name="T2" fmla="*/ 0 w 1712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12" h="1176">
                <a:moveTo>
                  <a:pt x="1712" y="0"/>
                </a:moveTo>
                <a:cubicBezTo>
                  <a:pt x="1352" y="296"/>
                  <a:pt x="40" y="472"/>
                  <a:pt x="0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8" name="Line 42">
            <a:extLst>
              <a:ext uri="{FF2B5EF4-FFF2-40B4-BE49-F238E27FC236}">
                <a16:creationId xmlns:a16="http://schemas.microsoft.com/office/drawing/2014/main" id="{C90CB379-06BA-31F9-E094-3320342FF6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-241300" y="6870700"/>
            <a:ext cx="9385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498D7371-370B-FB86-6B3F-B2D42D21A998}"/>
              </a:ext>
            </a:extLst>
          </p:cNvPr>
          <p:cNvGrpSpPr/>
          <p:nvPr/>
        </p:nvGrpSpPr>
        <p:grpSpPr>
          <a:xfrm>
            <a:off x="6548501" y="4872632"/>
            <a:ext cx="1884166" cy="1880821"/>
            <a:chOff x="6548501" y="4872632"/>
            <a:chExt cx="1884166" cy="1880821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3D94309-E1E2-12DB-4332-8A2013D608B5}"/>
                </a:ext>
              </a:extLst>
            </p:cNvPr>
            <p:cNvSpPr txBox="1"/>
            <p:nvPr/>
          </p:nvSpPr>
          <p:spPr>
            <a:xfrm>
              <a:off x="7691738" y="6035711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B</a:t>
              </a:r>
              <a:r>
                <a:rPr lang="en-GB" sz="2400" baseline="-25000" dirty="0">
                  <a:solidFill>
                    <a:srgbClr val="FFFF00"/>
                  </a:solidFill>
                </a:rPr>
                <a:t>r</a:t>
              </a:r>
              <a:endParaRPr lang="en-GB" sz="2400" dirty="0">
                <a:solidFill>
                  <a:srgbClr val="FFFF00"/>
                </a:solidFill>
              </a:endParaRP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30067E0-B893-1B9D-97EF-C008CE75C88D}"/>
                </a:ext>
              </a:extLst>
            </p:cNvPr>
            <p:cNvSpPr/>
            <p:nvPr/>
          </p:nvSpPr>
          <p:spPr>
            <a:xfrm>
              <a:off x="7174404" y="5592344"/>
              <a:ext cx="180000" cy="1800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Arrow: Up 13">
              <a:extLst>
                <a:ext uri="{FF2B5EF4-FFF2-40B4-BE49-F238E27FC236}">
                  <a16:creationId xmlns:a16="http://schemas.microsoft.com/office/drawing/2014/main" id="{A9C52AC5-1287-1831-DC82-C68BEAA2147D}"/>
                </a:ext>
              </a:extLst>
            </p:cNvPr>
            <p:cNvSpPr/>
            <p:nvPr/>
          </p:nvSpPr>
          <p:spPr>
            <a:xfrm rot="7545674">
              <a:off x="6695636" y="5079360"/>
              <a:ext cx="381000" cy="675269"/>
            </a:xfrm>
            <a:prstGeom prst="upArrow">
              <a:avLst>
                <a:gd name="adj1" fmla="val 50000"/>
                <a:gd name="adj2" fmla="val 63333"/>
              </a:avLst>
            </a:prstGeom>
            <a:solidFill>
              <a:srgbClr val="DDDDDD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Arrow: Up 14">
              <a:extLst>
                <a:ext uri="{FF2B5EF4-FFF2-40B4-BE49-F238E27FC236}">
                  <a16:creationId xmlns:a16="http://schemas.microsoft.com/office/drawing/2014/main" id="{12E9855A-21F9-A81B-E3D2-96341B85CF4B}"/>
                </a:ext>
              </a:extLst>
            </p:cNvPr>
            <p:cNvSpPr/>
            <p:nvPr/>
          </p:nvSpPr>
          <p:spPr>
            <a:xfrm rot="7545674">
              <a:off x="7540926" y="560806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Arrow: Up 15">
              <a:extLst>
                <a:ext uri="{FF2B5EF4-FFF2-40B4-BE49-F238E27FC236}">
                  <a16:creationId xmlns:a16="http://schemas.microsoft.com/office/drawing/2014/main" id="{CACE8059-1156-AAD5-A0F2-6CAAF446C475}"/>
                </a:ext>
              </a:extLst>
            </p:cNvPr>
            <p:cNvSpPr/>
            <p:nvPr/>
          </p:nvSpPr>
          <p:spPr>
            <a:xfrm rot="2400000">
              <a:off x="7436124" y="499227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CD689B28-BD57-6641-2E61-259151019326}"/>
                </a:ext>
              </a:extLst>
            </p:cNvPr>
            <p:cNvGrpSpPr/>
            <p:nvPr/>
          </p:nvGrpSpPr>
          <p:grpSpPr>
            <a:xfrm>
              <a:off x="7595704" y="4979561"/>
              <a:ext cx="766823" cy="810478"/>
              <a:chOff x="7966528" y="5081125"/>
              <a:chExt cx="766823" cy="81047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264ACFC5-39E6-8790-3020-B380707F79A1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1D2D3911-8058-60B4-211D-4172E2C71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34C82131-8DF8-9123-DBEE-323962AF951F}"/>
                </a:ext>
              </a:extLst>
            </p:cNvPr>
            <p:cNvGrpSpPr/>
            <p:nvPr/>
          </p:nvGrpSpPr>
          <p:grpSpPr>
            <a:xfrm>
              <a:off x="6829778" y="5942975"/>
              <a:ext cx="766823" cy="810478"/>
              <a:chOff x="7966528" y="5081125"/>
              <a:chExt cx="766823" cy="810478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63121D86-B7C3-6C85-CE26-035A2384A19F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80514BB1-CA8D-37B1-3EAC-5BAE6406862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6E2A497-41B0-412C-5FFA-77DA041E537A}"/>
                </a:ext>
              </a:extLst>
            </p:cNvPr>
            <p:cNvSpPr txBox="1"/>
            <p:nvPr/>
          </p:nvSpPr>
          <p:spPr>
            <a:xfrm>
              <a:off x="6640193" y="4872632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</a:t>
              </a:r>
              <a:r>
                <a:rPr lang="en-GB" sz="2400" dirty="0">
                  <a:solidFill>
                    <a:srgbClr val="DDDDDD"/>
                  </a:solidFill>
                </a:rPr>
                <a:t>V</a:t>
              </a:r>
              <a:r>
                <a:rPr lang="en-GB" sz="2400" baseline="-25000" dirty="0">
                  <a:solidFill>
                    <a:srgbClr val="DDDDDD"/>
                  </a:solidFill>
                </a:rPr>
                <a:t>SW</a:t>
              </a:r>
              <a:endParaRPr lang="en-GB" sz="2400" dirty="0">
                <a:solidFill>
                  <a:srgbClr val="DDDDDD"/>
                </a:solidFill>
              </a:endParaRPr>
            </a:p>
          </p:txBody>
        </p:sp>
        <p:sp>
          <p:nvSpPr>
            <p:cNvPr id="27" name="Arrow: Up 26">
              <a:extLst>
                <a:ext uri="{FF2B5EF4-FFF2-40B4-BE49-F238E27FC236}">
                  <a16:creationId xmlns:a16="http://schemas.microsoft.com/office/drawing/2014/main" id="{13EFAB57-8A62-610F-2A15-5B2927203F2A}"/>
                </a:ext>
              </a:extLst>
            </p:cNvPr>
            <p:cNvSpPr/>
            <p:nvPr/>
          </p:nvSpPr>
          <p:spPr>
            <a:xfrm rot="2400000" flipH="1" flipV="1">
              <a:off x="6827672" y="568827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DA58BB6-87EA-4FFB-8EFB-8E4889CF9172}"/>
              </a:ext>
            </a:extLst>
          </p:cNvPr>
          <p:cNvGrpSpPr/>
          <p:nvPr/>
        </p:nvGrpSpPr>
        <p:grpSpPr>
          <a:xfrm>
            <a:off x="6044492" y="229279"/>
            <a:ext cx="2380269" cy="1962383"/>
            <a:chOff x="6044492" y="207508"/>
            <a:chExt cx="2380269" cy="1962383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269009B-C984-6EF8-8E7A-E8FCA3CAD9EF}"/>
                </a:ext>
              </a:extLst>
            </p:cNvPr>
            <p:cNvSpPr txBox="1"/>
            <p:nvPr/>
          </p:nvSpPr>
          <p:spPr>
            <a:xfrm>
              <a:off x="7683832" y="572931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B</a:t>
              </a:r>
              <a:r>
                <a:rPr lang="en-GB" sz="2400" baseline="-25000" dirty="0">
                  <a:solidFill>
                    <a:srgbClr val="FFFF00"/>
                  </a:solidFill>
                </a:rPr>
                <a:t>r</a:t>
              </a:r>
              <a:endParaRPr lang="en-GB" sz="2400" dirty="0">
                <a:solidFill>
                  <a:srgbClr val="FFFF00"/>
                </a:solidFill>
              </a:endParaRP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5BFCCD42-0D5A-981F-2557-F927FC07C34F}"/>
                </a:ext>
              </a:extLst>
            </p:cNvPr>
            <p:cNvGrpSpPr/>
            <p:nvPr/>
          </p:nvGrpSpPr>
          <p:grpSpPr>
            <a:xfrm>
              <a:off x="6841982" y="207508"/>
              <a:ext cx="766823" cy="810478"/>
              <a:chOff x="7966528" y="5081125"/>
              <a:chExt cx="766823" cy="810478"/>
            </a:xfrm>
          </p:grpSpPr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6BEE9AB2-9334-AFB6-21F8-313A75465FAD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70DC6E66-2435-218E-E9E4-968D647364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F3681B5F-31AB-6352-4215-2D6F1D54B3EC}"/>
                </a:ext>
              </a:extLst>
            </p:cNvPr>
            <p:cNvGrpSpPr/>
            <p:nvPr/>
          </p:nvGrpSpPr>
          <p:grpSpPr>
            <a:xfrm>
              <a:off x="7585590" y="1359413"/>
              <a:ext cx="766823" cy="810478"/>
              <a:chOff x="7966528" y="5081125"/>
              <a:chExt cx="766823" cy="810478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78C81DD-85CC-BCDF-CDBA-A24301783AFF}"/>
                  </a:ext>
                </a:extLst>
              </p:cNvPr>
              <p:cNvSpPr txBox="1"/>
              <p:nvPr/>
            </p:nvSpPr>
            <p:spPr>
              <a:xfrm>
                <a:off x="7966528" y="5081125"/>
                <a:ext cx="766823" cy="8104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GB" sz="2400" dirty="0">
                    <a:solidFill>
                      <a:srgbClr val="FFFF00"/>
                    </a:solidFill>
                  </a:rPr>
                  <a:t> </a:t>
                </a:r>
                <a:r>
                  <a:rPr lang="en-GB" sz="2400" dirty="0">
                    <a:solidFill>
                      <a:srgbClr val="33CCCC"/>
                    </a:solidFill>
                  </a:rPr>
                  <a:t>B</a:t>
                </a:r>
                <a:r>
                  <a:rPr lang="en-GB" sz="2400" baseline="-25000" dirty="0">
                    <a:solidFill>
                      <a:srgbClr val="33CCCC"/>
                    </a:solidFill>
                  </a:rPr>
                  <a:t>r</a:t>
                </a:r>
                <a:r>
                  <a:rPr lang="en-GB" sz="2400" baseline="30000" dirty="0">
                    <a:solidFill>
                      <a:srgbClr val="33CCCC"/>
                    </a:solidFill>
                  </a:rPr>
                  <a:t>2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GB" sz="2400" baseline="30000" dirty="0">
                    <a:solidFill>
                      <a:srgbClr val="33CCCC"/>
                    </a:solidFill>
                  </a:rPr>
                  <a:t>  </a:t>
                </a:r>
                <a:r>
                  <a:rPr lang="en-GB" sz="2400" dirty="0">
                    <a:solidFill>
                      <a:srgbClr val="33CCCC"/>
                    </a:solidFill>
                  </a:rPr>
                  <a:t>2</a:t>
                </a:r>
                <a:r>
                  <a:rPr lang="en-GB" sz="24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</a:t>
                </a:r>
                <a:r>
                  <a:rPr lang="en-GB" sz="2400" baseline="-25000" dirty="0">
                    <a:solidFill>
                      <a:srgbClr val="33CCCC"/>
                    </a:solidFill>
                    <a:sym typeface="Symbol" panose="05050102010706020507" pitchFamily="18" charset="2"/>
                  </a:rPr>
                  <a:t>o</a:t>
                </a:r>
                <a:endParaRPr lang="en-GB" sz="2400" dirty="0">
                  <a:solidFill>
                    <a:srgbClr val="33CCCC"/>
                  </a:solidFill>
                </a:endParaRPr>
              </a:p>
            </p:txBody>
          </p: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7E83DBF4-36BE-4A68-301D-8FC8550D14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09814" y="5504078"/>
                <a:ext cx="324000" cy="0"/>
              </a:xfrm>
              <a:prstGeom prst="line">
                <a:avLst/>
              </a:prstGeom>
              <a:ln w="28575">
                <a:solidFill>
                  <a:srgbClr val="33CCCC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74456DF-4255-AE5C-58AD-3D2E0ABBD5AD}"/>
                </a:ext>
              </a:extLst>
            </p:cNvPr>
            <p:cNvSpPr txBox="1"/>
            <p:nvPr/>
          </p:nvSpPr>
          <p:spPr>
            <a:xfrm>
              <a:off x="6044492" y="1234685"/>
              <a:ext cx="7409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400" dirty="0">
                  <a:solidFill>
                    <a:srgbClr val="FFFF00"/>
                  </a:solidFill>
                </a:rPr>
                <a:t> </a:t>
              </a:r>
              <a:r>
                <a:rPr lang="en-GB" sz="2400" dirty="0">
                  <a:solidFill>
                    <a:srgbClr val="DDDDDD"/>
                  </a:solidFill>
                </a:rPr>
                <a:t>V</a:t>
              </a:r>
              <a:r>
                <a:rPr lang="en-GB" sz="2400" baseline="-25000" dirty="0">
                  <a:solidFill>
                    <a:srgbClr val="DDDDDD"/>
                  </a:solidFill>
                </a:rPr>
                <a:t>SW</a:t>
              </a:r>
              <a:endParaRPr lang="en-GB" sz="2400" dirty="0">
                <a:solidFill>
                  <a:srgbClr val="DDDDDD"/>
                </a:solidFill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E62A927-9EA4-DBB9-1233-F767C4F870C1}"/>
                </a:ext>
              </a:extLst>
            </p:cNvPr>
            <p:cNvGrpSpPr/>
            <p:nvPr/>
          </p:nvGrpSpPr>
          <p:grpSpPr>
            <a:xfrm rot="17078648">
              <a:off x="6551473" y="614154"/>
              <a:ext cx="1435492" cy="1431041"/>
              <a:chOff x="6781800" y="620157"/>
              <a:chExt cx="1435492" cy="1431041"/>
            </a:xfrm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E0A440FB-8A3A-A81C-7FF4-A98F803F1498}"/>
                  </a:ext>
                </a:extLst>
              </p:cNvPr>
              <p:cNvSpPr/>
              <p:nvPr/>
            </p:nvSpPr>
            <p:spPr>
              <a:xfrm>
                <a:off x="7407703" y="1248263"/>
                <a:ext cx="180000" cy="180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2" name="Arrow: Up 31">
                <a:extLst>
                  <a:ext uri="{FF2B5EF4-FFF2-40B4-BE49-F238E27FC236}">
                    <a16:creationId xmlns:a16="http://schemas.microsoft.com/office/drawing/2014/main" id="{EB6A3552-6AC0-2477-01FF-BCA4370771D0}"/>
                  </a:ext>
                </a:extLst>
              </p:cNvPr>
              <p:cNvSpPr/>
              <p:nvPr/>
            </p:nvSpPr>
            <p:spPr>
              <a:xfrm rot="7545674">
                <a:off x="6928935" y="735279"/>
                <a:ext cx="381000" cy="675269"/>
              </a:xfrm>
              <a:prstGeom prst="upArrow">
                <a:avLst>
                  <a:gd name="adj1" fmla="val 50000"/>
                  <a:gd name="adj2" fmla="val 63333"/>
                </a:avLst>
              </a:prstGeom>
              <a:solidFill>
                <a:srgbClr val="DDDDDD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3" name="Arrow: Up 32">
                <a:extLst>
                  <a:ext uri="{FF2B5EF4-FFF2-40B4-BE49-F238E27FC236}">
                    <a16:creationId xmlns:a16="http://schemas.microsoft.com/office/drawing/2014/main" id="{A9F30683-81ED-4164-33A4-516E7C9D1C81}"/>
                  </a:ext>
                </a:extLst>
              </p:cNvPr>
              <p:cNvSpPr/>
              <p:nvPr/>
            </p:nvSpPr>
            <p:spPr>
              <a:xfrm rot="7545674" flipH="1" flipV="1">
                <a:off x="7774225" y="1263982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4" name="Arrow: Up 33">
                <a:extLst>
                  <a:ext uri="{FF2B5EF4-FFF2-40B4-BE49-F238E27FC236}">
                    <a16:creationId xmlns:a16="http://schemas.microsoft.com/office/drawing/2014/main" id="{35A70787-6896-EA79-6AFD-CD2C9E5099C7}"/>
                  </a:ext>
                </a:extLst>
              </p:cNvPr>
              <p:cNvSpPr/>
              <p:nvPr/>
            </p:nvSpPr>
            <p:spPr>
              <a:xfrm rot="2001352">
                <a:off x="7637898" y="620157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33CCCC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8" name="Arrow: Up 37">
                <a:extLst>
                  <a:ext uri="{FF2B5EF4-FFF2-40B4-BE49-F238E27FC236}">
                    <a16:creationId xmlns:a16="http://schemas.microsoft.com/office/drawing/2014/main" id="{B2E7C49A-1566-8F95-DBB6-E87CDB58AE72}"/>
                  </a:ext>
                </a:extLst>
              </p:cNvPr>
              <p:cNvSpPr/>
              <p:nvPr/>
            </p:nvSpPr>
            <p:spPr>
              <a:xfrm rot="2181352" flipH="1" flipV="1">
                <a:off x="7100519" y="1375929"/>
                <a:ext cx="210865" cy="675269"/>
              </a:xfrm>
              <a:prstGeom prst="upArrow">
                <a:avLst>
                  <a:gd name="adj1" fmla="val 50000"/>
                  <a:gd name="adj2" fmla="val 91496"/>
                </a:avLst>
              </a:prstGeom>
              <a:solidFill>
                <a:srgbClr val="33CCCC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D6EB64B6-4B7E-527C-3722-0FD3EFC7A2CC}"/>
              </a:ext>
            </a:extLst>
          </p:cNvPr>
          <p:cNvSpPr txBox="1"/>
          <p:nvPr/>
        </p:nvSpPr>
        <p:spPr>
          <a:xfrm>
            <a:off x="82806" y="74383"/>
            <a:ext cx="2825494" cy="46166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Lockwood et al., Nature, 1999, 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 doi : </a:t>
            </a:r>
            <a:r>
              <a:rPr lang="en-GB" sz="17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10.1038/20867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C672B73-7C8A-8CF3-4024-A105255D0EE5}"/>
              </a:ext>
            </a:extLst>
          </p:cNvPr>
          <p:cNvSpPr txBox="1"/>
          <p:nvPr/>
        </p:nvSpPr>
        <p:spPr>
          <a:xfrm>
            <a:off x="2857725" y="2297856"/>
            <a:ext cx="3546475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dirty="0">
                <a:solidFill>
                  <a:srgbClr val="FFFF00"/>
                </a:solidFill>
              </a:rPr>
              <a:t> |B</a:t>
            </a:r>
            <a:r>
              <a:rPr lang="en-GB" sz="2400" baseline="-25000" dirty="0">
                <a:solidFill>
                  <a:srgbClr val="FFFF00"/>
                </a:solidFill>
              </a:rPr>
              <a:t>r</a:t>
            </a:r>
            <a:r>
              <a:rPr lang="en-GB" sz="2400" dirty="0">
                <a:solidFill>
                  <a:srgbClr val="FFFF00"/>
                </a:solidFill>
              </a:rPr>
              <a:t>| is 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</a:rPr>
              <a:t>constant at a 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</a:rPr>
              <a:t>given r, the signed 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</a:rPr>
              <a:t>     flux threading the sphere radius r is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</a:rPr>
              <a:t>F</a:t>
            </a:r>
            <a:r>
              <a:rPr lang="en-GB" sz="2400" baseline="-25000" dirty="0">
                <a:solidFill>
                  <a:srgbClr val="FFFF00"/>
                </a:solidFill>
              </a:rPr>
              <a:t>r</a:t>
            </a:r>
            <a:r>
              <a:rPr lang="en-GB" sz="2400" dirty="0">
                <a:solidFill>
                  <a:srgbClr val="FFFF00"/>
                </a:solidFill>
              </a:rPr>
              <a:t> = 4</a:t>
            </a:r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r</a:t>
            </a:r>
            <a:r>
              <a:rPr lang="en-GB" sz="2400" baseline="30000" dirty="0">
                <a:solidFill>
                  <a:srgbClr val="FFFF00"/>
                </a:solidFill>
                <a:sym typeface="Symbol" panose="05050102010706020507" pitchFamily="18" charset="2"/>
              </a:rPr>
              <a:t>2</a:t>
            </a:r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|B</a:t>
            </a:r>
            <a:r>
              <a:rPr lang="en-GB" sz="2400" baseline="-25000" dirty="0">
                <a:solidFill>
                  <a:srgbClr val="FFFF00"/>
                </a:solidFill>
                <a:sym typeface="Symbol" panose="05050102010706020507" pitchFamily="18" charset="2"/>
              </a:rPr>
              <a:t>r</a:t>
            </a:r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|/2</a:t>
            </a:r>
            <a:endParaRPr lang="en-GB" sz="2400" dirty="0">
              <a:solidFill>
                <a:srgbClr val="FFFF00"/>
              </a:solidFill>
            </a:endParaRPr>
          </a:p>
          <a:p>
            <a:pPr algn="ctr"/>
            <a:endParaRPr lang="en-GB" sz="2400" dirty="0">
              <a:solidFill>
                <a:srgbClr val="FFFF00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54B301-35C1-9364-6A05-8B6B7F3804CA}"/>
              </a:ext>
            </a:extLst>
          </p:cNvPr>
          <p:cNvSpPr txBox="1"/>
          <p:nvPr/>
        </p:nvSpPr>
        <p:spPr>
          <a:xfrm>
            <a:off x="8254548" y="3589087"/>
            <a:ext cx="74092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dirty="0">
                <a:solidFill>
                  <a:srgbClr val="FFFF00"/>
                </a:solidFill>
              </a:rPr>
              <a:t> B</a:t>
            </a:r>
            <a:r>
              <a:rPr lang="en-GB" sz="2400" baseline="-25000" dirty="0">
                <a:solidFill>
                  <a:srgbClr val="FFFF00"/>
                </a:solidFill>
              </a:rPr>
              <a:t>r</a:t>
            </a:r>
            <a:endParaRPr lang="en-GB" sz="2400" dirty="0">
              <a:solidFill>
                <a:srgbClr val="FFFF00"/>
              </a:solidFill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97C999D-13CB-D8B3-3BAD-F4359BF9A7E9}"/>
              </a:ext>
            </a:extLst>
          </p:cNvPr>
          <p:cNvGrpSpPr/>
          <p:nvPr/>
        </p:nvGrpSpPr>
        <p:grpSpPr>
          <a:xfrm rot="19680000">
            <a:off x="7350763" y="2869529"/>
            <a:ext cx="1435492" cy="1441575"/>
            <a:chOff x="6781800" y="609623"/>
            <a:chExt cx="1435492" cy="1441575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46BC3527-D011-28F2-E377-6852FEFF8256}"/>
                </a:ext>
              </a:extLst>
            </p:cNvPr>
            <p:cNvSpPr/>
            <p:nvPr/>
          </p:nvSpPr>
          <p:spPr>
            <a:xfrm>
              <a:off x="7407703" y="1248263"/>
              <a:ext cx="180000" cy="18000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8" name="Arrow: Up 27">
              <a:extLst>
                <a:ext uri="{FF2B5EF4-FFF2-40B4-BE49-F238E27FC236}">
                  <a16:creationId xmlns:a16="http://schemas.microsoft.com/office/drawing/2014/main" id="{D23D833F-955C-E897-4AAC-5A401DBC40EF}"/>
                </a:ext>
              </a:extLst>
            </p:cNvPr>
            <p:cNvSpPr/>
            <p:nvPr/>
          </p:nvSpPr>
          <p:spPr>
            <a:xfrm rot="7545674">
              <a:off x="6928935" y="735279"/>
              <a:ext cx="381000" cy="675269"/>
            </a:xfrm>
            <a:prstGeom prst="upArrow">
              <a:avLst>
                <a:gd name="adj1" fmla="val 50000"/>
                <a:gd name="adj2" fmla="val 63333"/>
              </a:avLst>
            </a:prstGeom>
            <a:solidFill>
              <a:srgbClr val="DDDDDD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Arrow: Up 28">
              <a:extLst>
                <a:ext uri="{FF2B5EF4-FFF2-40B4-BE49-F238E27FC236}">
                  <a16:creationId xmlns:a16="http://schemas.microsoft.com/office/drawing/2014/main" id="{1D02C276-9D43-9ABC-4D07-DC1EF7814AC9}"/>
                </a:ext>
              </a:extLst>
            </p:cNvPr>
            <p:cNvSpPr/>
            <p:nvPr/>
          </p:nvSpPr>
          <p:spPr>
            <a:xfrm rot="7545674" flipH="1" flipV="1">
              <a:off x="7774225" y="1263982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7" name="Arrow: Up 46">
              <a:extLst>
                <a:ext uri="{FF2B5EF4-FFF2-40B4-BE49-F238E27FC236}">
                  <a16:creationId xmlns:a16="http://schemas.microsoft.com/office/drawing/2014/main" id="{FA5F33FC-C0FF-62F6-7CB6-F28290425626}"/>
                </a:ext>
              </a:extLst>
            </p:cNvPr>
            <p:cNvSpPr/>
            <p:nvPr/>
          </p:nvSpPr>
          <p:spPr>
            <a:xfrm rot="2040000">
              <a:off x="7621040" y="609623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48" name="Arrow: Up 47">
              <a:extLst>
                <a:ext uri="{FF2B5EF4-FFF2-40B4-BE49-F238E27FC236}">
                  <a16:creationId xmlns:a16="http://schemas.microsoft.com/office/drawing/2014/main" id="{22216739-7B99-F419-F201-00DBF778557A}"/>
                </a:ext>
              </a:extLst>
            </p:cNvPr>
            <p:cNvSpPr/>
            <p:nvPr/>
          </p:nvSpPr>
          <p:spPr>
            <a:xfrm rot="2100000" flipH="1" flipV="1">
              <a:off x="7100518" y="1375929"/>
              <a:ext cx="210865" cy="675269"/>
            </a:xfrm>
            <a:prstGeom prst="upArrow">
              <a:avLst>
                <a:gd name="adj1" fmla="val 50000"/>
                <a:gd name="adj2" fmla="val 91496"/>
              </a:avLst>
            </a:prstGeom>
            <a:solidFill>
              <a:srgbClr val="33CCCC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27DD723-9A5A-47C8-72B5-715CC8601829}"/>
              </a:ext>
            </a:extLst>
          </p:cNvPr>
          <p:cNvGrpSpPr/>
          <p:nvPr/>
        </p:nvGrpSpPr>
        <p:grpSpPr>
          <a:xfrm rot="10800000" flipH="1" flipV="1">
            <a:off x="7927255" y="3476673"/>
            <a:ext cx="266950" cy="249848"/>
            <a:chOff x="3319307" y="4071059"/>
            <a:chExt cx="266950" cy="249848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A5259389-5E28-7147-849B-BB7F45A72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319307" y="4071440"/>
              <a:ext cx="266950" cy="249467"/>
            </a:xfrm>
            <a:prstGeom prst="rect">
              <a:avLst/>
            </a:prstGeom>
          </p:spPr>
        </p:pic>
        <p:sp>
          <p:nvSpPr>
            <p:cNvPr id="7" name="Oval 27">
              <a:extLst>
                <a:ext uri="{FF2B5EF4-FFF2-40B4-BE49-F238E27FC236}">
                  <a16:creationId xmlns:a16="http://schemas.microsoft.com/office/drawing/2014/main" id="{0076751F-D552-AEF5-C65B-2B17ACB343B9}"/>
                </a:ext>
              </a:extLst>
            </p:cNvPr>
            <p:cNvSpPr/>
            <p:nvPr/>
          </p:nvSpPr>
          <p:spPr>
            <a:xfrm>
              <a:off x="3461949" y="4071059"/>
              <a:ext cx="100779" cy="227634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</p:spTree>
    <p:extLst>
      <p:ext uri="{BB962C8B-B14F-4D97-AF65-F5344CB8AC3E}">
        <p14:creationId xmlns:p14="http://schemas.microsoft.com/office/powerpoint/2010/main" val="224983774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7A98BD-6B39-2D14-6A1D-A0D6CA5B0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4484B372-53A8-A1FD-A5FE-03C1B487919A}"/>
              </a:ext>
            </a:extLst>
          </p:cNvPr>
          <p:cNvSpPr/>
          <p:nvPr/>
        </p:nvSpPr>
        <p:spPr>
          <a:xfrm>
            <a:off x="-42921" y="-46884"/>
            <a:ext cx="9321600" cy="7004311"/>
          </a:xfrm>
          <a:prstGeom prst="rect">
            <a:avLst/>
          </a:prstGeom>
          <a:gradFill flip="none" rotWithShape="1">
            <a:gsLst>
              <a:gs pos="0">
                <a:srgbClr val="666666"/>
              </a:gs>
              <a:gs pos="100000">
                <a:srgbClr val="00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1988" name="Oval 4">
            <a:extLst>
              <a:ext uri="{FF2B5EF4-FFF2-40B4-BE49-F238E27FC236}">
                <a16:creationId xmlns:a16="http://schemas.microsoft.com/office/drawing/2014/main" id="{7D30CF50-41F0-730D-208B-BB05A13E72C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204781" y="6877"/>
            <a:ext cx="6833417" cy="6833417"/>
          </a:xfrm>
          <a:prstGeom prst="ellipse">
            <a:avLst/>
          </a:prstGeom>
          <a:noFill/>
          <a:ln w="19050">
            <a:solidFill>
              <a:srgbClr val="00CC99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pic>
        <p:nvPicPr>
          <p:cNvPr id="41986" name="Picture 2">
            <a:extLst>
              <a:ext uri="{FF2B5EF4-FFF2-40B4-BE49-F238E27FC236}">
                <a16:creationId xmlns:a16="http://schemas.microsoft.com/office/drawing/2014/main" id="{2818D8FD-EE9E-71C9-9EAF-939058371A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3634" y="2232832"/>
            <a:ext cx="3085885" cy="24052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989" name="Freeform 8">
            <a:extLst>
              <a:ext uri="{FF2B5EF4-FFF2-40B4-BE49-F238E27FC236}">
                <a16:creationId xmlns:a16="http://schemas.microsoft.com/office/drawing/2014/main" id="{E4768095-633A-F149-4E55-8CA2209D93F2}"/>
              </a:ext>
            </a:extLst>
          </p:cNvPr>
          <p:cNvSpPr>
            <a:spLocks noChangeAspect="1"/>
          </p:cNvSpPr>
          <p:nvPr/>
        </p:nvSpPr>
        <p:spPr bwMode="auto">
          <a:xfrm>
            <a:off x="4863334" y="8612"/>
            <a:ext cx="1425941" cy="2863616"/>
          </a:xfrm>
          <a:custGeom>
            <a:avLst/>
            <a:gdLst>
              <a:gd name="T0" fmla="*/ 2147483647 w 2536"/>
              <a:gd name="T1" fmla="*/ 0 h 1112"/>
              <a:gd name="T2" fmla="*/ 0 w 2536"/>
              <a:gd name="T3" fmla="*/ 2147483647 h 1112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032 w 10032"/>
              <a:gd name="csY0" fmla="*/ 0 h 10455"/>
              <a:gd name="csX1" fmla="*/ 0 w 10032"/>
              <a:gd name="csY1" fmla="*/ 10455 h 10455"/>
              <a:gd name="csX0" fmla="*/ 10032 w 10032"/>
              <a:gd name="csY0" fmla="*/ 0 h 10455"/>
              <a:gd name="csX1" fmla="*/ 0 w 10032"/>
              <a:gd name="csY1" fmla="*/ 10455 h 1045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32" h="10455">
                <a:moveTo>
                  <a:pt x="10032" y="0"/>
                </a:moveTo>
                <a:cubicBezTo>
                  <a:pt x="5616" y="6691"/>
                  <a:pt x="2620" y="4552"/>
                  <a:pt x="0" y="10455"/>
                </a:cubicBezTo>
              </a:path>
            </a:pathLst>
          </a:custGeom>
          <a:noFill/>
          <a:ln w="38100" cmpd="sng">
            <a:solidFill>
              <a:srgbClr val="3333FF"/>
            </a:solidFill>
            <a:round/>
            <a:headEnd type="none" w="med" len="med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2" name="Freeform 23">
            <a:extLst>
              <a:ext uri="{FF2B5EF4-FFF2-40B4-BE49-F238E27FC236}">
                <a16:creationId xmlns:a16="http://schemas.microsoft.com/office/drawing/2014/main" id="{E4874495-D335-6C64-42F1-4338DCC103AF}"/>
              </a:ext>
            </a:extLst>
          </p:cNvPr>
          <p:cNvSpPr>
            <a:spLocks noChangeAspect="1"/>
          </p:cNvSpPr>
          <p:nvPr/>
        </p:nvSpPr>
        <p:spPr bwMode="auto">
          <a:xfrm>
            <a:off x="4952415" y="27698"/>
            <a:ext cx="2350632" cy="2892471"/>
          </a:xfrm>
          <a:custGeom>
            <a:avLst/>
            <a:gdLst>
              <a:gd name="T0" fmla="*/ 2147483647 w 2403"/>
              <a:gd name="T1" fmla="*/ 0 h 762"/>
              <a:gd name="T2" fmla="*/ 2147483647 w 2403"/>
              <a:gd name="T3" fmla="*/ 2147483647 h 762"/>
              <a:gd name="T4" fmla="*/ 0 w 2403"/>
              <a:gd name="T5" fmla="*/ 2147483647 h 762"/>
              <a:gd name="T6" fmla="*/ 0 60000 65536"/>
              <a:gd name="T7" fmla="*/ 0 60000 65536"/>
              <a:gd name="T8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740" h="10000">
                <a:moveTo>
                  <a:pt x="10740" y="0"/>
                </a:moveTo>
                <a:cubicBezTo>
                  <a:pt x="6080" y="4202"/>
                  <a:pt x="3383" y="468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4" name="Freeform 25">
            <a:extLst>
              <a:ext uri="{FF2B5EF4-FFF2-40B4-BE49-F238E27FC236}">
                <a16:creationId xmlns:a16="http://schemas.microsoft.com/office/drawing/2014/main" id="{9800D52B-3BE5-B100-61D0-75D9F87D7DC5}"/>
              </a:ext>
            </a:extLst>
          </p:cNvPr>
          <p:cNvSpPr>
            <a:spLocks noChangeAspect="1"/>
          </p:cNvSpPr>
          <p:nvPr/>
        </p:nvSpPr>
        <p:spPr bwMode="auto">
          <a:xfrm>
            <a:off x="5038594" y="-41543"/>
            <a:ext cx="4064070" cy="2991537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5" name="Freeform 26">
            <a:extLst>
              <a:ext uri="{FF2B5EF4-FFF2-40B4-BE49-F238E27FC236}">
                <a16:creationId xmlns:a16="http://schemas.microsoft.com/office/drawing/2014/main" id="{99AD8A74-3418-0A12-AB5B-29072EC29CDF}"/>
              </a:ext>
            </a:extLst>
          </p:cNvPr>
          <p:cNvSpPr>
            <a:spLocks noChangeAspect="1"/>
          </p:cNvSpPr>
          <p:nvPr/>
        </p:nvSpPr>
        <p:spPr bwMode="auto">
          <a:xfrm>
            <a:off x="4684398" y="12962"/>
            <a:ext cx="376828" cy="2837666"/>
          </a:xfrm>
          <a:custGeom>
            <a:avLst/>
            <a:gdLst>
              <a:gd name="T0" fmla="*/ 2147483647 w 720"/>
              <a:gd name="T1" fmla="*/ 0 h 1128"/>
              <a:gd name="T2" fmla="*/ 0 w 720"/>
              <a:gd name="T3" fmla="*/ 2147483647 h 11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0" h="1128">
                <a:moveTo>
                  <a:pt x="720" y="0"/>
                </a:moveTo>
                <a:cubicBezTo>
                  <a:pt x="472" y="304"/>
                  <a:pt x="96" y="640"/>
                  <a:pt x="0" y="11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7" name="Freeform 28">
            <a:extLst>
              <a:ext uri="{FF2B5EF4-FFF2-40B4-BE49-F238E27FC236}">
                <a16:creationId xmlns:a16="http://schemas.microsoft.com/office/drawing/2014/main" id="{C0582CC9-3A8F-678E-AA4C-1A08C0DD2F7B}"/>
              </a:ext>
            </a:extLst>
          </p:cNvPr>
          <p:cNvSpPr>
            <a:spLocks noChangeAspect="1"/>
          </p:cNvSpPr>
          <p:nvPr/>
        </p:nvSpPr>
        <p:spPr bwMode="auto">
          <a:xfrm>
            <a:off x="496162" y="-41702"/>
            <a:ext cx="3724592" cy="3118480"/>
          </a:xfrm>
          <a:custGeom>
            <a:avLst/>
            <a:gdLst>
              <a:gd name="T0" fmla="*/ 0 w 1968"/>
              <a:gd name="T1" fmla="*/ 2147483647 h 632"/>
              <a:gd name="T2" fmla="*/ 2147483647 w 1968"/>
              <a:gd name="T3" fmla="*/ 2147483647 h 632"/>
              <a:gd name="T4" fmla="*/ 0 60000 65536"/>
              <a:gd name="T5" fmla="*/ 0 60000 65536"/>
              <a:gd name="csX0" fmla="*/ 0 w 9208"/>
              <a:gd name="csY0" fmla="*/ 0 h 14653"/>
              <a:gd name="csX1" fmla="*/ 9208 w 9208"/>
              <a:gd name="csY1" fmla="*/ 14653 h 14653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  <a:gd name="csX0" fmla="*/ 0 w 9762"/>
              <a:gd name="csY0" fmla="*/ 0 h 10136"/>
              <a:gd name="csX1" fmla="*/ 9762 w 9762"/>
              <a:gd name="csY1" fmla="*/ 10136 h 10136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385" y="1661"/>
                  <a:pt x="5844" y="4352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7" name="Freeform 41">
            <a:extLst>
              <a:ext uri="{FF2B5EF4-FFF2-40B4-BE49-F238E27FC236}">
                <a16:creationId xmlns:a16="http://schemas.microsoft.com/office/drawing/2014/main" id="{F436ABFE-D346-B1CA-32BC-A1D6665A7A8B}"/>
              </a:ext>
            </a:extLst>
          </p:cNvPr>
          <p:cNvSpPr>
            <a:spLocks noChangeAspect="1"/>
          </p:cNvSpPr>
          <p:nvPr/>
        </p:nvSpPr>
        <p:spPr bwMode="auto">
          <a:xfrm>
            <a:off x="4782820" y="-10811"/>
            <a:ext cx="829348" cy="2874391"/>
          </a:xfrm>
          <a:custGeom>
            <a:avLst/>
            <a:gdLst>
              <a:gd name="T0" fmla="*/ 2147483647 w 1712"/>
              <a:gd name="T1" fmla="*/ 0 h 1176"/>
              <a:gd name="T2" fmla="*/ 0 w 1712"/>
              <a:gd name="T3" fmla="*/ 2147483647 h 11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348 w 10348"/>
              <a:gd name="csY0" fmla="*/ 0 h 9617"/>
              <a:gd name="csX1" fmla="*/ 0 w 10348"/>
              <a:gd name="csY1" fmla="*/ 9617 h 9617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644 w 9644"/>
              <a:gd name="csY0" fmla="*/ 0 h 9550"/>
              <a:gd name="csX1" fmla="*/ 0 w 9644"/>
              <a:gd name="csY1" fmla="*/ 9550 h 955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917 w 9917"/>
              <a:gd name="csY0" fmla="*/ 0 h 10025"/>
              <a:gd name="csX1" fmla="*/ 0 w 9917"/>
              <a:gd name="csY1" fmla="*/ 10025 h 1002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5967" y="4913"/>
                  <a:pt x="3708" y="3165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" name="Freeform 25">
            <a:extLst>
              <a:ext uri="{FF2B5EF4-FFF2-40B4-BE49-F238E27FC236}">
                <a16:creationId xmlns:a16="http://schemas.microsoft.com/office/drawing/2014/main" id="{56B30FEC-6CF9-F35C-1FB9-26C80CC12C21}"/>
              </a:ext>
            </a:extLst>
          </p:cNvPr>
          <p:cNvSpPr>
            <a:spLocks noChangeAspect="1"/>
          </p:cNvSpPr>
          <p:nvPr/>
        </p:nvSpPr>
        <p:spPr bwMode="auto">
          <a:xfrm>
            <a:off x="5092048" y="920542"/>
            <a:ext cx="4087704" cy="2118693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8" name="Freeform 29">
            <a:extLst>
              <a:ext uri="{FF2B5EF4-FFF2-40B4-BE49-F238E27FC236}">
                <a16:creationId xmlns:a16="http://schemas.microsoft.com/office/drawing/2014/main" id="{E4E934CD-A453-5CDF-FA7C-BBBB340B6562}"/>
              </a:ext>
            </a:extLst>
          </p:cNvPr>
          <p:cNvSpPr>
            <a:spLocks noChangeAspect="1"/>
          </p:cNvSpPr>
          <p:nvPr/>
        </p:nvSpPr>
        <p:spPr bwMode="auto">
          <a:xfrm>
            <a:off x="1692036" y="-35136"/>
            <a:ext cx="2593656" cy="3042291"/>
          </a:xfrm>
          <a:custGeom>
            <a:avLst/>
            <a:gdLst>
              <a:gd name="T0" fmla="*/ 0 w 2136"/>
              <a:gd name="T1" fmla="*/ 0 h 728"/>
              <a:gd name="T2" fmla="*/ 2147483647 w 2136"/>
              <a:gd name="T3" fmla="*/ 2147483647 h 728"/>
              <a:gd name="T4" fmla="*/ 2147483647 w 2136"/>
              <a:gd name="T5" fmla="*/ 2147483647 h 728"/>
              <a:gd name="T6" fmla="*/ 0 60000 65536"/>
              <a:gd name="T7" fmla="*/ 0 60000 65536"/>
              <a:gd name="T8" fmla="*/ 0 60000 65536"/>
              <a:gd name="csX0" fmla="*/ 0 w 10000"/>
              <a:gd name="csY0" fmla="*/ 0 h 10000"/>
              <a:gd name="csX1" fmla="*/ 10000 w 10000"/>
              <a:gd name="csY1" fmla="*/ 10000 h 10000"/>
              <a:gd name="csX0" fmla="*/ 0 w 7235"/>
              <a:gd name="csY0" fmla="*/ 0 h 8549"/>
              <a:gd name="csX1" fmla="*/ 7235 w 7235"/>
              <a:gd name="csY1" fmla="*/ 8549 h 8549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5890" y="3149"/>
                  <a:pt x="6667" y="6667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9" name="Freeform 30">
            <a:extLst>
              <a:ext uri="{FF2B5EF4-FFF2-40B4-BE49-F238E27FC236}">
                <a16:creationId xmlns:a16="http://schemas.microsoft.com/office/drawing/2014/main" id="{895C6AF2-23C4-DEB6-6A67-27A5F0CA3BA8}"/>
              </a:ext>
            </a:extLst>
          </p:cNvPr>
          <p:cNvSpPr>
            <a:spLocks noChangeAspect="1"/>
          </p:cNvSpPr>
          <p:nvPr/>
        </p:nvSpPr>
        <p:spPr bwMode="auto">
          <a:xfrm>
            <a:off x="2944120" y="15026"/>
            <a:ext cx="1402208" cy="2927346"/>
          </a:xfrm>
          <a:custGeom>
            <a:avLst/>
            <a:gdLst>
              <a:gd name="T0" fmla="*/ 0 w 1824"/>
              <a:gd name="T1" fmla="*/ 0 h 1232"/>
              <a:gd name="T2" fmla="*/ 2147483647 w 1824"/>
              <a:gd name="T3" fmla="*/ 2147483647 h 1232"/>
              <a:gd name="T4" fmla="*/ 0 60000 65536"/>
              <a:gd name="T5" fmla="*/ 0 60000 65536"/>
              <a:gd name="csX0" fmla="*/ 0 w 9178"/>
              <a:gd name="csY0" fmla="*/ 0 h 10024"/>
              <a:gd name="csX1" fmla="*/ 9178 w 9178"/>
              <a:gd name="csY1" fmla="*/ 10024 h 10024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174" y="4327"/>
                  <a:pt x="6631" y="5762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0" name="Freeform 31">
            <a:extLst>
              <a:ext uri="{FF2B5EF4-FFF2-40B4-BE49-F238E27FC236}">
                <a16:creationId xmlns:a16="http://schemas.microsoft.com/office/drawing/2014/main" id="{4DA6ECE0-CB6C-D2FC-F906-47EB662288A3}"/>
              </a:ext>
            </a:extLst>
          </p:cNvPr>
          <p:cNvSpPr>
            <a:spLocks noChangeAspect="1"/>
          </p:cNvSpPr>
          <p:nvPr/>
        </p:nvSpPr>
        <p:spPr bwMode="auto">
          <a:xfrm>
            <a:off x="3604501" y="7"/>
            <a:ext cx="846999" cy="2891289"/>
          </a:xfrm>
          <a:custGeom>
            <a:avLst/>
            <a:gdLst>
              <a:gd name="T0" fmla="*/ 0 w 744"/>
              <a:gd name="T1" fmla="*/ 0 h 1176"/>
              <a:gd name="T2" fmla="*/ 2147483647 w 744"/>
              <a:gd name="T3" fmla="*/ 2147483647 h 1176"/>
              <a:gd name="T4" fmla="*/ 0 60000 65536"/>
              <a:gd name="T5" fmla="*/ 0 60000 65536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5135" y="5103"/>
                  <a:pt x="9355" y="9218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1" name="Freeform 32">
            <a:extLst>
              <a:ext uri="{FF2B5EF4-FFF2-40B4-BE49-F238E27FC236}">
                <a16:creationId xmlns:a16="http://schemas.microsoft.com/office/drawing/2014/main" id="{4F9C243F-F21C-8A40-DA9E-6D78FAB3FBBA}"/>
              </a:ext>
            </a:extLst>
          </p:cNvPr>
          <p:cNvSpPr>
            <a:spLocks noChangeAspect="1"/>
          </p:cNvSpPr>
          <p:nvPr/>
        </p:nvSpPr>
        <p:spPr bwMode="auto">
          <a:xfrm>
            <a:off x="4156168" y="-2592"/>
            <a:ext cx="381941" cy="2858433"/>
          </a:xfrm>
          <a:custGeom>
            <a:avLst/>
            <a:gdLst>
              <a:gd name="T0" fmla="*/ 0 w 256"/>
              <a:gd name="T1" fmla="*/ 0 h 1120"/>
              <a:gd name="T2" fmla="*/ 2147483647 w 256"/>
              <a:gd name="T3" fmla="*/ 2147483647 h 11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1120">
                <a:moveTo>
                  <a:pt x="0" y="0"/>
                </a:moveTo>
                <a:cubicBezTo>
                  <a:pt x="96" y="312"/>
                  <a:pt x="233" y="854"/>
                  <a:pt x="256" y="112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FF52F30E-C44C-921C-A4E6-E28E62E40709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22211" y="650552"/>
            <a:ext cx="4153052" cy="2519546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4937C00B-4701-1FE3-07AD-D42113A1B218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0" y="1446851"/>
            <a:ext cx="4068338" cy="1799324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53 w 10053"/>
              <a:gd name="csY0" fmla="*/ 0 h 10837"/>
              <a:gd name="csX1" fmla="*/ 0 w 10053"/>
              <a:gd name="csY1" fmla="*/ 10837 h 10837"/>
              <a:gd name="csX0" fmla="*/ 10053 w 10053"/>
              <a:gd name="csY0" fmla="*/ 0 h 10837"/>
              <a:gd name="csX1" fmla="*/ 0 w 10053"/>
              <a:gd name="csY1" fmla="*/ 10837 h 10837"/>
              <a:gd name="csX0" fmla="*/ 9893 w 9893"/>
              <a:gd name="csY0" fmla="*/ 0 h 11234"/>
              <a:gd name="csX1" fmla="*/ 0 w 9893"/>
              <a:gd name="csY1" fmla="*/ 11234 h 11234"/>
              <a:gd name="csX0" fmla="*/ 10018 w 10018"/>
              <a:gd name="csY0" fmla="*/ 0 h 9725"/>
              <a:gd name="csX1" fmla="*/ 0 w 10018"/>
              <a:gd name="csY1" fmla="*/ 9725 h 972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7113" y="1881"/>
                  <a:pt x="4475" y="2311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549A8C77-631A-03DC-F2CD-C388BB1CA532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-7762" y="3151879"/>
            <a:ext cx="4111989" cy="331456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86 w 10086"/>
              <a:gd name="csY0" fmla="*/ 0 h 6390"/>
              <a:gd name="csX1" fmla="*/ 0 w 10086"/>
              <a:gd name="csY1" fmla="*/ 6390 h 6390"/>
              <a:gd name="csX0" fmla="*/ 10000 w 10000"/>
              <a:gd name="csY0" fmla="*/ 769 h 10769"/>
              <a:gd name="csX1" fmla="*/ 0 w 10000"/>
              <a:gd name="csY1" fmla="*/ 10769 h 10769"/>
              <a:gd name="csX0" fmla="*/ 10000 w 10000"/>
              <a:gd name="csY0" fmla="*/ 15 h 10015"/>
              <a:gd name="csX1" fmla="*/ 5550 w 10000"/>
              <a:gd name="csY1" fmla="*/ 604 h 10015"/>
              <a:gd name="csX2" fmla="*/ 0 w 10000"/>
              <a:gd name="csY2" fmla="*/ 10015 h 10015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4 h 11416"/>
              <a:gd name="csX1" fmla="*/ 5550 w 10051"/>
              <a:gd name="csY1" fmla="*/ 2005 h 11416"/>
              <a:gd name="csX2" fmla="*/ 0 w 10051"/>
              <a:gd name="csY2" fmla="*/ 11416 h 11416"/>
              <a:gd name="csX0" fmla="*/ 10051 w 10051"/>
              <a:gd name="csY0" fmla="*/ 3 h 11415"/>
              <a:gd name="csX1" fmla="*/ 5550 w 10051"/>
              <a:gd name="csY1" fmla="*/ 2004 h 11415"/>
              <a:gd name="csX2" fmla="*/ 0 w 10051"/>
              <a:gd name="csY2" fmla="*/ 11415 h 11415"/>
              <a:gd name="csX0" fmla="*/ 10051 w 10051"/>
              <a:gd name="csY0" fmla="*/ 1818 h 13230"/>
              <a:gd name="csX1" fmla="*/ 5550 w 10051"/>
              <a:gd name="csY1" fmla="*/ 3819 h 13230"/>
              <a:gd name="csX2" fmla="*/ 0 w 10051"/>
              <a:gd name="csY2" fmla="*/ 13230 h 13230"/>
              <a:gd name="csX0" fmla="*/ 10051 w 10051"/>
              <a:gd name="csY0" fmla="*/ 747 h 12159"/>
              <a:gd name="csX1" fmla="*/ 5550 w 10051"/>
              <a:gd name="csY1" fmla="*/ 2748 h 12159"/>
              <a:gd name="csX2" fmla="*/ 0 w 10051"/>
              <a:gd name="csY2" fmla="*/ 12159 h 12159"/>
              <a:gd name="csX0" fmla="*/ 9949 w 9949"/>
              <a:gd name="csY0" fmla="*/ 475 h 11181"/>
              <a:gd name="csX1" fmla="*/ 5448 w 9949"/>
              <a:gd name="csY1" fmla="*/ 2476 h 11181"/>
              <a:gd name="csX2" fmla="*/ 0 w 9949"/>
              <a:gd name="csY2" fmla="*/ 11181 h 11181"/>
              <a:gd name="csX0" fmla="*/ 10000 w 10000"/>
              <a:gd name="csY0" fmla="*/ 1340 h 10915"/>
              <a:gd name="csX1" fmla="*/ 5476 w 10000"/>
              <a:gd name="csY1" fmla="*/ 3129 h 10915"/>
              <a:gd name="csX2" fmla="*/ 0 w 10000"/>
              <a:gd name="csY2" fmla="*/ 10915 h 10915"/>
              <a:gd name="csX0" fmla="*/ 10000 w 10000"/>
              <a:gd name="csY0" fmla="*/ 14 h 9589"/>
              <a:gd name="csX1" fmla="*/ 5578 w 10000"/>
              <a:gd name="csY1" fmla="*/ 5593 h 9589"/>
              <a:gd name="csX2" fmla="*/ 0 w 10000"/>
              <a:gd name="csY2" fmla="*/ 9589 h 9589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53 w 10053"/>
              <a:gd name="csY0" fmla="*/ 1 h 17691"/>
              <a:gd name="csX1" fmla="*/ 5631 w 10053"/>
              <a:gd name="csY1" fmla="*/ 10100 h 17691"/>
              <a:gd name="csX2" fmla="*/ 0 w 10053"/>
              <a:gd name="csY2" fmla="*/ 17691 h 17691"/>
              <a:gd name="csX0" fmla="*/ 10053 w 10053"/>
              <a:gd name="csY0" fmla="*/ 1 h 17691"/>
              <a:gd name="csX1" fmla="*/ 5631 w 10053"/>
              <a:gd name="csY1" fmla="*/ 10100 h 17691"/>
              <a:gd name="csX2" fmla="*/ 0 w 10053"/>
              <a:gd name="csY2" fmla="*/ 17691 h 17691"/>
              <a:gd name="csX0" fmla="*/ 10053 w 10053"/>
              <a:gd name="csY0" fmla="*/ 1 h 17691"/>
              <a:gd name="csX1" fmla="*/ 5631 w 10053"/>
              <a:gd name="csY1" fmla="*/ 8730 h 17691"/>
              <a:gd name="csX2" fmla="*/ 0 w 10053"/>
              <a:gd name="csY2" fmla="*/ 17691 h 17691"/>
              <a:gd name="csX0" fmla="*/ 10053 w 10053"/>
              <a:gd name="csY0" fmla="*/ 3 h 15639"/>
              <a:gd name="csX1" fmla="*/ 5631 w 10053"/>
              <a:gd name="csY1" fmla="*/ 6678 h 15639"/>
              <a:gd name="csX2" fmla="*/ 0 w 10053"/>
              <a:gd name="csY2" fmla="*/ 15639 h 15639"/>
              <a:gd name="csX0" fmla="*/ 10053 w 10053"/>
              <a:gd name="csY0" fmla="*/ 3 h 15639"/>
              <a:gd name="csX1" fmla="*/ 5631 w 10053"/>
              <a:gd name="csY1" fmla="*/ 6678 h 15639"/>
              <a:gd name="csX2" fmla="*/ 0 w 10053"/>
              <a:gd name="csY2" fmla="*/ 15639 h 156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53" h="15639">
                <a:moveTo>
                  <a:pt x="10053" y="3"/>
                </a:moveTo>
                <a:cubicBezTo>
                  <a:pt x="9322" y="-126"/>
                  <a:pt x="7725" y="4300"/>
                  <a:pt x="5631" y="6678"/>
                </a:cubicBezTo>
                <a:cubicBezTo>
                  <a:pt x="3537" y="9056"/>
                  <a:pt x="2292" y="15500"/>
                  <a:pt x="0" y="15639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BEF82450-7101-28F4-9246-C98E9176384A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-3684" y="2453676"/>
            <a:ext cx="4048083" cy="911698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86 w 10086"/>
              <a:gd name="csY0" fmla="*/ 0 h 6390"/>
              <a:gd name="csX1" fmla="*/ 0 w 10086"/>
              <a:gd name="csY1" fmla="*/ 6390 h 6390"/>
              <a:gd name="csX0" fmla="*/ 10000 w 10000"/>
              <a:gd name="csY0" fmla="*/ 769 h 10769"/>
              <a:gd name="csX1" fmla="*/ 0 w 10000"/>
              <a:gd name="csY1" fmla="*/ 10769 h 10769"/>
              <a:gd name="csX0" fmla="*/ 10000 w 10000"/>
              <a:gd name="csY0" fmla="*/ 15 h 10015"/>
              <a:gd name="csX1" fmla="*/ 5550 w 10000"/>
              <a:gd name="csY1" fmla="*/ 604 h 10015"/>
              <a:gd name="csX2" fmla="*/ 0 w 10000"/>
              <a:gd name="csY2" fmla="*/ 10015 h 10015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4 h 11416"/>
              <a:gd name="csX1" fmla="*/ 5550 w 10051"/>
              <a:gd name="csY1" fmla="*/ 2005 h 11416"/>
              <a:gd name="csX2" fmla="*/ 0 w 10051"/>
              <a:gd name="csY2" fmla="*/ 11416 h 11416"/>
              <a:gd name="csX0" fmla="*/ 10051 w 10051"/>
              <a:gd name="csY0" fmla="*/ 3 h 11415"/>
              <a:gd name="csX1" fmla="*/ 5550 w 10051"/>
              <a:gd name="csY1" fmla="*/ 2004 h 11415"/>
              <a:gd name="csX2" fmla="*/ 0 w 10051"/>
              <a:gd name="csY2" fmla="*/ 11415 h 11415"/>
              <a:gd name="csX0" fmla="*/ 10051 w 10051"/>
              <a:gd name="csY0" fmla="*/ 1818 h 13230"/>
              <a:gd name="csX1" fmla="*/ 5550 w 10051"/>
              <a:gd name="csY1" fmla="*/ 3819 h 13230"/>
              <a:gd name="csX2" fmla="*/ 0 w 10051"/>
              <a:gd name="csY2" fmla="*/ 13230 h 13230"/>
              <a:gd name="csX0" fmla="*/ 10051 w 10051"/>
              <a:gd name="csY0" fmla="*/ 747 h 12159"/>
              <a:gd name="csX1" fmla="*/ 5550 w 10051"/>
              <a:gd name="csY1" fmla="*/ 2748 h 12159"/>
              <a:gd name="csX2" fmla="*/ 0 w 10051"/>
              <a:gd name="csY2" fmla="*/ 12159 h 12159"/>
              <a:gd name="csX0" fmla="*/ 9949 w 9949"/>
              <a:gd name="csY0" fmla="*/ 475 h 11181"/>
              <a:gd name="csX1" fmla="*/ 5448 w 9949"/>
              <a:gd name="csY1" fmla="*/ 2476 h 11181"/>
              <a:gd name="csX2" fmla="*/ 0 w 9949"/>
              <a:gd name="csY2" fmla="*/ 11181 h 11181"/>
              <a:gd name="csX0" fmla="*/ 10000 w 10000"/>
              <a:gd name="csY0" fmla="*/ 1340 h 10915"/>
              <a:gd name="csX1" fmla="*/ 5476 w 10000"/>
              <a:gd name="csY1" fmla="*/ 3129 h 10915"/>
              <a:gd name="csX2" fmla="*/ 0 w 10000"/>
              <a:gd name="csY2" fmla="*/ 10915 h 10915"/>
              <a:gd name="csX0" fmla="*/ 10000 w 10000"/>
              <a:gd name="csY0" fmla="*/ 14 h 9589"/>
              <a:gd name="csX1" fmla="*/ 5578 w 10000"/>
              <a:gd name="csY1" fmla="*/ 5593 h 9589"/>
              <a:gd name="csX2" fmla="*/ 0 w 10000"/>
              <a:gd name="csY2" fmla="*/ 9589 h 9589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9778 w 9778"/>
              <a:gd name="csY0" fmla="*/ 5 h 48193"/>
              <a:gd name="csX1" fmla="*/ 5356 w 9778"/>
              <a:gd name="csY1" fmla="*/ 10104 h 48193"/>
              <a:gd name="csX2" fmla="*/ 0 w 9778"/>
              <a:gd name="csY2" fmla="*/ 48193 h 48193"/>
              <a:gd name="csX0" fmla="*/ 10000 w 10000"/>
              <a:gd name="csY0" fmla="*/ 1 h 10000"/>
              <a:gd name="csX1" fmla="*/ 5461 w 10000"/>
              <a:gd name="csY1" fmla="*/ 4899 h 10000"/>
              <a:gd name="csX2" fmla="*/ 0 w 10000"/>
              <a:gd name="csY2" fmla="*/ 10000 h 10000"/>
              <a:gd name="csX0" fmla="*/ 10000 w 10000"/>
              <a:gd name="csY0" fmla="*/ 0 h 9999"/>
              <a:gd name="csX1" fmla="*/ 5461 w 10000"/>
              <a:gd name="csY1" fmla="*/ 4898 h 9999"/>
              <a:gd name="csX2" fmla="*/ 0 w 10000"/>
              <a:gd name="csY2" fmla="*/ 9999 h 9999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273"/>
              <a:gd name="csX1" fmla="*/ 5583 w 10122"/>
              <a:gd name="csY1" fmla="*/ 4898 h 10273"/>
              <a:gd name="csX2" fmla="*/ 0 w 10122"/>
              <a:gd name="csY2" fmla="*/ 10273 h 10273"/>
              <a:gd name="csX0" fmla="*/ 10122 w 10122"/>
              <a:gd name="csY0" fmla="*/ 1118 h 11391"/>
              <a:gd name="csX1" fmla="*/ 6817 w 10122"/>
              <a:gd name="csY1" fmla="*/ 474 h 11391"/>
              <a:gd name="csX2" fmla="*/ 0 w 10122"/>
              <a:gd name="csY2" fmla="*/ 11391 h 11391"/>
              <a:gd name="csX0" fmla="*/ 9922 w 9922"/>
              <a:gd name="csY0" fmla="*/ 7099 h 11119"/>
              <a:gd name="csX1" fmla="*/ 6817 w 9922"/>
              <a:gd name="csY1" fmla="*/ 202 h 11119"/>
              <a:gd name="csX2" fmla="*/ 0 w 9922"/>
              <a:gd name="csY2" fmla="*/ 11119 h 11119"/>
              <a:gd name="csX0" fmla="*/ 10293 w 10293"/>
              <a:gd name="csY0" fmla="*/ 5195 h 10024"/>
              <a:gd name="csX1" fmla="*/ 6871 w 10293"/>
              <a:gd name="csY1" fmla="*/ 206 h 10024"/>
              <a:gd name="csX2" fmla="*/ 0 w 10293"/>
              <a:gd name="csY2" fmla="*/ 10024 h 10024"/>
              <a:gd name="csX0" fmla="*/ 10293 w 10293"/>
              <a:gd name="csY0" fmla="*/ 5141 h 9970"/>
              <a:gd name="csX1" fmla="*/ 3242 w 10293"/>
              <a:gd name="csY1" fmla="*/ 6855 h 9970"/>
              <a:gd name="csX2" fmla="*/ 6871 w 10293"/>
              <a:gd name="csY2" fmla="*/ 152 h 9970"/>
              <a:gd name="csX3" fmla="*/ 0 w 10293"/>
              <a:gd name="csY3" fmla="*/ 9970 h 9970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4998 w 10000"/>
              <a:gd name="csY1" fmla="*/ 5954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4683 h 9527"/>
              <a:gd name="csX1" fmla="*/ 4998 w 10000"/>
              <a:gd name="csY1" fmla="*/ 5377 h 9527"/>
              <a:gd name="csX2" fmla="*/ 7794 w 10000"/>
              <a:gd name="csY2" fmla="*/ 0 h 9527"/>
              <a:gd name="csX3" fmla="*/ 0 w 10000"/>
              <a:gd name="csY3" fmla="*/ 9527 h 9527"/>
              <a:gd name="csX0" fmla="*/ 10036 w 10036"/>
              <a:gd name="csY0" fmla="*/ 4916 h 9865"/>
              <a:gd name="csX1" fmla="*/ 5034 w 10036"/>
              <a:gd name="csY1" fmla="*/ 5644 h 9865"/>
              <a:gd name="csX2" fmla="*/ 7830 w 10036"/>
              <a:gd name="csY2" fmla="*/ 0 h 9865"/>
              <a:gd name="csX3" fmla="*/ 0 w 10036"/>
              <a:gd name="csY3" fmla="*/ 9865 h 9865"/>
              <a:gd name="csX0" fmla="*/ 10000 w 10000"/>
              <a:gd name="csY0" fmla="*/ 4983 h 10000"/>
              <a:gd name="csX1" fmla="*/ 5016 w 10000"/>
              <a:gd name="csY1" fmla="*/ 5721 h 10000"/>
              <a:gd name="csX2" fmla="*/ 7802 w 10000"/>
              <a:gd name="csY2" fmla="*/ 0 h 10000"/>
              <a:gd name="csX3" fmla="*/ 0 w 10000"/>
              <a:gd name="csY3" fmla="*/ 10000 h 10000"/>
              <a:gd name="csX0" fmla="*/ 9876 w 9876"/>
              <a:gd name="csY0" fmla="*/ 4983 h 10477"/>
              <a:gd name="csX1" fmla="*/ 4892 w 9876"/>
              <a:gd name="csY1" fmla="*/ 5721 h 10477"/>
              <a:gd name="csX2" fmla="*/ 7678 w 9876"/>
              <a:gd name="csY2" fmla="*/ 0 h 10477"/>
              <a:gd name="csX3" fmla="*/ 0 w 9876"/>
              <a:gd name="csY3" fmla="*/ 10477 h 10477"/>
              <a:gd name="csX0" fmla="*/ 10036 w 10036"/>
              <a:gd name="csY0" fmla="*/ 4756 h 9479"/>
              <a:gd name="csX1" fmla="*/ 4989 w 10036"/>
              <a:gd name="csY1" fmla="*/ 5461 h 9479"/>
              <a:gd name="csX2" fmla="*/ 7810 w 10036"/>
              <a:gd name="csY2" fmla="*/ 0 h 9479"/>
              <a:gd name="csX3" fmla="*/ 0 w 10036"/>
              <a:gd name="csY3" fmla="*/ 9479 h 9479"/>
              <a:gd name="csX0" fmla="*/ 10000 w 10000"/>
              <a:gd name="csY0" fmla="*/ 5017 h 10000"/>
              <a:gd name="csX1" fmla="*/ 4971 w 10000"/>
              <a:gd name="csY1" fmla="*/ 5761 h 10000"/>
              <a:gd name="csX2" fmla="*/ 7782 w 10000"/>
              <a:gd name="csY2" fmla="*/ 0 h 10000"/>
              <a:gd name="csX3" fmla="*/ 0 w 10000"/>
              <a:gd name="csY3" fmla="*/ 10000 h 10000"/>
              <a:gd name="csX0" fmla="*/ 10000 w 10000"/>
              <a:gd name="csY0" fmla="*/ 5017 h 10000"/>
              <a:gd name="csX1" fmla="*/ 4971 w 10000"/>
              <a:gd name="csY1" fmla="*/ 5761 h 10000"/>
              <a:gd name="csX2" fmla="*/ 7782 w 10000"/>
              <a:gd name="csY2" fmla="*/ 0 h 10000"/>
              <a:gd name="csX3" fmla="*/ 0 w 10000"/>
              <a:gd name="csY3" fmla="*/ 10000 h 10000"/>
              <a:gd name="csX0" fmla="*/ 9946 w 9946"/>
              <a:gd name="csY0" fmla="*/ 5017 h 10687"/>
              <a:gd name="csX1" fmla="*/ 4917 w 9946"/>
              <a:gd name="csY1" fmla="*/ 5761 h 10687"/>
              <a:gd name="csX2" fmla="*/ 7728 w 9946"/>
              <a:gd name="csY2" fmla="*/ 0 h 10687"/>
              <a:gd name="csX3" fmla="*/ 0 w 9946"/>
              <a:gd name="csY3" fmla="*/ 10687 h 10687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565 h 9871"/>
              <a:gd name="csX1" fmla="*/ 4944 w 10000"/>
              <a:gd name="csY1" fmla="*/ 5262 h 9871"/>
              <a:gd name="csX2" fmla="*/ 7896 w 10000"/>
              <a:gd name="csY2" fmla="*/ 0 h 9871"/>
              <a:gd name="csX3" fmla="*/ 0 w 10000"/>
              <a:gd name="csY3" fmla="*/ 9871 h 9871"/>
              <a:gd name="csX0" fmla="*/ 10000 w 10000"/>
              <a:gd name="csY0" fmla="*/ 4771 h 10146"/>
              <a:gd name="csX1" fmla="*/ 4944 w 10000"/>
              <a:gd name="csY1" fmla="*/ 5477 h 10146"/>
              <a:gd name="csX2" fmla="*/ 7896 w 10000"/>
              <a:gd name="csY2" fmla="*/ 146 h 10146"/>
              <a:gd name="csX3" fmla="*/ 0 w 10000"/>
              <a:gd name="csY3" fmla="*/ 10146 h 10146"/>
              <a:gd name="csX0" fmla="*/ 10000 w 10000"/>
              <a:gd name="csY0" fmla="*/ 4771 h 10146"/>
              <a:gd name="csX1" fmla="*/ 4944 w 10000"/>
              <a:gd name="csY1" fmla="*/ 5477 h 10146"/>
              <a:gd name="csX2" fmla="*/ 7896 w 10000"/>
              <a:gd name="csY2" fmla="*/ 146 h 10146"/>
              <a:gd name="csX3" fmla="*/ 0 w 10000"/>
              <a:gd name="csY3" fmla="*/ 10146 h 10146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9982 w 9982"/>
              <a:gd name="csY0" fmla="*/ 4625 h 9870"/>
              <a:gd name="csX1" fmla="*/ 4926 w 9982"/>
              <a:gd name="csY1" fmla="*/ 5331 h 9870"/>
              <a:gd name="csX2" fmla="*/ 7878 w 9982"/>
              <a:gd name="csY2" fmla="*/ 0 h 9870"/>
              <a:gd name="csX3" fmla="*/ 1855 w 9982"/>
              <a:gd name="csY3" fmla="*/ 7609 h 9870"/>
              <a:gd name="csX4" fmla="*/ 0 w 9982"/>
              <a:gd name="csY4" fmla="*/ 9870 h 9870"/>
              <a:gd name="csX0" fmla="*/ 10000 w 10000"/>
              <a:gd name="csY0" fmla="*/ 4686 h 10000"/>
              <a:gd name="csX1" fmla="*/ 4935 w 10000"/>
              <a:gd name="csY1" fmla="*/ 5401 h 10000"/>
              <a:gd name="csX2" fmla="*/ 7892 w 10000"/>
              <a:gd name="csY2" fmla="*/ 0 h 10000"/>
              <a:gd name="csX3" fmla="*/ 1858 w 10000"/>
              <a:gd name="csY3" fmla="*/ 7709 h 10000"/>
              <a:gd name="csX4" fmla="*/ 0 w 10000"/>
              <a:gd name="csY4" fmla="*/ 10000 h 10000"/>
              <a:gd name="csX0" fmla="*/ 10000 w 10000"/>
              <a:gd name="csY0" fmla="*/ 4686 h 10000"/>
              <a:gd name="csX1" fmla="*/ 4935 w 10000"/>
              <a:gd name="csY1" fmla="*/ 5401 h 10000"/>
              <a:gd name="csX2" fmla="*/ 7892 w 10000"/>
              <a:gd name="csY2" fmla="*/ 0 h 10000"/>
              <a:gd name="csX3" fmla="*/ 1858 w 10000"/>
              <a:gd name="csY3" fmla="*/ 7709 h 10000"/>
              <a:gd name="csX4" fmla="*/ 0 w 10000"/>
              <a:gd name="csY4" fmla="*/ 10000 h 10000"/>
              <a:gd name="csX0" fmla="*/ 10000 w 10000"/>
              <a:gd name="csY0" fmla="*/ 5477 h 10791"/>
              <a:gd name="csX1" fmla="*/ 4935 w 10000"/>
              <a:gd name="csY1" fmla="*/ 6192 h 10791"/>
              <a:gd name="csX2" fmla="*/ 8126 w 10000"/>
              <a:gd name="csY2" fmla="*/ 0 h 10791"/>
              <a:gd name="csX3" fmla="*/ 1858 w 10000"/>
              <a:gd name="csY3" fmla="*/ 8500 h 10791"/>
              <a:gd name="csX4" fmla="*/ 0 w 10000"/>
              <a:gd name="csY4" fmla="*/ 10791 h 10791"/>
              <a:gd name="csX0" fmla="*/ 10000 w 10000"/>
              <a:gd name="csY0" fmla="*/ 5543 h 10857"/>
              <a:gd name="csX1" fmla="*/ 4935 w 10000"/>
              <a:gd name="csY1" fmla="*/ 6258 h 10857"/>
              <a:gd name="csX2" fmla="*/ 8198 w 10000"/>
              <a:gd name="csY2" fmla="*/ 0 h 10857"/>
              <a:gd name="csX3" fmla="*/ 1858 w 10000"/>
              <a:gd name="csY3" fmla="*/ 8566 h 10857"/>
              <a:gd name="csX4" fmla="*/ 0 w 10000"/>
              <a:gd name="csY4" fmla="*/ 10857 h 10857"/>
              <a:gd name="csX0" fmla="*/ 10000 w 10000"/>
              <a:gd name="csY0" fmla="*/ 5543 h 10857"/>
              <a:gd name="csX1" fmla="*/ 4935 w 10000"/>
              <a:gd name="csY1" fmla="*/ 6258 h 10857"/>
              <a:gd name="csX2" fmla="*/ 8378 w 10000"/>
              <a:gd name="csY2" fmla="*/ 0 h 10857"/>
              <a:gd name="csX3" fmla="*/ 1858 w 10000"/>
              <a:gd name="csY3" fmla="*/ 8566 h 10857"/>
              <a:gd name="csX4" fmla="*/ 0 w 10000"/>
              <a:gd name="csY4" fmla="*/ 10857 h 10857"/>
              <a:gd name="csX0" fmla="*/ 10000 w 10000"/>
              <a:gd name="csY0" fmla="*/ 5561 h 10875"/>
              <a:gd name="csX1" fmla="*/ 4935 w 10000"/>
              <a:gd name="csY1" fmla="*/ 6276 h 10875"/>
              <a:gd name="csX2" fmla="*/ 8378 w 10000"/>
              <a:gd name="csY2" fmla="*/ 18 h 10875"/>
              <a:gd name="csX3" fmla="*/ 1858 w 10000"/>
              <a:gd name="csY3" fmla="*/ 8584 h 10875"/>
              <a:gd name="csX4" fmla="*/ 0 w 10000"/>
              <a:gd name="csY4" fmla="*/ 10875 h 10875"/>
              <a:gd name="csX0" fmla="*/ 10000 w 10000"/>
              <a:gd name="csY0" fmla="*/ 5561 h 10875"/>
              <a:gd name="csX1" fmla="*/ 4935 w 10000"/>
              <a:gd name="csY1" fmla="*/ 6276 h 10875"/>
              <a:gd name="csX2" fmla="*/ 8378 w 10000"/>
              <a:gd name="csY2" fmla="*/ 18 h 10875"/>
              <a:gd name="csX3" fmla="*/ 1858 w 10000"/>
              <a:gd name="csY3" fmla="*/ 8584 h 10875"/>
              <a:gd name="csX4" fmla="*/ 0 w 10000"/>
              <a:gd name="csY4" fmla="*/ 10875 h 10875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453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453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94 h 10917"/>
              <a:gd name="csX1" fmla="*/ 4935 w 10000"/>
              <a:gd name="csY1" fmla="*/ 6318 h 10917"/>
              <a:gd name="csX2" fmla="*/ 8378 w 10000"/>
              <a:gd name="csY2" fmla="*/ 60 h 10917"/>
              <a:gd name="csX3" fmla="*/ 1858 w 10000"/>
              <a:gd name="csY3" fmla="*/ 8626 h 10917"/>
              <a:gd name="csX4" fmla="*/ 0 w 10000"/>
              <a:gd name="csY4" fmla="*/ 10917 h 10917"/>
              <a:gd name="csX0" fmla="*/ 10000 w 10000"/>
              <a:gd name="csY0" fmla="*/ 3294 h 10917"/>
              <a:gd name="csX1" fmla="*/ 4935 w 10000"/>
              <a:gd name="csY1" fmla="*/ 6318 h 10917"/>
              <a:gd name="csX2" fmla="*/ 8378 w 10000"/>
              <a:gd name="csY2" fmla="*/ 60 h 10917"/>
              <a:gd name="csX3" fmla="*/ 1714 w 10000"/>
              <a:gd name="csY3" fmla="*/ 8824 h 10917"/>
              <a:gd name="csX4" fmla="*/ 0 w 10000"/>
              <a:gd name="csY4" fmla="*/ 10917 h 10917"/>
              <a:gd name="csX0" fmla="*/ 10036 w 10036"/>
              <a:gd name="csY0" fmla="*/ 3294 h 11115"/>
              <a:gd name="csX1" fmla="*/ 4971 w 10036"/>
              <a:gd name="csY1" fmla="*/ 6318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4 h 11115"/>
              <a:gd name="csX1" fmla="*/ 4989 w 10036"/>
              <a:gd name="csY1" fmla="*/ 6516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4 h 11115"/>
              <a:gd name="csX1" fmla="*/ 4989 w 10036"/>
              <a:gd name="csY1" fmla="*/ 6516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6 h 11117"/>
              <a:gd name="csX1" fmla="*/ 4989 w 10036"/>
              <a:gd name="csY1" fmla="*/ 6518 h 11117"/>
              <a:gd name="csX2" fmla="*/ 8414 w 10036"/>
              <a:gd name="csY2" fmla="*/ 62 h 11117"/>
              <a:gd name="csX3" fmla="*/ 1637 w 10036"/>
              <a:gd name="csY3" fmla="*/ 8410 h 11117"/>
              <a:gd name="csX4" fmla="*/ 0 w 10036"/>
              <a:gd name="csY4" fmla="*/ 11117 h 11117"/>
              <a:gd name="csX0" fmla="*/ 10036 w 10036"/>
              <a:gd name="csY0" fmla="*/ 3285 h 11106"/>
              <a:gd name="csX1" fmla="*/ 4989 w 10036"/>
              <a:gd name="csY1" fmla="*/ 6507 h 11106"/>
              <a:gd name="csX2" fmla="*/ 8414 w 10036"/>
              <a:gd name="csY2" fmla="*/ 51 h 11106"/>
              <a:gd name="csX3" fmla="*/ 1637 w 10036"/>
              <a:gd name="csY3" fmla="*/ 8399 h 11106"/>
              <a:gd name="csX4" fmla="*/ 0 w 10036"/>
              <a:gd name="csY4" fmla="*/ 11106 h 11106"/>
              <a:gd name="csX0" fmla="*/ 10036 w 10036"/>
              <a:gd name="csY0" fmla="*/ 3284 h 11105"/>
              <a:gd name="csX1" fmla="*/ 4989 w 10036"/>
              <a:gd name="csY1" fmla="*/ 6506 h 11105"/>
              <a:gd name="csX2" fmla="*/ 8414 w 10036"/>
              <a:gd name="csY2" fmla="*/ 50 h 11105"/>
              <a:gd name="csX3" fmla="*/ 1637 w 10036"/>
              <a:gd name="csY3" fmla="*/ 8398 h 11105"/>
              <a:gd name="csX4" fmla="*/ 0 w 10036"/>
              <a:gd name="csY4" fmla="*/ 11105 h 11105"/>
              <a:gd name="csX0" fmla="*/ 4989 w 8414"/>
              <a:gd name="csY0" fmla="*/ 6506 h 11105"/>
              <a:gd name="csX1" fmla="*/ 8414 w 8414"/>
              <a:gd name="csY1" fmla="*/ 50 h 11105"/>
              <a:gd name="csX2" fmla="*/ 1637 w 8414"/>
              <a:gd name="csY2" fmla="*/ 8398 h 11105"/>
              <a:gd name="csX3" fmla="*/ 0 w 8414"/>
              <a:gd name="csY3" fmla="*/ 11105 h 11105"/>
              <a:gd name="csX0" fmla="*/ 10000 w 10000"/>
              <a:gd name="csY0" fmla="*/ 45 h 10000"/>
              <a:gd name="csX1" fmla="*/ 1946 w 10000"/>
              <a:gd name="csY1" fmla="*/ 7562 h 10000"/>
              <a:gd name="csX2" fmla="*/ 0 w 10000"/>
              <a:gd name="csY2" fmla="*/ 10000 h 10000"/>
              <a:gd name="csX0" fmla="*/ 11927 w 11927"/>
              <a:gd name="csY0" fmla="*/ 51 h 9071"/>
              <a:gd name="csX1" fmla="*/ 1946 w 11927"/>
              <a:gd name="csY1" fmla="*/ 6633 h 9071"/>
              <a:gd name="csX2" fmla="*/ 0 w 11927"/>
              <a:gd name="csY2" fmla="*/ 9071 h 9071"/>
              <a:gd name="csX0" fmla="*/ 10000 w 10000"/>
              <a:gd name="csY0" fmla="*/ 0 h 9944"/>
              <a:gd name="csX1" fmla="*/ 1632 w 10000"/>
              <a:gd name="csY1" fmla="*/ 7256 h 9944"/>
              <a:gd name="csX2" fmla="*/ 0 w 10000"/>
              <a:gd name="csY2" fmla="*/ 9944 h 9944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8272"/>
              <a:gd name="csX1" fmla="*/ 0 w 10000"/>
              <a:gd name="csY1" fmla="*/ 8272 h 8272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6510" y="755"/>
                  <a:pt x="3521" y="3115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8B9B42D-94BA-7950-47A5-1708186F1D24}"/>
              </a:ext>
            </a:extLst>
          </p:cNvPr>
          <p:cNvGrpSpPr/>
          <p:nvPr/>
        </p:nvGrpSpPr>
        <p:grpSpPr>
          <a:xfrm flipV="1">
            <a:off x="-42921" y="3554691"/>
            <a:ext cx="4606532" cy="3351209"/>
            <a:chOff x="-47430" y="219"/>
            <a:chExt cx="4606532" cy="3351209"/>
          </a:xfrm>
        </p:grpSpPr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254EEF47-C5A0-0197-8AB5-04AF94A36A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1308" y="65825"/>
              <a:ext cx="2593656" cy="2955291"/>
            </a:xfrm>
            <a:custGeom>
              <a:avLst/>
              <a:gdLst>
                <a:gd name="T0" fmla="*/ 0 w 2136"/>
                <a:gd name="T1" fmla="*/ 0 h 728"/>
                <a:gd name="T2" fmla="*/ 2147483647 w 2136"/>
                <a:gd name="T3" fmla="*/ 2147483647 h 728"/>
                <a:gd name="T4" fmla="*/ 2147483647 w 2136"/>
                <a:gd name="T5" fmla="*/ 2147483647 h 728"/>
                <a:gd name="T6" fmla="*/ 0 60000 65536"/>
                <a:gd name="T7" fmla="*/ 0 60000 65536"/>
                <a:gd name="T8" fmla="*/ 0 60000 65536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7235"/>
                <a:gd name="csY0" fmla="*/ 0 h 8549"/>
                <a:gd name="csX1" fmla="*/ 7235 w 7235"/>
                <a:gd name="csY1" fmla="*/ 8549 h 8549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890" y="3149"/>
                    <a:pt x="6667" y="6667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FF735DAD-EEF4-C409-1B67-11AF8B9605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1987" y="22324"/>
              <a:ext cx="1402208" cy="2927346"/>
            </a:xfrm>
            <a:custGeom>
              <a:avLst/>
              <a:gdLst>
                <a:gd name="T0" fmla="*/ 0 w 1824"/>
                <a:gd name="T1" fmla="*/ 0 h 1232"/>
                <a:gd name="T2" fmla="*/ 2147483647 w 1824"/>
                <a:gd name="T3" fmla="*/ 2147483647 h 1232"/>
                <a:gd name="T4" fmla="*/ 0 60000 65536"/>
                <a:gd name="T5" fmla="*/ 0 60000 65536"/>
                <a:gd name="csX0" fmla="*/ 0 w 9178"/>
                <a:gd name="csY0" fmla="*/ 0 h 10024"/>
                <a:gd name="csX1" fmla="*/ 9178 w 9178"/>
                <a:gd name="csY1" fmla="*/ 10024 h 10024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4" y="4327"/>
                    <a:pt x="6631" y="5762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34FB30B1-1E81-EEE0-1330-256E20D434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25282" y="219"/>
              <a:ext cx="846999" cy="2891289"/>
            </a:xfrm>
            <a:custGeom>
              <a:avLst/>
              <a:gdLst>
                <a:gd name="T0" fmla="*/ 0 w 744"/>
                <a:gd name="T1" fmla="*/ 0 h 1176"/>
                <a:gd name="T2" fmla="*/ 2147483647 w 744"/>
                <a:gd name="T3" fmla="*/ 2147483647 h 1176"/>
                <a:gd name="T4" fmla="*/ 0 60000 65536"/>
                <a:gd name="T5" fmla="*/ 0 60000 65536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135" y="5103"/>
                    <a:pt x="9355" y="9218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385E0169-5A46-6830-BFC1-9C86677A73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7161" y="18454"/>
              <a:ext cx="381941" cy="2858433"/>
            </a:xfrm>
            <a:custGeom>
              <a:avLst/>
              <a:gdLst>
                <a:gd name="T0" fmla="*/ 0 w 256"/>
                <a:gd name="T1" fmla="*/ 0 h 1120"/>
                <a:gd name="T2" fmla="*/ 2147483647 w 256"/>
                <a:gd name="T3" fmla="*/ 2147483647 h 1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6" h="1120">
                  <a:moveTo>
                    <a:pt x="0" y="0"/>
                  </a:moveTo>
                  <a:cubicBezTo>
                    <a:pt x="96" y="312"/>
                    <a:pt x="233" y="854"/>
                    <a:pt x="256" y="112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2" name="Freeform 25">
              <a:extLst>
                <a:ext uri="{FF2B5EF4-FFF2-40B4-BE49-F238E27FC236}">
                  <a16:creationId xmlns:a16="http://schemas.microsoft.com/office/drawing/2014/main" id="{77909FC5-B658-932B-D279-13A49DE42BD8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47430" y="587679"/>
              <a:ext cx="4229093" cy="2519546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787" y="2476"/>
                    <a:pt x="2292" y="6968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3" name="Freeform 25">
              <a:extLst>
                <a:ext uri="{FF2B5EF4-FFF2-40B4-BE49-F238E27FC236}">
                  <a16:creationId xmlns:a16="http://schemas.microsoft.com/office/drawing/2014/main" id="{49F23C19-9834-68E0-2DF2-F0B14235CC3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1427" y="1570797"/>
              <a:ext cx="4140885" cy="1639921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621" y="3025"/>
                    <a:pt x="3277" y="4810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4" name="Freeform 25">
              <a:extLst>
                <a:ext uri="{FF2B5EF4-FFF2-40B4-BE49-F238E27FC236}">
                  <a16:creationId xmlns:a16="http://schemas.microsoft.com/office/drawing/2014/main" id="{0F363314-F00D-5960-288D-C50519F90533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14689" y="3094254"/>
              <a:ext cx="4067404" cy="257174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3 h 14279"/>
                <a:gd name="csX1" fmla="*/ 5545 w 10000"/>
                <a:gd name="csY1" fmla="*/ 3029 h 14279"/>
                <a:gd name="csX2" fmla="*/ 0 w 10000"/>
                <a:gd name="csY2" fmla="*/ 14279 h 14279"/>
                <a:gd name="csX0" fmla="*/ 9944 w 9944"/>
                <a:gd name="csY0" fmla="*/ 117 h 12237"/>
                <a:gd name="csX1" fmla="*/ 5489 w 9944"/>
                <a:gd name="csY1" fmla="*/ 3133 h 12237"/>
                <a:gd name="csX2" fmla="*/ 0 w 9944"/>
                <a:gd name="csY2" fmla="*/ 12237 h 12237"/>
                <a:gd name="csX0" fmla="*/ 10000 w 10000"/>
                <a:gd name="csY0" fmla="*/ 12 h 9916"/>
                <a:gd name="csX1" fmla="*/ 5520 w 10000"/>
                <a:gd name="csY1" fmla="*/ 2476 h 9916"/>
                <a:gd name="csX2" fmla="*/ 0 w 10000"/>
                <a:gd name="csY2" fmla="*/ 9916 h 99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000" h="9916">
                  <a:moveTo>
                    <a:pt x="10000" y="12"/>
                  </a:moveTo>
                  <a:cubicBezTo>
                    <a:pt x="9265" y="-94"/>
                    <a:pt x="7626" y="533"/>
                    <a:pt x="5520" y="2476"/>
                  </a:cubicBezTo>
                  <a:cubicBezTo>
                    <a:pt x="3414" y="4420"/>
                    <a:pt x="2772" y="-142"/>
                    <a:pt x="0" y="9916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5" name="Freeform 25">
              <a:extLst>
                <a:ext uri="{FF2B5EF4-FFF2-40B4-BE49-F238E27FC236}">
                  <a16:creationId xmlns:a16="http://schemas.microsoft.com/office/drawing/2014/main" id="{67825DC2-6C60-6642-8668-F972D077207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9430" y="2230363"/>
              <a:ext cx="4112227" cy="1080602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9778 w 9778"/>
                <a:gd name="csY0" fmla="*/ 5 h 48193"/>
                <a:gd name="csX1" fmla="*/ 5356 w 9778"/>
                <a:gd name="csY1" fmla="*/ 10104 h 48193"/>
                <a:gd name="csX2" fmla="*/ 0 w 9778"/>
                <a:gd name="csY2" fmla="*/ 48193 h 48193"/>
                <a:gd name="csX0" fmla="*/ 10000 w 10000"/>
                <a:gd name="csY0" fmla="*/ 1 h 10000"/>
                <a:gd name="csX1" fmla="*/ 5461 w 10000"/>
                <a:gd name="csY1" fmla="*/ 4899 h 10000"/>
                <a:gd name="csX2" fmla="*/ 0 w 10000"/>
                <a:gd name="csY2" fmla="*/ 10000 h 10000"/>
                <a:gd name="csX0" fmla="*/ 10000 w 10000"/>
                <a:gd name="csY0" fmla="*/ 0 h 9999"/>
                <a:gd name="csX1" fmla="*/ 5461 w 10000"/>
                <a:gd name="csY1" fmla="*/ 4898 h 9999"/>
                <a:gd name="csX2" fmla="*/ 0 w 10000"/>
                <a:gd name="csY2" fmla="*/ 9999 h 9999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273"/>
                <a:gd name="csX1" fmla="*/ 5583 w 10122"/>
                <a:gd name="csY1" fmla="*/ 4898 h 10273"/>
                <a:gd name="csX2" fmla="*/ 0 w 10122"/>
                <a:gd name="csY2" fmla="*/ 10273 h 10273"/>
                <a:gd name="csX0" fmla="*/ 10209 w 10209"/>
                <a:gd name="csY0" fmla="*/ 0 h 10341"/>
                <a:gd name="csX1" fmla="*/ 5670 w 10209"/>
                <a:gd name="csY1" fmla="*/ 4898 h 10341"/>
                <a:gd name="csX2" fmla="*/ 0 w 10209"/>
                <a:gd name="csY2" fmla="*/ 10341 h 10341"/>
                <a:gd name="csX0" fmla="*/ 10261 w 10261"/>
                <a:gd name="csY0" fmla="*/ 0 h 10136"/>
                <a:gd name="csX1" fmla="*/ 5722 w 10261"/>
                <a:gd name="csY1" fmla="*/ 4898 h 10136"/>
                <a:gd name="csX2" fmla="*/ 0 w 10261"/>
                <a:gd name="csY2" fmla="*/ 10136 h 10136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4" h="10204">
                  <a:moveTo>
                    <a:pt x="10244" y="0"/>
                  </a:moveTo>
                  <a:cubicBezTo>
                    <a:pt x="8938" y="1203"/>
                    <a:pt x="7412" y="3197"/>
                    <a:pt x="5705" y="4898"/>
                  </a:cubicBezTo>
                  <a:cubicBezTo>
                    <a:pt x="3998" y="6599"/>
                    <a:pt x="2152" y="5010"/>
                    <a:pt x="0" y="10204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4B8D8AC-26DB-E775-84EF-A704847EF938}"/>
              </a:ext>
            </a:extLst>
          </p:cNvPr>
          <p:cNvGrpSpPr/>
          <p:nvPr/>
        </p:nvGrpSpPr>
        <p:grpSpPr>
          <a:xfrm flipH="1" flipV="1">
            <a:off x="4745760" y="3444829"/>
            <a:ext cx="4448086" cy="3438965"/>
            <a:chOff x="-40503" y="-21176"/>
            <a:chExt cx="4658570" cy="3438965"/>
          </a:xfrm>
        </p:grpSpPr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673372C2-E88D-5BA3-7755-9F115EB51D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1308" y="-21176"/>
              <a:ext cx="2593656" cy="3042291"/>
            </a:xfrm>
            <a:custGeom>
              <a:avLst/>
              <a:gdLst>
                <a:gd name="T0" fmla="*/ 0 w 2136"/>
                <a:gd name="T1" fmla="*/ 0 h 728"/>
                <a:gd name="T2" fmla="*/ 2147483647 w 2136"/>
                <a:gd name="T3" fmla="*/ 2147483647 h 728"/>
                <a:gd name="T4" fmla="*/ 2147483647 w 2136"/>
                <a:gd name="T5" fmla="*/ 2147483647 h 728"/>
                <a:gd name="T6" fmla="*/ 0 60000 65536"/>
                <a:gd name="T7" fmla="*/ 0 60000 65536"/>
                <a:gd name="T8" fmla="*/ 0 60000 65536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7235"/>
                <a:gd name="csY0" fmla="*/ 0 h 8549"/>
                <a:gd name="csX1" fmla="*/ 7235 w 7235"/>
                <a:gd name="csY1" fmla="*/ 8549 h 8549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890" y="3149"/>
                    <a:pt x="6667" y="6667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8" name="Freeform 30">
              <a:extLst>
                <a:ext uri="{FF2B5EF4-FFF2-40B4-BE49-F238E27FC236}">
                  <a16:creationId xmlns:a16="http://schemas.microsoft.com/office/drawing/2014/main" id="{85567443-C062-4729-8535-E2D5B54925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1987" y="22324"/>
              <a:ext cx="1402208" cy="2927346"/>
            </a:xfrm>
            <a:custGeom>
              <a:avLst/>
              <a:gdLst>
                <a:gd name="T0" fmla="*/ 0 w 1824"/>
                <a:gd name="T1" fmla="*/ 0 h 1232"/>
                <a:gd name="T2" fmla="*/ 2147483647 w 1824"/>
                <a:gd name="T3" fmla="*/ 2147483647 h 1232"/>
                <a:gd name="T4" fmla="*/ 0 60000 65536"/>
                <a:gd name="T5" fmla="*/ 0 60000 65536"/>
                <a:gd name="csX0" fmla="*/ 0 w 9178"/>
                <a:gd name="csY0" fmla="*/ 0 h 10024"/>
                <a:gd name="csX1" fmla="*/ 9178 w 9178"/>
                <a:gd name="csY1" fmla="*/ 10024 h 10024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4" y="4327"/>
                    <a:pt x="6631" y="5762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9" name="Freeform 31">
              <a:extLst>
                <a:ext uri="{FF2B5EF4-FFF2-40B4-BE49-F238E27FC236}">
                  <a16:creationId xmlns:a16="http://schemas.microsoft.com/office/drawing/2014/main" id="{A4ECF324-70D5-65D4-0179-802A86EDBF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25282" y="219"/>
              <a:ext cx="846999" cy="2891289"/>
            </a:xfrm>
            <a:custGeom>
              <a:avLst/>
              <a:gdLst>
                <a:gd name="T0" fmla="*/ 0 w 744"/>
                <a:gd name="T1" fmla="*/ 0 h 1176"/>
                <a:gd name="T2" fmla="*/ 2147483647 w 744"/>
                <a:gd name="T3" fmla="*/ 2147483647 h 1176"/>
                <a:gd name="T4" fmla="*/ 0 60000 65536"/>
                <a:gd name="T5" fmla="*/ 0 60000 65536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135" y="5103"/>
                    <a:pt x="9355" y="9218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0" name="Freeform 32">
              <a:extLst>
                <a:ext uri="{FF2B5EF4-FFF2-40B4-BE49-F238E27FC236}">
                  <a16:creationId xmlns:a16="http://schemas.microsoft.com/office/drawing/2014/main" id="{8CED507A-0787-D195-ED9F-588FD9F2F5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7161" y="18455"/>
              <a:ext cx="440906" cy="2814932"/>
            </a:xfrm>
            <a:custGeom>
              <a:avLst/>
              <a:gdLst>
                <a:gd name="T0" fmla="*/ 0 w 256"/>
                <a:gd name="T1" fmla="*/ 0 h 1120"/>
                <a:gd name="T2" fmla="*/ 2147483647 w 256"/>
                <a:gd name="T3" fmla="*/ 2147483647 h 1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6" h="1120">
                  <a:moveTo>
                    <a:pt x="0" y="0"/>
                  </a:moveTo>
                  <a:cubicBezTo>
                    <a:pt x="96" y="312"/>
                    <a:pt x="233" y="854"/>
                    <a:pt x="256" y="112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1" name="Freeform 25">
              <a:extLst>
                <a:ext uri="{FF2B5EF4-FFF2-40B4-BE49-F238E27FC236}">
                  <a16:creationId xmlns:a16="http://schemas.microsoft.com/office/drawing/2014/main" id="{48FED512-1F5A-A1BF-F01F-EF9F5E6FF1F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40503" y="601533"/>
              <a:ext cx="4229093" cy="2519546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787" y="2476"/>
                    <a:pt x="2292" y="6968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2" name="Freeform 25">
              <a:extLst>
                <a:ext uri="{FF2B5EF4-FFF2-40B4-BE49-F238E27FC236}">
                  <a16:creationId xmlns:a16="http://schemas.microsoft.com/office/drawing/2014/main" id="{2A0B7B70-C834-BD5B-6954-0FD534EC13F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8354" y="1577724"/>
              <a:ext cx="4140885" cy="1639921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621" y="3025"/>
                    <a:pt x="3277" y="4810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3" name="Freeform 25">
              <a:extLst>
                <a:ext uri="{FF2B5EF4-FFF2-40B4-BE49-F238E27FC236}">
                  <a16:creationId xmlns:a16="http://schemas.microsoft.com/office/drawing/2014/main" id="{B8FB54B6-F16F-257E-EB92-6CFE0EDFEB9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19598" y="3208220"/>
              <a:ext cx="4095219" cy="209569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548"/>
                <a:gd name="csX1" fmla="*/ 5578 w 10000"/>
                <a:gd name="csY1" fmla="*/ 10100 h 14548"/>
                <a:gd name="csX2" fmla="*/ 0 w 10000"/>
                <a:gd name="csY2" fmla="*/ 14267 h 14548"/>
                <a:gd name="csX0" fmla="*/ 10000 w 10000"/>
                <a:gd name="csY0" fmla="*/ 1 h 15252"/>
                <a:gd name="csX1" fmla="*/ 5776 w 10000"/>
                <a:gd name="csY1" fmla="*/ 13534 h 15252"/>
                <a:gd name="csX2" fmla="*/ 0 w 10000"/>
                <a:gd name="csY2" fmla="*/ 14267 h 15252"/>
                <a:gd name="csX0" fmla="*/ 10012 w 10012"/>
                <a:gd name="csY0" fmla="*/ 3 h 9888"/>
                <a:gd name="csX1" fmla="*/ 5776 w 10012"/>
                <a:gd name="csY1" fmla="*/ 8170 h 9888"/>
                <a:gd name="csX2" fmla="*/ 0 w 10012"/>
                <a:gd name="csY2" fmla="*/ 8903 h 9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012" h="9888">
                  <a:moveTo>
                    <a:pt x="10012" y="3"/>
                  </a:moveTo>
                  <a:cubicBezTo>
                    <a:pt x="9281" y="-126"/>
                    <a:pt x="7870" y="5792"/>
                    <a:pt x="5776" y="8170"/>
                  </a:cubicBezTo>
                  <a:cubicBezTo>
                    <a:pt x="3682" y="10548"/>
                    <a:pt x="2668" y="10124"/>
                    <a:pt x="0" y="8903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4" name="Freeform 25">
              <a:extLst>
                <a:ext uri="{FF2B5EF4-FFF2-40B4-BE49-F238E27FC236}">
                  <a16:creationId xmlns:a16="http://schemas.microsoft.com/office/drawing/2014/main" id="{DF19239E-55A9-7E38-307A-7F5A91168388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2503" y="2230363"/>
              <a:ext cx="4112227" cy="1080602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9778 w 9778"/>
                <a:gd name="csY0" fmla="*/ 5 h 48193"/>
                <a:gd name="csX1" fmla="*/ 5356 w 9778"/>
                <a:gd name="csY1" fmla="*/ 10104 h 48193"/>
                <a:gd name="csX2" fmla="*/ 0 w 9778"/>
                <a:gd name="csY2" fmla="*/ 48193 h 48193"/>
                <a:gd name="csX0" fmla="*/ 10000 w 10000"/>
                <a:gd name="csY0" fmla="*/ 1 h 10000"/>
                <a:gd name="csX1" fmla="*/ 5461 w 10000"/>
                <a:gd name="csY1" fmla="*/ 4899 h 10000"/>
                <a:gd name="csX2" fmla="*/ 0 w 10000"/>
                <a:gd name="csY2" fmla="*/ 10000 h 10000"/>
                <a:gd name="csX0" fmla="*/ 10000 w 10000"/>
                <a:gd name="csY0" fmla="*/ 0 h 9999"/>
                <a:gd name="csX1" fmla="*/ 5461 w 10000"/>
                <a:gd name="csY1" fmla="*/ 4898 h 9999"/>
                <a:gd name="csX2" fmla="*/ 0 w 10000"/>
                <a:gd name="csY2" fmla="*/ 9999 h 9999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273"/>
                <a:gd name="csX1" fmla="*/ 5583 w 10122"/>
                <a:gd name="csY1" fmla="*/ 4898 h 10273"/>
                <a:gd name="csX2" fmla="*/ 0 w 10122"/>
                <a:gd name="csY2" fmla="*/ 10273 h 10273"/>
                <a:gd name="csX0" fmla="*/ 10209 w 10209"/>
                <a:gd name="csY0" fmla="*/ 0 h 10341"/>
                <a:gd name="csX1" fmla="*/ 5670 w 10209"/>
                <a:gd name="csY1" fmla="*/ 4898 h 10341"/>
                <a:gd name="csX2" fmla="*/ 0 w 10209"/>
                <a:gd name="csY2" fmla="*/ 10341 h 10341"/>
                <a:gd name="csX0" fmla="*/ 10261 w 10261"/>
                <a:gd name="csY0" fmla="*/ 0 h 10136"/>
                <a:gd name="csX1" fmla="*/ 5722 w 10261"/>
                <a:gd name="csY1" fmla="*/ 4898 h 10136"/>
                <a:gd name="csX2" fmla="*/ 0 w 10261"/>
                <a:gd name="csY2" fmla="*/ 10136 h 10136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4" h="10204">
                  <a:moveTo>
                    <a:pt x="10244" y="0"/>
                  </a:moveTo>
                  <a:cubicBezTo>
                    <a:pt x="8938" y="1203"/>
                    <a:pt x="7412" y="3197"/>
                    <a:pt x="5705" y="4898"/>
                  </a:cubicBezTo>
                  <a:cubicBezTo>
                    <a:pt x="3998" y="6599"/>
                    <a:pt x="2654" y="6373"/>
                    <a:pt x="0" y="10204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45" name="Oval 4">
            <a:extLst>
              <a:ext uri="{FF2B5EF4-FFF2-40B4-BE49-F238E27FC236}">
                <a16:creationId xmlns:a16="http://schemas.microsoft.com/office/drawing/2014/main" id="{273E3B79-CD41-1090-95EF-F47333C18AE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430731" y="2171461"/>
            <a:ext cx="2484000" cy="2484000"/>
          </a:xfrm>
          <a:prstGeom prst="ellipse">
            <a:avLst/>
          </a:prstGeom>
          <a:noFill/>
          <a:ln w="19050">
            <a:solidFill>
              <a:srgbClr val="FFFF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highlight>
                <a:srgbClr val="FFFF00"/>
              </a:highlight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22B69063-D457-286D-ACBC-70EBAE27DF63}"/>
              </a:ext>
            </a:extLst>
          </p:cNvPr>
          <p:cNvCxnSpPr>
            <a:cxnSpLocks/>
          </p:cNvCxnSpPr>
          <p:nvPr/>
        </p:nvCxnSpPr>
        <p:spPr>
          <a:xfrm flipH="1">
            <a:off x="4697750" y="459435"/>
            <a:ext cx="1667112" cy="3025804"/>
          </a:xfrm>
          <a:prstGeom prst="line">
            <a:avLst/>
          </a:prstGeom>
          <a:ln>
            <a:solidFill>
              <a:srgbClr val="00CC99"/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96B9BE5E-1AEB-55DC-6921-0D81F5F82180}"/>
              </a:ext>
            </a:extLst>
          </p:cNvPr>
          <p:cNvSpPr txBox="1"/>
          <p:nvPr/>
        </p:nvSpPr>
        <p:spPr>
          <a:xfrm>
            <a:off x="4279870" y="3562973"/>
            <a:ext cx="126669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rgbClr val="FFFF00"/>
                </a:solidFill>
              </a:rPr>
              <a:t>r =R</a:t>
            </a:r>
            <a:r>
              <a:rPr lang="en-GB" sz="2000" baseline="-25000" dirty="0">
                <a:solidFill>
                  <a:srgbClr val="FFFF00"/>
                </a:solidFill>
              </a:rPr>
              <a:t>s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2FF00398-FEF1-81C6-5091-C5523AB8E90B}"/>
              </a:ext>
            </a:extLst>
          </p:cNvPr>
          <p:cNvCxnSpPr>
            <a:cxnSpLocks/>
          </p:cNvCxnSpPr>
          <p:nvPr/>
        </p:nvCxnSpPr>
        <p:spPr>
          <a:xfrm flipH="1" flipV="1">
            <a:off x="4711657" y="3434662"/>
            <a:ext cx="613330" cy="1030271"/>
          </a:xfrm>
          <a:prstGeom prst="line">
            <a:avLst/>
          </a:prstGeom>
          <a:ln>
            <a:solidFill>
              <a:srgbClr val="FFFF00"/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3EE3AE41-79BF-1DE2-4D8C-6C8FF0AAD777}"/>
              </a:ext>
            </a:extLst>
          </p:cNvPr>
          <p:cNvSpPr txBox="1"/>
          <p:nvPr/>
        </p:nvSpPr>
        <p:spPr>
          <a:xfrm>
            <a:off x="5687794" y="1477041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CC99"/>
                </a:solidFill>
              </a:rPr>
              <a:t> </a:t>
            </a:r>
            <a:endParaRPr lang="en-GB" sz="2800" baseline="-25000" dirty="0">
              <a:solidFill>
                <a:srgbClr val="00CC99"/>
              </a:solidFill>
            </a:endParaRP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74A2C50D-7382-9E5D-650B-7FB1EFC07130}"/>
              </a:ext>
            </a:extLst>
          </p:cNvPr>
          <p:cNvCxnSpPr>
            <a:cxnSpLocks/>
          </p:cNvCxnSpPr>
          <p:nvPr/>
        </p:nvCxnSpPr>
        <p:spPr>
          <a:xfrm flipH="1" flipV="1">
            <a:off x="4130542" y="3197806"/>
            <a:ext cx="584595" cy="269001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C553C91C-C809-4A2C-9F92-072FC1C1987B}"/>
              </a:ext>
            </a:extLst>
          </p:cNvPr>
          <p:cNvSpPr txBox="1"/>
          <p:nvPr/>
        </p:nvSpPr>
        <p:spPr>
          <a:xfrm>
            <a:off x="4276082" y="2955913"/>
            <a:ext cx="9102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chemeClr val="bg1">
                    <a:lumMod val="85000"/>
                  </a:schemeClr>
                </a:solidFill>
              </a:rPr>
              <a:t>R</a:t>
            </a:r>
            <a:r>
              <a:rPr lang="en-GB" sz="2000" baseline="-25000" dirty="0">
                <a:solidFill>
                  <a:schemeClr val="bg1">
                    <a:lumMod val="85000"/>
                  </a:schemeClr>
                </a:solidFill>
                <a:sym typeface="Wingdings" panose="05000000000000000000" pitchFamily="2" charset="2"/>
              </a:rPr>
              <a:t></a:t>
            </a:r>
            <a:endParaRPr lang="en-GB" sz="2000" baseline="-250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329B354-B5EE-03F6-5C0F-30ABCFF2A10A}"/>
              </a:ext>
            </a:extLst>
          </p:cNvPr>
          <p:cNvSpPr txBox="1"/>
          <p:nvPr/>
        </p:nvSpPr>
        <p:spPr>
          <a:xfrm>
            <a:off x="1301569" y="2230541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2800" baseline="-25000" dirty="0">
              <a:solidFill>
                <a:schemeClr val="bg1"/>
              </a:solidFill>
            </a:endParaRPr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D2CBA38C-481D-4C29-A94B-2BDBBEFDED29}"/>
              </a:ext>
            </a:extLst>
          </p:cNvPr>
          <p:cNvSpPr>
            <a:spLocks noChangeAspect="1"/>
          </p:cNvSpPr>
          <p:nvPr/>
        </p:nvSpPr>
        <p:spPr bwMode="auto">
          <a:xfrm>
            <a:off x="5175449" y="1542028"/>
            <a:ext cx="4006938" cy="1615789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3" name="Freeform 25">
            <a:extLst>
              <a:ext uri="{FF2B5EF4-FFF2-40B4-BE49-F238E27FC236}">
                <a16:creationId xmlns:a16="http://schemas.microsoft.com/office/drawing/2014/main" id="{A79B9E2D-165F-31A4-7553-A4E8BA6C8E4C}"/>
              </a:ext>
            </a:extLst>
          </p:cNvPr>
          <p:cNvSpPr>
            <a:spLocks noChangeAspect="1"/>
          </p:cNvSpPr>
          <p:nvPr/>
        </p:nvSpPr>
        <p:spPr bwMode="auto">
          <a:xfrm>
            <a:off x="5211468" y="2536833"/>
            <a:ext cx="4006938" cy="759733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FC490C4-770F-E69A-1805-F084F2DCF17E}"/>
              </a:ext>
            </a:extLst>
          </p:cNvPr>
          <p:cNvSpPr txBox="1"/>
          <p:nvPr/>
        </p:nvSpPr>
        <p:spPr>
          <a:xfrm>
            <a:off x="8113468" y="2924201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CC99"/>
                </a:solidFill>
              </a:rPr>
              <a:t>|B</a:t>
            </a:r>
            <a:r>
              <a:rPr lang="en-GB" sz="2800" baseline="-25000" dirty="0">
                <a:solidFill>
                  <a:srgbClr val="00CC99"/>
                </a:solidFill>
              </a:rPr>
              <a:t>r </a:t>
            </a:r>
            <a:r>
              <a:rPr lang="en-GB" sz="2800" dirty="0">
                <a:solidFill>
                  <a:srgbClr val="00CC99"/>
                </a:solidFill>
              </a:rPr>
              <a:t>|</a:t>
            </a:r>
            <a:r>
              <a:rPr lang="en-GB" sz="2800" baseline="-25000" dirty="0">
                <a:solidFill>
                  <a:srgbClr val="00CC99"/>
                </a:solidFill>
                <a:sym typeface="Symbol" panose="05050102010706020507" pitchFamily="18" charset="2"/>
              </a:rPr>
              <a:t></a:t>
            </a:r>
            <a:endParaRPr lang="en-GB" sz="2800" baseline="-25000" dirty="0">
              <a:solidFill>
                <a:srgbClr val="00CC99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A21D7F4-09B3-28DF-2ED6-0153F8FFFAF3}"/>
              </a:ext>
            </a:extLst>
          </p:cNvPr>
          <p:cNvGrpSpPr>
            <a:grpSpLocks noChangeAspect="1"/>
          </p:cNvGrpSpPr>
          <p:nvPr/>
        </p:nvGrpSpPr>
        <p:grpSpPr>
          <a:xfrm rot="212213" flipV="1">
            <a:off x="7896931" y="3749642"/>
            <a:ext cx="213243" cy="202414"/>
            <a:chOff x="3436219" y="1257300"/>
            <a:chExt cx="5236143" cy="4970245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E6F01256-B894-C13D-E074-DC4E75189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9" name="Oval 27">
              <a:extLst>
                <a:ext uri="{FF2B5EF4-FFF2-40B4-BE49-F238E27FC236}">
                  <a16:creationId xmlns:a16="http://schemas.microsoft.com/office/drawing/2014/main" id="{E76FB22D-CB1B-1CDC-EC84-A8A62B881783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B5D1A77-42D3-EC86-246B-01D5A1BEE73D}"/>
              </a:ext>
            </a:extLst>
          </p:cNvPr>
          <p:cNvSpPr txBox="1"/>
          <p:nvPr/>
        </p:nvSpPr>
        <p:spPr>
          <a:xfrm>
            <a:off x="1508411" y="1850708"/>
            <a:ext cx="275025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olidFill>
                  <a:srgbClr val="FFFF00"/>
                </a:solidFill>
              </a:rPr>
              <a:t>coronal source surface</a:t>
            </a:r>
          </a:p>
          <a:p>
            <a:r>
              <a:rPr lang="en-GB" dirty="0">
                <a:solidFill>
                  <a:srgbClr val="FFFF00"/>
                </a:solidFill>
              </a:rPr>
              <a:t>(often defined as the sphere at </a:t>
            </a:r>
            <a:r>
              <a:rPr lang="en-GB" dirty="0" err="1">
                <a:solidFill>
                  <a:srgbClr val="FFFF00"/>
                </a:solidFill>
              </a:rPr>
              <a:t>r</a:t>
            </a:r>
            <a:r>
              <a:rPr lang="en-GB" baseline="-25000" dirty="0" err="1">
                <a:solidFill>
                  <a:srgbClr val="FFFF00"/>
                </a:solidFill>
              </a:rPr>
              <a:t>s</a:t>
            </a:r>
            <a:r>
              <a:rPr lang="en-GB" dirty="0">
                <a:solidFill>
                  <a:srgbClr val="FFFF00"/>
                </a:solidFill>
              </a:rPr>
              <a:t> = 2.5R</a:t>
            </a:r>
            <a:r>
              <a:rPr lang="en-GB" baseline="-25000" dirty="0">
                <a:solidFill>
                  <a:srgbClr val="FFFF00"/>
                </a:solidFill>
                <a:sym typeface="Wingdings" panose="05000000000000000000" pitchFamily="2" charset="2"/>
              </a:rPr>
              <a:t></a:t>
            </a:r>
            <a:r>
              <a:rPr lang="en-GB" dirty="0">
                <a:solidFill>
                  <a:schemeClr val="bg1"/>
                </a:solidFill>
              </a:rPr>
              <a:t>)</a:t>
            </a:r>
          </a:p>
        </p:txBody>
      </p:sp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EC6E71EC-A936-9AD3-5E68-3778110F2053}"/>
              </a:ext>
            </a:extLst>
          </p:cNvPr>
          <p:cNvCxnSpPr>
            <a:cxnSpLocks/>
          </p:cNvCxnSpPr>
          <p:nvPr/>
        </p:nvCxnSpPr>
        <p:spPr>
          <a:xfrm>
            <a:off x="3898360" y="2041816"/>
            <a:ext cx="449117" cy="153389"/>
          </a:xfrm>
          <a:prstGeom prst="straightConnector1">
            <a:avLst/>
          </a:prstGeom>
          <a:ln>
            <a:solidFill>
              <a:srgbClr val="FFFF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3F8C9364-2892-1C8E-36B2-B19E3F70FF7E}"/>
              </a:ext>
            </a:extLst>
          </p:cNvPr>
          <p:cNvSpPr txBox="1"/>
          <p:nvPr/>
        </p:nvSpPr>
        <p:spPr>
          <a:xfrm>
            <a:off x="496162" y="5098807"/>
            <a:ext cx="8268176" cy="1477328"/>
          </a:xfrm>
          <a:prstGeom prst="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txBody>
          <a:bodyPr wrap="square" rtlCol="0">
            <a:spAutoFit/>
          </a:bodyPr>
          <a:lstStyle/>
          <a:p>
            <a:r>
              <a:rPr lang="en-GB" dirty="0"/>
              <a:t>Signed flux through </a:t>
            </a:r>
            <a:r>
              <a:rPr lang="en-GB" dirty="0">
                <a:highlight>
                  <a:srgbClr val="00CC99"/>
                </a:highlight>
              </a:rPr>
              <a:t>r = R</a:t>
            </a:r>
            <a:r>
              <a:rPr lang="en-GB" baseline="-25000" dirty="0">
                <a:highlight>
                  <a:srgbClr val="00CC99"/>
                </a:highlight>
                <a:sym typeface="Symbol" panose="05050102010706020507" pitchFamily="18" charset="2"/>
              </a:rPr>
              <a:t></a:t>
            </a:r>
            <a:r>
              <a:rPr lang="en-GB" dirty="0"/>
              <a:t>, F</a:t>
            </a:r>
            <a:r>
              <a:rPr lang="en-GB" baseline="-25000" dirty="0">
                <a:sym typeface="Symbol" panose="05050102010706020507" pitchFamily="18" charset="2"/>
              </a:rPr>
              <a:t> </a:t>
            </a:r>
            <a:r>
              <a:rPr lang="en-GB" dirty="0">
                <a:sym typeface="Symbol" panose="05050102010706020507" pitchFamily="18" charset="2"/>
              </a:rPr>
              <a:t>= 4</a:t>
            </a:r>
            <a:r>
              <a:rPr lang="en-GB" dirty="0"/>
              <a:t>R</a:t>
            </a:r>
            <a:r>
              <a:rPr lang="en-GB" baseline="-25000" dirty="0">
                <a:sym typeface="Symbol" panose="05050102010706020507" pitchFamily="18" charset="2"/>
              </a:rPr>
              <a:t></a:t>
            </a:r>
            <a:r>
              <a:rPr lang="en-GB" baseline="30000" dirty="0">
                <a:sym typeface="Symbol" panose="05050102010706020507" pitchFamily="18" charset="2"/>
              </a:rPr>
              <a:t>2 </a:t>
            </a:r>
            <a:r>
              <a:rPr lang="en-GB" dirty="0">
                <a:sym typeface="Symbol" panose="05050102010706020507" pitchFamily="18" charset="2"/>
              </a:rPr>
              <a:t>|B</a:t>
            </a:r>
            <a:r>
              <a:rPr lang="en-GB" baseline="-25000" dirty="0">
                <a:sym typeface="Symbol" panose="05050102010706020507" pitchFamily="18" charset="2"/>
              </a:rPr>
              <a:t>r/</a:t>
            </a:r>
            <a:r>
              <a:rPr lang="en-GB" dirty="0">
                <a:sym typeface="Symbol" panose="05050102010706020507" pitchFamily="18" charset="2"/>
              </a:rPr>
              <a:t>|</a:t>
            </a:r>
            <a:r>
              <a:rPr lang="en-GB" baseline="-25000" dirty="0">
                <a:sym typeface="Symbol" panose="05050102010706020507" pitchFamily="18" charset="2"/>
              </a:rPr>
              <a:t></a:t>
            </a:r>
            <a:r>
              <a:rPr lang="en-GB" dirty="0">
                <a:sym typeface="Symbol" panose="05050102010706020507" pitchFamily="18" charset="2"/>
              </a:rPr>
              <a:t>/2</a:t>
            </a:r>
          </a:p>
          <a:p>
            <a:r>
              <a:rPr lang="en-GB" dirty="0">
                <a:sym typeface="Symbol" panose="05050102010706020507" pitchFamily="18" charset="2"/>
              </a:rPr>
              <a:t>Signed OSF threads coronal source surface at </a:t>
            </a:r>
            <a:r>
              <a:rPr lang="en-GB" dirty="0">
                <a:highlight>
                  <a:srgbClr val="FFFF00"/>
                </a:highlight>
                <a:sym typeface="Symbol" panose="05050102010706020507" pitchFamily="18" charset="2"/>
              </a:rPr>
              <a:t>r = </a:t>
            </a:r>
            <a:r>
              <a:rPr lang="en-GB" dirty="0">
                <a:highlight>
                  <a:srgbClr val="FFFF00"/>
                </a:highlight>
              </a:rPr>
              <a:t>2.5R</a:t>
            </a:r>
            <a:r>
              <a:rPr lang="en-GB" baseline="-25000" dirty="0">
                <a:highlight>
                  <a:srgbClr val="FFFF00"/>
                </a:highlight>
                <a:sym typeface="Wingdings" panose="05000000000000000000" pitchFamily="2" charset="2"/>
              </a:rPr>
              <a:t></a:t>
            </a:r>
            <a:r>
              <a:rPr lang="en-GB" dirty="0">
                <a:highlight>
                  <a:srgbClr val="FFFF00"/>
                </a:highlight>
                <a:sym typeface="Symbol" panose="05050102010706020507" pitchFamily="18" charset="2"/>
              </a:rPr>
              <a:t>, </a:t>
            </a:r>
            <a:r>
              <a:rPr lang="en-GB" dirty="0">
                <a:sym typeface="Symbol" panose="05050102010706020507" pitchFamily="18" charset="2"/>
              </a:rPr>
              <a:t>F</a:t>
            </a:r>
            <a:r>
              <a:rPr lang="en-GB" baseline="-25000" dirty="0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 = 4R</a:t>
            </a:r>
            <a:r>
              <a:rPr lang="en-GB" baseline="-25000" dirty="0">
                <a:sym typeface="Symbol" panose="05050102010706020507" pitchFamily="18" charset="2"/>
              </a:rPr>
              <a:t>s</a:t>
            </a:r>
            <a:r>
              <a:rPr lang="en-GB" baseline="30000" dirty="0">
                <a:sym typeface="Symbol" panose="05050102010706020507" pitchFamily="18" charset="2"/>
              </a:rPr>
              <a:t>2 </a:t>
            </a:r>
            <a:r>
              <a:rPr lang="en-GB" dirty="0">
                <a:sym typeface="Symbol" panose="05050102010706020507" pitchFamily="18" charset="2"/>
              </a:rPr>
              <a:t>|</a:t>
            </a:r>
            <a:r>
              <a:rPr lang="en-GB" dirty="0" err="1">
                <a:sym typeface="Symbol" panose="05050102010706020507" pitchFamily="18" charset="2"/>
              </a:rPr>
              <a:t>B</a:t>
            </a:r>
            <a:r>
              <a:rPr lang="en-GB" baseline="-25000" dirty="0" err="1">
                <a:sym typeface="Symbol" panose="05050102010706020507" pitchFamily="18" charset="2"/>
              </a:rPr>
              <a:t>r</a:t>
            </a:r>
            <a:r>
              <a:rPr lang="en-GB" dirty="0" err="1">
                <a:sym typeface="Symbol" panose="05050102010706020507" pitchFamily="18" charset="2"/>
              </a:rPr>
              <a:t>|</a:t>
            </a:r>
            <a:r>
              <a:rPr lang="en-GB" baseline="-25000" dirty="0" err="1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 /2</a:t>
            </a:r>
          </a:p>
          <a:p>
            <a:r>
              <a:rPr lang="en-GB" dirty="0"/>
              <a:t>For this field configuration (the polarity  of Br does not change along any field line)</a:t>
            </a:r>
            <a:endParaRPr lang="en-GB" dirty="0">
              <a:sym typeface="Symbol" panose="05050102010706020507" pitchFamily="18" charset="2"/>
            </a:endParaRPr>
          </a:p>
          <a:p>
            <a:r>
              <a:rPr lang="en-GB" dirty="0"/>
              <a:t>and </a:t>
            </a:r>
            <a:r>
              <a:rPr lang="en-GB" dirty="0">
                <a:sym typeface="Symbol" panose="05050102010706020507" pitchFamily="18" charset="2"/>
              </a:rPr>
              <a:t>.B = 0 (no monopoles):</a:t>
            </a:r>
            <a:endParaRPr lang="en-GB" dirty="0"/>
          </a:p>
          <a:p>
            <a:r>
              <a:rPr lang="en-GB" dirty="0"/>
              <a:t>F</a:t>
            </a:r>
            <a:r>
              <a:rPr lang="en-GB" baseline="-25000" dirty="0">
                <a:sym typeface="Symbol" panose="05050102010706020507" pitchFamily="18" charset="2"/>
              </a:rPr>
              <a:t> </a:t>
            </a:r>
            <a:r>
              <a:rPr lang="en-GB" dirty="0">
                <a:sym typeface="Symbol" panose="05050102010706020507" pitchFamily="18" charset="2"/>
              </a:rPr>
              <a:t>= F</a:t>
            </a:r>
            <a:r>
              <a:rPr lang="en-GB" baseline="-25000" dirty="0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        Hence          |B</a:t>
            </a:r>
            <a:r>
              <a:rPr lang="en-GB" baseline="-25000" dirty="0">
                <a:sym typeface="Symbol" panose="05050102010706020507" pitchFamily="18" charset="2"/>
              </a:rPr>
              <a:t>r</a:t>
            </a:r>
            <a:r>
              <a:rPr lang="en-GB" dirty="0">
                <a:sym typeface="Symbol" panose="05050102010706020507" pitchFamily="18" charset="2"/>
              </a:rPr>
              <a:t>|</a:t>
            </a:r>
            <a:r>
              <a:rPr lang="en-GB" baseline="-25000" dirty="0">
                <a:sym typeface="Symbol" panose="05050102010706020507" pitchFamily="18" charset="2"/>
              </a:rPr>
              <a:t> </a:t>
            </a:r>
            <a:r>
              <a:rPr lang="en-GB" dirty="0">
                <a:sym typeface="Symbol" panose="05050102010706020507" pitchFamily="18" charset="2"/>
              </a:rPr>
              <a:t>/|</a:t>
            </a:r>
            <a:r>
              <a:rPr lang="en-GB" dirty="0" err="1">
                <a:sym typeface="Symbol" panose="05050102010706020507" pitchFamily="18" charset="2"/>
              </a:rPr>
              <a:t>B</a:t>
            </a:r>
            <a:r>
              <a:rPr lang="en-GB" baseline="-25000" dirty="0" err="1">
                <a:sym typeface="Symbol" panose="05050102010706020507" pitchFamily="18" charset="2"/>
              </a:rPr>
              <a:t>r</a:t>
            </a:r>
            <a:r>
              <a:rPr lang="en-GB" dirty="0" err="1">
                <a:sym typeface="Symbol" panose="05050102010706020507" pitchFamily="18" charset="2"/>
              </a:rPr>
              <a:t>|</a:t>
            </a:r>
            <a:r>
              <a:rPr lang="en-GB" baseline="-25000" dirty="0" err="1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 = ( R</a:t>
            </a:r>
            <a:r>
              <a:rPr lang="en-GB" baseline="-25000" dirty="0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/</a:t>
            </a:r>
            <a:r>
              <a:rPr lang="en-GB" dirty="0"/>
              <a:t>R</a:t>
            </a:r>
            <a:r>
              <a:rPr lang="en-GB" baseline="-25000" dirty="0">
                <a:sym typeface="Symbol" panose="05050102010706020507" pitchFamily="18" charset="2"/>
              </a:rPr>
              <a:t> </a:t>
            </a:r>
            <a:r>
              <a:rPr lang="en-GB" dirty="0">
                <a:sym typeface="Symbol" panose="05050102010706020507" pitchFamily="18" charset="2"/>
              </a:rPr>
              <a:t>)</a:t>
            </a:r>
            <a:r>
              <a:rPr lang="en-GB" baseline="30000" dirty="0">
                <a:sym typeface="Symbol" panose="05050102010706020507" pitchFamily="18" charset="2"/>
              </a:rPr>
              <a:t>2  </a:t>
            </a:r>
            <a:r>
              <a:rPr lang="en-GB" dirty="0">
                <a:sym typeface="Symbol" panose="05050102010706020507" pitchFamily="18" charset="2"/>
              </a:rPr>
              <a:t>,  i.e.                  |</a:t>
            </a:r>
            <a:r>
              <a:rPr lang="en-GB" dirty="0" err="1">
                <a:sym typeface="Symbol" panose="05050102010706020507" pitchFamily="18" charset="2"/>
              </a:rPr>
              <a:t>B</a:t>
            </a:r>
            <a:r>
              <a:rPr lang="en-GB" baseline="-25000" dirty="0" err="1">
                <a:sym typeface="Symbol" panose="05050102010706020507" pitchFamily="18" charset="2"/>
              </a:rPr>
              <a:t>r</a:t>
            </a:r>
            <a:r>
              <a:rPr lang="en-GB" dirty="0" err="1">
                <a:sym typeface="Symbol" panose="05050102010706020507" pitchFamily="18" charset="2"/>
              </a:rPr>
              <a:t>|</a:t>
            </a:r>
            <a:r>
              <a:rPr lang="en-GB" baseline="-25000" dirty="0" err="1">
                <a:sym typeface="Symbol" panose="05050102010706020507" pitchFamily="18" charset="2"/>
              </a:rPr>
              <a:t>r</a:t>
            </a:r>
            <a:r>
              <a:rPr lang="en-GB" baseline="-25000" dirty="0">
                <a:sym typeface="Symbol" panose="05050102010706020507" pitchFamily="18" charset="2"/>
              </a:rPr>
              <a:t>   </a:t>
            </a:r>
            <a:r>
              <a:rPr lang="en-GB" dirty="0">
                <a:sym typeface="Symbol" panose="05050102010706020507" pitchFamily="18" charset="2"/>
              </a:rPr>
              <a:t>  (1/r</a:t>
            </a:r>
            <a:r>
              <a:rPr lang="en-GB" baseline="30000" dirty="0">
                <a:sym typeface="Symbol" panose="05050102010706020507" pitchFamily="18" charset="2"/>
              </a:rPr>
              <a:t>2</a:t>
            </a:r>
            <a:r>
              <a:rPr lang="en-GB" dirty="0">
                <a:sym typeface="Symbol" panose="05050102010706020507" pitchFamily="18" charset="2"/>
              </a:rPr>
              <a:t>)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B464334-9E61-2EC3-C06B-253232483335}"/>
              </a:ext>
            </a:extLst>
          </p:cNvPr>
          <p:cNvSpPr txBox="1"/>
          <p:nvPr/>
        </p:nvSpPr>
        <p:spPr>
          <a:xfrm>
            <a:off x="5670259" y="1548486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CC99"/>
                </a:solidFill>
              </a:rPr>
              <a:t>r = R</a:t>
            </a:r>
            <a:r>
              <a:rPr lang="en-GB" sz="2800" baseline="-25000" dirty="0">
                <a:solidFill>
                  <a:srgbClr val="00CC99"/>
                </a:solidFill>
                <a:sym typeface="Symbol" panose="05050102010706020507" pitchFamily="18" charset="2"/>
              </a:rPr>
              <a:t></a:t>
            </a:r>
            <a:endParaRPr lang="en-GB" sz="2800" baseline="-25000" dirty="0">
              <a:solidFill>
                <a:srgbClr val="00CC99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B114757-4F3F-0270-91EE-B891112C4E26}"/>
              </a:ext>
            </a:extLst>
          </p:cNvPr>
          <p:cNvSpPr txBox="1"/>
          <p:nvPr/>
        </p:nvSpPr>
        <p:spPr>
          <a:xfrm>
            <a:off x="6544785" y="2938130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FFFF00"/>
                </a:solidFill>
              </a:rPr>
              <a:t>|B</a:t>
            </a:r>
            <a:r>
              <a:rPr lang="en-GB" sz="2800" baseline="-25000" dirty="0">
                <a:solidFill>
                  <a:srgbClr val="FFFF00"/>
                </a:solidFill>
              </a:rPr>
              <a:t>r </a:t>
            </a:r>
            <a:r>
              <a:rPr lang="en-GB" sz="2800" dirty="0">
                <a:solidFill>
                  <a:srgbClr val="FFFF00"/>
                </a:solidFill>
              </a:rPr>
              <a:t>|</a:t>
            </a:r>
            <a:r>
              <a:rPr lang="en-GB" sz="2800" baseline="-25000" dirty="0">
                <a:solidFill>
                  <a:srgbClr val="FFFF00"/>
                </a:solidFill>
                <a:sym typeface="Symbol" panose="05050102010706020507" pitchFamily="18" charset="2"/>
              </a:rPr>
              <a:t>s</a:t>
            </a:r>
            <a:endParaRPr lang="en-GB" sz="2800" baseline="-25000" dirty="0">
              <a:solidFill>
                <a:srgbClr val="FFFF00"/>
              </a:solidFill>
            </a:endParaRP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1ED348E6-C895-652C-B7E4-1832A397090E}"/>
              </a:ext>
            </a:extLst>
          </p:cNvPr>
          <p:cNvCxnSpPr>
            <a:cxnSpLocks/>
          </p:cNvCxnSpPr>
          <p:nvPr/>
        </p:nvCxnSpPr>
        <p:spPr>
          <a:xfrm flipH="1" flipV="1">
            <a:off x="5877453" y="3103747"/>
            <a:ext cx="664921" cy="131127"/>
          </a:xfrm>
          <a:prstGeom prst="straightConnector1">
            <a:avLst/>
          </a:prstGeom>
          <a:ln>
            <a:solidFill>
              <a:srgbClr val="FFFF00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1987" name="Straight Arrow Connector 41986">
            <a:extLst>
              <a:ext uri="{FF2B5EF4-FFF2-40B4-BE49-F238E27FC236}">
                <a16:creationId xmlns:a16="http://schemas.microsoft.com/office/drawing/2014/main" id="{589995AA-A64D-68F9-BF61-CF902302E021}"/>
              </a:ext>
            </a:extLst>
          </p:cNvPr>
          <p:cNvCxnSpPr>
            <a:cxnSpLocks/>
          </p:cNvCxnSpPr>
          <p:nvPr/>
        </p:nvCxnSpPr>
        <p:spPr>
          <a:xfrm flipH="1" flipV="1">
            <a:off x="7964815" y="2661897"/>
            <a:ext cx="507329" cy="331667"/>
          </a:xfrm>
          <a:prstGeom prst="straightConnector1">
            <a:avLst/>
          </a:prstGeom>
          <a:ln>
            <a:solidFill>
              <a:srgbClr val="00CC99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234435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5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790D0-7F73-1C00-F459-8FF830C78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>
            <a:extLst>
              <a:ext uri="{FF2B5EF4-FFF2-40B4-BE49-F238E27FC236}">
                <a16:creationId xmlns:a16="http://schemas.microsoft.com/office/drawing/2014/main" id="{946F6471-A6A9-084D-20A3-A2ADC9349A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5444"/>
            <a:ext cx="9144000" cy="71101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7" name="Freeform 3">
            <a:extLst>
              <a:ext uri="{FF2B5EF4-FFF2-40B4-BE49-F238E27FC236}">
                <a16:creationId xmlns:a16="http://schemas.microsoft.com/office/drawing/2014/main" id="{BE30F0AD-24B6-D8B3-1D46-3F5591CC4F7C}"/>
              </a:ext>
            </a:extLst>
          </p:cNvPr>
          <p:cNvSpPr>
            <a:spLocks/>
          </p:cNvSpPr>
          <p:nvPr/>
        </p:nvSpPr>
        <p:spPr bwMode="auto">
          <a:xfrm>
            <a:off x="5441950" y="5105400"/>
            <a:ext cx="3727450" cy="825500"/>
          </a:xfrm>
          <a:custGeom>
            <a:avLst/>
            <a:gdLst>
              <a:gd name="T0" fmla="*/ 2147483647 w 2348"/>
              <a:gd name="T1" fmla="*/ 2147483647 h 520"/>
              <a:gd name="T2" fmla="*/ 2147483647 w 2348"/>
              <a:gd name="T3" fmla="*/ 2147483647 h 520"/>
              <a:gd name="T4" fmla="*/ 0 w 2348"/>
              <a:gd name="T5" fmla="*/ 0 h 52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348" h="520">
                <a:moveTo>
                  <a:pt x="2348" y="504"/>
                </a:moveTo>
                <a:cubicBezTo>
                  <a:pt x="2180" y="520"/>
                  <a:pt x="1662" y="472"/>
                  <a:pt x="1292" y="392"/>
                </a:cubicBezTo>
                <a:cubicBezTo>
                  <a:pt x="892" y="304"/>
                  <a:pt x="322" y="174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88" name="Oval 4">
            <a:extLst>
              <a:ext uri="{FF2B5EF4-FFF2-40B4-BE49-F238E27FC236}">
                <a16:creationId xmlns:a16="http://schemas.microsoft.com/office/drawing/2014/main" id="{92EBDDE3-B94F-D679-8942-C3A3012F886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76563" y="161619"/>
            <a:ext cx="6887485" cy="6681866"/>
          </a:xfrm>
          <a:prstGeom prst="ellipse">
            <a:avLst/>
          </a:prstGeom>
          <a:noFill/>
          <a:ln w="19050">
            <a:solidFill>
              <a:srgbClr val="EDF151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1989" name="Freeform 8">
            <a:extLst>
              <a:ext uri="{FF2B5EF4-FFF2-40B4-BE49-F238E27FC236}">
                <a16:creationId xmlns:a16="http://schemas.microsoft.com/office/drawing/2014/main" id="{532B8F5B-7AF6-B4B3-2FFE-59784BDE0129}"/>
              </a:ext>
            </a:extLst>
          </p:cNvPr>
          <p:cNvSpPr>
            <a:spLocks/>
          </p:cNvSpPr>
          <p:nvPr/>
        </p:nvSpPr>
        <p:spPr bwMode="auto">
          <a:xfrm>
            <a:off x="5054600" y="114300"/>
            <a:ext cx="4025900" cy="1765300"/>
          </a:xfrm>
          <a:custGeom>
            <a:avLst/>
            <a:gdLst>
              <a:gd name="T0" fmla="*/ 2147483647 w 2536"/>
              <a:gd name="T1" fmla="*/ 0 h 1112"/>
              <a:gd name="T2" fmla="*/ 0 w 2536"/>
              <a:gd name="T3" fmla="*/ 2147483647 h 111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36" h="1112">
                <a:moveTo>
                  <a:pt x="2536" y="0"/>
                </a:moveTo>
                <a:cubicBezTo>
                  <a:pt x="1416" y="744"/>
                  <a:pt x="40" y="448"/>
                  <a:pt x="0" y="1112"/>
                </a:cubicBezTo>
              </a:path>
            </a:pathLst>
          </a:custGeom>
          <a:noFill/>
          <a:ln w="38100" cmpd="sng">
            <a:solidFill>
              <a:srgbClr val="3333FF"/>
            </a:solidFill>
            <a:round/>
            <a:headEnd type="none" w="med" len="med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0" name="Freeform 11">
            <a:extLst>
              <a:ext uri="{FF2B5EF4-FFF2-40B4-BE49-F238E27FC236}">
                <a16:creationId xmlns:a16="http://schemas.microsoft.com/office/drawing/2014/main" id="{AD061D01-44A4-0849-0010-027FF311B30D}"/>
              </a:ext>
            </a:extLst>
          </p:cNvPr>
          <p:cNvSpPr>
            <a:spLocks/>
          </p:cNvSpPr>
          <p:nvPr/>
        </p:nvSpPr>
        <p:spPr bwMode="auto">
          <a:xfrm>
            <a:off x="5880100" y="4076700"/>
            <a:ext cx="3251200" cy="863600"/>
          </a:xfrm>
          <a:custGeom>
            <a:avLst/>
            <a:gdLst>
              <a:gd name="T0" fmla="*/ 2147483647 w 2104"/>
              <a:gd name="T1" fmla="*/ 0 h 544"/>
              <a:gd name="T2" fmla="*/ 2147483647 w 2104"/>
              <a:gd name="T3" fmla="*/ 2147483647 h 544"/>
              <a:gd name="T4" fmla="*/ 0 w 2104"/>
              <a:gd name="T5" fmla="*/ 2147483647 h 5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04" h="544">
                <a:moveTo>
                  <a:pt x="2104" y="0"/>
                </a:moveTo>
                <a:cubicBezTo>
                  <a:pt x="1936" y="16"/>
                  <a:pt x="1363" y="120"/>
                  <a:pt x="1016" y="272"/>
                </a:cubicBezTo>
                <a:cubicBezTo>
                  <a:pt x="624" y="440"/>
                  <a:pt x="272" y="544"/>
                  <a:pt x="0" y="448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1" name="Freeform 12">
            <a:extLst>
              <a:ext uri="{FF2B5EF4-FFF2-40B4-BE49-F238E27FC236}">
                <a16:creationId xmlns:a16="http://schemas.microsoft.com/office/drawing/2014/main" id="{5C258143-23BC-A38B-8F0E-042A1DB12B70}"/>
              </a:ext>
            </a:extLst>
          </p:cNvPr>
          <p:cNvSpPr>
            <a:spLocks/>
          </p:cNvSpPr>
          <p:nvPr/>
        </p:nvSpPr>
        <p:spPr bwMode="auto">
          <a:xfrm>
            <a:off x="5638800" y="4876800"/>
            <a:ext cx="3505200" cy="279400"/>
          </a:xfrm>
          <a:custGeom>
            <a:avLst/>
            <a:gdLst>
              <a:gd name="T0" fmla="*/ 2147483647 w 2208"/>
              <a:gd name="T1" fmla="*/ 2147483647 h 176"/>
              <a:gd name="T2" fmla="*/ 2147483647 w 2208"/>
              <a:gd name="T3" fmla="*/ 2147483647 h 176"/>
              <a:gd name="T4" fmla="*/ 0 w 2208"/>
              <a:gd name="T5" fmla="*/ 2147483647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208" h="176">
                <a:moveTo>
                  <a:pt x="2208" y="8"/>
                </a:moveTo>
                <a:cubicBezTo>
                  <a:pt x="2040" y="24"/>
                  <a:pt x="1768" y="0"/>
                  <a:pt x="1456" y="64"/>
                </a:cubicBezTo>
                <a:cubicBezTo>
                  <a:pt x="1036" y="139"/>
                  <a:pt x="280" y="176"/>
                  <a:pt x="0" y="4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2" name="Freeform 13">
            <a:extLst>
              <a:ext uri="{FF2B5EF4-FFF2-40B4-BE49-F238E27FC236}">
                <a16:creationId xmlns:a16="http://schemas.microsoft.com/office/drawing/2014/main" id="{1B9880CF-043D-B0F7-DAAE-AEE630D4AEE6}"/>
              </a:ext>
            </a:extLst>
          </p:cNvPr>
          <p:cNvSpPr>
            <a:spLocks/>
          </p:cNvSpPr>
          <p:nvPr/>
        </p:nvSpPr>
        <p:spPr bwMode="auto">
          <a:xfrm>
            <a:off x="5194300" y="5219700"/>
            <a:ext cx="2044700" cy="1676400"/>
          </a:xfrm>
          <a:custGeom>
            <a:avLst/>
            <a:gdLst>
              <a:gd name="T0" fmla="*/ 2147483647 w 1288"/>
              <a:gd name="T1" fmla="*/ 2147483647 h 1056"/>
              <a:gd name="T2" fmla="*/ 0 w 1288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88" h="1056">
                <a:moveTo>
                  <a:pt x="1288" y="1056"/>
                </a:moveTo>
                <a:cubicBezTo>
                  <a:pt x="600" y="632"/>
                  <a:pt x="203" y="168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3" name="Freeform 14">
            <a:extLst>
              <a:ext uri="{FF2B5EF4-FFF2-40B4-BE49-F238E27FC236}">
                <a16:creationId xmlns:a16="http://schemas.microsoft.com/office/drawing/2014/main" id="{D0A78791-DEFA-3DFE-1734-868B3C9F4BB7}"/>
              </a:ext>
            </a:extLst>
          </p:cNvPr>
          <p:cNvSpPr>
            <a:spLocks/>
          </p:cNvSpPr>
          <p:nvPr/>
        </p:nvSpPr>
        <p:spPr bwMode="auto">
          <a:xfrm>
            <a:off x="6057900" y="3556000"/>
            <a:ext cx="3086100" cy="1092200"/>
          </a:xfrm>
          <a:custGeom>
            <a:avLst/>
            <a:gdLst>
              <a:gd name="T0" fmla="*/ 2147483647 w 1944"/>
              <a:gd name="T1" fmla="*/ 0 h 688"/>
              <a:gd name="T2" fmla="*/ 2147483647 w 1944"/>
              <a:gd name="T3" fmla="*/ 2147483647 h 688"/>
              <a:gd name="T4" fmla="*/ 0 w 1944"/>
              <a:gd name="T5" fmla="*/ 2147483647 h 68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944" h="688">
                <a:moveTo>
                  <a:pt x="1944" y="0"/>
                </a:moveTo>
                <a:cubicBezTo>
                  <a:pt x="1776" y="16"/>
                  <a:pt x="1592" y="24"/>
                  <a:pt x="1392" y="120"/>
                </a:cubicBezTo>
                <a:cubicBezTo>
                  <a:pt x="1005" y="299"/>
                  <a:pt x="272" y="688"/>
                  <a:pt x="0" y="592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4" name="Freeform 15">
            <a:extLst>
              <a:ext uri="{FF2B5EF4-FFF2-40B4-BE49-F238E27FC236}">
                <a16:creationId xmlns:a16="http://schemas.microsoft.com/office/drawing/2014/main" id="{3CA3A97C-EBD1-4ECB-8944-A29766D214B4}"/>
              </a:ext>
            </a:extLst>
          </p:cNvPr>
          <p:cNvSpPr>
            <a:spLocks/>
          </p:cNvSpPr>
          <p:nvPr/>
        </p:nvSpPr>
        <p:spPr bwMode="auto">
          <a:xfrm>
            <a:off x="25400" y="4927600"/>
            <a:ext cx="3467100" cy="1155700"/>
          </a:xfrm>
          <a:custGeom>
            <a:avLst/>
            <a:gdLst>
              <a:gd name="T0" fmla="*/ 0 w 2184"/>
              <a:gd name="T1" fmla="*/ 2147483647 h 728"/>
              <a:gd name="T2" fmla="*/ 2147483647 w 2184"/>
              <a:gd name="T3" fmla="*/ 0 h 7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84" h="728">
                <a:moveTo>
                  <a:pt x="0" y="728"/>
                </a:moveTo>
                <a:cubicBezTo>
                  <a:pt x="776" y="544"/>
                  <a:pt x="1968" y="200"/>
                  <a:pt x="21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5" name="Freeform 16">
            <a:extLst>
              <a:ext uri="{FF2B5EF4-FFF2-40B4-BE49-F238E27FC236}">
                <a16:creationId xmlns:a16="http://schemas.microsoft.com/office/drawing/2014/main" id="{AE9A6B6C-C58E-7B78-944D-F265057F7682}"/>
              </a:ext>
            </a:extLst>
          </p:cNvPr>
          <p:cNvSpPr>
            <a:spLocks/>
          </p:cNvSpPr>
          <p:nvPr/>
        </p:nvSpPr>
        <p:spPr bwMode="auto">
          <a:xfrm>
            <a:off x="723900" y="5080000"/>
            <a:ext cx="3022600" cy="1752600"/>
          </a:xfrm>
          <a:custGeom>
            <a:avLst/>
            <a:gdLst>
              <a:gd name="T0" fmla="*/ 0 w 1904"/>
              <a:gd name="T1" fmla="*/ 2147483647 h 1104"/>
              <a:gd name="T2" fmla="*/ 2147483647 w 1904"/>
              <a:gd name="T3" fmla="*/ 0 h 110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04" h="1104">
                <a:moveTo>
                  <a:pt x="0" y="1104"/>
                </a:moveTo>
                <a:cubicBezTo>
                  <a:pt x="752" y="792"/>
                  <a:pt x="1616" y="256"/>
                  <a:pt x="190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6" name="Freeform 17">
            <a:extLst>
              <a:ext uri="{FF2B5EF4-FFF2-40B4-BE49-F238E27FC236}">
                <a16:creationId xmlns:a16="http://schemas.microsoft.com/office/drawing/2014/main" id="{0A7C778C-FBBD-49FB-1E28-18EC067CDAD6}"/>
              </a:ext>
            </a:extLst>
          </p:cNvPr>
          <p:cNvSpPr>
            <a:spLocks/>
          </p:cNvSpPr>
          <p:nvPr/>
        </p:nvSpPr>
        <p:spPr bwMode="auto">
          <a:xfrm>
            <a:off x="2286000" y="5194300"/>
            <a:ext cx="1714500" cy="1676400"/>
          </a:xfrm>
          <a:custGeom>
            <a:avLst/>
            <a:gdLst>
              <a:gd name="T0" fmla="*/ 0 w 1080"/>
              <a:gd name="T1" fmla="*/ 2147483647 h 1056"/>
              <a:gd name="T2" fmla="*/ 2147483647 w 1080"/>
              <a:gd name="T3" fmla="*/ 0 h 10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80" h="1056">
                <a:moveTo>
                  <a:pt x="0" y="1056"/>
                </a:moveTo>
                <a:cubicBezTo>
                  <a:pt x="592" y="664"/>
                  <a:pt x="824" y="296"/>
                  <a:pt x="108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7" name="Freeform 18">
            <a:extLst>
              <a:ext uri="{FF2B5EF4-FFF2-40B4-BE49-F238E27FC236}">
                <a16:creationId xmlns:a16="http://schemas.microsoft.com/office/drawing/2014/main" id="{DBF2288C-6008-D084-0CC0-EFB1D14D598F}"/>
              </a:ext>
            </a:extLst>
          </p:cNvPr>
          <p:cNvSpPr>
            <a:spLocks/>
          </p:cNvSpPr>
          <p:nvPr/>
        </p:nvSpPr>
        <p:spPr bwMode="auto">
          <a:xfrm>
            <a:off x="3441700" y="5308600"/>
            <a:ext cx="850900" cy="1549400"/>
          </a:xfrm>
          <a:custGeom>
            <a:avLst/>
            <a:gdLst>
              <a:gd name="T0" fmla="*/ 0 w 536"/>
              <a:gd name="T1" fmla="*/ 2147483647 h 976"/>
              <a:gd name="T2" fmla="*/ 2147483647 w 536"/>
              <a:gd name="T3" fmla="*/ 0 h 9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536" h="976">
                <a:moveTo>
                  <a:pt x="0" y="976"/>
                </a:moveTo>
                <a:cubicBezTo>
                  <a:pt x="320" y="528"/>
                  <a:pt x="496" y="96"/>
                  <a:pt x="53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8" name="Freeform 19">
            <a:extLst>
              <a:ext uri="{FF2B5EF4-FFF2-40B4-BE49-F238E27FC236}">
                <a16:creationId xmlns:a16="http://schemas.microsoft.com/office/drawing/2014/main" id="{0C375227-0F9F-899F-6FE4-AA4C28D1BB00}"/>
              </a:ext>
            </a:extLst>
          </p:cNvPr>
          <p:cNvSpPr>
            <a:spLocks/>
          </p:cNvSpPr>
          <p:nvPr/>
        </p:nvSpPr>
        <p:spPr bwMode="auto">
          <a:xfrm>
            <a:off x="4216400" y="5321300"/>
            <a:ext cx="342900" cy="1485900"/>
          </a:xfrm>
          <a:custGeom>
            <a:avLst/>
            <a:gdLst>
              <a:gd name="T0" fmla="*/ 0 w 216"/>
              <a:gd name="T1" fmla="*/ 2147483647 h 936"/>
              <a:gd name="T2" fmla="*/ 2147483647 w 216"/>
              <a:gd name="T3" fmla="*/ 0 h 9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16" h="936">
                <a:moveTo>
                  <a:pt x="0" y="936"/>
                </a:moveTo>
                <a:cubicBezTo>
                  <a:pt x="152" y="392"/>
                  <a:pt x="168" y="264"/>
                  <a:pt x="216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999" name="Freeform 20">
            <a:extLst>
              <a:ext uri="{FF2B5EF4-FFF2-40B4-BE49-F238E27FC236}">
                <a16:creationId xmlns:a16="http://schemas.microsoft.com/office/drawing/2014/main" id="{332FBA93-39AA-23BF-4813-7387984F0A70}"/>
              </a:ext>
            </a:extLst>
          </p:cNvPr>
          <p:cNvSpPr>
            <a:spLocks/>
          </p:cNvSpPr>
          <p:nvPr/>
        </p:nvSpPr>
        <p:spPr bwMode="auto">
          <a:xfrm>
            <a:off x="4838700" y="5321300"/>
            <a:ext cx="406400" cy="1536700"/>
          </a:xfrm>
          <a:custGeom>
            <a:avLst/>
            <a:gdLst>
              <a:gd name="T0" fmla="*/ 2147483647 w 256"/>
              <a:gd name="T1" fmla="*/ 2147483647 h 968"/>
              <a:gd name="T2" fmla="*/ 0 w 256"/>
              <a:gd name="T3" fmla="*/ 0 h 96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968">
                <a:moveTo>
                  <a:pt x="256" y="968"/>
                </a:moveTo>
                <a:cubicBezTo>
                  <a:pt x="104" y="496"/>
                  <a:pt x="64" y="352"/>
                  <a:pt x="0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0" name="Freeform 21">
            <a:extLst>
              <a:ext uri="{FF2B5EF4-FFF2-40B4-BE49-F238E27FC236}">
                <a16:creationId xmlns:a16="http://schemas.microsoft.com/office/drawing/2014/main" id="{B98EFF5D-A44E-4545-C186-9D35504CF6CD}"/>
              </a:ext>
            </a:extLst>
          </p:cNvPr>
          <p:cNvSpPr>
            <a:spLocks/>
          </p:cNvSpPr>
          <p:nvPr/>
        </p:nvSpPr>
        <p:spPr bwMode="auto">
          <a:xfrm>
            <a:off x="12700" y="4597400"/>
            <a:ext cx="3149600" cy="698500"/>
          </a:xfrm>
          <a:custGeom>
            <a:avLst/>
            <a:gdLst>
              <a:gd name="T0" fmla="*/ 0 w 1984"/>
              <a:gd name="T1" fmla="*/ 2147483647 h 440"/>
              <a:gd name="T2" fmla="*/ 2147483647 w 1984"/>
              <a:gd name="T3" fmla="*/ 0 h 44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84" h="440">
                <a:moveTo>
                  <a:pt x="0" y="440"/>
                </a:moveTo>
                <a:cubicBezTo>
                  <a:pt x="760" y="328"/>
                  <a:pt x="1576" y="216"/>
                  <a:pt x="1984" y="0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1" name="Freeform 22">
            <a:extLst>
              <a:ext uri="{FF2B5EF4-FFF2-40B4-BE49-F238E27FC236}">
                <a16:creationId xmlns:a16="http://schemas.microsoft.com/office/drawing/2014/main" id="{BA5995E7-A8BC-1F91-5794-6BAE628ADF51}"/>
              </a:ext>
            </a:extLst>
          </p:cNvPr>
          <p:cNvSpPr>
            <a:spLocks/>
          </p:cNvSpPr>
          <p:nvPr/>
        </p:nvSpPr>
        <p:spPr bwMode="auto">
          <a:xfrm>
            <a:off x="16337" y="4206875"/>
            <a:ext cx="2959100" cy="257175"/>
          </a:xfrm>
          <a:custGeom>
            <a:avLst/>
            <a:gdLst>
              <a:gd name="T0" fmla="*/ 0 w 1848"/>
              <a:gd name="T1" fmla="*/ 2147483647 h 162"/>
              <a:gd name="T2" fmla="*/ 2147483647 w 1848"/>
              <a:gd name="T3" fmla="*/ 2147483647 h 162"/>
              <a:gd name="T4" fmla="*/ 2147483647 w 1848"/>
              <a:gd name="T5" fmla="*/ 2147483647 h 1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848" h="162">
                <a:moveTo>
                  <a:pt x="0" y="156"/>
                </a:moveTo>
                <a:cubicBezTo>
                  <a:pt x="164" y="162"/>
                  <a:pt x="665" y="24"/>
                  <a:pt x="973" y="12"/>
                </a:cubicBezTo>
                <a:cubicBezTo>
                  <a:pt x="1281" y="0"/>
                  <a:pt x="1666" y="69"/>
                  <a:pt x="1848" y="84"/>
                </a:cubicBezTo>
              </a:path>
            </a:pathLst>
          </a:custGeom>
          <a:noFill/>
          <a:ln w="38100" cmpd="sng">
            <a:solidFill>
              <a:srgbClr val="FF0066"/>
            </a:solidFill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2" name="Freeform 23">
            <a:extLst>
              <a:ext uri="{FF2B5EF4-FFF2-40B4-BE49-F238E27FC236}">
                <a16:creationId xmlns:a16="http://schemas.microsoft.com/office/drawing/2014/main" id="{2C41128A-C232-9B24-8DE6-E74E749D4140}"/>
              </a:ext>
            </a:extLst>
          </p:cNvPr>
          <p:cNvSpPr>
            <a:spLocks/>
          </p:cNvSpPr>
          <p:nvPr/>
        </p:nvSpPr>
        <p:spPr bwMode="auto">
          <a:xfrm>
            <a:off x="5303838" y="749300"/>
            <a:ext cx="3814762" cy="1209675"/>
          </a:xfrm>
          <a:custGeom>
            <a:avLst/>
            <a:gdLst>
              <a:gd name="T0" fmla="*/ 2147483647 w 2403"/>
              <a:gd name="T1" fmla="*/ 0 h 762"/>
              <a:gd name="T2" fmla="*/ 2147483647 w 2403"/>
              <a:gd name="T3" fmla="*/ 2147483647 h 762"/>
              <a:gd name="T4" fmla="*/ 0 w 2403"/>
              <a:gd name="T5" fmla="*/ 2147483647 h 7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03" h="762">
                <a:moveTo>
                  <a:pt x="2403" y="0"/>
                </a:moveTo>
                <a:cubicBezTo>
                  <a:pt x="2227" y="104"/>
                  <a:pt x="1741" y="209"/>
                  <a:pt x="1379" y="320"/>
                </a:cubicBezTo>
                <a:cubicBezTo>
                  <a:pt x="988" y="442"/>
                  <a:pt x="387" y="432"/>
                  <a:pt x="0" y="76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3" name="Freeform 24">
            <a:extLst>
              <a:ext uri="{FF2B5EF4-FFF2-40B4-BE49-F238E27FC236}">
                <a16:creationId xmlns:a16="http://schemas.microsoft.com/office/drawing/2014/main" id="{ACD2D988-F8B6-C596-6821-CD376A4E01F7}"/>
              </a:ext>
            </a:extLst>
          </p:cNvPr>
          <p:cNvSpPr>
            <a:spLocks/>
          </p:cNvSpPr>
          <p:nvPr/>
        </p:nvSpPr>
        <p:spPr bwMode="auto">
          <a:xfrm>
            <a:off x="5880100" y="2095500"/>
            <a:ext cx="3276600" cy="406400"/>
          </a:xfrm>
          <a:custGeom>
            <a:avLst/>
            <a:gdLst>
              <a:gd name="T0" fmla="*/ 2147483647 w 2064"/>
              <a:gd name="T1" fmla="*/ 2147483647 h 256"/>
              <a:gd name="T2" fmla="*/ 2147483647 w 2064"/>
              <a:gd name="T3" fmla="*/ 2147483647 h 256"/>
              <a:gd name="T4" fmla="*/ 0 w 2064"/>
              <a:gd name="T5" fmla="*/ 2147483647 h 25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064" h="256">
                <a:moveTo>
                  <a:pt x="2064" y="208"/>
                </a:moveTo>
                <a:cubicBezTo>
                  <a:pt x="1895" y="207"/>
                  <a:pt x="1744" y="256"/>
                  <a:pt x="1384" y="224"/>
                </a:cubicBezTo>
                <a:cubicBezTo>
                  <a:pt x="960" y="177"/>
                  <a:pt x="432" y="0"/>
                  <a:pt x="0" y="14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4" name="Freeform 25">
            <a:extLst>
              <a:ext uri="{FF2B5EF4-FFF2-40B4-BE49-F238E27FC236}">
                <a16:creationId xmlns:a16="http://schemas.microsoft.com/office/drawing/2014/main" id="{EC8AF446-0BFA-B11B-0E88-6682C89493E0}"/>
              </a:ext>
            </a:extLst>
          </p:cNvPr>
          <p:cNvSpPr>
            <a:spLocks/>
          </p:cNvSpPr>
          <p:nvPr/>
        </p:nvSpPr>
        <p:spPr bwMode="auto">
          <a:xfrm>
            <a:off x="5513388" y="1511300"/>
            <a:ext cx="3630612" cy="596900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287" h="376">
                <a:moveTo>
                  <a:pt x="2287" y="0"/>
                </a:moveTo>
                <a:cubicBezTo>
                  <a:pt x="1583" y="232"/>
                  <a:pt x="503" y="152"/>
                  <a:pt x="0" y="3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5" name="Freeform 26">
            <a:extLst>
              <a:ext uri="{FF2B5EF4-FFF2-40B4-BE49-F238E27FC236}">
                <a16:creationId xmlns:a16="http://schemas.microsoft.com/office/drawing/2014/main" id="{9F401500-82FD-A45C-D868-980189C2B820}"/>
              </a:ext>
            </a:extLst>
          </p:cNvPr>
          <p:cNvSpPr>
            <a:spLocks/>
          </p:cNvSpPr>
          <p:nvPr/>
        </p:nvSpPr>
        <p:spPr bwMode="auto">
          <a:xfrm>
            <a:off x="4724400" y="25400"/>
            <a:ext cx="1143000" cy="1790700"/>
          </a:xfrm>
          <a:custGeom>
            <a:avLst/>
            <a:gdLst>
              <a:gd name="T0" fmla="*/ 2147483647 w 720"/>
              <a:gd name="T1" fmla="*/ 0 h 1128"/>
              <a:gd name="T2" fmla="*/ 0 w 720"/>
              <a:gd name="T3" fmla="*/ 2147483647 h 11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0" h="1128">
                <a:moveTo>
                  <a:pt x="720" y="0"/>
                </a:moveTo>
                <a:cubicBezTo>
                  <a:pt x="472" y="304"/>
                  <a:pt x="96" y="640"/>
                  <a:pt x="0" y="11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6" name="Freeform 27">
            <a:extLst>
              <a:ext uri="{FF2B5EF4-FFF2-40B4-BE49-F238E27FC236}">
                <a16:creationId xmlns:a16="http://schemas.microsoft.com/office/drawing/2014/main" id="{F6F88884-D83B-DA4F-6300-05B4923D92B5}"/>
              </a:ext>
            </a:extLst>
          </p:cNvPr>
          <p:cNvSpPr>
            <a:spLocks/>
          </p:cNvSpPr>
          <p:nvPr/>
        </p:nvSpPr>
        <p:spPr bwMode="auto">
          <a:xfrm>
            <a:off x="6057900" y="2527300"/>
            <a:ext cx="3062288" cy="623888"/>
          </a:xfrm>
          <a:custGeom>
            <a:avLst/>
            <a:gdLst>
              <a:gd name="T0" fmla="*/ 2147483647 w 1929"/>
              <a:gd name="T1" fmla="*/ 2147483647 h 393"/>
              <a:gd name="T2" fmla="*/ 0 w 1929"/>
              <a:gd name="T3" fmla="*/ 2147483647 h 393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29" h="393">
                <a:moveTo>
                  <a:pt x="1929" y="393"/>
                </a:moveTo>
                <a:cubicBezTo>
                  <a:pt x="768" y="360"/>
                  <a:pt x="696" y="0"/>
                  <a:pt x="0" y="64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7" name="Freeform 28">
            <a:extLst>
              <a:ext uri="{FF2B5EF4-FFF2-40B4-BE49-F238E27FC236}">
                <a16:creationId xmlns:a16="http://schemas.microsoft.com/office/drawing/2014/main" id="{501E277B-16D6-771B-DD9C-88C2DD9551F9}"/>
              </a:ext>
            </a:extLst>
          </p:cNvPr>
          <p:cNvSpPr>
            <a:spLocks/>
          </p:cNvSpPr>
          <p:nvPr/>
        </p:nvSpPr>
        <p:spPr bwMode="auto">
          <a:xfrm>
            <a:off x="12700" y="1536700"/>
            <a:ext cx="3124200" cy="1003300"/>
          </a:xfrm>
          <a:custGeom>
            <a:avLst/>
            <a:gdLst>
              <a:gd name="T0" fmla="*/ 0 w 1968"/>
              <a:gd name="T1" fmla="*/ 2147483647 h 632"/>
              <a:gd name="T2" fmla="*/ 2147483647 w 1968"/>
              <a:gd name="T3" fmla="*/ 2147483647 h 6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68" h="632">
                <a:moveTo>
                  <a:pt x="0" y="432"/>
                </a:moveTo>
                <a:cubicBezTo>
                  <a:pt x="768" y="632"/>
                  <a:pt x="1296" y="0"/>
                  <a:pt x="1968" y="60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8" name="Freeform 29">
            <a:extLst>
              <a:ext uri="{FF2B5EF4-FFF2-40B4-BE49-F238E27FC236}">
                <a16:creationId xmlns:a16="http://schemas.microsoft.com/office/drawing/2014/main" id="{9403BDB5-7008-817E-9FF3-D7D7898B2ED7}"/>
              </a:ext>
            </a:extLst>
          </p:cNvPr>
          <p:cNvSpPr>
            <a:spLocks/>
          </p:cNvSpPr>
          <p:nvPr/>
        </p:nvSpPr>
        <p:spPr bwMode="auto">
          <a:xfrm>
            <a:off x="0" y="1079500"/>
            <a:ext cx="3390900" cy="1155700"/>
          </a:xfrm>
          <a:custGeom>
            <a:avLst/>
            <a:gdLst>
              <a:gd name="T0" fmla="*/ 0 w 2136"/>
              <a:gd name="T1" fmla="*/ 0 h 728"/>
              <a:gd name="T2" fmla="*/ 2147483647 w 2136"/>
              <a:gd name="T3" fmla="*/ 2147483647 h 728"/>
              <a:gd name="T4" fmla="*/ 2147483647 w 2136"/>
              <a:gd name="T5" fmla="*/ 2147483647 h 72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36" h="728">
                <a:moveTo>
                  <a:pt x="0" y="0"/>
                </a:moveTo>
                <a:cubicBezTo>
                  <a:pt x="376" y="56"/>
                  <a:pt x="543" y="63"/>
                  <a:pt x="904" y="176"/>
                </a:cubicBezTo>
                <a:cubicBezTo>
                  <a:pt x="1260" y="297"/>
                  <a:pt x="1752" y="432"/>
                  <a:pt x="2136" y="7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9" name="Freeform 30">
            <a:extLst>
              <a:ext uri="{FF2B5EF4-FFF2-40B4-BE49-F238E27FC236}">
                <a16:creationId xmlns:a16="http://schemas.microsoft.com/office/drawing/2014/main" id="{8A3820C6-56AB-F354-4D7D-3347BC836647}"/>
              </a:ext>
            </a:extLst>
          </p:cNvPr>
          <p:cNvSpPr>
            <a:spLocks/>
          </p:cNvSpPr>
          <p:nvPr/>
        </p:nvSpPr>
        <p:spPr bwMode="auto">
          <a:xfrm>
            <a:off x="901700" y="-12700"/>
            <a:ext cx="2895600" cy="1955800"/>
          </a:xfrm>
          <a:custGeom>
            <a:avLst/>
            <a:gdLst>
              <a:gd name="T0" fmla="*/ 0 w 1824"/>
              <a:gd name="T1" fmla="*/ 0 h 1232"/>
              <a:gd name="T2" fmla="*/ 2147483647 w 1824"/>
              <a:gd name="T3" fmla="*/ 2147483647 h 123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24" h="1232">
                <a:moveTo>
                  <a:pt x="0" y="0"/>
                </a:moveTo>
                <a:cubicBezTo>
                  <a:pt x="623" y="340"/>
                  <a:pt x="1360" y="744"/>
                  <a:pt x="1824" y="123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0" name="Freeform 31">
            <a:extLst>
              <a:ext uri="{FF2B5EF4-FFF2-40B4-BE49-F238E27FC236}">
                <a16:creationId xmlns:a16="http://schemas.microsoft.com/office/drawing/2014/main" id="{00F4B77F-1832-F921-8CF3-B983F91CD10B}"/>
              </a:ext>
            </a:extLst>
          </p:cNvPr>
          <p:cNvSpPr>
            <a:spLocks/>
          </p:cNvSpPr>
          <p:nvPr/>
        </p:nvSpPr>
        <p:spPr bwMode="auto">
          <a:xfrm>
            <a:off x="2844800" y="-12700"/>
            <a:ext cx="1181100" cy="1866900"/>
          </a:xfrm>
          <a:custGeom>
            <a:avLst/>
            <a:gdLst>
              <a:gd name="T0" fmla="*/ 0 w 744"/>
              <a:gd name="T1" fmla="*/ 0 h 1176"/>
              <a:gd name="T2" fmla="*/ 2147483647 w 744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44" h="1176">
                <a:moveTo>
                  <a:pt x="0" y="0"/>
                </a:moveTo>
                <a:cubicBezTo>
                  <a:pt x="425" y="461"/>
                  <a:pt x="696" y="1084"/>
                  <a:pt x="744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1" name="Freeform 32">
            <a:extLst>
              <a:ext uri="{FF2B5EF4-FFF2-40B4-BE49-F238E27FC236}">
                <a16:creationId xmlns:a16="http://schemas.microsoft.com/office/drawing/2014/main" id="{3A1C5A93-1979-DD16-60F5-FD072E96C65C}"/>
              </a:ext>
            </a:extLst>
          </p:cNvPr>
          <p:cNvSpPr>
            <a:spLocks/>
          </p:cNvSpPr>
          <p:nvPr/>
        </p:nvSpPr>
        <p:spPr bwMode="auto">
          <a:xfrm>
            <a:off x="3835400" y="12700"/>
            <a:ext cx="406400" cy="1778000"/>
          </a:xfrm>
          <a:custGeom>
            <a:avLst/>
            <a:gdLst>
              <a:gd name="T0" fmla="*/ 0 w 256"/>
              <a:gd name="T1" fmla="*/ 0 h 1120"/>
              <a:gd name="T2" fmla="*/ 2147483647 w 256"/>
              <a:gd name="T3" fmla="*/ 2147483647 h 11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1120">
                <a:moveTo>
                  <a:pt x="0" y="0"/>
                </a:moveTo>
                <a:cubicBezTo>
                  <a:pt x="96" y="312"/>
                  <a:pt x="233" y="854"/>
                  <a:pt x="256" y="112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2" name="Freeform 33">
            <a:extLst>
              <a:ext uri="{FF2B5EF4-FFF2-40B4-BE49-F238E27FC236}">
                <a16:creationId xmlns:a16="http://schemas.microsoft.com/office/drawing/2014/main" id="{E96C7A28-0649-0775-00C9-7A2629BD5F49}"/>
              </a:ext>
            </a:extLst>
          </p:cNvPr>
          <p:cNvSpPr>
            <a:spLocks/>
          </p:cNvSpPr>
          <p:nvPr/>
        </p:nvSpPr>
        <p:spPr bwMode="auto">
          <a:xfrm>
            <a:off x="4475152" y="-75573"/>
            <a:ext cx="101600" cy="1803400"/>
          </a:xfrm>
          <a:custGeom>
            <a:avLst/>
            <a:gdLst>
              <a:gd name="T0" fmla="*/ 2147483647 w 64"/>
              <a:gd name="T1" fmla="*/ 0 h 1136"/>
              <a:gd name="T2" fmla="*/ 2147483647 w 64"/>
              <a:gd name="T3" fmla="*/ 2147483647 h 113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64" h="1136">
                <a:moveTo>
                  <a:pt x="64" y="0"/>
                </a:moveTo>
                <a:cubicBezTo>
                  <a:pt x="40" y="120"/>
                  <a:pt x="0" y="656"/>
                  <a:pt x="8" y="113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3" name="Freeform 34">
            <a:extLst>
              <a:ext uri="{FF2B5EF4-FFF2-40B4-BE49-F238E27FC236}">
                <a16:creationId xmlns:a16="http://schemas.microsoft.com/office/drawing/2014/main" id="{149F92CB-0A6D-562D-D222-AA170C83E779}"/>
              </a:ext>
            </a:extLst>
          </p:cNvPr>
          <p:cNvSpPr>
            <a:spLocks/>
          </p:cNvSpPr>
          <p:nvPr/>
        </p:nvSpPr>
        <p:spPr bwMode="auto">
          <a:xfrm>
            <a:off x="38100" y="2438400"/>
            <a:ext cx="2870200" cy="723900"/>
          </a:xfrm>
          <a:custGeom>
            <a:avLst/>
            <a:gdLst>
              <a:gd name="T0" fmla="*/ 0 w 1808"/>
              <a:gd name="T1" fmla="*/ 2147483647 h 456"/>
              <a:gd name="T2" fmla="*/ 2147483647 w 1808"/>
              <a:gd name="T3" fmla="*/ 2147483647 h 45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808" h="456">
                <a:moveTo>
                  <a:pt x="0" y="272"/>
                </a:moveTo>
                <a:cubicBezTo>
                  <a:pt x="744" y="456"/>
                  <a:pt x="1272" y="0"/>
                  <a:pt x="1808" y="272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4" name="Freeform 35">
            <a:extLst>
              <a:ext uri="{FF2B5EF4-FFF2-40B4-BE49-F238E27FC236}">
                <a16:creationId xmlns:a16="http://schemas.microsoft.com/office/drawing/2014/main" id="{7DB805D3-9954-14BC-0937-D92F0CDA49AD}"/>
              </a:ext>
            </a:extLst>
          </p:cNvPr>
          <p:cNvSpPr>
            <a:spLocks/>
          </p:cNvSpPr>
          <p:nvPr/>
        </p:nvSpPr>
        <p:spPr bwMode="auto">
          <a:xfrm>
            <a:off x="52476" y="3238909"/>
            <a:ext cx="2855912" cy="561975"/>
          </a:xfrm>
          <a:custGeom>
            <a:avLst/>
            <a:gdLst>
              <a:gd name="T0" fmla="*/ 0 w 1799"/>
              <a:gd name="T1" fmla="*/ 0 h 354"/>
              <a:gd name="T2" fmla="*/ 2147483647 w 1799"/>
              <a:gd name="T3" fmla="*/ 2147483647 h 354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99" h="354">
                <a:moveTo>
                  <a:pt x="0" y="0"/>
                </a:moveTo>
                <a:cubicBezTo>
                  <a:pt x="284" y="155"/>
                  <a:pt x="1319" y="354"/>
                  <a:pt x="1799" y="1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7" name="Freeform 41">
            <a:extLst>
              <a:ext uri="{FF2B5EF4-FFF2-40B4-BE49-F238E27FC236}">
                <a16:creationId xmlns:a16="http://schemas.microsoft.com/office/drawing/2014/main" id="{6C57B93A-CC0F-A45B-BD49-504E6A3E8C3D}"/>
              </a:ext>
            </a:extLst>
          </p:cNvPr>
          <p:cNvSpPr>
            <a:spLocks/>
          </p:cNvSpPr>
          <p:nvPr/>
        </p:nvSpPr>
        <p:spPr bwMode="auto">
          <a:xfrm>
            <a:off x="4940300" y="-38100"/>
            <a:ext cx="2717800" cy="1866900"/>
          </a:xfrm>
          <a:custGeom>
            <a:avLst/>
            <a:gdLst>
              <a:gd name="T0" fmla="*/ 2147483647 w 1712"/>
              <a:gd name="T1" fmla="*/ 0 h 1176"/>
              <a:gd name="T2" fmla="*/ 0 w 1712"/>
              <a:gd name="T3" fmla="*/ 2147483647 h 1176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712" h="1176">
                <a:moveTo>
                  <a:pt x="1712" y="0"/>
                </a:moveTo>
                <a:cubicBezTo>
                  <a:pt x="1352" y="296"/>
                  <a:pt x="40" y="472"/>
                  <a:pt x="0" y="117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8" name="Line 42">
            <a:extLst>
              <a:ext uri="{FF2B5EF4-FFF2-40B4-BE49-F238E27FC236}">
                <a16:creationId xmlns:a16="http://schemas.microsoft.com/office/drawing/2014/main" id="{1AB62D46-6192-B5C4-CE3D-9BCFE4727E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-241300" y="6870700"/>
            <a:ext cx="9385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97ED32F-8747-0182-FE6D-71A6D3BDD754}"/>
              </a:ext>
            </a:extLst>
          </p:cNvPr>
          <p:cNvGrpSpPr/>
          <p:nvPr/>
        </p:nvGrpSpPr>
        <p:grpSpPr>
          <a:xfrm>
            <a:off x="-4763" y="3614738"/>
            <a:ext cx="2950296" cy="522287"/>
            <a:chOff x="-4763" y="3614738"/>
            <a:chExt cx="2950296" cy="522287"/>
          </a:xfrm>
        </p:grpSpPr>
        <p:sp>
          <p:nvSpPr>
            <p:cNvPr id="42019" name="Freeform 43">
              <a:extLst>
                <a:ext uri="{FF2B5EF4-FFF2-40B4-BE49-F238E27FC236}">
                  <a16:creationId xmlns:a16="http://schemas.microsoft.com/office/drawing/2014/main" id="{00AB7348-AAB1-F6B7-093F-DCDA1BD3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983" y="3614738"/>
              <a:ext cx="1352550" cy="508000"/>
            </a:xfrm>
            <a:custGeom>
              <a:avLst/>
              <a:gdLst>
                <a:gd name="T0" fmla="*/ 2147483647 w 852"/>
                <a:gd name="T1" fmla="*/ 2147483647 h 320"/>
                <a:gd name="T2" fmla="*/ 2147483647 w 852"/>
                <a:gd name="T3" fmla="*/ 2147483647 h 320"/>
                <a:gd name="T4" fmla="*/ 2147483647 w 852"/>
                <a:gd name="T5" fmla="*/ 0 h 3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2" h="320">
                  <a:moveTo>
                    <a:pt x="852" y="320"/>
                  </a:moveTo>
                  <a:cubicBezTo>
                    <a:pt x="696" y="265"/>
                    <a:pt x="22" y="245"/>
                    <a:pt x="11" y="192"/>
                  </a:cubicBezTo>
                  <a:cubicBezTo>
                    <a:pt x="0" y="139"/>
                    <a:pt x="596" y="82"/>
                    <a:pt x="788" y="0"/>
                  </a:cubicBezTo>
                </a:path>
              </a:pathLst>
            </a:custGeom>
            <a:noFill/>
            <a:ln w="38100" cmpd="sng">
              <a:solidFill>
                <a:srgbClr val="FFC000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2020" name="Freeform 44">
              <a:extLst>
                <a:ext uri="{FF2B5EF4-FFF2-40B4-BE49-F238E27FC236}">
                  <a16:creationId xmlns:a16="http://schemas.microsoft.com/office/drawing/2014/main" id="{D7ECEC3F-6C58-4721-4BA3-74D8F61F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63" y="3702050"/>
              <a:ext cx="1341438" cy="434975"/>
            </a:xfrm>
            <a:custGeom>
              <a:avLst/>
              <a:gdLst>
                <a:gd name="T0" fmla="*/ 0 w 845"/>
                <a:gd name="T1" fmla="*/ 0 h 274"/>
                <a:gd name="T2" fmla="*/ 2147483647 w 845"/>
                <a:gd name="T3" fmla="*/ 2147483647 h 274"/>
                <a:gd name="T4" fmla="*/ 2147483647 w 845"/>
                <a:gd name="T5" fmla="*/ 2147483647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5" h="274">
                  <a:moveTo>
                    <a:pt x="0" y="0"/>
                  </a:moveTo>
                  <a:cubicBezTo>
                    <a:pt x="156" y="55"/>
                    <a:pt x="830" y="75"/>
                    <a:pt x="841" y="128"/>
                  </a:cubicBezTo>
                  <a:cubicBezTo>
                    <a:pt x="845" y="174"/>
                    <a:pt x="241" y="228"/>
                    <a:pt x="21" y="274"/>
                  </a:cubicBezTo>
                </a:path>
              </a:pathLst>
            </a:custGeom>
            <a:noFill/>
            <a:ln w="38100" cmpd="sng">
              <a:solidFill>
                <a:srgbClr val="99FF99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58DC4088-A9B5-8649-5625-5628AE7C0852}"/>
              </a:ext>
            </a:extLst>
          </p:cNvPr>
          <p:cNvSpPr txBox="1"/>
          <p:nvPr/>
        </p:nvSpPr>
        <p:spPr>
          <a:xfrm>
            <a:off x="82806" y="74383"/>
            <a:ext cx="2825494" cy="92333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Solanki et al., Nature., 2000, 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 doi : </a:t>
            </a:r>
            <a:r>
              <a:rPr lang="en-GB" sz="17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10.1038/35044027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Owens &amp; Lockwood, JGR, 2012. 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 doi: </a:t>
            </a:r>
            <a:r>
              <a:rPr lang="en-GB" sz="17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10.1029/2011JA017193 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4443021-2477-60AE-C63F-4AEA85E705A9}"/>
              </a:ext>
            </a:extLst>
          </p:cNvPr>
          <p:cNvGrpSpPr/>
          <p:nvPr/>
        </p:nvGrpSpPr>
        <p:grpSpPr>
          <a:xfrm>
            <a:off x="-21663" y="3776477"/>
            <a:ext cx="2740705" cy="230187"/>
            <a:chOff x="37420" y="3792538"/>
            <a:chExt cx="2740705" cy="230187"/>
          </a:xfrm>
        </p:grpSpPr>
        <p:sp>
          <p:nvSpPr>
            <p:cNvPr id="42021" name="AutoShape 45">
              <a:extLst>
                <a:ext uri="{FF2B5EF4-FFF2-40B4-BE49-F238E27FC236}">
                  <a16:creationId xmlns:a16="http://schemas.microsoft.com/office/drawing/2014/main" id="{60FBD406-A121-94D2-FE78-E7A02B241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913" y="3792538"/>
              <a:ext cx="557212" cy="212725"/>
            </a:xfrm>
            <a:prstGeom prst="rightArrow">
              <a:avLst>
                <a:gd name="adj1" fmla="val 50000"/>
                <a:gd name="adj2" fmla="val 65485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  <p:sp>
          <p:nvSpPr>
            <p:cNvPr id="7" name="AutoShape 45">
              <a:extLst>
                <a:ext uri="{FF2B5EF4-FFF2-40B4-BE49-F238E27FC236}">
                  <a16:creationId xmlns:a16="http://schemas.microsoft.com/office/drawing/2014/main" id="{5A4F38DE-85E7-AE5A-C672-4B5B1E49E14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7420" y="3810000"/>
              <a:ext cx="557212" cy="212725"/>
            </a:xfrm>
            <a:prstGeom prst="rightArrow">
              <a:avLst>
                <a:gd name="adj1" fmla="val 50000"/>
                <a:gd name="adj2" fmla="val 65485"/>
              </a:avLst>
            </a:prstGeom>
            <a:solidFill>
              <a:srgbClr val="66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/>
            </a:p>
          </p:txBody>
        </p:sp>
      </p:grpSp>
      <p:sp>
        <p:nvSpPr>
          <p:cNvPr id="11" name="Freeform 36">
            <a:extLst>
              <a:ext uri="{FF2B5EF4-FFF2-40B4-BE49-F238E27FC236}">
                <a16:creationId xmlns:a16="http://schemas.microsoft.com/office/drawing/2014/main" id="{07EA819B-2B8F-7753-B454-DE05BA26D97B}"/>
              </a:ext>
            </a:extLst>
          </p:cNvPr>
          <p:cNvSpPr>
            <a:spLocks/>
          </p:cNvSpPr>
          <p:nvPr/>
        </p:nvSpPr>
        <p:spPr bwMode="auto">
          <a:xfrm>
            <a:off x="6200275" y="2705902"/>
            <a:ext cx="2019300" cy="140970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272" h="888">
                <a:moveTo>
                  <a:pt x="32" y="888"/>
                </a:moveTo>
                <a:cubicBezTo>
                  <a:pt x="1272" y="792"/>
                  <a:pt x="664" y="0"/>
                  <a:pt x="0" y="152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2" name="Freeform 36">
            <a:extLst>
              <a:ext uri="{FF2B5EF4-FFF2-40B4-BE49-F238E27FC236}">
                <a16:creationId xmlns:a16="http://schemas.microsoft.com/office/drawing/2014/main" id="{3180E27B-860E-92DA-DB5E-14F7F2691017}"/>
              </a:ext>
            </a:extLst>
          </p:cNvPr>
          <p:cNvSpPr>
            <a:spLocks/>
          </p:cNvSpPr>
          <p:nvPr/>
        </p:nvSpPr>
        <p:spPr bwMode="auto">
          <a:xfrm>
            <a:off x="6227548" y="2924010"/>
            <a:ext cx="1214464" cy="1189987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14" h="10014">
                <a:moveTo>
                  <a:pt x="419" y="10014"/>
                </a:moveTo>
                <a:cubicBezTo>
                  <a:pt x="7029" y="9901"/>
                  <a:pt x="10255" y="7099"/>
                  <a:pt x="10000" y="4473"/>
                </a:cubicBezTo>
                <a:cubicBezTo>
                  <a:pt x="9745" y="1847"/>
                  <a:pt x="5993" y="-716"/>
                  <a:pt x="0" y="182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3" name="Freeform 36">
            <a:extLst>
              <a:ext uri="{FF2B5EF4-FFF2-40B4-BE49-F238E27FC236}">
                <a16:creationId xmlns:a16="http://schemas.microsoft.com/office/drawing/2014/main" id="{05143711-4DDC-2D35-CC29-6F8EFE7827B0}"/>
              </a:ext>
            </a:extLst>
          </p:cNvPr>
          <p:cNvSpPr>
            <a:spLocks/>
          </p:cNvSpPr>
          <p:nvPr/>
        </p:nvSpPr>
        <p:spPr bwMode="auto">
          <a:xfrm>
            <a:off x="6225944" y="2893528"/>
            <a:ext cx="1299668" cy="1189987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14" h="10014">
                <a:moveTo>
                  <a:pt x="419" y="10014"/>
                </a:moveTo>
                <a:cubicBezTo>
                  <a:pt x="7029" y="9901"/>
                  <a:pt x="10255" y="7099"/>
                  <a:pt x="10000" y="4473"/>
                </a:cubicBezTo>
                <a:cubicBezTo>
                  <a:pt x="9745" y="1847"/>
                  <a:pt x="5993" y="-716"/>
                  <a:pt x="0" y="182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4" name="Freeform 36">
            <a:extLst>
              <a:ext uri="{FF2B5EF4-FFF2-40B4-BE49-F238E27FC236}">
                <a16:creationId xmlns:a16="http://schemas.microsoft.com/office/drawing/2014/main" id="{40BCDDF1-0C24-EC53-AC98-A2AEF1AAB23F}"/>
              </a:ext>
            </a:extLst>
          </p:cNvPr>
          <p:cNvSpPr>
            <a:spLocks/>
          </p:cNvSpPr>
          <p:nvPr/>
        </p:nvSpPr>
        <p:spPr bwMode="auto">
          <a:xfrm>
            <a:off x="6243589" y="2940517"/>
            <a:ext cx="1364609" cy="119114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5" name="Freeform 36">
            <a:extLst>
              <a:ext uri="{FF2B5EF4-FFF2-40B4-BE49-F238E27FC236}">
                <a16:creationId xmlns:a16="http://schemas.microsoft.com/office/drawing/2014/main" id="{82A0E9C8-4071-45DE-5F63-1A4AD6407E81}"/>
              </a:ext>
            </a:extLst>
          </p:cNvPr>
          <p:cNvSpPr>
            <a:spLocks/>
          </p:cNvSpPr>
          <p:nvPr/>
        </p:nvSpPr>
        <p:spPr bwMode="auto">
          <a:xfrm>
            <a:off x="6270860" y="2919661"/>
            <a:ext cx="1380652" cy="119114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6" name="Freeform 36">
            <a:extLst>
              <a:ext uri="{FF2B5EF4-FFF2-40B4-BE49-F238E27FC236}">
                <a16:creationId xmlns:a16="http://schemas.microsoft.com/office/drawing/2014/main" id="{CAE06EFC-F173-1F2F-CB5E-4E461E38A73D}"/>
              </a:ext>
            </a:extLst>
          </p:cNvPr>
          <p:cNvSpPr>
            <a:spLocks/>
          </p:cNvSpPr>
          <p:nvPr/>
        </p:nvSpPr>
        <p:spPr bwMode="auto">
          <a:xfrm>
            <a:off x="6250422" y="2898611"/>
            <a:ext cx="1465689" cy="119114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7" name="Freeform 36">
            <a:extLst>
              <a:ext uri="{FF2B5EF4-FFF2-40B4-BE49-F238E27FC236}">
                <a16:creationId xmlns:a16="http://schemas.microsoft.com/office/drawing/2014/main" id="{1B01CC76-FB93-1105-8768-C3B2DCFBECD8}"/>
              </a:ext>
            </a:extLst>
          </p:cNvPr>
          <p:cNvSpPr>
            <a:spLocks/>
          </p:cNvSpPr>
          <p:nvPr/>
        </p:nvSpPr>
        <p:spPr bwMode="auto">
          <a:xfrm>
            <a:off x="6258443" y="2916256"/>
            <a:ext cx="1508469" cy="119114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8" name="Freeform 36">
            <a:extLst>
              <a:ext uri="{FF2B5EF4-FFF2-40B4-BE49-F238E27FC236}">
                <a16:creationId xmlns:a16="http://schemas.microsoft.com/office/drawing/2014/main" id="{848CD27E-17ED-DB12-0422-839D54C1CFB5}"/>
              </a:ext>
            </a:extLst>
          </p:cNvPr>
          <p:cNvSpPr>
            <a:spLocks/>
          </p:cNvSpPr>
          <p:nvPr/>
        </p:nvSpPr>
        <p:spPr bwMode="auto">
          <a:xfrm>
            <a:off x="6256840" y="2914651"/>
            <a:ext cx="1585172" cy="1191140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9" name="Freeform 36">
            <a:extLst>
              <a:ext uri="{FF2B5EF4-FFF2-40B4-BE49-F238E27FC236}">
                <a16:creationId xmlns:a16="http://schemas.microsoft.com/office/drawing/2014/main" id="{B0218CDD-2F0C-144E-C909-2049691E1289}"/>
              </a:ext>
            </a:extLst>
          </p:cNvPr>
          <p:cNvSpPr>
            <a:spLocks/>
          </p:cNvSpPr>
          <p:nvPr/>
        </p:nvSpPr>
        <p:spPr bwMode="auto">
          <a:xfrm>
            <a:off x="6274486" y="2936073"/>
            <a:ext cx="1670226" cy="1100738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0" name="Freeform 36">
            <a:extLst>
              <a:ext uri="{FF2B5EF4-FFF2-40B4-BE49-F238E27FC236}">
                <a16:creationId xmlns:a16="http://schemas.microsoft.com/office/drawing/2014/main" id="{0CE5D7C8-7911-3F17-AF7C-9478C1B797F7}"/>
              </a:ext>
            </a:extLst>
          </p:cNvPr>
          <p:cNvSpPr>
            <a:spLocks/>
          </p:cNvSpPr>
          <p:nvPr/>
        </p:nvSpPr>
        <p:spPr bwMode="auto">
          <a:xfrm>
            <a:off x="6263257" y="2934467"/>
            <a:ext cx="1779537" cy="1100738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0" h="10014">
                <a:moveTo>
                  <a:pt x="419" y="10000"/>
                </a:moveTo>
                <a:cubicBezTo>
                  <a:pt x="7663" y="10292"/>
                  <a:pt x="10069" y="5967"/>
                  <a:pt x="9999" y="4303"/>
                </a:cubicBezTo>
                <a:cubicBezTo>
                  <a:pt x="9929" y="2639"/>
                  <a:pt x="5993" y="-233"/>
                  <a:pt x="0" y="16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2D545F5E-1BDC-EDAC-768A-09FAAB3F006D}"/>
              </a:ext>
            </a:extLst>
          </p:cNvPr>
          <p:cNvSpPr>
            <a:spLocks/>
          </p:cNvSpPr>
          <p:nvPr/>
        </p:nvSpPr>
        <p:spPr bwMode="auto">
          <a:xfrm>
            <a:off x="6232776" y="2853553"/>
            <a:ext cx="1984074" cy="1394626"/>
          </a:xfrm>
          <a:custGeom>
            <a:avLst/>
            <a:gdLst>
              <a:gd name="T0" fmla="*/ 2147483647 w 1272"/>
              <a:gd name="T1" fmla="*/ 2147483647 h 888"/>
              <a:gd name="T2" fmla="*/ 0 w 1272"/>
              <a:gd name="T3" fmla="*/ 2147483647 h 888"/>
              <a:gd name="T4" fmla="*/ 0 60000 65536"/>
              <a:gd name="T5" fmla="*/ 0 60000 65536"/>
              <a:gd name="csX0" fmla="*/ 252 w 7590"/>
              <a:gd name="csY0" fmla="*/ 8509 h 8509"/>
              <a:gd name="csX1" fmla="*/ 6006 w 7590"/>
              <a:gd name="csY1" fmla="*/ 3838 h 8509"/>
              <a:gd name="csX2" fmla="*/ 0 w 7590"/>
              <a:gd name="csY2" fmla="*/ 221 h 8509"/>
              <a:gd name="csX0" fmla="*/ 332 w 10000"/>
              <a:gd name="csY0" fmla="*/ 10000 h 10000"/>
              <a:gd name="csX1" fmla="*/ 7913 w 10000"/>
              <a:gd name="csY1" fmla="*/ 4511 h 10000"/>
              <a:gd name="csX2" fmla="*/ 0 w 10000"/>
              <a:gd name="csY2" fmla="*/ 260 h 10000"/>
              <a:gd name="csX0" fmla="*/ 332 w 7920"/>
              <a:gd name="csY0" fmla="*/ 10256 h 10256"/>
              <a:gd name="csX1" fmla="*/ 7913 w 7920"/>
              <a:gd name="csY1" fmla="*/ 4767 h 10256"/>
              <a:gd name="csX2" fmla="*/ 0 w 7920"/>
              <a:gd name="csY2" fmla="*/ 516 h 10256"/>
              <a:gd name="csX0" fmla="*/ 419 w 10000"/>
              <a:gd name="csY0" fmla="*/ 10000 h 10000"/>
              <a:gd name="csX1" fmla="*/ 9991 w 10000"/>
              <a:gd name="csY1" fmla="*/ 4648 h 10000"/>
              <a:gd name="csX2" fmla="*/ 0 w 10000"/>
              <a:gd name="csY2" fmla="*/ 503 h 10000"/>
              <a:gd name="csX0" fmla="*/ 419 w 9994"/>
              <a:gd name="csY0" fmla="*/ 9644 h 9644"/>
              <a:gd name="csX1" fmla="*/ 9991 w 9994"/>
              <a:gd name="csY1" fmla="*/ 4292 h 9644"/>
              <a:gd name="csX2" fmla="*/ 0 w 9994"/>
              <a:gd name="csY2" fmla="*/ 147 h 9644"/>
              <a:gd name="csX0" fmla="*/ 419 w 9997"/>
              <a:gd name="csY0" fmla="*/ 10016 h 10016"/>
              <a:gd name="csX1" fmla="*/ 9997 w 9997"/>
              <a:gd name="csY1" fmla="*/ 4466 h 10016"/>
              <a:gd name="csX2" fmla="*/ 0 w 9997"/>
              <a:gd name="csY2" fmla="*/ 168 h 10016"/>
              <a:gd name="csX0" fmla="*/ 419 w 10014"/>
              <a:gd name="csY0" fmla="*/ 10003 h 10003"/>
              <a:gd name="csX1" fmla="*/ 10000 w 10014"/>
              <a:gd name="csY1" fmla="*/ 4462 h 10003"/>
              <a:gd name="csX2" fmla="*/ 0 w 10014"/>
              <a:gd name="csY2" fmla="*/ 171 h 10003"/>
              <a:gd name="csX0" fmla="*/ 419 w 10014"/>
              <a:gd name="csY0" fmla="*/ 10014 h 10014"/>
              <a:gd name="csX1" fmla="*/ 10000 w 10014"/>
              <a:gd name="csY1" fmla="*/ 4473 h 10014"/>
              <a:gd name="csX2" fmla="*/ 0 w 10014"/>
              <a:gd name="csY2" fmla="*/ 182 h 10014"/>
              <a:gd name="csX0" fmla="*/ 419 w 10014"/>
              <a:gd name="csY0" fmla="*/ 9854 h 9854"/>
              <a:gd name="csX1" fmla="*/ 10000 w 10014"/>
              <a:gd name="csY1" fmla="*/ 4313 h 9854"/>
              <a:gd name="csX2" fmla="*/ 0 w 10014"/>
              <a:gd name="csY2" fmla="*/ 22 h 9854"/>
              <a:gd name="csX0" fmla="*/ 418 w 9987"/>
              <a:gd name="csY0" fmla="*/ 10158 h 10158"/>
              <a:gd name="csX1" fmla="*/ 9986 w 9987"/>
              <a:gd name="csY1" fmla="*/ 4371 h 10158"/>
              <a:gd name="csX2" fmla="*/ 0 w 9987"/>
              <a:gd name="csY2" fmla="*/ 16 h 10158"/>
              <a:gd name="csX0" fmla="*/ 419 w 10000"/>
              <a:gd name="csY0" fmla="*/ 10000 h 10014"/>
              <a:gd name="csX1" fmla="*/ 9999 w 10000"/>
              <a:gd name="csY1" fmla="*/ 4303 h 10014"/>
              <a:gd name="csX2" fmla="*/ 0 w 10000"/>
              <a:gd name="csY2" fmla="*/ 16 h 10014"/>
              <a:gd name="csX0" fmla="*/ 419 w 10223"/>
              <a:gd name="csY0" fmla="*/ 9984 h 9997"/>
              <a:gd name="csX1" fmla="*/ 9999 w 10223"/>
              <a:gd name="csY1" fmla="*/ 4287 h 9997"/>
              <a:gd name="csX2" fmla="*/ 6603 w 10223"/>
              <a:gd name="csY2" fmla="*/ 1498 h 9997"/>
              <a:gd name="csX3" fmla="*/ 0 w 10223"/>
              <a:gd name="csY3" fmla="*/ 0 h 9997"/>
              <a:gd name="csX0" fmla="*/ 410 w 9783"/>
              <a:gd name="csY0" fmla="*/ 9987 h 9987"/>
              <a:gd name="csX1" fmla="*/ 6023 w 9783"/>
              <a:gd name="csY1" fmla="*/ 8506 h 9987"/>
              <a:gd name="csX2" fmla="*/ 9781 w 9783"/>
              <a:gd name="csY2" fmla="*/ 4288 h 9987"/>
              <a:gd name="csX3" fmla="*/ 6459 w 9783"/>
              <a:gd name="csY3" fmla="*/ 1498 h 9987"/>
              <a:gd name="csX4" fmla="*/ 0 w 9783"/>
              <a:gd name="csY4" fmla="*/ 0 h 9987"/>
              <a:gd name="csX0" fmla="*/ 419 w 10000"/>
              <a:gd name="csY0" fmla="*/ 10000 h 10000"/>
              <a:gd name="csX1" fmla="*/ 6157 w 10000"/>
              <a:gd name="csY1" fmla="*/ 8517 h 10000"/>
              <a:gd name="csX2" fmla="*/ 9998 w 10000"/>
              <a:gd name="csY2" fmla="*/ 4294 h 10000"/>
              <a:gd name="csX3" fmla="*/ 6602 w 10000"/>
              <a:gd name="csY3" fmla="*/ 1500 h 10000"/>
              <a:gd name="csX4" fmla="*/ 0 w 10000"/>
              <a:gd name="csY4" fmla="*/ 0 h 10000"/>
              <a:gd name="csX0" fmla="*/ 419 w 9998"/>
              <a:gd name="csY0" fmla="*/ 10000 h 10000"/>
              <a:gd name="csX1" fmla="*/ 6157 w 9998"/>
              <a:gd name="csY1" fmla="*/ 8517 h 10000"/>
              <a:gd name="csX2" fmla="*/ 9998 w 9998"/>
              <a:gd name="csY2" fmla="*/ 4294 h 10000"/>
              <a:gd name="csX3" fmla="*/ 6256 w 9998"/>
              <a:gd name="csY3" fmla="*/ 1412 h 10000"/>
              <a:gd name="csX4" fmla="*/ 0 w 9998"/>
              <a:gd name="csY4" fmla="*/ 0 h 10000"/>
              <a:gd name="csX0" fmla="*/ 419 w 10000"/>
              <a:gd name="csY0" fmla="*/ 10000 h 10000"/>
              <a:gd name="csX1" fmla="*/ 6158 w 10000"/>
              <a:gd name="csY1" fmla="*/ 8517 h 10000"/>
              <a:gd name="csX2" fmla="*/ 10000 w 10000"/>
              <a:gd name="csY2" fmla="*/ 4294 h 10000"/>
              <a:gd name="csX3" fmla="*/ 6257 w 10000"/>
              <a:gd name="csY3" fmla="*/ 1412 h 10000"/>
              <a:gd name="csX4" fmla="*/ 0 w 10000"/>
              <a:gd name="csY4" fmla="*/ 0 h 10000"/>
              <a:gd name="csX0" fmla="*/ 172 w 10000"/>
              <a:gd name="csY0" fmla="*/ 11666 h 11666"/>
              <a:gd name="csX1" fmla="*/ 6158 w 10000"/>
              <a:gd name="csY1" fmla="*/ 8517 h 11666"/>
              <a:gd name="csX2" fmla="*/ 10000 w 10000"/>
              <a:gd name="csY2" fmla="*/ 4294 h 11666"/>
              <a:gd name="csX3" fmla="*/ 6257 w 10000"/>
              <a:gd name="csY3" fmla="*/ 1412 h 11666"/>
              <a:gd name="csX4" fmla="*/ 0 w 10000"/>
              <a:gd name="csY4" fmla="*/ 0 h 11666"/>
              <a:gd name="csX0" fmla="*/ 172 w 10000"/>
              <a:gd name="csY0" fmla="*/ 11666 h 11851"/>
              <a:gd name="csX1" fmla="*/ 6158 w 10000"/>
              <a:gd name="csY1" fmla="*/ 8517 h 11851"/>
              <a:gd name="csX2" fmla="*/ 10000 w 10000"/>
              <a:gd name="csY2" fmla="*/ 4294 h 11851"/>
              <a:gd name="csX3" fmla="*/ 6257 w 10000"/>
              <a:gd name="csY3" fmla="*/ 1412 h 11851"/>
              <a:gd name="csX4" fmla="*/ 0 w 10000"/>
              <a:gd name="csY4" fmla="*/ 0 h 11851"/>
              <a:gd name="csX0" fmla="*/ 172 w 10000"/>
              <a:gd name="csY0" fmla="*/ 11666 h 11667"/>
              <a:gd name="csX1" fmla="*/ 6158 w 10000"/>
              <a:gd name="csY1" fmla="*/ 8517 h 11667"/>
              <a:gd name="csX2" fmla="*/ 10000 w 10000"/>
              <a:gd name="csY2" fmla="*/ 4294 h 11667"/>
              <a:gd name="csX3" fmla="*/ 6257 w 10000"/>
              <a:gd name="csY3" fmla="*/ 1412 h 11667"/>
              <a:gd name="csX4" fmla="*/ 0 w 10000"/>
              <a:gd name="csY4" fmla="*/ 0 h 11667"/>
              <a:gd name="csX0" fmla="*/ 172 w 10000"/>
              <a:gd name="csY0" fmla="*/ 12239 h 12240"/>
              <a:gd name="csX1" fmla="*/ 6158 w 10000"/>
              <a:gd name="csY1" fmla="*/ 9090 h 12240"/>
              <a:gd name="csX2" fmla="*/ 10000 w 10000"/>
              <a:gd name="csY2" fmla="*/ 4867 h 12240"/>
              <a:gd name="csX3" fmla="*/ 6257 w 10000"/>
              <a:gd name="csY3" fmla="*/ 1985 h 12240"/>
              <a:gd name="csX4" fmla="*/ 0 w 10000"/>
              <a:gd name="csY4" fmla="*/ 573 h 12240"/>
              <a:gd name="csX0" fmla="*/ 172 w 10000"/>
              <a:gd name="csY0" fmla="*/ 12202 h 12203"/>
              <a:gd name="csX1" fmla="*/ 6158 w 10000"/>
              <a:gd name="csY1" fmla="*/ 9053 h 12203"/>
              <a:gd name="csX2" fmla="*/ 10000 w 10000"/>
              <a:gd name="csY2" fmla="*/ 4830 h 12203"/>
              <a:gd name="csX3" fmla="*/ 6257 w 10000"/>
              <a:gd name="csY3" fmla="*/ 1948 h 12203"/>
              <a:gd name="csX4" fmla="*/ 0 w 10000"/>
              <a:gd name="csY4" fmla="*/ 536 h 12203"/>
              <a:gd name="csX0" fmla="*/ 172 w 10000"/>
              <a:gd name="csY0" fmla="*/ 12202 h 12203"/>
              <a:gd name="csX1" fmla="*/ 6158 w 10000"/>
              <a:gd name="csY1" fmla="*/ 9053 h 12203"/>
              <a:gd name="csX2" fmla="*/ 10000 w 10000"/>
              <a:gd name="csY2" fmla="*/ 4830 h 12203"/>
              <a:gd name="csX3" fmla="*/ 6257 w 10000"/>
              <a:gd name="csY3" fmla="*/ 1948 h 12203"/>
              <a:gd name="csX4" fmla="*/ 0 w 10000"/>
              <a:gd name="csY4" fmla="*/ 536 h 12203"/>
              <a:gd name="csX0" fmla="*/ 172 w 10000"/>
              <a:gd name="csY0" fmla="*/ 12202 h 12202"/>
              <a:gd name="csX1" fmla="*/ 6158 w 10000"/>
              <a:gd name="csY1" fmla="*/ 9053 h 12202"/>
              <a:gd name="csX2" fmla="*/ 10000 w 10000"/>
              <a:gd name="csY2" fmla="*/ 4830 h 12202"/>
              <a:gd name="csX3" fmla="*/ 6257 w 10000"/>
              <a:gd name="csY3" fmla="*/ 1948 h 12202"/>
              <a:gd name="csX4" fmla="*/ 0 w 10000"/>
              <a:gd name="csY4" fmla="*/ 536 h 12202"/>
              <a:gd name="csX0" fmla="*/ 172 w 10198"/>
              <a:gd name="csY0" fmla="*/ 12152 h 12152"/>
              <a:gd name="csX1" fmla="*/ 6158 w 10198"/>
              <a:gd name="csY1" fmla="*/ 9003 h 12152"/>
              <a:gd name="csX2" fmla="*/ 10198 w 10198"/>
              <a:gd name="csY2" fmla="*/ 5394 h 12152"/>
              <a:gd name="csX3" fmla="*/ 6257 w 10198"/>
              <a:gd name="csY3" fmla="*/ 1898 h 12152"/>
              <a:gd name="csX4" fmla="*/ 0 w 10198"/>
              <a:gd name="csY4" fmla="*/ 486 h 12152"/>
              <a:gd name="csX0" fmla="*/ 172 w 10198"/>
              <a:gd name="csY0" fmla="*/ 12152 h 12152"/>
              <a:gd name="csX1" fmla="*/ 6158 w 10198"/>
              <a:gd name="csY1" fmla="*/ 9003 h 12152"/>
              <a:gd name="csX2" fmla="*/ 10198 w 10198"/>
              <a:gd name="csY2" fmla="*/ 5394 h 12152"/>
              <a:gd name="csX3" fmla="*/ 6257 w 10198"/>
              <a:gd name="csY3" fmla="*/ 1898 h 12152"/>
              <a:gd name="csX4" fmla="*/ 0 w 10198"/>
              <a:gd name="csY4" fmla="*/ 486 h 12152"/>
              <a:gd name="csX0" fmla="*/ 172 w 10198"/>
              <a:gd name="csY0" fmla="*/ 12152 h 12152"/>
              <a:gd name="csX1" fmla="*/ 6158 w 10198"/>
              <a:gd name="csY1" fmla="*/ 9003 h 12152"/>
              <a:gd name="csX2" fmla="*/ 10198 w 10198"/>
              <a:gd name="csY2" fmla="*/ 5394 h 12152"/>
              <a:gd name="csX3" fmla="*/ 6257 w 10198"/>
              <a:gd name="csY3" fmla="*/ 1898 h 12152"/>
              <a:gd name="csX4" fmla="*/ 0 w 10198"/>
              <a:gd name="csY4" fmla="*/ 486 h 12152"/>
              <a:gd name="csX0" fmla="*/ 172 w 10198"/>
              <a:gd name="csY0" fmla="*/ 11666 h 11666"/>
              <a:gd name="csX1" fmla="*/ 6158 w 10198"/>
              <a:gd name="csY1" fmla="*/ 8517 h 11666"/>
              <a:gd name="csX2" fmla="*/ 10198 w 10198"/>
              <a:gd name="csY2" fmla="*/ 4908 h 11666"/>
              <a:gd name="csX3" fmla="*/ 6257 w 10198"/>
              <a:gd name="csY3" fmla="*/ 1412 h 11666"/>
              <a:gd name="csX4" fmla="*/ 5119 w 10198"/>
              <a:gd name="csY4" fmla="*/ 536 h 11666"/>
              <a:gd name="csX5" fmla="*/ 0 w 10198"/>
              <a:gd name="csY5" fmla="*/ 0 h 11666"/>
              <a:gd name="csX0" fmla="*/ 172 w 10198"/>
              <a:gd name="csY0" fmla="*/ 11666 h 11666"/>
              <a:gd name="csX1" fmla="*/ 6158 w 10198"/>
              <a:gd name="csY1" fmla="*/ 8517 h 11666"/>
              <a:gd name="csX2" fmla="*/ 10198 w 10198"/>
              <a:gd name="csY2" fmla="*/ 4908 h 11666"/>
              <a:gd name="csX3" fmla="*/ 6257 w 10198"/>
              <a:gd name="csY3" fmla="*/ 1412 h 11666"/>
              <a:gd name="csX4" fmla="*/ 5119 w 10198"/>
              <a:gd name="csY4" fmla="*/ 536 h 11666"/>
              <a:gd name="csX5" fmla="*/ 0 w 10198"/>
              <a:gd name="csY5" fmla="*/ 0 h 11666"/>
              <a:gd name="csX0" fmla="*/ 172 w 10198"/>
              <a:gd name="csY0" fmla="*/ 11666 h 11666"/>
              <a:gd name="csX1" fmla="*/ 6158 w 10198"/>
              <a:gd name="csY1" fmla="*/ 8517 h 11666"/>
              <a:gd name="csX2" fmla="*/ 10198 w 10198"/>
              <a:gd name="csY2" fmla="*/ 4908 h 11666"/>
              <a:gd name="csX3" fmla="*/ 6257 w 10198"/>
              <a:gd name="csY3" fmla="*/ 1412 h 11666"/>
              <a:gd name="csX4" fmla="*/ 5119 w 10198"/>
              <a:gd name="csY4" fmla="*/ 536 h 11666"/>
              <a:gd name="csX5" fmla="*/ 0 w 10198"/>
              <a:gd name="csY5" fmla="*/ 0 h 11666"/>
              <a:gd name="csX0" fmla="*/ 172 w 10198"/>
              <a:gd name="csY0" fmla="*/ 11666 h 11666"/>
              <a:gd name="csX1" fmla="*/ 6158 w 10198"/>
              <a:gd name="csY1" fmla="*/ 8517 h 11666"/>
              <a:gd name="csX2" fmla="*/ 10198 w 10198"/>
              <a:gd name="csY2" fmla="*/ 4908 h 11666"/>
              <a:gd name="csX3" fmla="*/ 6257 w 10198"/>
              <a:gd name="csY3" fmla="*/ 1412 h 11666"/>
              <a:gd name="csX4" fmla="*/ 5119 w 10198"/>
              <a:gd name="csY4" fmla="*/ 536 h 11666"/>
              <a:gd name="csX5" fmla="*/ 0 w 10198"/>
              <a:gd name="csY5" fmla="*/ 0 h 11666"/>
              <a:gd name="csX0" fmla="*/ 172 w 10198"/>
              <a:gd name="csY0" fmla="*/ 11820 h 11820"/>
              <a:gd name="csX1" fmla="*/ 6158 w 10198"/>
              <a:gd name="csY1" fmla="*/ 8671 h 11820"/>
              <a:gd name="csX2" fmla="*/ 10198 w 10198"/>
              <a:gd name="csY2" fmla="*/ 5062 h 11820"/>
              <a:gd name="csX3" fmla="*/ 6257 w 10198"/>
              <a:gd name="csY3" fmla="*/ 1566 h 11820"/>
              <a:gd name="csX4" fmla="*/ 5119 w 10198"/>
              <a:gd name="csY4" fmla="*/ 690 h 11820"/>
              <a:gd name="csX5" fmla="*/ 0 w 10198"/>
              <a:gd name="csY5" fmla="*/ 154 h 11820"/>
              <a:gd name="csX0" fmla="*/ 172 w 10198"/>
              <a:gd name="csY0" fmla="*/ 11820 h 11820"/>
              <a:gd name="csX1" fmla="*/ 6158 w 10198"/>
              <a:gd name="csY1" fmla="*/ 8671 h 11820"/>
              <a:gd name="csX2" fmla="*/ 10198 w 10198"/>
              <a:gd name="csY2" fmla="*/ 5062 h 11820"/>
              <a:gd name="csX3" fmla="*/ 6257 w 10198"/>
              <a:gd name="csY3" fmla="*/ 1566 h 11820"/>
              <a:gd name="csX4" fmla="*/ 5119 w 10198"/>
              <a:gd name="csY4" fmla="*/ 690 h 11820"/>
              <a:gd name="csX5" fmla="*/ 0 w 10198"/>
              <a:gd name="csY5" fmla="*/ 154 h 11820"/>
              <a:gd name="csX0" fmla="*/ 172 w 10207"/>
              <a:gd name="csY0" fmla="*/ 11820 h 11820"/>
              <a:gd name="csX1" fmla="*/ 6158 w 10207"/>
              <a:gd name="csY1" fmla="*/ 8671 h 11820"/>
              <a:gd name="csX2" fmla="*/ 10198 w 10207"/>
              <a:gd name="csY2" fmla="*/ 5062 h 11820"/>
              <a:gd name="csX3" fmla="*/ 5119 w 10207"/>
              <a:gd name="csY3" fmla="*/ 690 h 11820"/>
              <a:gd name="csX4" fmla="*/ 0 w 10207"/>
              <a:gd name="csY4" fmla="*/ 154 h 11820"/>
              <a:gd name="csX0" fmla="*/ 172 w 10201"/>
              <a:gd name="csY0" fmla="*/ 11666 h 11666"/>
              <a:gd name="csX1" fmla="*/ 6158 w 10201"/>
              <a:gd name="csY1" fmla="*/ 8517 h 11666"/>
              <a:gd name="csX2" fmla="*/ 10198 w 10201"/>
              <a:gd name="csY2" fmla="*/ 4908 h 11666"/>
              <a:gd name="csX3" fmla="*/ 5564 w 10201"/>
              <a:gd name="csY3" fmla="*/ 887 h 11666"/>
              <a:gd name="csX4" fmla="*/ 0 w 10201"/>
              <a:gd name="csY4" fmla="*/ 0 h 11666"/>
              <a:gd name="csX0" fmla="*/ 172 w 10201"/>
              <a:gd name="csY0" fmla="*/ 11833 h 11833"/>
              <a:gd name="csX1" fmla="*/ 6158 w 10201"/>
              <a:gd name="csY1" fmla="*/ 8684 h 11833"/>
              <a:gd name="csX2" fmla="*/ 10198 w 10201"/>
              <a:gd name="csY2" fmla="*/ 5075 h 11833"/>
              <a:gd name="csX3" fmla="*/ 5564 w 10201"/>
              <a:gd name="csY3" fmla="*/ 1054 h 11833"/>
              <a:gd name="csX4" fmla="*/ 0 w 10201"/>
              <a:gd name="csY4" fmla="*/ 167 h 11833"/>
              <a:gd name="csX0" fmla="*/ 172 w 10201"/>
              <a:gd name="csY0" fmla="*/ 12627 h 12627"/>
              <a:gd name="csX1" fmla="*/ 6158 w 10201"/>
              <a:gd name="csY1" fmla="*/ 9478 h 12627"/>
              <a:gd name="csX2" fmla="*/ 10198 w 10201"/>
              <a:gd name="csY2" fmla="*/ 5869 h 12627"/>
              <a:gd name="csX3" fmla="*/ 5564 w 10201"/>
              <a:gd name="csY3" fmla="*/ 1848 h 12627"/>
              <a:gd name="csX4" fmla="*/ 0 w 10201"/>
              <a:gd name="csY4" fmla="*/ 961 h 12627"/>
              <a:gd name="csX0" fmla="*/ 172 w 10201"/>
              <a:gd name="csY0" fmla="*/ 12514 h 12514"/>
              <a:gd name="csX1" fmla="*/ 6158 w 10201"/>
              <a:gd name="csY1" fmla="*/ 9365 h 12514"/>
              <a:gd name="csX2" fmla="*/ 10198 w 10201"/>
              <a:gd name="csY2" fmla="*/ 5756 h 12514"/>
              <a:gd name="csX3" fmla="*/ 5564 w 10201"/>
              <a:gd name="csY3" fmla="*/ 1735 h 12514"/>
              <a:gd name="csX4" fmla="*/ 0 w 10201"/>
              <a:gd name="csY4" fmla="*/ 848 h 12514"/>
              <a:gd name="csX0" fmla="*/ 172 w 10198"/>
              <a:gd name="csY0" fmla="*/ 12317 h 12317"/>
              <a:gd name="csX1" fmla="*/ 6158 w 10198"/>
              <a:gd name="csY1" fmla="*/ 9168 h 12317"/>
              <a:gd name="csX2" fmla="*/ 10198 w 10198"/>
              <a:gd name="csY2" fmla="*/ 5559 h 12317"/>
              <a:gd name="csX3" fmla="*/ 5910 w 10198"/>
              <a:gd name="csY3" fmla="*/ 2240 h 12317"/>
              <a:gd name="csX4" fmla="*/ 0 w 10198"/>
              <a:gd name="csY4" fmla="*/ 651 h 12317"/>
              <a:gd name="csX0" fmla="*/ 172 w 10199"/>
              <a:gd name="csY0" fmla="*/ 12317 h 12317"/>
              <a:gd name="csX1" fmla="*/ 6306 w 10199"/>
              <a:gd name="csY1" fmla="*/ 8729 h 12317"/>
              <a:gd name="csX2" fmla="*/ 10198 w 10199"/>
              <a:gd name="csY2" fmla="*/ 5559 h 12317"/>
              <a:gd name="csX3" fmla="*/ 5910 w 10199"/>
              <a:gd name="csY3" fmla="*/ 2240 h 12317"/>
              <a:gd name="csX4" fmla="*/ 0 w 10199"/>
              <a:gd name="csY4" fmla="*/ 651 h 12317"/>
              <a:gd name="csX0" fmla="*/ 172 w 10199"/>
              <a:gd name="csY0" fmla="*/ 12317 h 12317"/>
              <a:gd name="csX1" fmla="*/ 6306 w 10199"/>
              <a:gd name="csY1" fmla="*/ 8992 h 12317"/>
              <a:gd name="csX2" fmla="*/ 10198 w 10199"/>
              <a:gd name="csY2" fmla="*/ 5559 h 12317"/>
              <a:gd name="csX3" fmla="*/ 5910 w 10199"/>
              <a:gd name="csY3" fmla="*/ 2240 h 12317"/>
              <a:gd name="csX4" fmla="*/ 0 w 10199"/>
              <a:gd name="csY4" fmla="*/ 651 h 12317"/>
              <a:gd name="csX0" fmla="*/ 172 w 10199"/>
              <a:gd name="csY0" fmla="*/ 12317 h 12317"/>
              <a:gd name="csX1" fmla="*/ 6306 w 10199"/>
              <a:gd name="csY1" fmla="*/ 8992 h 12317"/>
              <a:gd name="csX2" fmla="*/ 10198 w 10199"/>
              <a:gd name="csY2" fmla="*/ 5559 h 12317"/>
              <a:gd name="csX3" fmla="*/ 5910 w 10199"/>
              <a:gd name="csY3" fmla="*/ 2240 h 12317"/>
              <a:gd name="csX4" fmla="*/ 0 w 10199"/>
              <a:gd name="csY4" fmla="*/ 651 h 12317"/>
              <a:gd name="csX0" fmla="*/ 172 w 10199"/>
              <a:gd name="csY0" fmla="*/ 12317 h 12708"/>
              <a:gd name="csX1" fmla="*/ 6306 w 10199"/>
              <a:gd name="csY1" fmla="*/ 8992 h 12708"/>
              <a:gd name="csX2" fmla="*/ 10198 w 10199"/>
              <a:gd name="csY2" fmla="*/ 5559 h 12708"/>
              <a:gd name="csX3" fmla="*/ 5910 w 10199"/>
              <a:gd name="csY3" fmla="*/ 2240 h 12708"/>
              <a:gd name="csX4" fmla="*/ 0 w 10199"/>
              <a:gd name="csY4" fmla="*/ 651 h 1270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0199" h="12708">
                <a:moveTo>
                  <a:pt x="172" y="12317"/>
                </a:moveTo>
                <a:cubicBezTo>
                  <a:pt x="1688" y="13854"/>
                  <a:pt x="4734" y="10469"/>
                  <a:pt x="6306" y="8992"/>
                </a:cubicBezTo>
                <a:cubicBezTo>
                  <a:pt x="7878" y="7515"/>
                  <a:pt x="10264" y="6684"/>
                  <a:pt x="10198" y="5559"/>
                </a:cubicBezTo>
                <a:cubicBezTo>
                  <a:pt x="10132" y="4434"/>
                  <a:pt x="7942" y="4053"/>
                  <a:pt x="5910" y="2240"/>
                </a:cubicBezTo>
                <a:cubicBezTo>
                  <a:pt x="3878" y="427"/>
                  <a:pt x="870" y="-824"/>
                  <a:pt x="0" y="651"/>
                </a:cubicBezTo>
              </a:path>
            </a:pathLst>
          </a:custGeom>
          <a:noFill/>
          <a:ln w="38100" cmpd="sng">
            <a:solidFill>
              <a:srgbClr val="FFCC00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6" name="AutoShape 37">
            <a:extLst>
              <a:ext uri="{FF2B5EF4-FFF2-40B4-BE49-F238E27FC236}">
                <a16:creationId xmlns:a16="http://schemas.microsoft.com/office/drawing/2014/main" id="{EF09C30B-22B5-8BAE-0CD8-DB00DC1CC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7550" y="3350350"/>
            <a:ext cx="920750" cy="227013"/>
          </a:xfrm>
          <a:prstGeom prst="rightArrow">
            <a:avLst>
              <a:gd name="adj1" fmla="val 50000"/>
              <a:gd name="adj2" fmla="val 101398"/>
            </a:avLst>
          </a:prstGeom>
          <a:solidFill>
            <a:srgbClr val="FFBDE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5A21D02-4648-752A-6195-CD7C88F11C65}"/>
              </a:ext>
            </a:extLst>
          </p:cNvPr>
          <p:cNvSpPr txBox="1"/>
          <p:nvPr/>
        </p:nvSpPr>
        <p:spPr>
          <a:xfrm>
            <a:off x="2993552" y="2163187"/>
            <a:ext cx="3263033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dirty="0">
                <a:solidFill>
                  <a:srgbClr val="FFFF00"/>
                </a:solidFill>
              </a:rPr>
              <a:t>continuity 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</a:rPr>
              <a:t>of open flux:</a:t>
            </a:r>
          </a:p>
          <a:p>
            <a:pPr algn="ctr"/>
            <a:r>
              <a:rPr lang="en-GB" sz="2400" dirty="0" err="1">
                <a:solidFill>
                  <a:srgbClr val="FFFF00"/>
                </a:solidFill>
              </a:rPr>
              <a:t>dF</a:t>
            </a:r>
            <a:r>
              <a:rPr lang="en-GB" sz="2400" baseline="-25000" dirty="0" err="1">
                <a:solidFill>
                  <a:srgbClr val="FFFF00"/>
                </a:solidFill>
              </a:rPr>
              <a:t>S</a:t>
            </a:r>
            <a:r>
              <a:rPr lang="en-GB" sz="2400" dirty="0">
                <a:solidFill>
                  <a:srgbClr val="FFFF00"/>
                </a:solidFill>
              </a:rPr>
              <a:t>/dt = </a:t>
            </a:r>
            <a:r>
              <a:rPr lang="en-GB" sz="2400" dirty="0">
                <a:solidFill>
                  <a:srgbClr val="FFBDEB"/>
                </a:solidFill>
              </a:rPr>
              <a:t>S(R)</a:t>
            </a:r>
            <a:r>
              <a:rPr lang="en-GB" sz="2400" dirty="0">
                <a:solidFill>
                  <a:srgbClr val="FFFF00"/>
                </a:solidFill>
              </a:rPr>
              <a:t> -  </a:t>
            </a:r>
            <a:r>
              <a:rPr lang="en-GB" sz="2400" dirty="0">
                <a:solidFill>
                  <a:srgbClr val="66FFFF"/>
                </a:solidFill>
              </a:rPr>
              <a:t>F</a:t>
            </a:r>
            <a:r>
              <a:rPr lang="en-GB" sz="2400" baseline="-25000" dirty="0">
                <a:solidFill>
                  <a:srgbClr val="66FFFF"/>
                </a:solidFill>
              </a:rPr>
              <a:t>S</a:t>
            </a:r>
            <a:r>
              <a:rPr lang="en-GB" sz="2400" dirty="0">
                <a:solidFill>
                  <a:srgbClr val="66FFFF"/>
                </a:solidFill>
              </a:rPr>
              <a:t>/</a:t>
            </a:r>
            <a:r>
              <a:rPr lang="en-GB" sz="2400" dirty="0">
                <a:solidFill>
                  <a:srgbClr val="66FFFF"/>
                </a:solidFill>
                <a:sym typeface="Symbol" panose="05050102010706020507" pitchFamily="18" charset="2"/>
              </a:rPr>
              <a:t>()</a:t>
            </a:r>
          </a:p>
          <a:p>
            <a:pPr algn="ctr"/>
            <a:endParaRPr lang="en-GB" sz="2400" dirty="0">
              <a:solidFill>
                <a:srgbClr val="FFFF00"/>
              </a:solidFill>
              <a:sym typeface="Symbol" panose="05050102010706020507" pitchFamily="18" charset="2"/>
            </a:endParaRPr>
          </a:p>
          <a:p>
            <a:pPr algn="ctr"/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R = sunspot number</a:t>
            </a:r>
          </a:p>
          <a:p>
            <a:pPr marL="342900" indent="-342900" algn="ctr">
              <a:buFont typeface="Symbol" panose="05050102010706020507" pitchFamily="18" charset="2"/>
              <a:buChar char="f"/>
            </a:pPr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= solar cycle </a:t>
            </a:r>
          </a:p>
          <a:p>
            <a:pPr algn="ctr"/>
            <a:r>
              <a:rPr lang="en-GB" sz="2400" dirty="0">
                <a:solidFill>
                  <a:srgbClr val="FFFF00"/>
                </a:solidFill>
                <a:sym typeface="Symbol" panose="05050102010706020507" pitchFamily="18" charset="2"/>
              </a:rPr>
              <a:t>   phase</a:t>
            </a:r>
          </a:p>
          <a:p>
            <a:pPr algn="ctr"/>
            <a:endParaRPr lang="en-GB" sz="2400" dirty="0">
              <a:solidFill>
                <a:srgbClr val="FFFF00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CAEBBB1-D3F1-DFBF-AAD5-72F3F1B5A3CA}"/>
              </a:ext>
            </a:extLst>
          </p:cNvPr>
          <p:cNvGrpSpPr/>
          <p:nvPr/>
        </p:nvGrpSpPr>
        <p:grpSpPr>
          <a:xfrm>
            <a:off x="-10200" y="3614738"/>
            <a:ext cx="2950297" cy="508000"/>
            <a:chOff x="-4764" y="3614738"/>
            <a:chExt cx="2950297" cy="508000"/>
          </a:xfrm>
        </p:grpSpPr>
        <p:sp>
          <p:nvSpPr>
            <p:cNvPr id="29" name="Freeform 43">
              <a:extLst>
                <a:ext uri="{FF2B5EF4-FFF2-40B4-BE49-F238E27FC236}">
                  <a16:creationId xmlns:a16="http://schemas.microsoft.com/office/drawing/2014/main" id="{EE5A88A7-7BC2-B3B3-A405-AB6B8FC9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770" y="3614738"/>
              <a:ext cx="921763" cy="508000"/>
            </a:xfrm>
            <a:custGeom>
              <a:avLst/>
              <a:gdLst>
                <a:gd name="T0" fmla="*/ 2147483647 w 852"/>
                <a:gd name="T1" fmla="*/ 2147483647 h 320"/>
                <a:gd name="T2" fmla="*/ 2147483647 w 852"/>
                <a:gd name="T3" fmla="*/ 2147483647 h 320"/>
                <a:gd name="T4" fmla="*/ 2147483647 w 852"/>
                <a:gd name="T5" fmla="*/ 0 h 320"/>
                <a:gd name="T6" fmla="*/ 0 60000 65536"/>
                <a:gd name="T7" fmla="*/ 0 60000 65536"/>
                <a:gd name="T8" fmla="*/ 0 60000 65536"/>
                <a:gd name="csX0" fmla="*/ 6815 w 6815"/>
                <a:gd name="csY0" fmla="*/ 10000 h 10000"/>
                <a:gd name="csX1" fmla="*/ 4 w 6815"/>
                <a:gd name="csY1" fmla="*/ 5621 h 10000"/>
                <a:gd name="csX2" fmla="*/ 6064 w 6815"/>
                <a:gd name="csY2" fmla="*/ 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815" h="10000">
                  <a:moveTo>
                    <a:pt x="6815" y="10000"/>
                  </a:moveTo>
                  <a:cubicBezTo>
                    <a:pt x="4984" y="8281"/>
                    <a:pt x="133" y="7277"/>
                    <a:pt x="4" y="5621"/>
                  </a:cubicBezTo>
                  <a:cubicBezTo>
                    <a:pt x="-125" y="3965"/>
                    <a:pt x="3810" y="2563"/>
                    <a:pt x="6064" y="0"/>
                  </a:cubicBezTo>
                </a:path>
              </a:pathLst>
            </a:custGeom>
            <a:noFill/>
            <a:ln w="38100" cmpd="sng">
              <a:solidFill>
                <a:srgbClr val="FFC000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" name="Freeform 44">
              <a:extLst>
                <a:ext uri="{FF2B5EF4-FFF2-40B4-BE49-F238E27FC236}">
                  <a16:creationId xmlns:a16="http://schemas.microsoft.com/office/drawing/2014/main" id="{2BEC97DC-D466-CE1A-B578-0789FC5D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64" y="3673175"/>
              <a:ext cx="844299" cy="434975"/>
            </a:xfrm>
            <a:custGeom>
              <a:avLst/>
              <a:gdLst>
                <a:gd name="T0" fmla="*/ 0 w 845"/>
                <a:gd name="T1" fmla="*/ 0 h 274"/>
                <a:gd name="T2" fmla="*/ 2147483647 w 845"/>
                <a:gd name="T3" fmla="*/ 2147483647 h 274"/>
                <a:gd name="T4" fmla="*/ 2147483647 w 845"/>
                <a:gd name="T5" fmla="*/ 2147483647 h 274"/>
                <a:gd name="T6" fmla="*/ 0 60000 65536"/>
                <a:gd name="T7" fmla="*/ 0 60000 65536"/>
                <a:gd name="T8" fmla="*/ 0 60000 65536"/>
                <a:gd name="csX0" fmla="*/ 0 w 7370"/>
                <a:gd name="csY0" fmla="*/ 0 h 10000"/>
                <a:gd name="csX1" fmla="*/ 7370 w 7370"/>
                <a:gd name="csY1" fmla="*/ 5115 h 10000"/>
                <a:gd name="csX2" fmla="*/ 249 w 7370"/>
                <a:gd name="csY2" fmla="*/ 10000 h 10000"/>
                <a:gd name="csX0" fmla="*/ 0 w 8540"/>
                <a:gd name="csY0" fmla="*/ 0 h 10000"/>
                <a:gd name="csX1" fmla="*/ 8540 w 8540"/>
                <a:gd name="csY1" fmla="*/ 5115 h 10000"/>
                <a:gd name="csX2" fmla="*/ 338 w 8540"/>
                <a:gd name="csY2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540" h="10000">
                  <a:moveTo>
                    <a:pt x="0" y="0"/>
                  </a:moveTo>
                  <a:cubicBezTo>
                    <a:pt x="2505" y="2007"/>
                    <a:pt x="8362" y="3180"/>
                    <a:pt x="8540" y="5115"/>
                  </a:cubicBezTo>
                  <a:cubicBezTo>
                    <a:pt x="8604" y="6793"/>
                    <a:pt x="3870" y="8321"/>
                    <a:pt x="338" y="10000"/>
                  </a:cubicBezTo>
                </a:path>
              </a:pathLst>
            </a:custGeom>
            <a:noFill/>
            <a:ln w="38100" cmpd="sng">
              <a:solidFill>
                <a:srgbClr val="99FF99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74E52FD-B7F2-8AAC-AE30-AD245D52DC52}"/>
              </a:ext>
            </a:extLst>
          </p:cNvPr>
          <p:cNvGrpSpPr/>
          <p:nvPr/>
        </p:nvGrpSpPr>
        <p:grpSpPr>
          <a:xfrm>
            <a:off x="-37476" y="3592975"/>
            <a:ext cx="2950297" cy="565975"/>
            <a:chOff x="-4764" y="3571050"/>
            <a:chExt cx="2950297" cy="565975"/>
          </a:xfrm>
        </p:grpSpPr>
        <p:sp>
          <p:nvSpPr>
            <p:cNvPr id="32" name="Freeform 43">
              <a:extLst>
                <a:ext uri="{FF2B5EF4-FFF2-40B4-BE49-F238E27FC236}">
                  <a16:creationId xmlns:a16="http://schemas.microsoft.com/office/drawing/2014/main" id="{FC769F2B-CBBD-E236-85BF-3940ECDB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934" y="3571050"/>
              <a:ext cx="1152599" cy="558800"/>
            </a:xfrm>
            <a:custGeom>
              <a:avLst/>
              <a:gdLst>
                <a:gd name="T0" fmla="*/ 2147483647 w 852"/>
                <a:gd name="T1" fmla="*/ 2147483647 h 320"/>
                <a:gd name="T2" fmla="*/ 2147483647 w 852"/>
                <a:gd name="T3" fmla="*/ 2147483647 h 320"/>
                <a:gd name="T4" fmla="*/ 2147483647 w 852"/>
                <a:gd name="T5" fmla="*/ 0 h 320"/>
                <a:gd name="T6" fmla="*/ 0 60000 65536"/>
                <a:gd name="T7" fmla="*/ 0 60000 65536"/>
                <a:gd name="T8" fmla="*/ 0 60000 65536"/>
                <a:gd name="csX0" fmla="*/ 8593 w 8593"/>
                <a:gd name="csY0" fmla="*/ 10000 h 10000"/>
                <a:gd name="csX1" fmla="*/ 3 w 8593"/>
                <a:gd name="csY1" fmla="*/ 6568 h 10000"/>
                <a:gd name="csX2" fmla="*/ 7842 w 8593"/>
                <a:gd name="csY2" fmla="*/ 0 h 10000"/>
                <a:gd name="csX0" fmla="*/ 9917 w 9917"/>
                <a:gd name="csY0" fmla="*/ 10000 h 10000"/>
                <a:gd name="csX1" fmla="*/ 3 w 9917"/>
                <a:gd name="csY1" fmla="*/ 6000 h 10000"/>
                <a:gd name="csX2" fmla="*/ 9043 w 9917"/>
                <a:gd name="csY2" fmla="*/ 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9917" h="10000">
                  <a:moveTo>
                    <a:pt x="9917" y="10000"/>
                  </a:moveTo>
                  <a:cubicBezTo>
                    <a:pt x="7786" y="8281"/>
                    <a:pt x="154" y="7656"/>
                    <a:pt x="3" y="6000"/>
                  </a:cubicBezTo>
                  <a:cubicBezTo>
                    <a:pt x="-147" y="4344"/>
                    <a:pt x="6420" y="2563"/>
                    <a:pt x="9043" y="0"/>
                  </a:cubicBezTo>
                </a:path>
              </a:pathLst>
            </a:custGeom>
            <a:noFill/>
            <a:ln w="38100" cmpd="sng">
              <a:solidFill>
                <a:srgbClr val="FFC000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3" name="Freeform 44">
              <a:extLst>
                <a:ext uri="{FF2B5EF4-FFF2-40B4-BE49-F238E27FC236}">
                  <a16:creationId xmlns:a16="http://schemas.microsoft.com/office/drawing/2014/main" id="{40B02252-4807-1416-BA2D-084F1537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64" y="3702050"/>
              <a:ext cx="1132979" cy="434975"/>
            </a:xfrm>
            <a:custGeom>
              <a:avLst/>
              <a:gdLst>
                <a:gd name="T0" fmla="*/ 0 w 845"/>
                <a:gd name="T1" fmla="*/ 0 h 274"/>
                <a:gd name="T2" fmla="*/ 2147483647 w 845"/>
                <a:gd name="T3" fmla="*/ 2147483647 h 274"/>
                <a:gd name="T4" fmla="*/ 2147483647 w 845"/>
                <a:gd name="T5" fmla="*/ 2147483647 h 274"/>
                <a:gd name="T6" fmla="*/ 0 60000 65536"/>
                <a:gd name="T7" fmla="*/ 0 60000 65536"/>
                <a:gd name="T8" fmla="*/ 0 60000 65536"/>
                <a:gd name="csX0" fmla="*/ 0 w 8446"/>
                <a:gd name="csY0" fmla="*/ 0 h 10000"/>
                <a:gd name="csX1" fmla="*/ 8446 w 8446"/>
                <a:gd name="csY1" fmla="*/ 4008 h 10000"/>
                <a:gd name="csX2" fmla="*/ 249 w 8446"/>
                <a:gd name="csY2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46" h="10000">
                  <a:moveTo>
                    <a:pt x="0" y="0"/>
                  </a:moveTo>
                  <a:cubicBezTo>
                    <a:pt x="1846" y="2007"/>
                    <a:pt x="8315" y="2073"/>
                    <a:pt x="8446" y="4008"/>
                  </a:cubicBezTo>
                  <a:cubicBezTo>
                    <a:pt x="8493" y="5686"/>
                    <a:pt x="2852" y="8321"/>
                    <a:pt x="249" y="10000"/>
                  </a:cubicBezTo>
                </a:path>
              </a:pathLst>
            </a:custGeom>
            <a:noFill/>
            <a:ln w="38100" cmpd="sng">
              <a:solidFill>
                <a:srgbClr val="99FF99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233156F-729E-46CE-936B-3D7ED416E1D1}"/>
              </a:ext>
            </a:extLst>
          </p:cNvPr>
          <p:cNvGrpSpPr/>
          <p:nvPr/>
        </p:nvGrpSpPr>
        <p:grpSpPr>
          <a:xfrm>
            <a:off x="22703" y="3623044"/>
            <a:ext cx="2891819" cy="541512"/>
            <a:chOff x="6145" y="3621977"/>
            <a:chExt cx="2891819" cy="541512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DCB52E92-5A8C-C78E-FDC7-472200B2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5" y="3971148"/>
              <a:ext cx="2891819" cy="192341"/>
            </a:xfrm>
            <a:custGeom>
              <a:avLst/>
              <a:gdLst>
                <a:gd name="T0" fmla="*/ 0 w 1848"/>
                <a:gd name="T1" fmla="*/ 2147483647 h 162"/>
                <a:gd name="T2" fmla="*/ 2147483647 w 1848"/>
                <a:gd name="T3" fmla="*/ 2147483647 h 162"/>
                <a:gd name="T4" fmla="*/ 2147483647 w 1848"/>
                <a:gd name="T5" fmla="*/ 2147483647 h 162"/>
                <a:gd name="T6" fmla="*/ 0 60000 65536"/>
                <a:gd name="T7" fmla="*/ 0 60000 65536"/>
                <a:gd name="T8" fmla="*/ 0 60000 65536"/>
                <a:gd name="csX0" fmla="*/ 0 w 9512"/>
                <a:gd name="csY0" fmla="*/ 8940 h 8951"/>
                <a:gd name="csX1" fmla="*/ 5265 w 9512"/>
                <a:gd name="csY1" fmla="*/ 51 h 8951"/>
                <a:gd name="csX2" fmla="*/ 9512 w 9512"/>
                <a:gd name="csY2" fmla="*/ 7863 h 8951"/>
                <a:gd name="csX0" fmla="*/ 0 w 10000"/>
                <a:gd name="csY0" fmla="*/ 8328 h 8343"/>
                <a:gd name="csX1" fmla="*/ 5193 w 10000"/>
                <a:gd name="csY1" fmla="*/ 70 h 8343"/>
                <a:gd name="csX2" fmla="*/ 10000 w 10000"/>
                <a:gd name="csY2" fmla="*/ 7124 h 8343"/>
                <a:gd name="csX0" fmla="*/ 0 w 10274"/>
                <a:gd name="csY0" fmla="*/ 9997 h 10015"/>
                <a:gd name="csX1" fmla="*/ 5193 w 10274"/>
                <a:gd name="csY1" fmla="*/ 99 h 10015"/>
                <a:gd name="csX2" fmla="*/ 10274 w 10274"/>
                <a:gd name="csY2" fmla="*/ 7050 h 100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74" h="10015">
                  <a:moveTo>
                    <a:pt x="0" y="9997"/>
                  </a:moveTo>
                  <a:cubicBezTo>
                    <a:pt x="933" y="10492"/>
                    <a:pt x="3441" y="1090"/>
                    <a:pt x="5193" y="99"/>
                  </a:cubicBezTo>
                  <a:cubicBezTo>
                    <a:pt x="6946" y="-894"/>
                    <a:pt x="9238" y="5811"/>
                    <a:pt x="10274" y="705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lg" len="lg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" name="Freeform 35">
              <a:extLst>
                <a:ext uri="{FF2B5EF4-FFF2-40B4-BE49-F238E27FC236}">
                  <a16:creationId xmlns:a16="http://schemas.microsoft.com/office/drawing/2014/main" id="{B5B6EECB-F432-2D54-C253-45FCECF90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9" y="3621977"/>
              <a:ext cx="2778786" cy="213349"/>
            </a:xfrm>
            <a:custGeom>
              <a:avLst/>
              <a:gdLst>
                <a:gd name="T0" fmla="*/ 0 w 1799"/>
                <a:gd name="T1" fmla="*/ 0 h 354"/>
                <a:gd name="T2" fmla="*/ 2147483647 w 1799"/>
                <a:gd name="T3" fmla="*/ 2147483647 h 354"/>
                <a:gd name="T4" fmla="*/ 0 60000 65536"/>
                <a:gd name="T5" fmla="*/ 0 60000 65536"/>
                <a:gd name="csX0" fmla="*/ 0 w 10067"/>
                <a:gd name="csY0" fmla="*/ 2404 h 6404"/>
                <a:gd name="csX1" fmla="*/ 10067 w 10067"/>
                <a:gd name="csY1" fmla="*/ 0 h 6404"/>
                <a:gd name="csX0" fmla="*/ 0 w 9598"/>
                <a:gd name="csY0" fmla="*/ 1080 h 8803"/>
                <a:gd name="csX1" fmla="*/ 9598 w 9598"/>
                <a:gd name="csY1" fmla="*/ 0 h 8803"/>
                <a:gd name="csX0" fmla="*/ 0 w 10000"/>
                <a:gd name="csY0" fmla="*/ 1227 h 7448"/>
                <a:gd name="csX1" fmla="*/ 10000 w 10000"/>
                <a:gd name="csY1" fmla="*/ 0 h 7448"/>
                <a:gd name="csX0" fmla="*/ 0 w 10000"/>
                <a:gd name="csY0" fmla="*/ 1647 h 9403"/>
                <a:gd name="csX1" fmla="*/ 10000 w 10000"/>
                <a:gd name="csY1" fmla="*/ 0 h 9403"/>
                <a:gd name="csX0" fmla="*/ 0 w 10000"/>
                <a:gd name="csY0" fmla="*/ 4355 h 11323"/>
                <a:gd name="csX1" fmla="*/ 10000 w 10000"/>
                <a:gd name="csY1" fmla="*/ 0 h 11323"/>
                <a:gd name="csX0" fmla="*/ 0 w 10000"/>
                <a:gd name="csY0" fmla="*/ 4355 h 9823"/>
                <a:gd name="csX1" fmla="*/ 10000 w 10000"/>
                <a:gd name="csY1" fmla="*/ 0 h 9823"/>
                <a:gd name="csX0" fmla="*/ 0 w 10070"/>
                <a:gd name="csY0" fmla="*/ 3991 h 9789"/>
                <a:gd name="csX1" fmla="*/ 10070 w 10070"/>
                <a:gd name="csY1" fmla="*/ 0 h 9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70" h="9789">
                  <a:moveTo>
                    <a:pt x="0" y="3991"/>
                  </a:moveTo>
                  <a:cubicBezTo>
                    <a:pt x="2506" y="9542"/>
                    <a:pt x="6821" y="15200"/>
                    <a:pt x="10070" y="0"/>
                  </a:cubicBezTo>
                </a:path>
              </a:pathLst>
            </a:custGeom>
            <a:noFill/>
            <a:ln w="38100" cmpd="sng">
              <a:solidFill>
                <a:srgbClr val="0000FF"/>
              </a:solidFill>
              <a:round/>
              <a:headEnd type="none" w="lg" len="lg"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2" name="Oval 1">
            <a:extLst>
              <a:ext uri="{FF2B5EF4-FFF2-40B4-BE49-F238E27FC236}">
                <a16:creationId xmlns:a16="http://schemas.microsoft.com/office/drawing/2014/main" id="{4427BD47-7ACA-0F5D-2462-8A44AD0152F1}"/>
              </a:ext>
            </a:extLst>
          </p:cNvPr>
          <p:cNvSpPr>
            <a:spLocks noChangeAspect="1"/>
          </p:cNvSpPr>
          <p:nvPr/>
        </p:nvSpPr>
        <p:spPr>
          <a:xfrm>
            <a:off x="1405669" y="3816076"/>
            <a:ext cx="144000" cy="144000"/>
          </a:xfrm>
          <a:prstGeom prst="ellipse">
            <a:avLst/>
          </a:prstGeom>
          <a:solidFill>
            <a:srgbClr val="00FFFF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8711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"/>
                            </p:stCondLst>
                            <p:childTnLst>
                              <p:par>
                                <p:cTn id="12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"/>
                            </p:stCondLst>
                            <p:childTnLst>
                              <p:par>
                                <p:cTn id="15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30"/>
                            </p:stCondLst>
                            <p:childTnLst>
                              <p:par>
                                <p:cTn id="18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"/>
                            </p:stCondLst>
                            <p:childTnLst>
                              <p:par>
                                <p:cTn id="21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"/>
                            </p:stCondLst>
                            <p:childTnLst>
                              <p:par>
                                <p:cTn id="24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0"/>
                            </p:stCondLst>
                            <p:childTnLst>
                              <p:par>
                                <p:cTn id="27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70"/>
                            </p:stCondLst>
                            <p:childTnLst>
                              <p:par>
                                <p:cTn id="30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0"/>
                            </p:stCondLst>
                            <p:childTnLst>
                              <p:par>
                                <p:cTn id="3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90"/>
                            </p:stCondLst>
                            <p:childTnLst>
                              <p:par>
                                <p:cTn id="36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"/>
                            </p:stCondLst>
                            <p:childTnLst>
                              <p:par>
                                <p:cTn id="39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10"/>
                            </p:stCondLst>
                            <p:childTnLst>
                              <p:par>
                                <p:cTn id="42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20"/>
                            </p:stCondLst>
                            <p:childTnLst>
                              <p:par>
                                <p:cTn id="45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30"/>
                            </p:stCondLst>
                            <p:childTnLst>
                              <p:par>
                                <p:cTn id="48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40"/>
                            </p:stCondLst>
                            <p:childTnLst>
                              <p:par>
                                <p:cTn id="51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"/>
                            </p:stCondLst>
                            <p:childTnLst>
                              <p:par>
                                <p:cTn id="54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60"/>
                            </p:stCondLst>
                            <p:childTnLst>
                              <p:par>
                                <p:cTn id="57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70"/>
                            </p:stCondLst>
                            <p:childTnLst>
                              <p:par>
                                <p:cTn id="60" presetID="1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80"/>
                            </p:stCondLst>
                            <p:childTnLst>
                              <p:par>
                                <p:cTn id="63" presetID="1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90"/>
                            </p:stCondLst>
                            <p:childTnLst>
                              <p:par>
                                <p:cTn id="6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afterEffect">
                                  <p:stCondLst>
                                    <p:cond delay="1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"/>
                            </p:stCondLst>
                            <p:childTnLst>
                              <p:par>
                                <p:cTn id="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"/>
                            </p:stCondLst>
                            <p:childTnLst>
                              <p:par>
                                <p:cTn id="93" presetID="1" presetClass="exit" presetSubtype="0" fill="hold" nodeType="afterEffect">
                                  <p:stCondLst>
                                    <p:cond delay="1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42016" grpId="0" animBg="1"/>
      <p:bldP spid="2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9E719AD-CE44-0F29-C26B-DAE45E97DE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F99AF916-AFF0-3EBB-420C-2DA1B2B847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  <a14:imgEffect>
                      <a14:colorTemperature colorTemp="4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32752"/>
          <a:stretch>
            <a:fillRect/>
          </a:stretch>
        </p:blipFill>
        <p:spPr>
          <a:xfrm rot="16200000">
            <a:off x="1052623" y="-1045535"/>
            <a:ext cx="7038753" cy="9144000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id="{4EE2B000-622B-A6DC-1C3E-ADDD1D652658}"/>
              </a:ext>
            </a:extLst>
          </p:cNvPr>
          <p:cNvSpPr/>
          <p:nvPr/>
        </p:nvSpPr>
        <p:spPr>
          <a:xfrm>
            <a:off x="1" y="-107104"/>
            <a:ext cx="9144000" cy="7372685"/>
          </a:xfrm>
          <a:prstGeom prst="rect">
            <a:avLst/>
          </a:prstGeom>
          <a:solidFill>
            <a:srgbClr val="000022">
              <a:alpha val="50196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AFB50C15-7381-85AC-F731-3AE9BF77F957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148BD66F-5CBD-C5E8-3EF0-70F55A120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DA3C6FEE-5A37-9BAA-D2BD-1FBB6D40D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7533EB1E-82F0-3E56-18F2-16354B5E20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3B0B98F5-481A-7619-C393-8462406EF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BFDB4DB1-EAC9-0B15-709B-67926BC6AE6D}"/>
              </a:ext>
            </a:extLst>
          </p:cNvPr>
          <p:cNvSpPr txBox="1">
            <a:spLocks/>
          </p:cNvSpPr>
          <p:nvPr/>
        </p:nvSpPr>
        <p:spPr bwMode="auto">
          <a:xfrm>
            <a:off x="3562728" y="543122"/>
            <a:ext cx="5207001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latin typeface="Neutraface Text Bold" panose="02000800040000020004" pitchFamily="50" charset="0"/>
                <a:cs typeface="Arial" panose="020B0604020202020204" pitchFamily="34" charset="0"/>
              </a:rPr>
              <a:t>Ulysses</a:t>
            </a:r>
            <a:r>
              <a:rPr lang="en-GB" sz="3200" kern="0" dirty="0">
                <a:latin typeface="Neutraface Text Light" panose="02000600050000020004" pitchFamily="50" charset="0"/>
                <a:cs typeface="Arial" panose="020B0604020202020204" pitchFamily="34" charset="0"/>
              </a:rPr>
              <a:t>: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latin typeface="Neutraface Text Bold" panose="02000800040000020004" pitchFamily="50" charset="0"/>
                <a:cs typeface="Arial" panose="020B0604020202020204" pitchFamily="34" charset="0"/>
              </a:rPr>
              <a:t>out of ecliptic observations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Neutraface Text Bold" panose="02000800040000020004" pitchFamily="50" charset="0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4458E6B2-71D4-C7A6-E58E-01DE0CE0874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43" name="Rectangle 8">
            <a:extLst>
              <a:ext uri="{FF2B5EF4-FFF2-40B4-BE49-F238E27FC236}">
                <a16:creationId xmlns:a16="http://schemas.microsoft.com/office/drawing/2014/main" id="{BFC8BD31-BAF4-9C3B-761C-D350130252D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28547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C936F01-044D-58F8-4A81-AEA678B1060D}"/>
              </a:ext>
            </a:extLst>
          </p:cNvPr>
          <p:cNvSpPr/>
          <p:nvPr/>
        </p:nvSpPr>
        <p:spPr>
          <a:xfrm flipH="1">
            <a:off x="1482366" y="1667389"/>
            <a:ext cx="5724671" cy="5069962"/>
          </a:xfrm>
          <a:prstGeom prst="ellipse">
            <a:avLst/>
          </a:prstGeom>
          <a:noFill/>
          <a:ln>
            <a:solidFill>
              <a:srgbClr val="D6009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02B40AAA-1A24-C874-5D94-ABD4042B6BB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5791934" y="4009545"/>
            <a:ext cx="403687" cy="383641"/>
          </a:xfrm>
          <a:prstGeom prst="rect">
            <a:avLst/>
          </a:prstGeom>
        </p:spPr>
      </p:pic>
      <p:grpSp>
        <p:nvGrpSpPr>
          <p:cNvPr id="49" name="Group 48">
            <a:extLst>
              <a:ext uri="{FF2B5EF4-FFF2-40B4-BE49-F238E27FC236}">
                <a16:creationId xmlns:a16="http://schemas.microsoft.com/office/drawing/2014/main" id="{66938C1F-5AC5-9358-30A9-2AEB271FF34C}"/>
              </a:ext>
            </a:extLst>
          </p:cNvPr>
          <p:cNvGrpSpPr/>
          <p:nvPr/>
        </p:nvGrpSpPr>
        <p:grpSpPr>
          <a:xfrm rot="10800000" flipH="1" flipV="1">
            <a:off x="6701037" y="4072638"/>
            <a:ext cx="266950" cy="249848"/>
            <a:chOff x="3319307" y="4071059"/>
            <a:chExt cx="266950" cy="249848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B9E29083-D097-6EC8-9E04-473B25030A2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319307" y="4071440"/>
              <a:ext cx="266950" cy="249467"/>
            </a:xfrm>
            <a:prstGeom prst="rect">
              <a:avLst/>
            </a:prstGeom>
          </p:spPr>
        </p:pic>
        <p:sp>
          <p:nvSpPr>
            <p:cNvPr id="23" name="Oval 27">
              <a:extLst>
                <a:ext uri="{FF2B5EF4-FFF2-40B4-BE49-F238E27FC236}">
                  <a16:creationId xmlns:a16="http://schemas.microsoft.com/office/drawing/2014/main" id="{7737BEE5-7A37-58F8-6057-2291E32C16EB}"/>
                </a:ext>
              </a:extLst>
            </p:cNvPr>
            <p:cNvSpPr/>
            <p:nvPr/>
          </p:nvSpPr>
          <p:spPr>
            <a:xfrm>
              <a:off x="3461949" y="4071059"/>
              <a:ext cx="100779" cy="227634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07F7D03-9E84-0EF4-10E6-86A25EABEBBC}"/>
              </a:ext>
            </a:extLst>
          </p:cNvPr>
          <p:cNvGrpSpPr/>
          <p:nvPr/>
        </p:nvGrpSpPr>
        <p:grpSpPr>
          <a:xfrm>
            <a:off x="6574559" y="5294854"/>
            <a:ext cx="489661" cy="509548"/>
            <a:chOff x="6574559" y="5294854"/>
            <a:chExt cx="489661" cy="509548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31A14997-D338-7779-35D9-424B20C6227F}"/>
                </a:ext>
              </a:extLst>
            </p:cNvPr>
            <p:cNvSpPr/>
            <p:nvPr/>
          </p:nvSpPr>
          <p:spPr>
            <a:xfrm rot="1346299" flipH="1">
              <a:off x="6724170" y="5509133"/>
              <a:ext cx="177888" cy="73197"/>
            </a:xfrm>
            <a:prstGeom prst="ellipse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A629736-2CB1-110B-CB26-DDB28CDC8104}"/>
                </a:ext>
              </a:extLst>
            </p:cNvPr>
            <p:cNvSpPr/>
            <p:nvPr/>
          </p:nvSpPr>
          <p:spPr>
            <a:xfrm rot="1416261" flipH="1">
              <a:off x="6745346" y="5471790"/>
              <a:ext cx="168841" cy="75172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379159A4-AD1F-1BAA-569E-ED7A87E2E21F}"/>
                </a:ext>
              </a:extLst>
            </p:cNvPr>
            <p:cNvSpPr/>
            <p:nvPr/>
          </p:nvSpPr>
          <p:spPr>
            <a:xfrm rot="1346299" flipH="1">
              <a:off x="6760817" y="5438080"/>
              <a:ext cx="169146" cy="73197"/>
            </a:xfrm>
            <a:prstGeom prst="ellipse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684A7436-F7C3-CA9F-DFF2-E5F0CCBD1DFA}"/>
                </a:ext>
              </a:extLst>
            </p:cNvPr>
            <p:cNvGrpSpPr/>
            <p:nvPr/>
          </p:nvGrpSpPr>
          <p:grpSpPr>
            <a:xfrm rot="4167273" flipH="1">
              <a:off x="6896944" y="5578360"/>
              <a:ext cx="231905" cy="102647"/>
              <a:chOff x="6515326" y="3029040"/>
              <a:chExt cx="632608" cy="311598"/>
            </a:xfrm>
            <a:solidFill>
              <a:schemeClr val="tx1"/>
            </a:solidFill>
          </p:grpSpPr>
          <p:sp>
            <p:nvSpPr>
              <p:cNvPr id="36" name="Rectangle 37">
                <a:extLst>
                  <a:ext uri="{FF2B5EF4-FFF2-40B4-BE49-F238E27FC236}">
                    <a16:creationId xmlns:a16="http://schemas.microsoft.com/office/drawing/2014/main" id="{F392A000-7C6A-F124-8B65-287DA5037A4E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47C90F54-DF18-A35B-B607-A708DF4673F3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29" name="Rectangle 37">
              <a:extLst>
                <a:ext uri="{FF2B5EF4-FFF2-40B4-BE49-F238E27FC236}">
                  <a16:creationId xmlns:a16="http://schemas.microsoft.com/office/drawing/2014/main" id="{73B0150D-0A9B-D8B0-B08E-512E94565DA9}"/>
                </a:ext>
              </a:extLst>
            </p:cNvPr>
            <p:cNvSpPr/>
            <p:nvPr/>
          </p:nvSpPr>
          <p:spPr>
            <a:xfrm rot="17792505" flipH="1">
              <a:off x="6769890" y="5405044"/>
              <a:ext cx="84622" cy="11542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0" name="Rectangle 37">
              <a:extLst>
                <a:ext uri="{FF2B5EF4-FFF2-40B4-BE49-F238E27FC236}">
                  <a16:creationId xmlns:a16="http://schemas.microsoft.com/office/drawing/2014/main" id="{A28F29E4-5FBD-E3D4-D9E7-1469792F95F6}"/>
                </a:ext>
              </a:extLst>
            </p:cNvPr>
            <p:cNvSpPr/>
            <p:nvPr/>
          </p:nvSpPr>
          <p:spPr>
            <a:xfrm rot="13450322" flipH="1">
              <a:off x="6819947" y="5667201"/>
              <a:ext cx="107404" cy="4546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1" name="Rectangle 37">
              <a:extLst>
                <a:ext uri="{FF2B5EF4-FFF2-40B4-BE49-F238E27FC236}">
                  <a16:creationId xmlns:a16="http://schemas.microsoft.com/office/drawing/2014/main" id="{7A144A92-0B70-4853-4C82-1607C1DD7DF6}"/>
                </a:ext>
              </a:extLst>
            </p:cNvPr>
            <p:cNvSpPr/>
            <p:nvPr/>
          </p:nvSpPr>
          <p:spPr>
            <a:xfrm rot="17345037" flipH="1">
              <a:off x="6821908" y="5609534"/>
              <a:ext cx="46157" cy="4546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2" name="Rectangle 37">
              <a:extLst>
                <a:ext uri="{FF2B5EF4-FFF2-40B4-BE49-F238E27FC236}">
                  <a16:creationId xmlns:a16="http://schemas.microsoft.com/office/drawing/2014/main" id="{0C15E06B-E731-5E80-1B15-54B0F01A0FB3}"/>
                </a:ext>
              </a:extLst>
            </p:cNvPr>
            <p:cNvSpPr/>
            <p:nvPr/>
          </p:nvSpPr>
          <p:spPr>
            <a:xfrm rot="17345037" flipH="1">
              <a:off x="6842871" y="5750193"/>
              <a:ext cx="103872" cy="4546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68D09CCE-DADB-D975-DFFE-20A69DAF0E1B}"/>
                </a:ext>
              </a:extLst>
            </p:cNvPr>
            <p:cNvGrpSpPr/>
            <p:nvPr/>
          </p:nvGrpSpPr>
          <p:grpSpPr>
            <a:xfrm rot="4167273" flipV="1">
              <a:off x="6512298" y="5357115"/>
              <a:ext cx="245854" cy="121331"/>
              <a:chOff x="6477275" y="2972324"/>
              <a:chExt cx="670659" cy="368314"/>
            </a:xfrm>
            <a:solidFill>
              <a:schemeClr val="tx1"/>
            </a:solidFill>
          </p:grpSpPr>
          <p:sp>
            <p:nvSpPr>
              <p:cNvPr id="34" name="Rectangle 37">
                <a:extLst>
                  <a:ext uri="{FF2B5EF4-FFF2-40B4-BE49-F238E27FC236}">
                    <a16:creationId xmlns:a16="http://schemas.microsoft.com/office/drawing/2014/main" id="{73ACF753-90DB-26C0-6077-82E6F6871DCC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3E8CFCFF-6B28-C702-4C1B-11BD1936A65B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sp>
        <p:nvSpPr>
          <p:cNvPr id="42" name="Arrow: Up 41">
            <a:extLst>
              <a:ext uri="{FF2B5EF4-FFF2-40B4-BE49-F238E27FC236}">
                <a16:creationId xmlns:a16="http://schemas.microsoft.com/office/drawing/2014/main" id="{22AC7EEA-3665-693D-35E2-A9592492BD43}"/>
              </a:ext>
            </a:extLst>
          </p:cNvPr>
          <p:cNvSpPr/>
          <p:nvPr/>
        </p:nvSpPr>
        <p:spPr>
          <a:xfrm rot="1501168" flipH="1">
            <a:off x="6799587" y="4798928"/>
            <a:ext cx="428723" cy="470129"/>
          </a:xfrm>
          <a:prstGeom prst="upArrow">
            <a:avLst/>
          </a:prstGeom>
          <a:solidFill>
            <a:srgbClr val="FFFF00"/>
          </a:solidFill>
          <a:ln>
            <a:solidFill>
              <a:srgbClr val="33CC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7149760-4FD5-9850-6512-DB1635EAB6AC}"/>
              </a:ext>
            </a:extLst>
          </p:cNvPr>
          <p:cNvGrpSpPr/>
          <p:nvPr/>
        </p:nvGrpSpPr>
        <p:grpSpPr>
          <a:xfrm>
            <a:off x="1677825" y="4038203"/>
            <a:ext cx="583537" cy="457180"/>
            <a:chOff x="2014709" y="4057453"/>
            <a:chExt cx="583537" cy="457180"/>
          </a:xfrm>
        </p:grpSpPr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B5F8325A-E252-DF07-CCF6-89624E4693E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2014709" y="4057453"/>
              <a:ext cx="583537" cy="457180"/>
            </a:xfrm>
            <a:prstGeom prst="rect">
              <a:avLst/>
            </a:prstGeom>
          </p:spPr>
        </p:pic>
        <p:sp>
          <p:nvSpPr>
            <p:cNvPr id="56" name="Oval 27">
              <a:extLst>
                <a:ext uri="{FF2B5EF4-FFF2-40B4-BE49-F238E27FC236}">
                  <a16:creationId xmlns:a16="http://schemas.microsoft.com/office/drawing/2014/main" id="{E1608C6F-7A41-C795-7D19-3734A47CD89E}"/>
                </a:ext>
              </a:extLst>
            </p:cNvPr>
            <p:cNvSpPr>
              <a:spLocks/>
            </p:cNvSpPr>
            <p:nvPr/>
          </p:nvSpPr>
          <p:spPr>
            <a:xfrm rot="10800000" flipV="1">
              <a:off x="2073727" y="4084618"/>
              <a:ext cx="252000" cy="40285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6F1F0BEA-1620-436A-7CE5-A994EE927672}"/>
              </a:ext>
            </a:extLst>
          </p:cNvPr>
          <p:cNvSpPr txBox="1"/>
          <p:nvPr/>
        </p:nvSpPr>
        <p:spPr>
          <a:xfrm>
            <a:off x="7523267" y="2642127"/>
            <a:ext cx="14986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chemeClr val="bg1"/>
                </a:solidFill>
                <a:latin typeface="Neutraface Text Demi" panose="02000600040000020004" pitchFamily="50" charset="0"/>
              </a:rPr>
              <a:t>perihelion 1.35 au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BEA84A9-5BBB-6B50-6631-C55959143EE7}"/>
              </a:ext>
            </a:extLst>
          </p:cNvPr>
          <p:cNvSpPr txBox="1"/>
          <p:nvPr/>
        </p:nvSpPr>
        <p:spPr>
          <a:xfrm>
            <a:off x="249059" y="2429401"/>
            <a:ext cx="14986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chemeClr val="bg1"/>
                </a:solidFill>
                <a:latin typeface="Neutraface Text Demi" panose="02000600040000020004" pitchFamily="50" charset="0"/>
              </a:rPr>
              <a:t>aphelion </a:t>
            </a:r>
          </a:p>
          <a:p>
            <a:r>
              <a:rPr lang="en-GB" sz="2400" dirty="0">
                <a:solidFill>
                  <a:schemeClr val="bg1"/>
                </a:solidFill>
                <a:latin typeface="Neutraface Text Demi" panose="02000600040000020004" pitchFamily="50" charset="0"/>
              </a:rPr>
              <a:t>5.40 au</a:t>
            </a:r>
          </a:p>
        </p:txBody>
      </p: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4FE46815-32C2-1B9E-CCA4-F2D1C97B3488}"/>
              </a:ext>
            </a:extLst>
          </p:cNvPr>
          <p:cNvCxnSpPr>
            <a:cxnSpLocks/>
          </p:cNvCxnSpPr>
          <p:nvPr/>
        </p:nvCxnSpPr>
        <p:spPr>
          <a:xfrm>
            <a:off x="750771" y="3260398"/>
            <a:ext cx="694708" cy="965924"/>
          </a:xfrm>
          <a:prstGeom prst="straightConnector1">
            <a:avLst/>
          </a:prstGeom>
          <a:ln w="28575">
            <a:solidFill>
              <a:schemeClr val="bg1"/>
            </a:solidFill>
            <a:tailEnd type="stealth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12" name="Straight Arrow Connector 269311">
            <a:extLst>
              <a:ext uri="{FF2B5EF4-FFF2-40B4-BE49-F238E27FC236}">
                <a16:creationId xmlns:a16="http://schemas.microsoft.com/office/drawing/2014/main" id="{79D121D5-3286-45B9-4331-B960D06BBB64}"/>
              </a:ext>
            </a:extLst>
          </p:cNvPr>
          <p:cNvCxnSpPr>
            <a:cxnSpLocks/>
          </p:cNvCxnSpPr>
          <p:nvPr/>
        </p:nvCxnSpPr>
        <p:spPr>
          <a:xfrm flipH="1">
            <a:off x="7207037" y="3429000"/>
            <a:ext cx="385478" cy="768753"/>
          </a:xfrm>
          <a:prstGeom prst="straightConnector1">
            <a:avLst/>
          </a:prstGeom>
          <a:ln w="28575">
            <a:solidFill>
              <a:schemeClr val="bg1"/>
            </a:solidFill>
            <a:tailEnd type="stealth" w="lg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5897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6198 -0.56667 C -0.09965 -0.56273 0.03698 -0.40255 0.04566 -0.20232 C 0.04757 0.00139 -0.10833 0.17477 -0.26441 0.17315 C -0.40955 0.17268 -0.5776 0.05486 -0.58299 -0.18357 C -0.58125 -0.42824 -0.42448 -0.5706 -0.26198 -0.56667 Z " pathEditMode="relative" rAng="0" ptsTypes="AAAAA">
                                      <p:cBhvr>
                                        <p:cTn id="6" dur="5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77" y="36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1E53D6E-DAF3-624F-25F7-C4F3F4D45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E4C32F77-2F5D-6C73-D4D7-99FEB736E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8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673D0A6-D047-3610-A8D8-BA29E0E570E3}"/>
              </a:ext>
            </a:extLst>
          </p:cNvPr>
          <p:cNvSpPr/>
          <p:nvPr/>
        </p:nvSpPr>
        <p:spPr bwMode="auto">
          <a:xfrm>
            <a:off x="0" y="-1854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C4B4430F-25F2-FBA1-A58A-90A3066F81FE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D734D88D-3F8A-0801-DC37-92ADF470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A92A49D3-D40E-70F1-907D-2D1767DCB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F24536CF-84A8-C20E-3ED7-C91BDEA6A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54AF0331-F772-E25B-DD71-3A0CEA787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05562F74-B15B-D155-AB18-331FAFA7C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3ACF12E1-5403-5272-A0B3-BD0F53EF84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32311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E3021480-9448-B0D2-749A-5B30287561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072E4B39-57DD-E948-717D-A5ED75121C37}"/>
              </a:ext>
            </a:extLst>
          </p:cNvPr>
          <p:cNvSpPr txBox="1"/>
          <p:nvPr/>
        </p:nvSpPr>
        <p:spPr>
          <a:xfrm>
            <a:off x="241299" y="1571428"/>
            <a:ext cx="9896929" cy="3602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highlight>
                  <a:srgbClr val="00CC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Ulysses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 &amp; </a:t>
            </a:r>
            <a:r>
              <a:rPr lang="en-GB" sz="2200" dirty="0">
                <a:solidFill>
                  <a:prstClr val="black"/>
                </a:solidFill>
                <a:highlight>
                  <a:srgbClr val="CC00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ACE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observations of radial field B</a:t>
            </a:r>
            <a:r>
              <a:rPr lang="en-GB" sz="2200" baseline="-25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during perihelion passes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03D2FF7-EF61-DF8C-CB95-5204964C1000}"/>
              </a:ext>
            </a:extLst>
          </p:cNvPr>
          <p:cNvGrpSpPr/>
          <p:nvPr/>
        </p:nvGrpSpPr>
        <p:grpSpPr>
          <a:xfrm>
            <a:off x="200843" y="4381898"/>
            <a:ext cx="707572" cy="683000"/>
            <a:chOff x="3868764" y="4018639"/>
            <a:chExt cx="1365250" cy="1365250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E33B478A-72C2-19AE-07FC-5614C4F55B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68764" y="4018639"/>
              <a:ext cx="1365250" cy="136525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F77AEAFF-623B-FB17-CDE0-593A5381072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8129" y="4640850"/>
              <a:ext cx="477370" cy="324850"/>
            </a:xfrm>
            <a:prstGeom prst="rect">
              <a:avLst/>
            </a:prstGeom>
          </p:spPr>
        </p:pic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7BB59C0F-39F1-9749-56EC-48805D04689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3870" b="12496"/>
            <a:stretch>
              <a:fillRect/>
            </a:stretch>
          </p:blipFill>
          <p:spPr>
            <a:xfrm rot="16200000">
              <a:off x="4119986" y="4744945"/>
              <a:ext cx="257084" cy="228693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04E8A8D7-84A3-DB8E-95B7-B196B7510A2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4400419" y="4304339"/>
              <a:ext cx="355530" cy="202869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CCBFDA8-3601-9EA5-8DF6-34D563CF4684}"/>
              </a:ext>
            </a:extLst>
          </p:cNvPr>
          <p:cNvGrpSpPr>
            <a:grpSpLocks noChangeAspect="1"/>
          </p:cNvGrpSpPr>
          <p:nvPr/>
        </p:nvGrpSpPr>
        <p:grpSpPr>
          <a:xfrm>
            <a:off x="1898586" y="4440194"/>
            <a:ext cx="612000" cy="580921"/>
            <a:chOff x="3436219" y="1257300"/>
            <a:chExt cx="5236143" cy="4970245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3CDEBDBA-F01C-3310-5678-F04F944A895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23" name="Oval 27">
              <a:extLst>
                <a:ext uri="{FF2B5EF4-FFF2-40B4-BE49-F238E27FC236}">
                  <a16:creationId xmlns:a16="http://schemas.microsoft.com/office/drawing/2014/main" id="{53B42C3D-FF3E-AA48-B704-5C6858C8F731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B1D2ED9-A079-8E8C-B639-68F64762766E}"/>
              </a:ext>
            </a:extLst>
          </p:cNvPr>
          <p:cNvGrpSpPr>
            <a:grpSpLocks noChangeAspect="1"/>
          </p:cNvGrpSpPr>
          <p:nvPr/>
        </p:nvGrpSpPr>
        <p:grpSpPr>
          <a:xfrm rot="2670553">
            <a:off x="1506350" y="4509266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68ECC8CB-14CF-4929-0680-7D0885A6D108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61517C4D-2B92-CD8E-C3FD-453B6D162F6E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2E0E6970-B340-6A61-21D8-541D33C496BD}"/>
                </a:ext>
              </a:extLst>
            </p:cNvPr>
            <p:cNvSpPr/>
            <p:nvPr/>
          </p:nvSpPr>
          <p:spPr>
            <a:xfrm rot="2820974">
              <a:off x="7131201" y="3396011"/>
              <a:ext cx="513461" cy="199671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7EF2DA9-3CE7-5949-9814-F9CDEDD737C9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36" name="Rectangle 37">
                <a:extLst>
                  <a:ext uri="{FF2B5EF4-FFF2-40B4-BE49-F238E27FC236}">
                    <a16:creationId xmlns:a16="http://schemas.microsoft.com/office/drawing/2014/main" id="{6AD4DCBF-25C2-C425-F1E5-5D1DC7E602DB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A0B1A410-84A4-E621-2C2B-D01DEDE1A36B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29" name="Rectangle 37">
              <a:extLst>
                <a:ext uri="{FF2B5EF4-FFF2-40B4-BE49-F238E27FC236}">
                  <a16:creationId xmlns:a16="http://schemas.microsoft.com/office/drawing/2014/main" id="{05648C54-13E2-D039-A7D7-DA8B52677C33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0" name="Rectangle 37">
              <a:extLst>
                <a:ext uri="{FF2B5EF4-FFF2-40B4-BE49-F238E27FC236}">
                  <a16:creationId xmlns:a16="http://schemas.microsoft.com/office/drawing/2014/main" id="{C00AC734-C330-FAE0-CD17-FE6C1506E9FC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1" name="Rectangle 37">
              <a:extLst>
                <a:ext uri="{FF2B5EF4-FFF2-40B4-BE49-F238E27FC236}">
                  <a16:creationId xmlns:a16="http://schemas.microsoft.com/office/drawing/2014/main" id="{741C3C17-9181-14D2-36E8-7D18BB34B981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2" name="Rectangle 37">
              <a:extLst>
                <a:ext uri="{FF2B5EF4-FFF2-40B4-BE49-F238E27FC236}">
                  <a16:creationId xmlns:a16="http://schemas.microsoft.com/office/drawing/2014/main" id="{ED430DEF-7496-08A9-2087-CAD38B4A7B36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CEC1C690-7198-1887-1EF9-0984CEA6B948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34" name="Rectangle 37">
                <a:extLst>
                  <a:ext uri="{FF2B5EF4-FFF2-40B4-BE49-F238E27FC236}">
                    <a16:creationId xmlns:a16="http://schemas.microsoft.com/office/drawing/2014/main" id="{91BA41DD-67E7-E608-D423-C95C00792EF3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23D0E4A7-AADD-2C10-4552-490F6DF3DCD7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FCA7C0C5-9F1B-F1F5-D30C-FF654825D6FC}"/>
              </a:ext>
            </a:extLst>
          </p:cNvPr>
          <p:cNvCxnSpPr/>
          <p:nvPr/>
        </p:nvCxnSpPr>
        <p:spPr>
          <a:xfrm>
            <a:off x="560320" y="4727617"/>
            <a:ext cx="1188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>
            <a:extLst>
              <a:ext uri="{FF2B5EF4-FFF2-40B4-BE49-F238E27FC236}">
                <a16:creationId xmlns:a16="http://schemas.microsoft.com/office/drawing/2014/main" id="{35E73863-1A75-115B-B055-23A1D15C9E7E}"/>
              </a:ext>
            </a:extLst>
          </p:cNvPr>
          <p:cNvSpPr>
            <a:spLocks noChangeAspect="1"/>
          </p:cNvSpPr>
          <p:nvPr/>
        </p:nvSpPr>
        <p:spPr>
          <a:xfrm>
            <a:off x="2444501" y="2842214"/>
            <a:ext cx="707843" cy="3744271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850876" h="4113242">
                <a:moveTo>
                  <a:pt x="58057" y="4113242"/>
                </a:moveTo>
                <a:cubicBezTo>
                  <a:pt x="808346" y="3063894"/>
                  <a:pt x="857880" y="2462589"/>
                  <a:pt x="850239" y="2053770"/>
                </a:cubicBezTo>
                <a:cubicBezTo>
                  <a:pt x="842598" y="1644951"/>
                  <a:pt x="639013" y="895048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stealth" w="lg" len="lg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9D2D90D-0DB9-B5F4-3938-5212ADD11E34}"/>
              </a:ext>
            </a:extLst>
          </p:cNvPr>
          <p:cNvGrpSpPr>
            <a:grpSpLocks noChangeAspect="1"/>
          </p:cNvGrpSpPr>
          <p:nvPr/>
        </p:nvGrpSpPr>
        <p:grpSpPr>
          <a:xfrm rot="17432727">
            <a:off x="2681283" y="3755652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80913C9C-4CF4-891B-0880-D30812869971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F6DD5F95-037B-18AC-09C9-14BE2F033F83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D78DF491-C654-5D5A-51CB-2B7AD7736AC5}"/>
                </a:ext>
              </a:extLst>
            </p:cNvPr>
            <p:cNvSpPr/>
            <p:nvPr/>
          </p:nvSpPr>
          <p:spPr>
            <a:xfrm rot="2820974">
              <a:off x="7131200" y="3396011"/>
              <a:ext cx="513462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AB08B299-0A88-1130-907C-FAD530C8E6EC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58" name="Rectangle 37">
                <a:extLst>
                  <a:ext uri="{FF2B5EF4-FFF2-40B4-BE49-F238E27FC236}">
                    <a16:creationId xmlns:a16="http://schemas.microsoft.com/office/drawing/2014/main" id="{EAC425D8-3808-B836-B23D-52C282483AB5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4CB3F4E5-5F05-3CB7-9231-EEF9C934D6BE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1" name="Rectangle 37">
              <a:extLst>
                <a:ext uri="{FF2B5EF4-FFF2-40B4-BE49-F238E27FC236}">
                  <a16:creationId xmlns:a16="http://schemas.microsoft.com/office/drawing/2014/main" id="{FC04FF7F-0F99-0717-77EC-046F34BDB9BE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2" name="Rectangle 37">
              <a:extLst>
                <a:ext uri="{FF2B5EF4-FFF2-40B4-BE49-F238E27FC236}">
                  <a16:creationId xmlns:a16="http://schemas.microsoft.com/office/drawing/2014/main" id="{F2E02D7F-6A0D-377D-E67D-50B97AC5695F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3" name="Rectangle 37">
              <a:extLst>
                <a:ext uri="{FF2B5EF4-FFF2-40B4-BE49-F238E27FC236}">
                  <a16:creationId xmlns:a16="http://schemas.microsoft.com/office/drawing/2014/main" id="{DE0FA031-31DC-10DB-9725-EF22BB96AD06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4" name="Rectangle 37">
              <a:extLst>
                <a:ext uri="{FF2B5EF4-FFF2-40B4-BE49-F238E27FC236}">
                  <a16:creationId xmlns:a16="http://schemas.microsoft.com/office/drawing/2014/main" id="{E4BD730A-9384-381B-7973-FF85378000A1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B175FC7D-3F9E-3E7B-BCFD-C82F5AD968DD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56" name="Rectangle 37">
                <a:extLst>
                  <a:ext uri="{FF2B5EF4-FFF2-40B4-BE49-F238E27FC236}">
                    <a16:creationId xmlns:a16="http://schemas.microsoft.com/office/drawing/2014/main" id="{3443B4C4-E3C6-996D-7D8D-35DD7BE83BCB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0E98752B-5BA9-C9F7-B0F3-6E980C106D8A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sp>
        <p:nvSpPr>
          <p:cNvPr id="269317" name="Rectangle 44">
            <a:extLst>
              <a:ext uri="{FF2B5EF4-FFF2-40B4-BE49-F238E27FC236}">
                <a16:creationId xmlns:a16="http://schemas.microsoft.com/office/drawing/2014/main" id="{EE943A4A-F823-9904-6E28-AC0EF9267A6D}"/>
              </a:ext>
            </a:extLst>
          </p:cNvPr>
          <p:cNvSpPr>
            <a:spLocks noChangeAspect="1"/>
          </p:cNvSpPr>
          <p:nvPr/>
        </p:nvSpPr>
        <p:spPr>
          <a:xfrm flipV="1">
            <a:off x="849412" y="4398456"/>
            <a:ext cx="144000" cy="320126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38883"/>
              <a:gd name="csY0" fmla="*/ 4113242 h 4113242"/>
              <a:gd name="csX1" fmla="*/ 0 w 538883"/>
              <a:gd name="csY1" fmla="*/ 0 h 4113242"/>
              <a:gd name="csX0" fmla="*/ 58057 w 859153"/>
              <a:gd name="csY0" fmla="*/ 4113242 h 4113242"/>
              <a:gd name="csX1" fmla="*/ 0 w 859153"/>
              <a:gd name="csY1" fmla="*/ 0 h 4113242"/>
              <a:gd name="csX0" fmla="*/ 0 w 3636097"/>
              <a:gd name="csY0" fmla="*/ 2625528 h 2625528"/>
              <a:gd name="csX1" fmla="*/ 3396343 w 3636097"/>
              <a:gd name="csY1" fmla="*/ 0 h 2625528"/>
              <a:gd name="csX0" fmla="*/ 0 w 940797"/>
              <a:gd name="csY0" fmla="*/ 361300 h 541952"/>
              <a:gd name="csX1" fmla="*/ 195943 w 940797"/>
              <a:gd name="csY1" fmla="*/ 0 h 541952"/>
              <a:gd name="csX0" fmla="*/ 0 w 506368"/>
              <a:gd name="csY0" fmla="*/ 495018 h 495018"/>
              <a:gd name="csX1" fmla="*/ 195943 w 506368"/>
              <a:gd name="csY1" fmla="*/ 133718 h 495018"/>
              <a:gd name="csX0" fmla="*/ 0 w 195943"/>
              <a:gd name="csY0" fmla="*/ 361300 h 361300"/>
              <a:gd name="csX1" fmla="*/ 195943 w 195943"/>
              <a:gd name="csY1" fmla="*/ 0 h 361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95943" h="361300">
                <a:moveTo>
                  <a:pt x="0" y="361300"/>
                </a:moveTo>
                <a:cubicBezTo>
                  <a:pt x="118533" y="252962"/>
                  <a:pt x="171752" y="159139"/>
                  <a:pt x="195943" y="0"/>
                </a:cubicBezTo>
              </a:path>
            </a:pathLst>
          </a:custGeom>
          <a:noFill/>
          <a:ln w="3175">
            <a:headEnd type="triangl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69318" name="TextBox 269317">
            <a:extLst>
              <a:ext uri="{FF2B5EF4-FFF2-40B4-BE49-F238E27FC236}">
                <a16:creationId xmlns:a16="http://schemas.microsoft.com/office/drawing/2014/main" id="{23B61230-DE6C-8187-D4E0-4BA76AB02283}"/>
              </a:ext>
            </a:extLst>
          </p:cNvPr>
          <p:cNvSpPr txBox="1"/>
          <p:nvPr/>
        </p:nvSpPr>
        <p:spPr>
          <a:xfrm>
            <a:off x="826824" y="4695566"/>
            <a:ext cx="14961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 r1=1au                    </a:t>
            </a:r>
          </a:p>
        </p:txBody>
      </p:sp>
      <p:sp>
        <p:nvSpPr>
          <p:cNvPr id="269319" name="TextBox 269318">
            <a:extLst>
              <a:ext uri="{FF2B5EF4-FFF2-40B4-BE49-F238E27FC236}">
                <a16:creationId xmlns:a16="http://schemas.microsoft.com/office/drawing/2014/main" id="{928631E5-128E-2F9C-41EB-84D0DC90490B}"/>
              </a:ext>
            </a:extLst>
          </p:cNvPr>
          <p:cNvSpPr txBox="1"/>
          <p:nvPr/>
        </p:nvSpPr>
        <p:spPr>
          <a:xfrm>
            <a:off x="1436640" y="3953969"/>
            <a:ext cx="664941" cy="369332"/>
          </a:xfrm>
          <a:prstGeom prst="rect">
            <a:avLst/>
          </a:prstGeom>
          <a:solidFill>
            <a:srgbClr val="CC00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ACE</a:t>
            </a:r>
          </a:p>
        </p:txBody>
      </p:sp>
      <p:sp>
        <p:nvSpPr>
          <p:cNvPr id="269322" name="TextBox 269321">
            <a:extLst>
              <a:ext uri="{FF2B5EF4-FFF2-40B4-BE49-F238E27FC236}">
                <a16:creationId xmlns:a16="http://schemas.microsoft.com/office/drawing/2014/main" id="{53CF0D4D-91B7-2B2B-EEDA-8DF16F6F13B0}"/>
              </a:ext>
            </a:extLst>
          </p:cNvPr>
          <p:cNvSpPr txBox="1"/>
          <p:nvPr/>
        </p:nvSpPr>
        <p:spPr>
          <a:xfrm>
            <a:off x="2976275" y="3357355"/>
            <a:ext cx="1030411" cy="369332"/>
          </a:xfrm>
          <a:prstGeom prst="rect">
            <a:avLst/>
          </a:prstGeom>
          <a:solidFill>
            <a:srgbClr val="00CC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Ulysses</a:t>
            </a:r>
          </a:p>
        </p:txBody>
      </p:sp>
      <p:sp>
        <p:nvSpPr>
          <p:cNvPr id="18" name="Subtitle 2">
            <a:extLst>
              <a:ext uri="{FF2B5EF4-FFF2-40B4-BE49-F238E27FC236}">
                <a16:creationId xmlns:a16="http://schemas.microsoft.com/office/drawing/2014/main" id="{B0489CD0-D121-A898-81E9-C52174B92A7B}"/>
              </a:ext>
            </a:extLst>
          </p:cNvPr>
          <p:cNvSpPr txBox="1">
            <a:spLocks/>
          </p:cNvSpPr>
          <p:nvPr/>
        </p:nvSpPr>
        <p:spPr bwMode="auto">
          <a:xfrm>
            <a:off x="3491481" y="618591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Excess flux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kern="0" dirty="0">
                <a:solidFill>
                  <a:prstClr val="black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(Lockwood et al 2009)</a:t>
            </a:r>
            <a:endParaRPr kumimoji="0" lang="en-GB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Light" panose="02000600050000020004" pitchFamily="50" charset="0"/>
              <a:cs typeface="Arial" panose="020B0604020202020204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6C4353A-7C10-40B7-04FF-FC1BD0E437FF}"/>
              </a:ext>
            </a:extLst>
          </p:cNvPr>
          <p:cNvSpPr txBox="1"/>
          <p:nvPr/>
        </p:nvSpPr>
        <p:spPr>
          <a:xfrm>
            <a:off x="2474149" y="257195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=+81</a:t>
            </a:r>
            <a:endParaRPr lang="en-GB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B3063AA-68C1-AC57-9DCE-200E7B617E59}"/>
              </a:ext>
            </a:extLst>
          </p:cNvPr>
          <p:cNvSpPr txBox="1"/>
          <p:nvPr/>
        </p:nvSpPr>
        <p:spPr>
          <a:xfrm>
            <a:off x="2432547" y="643003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=-81</a:t>
            </a:r>
            <a:endParaRPr lang="en-GB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8FF9A70-FA96-4578-045E-23F2CBDB8C24}"/>
              </a:ext>
            </a:extLst>
          </p:cNvPr>
          <p:cNvSpPr txBox="1"/>
          <p:nvPr/>
        </p:nvSpPr>
        <p:spPr>
          <a:xfrm>
            <a:off x="891892" y="4299746"/>
            <a:ext cx="5555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endParaRPr lang="en-GB" dirty="0"/>
          </a:p>
        </p:txBody>
      </p:sp>
      <p:sp>
        <p:nvSpPr>
          <p:cNvPr id="269312" name="TextBox 269311">
            <a:extLst>
              <a:ext uri="{FF2B5EF4-FFF2-40B4-BE49-F238E27FC236}">
                <a16:creationId xmlns:a16="http://schemas.microsoft.com/office/drawing/2014/main" id="{62DF7B24-6A62-3064-A21D-21FB181803D8}"/>
              </a:ext>
            </a:extLst>
          </p:cNvPr>
          <p:cNvSpPr txBox="1"/>
          <p:nvPr/>
        </p:nvSpPr>
        <p:spPr>
          <a:xfrm>
            <a:off x="1613742" y="5496688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=1.3au</a:t>
            </a:r>
          </a:p>
        </p:txBody>
      </p:sp>
      <p:cxnSp>
        <p:nvCxnSpPr>
          <p:cNvPr id="269314" name="Straight Connector 269313">
            <a:extLst>
              <a:ext uri="{FF2B5EF4-FFF2-40B4-BE49-F238E27FC236}">
                <a16:creationId xmlns:a16="http://schemas.microsoft.com/office/drawing/2014/main" id="{3ADD1D38-64A3-F5C8-927D-7F4A3FC3C19F}"/>
              </a:ext>
            </a:extLst>
          </p:cNvPr>
          <p:cNvCxnSpPr/>
          <p:nvPr/>
        </p:nvCxnSpPr>
        <p:spPr>
          <a:xfrm>
            <a:off x="3153096" y="4730654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3" name="Straight Connector 269322">
            <a:extLst>
              <a:ext uri="{FF2B5EF4-FFF2-40B4-BE49-F238E27FC236}">
                <a16:creationId xmlns:a16="http://schemas.microsoft.com/office/drawing/2014/main" id="{090BDC1D-8DC0-D325-ED51-70F86A9C3E7B}"/>
              </a:ext>
            </a:extLst>
          </p:cNvPr>
          <p:cNvCxnSpPr/>
          <p:nvPr/>
        </p:nvCxnSpPr>
        <p:spPr>
          <a:xfrm>
            <a:off x="563093" y="4713510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4" name="Straight Connector 269323">
            <a:extLst>
              <a:ext uri="{FF2B5EF4-FFF2-40B4-BE49-F238E27FC236}">
                <a16:creationId xmlns:a16="http://schemas.microsoft.com/office/drawing/2014/main" id="{64FB32FF-3468-BA83-1F59-9EDFF9E60A65}"/>
              </a:ext>
            </a:extLst>
          </p:cNvPr>
          <p:cNvCxnSpPr>
            <a:cxnSpLocks/>
          </p:cNvCxnSpPr>
          <p:nvPr/>
        </p:nvCxnSpPr>
        <p:spPr>
          <a:xfrm flipV="1">
            <a:off x="563093" y="5698486"/>
            <a:ext cx="1080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69326" name="Group 269325">
            <a:extLst>
              <a:ext uri="{FF2B5EF4-FFF2-40B4-BE49-F238E27FC236}">
                <a16:creationId xmlns:a16="http://schemas.microsoft.com/office/drawing/2014/main" id="{20052ABC-DAAB-70E7-3CAD-18DDCD35A816}"/>
              </a:ext>
            </a:extLst>
          </p:cNvPr>
          <p:cNvGrpSpPr/>
          <p:nvPr/>
        </p:nvGrpSpPr>
        <p:grpSpPr>
          <a:xfrm>
            <a:off x="578883" y="4770565"/>
            <a:ext cx="2147436" cy="1862726"/>
            <a:chOff x="593397" y="4756051"/>
            <a:chExt cx="2147436" cy="1862726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630656D2-7C0D-6484-B122-14D4531371E9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082866" y="6258777"/>
              <a:ext cx="355541" cy="3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9321" name="TextBox 269320">
              <a:extLst>
                <a:ext uri="{FF2B5EF4-FFF2-40B4-BE49-F238E27FC236}">
                  <a16:creationId xmlns:a16="http://schemas.microsoft.com/office/drawing/2014/main" id="{426F65BB-9009-91D7-9744-1A64657C2E61}"/>
                </a:ext>
              </a:extLst>
            </p:cNvPr>
            <p:cNvSpPr txBox="1"/>
            <p:nvPr/>
          </p:nvSpPr>
          <p:spPr>
            <a:xfrm>
              <a:off x="1422754" y="5945301"/>
              <a:ext cx="13180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 err="1"/>
                <a:t>r</a:t>
              </a:r>
              <a:r>
                <a:rPr lang="en-GB" baseline="-25000" dirty="0" err="1"/>
                <a:t>U</a:t>
              </a:r>
              <a:r>
                <a:rPr lang="en-GB" dirty="0"/>
                <a:t> =2.3au</a:t>
              </a:r>
            </a:p>
          </p:txBody>
        </p:sp>
        <p:cxnSp>
          <p:nvCxnSpPr>
            <p:cNvPr id="269325" name="Straight Connector 269324">
              <a:extLst>
                <a:ext uri="{FF2B5EF4-FFF2-40B4-BE49-F238E27FC236}">
                  <a16:creationId xmlns:a16="http://schemas.microsoft.com/office/drawing/2014/main" id="{D86FDAD9-C099-F8C2-DAFE-30F4D67A96BD}"/>
                </a:ext>
              </a:extLst>
            </p:cNvPr>
            <p:cNvCxnSpPr>
              <a:cxnSpLocks noChangeAspect="1"/>
            </p:cNvCxnSpPr>
            <p:nvPr/>
          </p:nvCxnSpPr>
          <p:spPr>
            <a:xfrm flipH="1" flipV="1">
              <a:off x="593397" y="4756051"/>
              <a:ext cx="1244391" cy="12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9328" name="Straight Connector 269327">
            <a:extLst>
              <a:ext uri="{FF2B5EF4-FFF2-40B4-BE49-F238E27FC236}">
                <a16:creationId xmlns:a16="http://schemas.microsoft.com/office/drawing/2014/main" id="{0B7BDD88-A97A-8748-1CEC-B9AECA98159C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2073643" y="2824262"/>
            <a:ext cx="355541" cy="3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9329" name="TextBox 269328">
            <a:extLst>
              <a:ext uri="{FF2B5EF4-FFF2-40B4-BE49-F238E27FC236}">
                <a16:creationId xmlns:a16="http://schemas.microsoft.com/office/drawing/2014/main" id="{148C6CD1-E39B-CAA1-48A1-A82CFD205856}"/>
              </a:ext>
            </a:extLst>
          </p:cNvPr>
          <p:cNvSpPr txBox="1"/>
          <p:nvPr/>
        </p:nvSpPr>
        <p:spPr>
          <a:xfrm>
            <a:off x="1413531" y="3128406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=2.3au</a:t>
            </a:r>
          </a:p>
        </p:txBody>
      </p:sp>
      <p:cxnSp>
        <p:nvCxnSpPr>
          <p:cNvPr id="269330" name="Straight Connector 269329">
            <a:extLst>
              <a:ext uri="{FF2B5EF4-FFF2-40B4-BE49-F238E27FC236}">
                <a16:creationId xmlns:a16="http://schemas.microsoft.com/office/drawing/2014/main" id="{6CFC0960-6013-89DA-EC06-65C543ECFC4F}"/>
              </a:ext>
            </a:extLst>
          </p:cNvPr>
          <p:cNvCxnSpPr>
            <a:cxnSpLocks noChangeAspect="1"/>
          </p:cNvCxnSpPr>
          <p:nvPr/>
        </p:nvCxnSpPr>
        <p:spPr>
          <a:xfrm flipH="1">
            <a:off x="584174" y="3426988"/>
            <a:ext cx="1244391" cy="12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31" name="Straight Connector 269330">
            <a:extLst>
              <a:ext uri="{FF2B5EF4-FFF2-40B4-BE49-F238E27FC236}">
                <a16:creationId xmlns:a16="http://schemas.microsoft.com/office/drawing/2014/main" id="{F5B942ED-206B-846B-9A0B-C63311B6E9DA}"/>
              </a:ext>
            </a:extLst>
          </p:cNvPr>
          <p:cNvCxnSpPr>
            <a:cxnSpLocks/>
          </p:cNvCxnSpPr>
          <p:nvPr/>
        </p:nvCxnSpPr>
        <p:spPr>
          <a:xfrm flipH="1" flipV="1">
            <a:off x="2668057" y="5698486"/>
            <a:ext cx="504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D16CDD2F-5A9D-678B-7703-F4F4B55CCDE6}"/>
              </a:ext>
            </a:extLst>
          </p:cNvPr>
          <p:cNvSpPr txBox="1"/>
          <p:nvPr/>
        </p:nvSpPr>
        <p:spPr>
          <a:xfrm>
            <a:off x="5027226" y="2756616"/>
            <a:ext cx="4267200" cy="36926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1</a:t>
            </a:r>
            <a:r>
              <a:rPr lang="en-GB" sz="2200" baseline="300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st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perihelion pass</a:t>
            </a:r>
          </a:p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7 Oct. 1994 – 23 Aug. 1994  </a:t>
            </a:r>
          </a:p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(near sunspot minimum) </a:t>
            </a:r>
          </a:p>
          <a:p>
            <a:pPr lvl="0">
              <a:lnSpc>
                <a:spcPts val="2000"/>
              </a:lnSpc>
              <a:spcBef>
                <a:spcPts val="600"/>
              </a:spcBef>
            </a:pPr>
            <a:endParaRPr kumimoji="0" lang="en-GB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Demi" panose="0200060004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2</a:t>
            </a:r>
            <a:r>
              <a:rPr lang="en-GB" sz="2200" baseline="300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n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d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perihelion pass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19 Dec. 2000 – 28 Oct. 2001 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(near sunspot maximum)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2200" dirty="0">
              <a:solidFill>
                <a:prstClr val="black"/>
              </a:solidFill>
              <a:latin typeface="Neutraface Text Demi" panose="02000600040000020004" pitchFamily="50" charset="0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3</a:t>
            </a:r>
            <a:r>
              <a:rPr kumimoji="0" lang="en-GB" sz="22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rd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perihelion pass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20 Feb. 2007 – 29 Nov. 2007 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(near sunspot minimum)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3983976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CBC9FED8-E352-12F1-2E61-3ACBBAB422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3492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666561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1E878CE4-7E51-C07D-5686-8A6A68F5DFD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8" y="0"/>
            <a:ext cx="9143492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772247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AE390B8-7F4F-63EB-FCFA-F255855921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75A474FC-0312-9FBA-63D4-BB666B359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8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4FBB3406-CAA5-7A3D-D287-B98F4F1B9BB6}"/>
              </a:ext>
            </a:extLst>
          </p:cNvPr>
          <p:cNvSpPr/>
          <p:nvPr/>
        </p:nvSpPr>
        <p:spPr bwMode="auto">
          <a:xfrm>
            <a:off x="0" y="-1854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DED752B4-FF02-8B10-C4F8-05B6FEF0CFDB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D50ABDC9-1636-062F-C547-D6BC3457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967F80C9-1B76-46C4-4A67-1EA1DB589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1BCB4B2A-4792-76D2-70FE-6ABB6C05CB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DD3896FB-5D91-D493-94D8-E0527CF4E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070261B3-C04D-F896-49A7-89FC99EFE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50080D51-4443-AE4F-4560-7E8FB2D65C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52799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2D71434B-F753-7050-D2EA-265EF40AA13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31F9B1BE-4947-16DE-A48B-E9BB0A7AA939}"/>
              </a:ext>
            </a:extLst>
          </p:cNvPr>
          <p:cNvGrpSpPr/>
          <p:nvPr/>
        </p:nvGrpSpPr>
        <p:grpSpPr>
          <a:xfrm>
            <a:off x="200843" y="4381898"/>
            <a:ext cx="707572" cy="683000"/>
            <a:chOff x="3868764" y="4018639"/>
            <a:chExt cx="1365250" cy="1365250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1894706-83A3-7B68-4251-D1854C71628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68764" y="4018639"/>
              <a:ext cx="1365250" cy="136525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F665580-13C9-9878-F127-76CFF29DAE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8129" y="4640850"/>
              <a:ext cx="477370" cy="324850"/>
            </a:xfrm>
            <a:prstGeom prst="rect">
              <a:avLst/>
            </a:prstGeom>
          </p:spPr>
        </p:pic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C2090E02-45DF-0479-A121-D620BDFA578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3870" b="12496"/>
            <a:stretch>
              <a:fillRect/>
            </a:stretch>
          </p:blipFill>
          <p:spPr>
            <a:xfrm rot="16200000">
              <a:off x="4119986" y="4744945"/>
              <a:ext cx="257084" cy="228693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5EA5C347-9659-CCEF-5DE2-91C6274BA41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4400419" y="4304339"/>
              <a:ext cx="355530" cy="202869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CF2A6DB-3252-8094-B81D-5E8B7EF86F44}"/>
              </a:ext>
            </a:extLst>
          </p:cNvPr>
          <p:cNvGrpSpPr>
            <a:grpSpLocks noChangeAspect="1"/>
          </p:cNvGrpSpPr>
          <p:nvPr/>
        </p:nvGrpSpPr>
        <p:grpSpPr>
          <a:xfrm>
            <a:off x="1898586" y="4440194"/>
            <a:ext cx="612000" cy="580921"/>
            <a:chOff x="3436219" y="1257300"/>
            <a:chExt cx="5236143" cy="4970245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91DE1871-9438-0259-0F59-8352D1B38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23" name="Oval 27">
              <a:extLst>
                <a:ext uri="{FF2B5EF4-FFF2-40B4-BE49-F238E27FC236}">
                  <a16:creationId xmlns:a16="http://schemas.microsoft.com/office/drawing/2014/main" id="{634C1114-B1A1-A0FE-8B32-D9EF3F7F28E0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C0862AB-C527-353B-8818-A623F5065853}"/>
              </a:ext>
            </a:extLst>
          </p:cNvPr>
          <p:cNvGrpSpPr>
            <a:grpSpLocks noChangeAspect="1"/>
          </p:cNvGrpSpPr>
          <p:nvPr/>
        </p:nvGrpSpPr>
        <p:grpSpPr>
          <a:xfrm rot="2670553">
            <a:off x="1506350" y="4509266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0A641D8E-3222-D8BB-CC86-E03DFD5926A3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4818609-8415-D735-CCBC-C2C8C214145B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3E0EAE36-F433-BE3B-D77A-4A31B9BDCB6B}"/>
                </a:ext>
              </a:extLst>
            </p:cNvPr>
            <p:cNvSpPr/>
            <p:nvPr/>
          </p:nvSpPr>
          <p:spPr>
            <a:xfrm rot="2820974">
              <a:off x="7131201" y="3396011"/>
              <a:ext cx="513461" cy="199671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679AE56E-B601-B016-40BE-6868B9D2CA31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36" name="Rectangle 37">
                <a:extLst>
                  <a:ext uri="{FF2B5EF4-FFF2-40B4-BE49-F238E27FC236}">
                    <a16:creationId xmlns:a16="http://schemas.microsoft.com/office/drawing/2014/main" id="{2D89671A-4F93-5599-39FB-D2DCF397E7CC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FEC52DD6-C15E-6E7A-6F15-2CF887831F1D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29" name="Rectangle 37">
              <a:extLst>
                <a:ext uri="{FF2B5EF4-FFF2-40B4-BE49-F238E27FC236}">
                  <a16:creationId xmlns:a16="http://schemas.microsoft.com/office/drawing/2014/main" id="{4F268DCA-F3AC-2585-8B75-DD6F60F67B1B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0" name="Rectangle 37">
              <a:extLst>
                <a:ext uri="{FF2B5EF4-FFF2-40B4-BE49-F238E27FC236}">
                  <a16:creationId xmlns:a16="http://schemas.microsoft.com/office/drawing/2014/main" id="{716F4D73-ECD1-914E-EC2D-53B6E9ACB964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1" name="Rectangle 37">
              <a:extLst>
                <a:ext uri="{FF2B5EF4-FFF2-40B4-BE49-F238E27FC236}">
                  <a16:creationId xmlns:a16="http://schemas.microsoft.com/office/drawing/2014/main" id="{89320612-BE8D-2DF4-222F-851CB5E26025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2" name="Rectangle 37">
              <a:extLst>
                <a:ext uri="{FF2B5EF4-FFF2-40B4-BE49-F238E27FC236}">
                  <a16:creationId xmlns:a16="http://schemas.microsoft.com/office/drawing/2014/main" id="{D20DA376-D424-2D77-0E3F-B60A1C9853A7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F9EE4E73-CCF9-0D72-A0AB-11A1AE5E46C5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34" name="Rectangle 37">
                <a:extLst>
                  <a:ext uri="{FF2B5EF4-FFF2-40B4-BE49-F238E27FC236}">
                    <a16:creationId xmlns:a16="http://schemas.microsoft.com/office/drawing/2014/main" id="{517BE9B4-C56D-9CB6-06E9-228E5342D70C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C82CC16-A801-EF64-B269-42383442642D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D2CD16A-EDB5-D85B-F32C-0EB0341D4AC7}"/>
              </a:ext>
            </a:extLst>
          </p:cNvPr>
          <p:cNvCxnSpPr/>
          <p:nvPr/>
        </p:nvCxnSpPr>
        <p:spPr>
          <a:xfrm>
            <a:off x="560320" y="4727617"/>
            <a:ext cx="1188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>
            <a:extLst>
              <a:ext uri="{FF2B5EF4-FFF2-40B4-BE49-F238E27FC236}">
                <a16:creationId xmlns:a16="http://schemas.microsoft.com/office/drawing/2014/main" id="{3F676B36-9722-3472-5003-DA600E0EB987}"/>
              </a:ext>
            </a:extLst>
          </p:cNvPr>
          <p:cNvSpPr>
            <a:spLocks noChangeAspect="1"/>
          </p:cNvSpPr>
          <p:nvPr/>
        </p:nvSpPr>
        <p:spPr>
          <a:xfrm>
            <a:off x="2444501" y="2842214"/>
            <a:ext cx="707843" cy="3744271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850876" h="4113242">
                <a:moveTo>
                  <a:pt x="58057" y="4113242"/>
                </a:moveTo>
                <a:cubicBezTo>
                  <a:pt x="808346" y="3063894"/>
                  <a:pt x="857880" y="2462589"/>
                  <a:pt x="850239" y="2053770"/>
                </a:cubicBezTo>
                <a:cubicBezTo>
                  <a:pt x="842598" y="1644951"/>
                  <a:pt x="639013" y="895048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stealth" w="lg" len="lg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BB1D828-1684-4B4A-4D16-F31E9B5F9055}"/>
              </a:ext>
            </a:extLst>
          </p:cNvPr>
          <p:cNvGrpSpPr>
            <a:grpSpLocks noChangeAspect="1"/>
          </p:cNvGrpSpPr>
          <p:nvPr/>
        </p:nvGrpSpPr>
        <p:grpSpPr>
          <a:xfrm rot="17432727">
            <a:off x="2681283" y="3755652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895730EB-642F-1B1A-F85A-E4DD0D373E9B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4B0973EA-BF7C-1EF7-382A-998C579EB5B3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DAD33F48-2CCB-74F6-BE0B-FDE60E30ACF0}"/>
                </a:ext>
              </a:extLst>
            </p:cNvPr>
            <p:cNvSpPr/>
            <p:nvPr/>
          </p:nvSpPr>
          <p:spPr>
            <a:xfrm rot="2820974">
              <a:off x="7131200" y="3396011"/>
              <a:ext cx="513462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64D406A0-84C2-48A5-A604-D8E0CAE4C809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58" name="Rectangle 37">
                <a:extLst>
                  <a:ext uri="{FF2B5EF4-FFF2-40B4-BE49-F238E27FC236}">
                    <a16:creationId xmlns:a16="http://schemas.microsoft.com/office/drawing/2014/main" id="{94D08BED-E8CD-295B-464E-729BBC6CAD67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2961E45D-F74A-F145-8E01-74358CC70649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1" name="Rectangle 37">
              <a:extLst>
                <a:ext uri="{FF2B5EF4-FFF2-40B4-BE49-F238E27FC236}">
                  <a16:creationId xmlns:a16="http://schemas.microsoft.com/office/drawing/2014/main" id="{623FBF8D-E304-2A18-68DC-446FFDB3777F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2" name="Rectangle 37">
              <a:extLst>
                <a:ext uri="{FF2B5EF4-FFF2-40B4-BE49-F238E27FC236}">
                  <a16:creationId xmlns:a16="http://schemas.microsoft.com/office/drawing/2014/main" id="{3B04BE5D-1296-875F-94C2-6E9CDD4497CA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3" name="Rectangle 37">
              <a:extLst>
                <a:ext uri="{FF2B5EF4-FFF2-40B4-BE49-F238E27FC236}">
                  <a16:creationId xmlns:a16="http://schemas.microsoft.com/office/drawing/2014/main" id="{28C8BAC2-B86D-29EB-AC5C-72C3C13CB056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4" name="Rectangle 37">
              <a:extLst>
                <a:ext uri="{FF2B5EF4-FFF2-40B4-BE49-F238E27FC236}">
                  <a16:creationId xmlns:a16="http://schemas.microsoft.com/office/drawing/2014/main" id="{87D39E22-AD1D-EB71-3263-72FB181369A6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8AB499F-4E97-33C4-09C0-8A3C1BCD3618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56" name="Rectangle 37">
                <a:extLst>
                  <a:ext uri="{FF2B5EF4-FFF2-40B4-BE49-F238E27FC236}">
                    <a16:creationId xmlns:a16="http://schemas.microsoft.com/office/drawing/2014/main" id="{C9D8F6DE-C237-A52F-2E1A-49E2D51ADA59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A227FAFA-A8E8-7864-43B9-5C243E3B4D8E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sp>
        <p:nvSpPr>
          <p:cNvPr id="269317" name="Rectangle 44">
            <a:extLst>
              <a:ext uri="{FF2B5EF4-FFF2-40B4-BE49-F238E27FC236}">
                <a16:creationId xmlns:a16="http://schemas.microsoft.com/office/drawing/2014/main" id="{A8D56283-17F6-9070-3BB1-E3127F61AB7D}"/>
              </a:ext>
            </a:extLst>
          </p:cNvPr>
          <p:cNvSpPr>
            <a:spLocks noChangeAspect="1"/>
          </p:cNvSpPr>
          <p:nvPr/>
        </p:nvSpPr>
        <p:spPr>
          <a:xfrm flipV="1">
            <a:off x="849412" y="4385756"/>
            <a:ext cx="144000" cy="320126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38883"/>
              <a:gd name="csY0" fmla="*/ 4113242 h 4113242"/>
              <a:gd name="csX1" fmla="*/ 0 w 538883"/>
              <a:gd name="csY1" fmla="*/ 0 h 4113242"/>
              <a:gd name="csX0" fmla="*/ 58057 w 859153"/>
              <a:gd name="csY0" fmla="*/ 4113242 h 4113242"/>
              <a:gd name="csX1" fmla="*/ 0 w 859153"/>
              <a:gd name="csY1" fmla="*/ 0 h 4113242"/>
              <a:gd name="csX0" fmla="*/ 0 w 3636097"/>
              <a:gd name="csY0" fmla="*/ 2625528 h 2625528"/>
              <a:gd name="csX1" fmla="*/ 3396343 w 3636097"/>
              <a:gd name="csY1" fmla="*/ 0 h 2625528"/>
              <a:gd name="csX0" fmla="*/ 0 w 940797"/>
              <a:gd name="csY0" fmla="*/ 361300 h 541952"/>
              <a:gd name="csX1" fmla="*/ 195943 w 940797"/>
              <a:gd name="csY1" fmla="*/ 0 h 541952"/>
              <a:gd name="csX0" fmla="*/ 0 w 506368"/>
              <a:gd name="csY0" fmla="*/ 495018 h 495018"/>
              <a:gd name="csX1" fmla="*/ 195943 w 506368"/>
              <a:gd name="csY1" fmla="*/ 133718 h 495018"/>
              <a:gd name="csX0" fmla="*/ 0 w 195943"/>
              <a:gd name="csY0" fmla="*/ 361300 h 361300"/>
              <a:gd name="csX1" fmla="*/ 195943 w 195943"/>
              <a:gd name="csY1" fmla="*/ 0 h 361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95943" h="361300">
                <a:moveTo>
                  <a:pt x="0" y="361300"/>
                </a:moveTo>
                <a:cubicBezTo>
                  <a:pt x="118533" y="252962"/>
                  <a:pt x="171752" y="159139"/>
                  <a:pt x="195943" y="0"/>
                </a:cubicBezTo>
              </a:path>
            </a:pathLst>
          </a:custGeom>
          <a:noFill/>
          <a:ln w="3175">
            <a:headEnd type="triangl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69318" name="TextBox 269317">
            <a:extLst>
              <a:ext uri="{FF2B5EF4-FFF2-40B4-BE49-F238E27FC236}">
                <a16:creationId xmlns:a16="http://schemas.microsoft.com/office/drawing/2014/main" id="{EC7C2C81-702E-97C7-76D2-4C19EAFE587B}"/>
              </a:ext>
            </a:extLst>
          </p:cNvPr>
          <p:cNvSpPr txBox="1"/>
          <p:nvPr/>
        </p:nvSpPr>
        <p:spPr>
          <a:xfrm>
            <a:off x="826824" y="4695566"/>
            <a:ext cx="14961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 r</a:t>
            </a:r>
            <a:r>
              <a:rPr lang="en-GB" baseline="-25000" dirty="0"/>
              <a:t>1</a:t>
            </a:r>
            <a:r>
              <a:rPr lang="en-GB" dirty="0"/>
              <a:t>=1au                    </a:t>
            </a:r>
          </a:p>
        </p:txBody>
      </p:sp>
      <p:sp>
        <p:nvSpPr>
          <p:cNvPr id="269319" name="TextBox 269318">
            <a:extLst>
              <a:ext uri="{FF2B5EF4-FFF2-40B4-BE49-F238E27FC236}">
                <a16:creationId xmlns:a16="http://schemas.microsoft.com/office/drawing/2014/main" id="{F03EFCED-3EAC-A83D-8BC1-7746D20D8AFC}"/>
              </a:ext>
            </a:extLst>
          </p:cNvPr>
          <p:cNvSpPr txBox="1"/>
          <p:nvPr/>
        </p:nvSpPr>
        <p:spPr>
          <a:xfrm>
            <a:off x="1436640" y="3953969"/>
            <a:ext cx="664941" cy="369332"/>
          </a:xfrm>
          <a:prstGeom prst="rect">
            <a:avLst/>
          </a:prstGeom>
          <a:solidFill>
            <a:srgbClr val="CC00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ACE</a:t>
            </a:r>
          </a:p>
        </p:txBody>
      </p:sp>
      <p:sp>
        <p:nvSpPr>
          <p:cNvPr id="269322" name="TextBox 269321">
            <a:extLst>
              <a:ext uri="{FF2B5EF4-FFF2-40B4-BE49-F238E27FC236}">
                <a16:creationId xmlns:a16="http://schemas.microsoft.com/office/drawing/2014/main" id="{55BF2C4A-7EAE-F834-9E7F-735F0E5731EC}"/>
              </a:ext>
            </a:extLst>
          </p:cNvPr>
          <p:cNvSpPr txBox="1"/>
          <p:nvPr/>
        </p:nvSpPr>
        <p:spPr>
          <a:xfrm>
            <a:off x="2976275" y="3357355"/>
            <a:ext cx="1030411" cy="369332"/>
          </a:xfrm>
          <a:prstGeom prst="rect">
            <a:avLst/>
          </a:prstGeom>
          <a:solidFill>
            <a:srgbClr val="00CC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Ulysses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825314C-C401-F584-61B2-ABA6D7C64E0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24983" y="2952542"/>
            <a:ext cx="4927396" cy="3848617"/>
          </a:xfrm>
          <a:prstGeom prst="rect">
            <a:avLst/>
          </a:prstGeom>
          <a:ln>
            <a:solidFill>
              <a:srgbClr val="FF9900"/>
            </a:solidFill>
          </a:ln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E6B6C8C-34E8-4AE0-66FF-3AF0B915E84D}"/>
              </a:ext>
            </a:extLst>
          </p:cNvPr>
          <p:cNvSpPr txBox="1"/>
          <p:nvPr/>
        </p:nvSpPr>
        <p:spPr>
          <a:xfrm>
            <a:off x="4124982" y="1992402"/>
            <a:ext cx="5021670" cy="13747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Cancellation of opposite-polarity B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means that &lt;|&lt;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depends on averaging timescale T.  Need to use asymptotic limit T0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092C5B8-94BC-E129-597E-E203D3FD975E}"/>
              </a:ext>
            </a:extLst>
          </p:cNvPr>
          <p:cNvSpPr txBox="1"/>
          <p:nvPr/>
        </p:nvSpPr>
        <p:spPr>
          <a:xfrm>
            <a:off x="4124982" y="2911359"/>
            <a:ext cx="4650549" cy="362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</a:t>
            </a:r>
            <a:r>
              <a:rPr lang="en-GB" sz="2200" dirty="0">
                <a:solidFill>
                  <a:prstClr val="black"/>
                </a:solidFill>
                <a:highlight>
                  <a:srgbClr val="CC00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 ACE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                     </a:t>
            </a:r>
            <a:r>
              <a:rPr lang="en-GB" sz="2200" dirty="0">
                <a:solidFill>
                  <a:prstClr val="black"/>
                </a:solidFill>
                <a:highlight>
                  <a:srgbClr val="00CC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Ulysses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18" name="Subtitle 2">
            <a:extLst>
              <a:ext uri="{FF2B5EF4-FFF2-40B4-BE49-F238E27FC236}">
                <a16:creationId xmlns:a16="http://schemas.microsoft.com/office/drawing/2014/main" id="{A1989BCB-8B65-D1DB-4F8A-19228545D3DE}"/>
              </a:ext>
            </a:extLst>
          </p:cNvPr>
          <p:cNvSpPr txBox="1">
            <a:spLocks/>
          </p:cNvSpPr>
          <p:nvPr/>
        </p:nvSpPr>
        <p:spPr bwMode="auto">
          <a:xfrm>
            <a:off x="3507891" y="575261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Excess flux</a:t>
            </a:r>
          </a:p>
          <a:p>
            <a:pPr marL="0" marR="0" lvl="0" indent="0" algn="l" defTabSz="914400" rtl="0" eaLnBrk="1" fontAlgn="base" latinLnBrk="0" hangingPunct="1">
              <a:lnSpc>
                <a:spcPts val="19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1800" kern="0" dirty="0">
                <a:solidFill>
                  <a:prstClr val="black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Lockwood et al, JGR, 2009, doi: </a:t>
            </a:r>
            <a:r>
              <a:rPr lang="en-GB" sz="1800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10.1029/2009JA014449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2E291EF-6725-AF79-F924-4A7751C216B3}"/>
              </a:ext>
            </a:extLst>
          </p:cNvPr>
          <p:cNvSpPr txBox="1"/>
          <p:nvPr/>
        </p:nvSpPr>
        <p:spPr>
          <a:xfrm rot="16200000">
            <a:off x="3205287" y="4444577"/>
            <a:ext cx="2387125" cy="348813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&lt; |&lt;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 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(nT)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71B6726-57C6-6948-2A61-914506AE7186}"/>
              </a:ext>
            </a:extLst>
          </p:cNvPr>
          <p:cNvSpPr txBox="1"/>
          <p:nvPr/>
        </p:nvSpPr>
        <p:spPr>
          <a:xfrm rot="16200000">
            <a:off x="5161654" y="4670597"/>
            <a:ext cx="3180693" cy="348813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(r</a:t>
            </a:r>
            <a:r>
              <a:rPr lang="en-GB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/</a:t>
            </a:r>
            <a:r>
              <a:rPr lang="en-GB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lang="en-GB" baseline="-250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U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  <a:r>
              <a:rPr lang="en-GB" baseline="30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 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&lt; |&lt;</a:t>
            </a:r>
            <a:r>
              <a:rPr lang="en-GB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 &gt;</a:t>
            </a:r>
            <a:r>
              <a:rPr kumimoji="0" lang="en-GB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kumimoji="0" lang="en-GB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(nT)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A0C493D-FFA3-270A-23C7-19084F043B05}"/>
              </a:ext>
            </a:extLst>
          </p:cNvPr>
          <p:cNvSpPr txBox="1"/>
          <p:nvPr/>
        </p:nvSpPr>
        <p:spPr>
          <a:xfrm>
            <a:off x="2474149" y="257195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=+81</a:t>
            </a:r>
            <a:endParaRPr lang="en-GB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E896D2F-CF87-AAD1-674B-BB9F068D0A59}"/>
              </a:ext>
            </a:extLst>
          </p:cNvPr>
          <p:cNvSpPr txBox="1"/>
          <p:nvPr/>
        </p:nvSpPr>
        <p:spPr>
          <a:xfrm>
            <a:off x="2432547" y="643003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=-81</a:t>
            </a:r>
            <a:endParaRPr lang="en-GB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4121A12-060F-EFDE-87DA-E9B1F50D2D54}"/>
              </a:ext>
            </a:extLst>
          </p:cNvPr>
          <p:cNvSpPr txBox="1"/>
          <p:nvPr/>
        </p:nvSpPr>
        <p:spPr>
          <a:xfrm>
            <a:off x="891892" y="4299746"/>
            <a:ext cx="5555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endParaRPr lang="en-GB" dirty="0"/>
          </a:p>
        </p:txBody>
      </p:sp>
      <p:sp>
        <p:nvSpPr>
          <p:cNvPr id="269312" name="TextBox 269311">
            <a:extLst>
              <a:ext uri="{FF2B5EF4-FFF2-40B4-BE49-F238E27FC236}">
                <a16:creationId xmlns:a16="http://schemas.microsoft.com/office/drawing/2014/main" id="{51FF1222-4B25-09DC-624F-C77431A33E68}"/>
              </a:ext>
            </a:extLst>
          </p:cNvPr>
          <p:cNvSpPr txBox="1"/>
          <p:nvPr/>
        </p:nvSpPr>
        <p:spPr>
          <a:xfrm>
            <a:off x="1613742" y="5496688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=1.3au</a:t>
            </a:r>
          </a:p>
        </p:txBody>
      </p:sp>
      <p:cxnSp>
        <p:nvCxnSpPr>
          <p:cNvPr id="269314" name="Straight Connector 269313">
            <a:extLst>
              <a:ext uri="{FF2B5EF4-FFF2-40B4-BE49-F238E27FC236}">
                <a16:creationId xmlns:a16="http://schemas.microsoft.com/office/drawing/2014/main" id="{6CB91EF9-8481-0326-FF9E-FC3D2649EFF3}"/>
              </a:ext>
            </a:extLst>
          </p:cNvPr>
          <p:cNvCxnSpPr/>
          <p:nvPr/>
        </p:nvCxnSpPr>
        <p:spPr>
          <a:xfrm>
            <a:off x="3153096" y="4730654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3" name="Straight Connector 269322">
            <a:extLst>
              <a:ext uri="{FF2B5EF4-FFF2-40B4-BE49-F238E27FC236}">
                <a16:creationId xmlns:a16="http://schemas.microsoft.com/office/drawing/2014/main" id="{555940B2-91E3-8F29-AB21-AAEEB7840660}"/>
              </a:ext>
            </a:extLst>
          </p:cNvPr>
          <p:cNvCxnSpPr/>
          <p:nvPr/>
        </p:nvCxnSpPr>
        <p:spPr>
          <a:xfrm>
            <a:off x="563093" y="4713510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4" name="Straight Connector 269323">
            <a:extLst>
              <a:ext uri="{FF2B5EF4-FFF2-40B4-BE49-F238E27FC236}">
                <a16:creationId xmlns:a16="http://schemas.microsoft.com/office/drawing/2014/main" id="{E7AC5E53-D1D4-B883-1B36-A4DE21157C35}"/>
              </a:ext>
            </a:extLst>
          </p:cNvPr>
          <p:cNvCxnSpPr>
            <a:cxnSpLocks/>
          </p:cNvCxnSpPr>
          <p:nvPr/>
        </p:nvCxnSpPr>
        <p:spPr>
          <a:xfrm flipV="1">
            <a:off x="563093" y="5698486"/>
            <a:ext cx="1080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69326" name="Group 269325">
            <a:extLst>
              <a:ext uri="{FF2B5EF4-FFF2-40B4-BE49-F238E27FC236}">
                <a16:creationId xmlns:a16="http://schemas.microsoft.com/office/drawing/2014/main" id="{767BCFEC-93AA-EE84-3A33-7B14AD40523A}"/>
              </a:ext>
            </a:extLst>
          </p:cNvPr>
          <p:cNvGrpSpPr/>
          <p:nvPr/>
        </p:nvGrpSpPr>
        <p:grpSpPr>
          <a:xfrm>
            <a:off x="578883" y="4770565"/>
            <a:ext cx="2147436" cy="1862726"/>
            <a:chOff x="593397" y="4756051"/>
            <a:chExt cx="2147436" cy="1862726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8C7C1A84-7B2B-4024-2655-B9515AC91162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082866" y="6258777"/>
              <a:ext cx="355541" cy="3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9321" name="TextBox 269320">
              <a:extLst>
                <a:ext uri="{FF2B5EF4-FFF2-40B4-BE49-F238E27FC236}">
                  <a16:creationId xmlns:a16="http://schemas.microsoft.com/office/drawing/2014/main" id="{1A507DFA-5582-3993-3FCB-17E3034940D7}"/>
                </a:ext>
              </a:extLst>
            </p:cNvPr>
            <p:cNvSpPr txBox="1"/>
            <p:nvPr/>
          </p:nvSpPr>
          <p:spPr>
            <a:xfrm>
              <a:off x="1422754" y="5945301"/>
              <a:ext cx="13180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 err="1"/>
                <a:t>r</a:t>
              </a:r>
              <a:r>
                <a:rPr lang="en-GB" baseline="-25000" dirty="0" err="1"/>
                <a:t>U</a:t>
              </a:r>
              <a:r>
                <a:rPr lang="en-GB" dirty="0"/>
                <a:t> =2.3au</a:t>
              </a:r>
            </a:p>
          </p:txBody>
        </p:sp>
        <p:cxnSp>
          <p:nvCxnSpPr>
            <p:cNvPr id="269325" name="Straight Connector 269324">
              <a:extLst>
                <a:ext uri="{FF2B5EF4-FFF2-40B4-BE49-F238E27FC236}">
                  <a16:creationId xmlns:a16="http://schemas.microsoft.com/office/drawing/2014/main" id="{950D996A-A7A2-C42E-B41B-3F3B7931BC70}"/>
                </a:ext>
              </a:extLst>
            </p:cNvPr>
            <p:cNvCxnSpPr>
              <a:cxnSpLocks noChangeAspect="1"/>
            </p:cNvCxnSpPr>
            <p:nvPr/>
          </p:nvCxnSpPr>
          <p:spPr>
            <a:xfrm flipH="1" flipV="1">
              <a:off x="593397" y="4756051"/>
              <a:ext cx="1244391" cy="12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9328" name="Straight Connector 269327">
            <a:extLst>
              <a:ext uri="{FF2B5EF4-FFF2-40B4-BE49-F238E27FC236}">
                <a16:creationId xmlns:a16="http://schemas.microsoft.com/office/drawing/2014/main" id="{4EDDDDE8-AB9D-D34F-54F4-10218FABEEB7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2073643" y="2824262"/>
            <a:ext cx="355541" cy="3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9329" name="TextBox 269328">
            <a:extLst>
              <a:ext uri="{FF2B5EF4-FFF2-40B4-BE49-F238E27FC236}">
                <a16:creationId xmlns:a16="http://schemas.microsoft.com/office/drawing/2014/main" id="{87BB4B56-8A17-6957-E4DC-FCF3770FFBEE}"/>
              </a:ext>
            </a:extLst>
          </p:cNvPr>
          <p:cNvSpPr txBox="1"/>
          <p:nvPr/>
        </p:nvSpPr>
        <p:spPr>
          <a:xfrm>
            <a:off x="1413531" y="3128406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=2.3au</a:t>
            </a:r>
          </a:p>
        </p:txBody>
      </p:sp>
      <p:cxnSp>
        <p:nvCxnSpPr>
          <p:cNvPr id="269330" name="Straight Connector 269329">
            <a:extLst>
              <a:ext uri="{FF2B5EF4-FFF2-40B4-BE49-F238E27FC236}">
                <a16:creationId xmlns:a16="http://schemas.microsoft.com/office/drawing/2014/main" id="{4518C7AC-2C8C-ABBD-469E-AFB16724E2A0}"/>
              </a:ext>
            </a:extLst>
          </p:cNvPr>
          <p:cNvCxnSpPr>
            <a:cxnSpLocks noChangeAspect="1"/>
          </p:cNvCxnSpPr>
          <p:nvPr/>
        </p:nvCxnSpPr>
        <p:spPr>
          <a:xfrm flipH="1">
            <a:off x="584174" y="3426988"/>
            <a:ext cx="1244391" cy="12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31" name="Straight Connector 269330">
            <a:extLst>
              <a:ext uri="{FF2B5EF4-FFF2-40B4-BE49-F238E27FC236}">
                <a16:creationId xmlns:a16="http://schemas.microsoft.com/office/drawing/2014/main" id="{E8429932-611D-0763-0B31-15B0061A1334}"/>
              </a:ext>
            </a:extLst>
          </p:cNvPr>
          <p:cNvCxnSpPr>
            <a:cxnSpLocks/>
          </p:cNvCxnSpPr>
          <p:nvPr/>
        </p:nvCxnSpPr>
        <p:spPr>
          <a:xfrm flipH="1" flipV="1">
            <a:off x="2668057" y="5698486"/>
            <a:ext cx="504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9332" name="TextBox 269331">
            <a:extLst>
              <a:ext uri="{FF2B5EF4-FFF2-40B4-BE49-F238E27FC236}">
                <a16:creationId xmlns:a16="http://schemas.microsoft.com/office/drawing/2014/main" id="{93B29D3F-F3C6-59BF-FF42-AF66D6606FAE}"/>
              </a:ext>
            </a:extLst>
          </p:cNvPr>
          <p:cNvSpPr txBox="1"/>
          <p:nvPr/>
        </p:nvSpPr>
        <p:spPr>
          <a:xfrm>
            <a:off x="241300" y="1571428"/>
            <a:ext cx="9098644" cy="6052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highlight>
                  <a:srgbClr val="00CC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Ulysses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 &amp; </a:t>
            </a:r>
            <a:r>
              <a:rPr lang="en-GB" sz="2200" dirty="0">
                <a:solidFill>
                  <a:prstClr val="black"/>
                </a:solidFill>
                <a:highlight>
                  <a:srgbClr val="CC00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ACE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observations of radial field B</a:t>
            </a:r>
            <a:r>
              <a:rPr lang="en-GB" sz="2200" baseline="-25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during 3</a:t>
            </a:r>
            <a:r>
              <a:rPr lang="en-GB" sz="2200" baseline="30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rd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perihelion pass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069459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51E99C8-D2C1-9631-A842-14F2021F2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4ECC00A-16B4-5AFE-F678-C155DBBA3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8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0FA7D3CF-AD64-FE5E-A0EA-7845FA527234}"/>
              </a:ext>
            </a:extLst>
          </p:cNvPr>
          <p:cNvSpPr/>
          <p:nvPr/>
        </p:nvSpPr>
        <p:spPr bwMode="auto">
          <a:xfrm>
            <a:off x="-20074" y="-4932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282AE9BC-F048-1711-8213-3773E7839394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09F6F4DD-8366-50D4-9C6C-9F7C3ADBE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2E3AF746-D0C9-6118-1BAD-B8D9B6D48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1781AAF0-4825-5E70-80A8-F7C266A1E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64DE8E32-171D-03BC-8DAC-47C5D5560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477882AC-9BF2-1E48-E0FD-B955E16FD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8705D1C2-A278-C8E7-40A3-6D159AB9F7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05807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49560BFB-EA6A-1D7A-F589-2FDCB34AD7F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2BF02618-FDFC-9BCF-0D47-BA90036BEA2F}"/>
              </a:ext>
            </a:extLst>
          </p:cNvPr>
          <p:cNvSpPr txBox="1"/>
          <p:nvPr/>
        </p:nvSpPr>
        <p:spPr>
          <a:xfrm>
            <a:off x="241299" y="1571428"/>
            <a:ext cx="9896929" cy="3602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highlight>
                  <a:srgbClr val="00CC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Ulysses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 &amp; </a:t>
            </a:r>
            <a:r>
              <a:rPr lang="en-GB" sz="2200" dirty="0">
                <a:solidFill>
                  <a:prstClr val="black"/>
                </a:solidFill>
                <a:highlight>
                  <a:srgbClr val="CC0099"/>
                </a:highlight>
                <a:latin typeface="Neutraface Text Demi" panose="02000600040000020004" pitchFamily="50" charset="0"/>
                <a:sym typeface="Symbol" panose="05050102010706020507" pitchFamily="18" charset="2"/>
              </a:rPr>
              <a:t>ACE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observations of radial field B</a:t>
            </a:r>
            <a:r>
              <a:rPr lang="en-GB" sz="2200" baseline="-25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during 3</a:t>
            </a:r>
            <a:r>
              <a:rPr lang="en-GB" sz="2200" baseline="300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rd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 perihelion pass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DECEF38-E1E6-0DB1-2694-8D62E5B4C2DA}"/>
              </a:ext>
            </a:extLst>
          </p:cNvPr>
          <p:cNvGrpSpPr/>
          <p:nvPr/>
        </p:nvGrpSpPr>
        <p:grpSpPr>
          <a:xfrm>
            <a:off x="200843" y="4381898"/>
            <a:ext cx="707572" cy="683000"/>
            <a:chOff x="3868764" y="4018639"/>
            <a:chExt cx="1365250" cy="1365250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E93BC4F3-FE11-652A-DFFE-9D0B330CF35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68764" y="4018639"/>
              <a:ext cx="1365250" cy="136525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930F8FAC-42E7-E79F-9145-CD8A25D36C9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68129" y="4640850"/>
              <a:ext cx="477370" cy="324850"/>
            </a:xfrm>
            <a:prstGeom prst="rect">
              <a:avLst/>
            </a:prstGeom>
          </p:spPr>
        </p:pic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F5B191C3-FF28-B8B2-7DEE-44F2A81FC23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3870" b="12496"/>
            <a:stretch>
              <a:fillRect/>
            </a:stretch>
          </p:blipFill>
          <p:spPr>
            <a:xfrm rot="16200000">
              <a:off x="4119986" y="4744945"/>
              <a:ext cx="257084" cy="228693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44DB0AAF-C522-31A4-A5D0-FE35EA323A3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4400419" y="4304339"/>
              <a:ext cx="355530" cy="202869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7DA2C2E-9034-71DD-C7A3-2C2E1E98333C}"/>
              </a:ext>
            </a:extLst>
          </p:cNvPr>
          <p:cNvGrpSpPr>
            <a:grpSpLocks noChangeAspect="1"/>
          </p:cNvGrpSpPr>
          <p:nvPr/>
        </p:nvGrpSpPr>
        <p:grpSpPr>
          <a:xfrm>
            <a:off x="1898586" y="4440194"/>
            <a:ext cx="612000" cy="580921"/>
            <a:chOff x="3436219" y="1257300"/>
            <a:chExt cx="5236143" cy="4970245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14998788-7A8E-1D0B-D0DA-9B260FA6264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23" name="Oval 27">
              <a:extLst>
                <a:ext uri="{FF2B5EF4-FFF2-40B4-BE49-F238E27FC236}">
                  <a16:creationId xmlns:a16="http://schemas.microsoft.com/office/drawing/2014/main" id="{1CCCC39B-1C2F-51BD-73D9-9C946637BE3D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3B96229-C27B-C2D7-7BEF-7BE380518DC3}"/>
              </a:ext>
            </a:extLst>
          </p:cNvPr>
          <p:cNvGrpSpPr>
            <a:grpSpLocks noChangeAspect="1"/>
          </p:cNvGrpSpPr>
          <p:nvPr/>
        </p:nvGrpSpPr>
        <p:grpSpPr>
          <a:xfrm rot="2670553">
            <a:off x="1506350" y="4509266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1D8E6F39-7595-B33E-2C0F-1339D033991A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7C5D24A1-75B7-129F-33C1-875AE681A72D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311F1CE8-4972-1973-1C95-2B1AB73B86E7}"/>
                </a:ext>
              </a:extLst>
            </p:cNvPr>
            <p:cNvSpPr/>
            <p:nvPr/>
          </p:nvSpPr>
          <p:spPr>
            <a:xfrm rot="2820974">
              <a:off x="7131201" y="3396011"/>
              <a:ext cx="513461" cy="199671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79A03DA0-139A-1A4D-D05A-74F5EC94FF5B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36" name="Rectangle 37">
                <a:extLst>
                  <a:ext uri="{FF2B5EF4-FFF2-40B4-BE49-F238E27FC236}">
                    <a16:creationId xmlns:a16="http://schemas.microsoft.com/office/drawing/2014/main" id="{8EF78743-1E36-CACB-02D2-38F00E06F928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4CCE20B8-A6F1-D486-4501-BCDC0B462818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29" name="Rectangle 37">
              <a:extLst>
                <a:ext uri="{FF2B5EF4-FFF2-40B4-BE49-F238E27FC236}">
                  <a16:creationId xmlns:a16="http://schemas.microsoft.com/office/drawing/2014/main" id="{E3BD3979-4093-D973-5FC4-BB5EF14EB455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0" name="Rectangle 37">
              <a:extLst>
                <a:ext uri="{FF2B5EF4-FFF2-40B4-BE49-F238E27FC236}">
                  <a16:creationId xmlns:a16="http://schemas.microsoft.com/office/drawing/2014/main" id="{9DD019DE-05BC-DED0-EDE3-C26EC5FB3197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1" name="Rectangle 37">
              <a:extLst>
                <a:ext uri="{FF2B5EF4-FFF2-40B4-BE49-F238E27FC236}">
                  <a16:creationId xmlns:a16="http://schemas.microsoft.com/office/drawing/2014/main" id="{6BF90DDE-DF23-BC3D-6487-AAF8E618BA02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32" name="Rectangle 37">
              <a:extLst>
                <a:ext uri="{FF2B5EF4-FFF2-40B4-BE49-F238E27FC236}">
                  <a16:creationId xmlns:a16="http://schemas.microsoft.com/office/drawing/2014/main" id="{FC836D56-1A8D-6D1E-2866-0204F82C3A5C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A7E88731-6755-CCA9-911D-EA3077971433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34" name="Rectangle 37">
                <a:extLst>
                  <a:ext uri="{FF2B5EF4-FFF2-40B4-BE49-F238E27FC236}">
                    <a16:creationId xmlns:a16="http://schemas.microsoft.com/office/drawing/2014/main" id="{2E2E5E10-3FDB-E2E7-912E-323CB0480D51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00FFC784-5F2C-274E-0D12-196DB7BCF808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75A8C16-E8E4-4FE0-5486-B7BDF4B7C48D}"/>
              </a:ext>
            </a:extLst>
          </p:cNvPr>
          <p:cNvCxnSpPr/>
          <p:nvPr/>
        </p:nvCxnSpPr>
        <p:spPr>
          <a:xfrm>
            <a:off x="560320" y="4727617"/>
            <a:ext cx="1188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Rectangle 44">
            <a:extLst>
              <a:ext uri="{FF2B5EF4-FFF2-40B4-BE49-F238E27FC236}">
                <a16:creationId xmlns:a16="http://schemas.microsoft.com/office/drawing/2014/main" id="{9440EEB5-4ABD-9C16-858D-DDD794EDEC66}"/>
              </a:ext>
            </a:extLst>
          </p:cNvPr>
          <p:cNvSpPr>
            <a:spLocks noChangeAspect="1"/>
          </p:cNvSpPr>
          <p:nvPr/>
        </p:nvSpPr>
        <p:spPr>
          <a:xfrm>
            <a:off x="2444501" y="2842214"/>
            <a:ext cx="707843" cy="3744271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850876" h="4113242">
                <a:moveTo>
                  <a:pt x="58057" y="4113242"/>
                </a:moveTo>
                <a:cubicBezTo>
                  <a:pt x="808346" y="3063894"/>
                  <a:pt x="857880" y="2462589"/>
                  <a:pt x="850239" y="2053770"/>
                </a:cubicBezTo>
                <a:cubicBezTo>
                  <a:pt x="842598" y="1644951"/>
                  <a:pt x="639013" y="895048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stealth" w="lg" len="lg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231A333-9982-55FB-B9C3-51705A43605C}"/>
              </a:ext>
            </a:extLst>
          </p:cNvPr>
          <p:cNvGrpSpPr>
            <a:grpSpLocks noChangeAspect="1"/>
          </p:cNvGrpSpPr>
          <p:nvPr/>
        </p:nvGrpSpPr>
        <p:grpSpPr>
          <a:xfrm rot="17432727">
            <a:off x="2681283" y="3755652"/>
            <a:ext cx="619692" cy="412036"/>
            <a:chOff x="6489377" y="3029040"/>
            <a:chExt cx="1580423" cy="1187750"/>
          </a:xfrm>
          <a:solidFill>
            <a:schemeClr val="tx1"/>
          </a:solidFill>
        </p:grpSpPr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2B80F4DD-BBA8-39CF-8F6C-F2735B6243D3}"/>
                </a:ext>
              </a:extLst>
            </p:cNvPr>
            <p:cNvSpPr/>
            <p:nvPr/>
          </p:nvSpPr>
          <p:spPr>
            <a:xfrm rot="2820974">
              <a:off x="6967336" y="3563454"/>
              <a:ext cx="540000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33EDB76F-5C81-81B8-C545-7C246AB8FCBB}"/>
                </a:ext>
              </a:extLst>
            </p:cNvPr>
            <p:cNvSpPr/>
            <p:nvPr/>
          </p:nvSpPr>
          <p:spPr>
            <a:xfrm rot="2751012">
              <a:off x="7057991" y="3474693"/>
              <a:ext cx="512537" cy="205059"/>
            </a:xfrm>
            <a:prstGeom prst="rect">
              <a:avLst/>
            </a:pr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1CA3F568-9246-9A08-B7F1-592272171703}"/>
                </a:ext>
              </a:extLst>
            </p:cNvPr>
            <p:cNvSpPr/>
            <p:nvPr/>
          </p:nvSpPr>
          <p:spPr>
            <a:xfrm rot="2820974">
              <a:off x="7131200" y="3396011"/>
              <a:ext cx="513462" cy="199672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C085830C-5EFE-735E-8C5F-5D1A731E3D02}"/>
                </a:ext>
              </a:extLst>
            </p:cNvPr>
            <p:cNvGrpSpPr/>
            <p:nvPr/>
          </p:nvGrpSpPr>
          <p:grpSpPr>
            <a:xfrm>
              <a:off x="6515326" y="3029040"/>
              <a:ext cx="632608" cy="311598"/>
              <a:chOff x="6515326" y="3029040"/>
              <a:chExt cx="632608" cy="311598"/>
            </a:xfrm>
            <a:grpFill/>
          </p:grpSpPr>
          <p:sp>
            <p:nvSpPr>
              <p:cNvPr id="58" name="Rectangle 37">
                <a:extLst>
                  <a:ext uri="{FF2B5EF4-FFF2-40B4-BE49-F238E27FC236}">
                    <a16:creationId xmlns:a16="http://schemas.microsoft.com/office/drawing/2014/main" id="{876CFA1E-DE42-DC16-802F-8680AC0961A8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id="{7DD15547-4721-26B0-E58F-BD1682DADDD8}"/>
                  </a:ext>
                </a:extLst>
              </p:cNvPr>
              <p:cNvSpPr/>
              <p:nvPr/>
            </p:nvSpPr>
            <p:spPr>
              <a:xfrm rot="2650781" flipH="1" flipV="1">
                <a:off x="6515326" y="3029040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sp>
          <p:nvSpPr>
            <p:cNvPr id="51" name="Rectangle 37">
              <a:extLst>
                <a:ext uri="{FF2B5EF4-FFF2-40B4-BE49-F238E27FC236}">
                  <a16:creationId xmlns:a16="http://schemas.microsoft.com/office/drawing/2014/main" id="{144ED31A-EB86-CAD5-6CD6-C4C2B55EBB4A}"/>
                </a:ext>
              </a:extLst>
            </p:cNvPr>
            <p:cNvSpPr/>
            <p:nvPr/>
          </p:nvSpPr>
          <p:spPr>
            <a:xfrm rot="7974768">
              <a:off x="7454397" y="3506410"/>
              <a:ext cx="256879" cy="31484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2" name="Rectangle 37">
              <a:extLst>
                <a:ext uri="{FF2B5EF4-FFF2-40B4-BE49-F238E27FC236}">
                  <a16:creationId xmlns:a16="http://schemas.microsoft.com/office/drawing/2014/main" id="{0C084FD1-BF63-48A0-5998-1F447C991806}"/>
                </a:ext>
              </a:extLst>
            </p:cNvPr>
            <p:cNvSpPr/>
            <p:nvPr/>
          </p:nvSpPr>
          <p:spPr>
            <a:xfrm rot="12316951">
              <a:off x="6716806" y="3616146"/>
              <a:ext cx="292984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3" name="Rectangle 37">
              <a:extLst>
                <a:ext uri="{FF2B5EF4-FFF2-40B4-BE49-F238E27FC236}">
                  <a16:creationId xmlns:a16="http://schemas.microsoft.com/office/drawing/2014/main" id="{745C7E1A-3617-C0A2-CA65-DC7C1CA09CB4}"/>
                </a:ext>
              </a:extLst>
            </p:cNvPr>
            <p:cNvSpPr/>
            <p:nvPr/>
          </p:nvSpPr>
          <p:spPr>
            <a:xfrm rot="8422236">
              <a:off x="6975086" y="3636185"/>
              <a:ext cx="125911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54" name="Rectangle 37">
              <a:extLst>
                <a:ext uri="{FF2B5EF4-FFF2-40B4-BE49-F238E27FC236}">
                  <a16:creationId xmlns:a16="http://schemas.microsoft.com/office/drawing/2014/main" id="{C8D8D4FD-ADF6-CCBE-007E-0139B5169A1E}"/>
                </a:ext>
              </a:extLst>
            </p:cNvPr>
            <p:cNvSpPr/>
            <p:nvPr/>
          </p:nvSpPr>
          <p:spPr>
            <a:xfrm rot="8422236">
              <a:off x="6489377" y="3644419"/>
              <a:ext cx="283350" cy="13801"/>
            </a:xfrm>
            <a:custGeom>
              <a:avLst/>
              <a:gdLst>
                <a:gd name="connsiteX0" fmla="*/ 0 w 328603"/>
                <a:gd name="connsiteY0" fmla="*/ 0 h 206877"/>
                <a:gd name="connsiteX1" fmla="*/ 328603 w 328603"/>
                <a:gd name="connsiteY1" fmla="*/ 0 h 206877"/>
                <a:gd name="connsiteX2" fmla="*/ 328603 w 328603"/>
                <a:gd name="connsiteY2" fmla="*/ 206877 h 206877"/>
                <a:gd name="connsiteX3" fmla="*/ 0 w 328603"/>
                <a:gd name="connsiteY3" fmla="*/ 206877 h 206877"/>
                <a:gd name="connsiteX4" fmla="*/ 0 w 328603"/>
                <a:gd name="connsiteY4" fmla="*/ 0 h 206877"/>
                <a:gd name="connsiteX0" fmla="*/ 0 w 344237"/>
                <a:gd name="connsiteY0" fmla="*/ 0 h 206877"/>
                <a:gd name="connsiteX1" fmla="*/ 328603 w 344237"/>
                <a:gd name="connsiteY1" fmla="*/ 0 h 206877"/>
                <a:gd name="connsiteX2" fmla="*/ 328603 w 344237"/>
                <a:gd name="connsiteY2" fmla="*/ 206877 h 206877"/>
                <a:gd name="connsiteX3" fmla="*/ 0 w 344237"/>
                <a:gd name="connsiteY3" fmla="*/ 206877 h 206877"/>
                <a:gd name="connsiteX4" fmla="*/ 0 w 344237"/>
                <a:gd name="connsiteY4" fmla="*/ 0 h 206877"/>
                <a:gd name="connsiteX0" fmla="*/ 0 w 364075"/>
                <a:gd name="connsiteY0" fmla="*/ 0 h 206877"/>
                <a:gd name="connsiteX1" fmla="*/ 328603 w 364075"/>
                <a:gd name="connsiteY1" fmla="*/ 0 h 206877"/>
                <a:gd name="connsiteX2" fmla="*/ 328603 w 364075"/>
                <a:gd name="connsiteY2" fmla="*/ 206877 h 206877"/>
                <a:gd name="connsiteX3" fmla="*/ 0 w 364075"/>
                <a:gd name="connsiteY3" fmla="*/ 206877 h 206877"/>
                <a:gd name="connsiteX4" fmla="*/ 0 w 364075"/>
                <a:gd name="connsiteY4" fmla="*/ 0 h 206877"/>
                <a:gd name="connsiteX0" fmla="*/ 0 w 356242"/>
                <a:gd name="connsiteY0" fmla="*/ 0 h 206877"/>
                <a:gd name="connsiteX1" fmla="*/ 328603 w 356242"/>
                <a:gd name="connsiteY1" fmla="*/ 0 h 206877"/>
                <a:gd name="connsiteX2" fmla="*/ 328603 w 356242"/>
                <a:gd name="connsiteY2" fmla="*/ 206877 h 206877"/>
                <a:gd name="connsiteX3" fmla="*/ 0 w 356242"/>
                <a:gd name="connsiteY3" fmla="*/ 206877 h 206877"/>
                <a:gd name="connsiteX4" fmla="*/ 0 w 356242"/>
                <a:gd name="connsiteY4" fmla="*/ 0 h 206877"/>
                <a:gd name="connsiteX0" fmla="*/ 0 w 353483"/>
                <a:gd name="connsiteY0" fmla="*/ 0 h 206877"/>
                <a:gd name="connsiteX1" fmla="*/ 328603 w 353483"/>
                <a:gd name="connsiteY1" fmla="*/ 0 h 206877"/>
                <a:gd name="connsiteX2" fmla="*/ 328603 w 353483"/>
                <a:gd name="connsiteY2" fmla="*/ 206877 h 206877"/>
                <a:gd name="connsiteX3" fmla="*/ 0 w 353483"/>
                <a:gd name="connsiteY3" fmla="*/ 206877 h 206877"/>
                <a:gd name="connsiteX4" fmla="*/ 0 w 353483"/>
                <a:gd name="connsiteY4" fmla="*/ 0 h 206877"/>
                <a:gd name="connsiteX0" fmla="*/ 0 w 346752"/>
                <a:gd name="connsiteY0" fmla="*/ 0 h 206877"/>
                <a:gd name="connsiteX1" fmla="*/ 328603 w 346752"/>
                <a:gd name="connsiteY1" fmla="*/ 0 h 206877"/>
                <a:gd name="connsiteX2" fmla="*/ 328603 w 346752"/>
                <a:gd name="connsiteY2" fmla="*/ 206877 h 206877"/>
                <a:gd name="connsiteX3" fmla="*/ 0 w 346752"/>
                <a:gd name="connsiteY3" fmla="*/ 206877 h 206877"/>
                <a:gd name="connsiteX4" fmla="*/ 0 w 346752"/>
                <a:gd name="connsiteY4" fmla="*/ 0 h 206877"/>
                <a:gd name="connsiteX0" fmla="*/ 0 w 341998"/>
                <a:gd name="connsiteY0" fmla="*/ 0 h 206877"/>
                <a:gd name="connsiteX1" fmla="*/ 328603 w 341998"/>
                <a:gd name="connsiteY1" fmla="*/ 0 h 206877"/>
                <a:gd name="connsiteX2" fmla="*/ 328603 w 341998"/>
                <a:gd name="connsiteY2" fmla="*/ 206877 h 206877"/>
                <a:gd name="connsiteX3" fmla="*/ 0 w 341998"/>
                <a:gd name="connsiteY3" fmla="*/ 206877 h 206877"/>
                <a:gd name="connsiteX4" fmla="*/ 0 w 341998"/>
                <a:gd name="connsiteY4" fmla="*/ 0 h 206877"/>
                <a:gd name="connsiteX0" fmla="*/ 0 w 337579"/>
                <a:gd name="connsiteY0" fmla="*/ 0 h 206877"/>
                <a:gd name="connsiteX1" fmla="*/ 328603 w 337579"/>
                <a:gd name="connsiteY1" fmla="*/ 0 h 206877"/>
                <a:gd name="connsiteX2" fmla="*/ 328603 w 337579"/>
                <a:gd name="connsiteY2" fmla="*/ 206877 h 206877"/>
                <a:gd name="connsiteX3" fmla="*/ 0 w 337579"/>
                <a:gd name="connsiteY3" fmla="*/ 206877 h 206877"/>
                <a:gd name="connsiteX4" fmla="*/ 0 w 337579"/>
                <a:gd name="connsiteY4" fmla="*/ 0 h 206877"/>
                <a:gd name="connsiteX0" fmla="*/ 0 w 335017"/>
                <a:gd name="connsiteY0" fmla="*/ 0 h 206877"/>
                <a:gd name="connsiteX1" fmla="*/ 328603 w 335017"/>
                <a:gd name="connsiteY1" fmla="*/ 0 h 206877"/>
                <a:gd name="connsiteX2" fmla="*/ 328603 w 335017"/>
                <a:gd name="connsiteY2" fmla="*/ 206877 h 206877"/>
                <a:gd name="connsiteX3" fmla="*/ 0 w 335017"/>
                <a:gd name="connsiteY3" fmla="*/ 206877 h 206877"/>
                <a:gd name="connsiteX4" fmla="*/ 0 w 335017"/>
                <a:gd name="connsiteY4" fmla="*/ 0 h 2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017" h="206877">
                  <a:moveTo>
                    <a:pt x="0" y="0"/>
                  </a:moveTo>
                  <a:lnTo>
                    <a:pt x="328603" y="0"/>
                  </a:lnTo>
                  <a:cubicBezTo>
                    <a:pt x="337514" y="89665"/>
                    <a:pt x="336789" y="90926"/>
                    <a:pt x="328603" y="206877"/>
                  </a:cubicBezTo>
                  <a:lnTo>
                    <a:pt x="0" y="2068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1F2C15C1-5A05-A3E0-0568-3772248DB154}"/>
                </a:ext>
              </a:extLst>
            </p:cNvPr>
            <p:cNvGrpSpPr/>
            <p:nvPr/>
          </p:nvGrpSpPr>
          <p:grpSpPr>
            <a:xfrm flipH="1" flipV="1">
              <a:off x="7399141" y="3848476"/>
              <a:ext cx="670659" cy="368314"/>
              <a:chOff x="6477275" y="2972324"/>
              <a:chExt cx="670659" cy="368314"/>
            </a:xfrm>
            <a:grpFill/>
          </p:grpSpPr>
          <p:sp>
            <p:nvSpPr>
              <p:cNvPr id="56" name="Rectangle 37">
                <a:extLst>
                  <a:ext uri="{FF2B5EF4-FFF2-40B4-BE49-F238E27FC236}">
                    <a16:creationId xmlns:a16="http://schemas.microsoft.com/office/drawing/2014/main" id="{2EC23FB1-23F1-3A7B-3EE3-C77398351F19}"/>
                  </a:ext>
                </a:extLst>
              </p:cNvPr>
              <p:cNvSpPr/>
              <p:nvPr/>
            </p:nvSpPr>
            <p:spPr>
              <a:xfrm rot="2574768">
                <a:off x="6848845" y="3305582"/>
                <a:ext cx="299089" cy="35056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998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49382" y="95935"/>
                      <a:pt x="343286" y="119983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4EDD6B2B-E1CF-A737-9F9F-B018BB04AB21}"/>
                  </a:ext>
                </a:extLst>
              </p:cNvPr>
              <p:cNvSpPr/>
              <p:nvPr/>
            </p:nvSpPr>
            <p:spPr>
              <a:xfrm rot="2650781" flipH="1" flipV="1">
                <a:off x="6477275" y="2972324"/>
                <a:ext cx="602827" cy="194871"/>
              </a:xfrm>
              <a:prstGeom prst="rect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</p:grpSp>
      <p:sp>
        <p:nvSpPr>
          <p:cNvPr id="269317" name="Rectangle 44">
            <a:extLst>
              <a:ext uri="{FF2B5EF4-FFF2-40B4-BE49-F238E27FC236}">
                <a16:creationId xmlns:a16="http://schemas.microsoft.com/office/drawing/2014/main" id="{E0D6A2F5-6A3A-10F0-4799-62C1A70D37F8}"/>
              </a:ext>
            </a:extLst>
          </p:cNvPr>
          <p:cNvSpPr>
            <a:spLocks noChangeAspect="1"/>
          </p:cNvSpPr>
          <p:nvPr/>
        </p:nvSpPr>
        <p:spPr>
          <a:xfrm flipV="1">
            <a:off x="854176" y="4401635"/>
            <a:ext cx="144000" cy="320126"/>
          </a:xfrm>
          <a:custGeom>
            <a:avLst/>
            <a:gdLst>
              <a:gd name="csX0" fmla="*/ 0 w 842980"/>
              <a:gd name="csY0" fmla="*/ 0 h 912841"/>
              <a:gd name="csX1" fmla="*/ 842980 w 842980"/>
              <a:gd name="csY1" fmla="*/ 0 h 912841"/>
              <a:gd name="csX2" fmla="*/ 842980 w 842980"/>
              <a:gd name="csY2" fmla="*/ 912841 h 912841"/>
              <a:gd name="csX3" fmla="*/ 0 w 842980"/>
              <a:gd name="csY3" fmla="*/ 912841 h 912841"/>
              <a:gd name="csX4" fmla="*/ 0 w 842980"/>
              <a:gd name="csY4" fmla="*/ 0 h 912841"/>
              <a:gd name="csX0" fmla="*/ 0 w 842980"/>
              <a:gd name="csY0" fmla="*/ 912841 h 1004281"/>
              <a:gd name="csX1" fmla="*/ 0 w 842980"/>
              <a:gd name="csY1" fmla="*/ 0 h 1004281"/>
              <a:gd name="csX2" fmla="*/ 842980 w 842980"/>
              <a:gd name="csY2" fmla="*/ 0 h 1004281"/>
              <a:gd name="csX3" fmla="*/ 842980 w 842980"/>
              <a:gd name="csY3" fmla="*/ 912841 h 1004281"/>
              <a:gd name="csX4" fmla="*/ 91440 w 842980"/>
              <a:gd name="csY4" fmla="*/ 1004281 h 1004281"/>
              <a:gd name="csX0" fmla="*/ 0 w 842980"/>
              <a:gd name="csY0" fmla="*/ 912841 h 912841"/>
              <a:gd name="csX1" fmla="*/ 0 w 842980"/>
              <a:gd name="csY1" fmla="*/ 0 h 912841"/>
              <a:gd name="csX2" fmla="*/ 842980 w 842980"/>
              <a:gd name="csY2" fmla="*/ 0 h 912841"/>
              <a:gd name="csX3" fmla="*/ 842980 w 842980"/>
              <a:gd name="csY3" fmla="*/ 912841 h 912841"/>
              <a:gd name="csX0" fmla="*/ 0 w 2294409"/>
              <a:gd name="csY0" fmla="*/ 3198841 h 3198841"/>
              <a:gd name="csX1" fmla="*/ 1451429 w 2294409"/>
              <a:gd name="csY1" fmla="*/ 0 h 3198841"/>
              <a:gd name="csX2" fmla="*/ 2294409 w 2294409"/>
              <a:gd name="csY2" fmla="*/ 0 h 3198841"/>
              <a:gd name="csX3" fmla="*/ 2294409 w 2294409"/>
              <a:gd name="csY3" fmla="*/ 912841 h 3198841"/>
              <a:gd name="csX0" fmla="*/ 645886 w 2940295"/>
              <a:gd name="csY0" fmla="*/ 3670555 h 3670555"/>
              <a:gd name="csX1" fmla="*/ 0 w 2940295"/>
              <a:gd name="csY1" fmla="*/ 0 h 3670555"/>
              <a:gd name="csX2" fmla="*/ 2940295 w 2940295"/>
              <a:gd name="csY2" fmla="*/ 471714 h 3670555"/>
              <a:gd name="csX3" fmla="*/ 2940295 w 2940295"/>
              <a:gd name="csY3" fmla="*/ 1384555 h 3670555"/>
              <a:gd name="csX0" fmla="*/ 0 w 3179781"/>
              <a:gd name="csY0" fmla="*/ 3801184 h 3801184"/>
              <a:gd name="csX1" fmla="*/ 239486 w 3179781"/>
              <a:gd name="csY1" fmla="*/ 0 h 3801184"/>
              <a:gd name="csX2" fmla="*/ 3179781 w 3179781"/>
              <a:gd name="csY2" fmla="*/ 471714 h 3801184"/>
              <a:gd name="csX3" fmla="*/ 3179781 w 3179781"/>
              <a:gd name="csY3" fmla="*/ 1384555 h 3801184"/>
              <a:gd name="csX0" fmla="*/ 0 w 3041896"/>
              <a:gd name="csY0" fmla="*/ 4113242 h 4113242"/>
              <a:gd name="csX1" fmla="*/ 101601 w 3041896"/>
              <a:gd name="csY1" fmla="*/ 0 h 4113242"/>
              <a:gd name="csX2" fmla="*/ 3041896 w 3041896"/>
              <a:gd name="csY2" fmla="*/ 471714 h 4113242"/>
              <a:gd name="csX3" fmla="*/ 3041896 w 3041896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3" fmla="*/ 3099953 w 3099953"/>
              <a:gd name="csY3" fmla="*/ 1384555 h 4113242"/>
              <a:gd name="csX0" fmla="*/ 58057 w 3099953"/>
              <a:gd name="csY0" fmla="*/ 4113242 h 4113242"/>
              <a:gd name="csX1" fmla="*/ 0 w 3099953"/>
              <a:gd name="csY1" fmla="*/ 0 h 4113242"/>
              <a:gd name="csX2" fmla="*/ 3099953 w 3099953"/>
              <a:gd name="csY2" fmla="*/ 471714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850363"/>
              <a:gd name="csY0" fmla="*/ 4113242 h 4113242"/>
              <a:gd name="csX1" fmla="*/ 850239 w 850363"/>
              <a:gd name="csY1" fmla="*/ 2053770 h 4113242"/>
              <a:gd name="csX2" fmla="*/ 0 w 850363"/>
              <a:gd name="csY2" fmla="*/ 0 h 4113242"/>
              <a:gd name="csX0" fmla="*/ 58057 w 897389"/>
              <a:gd name="csY0" fmla="*/ 4113242 h 4113242"/>
              <a:gd name="csX1" fmla="*/ 850239 w 897389"/>
              <a:gd name="csY1" fmla="*/ 2053770 h 4113242"/>
              <a:gd name="csX2" fmla="*/ 0 w 897389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00"/>
              <a:gd name="csY0" fmla="*/ 4113242 h 4113242"/>
              <a:gd name="csX1" fmla="*/ 850239 w 850300"/>
              <a:gd name="csY1" fmla="*/ 2053770 h 4113242"/>
              <a:gd name="csX2" fmla="*/ 0 w 850300"/>
              <a:gd name="csY2" fmla="*/ 0 h 4113242"/>
              <a:gd name="csX0" fmla="*/ 58057 w 850326"/>
              <a:gd name="csY0" fmla="*/ 4113242 h 4113242"/>
              <a:gd name="csX1" fmla="*/ 850239 w 850326"/>
              <a:gd name="csY1" fmla="*/ 2053770 h 4113242"/>
              <a:gd name="csX2" fmla="*/ 0 w 850326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395"/>
              <a:gd name="csY0" fmla="*/ 4113242 h 4113242"/>
              <a:gd name="csX1" fmla="*/ 850239 w 850395"/>
              <a:gd name="csY1" fmla="*/ 2053770 h 4113242"/>
              <a:gd name="csX2" fmla="*/ 0 w 850395"/>
              <a:gd name="csY2" fmla="*/ 0 h 4113242"/>
              <a:gd name="csX0" fmla="*/ 58057 w 850876"/>
              <a:gd name="csY0" fmla="*/ 4113242 h 4113242"/>
              <a:gd name="csX1" fmla="*/ 850239 w 850876"/>
              <a:gd name="csY1" fmla="*/ 2053770 h 4113242"/>
              <a:gd name="csX2" fmla="*/ 0 w 850876"/>
              <a:gd name="csY2" fmla="*/ 0 h 4113242"/>
              <a:gd name="csX0" fmla="*/ 58057 w 58057"/>
              <a:gd name="csY0" fmla="*/ 4113242 h 4113242"/>
              <a:gd name="csX1" fmla="*/ 0 w 58057"/>
              <a:gd name="csY1" fmla="*/ 0 h 4113242"/>
              <a:gd name="csX0" fmla="*/ 58057 w 538883"/>
              <a:gd name="csY0" fmla="*/ 4113242 h 4113242"/>
              <a:gd name="csX1" fmla="*/ 0 w 538883"/>
              <a:gd name="csY1" fmla="*/ 0 h 4113242"/>
              <a:gd name="csX0" fmla="*/ 58057 w 859153"/>
              <a:gd name="csY0" fmla="*/ 4113242 h 4113242"/>
              <a:gd name="csX1" fmla="*/ 0 w 859153"/>
              <a:gd name="csY1" fmla="*/ 0 h 4113242"/>
              <a:gd name="csX0" fmla="*/ 0 w 3636097"/>
              <a:gd name="csY0" fmla="*/ 2625528 h 2625528"/>
              <a:gd name="csX1" fmla="*/ 3396343 w 3636097"/>
              <a:gd name="csY1" fmla="*/ 0 h 2625528"/>
              <a:gd name="csX0" fmla="*/ 0 w 940797"/>
              <a:gd name="csY0" fmla="*/ 361300 h 541952"/>
              <a:gd name="csX1" fmla="*/ 195943 w 940797"/>
              <a:gd name="csY1" fmla="*/ 0 h 541952"/>
              <a:gd name="csX0" fmla="*/ 0 w 506368"/>
              <a:gd name="csY0" fmla="*/ 495018 h 495018"/>
              <a:gd name="csX1" fmla="*/ 195943 w 506368"/>
              <a:gd name="csY1" fmla="*/ 133718 h 495018"/>
              <a:gd name="csX0" fmla="*/ 0 w 195943"/>
              <a:gd name="csY0" fmla="*/ 361300 h 361300"/>
              <a:gd name="csX1" fmla="*/ 195943 w 195943"/>
              <a:gd name="csY1" fmla="*/ 0 h 3613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95943" h="361300">
                <a:moveTo>
                  <a:pt x="0" y="361300"/>
                </a:moveTo>
                <a:cubicBezTo>
                  <a:pt x="118533" y="252962"/>
                  <a:pt x="171752" y="159139"/>
                  <a:pt x="195943" y="0"/>
                </a:cubicBezTo>
              </a:path>
            </a:pathLst>
          </a:custGeom>
          <a:noFill/>
          <a:ln w="3175">
            <a:headEnd type="triangl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69318" name="TextBox 269317">
            <a:extLst>
              <a:ext uri="{FF2B5EF4-FFF2-40B4-BE49-F238E27FC236}">
                <a16:creationId xmlns:a16="http://schemas.microsoft.com/office/drawing/2014/main" id="{41B998E1-DEB8-361C-BBD1-1E9FF491A455}"/>
              </a:ext>
            </a:extLst>
          </p:cNvPr>
          <p:cNvSpPr txBox="1"/>
          <p:nvPr/>
        </p:nvSpPr>
        <p:spPr>
          <a:xfrm>
            <a:off x="826824" y="4695566"/>
            <a:ext cx="14961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/>
              <a:t> r</a:t>
            </a:r>
            <a:r>
              <a:rPr lang="en-GB" baseline="-25000" dirty="0"/>
              <a:t>1</a:t>
            </a:r>
            <a:r>
              <a:rPr lang="en-GB" dirty="0"/>
              <a:t>=1au                    </a:t>
            </a:r>
          </a:p>
        </p:txBody>
      </p:sp>
      <p:sp>
        <p:nvSpPr>
          <p:cNvPr id="269319" name="TextBox 269318">
            <a:extLst>
              <a:ext uri="{FF2B5EF4-FFF2-40B4-BE49-F238E27FC236}">
                <a16:creationId xmlns:a16="http://schemas.microsoft.com/office/drawing/2014/main" id="{D2D25DBA-BEBC-EEA4-DCF3-7ADE730FF64E}"/>
              </a:ext>
            </a:extLst>
          </p:cNvPr>
          <p:cNvSpPr txBox="1"/>
          <p:nvPr/>
        </p:nvSpPr>
        <p:spPr>
          <a:xfrm>
            <a:off x="1436640" y="3953969"/>
            <a:ext cx="664941" cy="369332"/>
          </a:xfrm>
          <a:prstGeom prst="rect">
            <a:avLst/>
          </a:prstGeom>
          <a:solidFill>
            <a:srgbClr val="CC00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ACE</a:t>
            </a:r>
          </a:p>
        </p:txBody>
      </p:sp>
      <p:sp>
        <p:nvSpPr>
          <p:cNvPr id="269322" name="TextBox 269321">
            <a:extLst>
              <a:ext uri="{FF2B5EF4-FFF2-40B4-BE49-F238E27FC236}">
                <a16:creationId xmlns:a16="http://schemas.microsoft.com/office/drawing/2014/main" id="{89388F2D-934E-D19B-9EE5-C1F9D8E15089}"/>
              </a:ext>
            </a:extLst>
          </p:cNvPr>
          <p:cNvSpPr txBox="1"/>
          <p:nvPr/>
        </p:nvSpPr>
        <p:spPr>
          <a:xfrm>
            <a:off x="2976275" y="3357355"/>
            <a:ext cx="1030411" cy="369332"/>
          </a:xfrm>
          <a:prstGeom prst="rect">
            <a:avLst/>
          </a:prstGeom>
          <a:solidFill>
            <a:srgbClr val="00CC99"/>
          </a:solidFill>
        </p:spPr>
        <p:txBody>
          <a:bodyPr wrap="square" rtlCol="0">
            <a:spAutoFit/>
          </a:bodyPr>
          <a:lstStyle/>
          <a:p>
            <a:r>
              <a:rPr lang="en-GB" b="1" dirty="0"/>
              <a:t>Ulysses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A1D1929-C1D8-EEFE-CDB5-97C21EE93833}"/>
              </a:ext>
            </a:extLst>
          </p:cNvPr>
          <p:cNvSpPr txBox="1"/>
          <p:nvPr/>
        </p:nvSpPr>
        <p:spPr>
          <a:xfrm>
            <a:off x="2474149" y="257195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=+81</a:t>
            </a:r>
            <a:endParaRPr lang="en-GB" dirty="0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E12AA39-7D8A-EEFC-D7E9-0F534263DFE0}"/>
              </a:ext>
            </a:extLst>
          </p:cNvPr>
          <p:cNvSpPr txBox="1"/>
          <p:nvPr/>
        </p:nvSpPr>
        <p:spPr>
          <a:xfrm>
            <a:off x="2432547" y="6430030"/>
            <a:ext cx="11700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r>
              <a:rPr lang="en-GB" dirty="0">
                <a:sym typeface="Symbol" panose="05050102010706020507" pitchFamily="18" charset="2"/>
              </a:rPr>
              <a:t> =-81</a:t>
            </a:r>
            <a:endParaRPr lang="en-GB" dirty="0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39DD72A-E78D-D24E-60C6-DBC230C7AA05}"/>
              </a:ext>
            </a:extLst>
          </p:cNvPr>
          <p:cNvSpPr txBox="1"/>
          <p:nvPr/>
        </p:nvSpPr>
        <p:spPr>
          <a:xfrm>
            <a:off x="891892" y="4299746"/>
            <a:ext cx="5555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ym typeface="Symbol" panose="05050102010706020507" pitchFamily="18" charset="2"/>
              </a:rPr>
              <a:t></a:t>
            </a:r>
            <a:r>
              <a:rPr lang="en-GB" baseline="-25000" dirty="0">
                <a:sym typeface="Symbol" panose="05050102010706020507" pitchFamily="18" charset="2"/>
              </a:rPr>
              <a:t>H</a:t>
            </a:r>
            <a:endParaRPr lang="en-GB" dirty="0"/>
          </a:p>
        </p:txBody>
      </p:sp>
      <p:sp>
        <p:nvSpPr>
          <p:cNvPr id="269312" name="TextBox 269311">
            <a:extLst>
              <a:ext uri="{FF2B5EF4-FFF2-40B4-BE49-F238E27FC236}">
                <a16:creationId xmlns:a16="http://schemas.microsoft.com/office/drawing/2014/main" id="{7C212BCA-0A2C-E121-C96D-954DD64B9491}"/>
              </a:ext>
            </a:extLst>
          </p:cNvPr>
          <p:cNvSpPr txBox="1"/>
          <p:nvPr/>
        </p:nvSpPr>
        <p:spPr>
          <a:xfrm>
            <a:off x="1613742" y="5496688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=1.3au</a:t>
            </a:r>
          </a:p>
        </p:txBody>
      </p:sp>
      <p:cxnSp>
        <p:nvCxnSpPr>
          <p:cNvPr id="269314" name="Straight Connector 269313">
            <a:extLst>
              <a:ext uri="{FF2B5EF4-FFF2-40B4-BE49-F238E27FC236}">
                <a16:creationId xmlns:a16="http://schemas.microsoft.com/office/drawing/2014/main" id="{90CCABC8-E974-2B8C-353B-28002ED77013}"/>
              </a:ext>
            </a:extLst>
          </p:cNvPr>
          <p:cNvCxnSpPr/>
          <p:nvPr/>
        </p:nvCxnSpPr>
        <p:spPr>
          <a:xfrm>
            <a:off x="3153096" y="4730654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3" name="Straight Connector 269322">
            <a:extLst>
              <a:ext uri="{FF2B5EF4-FFF2-40B4-BE49-F238E27FC236}">
                <a16:creationId xmlns:a16="http://schemas.microsoft.com/office/drawing/2014/main" id="{9FFCA060-225C-94FE-1784-9AF8EB857156}"/>
              </a:ext>
            </a:extLst>
          </p:cNvPr>
          <p:cNvCxnSpPr/>
          <p:nvPr/>
        </p:nvCxnSpPr>
        <p:spPr>
          <a:xfrm>
            <a:off x="563093" y="4713510"/>
            <a:ext cx="0" cy="1110929"/>
          </a:xfrm>
          <a:prstGeom prst="line">
            <a:avLst/>
          </a:prstGeom>
          <a:ln w="12700">
            <a:solidFill>
              <a:schemeClr val="tx1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24" name="Straight Connector 269323">
            <a:extLst>
              <a:ext uri="{FF2B5EF4-FFF2-40B4-BE49-F238E27FC236}">
                <a16:creationId xmlns:a16="http://schemas.microsoft.com/office/drawing/2014/main" id="{16593A85-3A8E-0F8E-DD9C-98D3EC05518B}"/>
              </a:ext>
            </a:extLst>
          </p:cNvPr>
          <p:cNvCxnSpPr>
            <a:cxnSpLocks/>
          </p:cNvCxnSpPr>
          <p:nvPr/>
        </p:nvCxnSpPr>
        <p:spPr>
          <a:xfrm flipV="1">
            <a:off x="563093" y="5698486"/>
            <a:ext cx="1080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69326" name="Group 269325">
            <a:extLst>
              <a:ext uri="{FF2B5EF4-FFF2-40B4-BE49-F238E27FC236}">
                <a16:creationId xmlns:a16="http://schemas.microsoft.com/office/drawing/2014/main" id="{72493D10-5FB7-645B-87F2-95275A2EF0D4}"/>
              </a:ext>
            </a:extLst>
          </p:cNvPr>
          <p:cNvGrpSpPr/>
          <p:nvPr/>
        </p:nvGrpSpPr>
        <p:grpSpPr>
          <a:xfrm>
            <a:off x="578883" y="4770565"/>
            <a:ext cx="2147436" cy="1862726"/>
            <a:chOff x="593397" y="4756051"/>
            <a:chExt cx="2147436" cy="1862726"/>
          </a:xfrm>
        </p:grpSpPr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41E3CB2C-2465-ED66-6BD6-635B4CF00F96}"/>
                </a:ext>
              </a:extLst>
            </p:cNvPr>
            <p:cNvCxnSpPr>
              <a:cxnSpLocks noChangeAspect="1"/>
            </p:cNvCxnSpPr>
            <p:nvPr/>
          </p:nvCxnSpPr>
          <p:spPr>
            <a:xfrm>
              <a:off x="2082866" y="6258777"/>
              <a:ext cx="355541" cy="3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69321" name="TextBox 269320">
              <a:extLst>
                <a:ext uri="{FF2B5EF4-FFF2-40B4-BE49-F238E27FC236}">
                  <a16:creationId xmlns:a16="http://schemas.microsoft.com/office/drawing/2014/main" id="{43395B34-D6B1-B345-2B19-A090A847D73B}"/>
                </a:ext>
              </a:extLst>
            </p:cNvPr>
            <p:cNvSpPr txBox="1"/>
            <p:nvPr/>
          </p:nvSpPr>
          <p:spPr>
            <a:xfrm>
              <a:off x="1422754" y="5945301"/>
              <a:ext cx="13180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 err="1"/>
                <a:t>r</a:t>
              </a:r>
              <a:r>
                <a:rPr lang="en-GB" baseline="-25000" dirty="0" err="1"/>
                <a:t>U</a:t>
              </a:r>
              <a:r>
                <a:rPr lang="en-GB" dirty="0"/>
                <a:t> =2.3au</a:t>
              </a:r>
            </a:p>
          </p:txBody>
        </p:sp>
        <p:cxnSp>
          <p:nvCxnSpPr>
            <p:cNvPr id="269325" name="Straight Connector 269324">
              <a:extLst>
                <a:ext uri="{FF2B5EF4-FFF2-40B4-BE49-F238E27FC236}">
                  <a16:creationId xmlns:a16="http://schemas.microsoft.com/office/drawing/2014/main" id="{013F0800-9210-794E-FB0B-6FAA4526E3C5}"/>
                </a:ext>
              </a:extLst>
            </p:cNvPr>
            <p:cNvCxnSpPr>
              <a:cxnSpLocks noChangeAspect="1"/>
            </p:cNvCxnSpPr>
            <p:nvPr/>
          </p:nvCxnSpPr>
          <p:spPr>
            <a:xfrm flipH="1" flipV="1">
              <a:off x="593397" y="4756051"/>
              <a:ext cx="1244391" cy="1260000"/>
            </a:xfrm>
            <a:prstGeom prst="line">
              <a:avLst/>
            </a:prstGeom>
            <a:ln w="12700">
              <a:solidFill>
                <a:srgbClr val="00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69328" name="Straight Connector 269327">
            <a:extLst>
              <a:ext uri="{FF2B5EF4-FFF2-40B4-BE49-F238E27FC236}">
                <a16:creationId xmlns:a16="http://schemas.microsoft.com/office/drawing/2014/main" id="{341EB9B9-E134-5887-A519-614325941C0D}"/>
              </a:ext>
            </a:extLst>
          </p:cNvPr>
          <p:cNvCxnSpPr>
            <a:cxnSpLocks noChangeAspect="1"/>
          </p:cNvCxnSpPr>
          <p:nvPr/>
        </p:nvCxnSpPr>
        <p:spPr>
          <a:xfrm flipV="1">
            <a:off x="2073643" y="2824262"/>
            <a:ext cx="355541" cy="3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9329" name="TextBox 269328">
            <a:extLst>
              <a:ext uri="{FF2B5EF4-FFF2-40B4-BE49-F238E27FC236}">
                <a16:creationId xmlns:a16="http://schemas.microsoft.com/office/drawing/2014/main" id="{87AB19A1-0588-D278-387A-B8D6D088D310}"/>
              </a:ext>
            </a:extLst>
          </p:cNvPr>
          <p:cNvSpPr txBox="1"/>
          <p:nvPr/>
        </p:nvSpPr>
        <p:spPr>
          <a:xfrm>
            <a:off x="1413531" y="3128406"/>
            <a:ext cx="13180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err="1"/>
              <a:t>r</a:t>
            </a:r>
            <a:r>
              <a:rPr lang="en-GB" baseline="-25000" dirty="0" err="1"/>
              <a:t>U</a:t>
            </a:r>
            <a:r>
              <a:rPr lang="en-GB" dirty="0"/>
              <a:t> =2.3au</a:t>
            </a:r>
          </a:p>
        </p:txBody>
      </p:sp>
      <p:cxnSp>
        <p:nvCxnSpPr>
          <p:cNvPr id="269330" name="Straight Connector 269329">
            <a:extLst>
              <a:ext uri="{FF2B5EF4-FFF2-40B4-BE49-F238E27FC236}">
                <a16:creationId xmlns:a16="http://schemas.microsoft.com/office/drawing/2014/main" id="{3F4E59F7-0C9B-402A-D674-AEA5C35C4350}"/>
              </a:ext>
            </a:extLst>
          </p:cNvPr>
          <p:cNvCxnSpPr>
            <a:cxnSpLocks noChangeAspect="1"/>
          </p:cNvCxnSpPr>
          <p:nvPr/>
        </p:nvCxnSpPr>
        <p:spPr>
          <a:xfrm flipH="1">
            <a:off x="584174" y="3426988"/>
            <a:ext cx="1244391" cy="1260000"/>
          </a:xfrm>
          <a:prstGeom prst="line">
            <a:avLst/>
          </a:prstGeom>
          <a:ln w="1270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9331" name="Straight Connector 269330">
            <a:extLst>
              <a:ext uri="{FF2B5EF4-FFF2-40B4-BE49-F238E27FC236}">
                <a16:creationId xmlns:a16="http://schemas.microsoft.com/office/drawing/2014/main" id="{55D788AA-77E1-EC68-DF94-D4F2DA97D636}"/>
              </a:ext>
            </a:extLst>
          </p:cNvPr>
          <p:cNvCxnSpPr>
            <a:cxnSpLocks/>
          </p:cNvCxnSpPr>
          <p:nvPr/>
        </p:nvCxnSpPr>
        <p:spPr>
          <a:xfrm flipH="1" flipV="1">
            <a:off x="2668057" y="5698486"/>
            <a:ext cx="504000" cy="0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non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" name="Group 7">
            <a:extLst>
              <a:ext uri="{FF2B5EF4-FFF2-40B4-BE49-F238E27FC236}">
                <a16:creationId xmlns:a16="http://schemas.microsoft.com/office/drawing/2014/main" id="{0E4818A4-A50C-52B7-8C61-8B4D0E291ADE}"/>
              </a:ext>
            </a:extLst>
          </p:cNvPr>
          <p:cNvGrpSpPr/>
          <p:nvPr/>
        </p:nvGrpSpPr>
        <p:grpSpPr>
          <a:xfrm>
            <a:off x="4182694" y="1881884"/>
            <a:ext cx="5706494" cy="4804019"/>
            <a:chOff x="4153586" y="1921291"/>
            <a:chExt cx="5423836" cy="4804019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1A33C7C1-EAF1-7EE2-2826-A5C43C48B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rcRect r="5265"/>
            <a:stretch>
              <a:fillRect/>
            </a:stretch>
          </p:blipFill>
          <p:spPr>
            <a:xfrm>
              <a:off x="4153586" y="1921291"/>
              <a:ext cx="4650546" cy="4804019"/>
            </a:xfrm>
            <a:prstGeom prst="rect">
              <a:avLst/>
            </a:prstGeom>
            <a:ln>
              <a:solidFill>
                <a:srgbClr val="FF9900"/>
              </a:solidFill>
            </a:ln>
          </p:spPr>
        </p:pic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D3C31F5-09F5-292F-8FFD-8094A0B04136}"/>
                </a:ext>
              </a:extLst>
            </p:cNvPr>
            <p:cNvSpPr txBox="1"/>
            <p:nvPr/>
          </p:nvSpPr>
          <p:spPr>
            <a:xfrm>
              <a:off x="4926873" y="4177171"/>
              <a:ext cx="4650549" cy="3379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lnSpc>
                  <a:spcPts val="2000"/>
                </a:lnSpc>
                <a:spcBef>
                  <a:spcPts val="600"/>
                </a:spcBef>
              </a:pP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Neutraface Text Light" panose="02000600050000020004" pitchFamily="50" charset="0"/>
                  <a:ea typeface="+mn-ea"/>
                  <a:cs typeface="+mn-cs"/>
                  <a:sym typeface="Symbol" panose="05050102010706020507" pitchFamily="18" charset="2"/>
                </a:rPr>
                <a:t>                </a:t>
              </a:r>
              <a:r>
                <a:rPr lang="en-GB" sz="1600" dirty="0">
                  <a:solidFill>
                    <a:prstClr val="black"/>
                  </a:solidFill>
                  <a:highlight>
                    <a:srgbClr val="CC0099"/>
                  </a:highlight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ACE </a:t>
              </a:r>
              <a:r>
                <a:rPr lang="en-GB" sz="1600" dirty="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         </a:t>
              </a:r>
              <a:r>
                <a:rPr lang="en-GB" sz="1600" dirty="0">
                  <a:solidFill>
                    <a:prstClr val="black"/>
                  </a:solidFill>
                  <a:highlight>
                    <a:srgbClr val="00CC99"/>
                  </a:highlight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Ulysses</a:t>
              </a: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                           </a:t>
              </a:r>
              <a:endPara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endParaRPr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FA6ED801-6043-68B5-E098-E4AF4C115B0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180691" y="4103032"/>
              <a:ext cx="212313" cy="205923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A1729B11-084B-D1AC-583C-F9B311172320}"/>
              </a:ext>
            </a:extLst>
          </p:cNvPr>
          <p:cNvSpPr txBox="1"/>
          <p:nvPr/>
        </p:nvSpPr>
        <p:spPr>
          <a:xfrm>
            <a:off x="5049930" y="3459530"/>
            <a:ext cx="3389814" cy="3379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       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0000"/>
                </a:highlight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kumimoji="0" lang="en-GB" sz="1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0000"/>
                </a:highlight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FF0000"/>
                </a:highlight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&gt;</a:t>
            </a:r>
            <a:r>
              <a:rPr lang="en-GB" sz="1400" dirty="0">
                <a:solidFill>
                  <a:prstClr val="black"/>
                </a:solidFill>
                <a:highlight>
                  <a:srgbClr val="FF0000"/>
                </a:highlight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0 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                           </a:t>
            </a:r>
            <a:r>
              <a:rPr lang="en-GB" sz="1400" dirty="0">
                <a:solidFill>
                  <a:schemeClr val="bg1"/>
                </a:solidFill>
                <a:highlight>
                  <a:srgbClr val="3333FF"/>
                </a:highlight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sz="1400" baseline="-25000" dirty="0">
                <a:solidFill>
                  <a:schemeClr val="bg1"/>
                </a:solidFill>
                <a:highlight>
                  <a:srgbClr val="3333FF"/>
                </a:highlight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lang="en-GB" sz="1400" dirty="0">
                <a:solidFill>
                  <a:schemeClr val="bg1"/>
                </a:solidFill>
                <a:highlight>
                  <a:srgbClr val="3333FF"/>
                </a:highlight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&lt; 0</a:t>
            </a:r>
            <a:r>
              <a:rPr lang="en-GB" sz="1400" dirty="0">
                <a:solidFill>
                  <a:prstClr val="black"/>
                </a:solidFill>
                <a:highlight>
                  <a:srgbClr val="3333FF"/>
                </a:highlight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               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highlight>
                  <a:srgbClr val="3333FF"/>
                </a:highlight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                       </a:t>
            </a:r>
            <a:endParaRPr kumimoji="0" lang="en-GB" sz="14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highlight>
                <a:srgbClr val="3333FF"/>
              </a:highlight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Symbol" panose="05050102010706020507" pitchFamily="18" charset="2"/>
            </a:endParaRPr>
          </a:p>
        </p:txBody>
      </p: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E5E1DA7F-670B-EFAB-C400-71272AD0A511}"/>
              </a:ext>
            </a:extLst>
          </p:cNvPr>
          <p:cNvCxnSpPr>
            <a:cxnSpLocks/>
          </p:cNvCxnSpPr>
          <p:nvPr/>
        </p:nvCxnSpPr>
        <p:spPr>
          <a:xfrm flipH="1" flipV="1">
            <a:off x="5431132" y="3483837"/>
            <a:ext cx="178287" cy="16331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>
            <a:extLst>
              <a:ext uri="{FF2B5EF4-FFF2-40B4-BE49-F238E27FC236}">
                <a16:creationId xmlns:a16="http://schemas.microsoft.com/office/drawing/2014/main" id="{016E3BF3-80D1-F4BC-A9B2-31C0CB13BD07}"/>
              </a:ext>
            </a:extLst>
          </p:cNvPr>
          <p:cNvCxnSpPr>
            <a:cxnSpLocks/>
          </p:cNvCxnSpPr>
          <p:nvPr/>
        </p:nvCxnSpPr>
        <p:spPr>
          <a:xfrm flipV="1">
            <a:off x="8093343" y="3491150"/>
            <a:ext cx="157566" cy="10060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69316" name="Rectangle 269315">
            <a:extLst>
              <a:ext uri="{FF2B5EF4-FFF2-40B4-BE49-F238E27FC236}">
                <a16:creationId xmlns:a16="http://schemas.microsoft.com/office/drawing/2014/main" id="{F5D5AB5D-ACA2-48F3-34BD-AEF9CAAF85D1}"/>
              </a:ext>
            </a:extLst>
          </p:cNvPr>
          <p:cNvSpPr/>
          <p:nvPr/>
        </p:nvSpPr>
        <p:spPr>
          <a:xfrm>
            <a:off x="4220902" y="3965200"/>
            <a:ext cx="368424" cy="12932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20" name="Rectangle 269319">
            <a:extLst>
              <a:ext uri="{FF2B5EF4-FFF2-40B4-BE49-F238E27FC236}">
                <a16:creationId xmlns:a16="http://schemas.microsoft.com/office/drawing/2014/main" id="{174A3231-1C5E-E28F-F28F-CF02573E149A}"/>
              </a:ext>
            </a:extLst>
          </p:cNvPr>
          <p:cNvSpPr/>
          <p:nvPr/>
        </p:nvSpPr>
        <p:spPr>
          <a:xfrm>
            <a:off x="4365971" y="3943437"/>
            <a:ext cx="368424" cy="5716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13" name="TextBox 269312">
            <a:extLst>
              <a:ext uri="{FF2B5EF4-FFF2-40B4-BE49-F238E27FC236}">
                <a16:creationId xmlns:a16="http://schemas.microsoft.com/office/drawing/2014/main" id="{334B95D9-8AE6-C503-2F7B-1B899316833A}"/>
              </a:ext>
            </a:extLst>
          </p:cNvPr>
          <p:cNvSpPr txBox="1"/>
          <p:nvPr/>
        </p:nvSpPr>
        <p:spPr>
          <a:xfrm rot="16200000">
            <a:off x="3573591" y="3843865"/>
            <a:ext cx="1798716" cy="486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1500"/>
              </a:lnSpc>
            </a:pP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&lt;|&lt;</a:t>
            </a:r>
            <a:r>
              <a:rPr lang="en-GB" sz="11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sz="11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kumimoji="0" lang="en-GB" sz="11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 &gt;</a:t>
            </a:r>
            <a:r>
              <a:rPr kumimoji="0" lang="en-GB" sz="11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(r/r</a:t>
            </a:r>
            <a:r>
              <a:rPr kumimoji="0" lang="en-GB" sz="11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  <a:r>
              <a:rPr kumimoji="0" lang="en-GB" sz="11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</a:p>
          <a:p>
            <a:pPr lvl="0">
              <a:lnSpc>
                <a:spcPts val="1500"/>
              </a:lnSpc>
            </a:pPr>
            <a:r>
              <a:rPr lang="en-GB" sz="11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            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(nT)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69334" name="TextBox 269333">
            <a:extLst>
              <a:ext uri="{FF2B5EF4-FFF2-40B4-BE49-F238E27FC236}">
                <a16:creationId xmlns:a16="http://schemas.microsoft.com/office/drawing/2014/main" id="{6C50930C-9ED8-C3AB-543E-40561932266A}"/>
              </a:ext>
            </a:extLst>
          </p:cNvPr>
          <p:cNvSpPr txBox="1"/>
          <p:nvPr/>
        </p:nvSpPr>
        <p:spPr>
          <a:xfrm>
            <a:off x="268136" y="1876968"/>
            <a:ext cx="4445231" cy="661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F</a:t>
            </a:r>
            <a:r>
              <a:rPr kumimoji="0" lang="en-GB" sz="1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 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= 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F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SU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 F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S1  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= 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&lt;|&lt;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B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ru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kumimoji="0" lang="en-GB" sz="1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 &gt;</a:t>
            </a:r>
            <a:r>
              <a:rPr kumimoji="0" lang="en-GB" sz="1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(2r</a:t>
            </a:r>
            <a:r>
              <a:rPr kumimoji="0" lang="en-GB" sz="14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U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-  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&lt;|&lt;B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r1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&gt;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T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| &gt;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1day 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(2r</a:t>
            </a:r>
            <a:r>
              <a:rPr lang="en-GB" sz="14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1</a:t>
            </a:r>
            <a:r>
              <a:rPr lang="en-GB" sz="1400" baseline="30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en-GB" sz="14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)</a:t>
            </a: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              </a:t>
            </a:r>
            <a:endParaRPr kumimoji="0" lang="en-GB" sz="14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69335" name="Rectangle 269334">
            <a:extLst>
              <a:ext uri="{FF2B5EF4-FFF2-40B4-BE49-F238E27FC236}">
                <a16:creationId xmlns:a16="http://schemas.microsoft.com/office/drawing/2014/main" id="{087F0C11-5096-4F44-58FE-430F72EC09D2}"/>
              </a:ext>
            </a:extLst>
          </p:cNvPr>
          <p:cNvSpPr/>
          <p:nvPr/>
        </p:nvSpPr>
        <p:spPr>
          <a:xfrm>
            <a:off x="4548061" y="4542049"/>
            <a:ext cx="285220" cy="6046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27" name="TextBox 269326">
            <a:extLst>
              <a:ext uri="{FF2B5EF4-FFF2-40B4-BE49-F238E27FC236}">
                <a16:creationId xmlns:a16="http://schemas.microsoft.com/office/drawing/2014/main" id="{7F9F4D95-0051-5D85-CB09-9212A4534EB6}"/>
              </a:ext>
            </a:extLst>
          </p:cNvPr>
          <p:cNvSpPr txBox="1"/>
          <p:nvPr/>
        </p:nvSpPr>
        <p:spPr>
          <a:xfrm rot="16200000">
            <a:off x="4325848" y="4483678"/>
            <a:ext cx="657581" cy="3488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lang="en-GB" sz="11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F</a:t>
            </a:r>
            <a:r>
              <a:rPr lang="en-GB" sz="11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S</a:t>
            </a:r>
            <a:r>
              <a:rPr lang="en-GB" sz="11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kumimoji="0" lang="en-GB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FF3BBDA7-A145-68F9-71FC-976078DFFA48}"/>
              </a:ext>
            </a:extLst>
          </p:cNvPr>
          <p:cNvSpPr txBox="1">
            <a:spLocks/>
          </p:cNvSpPr>
          <p:nvPr/>
        </p:nvSpPr>
        <p:spPr bwMode="auto">
          <a:xfrm>
            <a:off x="3507891" y="575261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Excess flux</a:t>
            </a:r>
          </a:p>
          <a:p>
            <a:pPr marL="0" marR="0" lvl="0" indent="0" algn="l" defTabSz="914400" rtl="0" eaLnBrk="1" fontAlgn="base" latinLnBrk="0" hangingPunct="1">
              <a:lnSpc>
                <a:spcPts val="19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1800" kern="0" dirty="0">
                <a:solidFill>
                  <a:prstClr val="black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Lockwood et al, JGR, 2009, doi: </a:t>
            </a:r>
            <a:r>
              <a:rPr lang="en-GB" sz="1800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10.1029/2009JA014449</a:t>
            </a:r>
          </a:p>
        </p:txBody>
      </p:sp>
      <p:sp>
        <p:nvSpPr>
          <p:cNvPr id="18" name="Free-form: Shape 17">
            <a:extLst>
              <a:ext uri="{FF2B5EF4-FFF2-40B4-BE49-F238E27FC236}">
                <a16:creationId xmlns:a16="http://schemas.microsoft.com/office/drawing/2014/main" id="{0E35B4E3-B7EB-0202-3397-20AABFEAE5DE}"/>
              </a:ext>
            </a:extLst>
          </p:cNvPr>
          <p:cNvSpPr/>
          <p:nvPr/>
        </p:nvSpPr>
        <p:spPr>
          <a:xfrm>
            <a:off x="4877853" y="5235073"/>
            <a:ext cx="3965229" cy="502458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693714"/>
              <a:gd name="csY0" fmla="*/ 364211 h 364211"/>
              <a:gd name="csX1" fmla="*/ 496513 w 693714"/>
              <a:gd name="csY1" fmla="*/ 115118 h 364211"/>
              <a:gd name="csX2" fmla="*/ 637829 w 693714"/>
              <a:gd name="csY2" fmla="*/ 23678 h 364211"/>
              <a:gd name="csX0" fmla="*/ 0 w 3965229"/>
              <a:gd name="csY0" fmla="*/ 464358 h 464358"/>
              <a:gd name="csX1" fmla="*/ 496513 w 3965229"/>
              <a:gd name="csY1" fmla="*/ 215265 h 464358"/>
              <a:gd name="csX2" fmla="*/ 3965229 w 3965229"/>
              <a:gd name="csY2" fmla="*/ 0 h 464358"/>
              <a:gd name="csX0" fmla="*/ 0 w 3965229"/>
              <a:gd name="csY0" fmla="*/ 464358 h 464358"/>
              <a:gd name="csX1" fmla="*/ 2112588 w 3965229"/>
              <a:gd name="csY1" fmla="*/ 221615 h 464358"/>
              <a:gd name="csX2" fmla="*/ 3965229 w 3965229"/>
              <a:gd name="csY2" fmla="*/ 0 h 4643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3965229" h="502458">
                <a:moveTo>
                  <a:pt x="0" y="502458"/>
                </a:moveTo>
                <a:cubicBezTo>
                  <a:pt x="379738" y="491368"/>
                  <a:pt x="1794869" y="320954"/>
                  <a:pt x="2236413" y="227965"/>
                </a:cubicBezTo>
                <a:cubicBezTo>
                  <a:pt x="2767538" y="86804"/>
                  <a:pt x="3412705" y="50840"/>
                  <a:pt x="3965229" y="0"/>
                </a:cubicBezTo>
              </a:path>
            </a:pathLst>
          </a:custGeom>
          <a:noFill/>
          <a:ln w="28575">
            <a:solidFill>
              <a:srgbClr val="00CC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Free-form: Shape 43">
            <a:extLst>
              <a:ext uri="{FF2B5EF4-FFF2-40B4-BE49-F238E27FC236}">
                <a16:creationId xmlns:a16="http://schemas.microsoft.com/office/drawing/2014/main" id="{479F0C56-91BA-A46E-764F-8B8B02070FB9}"/>
              </a:ext>
            </a:extLst>
          </p:cNvPr>
          <p:cNvSpPr/>
          <p:nvPr/>
        </p:nvSpPr>
        <p:spPr>
          <a:xfrm>
            <a:off x="4868383" y="5457825"/>
            <a:ext cx="3961237" cy="42768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590204"/>
              <a:gd name="csY0" fmla="*/ 299258 h 299258"/>
              <a:gd name="csX1" fmla="*/ 590204 w 590204"/>
              <a:gd name="csY1" fmla="*/ 0 h 299258"/>
              <a:gd name="csX0" fmla="*/ 0 w 3931920"/>
              <a:gd name="csY0" fmla="*/ 0 h 24938"/>
              <a:gd name="csX1" fmla="*/ 3931920 w 3931920"/>
              <a:gd name="csY1" fmla="*/ 24938 h 24938"/>
              <a:gd name="csX0" fmla="*/ 0 w 3948546"/>
              <a:gd name="csY0" fmla="*/ 0 h 41564"/>
              <a:gd name="csX1" fmla="*/ 3948546 w 3948546"/>
              <a:gd name="csY1" fmla="*/ 41564 h 41564"/>
              <a:gd name="csX0" fmla="*/ 0 w 3958071"/>
              <a:gd name="csY0" fmla="*/ 6061 h 6061"/>
              <a:gd name="csX1" fmla="*/ 3958071 w 3958071"/>
              <a:gd name="csY1" fmla="*/ 0 h 6061"/>
              <a:gd name="csX0" fmla="*/ 0 w 10008"/>
              <a:gd name="csY0" fmla="*/ 10000 h 10000"/>
              <a:gd name="csX1" fmla="*/ 10008 w 10008"/>
              <a:gd name="csY1" fmla="*/ 0 h 10000"/>
              <a:gd name="csX0" fmla="*/ 0 w 10008"/>
              <a:gd name="csY0" fmla="*/ 39371 h 39371"/>
              <a:gd name="csX1" fmla="*/ 10008 w 10008"/>
              <a:gd name="csY1" fmla="*/ 29371 h 39371"/>
              <a:gd name="csX0" fmla="*/ 0 w 10008"/>
              <a:gd name="csY0" fmla="*/ 41692 h 41692"/>
              <a:gd name="csX1" fmla="*/ 10008 w 10008"/>
              <a:gd name="csY1" fmla="*/ 31692 h 41692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8" h="70561">
                <a:moveTo>
                  <a:pt x="0" y="70561"/>
                </a:moveTo>
                <a:cubicBezTo>
                  <a:pt x="939" y="64912"/>
                  <a:pt x="4214" y="48968"/>
                  <a:pt x="5572" y="0"/>
                </a:cubicBezTo>
                <a:cubicBezTo>
                  <a:pt x="6842" y="4369"/>
                  <a:pt x="6592" y="-14683"/>
                  <a:pt x="10008" y="60561"/>
                </a:cubicBezTo>
              </a:path>
            </a:pathLst>
          </a:custGeom>
          <a:noFill/>
          <a:ln w="28575">
            <a:solidFill>
              <a:srgbClr val="CC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32" name="Free-form: Shape 269331">
            <a:extLst>
              <a:ext uri="{FF2B5EF4-FFF2-40B4-BE49-F238E27FC236}">
                <a16:creationId xmlns:a16="http://schemas.microsoft.com/office/drawing/2014/main" id="{615F7939-31D6-9555-B3D2-CFC6F5A76CF3}"/>
              </a:ext>
            </a:extLst>
          </p:cNvPr>
          <p:cNvSpPr/>
          <p:nvPr/>
        </p:nvSpPr>
        <p:spPr>
          <a:xfrm>
            <a:off x="4871558" y="6315076"/>
            <a:ext cx="3961237" cy="17016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590204"/>
              <a:gd name="csY0" fmla="*/ 299258 h 299258"/>
              <a:gd name="csX1" fmla="*/ 590204 w 590204"/>
              <a:gd name="csY1" fmla="*/ 0 h 299258"/>
              <a:gd name="csX0" fmla="*/ 0 w 3931920"/>
              <a:gd name="csY0" fmla="*/ 0 h 24938"/>
              <a:gd name="csX1" fmla="*/ 3931920 w 3931920"/>
              <a:gd name="csY1" fmla="*/ 24938 h 24938"/>
              <a:gd name="csX0" fmla="*/ 0 w 3948546"/>
              <a:gd name="csY0" fmla="*/ 0 h 41564"/>
              <a:gd name="csX1" fmla="*/ 3948546 w 3948546"/>
              <a:gd name="csY1" fmla="*/ 41564 h 41564"/>
              <a:gd name="csX0" fmla="*/ 0 w 3958071"/>
              <a:gd name="csY0" fmla="*/ 6061 h 6061"/>
              <a:gd name="csX1" fmla="*/ 3958071 w 3958071"/>
              <a:gd name="csY1" fmla="*/ 0 h 6061"/>
              <a:gd name="csX0" fmla="*/ 0 w 10008"/>
              <a:gd name="csY0" fmla="*/ 10000 h 10000"/>
              <a:gd name="csX1" fmla="*/ 10008 w 10008"/>
              <a:gd name="csY1" fmla="*/ 0 h 10000"/>
              <a:gd name="csX0" fmla="*/ 0 w 10008"/>
              <a:gd name="csY0" fmla="*/ 39371 h 39371"/>
              <a:gd name="csX1" fmla="*/ 10008 w 10008"/>
              <a:gd name="csY1" fmla="*/ 29371 h 39371"/>
              <a:gd name="csX0" fmla="*/ 0 w 10008"/>
              <a:gd name="csY0" fmla="*/ 41692 h 41692"/>
              <a:gd name="csX1" fmla="*/ 10008 w 10008"/>
              <a:gd name="csY1" fmla="*/ 31692 h 41692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46171 h 50829"/>
              <a:gd name="csX1" fmla="*/ 5580 w 10008"/>
              <a:gd name="csY1" fmla="*/ 22755 h 50829"/>
              <a:gd name="csX2" fmla="*/ 10008 w 10008"/>
              <a:gd name="csY2" fmla="*/ 36171 h 50829"/>
              <a:gd name="csX0" fmla="*/ 0 w 10008"/>
              <a:gd name="csY0" fmla="*/ 23416 h 28074"/>
              <a:gd name="csX1" fmla="*/ 5580 w 10008"/>
              <a:gd name="csY1" fmla="*/ 0 h 28074"/>
              <a:gd name="csX2" fmla="*/ 10008 w 10008"/>
              <a:gd name="csY2" fmla="*/ 13416 h 280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08" h="28074">
                <a:moveTo>
                  <a:pt x="0" y="23416"/>
                </a:moveTo>
                <a:cubicBezTo>
                  <a:pt x="939" y="17767"/>
                  <a:pt x="4222" y="48968"/>
                  <a:pt x="5580" y="0"/>
                </a:cubicBezTo>
                <a:cubicBezTo>
                  <a:pt x="6850" y="4369"/>
                  <a:pt x="6913" y="11508"/>
                  <a:pt x="10008" y="13416"/>
                </a:cubicBezTo>
              </a:path>
            </a:pathLst>
          </a:custGeom>
          <a:noFill/>
          <a:ln w="28575">
            <a:solidFill>
              <a:srgbClr val="CC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33" name="Free-form: Shape 269332">
            <a:extLst>
              <a:ext uri="{FF2B5EF4-FFF2-40B4-BE49-F238E27FC236}">
                <a16:creationId xmlns:a16="http://schemas.microsoft.com/office/drawing/2014/main" id="{BEADADED-FE31-F40B-7E1F-7822175C0C6D}"/>
              </a:ext>
            </a:extLst>
          </p:cNvPr>
          <p:cNvSpPr/>
          <p:nvPr/>
        </p:nvSpPr>
        <p:spPr>
          <a:xfrm>
            <a:off x="4868329" y="5928030"/>
            <a:ext cx="3949354" cy="285257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693714"/>
              <a:gd name="csY0" fmla="*/ 364211 h 364211"/>
              <a:gd name="csX1" fmla="*/ 496513 w 693714"/>
              <a:gd name="csY1" fmla="*/ 115118 h 364211"/>
              <a:gd name="csX2" fmla="*/ 637829 w 693714"/>
              <a:gd name="csY2" fmla="*/ 23678 h 364211"/>
              <a:gd name="csX0" fmla="*/ 0 w 3965229"/>
              <a:gd name="csY0" fmla="*/ 464358 h 464358"/>
              <a:gd name="csX1" fmla="*/ 496513 w 3965229"/>
              <a:gd name="csY1" fmla="*/ 215265 h 464358"/>
              <a:gd name="csX2" fmla="*/ 3965229 w 3965229"/>
              <a:gd name="csY2" fmla="*/ 0 h 464358"/>
              <a:gd name="csX0" fmla="*/ 0 w 3965229"/>
              <a:gd name="csY0" fmla="*/ 464358 h 464358"/>
              <a:gd name="csX1" fmla="*/ 2112588 w 3965229"/>
              <a:gd name="csY1" fmla="*/ 221615 h 464358"/>
              <a:gd name="csX2" fmla="*/ 3965229 w 3965229"/>
              <a:gd name="csY2" fmla="*/ 0 h 4643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  <a:gd name="csX0" fmla="*/ 0 w 3949354"/>
              <a:gd name="csY0" fmla="*/ 212 h 335891"/>
              <a:gd name="csX1" fmla="*/ 2220538 w 3949354"/>
              <a:gd name="csY1" fmla="*/ 322619 h 335891"/>
              <a:gd name="csX2" fmla="*/ 3949354 w 3949354"/>
              <a:gd name="csY2" fmla="*/ 94654 h 335891"/>
              <a:gd name="csX0" fmla="*/ 0 w 3949354"/>
              <a:gd name="csY0" fmla="*/ 0 h 338124"/>
              <a:gd name="csX1" fmla="*/ 2220538 w 3949354"/>
              <a:gd name="csY1" fmla="*/ 322407 h 338124"/>
              <a:gd name="csX2" fmla="*/ 3949354 w 3949354"/>
              <a:gd name="csY2" fmla="*/ 94442 h 338124"/>
              <a:gd name="csX0" fmla="*/ 0 w 3949354"/>
              <a:gd name="csY0" fmla="*/ 0 h 301604"/>
              <a:gd name="csX1" fmla="*/ 2220538 w 3949354"/>
              <a:gd name="csY1" fmla="*/ 284307 h 301604"/>
              <a:gd name="csX2" fmla="*/ 3949354 w 3949354"/>
              <a:gd name="csY2" fmla="*/ 94442 h 301604"/>
              <a:gd name="csX0" fmla="*/ 0 w 3949354"/>
              <a:gd name="csY0" fmla="*/ 0 h 301604"/>
              <a:gd name="csX1" fmla="*/ 2220538 w 3949354"/>
              <a:gd name="csY1" fmla="*/ 284307 h 301604"/>
              <a:gd name="csX2" fmla="*/ 3949354 w 3949354"/>
              <a:gd name="csY2" fmla="*/ 94442 h 301604"/>
              <a:gd name="csX0" fmla="*/ 0 w 3949354"/>
              <a:gd name="csY0" fmla="*/ 0 h 285257"/>
              <a:gd name="csX1" fmla="*/ 2220538 w 3949354"/>
              <a:gd name="csY1" fmla="*/ 284307 h 285257"/>
              <a:gd name="csX2" fmla="*/ 3949354 w 3949354"/>
              <a:gd name="csY2" fmla="*/ 94442 h 2852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3949354" h="285257">
                <a:moveTo>
                  <a:pt x="0" y="0"/>
                </a:moveTo>
                <a:cubicBezTo>
                  <a:pt x="379738" y="68285"/>
                  <a:pt x="1744069" y="301096"/>
                  <a:pt x="2220538" y="284307"/>
                </a:cubicBezTo>
                <a:cubicBezTo>
                  <a:pt x="2796113" y="298721"/>
                  <a:pt x="3396830" y="145282"/>
                  <a:pt x="3949354" y="94442"/>
                </a:cubicBezTo>
              </a:path>
            </a:pathLst>
          </a:custGeom>
          <a:noFill/>
          <a:ln w="28575">
            <a:solidFill>
              <a:srgbClr val="00CC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37" name="Free-form: Shape 269336">
            <a:extLst>
              <a:ext uri="{FF2B5EF4-FFF2-40B4-BE49-F238E27FC236}">
                <a16:creationId xmlns:a16="http://schemas.microsoft.com/office/drawing/2014/main" id="{CC89A0D7-91F1-9049-58A8-32E0E8B7854E}"/>
              </a:ext>
            </a:extLst>
          </p:cNvPr>
          <p:cNvSpPr/>
          <p:nvPr/>
        </p:nvSpPr>
        <p:spPr>
          <a:xfrm>
            <a:off x="4868397" y="4050835"/>
            <a:ext cx="3961223" cy="100305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590204"/>
              <a:gd name="csY0" fmla="*/ 299258 h 299258"/>
              <a:gd name="csX1" fmla="*/ 590204 w 590204"/>
              <a:gd name="csY1" fmla="*/ 0 h 299258"/>
              <a:gd name="csX0" fmla="*/ 0 w 3931920"/>
              <a:gd name="csY0" fmla="*/ 0 h 24938"/>
              <a:gd name="csX1" fmla="*/ 3931920 w 3931920"/>
              <a:gd name="csY1" fmla="*/ 24938 h 24938"/>
              <a:gd name="csX0" fmla="*/ 0 w 3948546"/>
              <a:gd name="csY0" fmla="*/ 0 h 41564"/>
              <a:gd name="csX1" fmla="*/ 3948546 w 3948546"/>
              <a:gd name="csY1" fmla="*/ 41564 h 41564"/>
              <a:gd name="csX0" fmla="*/ 0 w 3958071"/>
              <a:gd name="csY0" fmla="*/ 6061 h 6061"/>
              <a:gd name="csX1" fmla="*/ 3958071 w 3958071"/>
              <a:gd name="csY1" fmla="*/ 0 h 6061"/>
              <a:gd name="csX0" fmla="*/ 0 w 10008"/>
              <a:gd name="csY0" fmla="*/ 10000 h 10000"/>
              <a:gd name="csX1" fmla="*/ 10008 w 10008"/>
              <a:gd name="csY1" fmla="*/ 0 h 10000"/>
              <a:gd name="csX0" fmla="*/ 0 w 10008"/>
              <a:gd name="csY0" fmla="*/ 39371 h 39371"/>
              <a:gd name="csX1" fmla="*/ 10008 w 10008"/>
              <a:gd name="csY1" fmla="*/ 29371 h 39371"/>
              <a:gd name="csX0" fmla="*/ 0 w 10008"/>
              <a:gd name="csY0" fmla="*/ 41692 h 41692"/>
              <a:gd name="csX1" fmla="*/ 10008 w 10008"/>
              <a:gd name="csY1" fmla="*/ 31692 h 41692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0 w 10008"/>
              <a:gd name="csY0" fmla="*/ 70561 h 70561"/>
              <a:gd name="csX1" fmla="*/ 5572 w 10008"/>
              <a:gd name="csY1" fmla="*/ 0 h 70561"/>
              <a:gd name="csX2" fmla="*/ 10008 w 10008"/>
              <a:gd name="csY2" fmla="*/ 60561 h 70561"/>
              <a:gd name="csX0" fmla="*/ 219 w 10227"/>
              <a:gd name="csY0" fmla="*/ 70561 h 94588"/>
              <a:gd name="csX1" fmla="*/ 480 w 10227"/>
              <a:gd name="csY1" fmla="*/ 92168 h 94588"/>
              <a:gd name="csX2" fmla="*/ 5791 w 10227"/>
              <a:gd name="csY2" fmla="*/ 0 h 94588"/>
              <a:gd name="csX3" fmla="*/ 10227 w 10227"/>
              <a:gd name="csY3" fmla="*/ 60561 h 94588"/>
              <a:gd name="csX0" fmla="*/ 0 w 10008"/>
              <a:gd name="csY0" fmla="*/ 70561 h 92168"/>
              <a:gd name="csX1" fmla="*/ 261 w 10008"/>
              <a:gd name="csY1" fmla="*/ 92168 h 92168"/>
              <a:gd name="csX2" fmla="*/ 5572 w 10008"/>
              <a:gd name="csY2" fmla="*/ 0 h 92168"/>
              <a:gd name="csX3" fmla="*/ 10008 w 10008"/>
              <a:gd name="csY3" fmla="*/ 60561 h 92168"/>
              <a:gd name="csX0" fmla="*/ 0 w 10008"/>
              <a:gd name="csY0" fmla="*/ 70561 h 92287"/>
              <a:gd name="csX1" fmla="*/ 261 w 10008"/>
              <a:gd name="csY1" fmla="*/ 92168 h 92287"/>
              <a:gd name="csX2" fmla="*/ 5572 w 10008"/>
              <a:gd name="csY2" fmla="*/ 0 h 92287"/>
              <a:gd name="csX3" fmla="*/ 10008 w 10008"/>
              <a:gd name="csY3" fmla="*/ 60561 h 92287"/>
              <a:gd name="csX0" fmla="*/ 0 w 10008"/>
              <a:gd name="csY0" fmla="*/ 70574 h 162103"/>
              <a:gd name="csX1" fmla="*/ 261 w 10008"/>
              <a:gd name="csY1" fmla="*/ 92181 h 162103"/>
              <a:gd name="csX2" fmla="*/ 2659 w 10008"/>
              <a:gd name="csY2" fmla="*/ 160279 h 162103"/>
              <a:gd name="csX3" fmla="*/ 5572 w 10008"/>
              <a:gd name="csY3" fmla="*/ 13 h 162103"/>
              <a:gd name="csX4" fmla="*/ 10008 w 10008"/>
              <a:gd name="csY4" fmla="*/ 60574 h 162103"/>
              <a:gd name="csX0" fmla="*/ 0 w 10008"/>
              <a:gd name="csY0" fmla="*/ 88290 h 179818"/>
              <a:gd name="csX1" fmla="*/ 261 w 10008"/>
              <a:gd name="csY1" fmla="*/ 109897 h 179818"/>
              <a:gd name="csX2" fmla="*/ 2659 w 10008"/>
              <a:gd name="csY2" fmla="*/ 177995 h 179818"/>
              <a:gd name="csX3" fmla="*/ 4248 w 10008"/>
              <a:gd name="csY3" fmla="*/ 10369 h 179818"/>
              <a:gd name="csX4" fmla="*/ 5572 w 10008"/>
              <a:gd name="csY4" fmla="*/ 17729 h 179818"/>
              <a:gd name="csX5" fmla="*/ 10008 w 10008"/>
              <a:gd name="csY5" fmla="*/ 78290 h 179818"/>
              <a:gd name="csX0" fmla="*/ 0 w 10008"/>
              <a:gd name="csY0" fmla="*/ 88290 h 179818"/>
              <a:gd name="csX1" fmla="*/ 261 w 10008"/>
              <a:gd name="csY1" fmla="*/ 109897 h 179818"/>
              <a:gd name="csX2" fmla="*/ 2659 w 10008"/>
              <a:gd name="csY2" fmla="*/ 177995 h 179818"/>
              <a:gd name="csX3" fmla="*/ 4248 w 10008"/>
              <a:gd name="csY3" fmla="*/ 10369 h 179818"/>
              <a:gd name="csX4" fmla="*/ 5572 w 10008"/>
              <a:gd name="csY4" fmla="*/ 17729 h 179818"/>
              <a:gd name="csX5" fmla="*/ 6967 w 10008"/>
              <a:gd name="csY5" fmla="*/ 78470 h 179818"/>
              <a:gd name="csX6" fmla="*/ 10008 w 10008"/>
              <a:gd name="csY6" fmla="*/ 78290 h 179818"/>
              <a:gd name="csX0" fmla="*/ 0 w 10008"/>
              <a:gd name="csY0" fmla="*/ 88290 h 181544"/>
              <a:gd name="csX1" fmla="*/ 349 w 10008"/>
              <a:gd name="csY1" fmla="*/ 157042 h 181544"/>
              <a:gd name="csX2" fmla="*/ 2659 w 10008"/>
              <a:gd name="csY2" fmla="*/ 177995 h 181544"/>
              <a:gd name="csX3" fmla="*/ 4248 w 10008"/>
              <a:gd name="csY3" fmla="*/ 10369 h 181544"/>
              <a:gd name="csX4" fmla="*/ 5572 w 10008"/>
              <a:gd name="csY4" fmla="*/ 17729 h 181544"/>
              <a:gd name="csX5" fmla="*/ 6967 w 10008"/>
              <a:gd name="csY5" fmla="*/ 78470 h 181544"/>
              <a:gd name="csX6" fmla="*/ 10008 w 10008"/>
              <a:gd name="csY6" fmla="*/ 78290 h 181544"/>
              <a:gd name="csX0" fmla="*/ 0 w 9984"/>
              <a:gd name="csY0" fmla="*/ 119720 h 181542"/>
              <a:gd name="csX1" fmla="*/ 325 w 9984"/>
              <a:gd name="csY1" fmla="*/ 157042 h 181542"/>
              <a:gd name="csX2" fmla="*/ 2635 w 9984"/>
              <a:gd name="csY2" fmla="*/ 177995 h 181542"/>
              <a:gd name="csX3" fmla="*/ 4224 w 9984"/>
              <a:gd name="csY3" fmla="*/ 10369 h 181542"/>
              <a:gd name="csX4" fmla="*/ 5548 w 9984"/>
              <a:gd name="csY4" fmla="*/ 17729 h 181542"/>
              <a:gd name="csX5" fmla="*/ 6943 w 9984"/>
              <a:gd name="csY5" fmla="*/ 78470 h 181542"/>
              <a:gd name="csX6" fmla="*/ 9984 w 9984"/>
              <a:gd name="csY6" fmla="*/ 78290 h 181542"/>
              <a:gd name="csX0" fmla="*/ 0 w 10000"/>
              <a:gd name="csY0" fmla="*/ 5619 h 9024"/>
              <a:gd name="csX1" fmla="*/ 326 w 10000"/>
              <a:gd name="csY1" fmla="*/ 7674 h 9024"/>
              <a:gd name="csX2" fmla="*/ 2639 w 10000"/>
              <a:gd name="csY2" fmla="*/ 8829 h 9024"/>
              <a:gd name="csX3" fmla="*/ 4167 w 10000"/>
              <a:gd name="csY3" fmla="*/ 7097 h 9024"/>
              <a:gd name="csX4" fmla="*/ 5557 w 10000"/>
              <a:gd name="csY4" fmla="*/ 1 h 9024"/>
              <a:gd name="csX5" fmla="*/ 6954 w 10000"/>
              <a:gd name="csY5" fmla="*/ 3346 h 9024"/>
              <a:gd name="csX6" fmla="*/ 10000 w 10000"/>
              <a:gd name="csY6" fmla="*/ 3337 h 9024"/>
              <a:gd name="csX0" fmla="*/ 0 w 10000"/>
              <a:gd name="csY0" fmla="*/ 2694 h 6701"/>
              <a:gd name="csX1" fmla="*/ 326 w 10000"/>
              <a:gd name="csY1" fmla="*/ 4971 h 6701"/>
              <a:gd name="csX2" fmla="*/ 2639 w 10000"/>
              <a:gd name="csY2" fmla="*/ 6251 h 6701"/>
              <a:gd name="csX3" fmla="*/ 4167 w 10000"/>
              <a:gd name="csY3" fmla="*/ 4332 h 6701"/>
              <a:gd name="csX4" fmla="*/ 5557 w 10000"/>
              <a:gd name="csY4" fmla="*/ 6700 h 6701"/>
              <a:gd name="csX5" fmla="*/ 6954 w 10000"/>
              <a:gd name="csY5" fmla="*/ 175 h 6701"/>
              <a:gd name="csX6" fmla="*/ 10000 w 10000"/>
              <a:gd name="csY6" fmla="*/ 165 h 6701"/>
              <a:gd name="csX0" fmla="*/ 0 w 10000"/>
              <a:gd name="csY0" fmla="*/ 3805 h 16303"/>
              <a:gd name="csX1" fmla="*/ 326 w 10000"/>
              <a:gd name="csY1" fmla="*/ 7203 h 16303"/>
              <a:gd name="csX2" fmla="*/ 2639 w 10000"/>
              <a:gd name="csY2" fmla="*/ 9113 h 16303"/>
              <a:gd name="csX3" fmla="*/ 4167 w 10000"/>
              <a:gd name="csY3" fmla="*/ 6250 h 16303"/>
              <a:gd name="csX4" fmla="*/ 5557 w 10000"/>
              <a:gd name="csY4" fmla="*/ 9784 h 16303"/>
              <a:gd name="csX5" fmla="*/ 6978 w 10000"/>
              <a:gd name="csY5" fmla="*/ 16270 h 16303"/>
              <a:gd name="csX6" fmla="*/ 10000 w 10000"/>
              <a:gd name="csY6" fmla="*/ 31 h 16303"/>
              <a:gd name="csX0" fmla="*/ 0 w 10000"/>
              <a:gd name="csY0" fmla="*/ 6 h 12553"/>
              <a:gd name="csX1" fmla="*/ 326 w 10000"/>
              <a:gd name="csY1" fmla="*/ 3404 h 12553"/>
              <a:gd name="csX2" fmla="*/ 2639 w 10000"/>
              <a:gd name="csY2" fmla="*/ 5314 h 12553"/>
              <a:gd name="csX3" fmla="*/ 4167 w 10000"/>
              <a:gd name="csY3" fmla="*/ 2451 h 12553"/>
              <a:gd name="csX4" fmla="*/ 5557 w 10000"/>
              <a:gd name="csY4" fmla="*/ 5985 h 12553"/>
              <a:gd name="csX5" fmla="*/ 6978 w 10000"/>
              <a:gd name="csY5" fmla="*/ 12471 h 12553"/>
              <a:gd name="csX6" fmla="*/ 10000 w 10000"/>
              <a:gd name="csY6" fmla="*/ 7207 h 12553"/>
              <a:gd name="csX0" fmla="*/ 0 w 10000"/>
              <a:gd name="csY0" fmla="*/ 6 h 12496"/>
              <a:gd name="csX1" fmla="*/ 326 w 10000"/>
              <a:gd name="csY1" fmla="*/ 3404 h 12496"/>
              <a:gd name="csX2" fmla="*/ 2639 w 10000"/>
              <a:gd name="csY2" fmla="*/ 5314 h 12496"/>
              <a:gd name="csX3" fmla="*/ 4167 w 10000"/>
              <a:gd name="csY3" fmla="*/ 2451 h 12496"/>
              <a:gd name="csX4" fmla="*/ 5557 w 10000"/>
              <a:gd name="csY4" fmla="*/ 5985 h 12496"/>
              <a:gd name="csX5" fmla="*/ 6978 w 10000"/>
              <a:gd name="csY5" fmla="*/ 12471 h 12496"/>
              <a:gd name="csX6" fmla="*/ 8489 w 10000"/>
              <a:gd name="csY6" fmla="*/ 4359 h 12496"/>
              <a:gd name="csX7" fmla="*/ 10000 w 10000"/>
              <a:gd name="csY7" fmla="*/ 7207 h 12496"/>
              <a:gd name="csX0" fmla="*/ 0 w 10000"/>
              <a:gd name="csY0" fmla="*/ 6 h 12497"/>
              <a:gd name="csX1" fmla="*/ 326 w 10000"/>
              <a:gd name="csY1" fmla="*/ 3404 h 12497"/>
              <a:gd name="csX2" fmla="*/ 2639 w 10000"/>
              <a:gd name="csY2" fmla="*/ 5314 h 12497"/>
              <a:gd name="csX3" fmla="*/ 4167 w 10000"/>
              <a:gd name="csY3" fmla="*/ 2451 h 12497"/>
              <a:gd name="csX4" fmla="*/ 5557 w 10000"/>
              <a:gd name="csY4" fmla="*/ 5985 h 12497"/>
              <a:gd name="csX5" fmla="*/ 6978 w 10000"/>
              <a:gd name="csY5" fmla="*/ 12471 h 12497"/>
              <a:gd name="csX6" fmla="*/ 8489 w 10000"/>
              <a:gd name="csY6" fmla="*/ 4359 h 12497"/>
              <a:gd name="csX7" fmla="*/ 9164 w 10000"/>
              <a:gd name="csY7" fmla="*/ 12471 h 12497"/>
              <a:gd name="csX8" fmla="*/ 10000 w 10000"/>
              <a:gd name="csY8" fmla="*/ 7207 h 12497"/>
              <a:gd name="csX0" fmla="*/ 0 w 10000"/>
              <a:gd name="csY0" fmla="*/ 6 h 12496"/>
              <a:gd name="csX1" fmla="*/ 326 w 10000"/>
              <a:gd name="csY1" fmla="*/ 3404 h 12496"/>
              <a:gd name="csX2" fmla="*/ 2639 w 10000"/>
              <a:gd name="csY2" fmla="*/ 5314 h 12496"/>
              <a:gd name="csX3" fmla="*/ 4167 w 10000"/>
              <a:gd name="csY3" fmla="*/ 2451 h 12496"/>
              <a:gd name="csX4" fmla="*/ 5557 w 10000"/>
              <a:gd name="csY4" fmla="*/ 5985 h 12496"/>
              <a:gd name="csX5" fmla="*/ 6978 w 10000"/>
              <a:gd name="csY5" fmla="*/ 12471 h 12496"/>
              <a:gd name="csX6" fmla="*/ 8489 w 10000"/>
              <a:gd name="csY6" fmla="*/ 4359 h 12496"/>
              <a:gd name="csX7" fmla="*/ 9164 w 10000"/>
              <a:gd name="csY7" fmla="*/ 11039 h 12496"/>
              <a:gd name="csX8" fmla="*/ 10000 w 10000"/>
              <a:gd name="csY8" fmla="*/ 7207 h 12496"/>
              <a:gd name="csX0" fmla="*/ 0 w 10032"/>
              <a:gd name="csY0" fmla="*/ 6 h 12496"/>
              <a:gd name="csX1" fmla="*/ 326 w 10032"/>
              <a:gd name="csY1" fmla="*/ 3404 h 12496"/>
              <a:gd name="csX2" fmla="*/ 2639 w 10032"/>
              <a:gd name="csY2" fmla="*/ 5314 h 12496"/>
              <a:gd name="csX3" fmla="*/ 4167 w 10032"/>
              <a:gd name="csY3" fmla="*/ 2451 h 12496"/>
              <a:gd name="csX4" fmla="*/ 5557 w 10032"/>
              <a:gd name="csY4" fmla="*/ 5985 h 12496"/>
              <a:gd name="csX5" fmla="*/ 6978 w 10032"/>
              <a:gd name="csY5" fmla="*/ 12471 h 12496"/>
              <a:gd name="csX6" fmla="*/ 8489 w 10032"/>
              <a:gd name="csY6" fmla="*/ 4359 h 12496"/>
              <a:gd name="csX7" fmla="*/ 9164 w 10032"/>
              <a:gd name="csY7" fmla="*/ 11039 h 12496"/>
              <a:gd name="csX8" fmla="*/ 10032 w 10032"/>
              <a:gd name="csY8" fmla="*/ 5775 h 12496"/>
              <a:gd name="csX0" fmla="*/ 0 w 10032"/>
              <a:gd name="csY0" fmla="*/ 6 h 13526"/>
              <a:gd name="csX1" fmla="*/ 326 w 10032"/>
              <a:gd name="csY1" fmla="*/ 3404 h 13526"/>
              <a:gd name="csX2" fmla="*/ 2639 w 10032"/>
              <a:gd name="csY2" fmla="*/ 5314 h 13526"/>
              <a:gd name="csX3" fmla="*/ 4167 w 10032"/>
              <a:gd name="csY3" fmla="*/ 2451 h 13526"/>
              <a:gd name="csX4" fmla="*/ 5557 w 10032"/>
              <a:gd name="csY4" fmla="*/ 5985 h 13526"/>
              <a:gd name="csX5" fmla="*/ 6978 w 10032"/>
              <a:gd name="csY5" fmla="*/ 12471 h 13526"/>
              <a:gd name="csX6" fmla="*/ 7734 w 10032"/>
              <a:gd name="csY6" fmla="*/ 12949 h 13526"/>
              <a:gd name="csX7" fmla="*/ 8489 w 10032"/>
              <a:gd name="csY7" fmla="*/ 4359 h 13526"/>
              <a:gd name="csX8" fmla="*/ 9164 w 10032"/>
              <a:gd name="csY8" fmla="*/ 11039 h 13526"/>
              <a:gd name="csX9" fmla="*/ 10032 w 10032"/>
              <a:gd name="csY9" fmla="*/ 5775 h 13526"/>
              <a:gd name="csX0" fmla="*/ 0 w 10032"/>
              <a:gd name="csY0" fmla="*/ 6 h 12906"/>
              <a:gd name="csX1" fmla="*/ 326 w 10032"/>
              <a:gd name="csY1" fmla="*/ 3404 h 12906"/>
              <a:gd name="csX2" fmla="*/ 2639 w 10032"/>
              <a:gd name="csY2" fmla="*/ 5314 h 12906"/>
              <a:gd name="csX3" fmla="*/ 4167 w 10032"/>
              <a:gd name="csY3" fmla="*/ 2451 h 12906"/>
              <a:gd name="csX4" fmla="*/ 5557 w 10032"/>
              <a:gd name="csY4" fmla="*/ 5985 h 12906"/>
              <a:gd name="csX5" fmla="*/ 6978 w 10032"/>
              <a:gd name="csY5" fmla="*/ 12471 h 12906"/>
              <a:gd name="csX6" fmla="*/ 7734 w 10032"/>
              <a:gd name="csY6" fmla="*/ 11995 h 12906"/>
              <a:gd name="csX7" fmla="*/ 8489 w 10032"/>
              <a:gd name="csY7" fmla="*/ 4359 h 12906"/>
              <a:gd name="csX8" fmla="*/ 9164 w 10032"/>
              <a:gd name="csY8" fmla="*/ 11039 h 12906"/>
              <a:gd name="csX9" fmla="*/ 10032 w 10032"/>
              <a:gd name="csY9" fmla="*/ 5775 h 12906"/>
              <a:gd name="csX0" fmla="*/ 0 w 10032"/>
              <a:gd name="csY0" fmla="*/ 6 h 12711"/>
              <a:gd name="csX1" fmla="*/ 326 w 10032"/>
              <a:gd name="csY1" fmla="*/ 3404 h 12711"/>
              <a:gd name="csX2" fmla="*/ 2639 w 10032"/>
              <a:gd name="csY2" fmla="*/ 5314 h 12711"/>
              <a:gd name="csX3" fmla="*/ 4167 w 10032"/>
              <a:gd name="csY3" fmla="*/ 2451 h 12711"/>
              <a:gd name="csX4" fmla="*/ 5557 w 10032"/>
              <a:gd name="csY4" fmla="*/ 5985 h 12711"/>
              <a:gd name="csX5" fmla="*/ 6978 w 10032"/>
              <a:gd name="csY5" fmla="*/ 12471 h 12711"/>
              <a:gd name="csX6" fmla="*/ 7332 w 10032"/>
              <a:gd name="csY6" fmla="*/ 10563 h 12711"/>
              <a:gd name="csX7" fmla="*/ 7734 w 10032"/>
              <a:gd name="csY7" fmla="*/ 11995 h 12711"/>
              <a:gd name="csX8" fmla="*/ 8489 w 10032"/>
              <a:gd name="csY8" fmla="*/ 4359 h 12711"/>
              <a:gd name="csX9" fmla="*/ 9164 w 10032"/>
              <a:gd name="csY9" fmla="*/ 11039 h 12711"/>
              <a:gd name="csX10" fmla="*/ 10032 w 10032"/>
              <a:gd name="csY10" fmla="*/ 5775 h 12711"/>
              <a:gd name="csX0" fmla="*/ 0 w 10032"/>
              <a:gd name="csY0" fmla="*/ 6 h 12711"/>
              <a:gd name="csX1" fmla="*/ 326 w 10032"/>
              <a:gd name="csY1" fmla="*/ 3404 h 12711"/>
              <a:gd name="csX2" fmla="*/ 2639 w 10032"/>
              <a:gd name="csY2" fmla="*/ 5314 h 12711"/>
              <a:gd name="csX3" fmla="*/ 4167 w 10032"/>
              <a:gd name="csY3" fmla="*/ 2451 h 12711"/>
              <a:gd name="csX4" fmla="*/ 5557 w 10032"/>
              <a:gd name="csY4" fmla="*/ 5985 h 12711"/>
              <a:gd name="csX5" fmla="*/ 6978 w 10032"/>
              <a:gd name="csY5" fmla="*/ 12471 h 12711"/>
              <a:gd name="csX6" fmla="*/ 7332 w 10032"/>
              <a:gd name="csY6" fmla="*/ 10563 h 12711"/>
              <a:gd name="csX7" fmla="*/ 7734 w 10032"/>
              <a:gd name="csY7" fmla="*/ 11995 h 12711"/>
              <a:gd name="csX8" fmla="*/ 8039 w 10032"/>
              <a:gd name="csY8" fmla="*/ 8654 h 12711"/>
              <a:gd name="csX9" fmla="*/ 8489 w 10032"/>
              <a:gd name="csY9" fmla="*/ 4359 h 12711"/>
              <a:gd name="csX10" fmla="*/ 9164 w 10032"/>
              <a:gd name="csY10" fmla="*/ 11039 h 12711"/>
              <a:gd name="csX11" fmla="*/ 10032 w 10032"/>
              <a:gd name="csY11" fmla="*/ 5775 h 12711"/>
              <a:gd name="csX0" fmla="*/ 0 w 10032"/>
              <a:gd name="csY0" fmla="*/ 6 h 12711"/>
              <a:gd name="csX1" fmla="*/ 326 w 10032"/>
              <a:gd name="csY1" fmla="*/ 3404 h 12711"/>
              <a:gd name="csX2" fmla="*/ 2639 w 10032"/>
              <a:gd name="csY2" fmla="*/ 5314 h 12711"/>
              <a:gd name="csX3" fmla="*/ 4167 w 10032"/>
              <a:gd name="csY3" fmla="*/ 2451 h 12711"/>
              <a:gd name="csX4" fmla="*/ 5557 w 10032"/>
              <a:gd name="csY4" fmla="*/ 5985 h 12711"/>
              <a:gd name="csX5" fmla="*/ 6978 w 10032"/>
              <a:gd name="csY5" fmla="*/ 12471 h 12711"/>
              <a:gd name="csX6" fmla="*/ 7332 w 10032"/>
              <a:gd name="csY6" fmla="*/ 10563 h 12711"/>
              <a:gd name="csX7" fmla="*/ 7734 w 10032"/>
              <a:gd name="csY7" fmla="*/ 11995 h 12711"/>
              <a:gd name="csX8" fmla="*/ 8039 w 10032"/>
              <a:gd name="csY8" fmla="*/ 8654 h 12711"/>
              <a:gd name="csX9" fmla="*/ 8280 w 10032"/>
              <a:gd name="csY9" fmla="*/ 3882 h 12711"/>
              <a:gd name="csX10" fmla="*/ 8489 w 10032"/>
              <a:gd name="csY10" fmla="*/ 4359 h 12711"/>
              <a:gd name="csX11" fmla="*/ 9164 w 10032"/>
              <a:gd name="csY11" fmla="*/ 11039 h 12711"/>
              <a:gd name="csX12" fmla="*/ 10032 w 10032"/>
              <a:gd name="csY12" fmla="*/ 5775 h 12711"/>
              <a:gd name="csX0" fmla="*/ 0 w 10032"/>
              <a:gd name="csY0" fmla="*/ 6 h 12711"/>
              <a:gd name="csX1" fmla="*/ 326 w 10032"/>
              <a:gd name="csY1" fmla="*/ 3404 h 12711"/>
              <a:gd name="csX2" fmla="*/ 2639 w 10032"/>
              <a:gd name="csY2" fmla="*/ 5314 h 12711"/>
              <a:gd name="csX3" fmla="*/ 4167 w 10032"/>
              <a:gd name="csY3" fmla="*/ 2451 h 12711"/>
              <a:gd name="csX4" fmla="*/ 5557 w 10032"/>
              <a:gd name="csY4" fmla="*/ 5985 h 12711"/>
              <a:gd name="csX5" fmla="*/ 6978 w 10032"/>
              <a:gd name="csY5" fmla="*/ 12471 h 12711"/>
              <a:gd name="csX6" fmla="*/ 7332 w 10032"/>
              <a:gd name="csY6" fmla="*/ 10563 h 12711"/>
              <a:gd name="csX7" fmla="*/ 7734 w 10032"/>
              <a:gd name="csY7" fmla="*/ 11995 h 12711"/>
              <a:gd name="csX8" fmla="*/ 8023 w 10032"/>
              <a:gd name="csY8" fmla="*/ 7223 h 12711"/>
              <a:gd name="csX9" fmla="*/ 8280 w 10032"/>
              <a:gd name="csY9" fmla="*/ 3882 h 12711"/>
              <a:gd name="csX10" fmla="*/ 8489 w 10032"/>
              <a:gd name="csY10" fmla="*/ 4359 h 12711"/>
              <a:gd name="csX11" fmla="*/ 9164 w 10032"/>
              <a:gd name="csY11" fmla="*/ 11039 h 12711"/>
              <a:gd name="csX12" fmla="*/ 10032 w 10032"/>
              <a:gd name="csY12" fmla="*/ 5775 h 12711"/>
              <a:gd name="csX0" fmla="*/ 0 w 10032"/>
              <a:gd name="csY0" fmla="*/ 6 h 12711"/>
              <a:gd name="csX1" fmla="*/ 326 w 10032"/>
              <a:gd name="csY1" fmla="*/ 3404 h 12711"/>
              <a:gd name="csX2" fmla="*/ 2639 w 10032"/>
              <a:gd name="csY2" fmla="*/ 5314 h 12711"/>
              <a:gd name="csX3" fmla="*/ 4167 w 10032"/>
              <a:gd name="csY3" fmla="*/ 2451 h 12711"/>
              <a:gd name="csX4" fmla="*/ 5557 w 10032"/>
              <a:gd name="csY4" fmla="*/ 5985 h 12711"/>
              <a:gd name="csX5" fmla="*/ 6978 w 10032"/>
              <a:gd name="csY5" fmla="*/ 12471 h 12711"/>
              <a:gd name="csX6" fmla="*/ 7332 w 10032"/>
              <a:gd name="csY6" fmla="*/ 10563 h 12711"/>
              <a:gd name="csX7" fmla="*/ 7734 w 10032"/>
              <a:gd name="csY7" fmla="*/ 11995 h 12711"/>
              <a:gd name="csX8" fmla="*/ 8023 w 10032"/>
              <a:gd name="csY8" fmla="*/ 7223 h 12711"/>
              <a:gd name="csX9" fmla="*/ 8280 w 10032"/>
              <a:gd name="csY9" fmla="*/ 3882 h 12711"/>
              <a:gd name="csX10" fmla="*/ 8489 w 10032"/>
              <a:gd name="csY10" fmla="*/ 4359 h 12711"/>
              <a:gd name="csX11" fmla="*/ 8674 w 10032"/>
              <a:gd name="csY11" fmla="*/ 2928 h 12711"/>
              <a:gd name="csX12" fmla="*/ 9164 w 10032"/>
              <a:gd name="csY12" fmla="*/ 11039 h 12711"/>
              <a:gd name="csX13" fmla="*/ 10032 w 10032"/>
              <a:gd name="csY13" fmla="*/ 5775 h 12711"/>
              <a:gd name="csX0" fmla="*/ 0 w 10032"/>
              <a:gd name="csY0" fmla="*/ 467 h 13172"/>
              <a:gd name="csX1" fmla="*/ 326 w 10032"/>
              <a:gd name="csY1" fmla="*/ 3865 h 13172"/>
              <a:gd name="csX2" fmla="*/ 2639 w 10032"/>
              <a:gd name="csY2" fmla="*/ 5775 h 13172"/>
              <a:gd name="csX3" fmla="*/ 3114 w 10032"/>
              <a:gd name="csY3" fmla="*/ 49 h 13172"/>
              <a:gd name="csX4" fmla="*/ 4167 w 10032"/>
              <a:gd name="csY4" fmla="*/ 2912 h 13172"/>
              <a:gd name="csX5" fmla="*/ 5557 w 10032"/>
              <a:gd name="csY5" fmla="*/ 6446 h 13172"/>
              <a:gd name="csX6" fmla="*/ 6978 w 10032"/>
              <a:gd name="csY6" fmla="*/ 12932 h 13172"/>
              <a:gd name="csX7" fmla="*/ 7332 w 10032"/>
              <a:gd name="csY7" fmla="*/ 11024 h 13172"/>
              <a:gd name="csX8" fmla="*/ 7734 w 10032"/>
              <a:gd name="csY8" fmla="*/ 12456 h 13172"/>
              <a:gd name="csX9" fmla="*/ 8023 w 10032"/>
              <a:gd name="csY9" fmla="*/ 7684 h 13172"/>
              <a:gd name="csX10" fmla="*/ 8280 w 10032"/>
              <a:gd name="csY10" fmla="*/ 4343 h 13172"/>
              <a:gd name="csX11" fmla="*/ 8489 w 10032"/>
              <a:gd name="csY11" fmla="*/ 4820 h 13172"/>
              <a:gd name="csX12" fmla="*/ 8674 w 10032"/>
              <a:gd name="csY12" fmla="*/ 3389 h 13172"/>
              <a:gd name="csX13" fmla="*/ 9164 w 10032"/>
              <a:gd name="csY13" fmla="*/ 11500 h 13172"/>
              <a:gd name="csX14" fmla="*/ 10032 w 10032"/>
              <a:gd name="csY14" fmla="*/ 6236 h 13172"/>
              <a:gd name="csX0" fmla="*/ 0 w 10032"/>
              <a:gd name="csY0" fmla="*/ 1120 h 13825"/>
              <a:gd name="csX1" fmla="*/ 326 w 10032"/>
              <a:gd name="csY1" fmla="*/ 4518 h 13825"/>
              <a:gd name="csX2" fmla="*/ 2639 w 10032"/>
              <a:gd name="csY2" fmla="*/ 6428 h 13825"/>
              <a:gd name="csX3" fmla="*/ 3114 w 10032"/>
              <a:gd name="csY3" fmla="*/ 702 h 13825"/>
              <a:gd name="csX4" fmla="*/ 3822 w 10032"/>
              <a:gd name="csY4" fmla="*/ 255 h 13825"/>
              <a:gd name="csX5" fmla="*/ 4167 w 10032"/>
              <a:gd name="csY5" fmla="*/ 3565 h 13825"/>
              <a:gd name="csX6" fmla="*/ 5557 w 10032"/>
              <a:gd name="csY6" fmla="*/ 7099 h 13825"/>
              <a:gd name="csX7" fmla="*/ 6978 w 10032"/>
              <a:gd name="csY7" fmla="*/ 13585 h 13825"/>
              <a:gd name="csX8" fmla="*/ 7332 w 10032"/>
              <a:gd name="csY8" fmla="*/ 11677 h 13825"/>
              <a:gd name="csX9" fmla="*/ 7734 w 10032"/>
              <a:gd name="csY9" fmla="*/ 13109 h 13825"/>
              <a:gd name="csX10" fmla="*/ 8023 w 10032"/>
              <a:gd name="csY10" fmla="*/ 8337 h 13825"/>
              <a:gd name="csX11" fmla="*/ 8280 w 10032"/>
              <a:gd name="csY11" fmla="*/ 4996 h 13825"/>
              <a:gd name="csX12" fmla="*/ 8489 w 10032"/>
              <a:gd name="csY12" fmla="*/ 5473 h 13825"/>
              <a:gd name="csX13" fmla="*/ 8674 w 10032"/>
              <a:gd name="csY13" fmla="*/ 4042 h 13825"/>
              <a:gd name="csX14" fmla="*/ 9164 w 10032"/>
              <a:gd name="csY14" fmla="*/ 12153 h 13825"/>
              <a:gd name="csX15" fmla="*/ 10032 w 10032"/>
              <a:gd name="csY15" fmla="*/ 6889 h 13825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5557 w 10032"/>
              <a:gd name="csY7" fmla="*/ 6914 h 13640"/>
              <a:gd name="csX8" fmla="*/ 6978 w 10032"/>
              <a:gd name="csY8" fmla="*/ 13400 h 13640"/>
              <a:gd name="csX9" fmla="*/ 7332 w 10032"/>
              <a:gd name="csY9" fmla="*/ 11492 h 13640"/>
              <a:gd name="csX10" fmla="*/ 7734 w 10032"/>
              <a:gd name="csY10" fmla="*/ 12924 h 13640"/>
              <a:gd name="csX11" fmla="*/ 8023 w 10032"/>
              <a:gd name="csY11" fmla="*/ 8152 h 13640"/>
              <a:gd name="csX12" fmla="*/ 8280 w 10032"/>
              <a:gd name="csY12" fmla="*/ 4811 h 13640"/>
              <a:gd name="csX13" fmla="*/ 8489 w 10032"/>
              <a:gd name="csY13" fmla="*/ 5288 h 13640"/>
              <a:gd name="csX14" fmla="*/ 8674 w 10032"/>
              <a:gd name="csY14" fmla="*/ 3857 h 13640"/>
              <a:gd name="csX15" fmla="*/ 9164 w 10032"/>
              <a:gd name="csY15" fmla="*/ 11968 h 13640"/>
              <a:gd name="csX16" fmla="*/ 10032 w 10032"/>
              <a:gd name="csY16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5557 w 10032"/>
              <a:gd name="csY8" fmla="*/ 6914 h 13640"/>
              <a:gd name="csX9" fmla="*/ 6978 w 10032"/>
              <a:gd name="csY9" fmla="*/ 13400 h 13640"/>
              <a:gd name="csX10" fmla="*/ 7332 w 10032"/>
              <a:gd name="csY10" fmla="*/ 11492 h 13640"/>
              <a:gd name="csX11" fmla="*/ 7734 w 10032"/>
              <a:gd name="csY11" fmla="*/ 12924 h 13640"/>
              <a:gd name="csX12" fmla="*/ 8023 w 10032"/>
              <a:gd name="csY12" fmla="*/ 8152 h 13640"/>
              <a:gd name="csX13" fmla="*/ 8280 w 10032"/>
              <a:gd name="csY13" fmla="*/ 4811 h 13640"/>
              <a:gd name="csX14" fmla="*/ 8489 w 10032"/>
              <a:gd name="csY14" fmla="*/ 5288 h 13640"/>
              <a:gd name="csX15" fmla="*/ 8674 w 10032"/>
              <a:gd name="csY15" fmla="*/ 3857 h 13640"/>
              <a:gd name="csX16" fmla="*/ 9164 w 10032"/>
              <a:gd name="csY16" fmla="*/ 11968 h 13640"/>
              <a:gd name="csX17" fmla="*/ 10032 w 10032"/>
              <a:gd name="csY17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557 w 10032"/>
              <a:gd name="csY9" fmla="*/ 6914 h 13640"/>
              <a:gd name="csX10" fmla="*/ 6978 w 10032"/>
              <a:gd name="csY10" fmla="*/ 13400 h 13640"/>
              <a:gd name="csX11" fmla="*/ 7332 w 10032"/>
              <a:gd name="csY11" fmla="*/ 11492 h 13640"/>
              <a:gd name="csX12" fmla="*/ 7734 w 10032"/>
              <a:gd name="csY12" fmla="*/ 12924 h 13640"/>
              <a:gd name="csX13" fmla="*/ 8023 w 10032"/>
              <a:gd name="csY13" fmla="*/ 8152 h 13640"/>
              <a:gd name="csX14" fmla="*/ 8280 w 10032"/>
              <a:gd name="csY14" fmla="*/ 4811 h 13640"/>
              <a:gd name="csX15" fmla="*/ 8489 w 10032"/>
              <a:gd name="csY15" fmla="*/ 5288 h 13640"/>
              <a:gd name="csX16" fmla="*/ 8674 w 10032"/>
              <a:gd name="csY16" fmla="*/ 3857 h 13640"/>
              <a:gd name="csX17" fmla="*/ 9164 w 10032"/>
              <a:gd name="csY17" fmla="*/ 11968 h 13640"/>
              <a:gd name="csX18" fmla="*/ 10032 w 10032"/>
              <a:gd name="csY18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978 w 10032"/>
              <a:gd name="csY11" fmla="*/ 13400 h 13640"/>
              <a:gd name="csX12" fmla="*/ 7332 w 10032"/>
              <a:gd name="csY12" fmla="*/ 11492 h 13640"/>
              <a:gd name="csX13" fmla="*/ 7734 w 10032"/>
              <a:gd name="csY13" fmla="*/ 12924 h 13640"/>
              <a:gd name="csX14" fmla="*/ 8023 w 10032"/>
              <a:gd name="csY14" fmla="*/ 8152 h 13640"/>
              <a:gd name="csX15" fmla="*/ 8280 w 10032"/>
              <a:gd name="csY15" fmla="*/ 4811 h 13640"/>
              <a:gd name="csX16" fmla="*/ 8489 w 10032"/>
              <a:gd name="csY16" fmla="*/ 5288 h 13640"/>
              <a:gd name="csX17" fmla="*/ 8674 w 10032"/>
              <a:gd name="csY17" fmla="*/ 3857 h 13640"/>
              <a:gd name="csX18" fmla="*/ 9164 w 10032"/>
              <a:gd name="csY18" fmla="*/ 11968 h 13640"/>
              <a:gd name="csX19" fmla="*/ 10032 w 10032"/>
              <a:gd name="csY19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328 w 10032"/>
              <a:gd name="csY11" fmla="*/ 8659 h 13640"/>
              <a:gd name="csX12" fmla="*/ 6978 w 10032"/>
              <a:gd name="csY12" fmla="*/ 13400 h 13640"/>
              <a:gd name="csX13" fmla="*/ 7332 w 10032"/>
              <a:gd name="csY13" fmla="*/ 11492 h 13640"/>
              <a:gd name="csX14" fmla="*/ 7734 w 10032"/>
              <a:gd name="csY14" fmla="*/ 12924 h 13640"/>
              <a:gd name="csX15" fmla="*/ 8023 w 10032"/>
              <a:gd name="csY15" fmla="*/ 8152 h 13640"/>
              <a:gd name="csX16" fmla="*/ 8280 w 10032"/>
              <a:gd name="csY16" fmla="*/ 4811 h 13640"/>
              <a:gd name="csX17" fmla="*/ 8489 w 10032"/>
              <a:gd name="csY17" fmla="*/ 5288 h 13640"/>
              <a:gd name="csX18" fmla="*/ 8674 w 10032"/>
              <a:gd name="csY18" fmla="*/ 3857 h 13640"/>
              <a:gd name="csX19" fmla="*/ 9164 w 10032"/>
              <a:gd name="csY19" fmla="*/ 11968 h 13640"/>
              <a:gd name="csX20" fmla="*/ 10032 w 10032"/>
              <a:gd name="csY20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328 w 10032"/>
              <a:gd name="csY11" fmla="*/ 8659 h 13640"/>
              <a:gd name="csX12" fmla="*/ 6978 w 10032"/>
              <a:gd name="csY12" fmla="*/ 13400 h 13640"/>
              <a:gd name="csX13" fmla="*/ 7332 w 10032"/>
              <a:gd name="csY13" fmla="*/ 11492 h 13640"/>
              <a:gd name="csX14" fmla="*/ 7734 w 10032"/>
              <a:gd name="csY14" fmla="*/ 12924 h 13640"/>
              <a:gd name="csX15" fmla="*/ 8023 w 10032"/>
              <a:gd name="csY15" fmla="*/ 8152 h 13640"/>
              <a:gd name="csX16" fmla="*/ 8280 w 10032"/>
              <a:gd name="csY16" fmla="*/ 4811 h 13640"/>
              <a:gd name="csX17" fmla="*/ 8489 w 10032"/>
              <a:gd name="csY17" fmla="*/ 5288 h 13640"/>
              <a:gd name="csX18" fmla="*/ 8674 w 10032"/>
              <a:gd name="csY18" fmla="*/ 3857 h 13640"/>
              <a:gd name="csX19" fmla="*/ 9164 w 10032"/>
              <a:gd name="csY19" fmla="*/ 11968 h 13640"/>
              <a:gd name="csX20" fmla="*/ 10032 w 10032"/>
              <a:gd name="csY20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328 w 10032"/>
              <a:gd name="csY11" fmla="*/ 8659 h 13640"/>
              <a:gd name="csX12" fmla="*/ 6978 w 10032"/>
              <a:gd name="csY12" fmla="*/ 13400 h 13640"/>
              <a:gd name="csX13" fmla="*/ 7332 w 10032"/>
              <a:gd name="csY13" fmla="*/ 11492 h 13640"/>
              <a:gd name="csX14" fmla="*/ 7734 w 10032"/>
              <a:gd name="csY14" fmla="*/ 12924 h 13640"/>
              <a:gd name="csX15" fmla="*/ 8023 w 10032"/>
              <a:gd name="csY15" fmla="*/ 8152 h 13640"/>
              <a:gd name="csX16" fmla="*/ 8280 w 10032"/>
              <a:gd name="csY16" fmla="*/ 4811 h 13640"/>
              <a:gd name="csX17" fmla="*/ 8489 w 10032"/>
              <a:gd name="csY17" fmla="*/ 5288 h 13640"/>
              <a:gd name="csX18" fmla="*/ 8674 w 10032"/>
              <a:gd name="csY18" fmla="*/ 3857 h 13640"/>
              <a:gd name="csX19" fmla="*/ 9012 w 10032"/>
              <a:gd name="csY19" fmla="*/ 9136 h 13640"/>
              <a:gd name="csX20" fmla="*/ 9164 w 10032"/>
              <a:gd name="csY20" fmla="*/ 11968 h 13640"/>
              <a:gd name="csX21" fmla="*/ 10032 w 10032"/>
              <a:gd name="csY21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328 w 10032"/>
              <a:gd name="csY11" fmla="*/ 8659 h 13640"/>
              <a:gd name="csX12" fmla="*/ 6978 w 10032"/>
              <a:gd name="csY12" fmla="*/ 13400 h 13640"/>
              <a:gd name="csX13" fmla="*/ 7332 w 10032"/>
              <a:gd name="csY13" fmla="*/ 11492 h 13640"/>
              <a:gd name="csX14" fmla="*/ 7734 w 10032"/>
              <a:gd name="csY14" fmla="*/ 12924 h 13640"/>
              <a:gd name="csX15" fmla="*/ 8023 w 10032"/>
              <a:gd name="csY15" fmla="*/ 8152 h 13640"/>
              <a:gd name="csX16" fmla="*/ 8280 w 10032"/>
              <a:gd name="csY16" fmla="*/ 4811 h 13640"/>
              <a:gd name="csX17" fmla="*/ 8489 w 10032"/>
              <a:gd name="csY17" fmla="*/ 5288 h 13640"/>
              <a:gd name="csX18" fmla="*/ 8674 w 10032"/>
              <a:gd name="csY18" fmla="*/ 3857 h 13640"/>
              <a:gd name="csX19" fmla="*/ 9012 w 10032"/>
              <a:gd name="csY19" fmla="*/ 9136 h 13640"/>
              <a:gd name="csX20" fmla="*/ 9164 w 10032"/>
              <a:gd name="csY20" fmla="*/ 11968 h 13640"/>
              <a:gd name="csX21" fmla="*/ 10032 w 10032"/>
              <a:gd name="csY21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639 w 10032"/>
              <a:gd name="csY2" fmla="*/ 6243 h 13640"/>
              <a:gd name="csX3" fmla="*/ 3114 w 10032"/>
              <a:gd name="csY3" fmla="*/ 517 h 13640"/>
              <a:gd name="csX4" fmla="*/ 3380 w 10032"/>
              <a:gd name="csY4" fmla="*/ 3410 h 13640"/>
              <a:gd name="csX5" fmla="*/ 3822 w 10032"/>
              <a:gd name="csY5" fmla="*/ 70 h 13640"/>
              <a:gd name="csX6" fmla="*/ 4167 w 10032"/>
              <a:gd name="csY6" fmla="*/ 3380 h 13640"/>
              <a:gd name="csX7" fmla="*/ 4946 w 10032"/>
              <a:gd name="csY7" fmla="*/ 7228 h 13640"/>
              <a:gd name="csX8" fmla="*/ 4946 w 10032"/>
              <a:gd name="csY8" fmla="*/ 7228 h 13640"/>
              <a:gd name="csX9" fmla="*/ 5444 w 10032"/>
              <a:gd name="csY9" fmla="*/ 8182 h 13640"/>
              <a:gd name="csX10" fmla="*/ 5557 w 10032"/>
              <a:gd name="csY10" fmla="*/ 6914 h 13640"/>
              <a:gd name="csX11" fmla="*/ 6328 w 10032"/>
              <a:gd name="csY11" fmla="*/ 8659 h 13640"/>
              <a:gd name="csX12" fmla="*/ 6978 w 10032"/>
              <a:gd name="csY12" fmla="*/ 13400 h 13640"/>
              <a:gd name="csX13" fmla="*/ 7332 w 10032"/>
              <a:gd name="csY13" fmla="*/ 11492 h 13640"/>
              <a:gd name="csX14" fmla="*/ 7734 w 10032"/>
              <a:gd name="csY14" fmla="*/ 12924 h 13640"/>
              <a:gd name="csX15" fmla="*/ 8023 w 10032"/>
              <a:gd name="csY15" fmla="*/ 8152 h 13640"/>
              <a:gd name="csX16" fmla="*/ 8280 w 10032"/>
              <a:gd name="csY16" fmla="*/ 4811 h 13640"/>
              <a:gd name="csX17" fmla="*/ 8489 w 10032"/>
              <a:gd name="csY17" fmla="*/ 5288 h 13640"/>
              <a:gd name="csX18" fmla="*/ 8674 w 10032"/>
              <a:gd name="csY18" fmla="*/ 3857 h 13640"/>
              <a:gd name="csX19" fmla="*/ 9012 w 10032"/>
              <a:gd name="csY19" fmla="*/ 9136 h 13640"/>
              <a:gd name="csX20" fmla="*/ 9164 w 10032"/>
              <a:gd name="csY20" fmla="*/ 11968 h 13640"/>
              <a:gd name="csX21" fmla="*/ 10032 w 10032"/>
              <a:gd name="csY21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2126 w 10032"/>
              <a:gd name="csY2" fmla="*/ 9136 h 13640"/>
              <a:gd name="csX3" fmla="*/ 2639 w 10032"/>
              <a:gd name="csY3" fmla="*/ 6243 h 13640"/>
              <a:gd name="csX4" fmla="*/ 3114 w 10032"/>
              <a:gd name="csY4" fmla="*/ 517 h 13640"/>
              <a:gd name="csX5" fmla="*/ 3380 w 10032"/>
              <a:gd name="csY5" fmla="*/ 3410 h 13640"/>
              <a:gd name="csX6" fmla="*/ 3822 w 10032"/>
              <a:gd name="csY6" fmla="*/ 70 h 13640"/>
              <a:gd name="csX7" fmla="*/ 4167 w 10032"/>
              <a:gd name="csY7" fmla="*/ 3380 h 13640"/>
              <a:gd name="csX8" fmla="*/ 4946 w 10032"/>
              <a:gd name="csY8" fmla="*/ 7228 h 13640"/>
              <a:gd name="csX9" fmla="*/ 4946 w 10032"/>
              <a:gd name="csY9" fmla="*/ 7228 h 13640"/>
              <a:gd name="csX10" fmla="*/ 5444 w 10032"/>
              <a:gd name="csY10" fmla="*/ 8182 h 13640"/>
              <a:gd name="csX11" fmla="*/ 5557 w 10032"/>
              <a:gd name="csY11" fmla="*/ 6914 h 13640"/>
              <a:gd name="csX12" fmla="*/ 6328 w 10032"/>
              <a:gd name="csY12" fmla="*/ 8659 h 13640"/>
              <a:gd name="csX13" fmla="*/ 6978 w 10032"/>
              <a:gd name="csY13" fmla="*/ 13400 h 13640"/>
              <a:gd name="csX14" fmla="*/ 7332 w 10032"/>
              <a:gd name="csY14" fmla="*/ 11492 h 13640"/>
              <a:gd name="csX15" fmla="*/ 7734 w 10032"/>
              <a:gd name="csY15" fmla="*/ 12924 h 13640"/>
              <a:gd name="csX16" fmla="*/ 8023 w 10032"/>
              <a:gd name="csY16" fmla="*/ 8152 h 13640"/>
              <a:gd name="csX17" fmla="*/ 8280 w 10032"/>
              <a:gd name="csY17" fmla="*/ 4811 h 13640"/>
              <a:gd name="csX18" fmla="*/ 8489 w 10032"/>
              <a:gd name="csY18" fmla="*/ 5288 h 13640"/>
              <a:gd name="csX19" fmla="*/ 8674 w 10032"/>
              <a:gd name="csY19" fmla="*/ 3857 h 13640"/>
              <a:gd name="csX20" fmla="*/ 9012 w 10032"/>
              <a:gd name="csY20" fmla="*/ 9136 h 13640"/>
              <a:gd name="csX21" fmla="*/ 9164 w 10032"/>
              <a:gd name="csY21" fmla="*/ 11968 h 13640"/>
              <a:gd name="csX22" fmla="*/ 10032 w 10032"/>
              <a:gd name="csY22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1540 w 10032"/>
              <a:gd name="csY2" fmla="*/ 4364 h 13640"/>
              <a:gd name="csX3" fmla="*/ 2126 w 10032"/>
              <a:gd name="csY3" fmla="*/ 9136 h 13640"/>
              <a:gd name="csX4" fmla="*/ 2639 w 10032"/>
              <a:gd name="csY4" fmla="*/ 6243 h 13640"/>
              <a:gd name="csX5" fmla="*/ 3114 w 10032"/>
              <a:gd name="csY5" fmla="*/ 517 h 13640"/>
              <a:gd name="csX6" fmla="*/ 3380 w 10032"/>
              <a:gd name="csY6" fmla="*/ 3410 h 13640"/>
              <a:gd name="csX7" fmla="*/ 3822 w 10032"/>
              <a:gd name="csY7" fmla="*/ 70 h 13640"/>
              <a:gd name="csX8" fmla="*/ 4167 w 10032"/>
              <a:gd name="csY8" fmla="*/ 3380 h 13640"/>
              <a:gd name="csX9" fmla="*/ 4946 w 10032"/>
              <a:gd name="csY9" fmla="*/ 7228 h 13640"/>
              <a:gd name="csX10" fmla="*/ 4946 w 10032"/>
              <a:gd name="csY10" fmla="*/ 7228 h 13640"/>
              <a:gd name="csX11" fmla="*/ 5444 w 10032"/>
              <a:gd name="csY11" fmla="*/ 8182 h 13640"/>
              <a:gd name="csX12" fmla="*/ 5557 w 10032"/>
              <a:gd name="csY12" fmla="*/ 6914 h 13640"/>
              <a:gd name="csX13" fmla="*/ 6328 w 10032"/>
              <a:gd name="csY13" fmla="*/ 8659 h 13640"/>
              <a:gd name="csX14" fmla="*/ 6978 w 10032"/>
              <a:gd name="csY14" fmla="*/ 13400 h 13640"/>
              <a:gd name="csX15" fmla="*/ 7332 w 10032"/>
              <a:gd name="csY15" fmla="*/ 11492 h 13640"/>
              <a:gd name="csX16" fmla="*/ 7734 w 10032"/>
              <a:gd name="csY16" fmla="*/ 12924 h 13640"/>
              <a:gd name="csX17" fmla="*/ 8023 w 10032"/>
              <a:gd name="csY17" fmla="*/ 8152 h 13640"/>
              <a:gd name="csX18" fmla="*/ 8280 w 10032"/>
              <a:gd name="csY18" fmla="*/ 4811 h 13640"/>
              <a:gd name="csX19" fmla="*/ 8489 w 10032"/>
              <a:gd name="csY19" fmla="*/ 5288 h 13640"/>
              <a:gd name="csX20" fmla="*/ 8674 w 10032"/>
              <a:gd name="csY20" fmla="*/ 3857 h 13640"/>
              <a:gd name="csX21" fmla="*/ 9012 w 10032"/>
              <a:gd name="csY21" fmla="*/ 9136 h 13640"/>
              <a:gd name="csX22" fmla="*/ 9164 w 10032"/>
              <a:gd name="csY22" fmla="*/ 11968 h 13640"/>
              <a:gd name="csX23" fmla="*/ 10032 w 10032"/>
              <a:gd name="csY23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993 w 10032"/>
              <a:gd name="csY2" fmla="*/ 6750 h 13640"/>
              <a:gd name="csX3" fmla="*/ 1540 w 10032"/>
              <a:gd name="csY3" fmla="*/ 4364 h 13640"/>
              <a:gd name="csX4" fmla="*/ 2126 w 10032"/>
              <a:gd name="csY4" fmla="*/ 9136 h 13640"/>
              <a:gd name="csX5" fmla="*/ 2639 w 10032"/>
              <a:gd name="csY5" fmla="*/ 6243 h 13640"/>
              <a:gd name="csX6" fmla="*/ 3114 w 10032"/>
              <a:gd name="csY6" fmla="*/ 517 h 13640"/>
              <a:gd name="csX7" fmla="*/ 3380 w 10032"/>
              <a:gd name="csY7" fmla="*/ 3410 h 13640"/>
              <a:gd name="csX8" fmla="*/ 3822 w 10032"/>
              <a:gd name="csY8" fmla="*/ 70 h 13640"/>
              <a:gd name="csX9" fmla="*/ 4167 w 10032"/>
              <a:gd name="csY9" fmla="*/ 3380 h 13640"/>
              <a:gd name="csX10" fmla="*/ 4946 w 10032"/>
              <a:gd name="csY10" fmla="*/ 7228 h 13640"/>
              <a:gd name="csX11" fmla="*/ 4946 w 10032"/>
              <a:gd name="csY11" fmla="*/ 7228 h 13640"/>
              <a:gd name="csX12" fmla="*/ 5444 w 10032"/>
              <a:gd name="csY12" fmla="*/ 8182 h 13640"/>
              <a:gd name="csX13" fmla="*/ 5557 w 10032"/>
              <a:gd name="csY13" fmla="*/ 6914 h 13640"/>
              <a:gd name="csX14" fmla="*/ 6328 w 10032"/>
              <a:gd name="csY14" fmla="*/ 8659 h 13640"/>
              <a:gd name="csX15" fmla="*/ 6978 w 10032"/>
              <a:gd name="csY15" fmla="*/ 13400 h 13640"/>
              <a:gd name="csX16" fmla="*/ 7332 w 10032"/>
              <a:gd name="csY16" fmla="*/ 11492 h 13640"/>
              <a:gd name="csX17" fmla="*/ 7734 w 10032"/>
              <a:gd name="csY17" fmla="*/ 12924 h 13640"/>
              <a:gd name="csX18" fmla="*/ 8023 w 10032"/>
              <a:gd name="csY18" fmla="*/ 8152 h 13640"/>
              <a:gd name="csX19" fmla="*/ 8280 w 10032"/>
              <a:gd name="csY19" fmla="*/ 4811 h 13640"/>
              <a:gd name="csX20" fmla="*/ 8489 w 10032"/>
              <a:gd name="csY20" fmla="*/ 5288 h 13640"/>
              <a:gd name="csX21" fmla="*/ 8674 w 10032"/>
              <a:gd name="csY21" fmla="*/ 3857 h 13640"/>
              <a:gd name="csX22" fmla="*/ 9012 w 10032"/>
              <a:gd name="csY22" fmla="*/ 9136 h 13640"/>
              <a:gd name="csX23" fmla="*/ 9164 w 10032"/>
              <a:gd name="csY23" fmla="*/ 11968 h 13640"/>
              <a:gd name="csX24" fmla="*/ 10032 w 10032"/>
              <a:gd name="csY24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592 w 10032"/>
              <a:gd name="csY2" fmla="*/ 293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584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584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326 w 10032"/>
              <a:gd name="csY1" fmla="*/ 4333 h 13640"/>
              <a:gd name="csX2" fmla="*/ 584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50 w 10032"/>
              <a:gd name="csY1" fmla="*/ 5287 h 13640"/>
              <a:gd name="csX2" fmla="*/ 584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584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548 w 10032"/>
              <a:gd name="csY2" fmla="*/ 8898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548 w 10032"/>
              <a:gd name="csY2" fmla="*/ 8182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560 w 10032"/>
              <a:gd name="csY2" fmla="*/ 6273 h 13640"/>
              <a:gd name="csX3" fmla="*/ 993 w 10032"/>
              <a:gd name="csY3" fmla="*/ 6750 h 13640"/>
              <a:gd name="csX4" fmla="*/ 1540 w 10032"/>
              <a:gd name="csY4" fmla="*/ 4364 h 13640"/>
              <a:gd name="csX5" fmla="*/ 2126 w 10032"/>
              <a:gd name="csY5" fmla="*/ 9136 h 13640"/>
              <a:gd name="csX6" fmla="*/ 2639 w 10032"/>
              <a:gd name="csY6" fmla="*/ 6243 h 13640"/>
              <a:gd name="csX7" fmla="*/ 3114 w 10032"/>
              <a:gd name="csY7" fmla="*/ 517 h 13640"/>
              <a:gd name="csX8" fmla="*/ 3380 w 10032"/>
              <a:gd name="csY8" fmla="*/ 3410 h 13640"/>
              <a:gd name="csX9" fmla="*/ 3822 w 10032"/>
              <a:gd name="csY9" fmla="*/ 70 h 13640"/>
              <a:gd name="csX10" fmla="*/ 4167 w 10032"/>
              <a:gd name="csY10" fmla="*/ 3380 h 13640"/>
              <a:gd name="csX11" fmla="*/ 4946 w 10032"/>
              <a:gd name="csY11" fmla="*/ 7228 h 13640"/>
              <a:gd name="csX12" fmla="*/ 4946 w 10032"/>
              <a:gd name="csY12" fmla="*/ 7228 h 13640"/>
              <a:gd name="csX13" fmla="*/ 5444 w 10032"/>
              <a:gd name="csY13" fmla="*/ 8182 h 13640"/>
              <a:gd name="csX14" fmla="*/ 5557 w 10032"/>
              <a:gd name="csY14" fmla="*/ 6914 h 13640"/>
              <a:gd name="csX15" fmla="*/ 6328 w 10032"/>
              <a:gd name="csY15" fmla="*/ 8659 h 13640"/>
              <a:gd name="csX16" fmla="*/ 6978 w 10032"/>
              <a:gd name="csY16" fmla="*/ 13400 h 13640"/>
              <a:gd name="csX17" fmla="*/ 7332 w 10032"/>
              <a:gd name="csY17" fmla="*/ 11492 h 13640"/>
              <a:gd name="csX18" fmla="*/ 7734 w 10032"/>
              <a:gd name="csY18" fmla="*/ 12924 h 13640"/>
              <a:gd name="csX19" fmla="*/ 8023 w 10032"/>
              <a:gd name="csY19" fmla="*/ 8152 h 13640"/>
              <a:gd name="csX20" fmla="*/ 8280 w 10032"/>
              <a:gd name="csY20" fmla="*/ 4811 h 13640"/>
              <a:gd name="csX21" fmla="*/ 8489 w 10032"/>
              <a:gd name="csY21" fmla="*/ 5288 h 13640"/>
              <a:gd name="csX22" fmla="*/ 8674 w 10032"/>
              <a:gd name="csY22" fmla="*/ 3857 h 13640"/>
              <a:gd name="csX23" fmla="*/ 9012 w 10032"/>
              <a:gd name="csY23" fmla="*/ 9136 h 13640"/>
              <a:gd name="csX24" fmla="*/ 9164 w 10032"/>
              <a:gd name="csY24" fmla="*/ 11968 h 13640"/>
              <a:gd name="csX25" fmla="*/ 10032 w 10032"/>
              <a:gd name="csY25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491 w 10032"/>
              <a:gd name="csY2" fmla="*/ 8182 h 13640"/>
              <a:gd name="csX3" fmla="*/ 560 w 10032"/>
              <a:gd name="csY3" fmla="*/ 6273 h 13640"/>
              <a:gd name="csX4" fmla="*/ 993 w 10032"/>
              <a:gd name="csY4" fmla="*/ 6750 h 13640"/>
              <a:gd name="csX5" fmla="*/ 1540 w 10032"/>
              <a:gd name="csY5" fmla="*/ 4364 h 13640"/>
              <a:gd name="csX6" fmla="*/ 2126 w 10032"/>
              <a:gd name="csY6" fmla="*/ 9136 h 13640"/>
              <a:gd name="csX7" fmla="*/ 2639 w 10032"/>
              <a:gd name="csY7" fmla="*/ 6243 h 13640"/>
              <a:gd name="csX8" fmla="*/ 3114 w 10032"/>
              <a:gd name="csY8" fmla="*/ 517 h 13640"/>
              <a:gd name="csX9" fmla="*/ 3380 w 10032"/>
              <a:gd name="csY9" fmla="*/ 3410 h 13640"/>
              <a:gd name="csX10" fmla="*/ 3822 w 10032"/>
              <a:gd name="csY10" fmla="*/ 70 h 13640"/>
              <a:gd name="csX11" fmla="*/ 4167 w 10032"/>
              <a:gd name="csY11" fmla="*/ 3380 h 13640"/>
              <a:gd name="csX12" fmla="*/ 4946 w 10032"/>
              <a:gd name="csY12" fmla="*/ 7228 h 13640"/>
              <a:gd name="csX13" fmla="*/ 4946 w 10032"/>
              <a:gd name="csY13" fmla="*/ 7228 h 13640"/>
              <a:gd name="csX14" fmla="*/ 5444 w 10032"/>
              <a:gd name="csY14" fmla="*/ 8182 h 13640"/>
              <a:gd name="csX15" fmla="*/ 5557 w 10032"/>
              <a:gd name="csY15" fmla="*/ 6914 h 13640"/>
              <a:gd name="csX16" fmla="*/ 6328 w 10032"/>
              <a:gd name="csY16" fmla="*/ 8659 h 13640"/>
              <a:gd name="csX17" fmla="*/ 6978 w 10032"/>
              <a:gd name="csY17" fmla="*/ 13400 h 13640"/>
              <a:gd name="csX18" fmla="*/ 7332 w 10032"/>
              <a:gd name="csY18" fmla="*/ 11492 h 13640"/>
              <a:gd name="csX19" fmla="*/ 7734 w 10032"/>
              <a:gd name="csY19" fmla="*/ 12924 h 13640"/>
              <a:gd name="csX20" fmla="*/ 8023 w 10032"/>
              <a:gd name="csY20" fmla="*/ 8152 h 13640"/>
              <a:gd name="csX21" fmla="*/ 8280 w 10032"/>
              <a:gd name="csY21" fmla="*/ 4811 h 13640"/>
              <a:gd name="csX22" fmla="*/ 8489 w 10032"/>
              <a:gd name="csY22" fmla="*/ 5288 h 13640"/>
              <a:gd name="csX23" fmla="*/ 8674 w 10032"/>
              <a:gd name="csY23" fmla="*/ 3857 h 13640"/>
              <a:gd name="csX24" fmla="*/ 9012 w 10032"/>
              <a:gd name="csY24" fmla="*/ 9136 h 13640"/>
              <a:gd name="csX25" fmla="*/ 9164 w 10032"/>
              <a:gd name="csY25" fmla="*/ 11968 h 13640"/>
              <a:gd name="csX26" fmla="*/ 10032 w 10032"/>
              <a:gd name="csY26" fmla="*/ 6704 h 13640"/>
              <a:gd name="csX0" fmla="*/ 0 w 10032"/>
              <a:gd name="csY0" fmla="*/ 935 h 13640"/>
              <a:gd name="csX1" fmla="*/ 246 w 10032"/>
              <a:gd name="csY1" fmla="*/ 4094 h 13640"/>
              <a:gd name="csX2" fmla="*/ 483 w 10032"/>
              <a:gd name="csY2" fmla="*/ 7705 h 13640"/>
              <a:gd name="csX3" fmla="*/ 560 w 10032"/>
              <a:gd name="csY3" fmla="*/ 6273 h 13640"/>
              <a:gd name="csX4" fmla="*/ 993 w 10032"/>
              <a:gd name="csY4" fmla="*/ 6750 h 13640"/>
              <a:gd name="csX5" fmla="*/ 1540 w 10032"/>
              <a:gd name="csY5" fmla="*/ 4364 h 13640"/>
              <a:gd name="csX6" fmla="*/ 2126 w 10032"/>
              <a:gd name="csY6" fmla="*/ 9136 h 13640"/>
              <a:gd name="csX7" fmla="*/ 2639 w 10032"/>
              <a:gd name="csY7" fmla="*/ 6243 h 13640"/>
              <a:gd name="csX8" fmla="*/ 3114 w 10032"/>
              <a:gd name="csY8" fmla="*/ 517 h 13640"/>
              <a:gd name="csX9" fmla="*/ 3380 w 10032"/>
              <a:gd name="csY9" fmla="*/ 3410 h 13640"/>
              <a:gd name="csX10" fmla="*/ 3822 w 10032"/>
              <a:gd name="csY10" fmla="*/ 70 h 13640"/>
              <a:gd name="csX11" fmla="*/ 4167 w 10032"/>
              <a:gd name="csY11" fmla="*/ 3380 h 13640"/>
              <a:gd name="csX12" fmla="*/ 4946 w 10032"/>
              <a:gd name="csY12" fmla="*/ 7228 h 13640"/>
              <a:gd name="csX13" fmla="*/ 4946 w 10032"/>
              <a:gd name="csY13" fmla="*/ 7228 h 13640"/>
              <a:gd name="csX14" fmla="*/ 5444 w 10032"/>
              <a:gd name="csY14" fmla="*/ 8182 h 13640"/>
              <a:gd name="csX15" fmla="*/ 5557 w 10032"/>
              <a:gd name="csY15" fmla="*/ 6914 h 13640"/>
              <a:gd name="csX16" fmla="*/ 6328 w 10032"/>
              <a:gd name="csY16" fmla="*/ 8659 h 13640"/>
              <a:gd name="csX17" fmla="*/ 6978 w 10032"/>
              <a:gd name="csY17" fmla="*/ 13400 h 13640"/>
              <a:gd name="csX18" fmla="*/ 7332 w 10032"/>
              <a:gd name="csY18" fmla="*/ 11492 h 13640"/>
              <a:gd name="csX19" fmla="*/ 7734 w 10032"/>
              <a:gd name="csY19" fmla="*/ 12924 h 13640"/>
              <a:gd name="csX20" fmla="*/ 8023 w 10032"/>
              <a:gd name="csY20" fmla="*/ 8152 h 13640"/>
              <a:gd name="csX21" fmla="*/ 8280 w 10032"/>
              <a:gd name="csY21" fmla="*/ 4811 h 13640"/>
              <a:gd name="csX22" fmla="*/ 8489 w 10032"/>
              <a:gd name="csY22" fmla="*/ 5288 h 13640"/>
              <a:gd name="csX23" fmla="*/ 8674 w 10032"/>
              <a:gd name="csY23" fmla="*/ 3857 h 13640"/>
              <a:gd name="csX24" fmla="*/ 9012 w 10032"/>
              <a:gd name="csY24" fmla="*/ 9136 h 13640"/>
              <a:gd name="csX25" fmla="*/ 9164 w 10032"/>
              <a:gd name="csY25" fmla="*/ 11968 h 13640"/>
              <a:gd name="csX26" fmla="*/ 10032 w 10032"/>
              <a:gd name="csY26" fmla="*/ 6704 h 13640"/>
              <a:gd name="csX0" fmla="*/ 0 w 10024"/>
              <a:gd name="csY0" fmla="*/ 2366 h 13640"/>
              <a:gd name="csX1" fmla="*/ 238 w 10024"/>
              <a:gd name="csY1" fmla="*/ 4094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532 w 10024"/>
              <a:gd name="csY5" fmla="*/ 4364 h 13640"/>
              <a:gd name="csX6" fmla="*/ 2118 w 10024"/>
              <a:gd name="csY6" fmla="*/ 9136 h 13640"/>
              <a:gd name="csX7" fmla="*/ 2631 w 10024"/>
              <a:gd name="csY7" fmla="*/ 6243 h 13640"/>
              <a:gd name="csX8" fmla="*/ 3106 w 10024"/>
              <a:gd name="csY8" fmla="*/ 517 h 13640"/>
              <a:gd name="csX9" fmla="*/ 3372 w 10024"/>
              <a:gd name="csY9" fmla="*/ 3410 h 13640"/>
              <a:gd name="csX10" fmla="*/ 3814 w 10024"/>
              <a:gd name="csY10" fmla="*/ 70 h 13640"/>
              <a:gd name="csX11" fmla="*/ 4159 w 10024"/>
              <a:gd name="csY11" fmla="*/ 3380 h 13640"/>
              <a:gd name="csX12" fmla="*/ 4938 w 10024"/>
              <a:gd name="csY12" fmla="*/ 7228 h 13640"/>
              <a:gd name="csX13" fmla="*/ 4938 w 10024"/>
              <a:gd name="csY13" fmla="*/ 7228 h 13640"/>
              <a:gd name="csX14" fmla="*/ 5436 w 10024"/>
              <a:gd name="csY14" fmla="*/ 8182 h 13640"/>
              <a:gd name="csX15" fmla="*/ 5549 w 10024"/>
              <a:gd name="csY15" fmla="*/ 6914 h 13640"/>
              <a:gd name="csX16" fmla="*/ 6320 w 10024"/>
              <a:gd name="csY16" fmla="*/ 8659 h 13640"/>
              <a:gd name="csX17" fmla="*/ 6970 w 10024"/>
              <a:gd name="csY17" fmla="*/ 13400 h 13640"/>
              <a:gd name="csX18" fmla="*/ 7324 w 10024"/>
              <a:gd name="csY18" fmla="*/ 11492 h 13640"/>
              <a:gd name="csX19" fmla="*/ 7726 w 10024"/>
              <a:gd name="csY19" fmla="*/ 12924 h 13640"/>
              <a:gd name="csX20" fmla="*/ 8015 w 10024"/>
              <a:gd name="csY20" fmla="*/ 8152 h 13640"/>
              <a:gd name="csX21" fmla="*/ 8272 w 10024"/>
              <a:gd name="csY21" fmla="*/ 4811 h 13640"/>
              <a:gd name="csX22" fmla="*/ 8481 w 10024"/>
              <a:gd name="csY22" fmla="*/ 5288 h 13640"/>
              <a:gd name="csX23" fmla="*/ 8666 w 10024"/>
              <a:gd name="csY23" fmla="*/ 3857 h 13640"/>
              <a:gd name="csX24" fmla="*/ 9004 w 10024"/>
              <a:gd name="csY24" fmla="*/ 9136 h 13640"/>
              <a:gd name="csX25" fmla="*/ 9156 w 10024"/>
              <a:gd name="csY25" fmla="*/ 11968 h 13640"/>
              <a:gd name="csX26" fmla="*/ 10024 w 10024"/>
              <a:gd name="csY26" fmla="*/ 6704 h 13640"/>
              <a:gd name="csX0" fmla="*/ 0 w 10024"/>
              <a:gd name="csY0" fmla="*/ 2366 h 13640"/>
              <a:gd name="csX1" fmla="*/ 238 w 10024"/>
              <a:gd name="csY1" fmla="*/ 2185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532 w 10024"/>
              <a:gd name="csY5" fmla="*/ 4364 h 13640"/>
              <a:gd name="csX6" fmla="*/ 2118 w 10024"/>
              <a:gd name="csY6" fmla="*/ 9136 h 13640"/>
              <a:gd name="csX7" fmla="*/ 2631 w 10024"/>
              <a:gd name="csY7" fmla="*/ 6243 h 13640"/>
              <a:gd name="csX8" fmla="*/ 3106 w 10024"/>
              <a:gd name="csY8" fmla="*/ 517 h 13640"/>
              <a:gd name="csX9" fmla="*/ 3372 w 10024"/>
              <a:gd name="csY9" fmla="*/ 3410 h 13640"/>
              <a:gd name="csX10" fmla="*/ 3814 w 10024"/>
              <a:gd name="csY10" fmla="*/ 70 h 13640"/>
              <a:gd name="csX11" fmla="*/ 4159 w 10024"/>
              <a:gd name="csY11" fmla="*/ 3380 h 13640"/>
              <a:gd name="csX12" fmla="*/ 4938 w 10024"/>
              <a:gd name="csY12" fmla="*/ 7228 h 13640"/>
              <a:gd name="csX13" fmla="*/ 4938 w 10024"/>
              <a:gd name="csY13" fmla="*/ 7228 h 13640"/>
              <a:gd name="csX14" fmla="*/ 5436 w 10024"/>
              <a:gd name="csY14" fmla="*/ 8182 h 13640"/>
              <a:gd name="csX15" fmla="*/ 5549 w 10024"/>
              <a:gd name="csY15" fmla="*/ 6914 h 13640"/>
              <a:gd name="csX16" fmla="*/ 6320 w 10024"/>
              <a:gd name="csY16" fmla="*/ 8659 h 13640"/>
              <a:gd name="csX17" fmla="*/ 6970 w 10024"/>
              <a:gd name="csY17" fmla="*/ 13400 h 13640"/>
              <a:gd name="csX18" fmla="*/ 7324 w 10024"/>
              <a:gd name="csY18" fmla="*/ 11492 h 13640"/>
              <a:gd name="csX19" fmla="*/ 7726 w 10024"/>
              <a:gd name="csY19" fmla="*/ 12924 h 13640"/>
              <a:gd name="csX20" fmla="*/ 8015 w 10024"/>
              <a:gd name="csY20" fmla="*/ 8152 h 13640"/>
              <a:gd name="csX21" fmla="*/ 8272 w 10024"/>
              <a:gd name="csY21" fmla="*/ 4811 h 13640"/>
              <a:gd name="csX22" fmla="*/ 8481 w 10024"/>
              <a:gd name="csY22" fmla="*/ 5288 h 13640"/>
              <a:gd name="csX23" fmla="*/ 8666 w 10024"/>
              <a:gd name="csY23" fmla="*/ 3857 h 13640"/>
              <a:gd name="csX24" fmla="*/ 9004 w 10024"/>
              <a:gd name="csY24" fmla="*/ 9136 h 13640"/>
              <a:gd name="csX25" fmla="*/ 9156 w 10024"/>
              <a:gd name="csY25" fmla="*/ 11968 h 13640"/>
              <a:gd name="csX26" fmla="*/ 10024 w 10024"/>
              <a:gd name="csY26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532 w 10024"/>
              <a:gd name="csY5" fmla="*/ 4364 h 13640"/>
              <a:gd name="csX6" fmla="*/ 2118 w 10024"/>
              <a:gd name="csY6" fmla="*/ 9136 h 13640"/>
              <a:gd name="csX7" fmla="*/ 2631 w 10024"/>
              <a:gd name="csY7" fmla="*/ 6243 h 13640"/>
              <a:gd name="csX8" fmla="*/ 3106 w 10024"/>
              <a:gd name="csY8" fmla="*/ 517 h 13640"/>
              <a:gd name="csX9" fmla="*/ 3372 w 10024"/>
              <a:gd name="csY9" fmla="*/ 3410 h 13640"/>
              <a:gd name="csX10" fmla="*/ 3814 w 10024"/>
              <a:gd name="csY10" fmla="*/ 70 h 13640"/>
              <a:gd name="csX11" fmla="*/ 4159 w 10024"/>
              <a:gd name="csY11" fmla="*/ 3380 h 13640"/>
              <a:gd name="csX12" fmla="*/ 4938 w 10024"/>
              <a:gd name="csY12" fmla="*/ 7228 h 13640"/>
              <a:gd name="csX13" fmla="*/ 4938 w 10024"/>
              <a:gd name="csY13" fmla="*/ 7228 h 13640"/>
              <a:gd name="csX14" fmla="*/ 5436 w 10024"/>
              <a:gd name="csY14" fmla="*/ 8182 h 13640"/>
              <a:gd name="csX15" fmla="*/ 5549 w 10024"/>
              <a:gd name="csY15" fmla="*/ 6914 h 13640"/>
              <a:gd name="csX16" fmla="*/ 6320 w 10024"/>
              <a:gd name="csY16" fmla="*/ 8659 h 13640"/>
              <a:gd name="csX17" fmla="*/ 6970 w 10024"/>
              <a:gd name="csY17" fmla="*/ 13400 h 13640"/>
              <a:gd name="csX18" fmla="*/ 7324 w 10024"/>
              <a:gd name="csY18" fmla="*/ 11492 h 13640"/>
              <a:gd name="csX19" fmla="*/ 7726 w 10024"/>
              <a:gd name="csY19" fmla="*/ 12924 h 13640"/>
              <a:gd name="csX20" fmla="*/ 8015 w 10024"/>
              <a:gd name="csY20" fmla="*/ 8152 h 13640"/>
              <a:gd name="csX21" fmla="*/ 8272 w 10024"/>
              <a:gd name="csY21" fmla="*/ 4811 h 13640"/>
              <a:gd name="csX22" fmla="*/ 8481 w 10024"/>
              <a:gd name="csY22" fmla="*/ 5288 h 13640"/>
              <a:gd name="csX23" fmla="*/ 8666 w 10024"/>
              <a:gd name="csY23" fmla="*/ 3857 h 13640"/>
              <a:gd name="csX24" fmla="*/ 9004 w 10024"/>
              <a:gd name="csY24" fmla="*/ 9136 h 13640"/>
              <a:gd name="csX25" fmla="*/ 9156 w 10024"/>
              <a:gd name="csY25" fmla="*/ 11968 h 13640"/>
              <a:gd name="csX26" fmla="*/ 10024 w 10024"/>
              <a:gd name="csY26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2118 w 10024"/>
              <a:gd name="csY7" fmla="*/ 9136 h 13640"/>
              <a:gd name="csX8" fmla="*/ 2631 w 10024"/>
              <a:gd name="csY8" fmla="*/ 6243 h 13640"/>
              <a:gd name="csX9" fmla="*/ 3106 w 10024"/>
              <a:gd name="csY9" fmla="*/ 517 h 13640"/>
              <a:gd name="csX10" fmla="*/ 3372 w 10024"/>
              <a:gd name="csY10" fmla="*/ 3410 h 13640"/>
              <a:gd name="csX11" fmla="*/ 3814 w 10024"/>
              <a:gd name="csY11" fmla="*/ 70 h 13640"/>
              <a:gd name="csX12" fmla="*/ 4159 w 10024"/>
              <a:gd name="csY12" fmla="*/ 3380 h 13640"/>
              <a:gd name="csX13" fmla="*/ 4938 w 10024"/>
              <a:gd name="csY13" fmla="*/ 7228 h 13640"/>
              <a:gd name="csX14" fmla="*/ 4938 w 10024"/>
              <a:gd name="csY14" fmla="*/ 7228 h 13640"/>
              <a:gd name="csX15" fmla="*/ 5436 w 10024"/>
              <a:gd name="csY15" fmla="*/ 8182 h 13640"/>
              <a:gd name="csX16" fmla="*/ 5549 w 10024"/>
              <a:gd name="csY16" fmla="*/ 6914 h 13640"/>
              <a:gd name="csX17" fmla="*/ 6320 w 10024"/>
              <a:gd name="csY17" fmla="*/ 8659 h 13640"/>
              <a:gd name="csX18" fmla="*/ 6970 w 10024"/>
              <a:gd name="csY18" fmla="*/ 13400 h 13640"/>
              <a:gd name="csX19" fmla="*/ 7324 w 10024"/>
              <a:gd name="csY19" fmla="*/ 11492 h 13640"/>
              <a:gd name="csX20" fmla="*/ 7726 w 10024"/>
              <a:gd name="csY20" fmla="*/ 12924 h 13640"/>
              <a:gd name="csX21" fmla="*/ 8015 w 10024"/>
              <a:gd name="csY21" fmla="*/ 8152 h 13640"/>
              <a:gd name="csX22" fmla="*/ 8272 w 10024"/>
              <a:gd name="csY22" fmla="*/ 4811 h 13640"/>
              <a:gd name="csX23" fmla="*/ 8481 w 10024"/>
              <a:gd name="csY23" fmla="*/ 5288 h 13640"/>
              <a:gd name="csX24" fmla="*/ 8666 w 10024"/>
              <a:gd name="csY24" fmla="*/ 3857 h 13640"/>
              <a:gd name="csX25" fmla="*/ 9004 w 10024"/>
              <a:gd name="csY25" fmla="*/ 9136 h 13640"/>
              <a:gd name="csX26" fmla="*/ 9156 w 10024"/>
              <a:gd name="csY26" fmla="*/ 11968 h 13640"/>
              <a:gd name="csX27" fmla="*/ 10024 w 10024"/>
              <a:gd name="csY27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18 w 10024"/>
              <a:gd name="csY8" fmla="*/ 9136 h 13640"/>
              <a:gd name="csX9" fmla="*/ 2631 w 10024"/>
              <a:gd name="csY9" fmla="*/ 6243 h 13640"/>
              <a:gd name="csX10" fmla="*/ 3106 w 10024"/>
              <a:gd name="csY10" fmla="*/ 517 h 13640"/>
              <a:gd name="csX11" fmla="*/ 3372 w 10024"/>
              <a:gd name="csY11" fmla="*/ 3410 h 13640"/>
              <a:gd name="csX12" fmla="*/ 3814 w 10024"/>
              <a:gd name="csY12" fmla="*/ 70 h 13640"/>
              <a:gd name="csX13" fmla="*/ 4159 w 10024"/>
              <a:gd name="csY13" fmla="*/ 3380 h 13640"/>
              <a:gd name="csX14" fmla="*/ 4938 w 10024"/>
              <a:gd name="csY14" fmla="*/ 7228 h 13640"/>
              <a:gd name="csX15" fmla="*/ 4938 w 10024"/>
              <a:gd name="csY15" fmla="*/ 7228 h 13640"/>
              <a:gd name="csX16" fmla="*/ 5436 w 10024"/>
              <a:gd name="csY16" fmla="*/ 8182 h 13640"/>
              <a:gd name="csX17" fmla="*/ 5549 w 10024"/>
              <a:gd name="csY17" fmla="*/ 6914 h 13640"/>
              <a:gd name="csX18" fmla="*/ 6320 w 10024"/>
              <a:gd name="csY18" fmla="*/ 8659 h 13640"/>
              <a:gd name="csX19" fmla="*/ 6970 w 10024"/>
              <a:gd name="csY19" fmla="*/ 13400 h 13640"/>
              <a:gd name="csX20" fmla="*/ 7324 w 10024"/>
              <a:gd name="csY20" fmla="*/ 11492 h 13640"/>
              <a:gd name="csX21" fmla="*/ 7726 w 10024"/>
              <a:gd name="csY21" fmla="*/ 12924 h 13640"/>
              <a:gd name="csX22" fmla="*/ 8015 w 10024"/>
              <a:gd name="csY22" fmla="*/ 8152 h 13640"/>
              <a:gd name="csX23" fmla="*/ 8272 w 10024"/>
              <a:gd name="csY23" fmla="*/ 4811 h 13640"/>
              <a:gd name="csX24" fmla="*/ 8481 w 10024"/>
              <a:gd name="csY24" fmla="*/ 5288 h 13640"/>
              <a:gd name="csX25" fmla="*/ 8666 w 10024"/>
              <a:gd name="csY25" fmla="*/ 3857 h 13640"/>
              <a:gd name="csX26" fmla="*/ 9004 w 10024"/>
              <a:gd name="csY26" fmla="*/ 9136 h 13640"/>
              <a:gd name="csX27" fmla="*/ 9156 w 10024"/>
              <a:gd name="csY27" fmla="*/ 11968 h 13640"/>
              <a:gd name="csX28" fmla="*/ 10024 w 10024"/>
              <a:gd name="csY28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6243 h 13640"/>
              <a:gd name="csX10" fmla="*/ 3106 w 10024"/>
              <a:gd name="csY10" fmla="*/ 517 h 13640"/>
              <a:gd name="csX11" fmla="*/ 3372 w 10024"/>
              <a:gd name="csY11" fmla="*/ 3410 h 13640"/>
              <a:gd name="csX12" fmla="*/ 3814 w 10024"/>
              <a:gd name="csY12" fmla="*/ 70 h 13640"/>
              <a:gd name="csX13" fmla="*/ 4159 w 10024"/>
              <a:gd name="csY13" fmla="*/ 3380 h 13640"/>
              <a:gd name="csX14" fmla="*/ 4938 w 10024"/>
              <a:gd name="csY14" fmla="*/ 7228 h 13640"/>
              <a:gd name="csX15" fmla="*/ 4938 w 10024"/>
              <a:gd name="csY15" fmla="*/ 7228 h 13640"/>
              <a:gd name="csX16" fmla="*/ 5436 w 10024"/>
              <a:gd name="csY16" fmla="*/ 8182 h 13640"/>
              <a:gd name="csX17" fmla="*/ 5549 w 10024"/>
              <a:gd name="csY17" fmla="*/ 6914 h 13640"/>
              <a:gd name="csX18" fmla="*/ 6320 w 10024"/>
              <a:gd name="csY18" fmla="*/ 8659 h 13640"/>
              <a:gd name="csX19" fmla="*/ 6970 w 10024"/>
              <a:gd name="csY19" fmla="*/ 13400 h 13640"/>
              <a:gd name="csX20" fmla="*/ 7324 w 10024"/>
              <a:gd name="csY20" fmla="*/ 11492 h 13640"/>
              <a:gd name="csX21" fmla="*/ 7726 w 10024"/>
              <a:gd name="csY21" fmla="*/ 12924 h 13640"/>
              <a:gd name="csX22" fmla="*/ 8015 w 10024"/>
              <a:gd name="csY22" fmla="*/ 8152 h 13640"/>
              <a:gd name="csX23" fmla="*/ 8272 w 10024"/>
              <a:gd name="csY23" fmla="*/ 4811 h 13640"/>
              <a:gd name="csX24" fmla="*/ 8481 w 10024"/>
              <a:gd name="csY24" fmla="*/ 5288 h 13640"/>
              <a:gd name="csX25" fmla="*/ 8666 w 10024"/>
              <a:gd name="csY25" fmla="*/ 3857 h 13640"/>
              <a:gd name="csX26" fmla="*/ 9004 w 10024"/>
              <a:gd name="csY26" fmla="*/ 9136 h 13640"/>
              <a:gd name="csX27" fmla="*/ 9156 w 10024"/>
              <a:gd name="csY27" fmla="*/ 11968 h 13640"/>
              <a:gd name="csX28" fmla="*/ 10024 w 10024"/>
              <a:gd name="csY28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106 w 10024"/>
              <a:gd name="csY10" fmla="*/ 517 h 13640"/>
              <a:gd name="csX11" fmla="*/ 3372 w 10024"/>
              <a:gd name="csY11" fmla="*/ 3410 h 13640"/>
              <a:gd name="csX12" fmla="*/ 3814 w 10024"/>
              <a:gd name="csY12" fmla="*/ 70 h 13640"/>
              <a:gd name="csX13" fmla="*/ 4159 w 10024"/>
              <a:gd name="csY13" fmla="*/ 3380 h 13640"/>
              <a:gd name="csX14" fmla="*/ 4938 w 10024"/>
              <a:gd name="csY14" fmla="*/ 7228 h 13640"/>
              <a:gd name="csX15" fmla="*/ 4938 w 10024"/>
              <a:gd name="csY15" fmla="*/ 7228 h 13640"/>
              <a:gd name="csX16" fmla="*/ 5436 w 10024"/>
              <a:gd name="csY16" fmla="*/ 8182 h 13640"/>
              <a:gd name="csX17" fmla="*/ 5549 w 10024"/>
              <a:gd name="csY17" fmla="*/ 6914 h 13640"/>
              <a:gd name="csX18" fmla="*/ 6320 w 10024"/>
              <a:gd name="csY18" fmla="*/ 8659 h 13640"/>
              <a:gd name="csX19" fmla="*/ 6970 w 10024"/>
              <a:gd name="csY19" fmla="*/ 13400 h 13640"/>
              <a:gd name="csX20" fmla="*/ 7324 w 10024"/>
              <a:gd name="csY20" fmla="*/ 11492 h 13640"/>
              <a:gd name="csX21" fmla="*/ 7726 w 10024"/>
              <a:gd name="csY21" fmla="*/ 12924 h 13640"/>
              <a:gd name="csX22" fmla="*/ 8015 w 10024"/>
              <a:gd name="csY22" fmla="*/ 8152 h 13640"/>
              <a:gd name="csX23" fmla="*/ 8272 w 10024"/>
              <a:gd name="csY23" fmla="*/ 4811 h 13640"/>
              <a:gd name="csX24" fmla="*/ 8481 w 10024"/>
              <a:gd name="csY24" fmla="*/ 5288 h 13640"/>
              <a:gd name="csX25" fmla="*/ 8666 w 10024"/>
              <a:gd name="csY25" fmla="*/ 3857 h 13640"/>
              <a:gd name="csX26" fmla="*/ 9004 w 10024"/>
              <a:gd name="csY26" fmla="*/ 9136 h 13640"/>
              <a:gd name="csX27" fmla="*/ 9156 w 10024"/>
              <a:gd name="csY27" fmla="*/ 11968 h 13640"/>
              <a:gd name="csX28" fmla="*/ 10024 w 10024"/>
              <a:gd name="csY28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106 w 10024"/>
              <a:gd name="csY10" fmla="*/ 517 h 13640"/>
              <a:gd name="csX11" fmla="*/ 3372 w 10024"/>
              <a:gd name="csY11" fmla="*/ 3410 h 13640"/>
              <a:gd name="csX12" fmla="*/ 3814 w 10024"/>
              <a:gd name="csY12" fmla="*/ 70 h 13640"/>
              <a:gd name="csX13" fmla="*/ 4159 w 10024"/>
              <a:gd name="csY13" fmla="*/ 3380 h 13640"/>
              <a:gd name="csX14" fmla="*/ 4938 w 10024"/>
              <a:gd name="csY14" fmla="*/ 7228 h 13640"/>
              <a:gd name="csX15" fmla="*/ 4938 w 10024"/>
              <a:gd name="csY15" fmla="*/ 7228 h 13640"/>
              <a:gd name="csX16" fmla="*/ 5436 w 10024"/>
              <a:gd name="csY16" fmla="*/ 8182 h 13640"/>
              <a:gd name="csX17" fmla="*/ 5549 w 10024"/>
              <a:gd name="csY17" fmla="*/ 6914 h 13640"/>
              <a:gd name="csX18" fmla="*/ 6320 w 10024"/>
              <a:gd name="csY18" fmla="*/ 8659 h 13640"/>
              <a:gd name="csX19" fmla="*/ 6970 w 10024"/>
              <a:gd name="csY19" fmla="*/ 13400 h 13640"/>
              <a:gd name="csX20" fmla="*/ 7324 w 10024"/>
              <a:gd name="csY20" fmla="*/ 11492 h 13640"/>
              <a:gd name="csX21" fmla="*/ 7726 w 10024"/>
              <a:gd name="csY21" fmla="*/ 12924 h 13640"/>
              <a:gd name="csX22" fmla="*/ 8015 w 10024"/>
              <a:gd name="csY22" fmla="*/ 8152 h 13640"/>
              <a:gd name="csX23" fmla="*/ 8272 w 10024"/>
              <a:gd name="csY23" fmla="*/ 4811 h 13640"/>
              <a:gd name="csX24" fmla="*/ 8481 w 10024"/>
              <a:gd name="csY24" fmla="*/ 5288 h 13640"/>
              <a:gd name="csX25" fmla="*/ 8666 w 10024"/>
              <a:gd name="csY25" fmla="*/ 3857 h 13640"/>
              <a:gd name="csX26" fmla="*/ 9004 w 10024"/>
              <a:gd name="csY26" fmla="*/ 9136 h 13640"/>
              <a:gd name="csX27" fmla="*/ 9156 w 10024"/>
              <a:gd name="csY27" fmla="*/ 11968 h 13640"/>
              <a:gd name="csX28" fmla="*/ 10024 w 10024"/>
              <a:gd name="csY28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106 w 10024"/>
              <a:gd name="csY10" fmla="*/ 517 h 13640"/>
              <a:gd name="csX11" fmla="*/ 3372 w 10024"/>
              <a:gd name="csY11" fmla="*/ 3410 h 13640"/>
              <a:gd name="csX12" fmla="*/ 3814 w 10024"/>
              <a:gd name="csY12" fmla="*/ 70 h 13640"/>
              <a:gd name="csX13" fmla="*/ 4159 w 10024"/>
              <a:gd name="csY13" fmla="*/ 3380 h 13640"/>
              <a:gd name="csX14" fmla="*/ 4938 w 10024"/>
              <a:gd name="csY14" fmla="*/ 7228 h 13640"/>
              <a:gd name="csX15" fmla="*/ 4938 w 10024"/>
              <a:gd name="csY15" fmla="*/ 7228 h 13640"/>
              <a:gd name="csX16" fmla="*/ 5436 w 10024"/>
              <a:gd name="csY16" fmla="*/ 8182 h 13640"/>
              <a:gd name="csX17" fmla="*/ 5549 w 10024"/>
              <a:gd name="csY17" fmla="*/ 6914 h 13640"/>
              <a:gd name="csX18" fmla="*/ 6320 w 10024"/>
              <a:gd name="csY18" fmla="*/ 8659 h 13640"/>
              <a:gd name="csX19" fmla="*/ 6970 w 10024"/>
              <a:gd name="csY19" fmla="*/ 13400 h 13640"/>
              <a:gd name="csX20" fmla="*/ 7324 w 10024"/>
              <a:gd name="csY20" fmla="*/ 11492 h 13640"/>
              <a:gd name="csX21" fmla="*/ 7726 w 10024"/>
              <a:gd name="csY21" fmla="*/ 12924 h 13640"/>
              <a:gd name="csX22" fmla="*/ 8015 w 10024"/>
              <a:gd name="csY22" fmla="*/ 8152 h 13640"/>
              <a:gd name="csX23" fmla="*/ 8272 w 10024"/>
              <a:gd name="csY23" fmla="*/ 4811 h 13640"/>
              <a:gd name="csX24" fmla="*/ 8481 w 10024"/>
              <a:gd name="csY24" fmla="*/ 5288 h 13640"/>
              <a:gd name="csX25" fmla="*/ 8666 w 10024"/>
              <a:gd name="csY25" fmla="*/ 3857 h 13640"/>
              <a:gd name="csX26" fmla="*/ 9004 w 10024"/>
              <a:gd name="csY26" fmla="*/ 9136 h 13640"/>
              <a:gd name="csX27" fmla="*/ 9156 w 10024"/>
              <a:gd name="csY27" fmla="*/ 11968 h 13640"/>
              <a:gd name="csX28" fmla="*/ 10024 w 10024"/>
              <a:gd name="csY28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06 w 10024"/>
              <a:gd name="csY11" fmla="*/ 517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436 w 10024"/>
              <a:gd name="csY17" fmla="*/ 8182 h 13640"/>
              <a:gd name="csX18" fmla="*/ 5549 w 10024"/>
              <a:gd name="csY18" fmla="*/ 6914 h 13640"/>
              <a:gd name="csX19" fmla="*/ 6320 w 10024"/>
              <a:gd name="csY19" fmla="*/ 8659 h 13640"/>
              <a:gd name="csX20" fmla="*/ 6970 w 10024"/>
              <a:gd name="csY20" fmla="*/ 13400 h 13640"/>
              <a:gd name="csX21" fmla="*/ 7324 w 10024"/>
              <a:gd name="csY21" fmla="*/ 11492 h 13640"/>
              <a:gd name="csX22" fmla="*/ 7726 w 10024"/>
              <a:gd name="csY22" fmla="*/ 12924 h 13640"/>
              <a:gd name="csX23" fmla="*/ 8015 w 10024"/>
              <a:gd name="csY23" fmla="*/ 8152 h 13640"/>
              <a:gd name="csX24" fmla="*/ 8272 w 10024"/>
              <a:gd name="csY24" fmla="*/ 4811 h 13640"/>
              <a:gd name="csX25" fmla="*/ 8481 w 10024"/>
              <a:gd name="csY25" fmla="*/ 5288 h 13640"/>
              <a:gd name="csX26" fmla="*/ 8666 w 10024"/>
              <a:gd name="csY26" fmla="*/ 3857 h 13640"/>
              <a:gd name="csX27" fmla="*/ 9004 w 10024"/>
              <a:gd name="csY27" fmla="*/ 9136 h 13640"/>
              <a:gd name="csX28" fmla="*/ 9156 w 10024"/>
              <a:gd name="csY28" fmla="*/ 11968 h 13640"/>
              <a:gd name="csX29" fmla="*/ 10024 w 10024"/>
              <a:gd name="csY29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436 w 10024"/>
              <a:gd name="csY17" fmla="*/ 8182 h 13640"/>
              <a:gd name="csX18" fmla="*/ 5549 w 10024"/>
              <a:gd name="csY18" fmla="*/ 6914 h 13640"/>
              <a:gd name="csX19" fmla="*/ 6320 w 10024"/>
              <a:gd name="csY19" fmla="*/ 8659 h 13640"/>
              <a:gd name="csX20" fmla="*/ 6970 w 10024"/>
              <a:gd name="csY20" fmla="*/ 13400 h 13640"/>
              <a:gd name="csX21" fmla="*/ 7324 w 10024"/>
              <a:gd name="csY21" fmla="*/ 11492 h 13640"/>
              <a:gd name="csX22" fmla="*/ 7726 w 10024"/>
              <a:gd name="csY22" fmla="*/ 12924 h 13640"/>
              <a:gd name="csX23" fmla="*/ 8015 w 10024"/>
              <a:gd name="csY23" fmla="*/ 8152 h 13640"/>
              <a:gd name="csX24" fmla="*/ 8272 w 10024"/>
              <a:gd name="csY24" fmla="*/ 4811 h 13640"/>
              <a:gd name="csX25" fmla="*/ 8481 w 10024"/>
              <a:gd name="csY25" fmla="*/ 5288 h 13640"/>
              <a:gd name="csX26" fmla="*/ 8666 w 10024"/>
              <a:gd name="csY26" fmla="*/ 3857 h 13640"/>
              <a:gd name="csX27" fmla="*/ 9004 w 10024"/>
              <a:gd name="csY27" fmla="*/ 9136 h 13640"/>
              <a:gd name="csX28" fmla="*/ 9156 w 10024"/>
              <a:gd name="csY28" fmla="*/ 11968 h 13640"/>
              <a:gd name="csX29" fmla="*/ 10024 w 10024"/>
              <a:gd name="csY29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549 w 10024"/>
              <a:gd name="csY18" fmla="*/ 6914 h 13640"/>
              <a:gd name="csX19" fmla="*/ 6320 w 10024"/>
              <a:gd name="csY19" fmla="*/ 8659 h 13640"/>
              <a:gd name="csX20" fmla="*/ 6970 w 10024"/>
              <a:gd name="csY20" fmla="*/ 13400 h 13640"/>
              <a:gd name="csX21" fmla="*/ 7324 w 10024"/>
              <a:gd name="csY21" fmla="*/ 11492 h 13640"/>
              <a:gd name="csX22" fmla="*/ 7726 w 10024"/>
              <a:gd name="csY22" fmla="*/ 12924 h 13640"/>
              <a:gd name="csX23" fmla="*/ 8015 w 10024"/>
              <a:gd name="csY23" fmla="*/ 8152 h 13640"/>
              <a:gd name="csX24" fmla="*/ 8272 w 10024"/>
              <a:gd name="csY24" fmla="*/ 4811 h 13640"/>
              <a:gd name="csX25" fmla="*/ 8481 w 10024"/>
              <a:gd name="csY25" fmla="*/ 5288 h 13640"/>
              <a:gd name="csX26" fmla="*/ 8666 w 10024"/>
              <a:gd name="csY26" fmla="*/ 3857 h 13640"/>
              <a:gd name="csX27" fmla="*/ 9004 w 10024"/>
              <a:gd name="csY27" fmla="*/ 9136 h 13640"/>
              <a:gd name="csX28" fmla="*/ 9156 w 10024"/>
              <a:gd name="csY28" fmla="*/ 11968 h 13640"/>
              <a:gd name="csX29" fmla="*/ 10024 w 10024"/>
              <a:gd name="csY29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549 w 10024"/>
              <a:gd name="csY18" fmla="*/ 6914 h 13640"/>
              <a:gd name="csX19" fmla="*/ 6320 w 10024"/>
              <a:gd name="csY19" fmla="*/ 8659 h 13640"/>
              <a:gd name="csX20" fmla="*/ 6970 w 10024"/>
              <a:gd name="csY20" fmla="*/ 13400 h 13640"/>
              <a:gd name="csX21" fmla="*/ 7324 w 10024"/>
              <a:gd name="csY21" fmla="*/ 11492 h 13640"/>
              <a:gd name="csX22" fmla="*/ 7726 w 10024"/>
              <a:gd name="csY22" fmla="*/ 12924 h 13640"/>
              <a:gd name="csX23" fmla="*/ 8015 w 10024"/>
              <a:gd name="csY23" fmla="*/ 8152 h 13640"/>
              <a:gd name="csX24" fmla="*/ 8272 w 10024"/>
              <a:gd name="csY24" fmla="*/ 4811 h 13640"/>
              <a:gd name="csX25" fmla="*/ 8481 w 10024"/>
              <a:gd name="csY25" fmla="*/ 5288 h 13640"/>
              <a:gd name="csX26" fmla="*/ 8666 w 10024"/>
              <a:gd name="csY26" fmla="*/ 3857 h 13640"/>
              <a:gd name="csX27" fmla="*/ 9004 w 10024"/>
              <a:gd name="csY27" fmla="*/ 9136 h 13640"/>
              <a:gd name="csX28" fmla="*/ 9156 w 10024"/>
              <a:gd name="csY28" fmla="*/ 11968 h 13640"/>
              <a:gd name="csX29" fmla="*/ 10024 w 10024"/>
              <a:gd name="csY29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549 w 10024"/>
              <a:gd name="csY18" fmla="*/ 6914 h 13640"/>
              <a:gd name="csX19" fmla="*/ 6320 w 10024"/>
              <a:gd name="csY19" fmla="*/ 8659 h 13640"/>
              <a:gd name="csX20" fmla="*/ 6970 w 10024"/>
              <a:gd name="csY20" fmla="*/ 13400 h 13640"/>
              <a:gd name="csX21" fmla="*/ 7324 w 10024"/>
              <a:gd name="csY21" fmla="*/ 11492 h 13640"/>
              <a:gd name="csX22" fmla="*/ 7726 w 10024"/>
              <a:gd name="csY22" fmla="*/ 12924 h 13640"/>
              <a:gd name="csX23" fmla="*/ 8015 w 10024"/>
              <a:gd name="csY23" fmla="*/ 8152 h 13640"/>
              <a:gd name="csX24" fmla="*/ 8272 w 10024"/>
              <a:gd name="csY24" fmla="*/ 4811 h 13640"/>
              <a:gd name="csX25" fmla="*/ 8481 w 10024"/>
              <a:gd name="csY25" fmla="*/ 5288 h 13640"/>
              <a:gd name="csX26" fmla="*/ 8666 w 10024"/>
              <a:gd name="csY26" fmla="*/ 3857 h 13640"/>
              <a:gd name="csX27" fmla="*/ 9004 w 10024"/>
              <a:gd name="csY27" fmla="*/ 9136 h 13640"/>
              <a:gd name="csX28" fmla="*/ 9156 w 10024"/>
              <a:gd name="csY28" fmla="*/ 11968 h 13640"/>
              <a:gd name="csX29" fmla="*/ 10024 w 10024"/>
              <a:gd name="csY29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549 w 10024"/>
              <a:gd name="csY19" fmla="*/ 6914 h 13640"/>
              <a:gd name="csX20" fmla="*/ 6320 w 10024"/>
              <a:gd name="csY20" fmla="*/ 8659 h 13640"/>
              <a:gd name="csX21" fmla="*/ 6970 w 10024"/>
              <a:gd name="csY21" fmla="*/ 13400 h 13640"/>
              <a:gd name="csX22" fmla="*/ 7324 w 10024"/>
              <a:gd name="csY22" fmla="*/ 11492 h 13640"/>
              <a:gd name="csX23" fmla="*/ 7726 w 10024"/>
              <a:gd name="csY23" fmla="*/ 12924 h 13640"/>
              <a:gd name="csX24" fmla="*/ 8015 w 10024"/>
              <a:gd name="csY24" fmla="*/ 8152 h 13640"/>
              <a:gd name="csX25" fmla="*/ 8272 w 10024"/>
              <a:gd name="csY25" fmla="*/ 4811 h 13640"/>
              <a:gd name="csX26" fmla="*/ 8481 w 10024"/>
              <a:gd name="csY26" fmla="*/ 5288 h 13640"/>
              <a:gd name="csX27" fmla="*/ 8666 w 10024"/>
              <a:gd name="csY27" fmla="*/ 3857 h 13640"/>
              <a:gd name="csX28" fmla="*/ 9004 w 10024"/>
              <a:gd name="csY28" fmla="*/ 9136 h 13640"/>
              <a:gd name="csX29" fmla="*/ 9156 w 10024"/>
              <a:gd name="csY29" fmla="*/ 11968 h 13640"/>
              <a:gd name="csX30" fmla="*/ 10024 w 10024"/>
              <a:gd name="csY30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6320 w 10024"/>
              <a:gd name="csY20" fmla="*/ 8659 h 13640"/>
              <a:gd name="csX21" fmla="*/ 6970 w 10024"/>
              <a:gd name="csY21" fmla="*/ 13400 h 13640"/>
              <a:gd name="csX22" fmla="*/ 7324 w 10024"/>
              <a:gd name="csY22" fmla="*/ 11492 h 13640"/>
              <a:gd name="csX23" fmla="*/ 7726 w 10024"/>
              <a:gd name="csY23" fmla="*/ 12924 h 13640"/>
              <a:gd name="csX24" fmla="*/ 8015 w 10024"/>
              <a:gd name="csY24" fmla="*/ 8152 h 13640"/>
              <a:gd name="csX25" fmla="*/ 8272 w 10024"/>
              <a:gd name="csY25" fmla="*/ 4811 h 13640"/>
              <a:gd name="csX26" fmla="*/ 8481 w 10024"/>
              <a:gd name="csY26" fmla="*/ 5288 h 13640"/>
              <a:gd name="csX27" fmla="*/ 8666 w 10024"/>
              <a:gd name="csY27" fmla="*/ 3857 h 13640"/>
              <a:gd name="csX28" fmla="*/ 9004 w 10024"/>
              <a:gd name="csY28" fmla="*/ 9136 h 13640"/>
              <a:gd name="csX29" fmla="*/ 9156 w 10024"/>
              <a:gd name="csY29" fmla="*/ 11968 h 13640"/>
              <a:gd name="csX30" fmla="*/ 10024 w 10024"/>
              <a:gd name="csY30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320 w 10024"/>
              <a:gd name="csY21" fmla="*/ 8659 h 13640"/>
              <a:gd name="csX22" fmla="*/ 6970 w 10024"/>
              <a:gd name="csY22" fmla="*/ 13400 h 13640"/>
              <a:gd name="csX23" fmla="*/ 7324 w 10024"/>
              <a:gd name="csY23" fmla="*/ 11492 h 13640"/>
              <a:gd name="csX24" fmla="*/ 7726 w 10024"/>
              <a:gd name="csY24" fmla="*/ 12924 h 13640"/>
              <a:gd name="csX25" fmla="*/ 8015 w 10024"/>
              <a:gd name="csY25" fmla="*/ 8152 h 13640"/>
              <a:gd name="csX26" fmla="*/ 8272 w 10024"/>
              <a:gd name="csY26" fmla="*/ 4811 h 13640"/>
              <a:gd name="csX27" fmla="*/ 8481 w 10024"/>
              <a:gd name="csY27" fmla="*/ 5288 h 13640"/>
              <a:gd name="csX28" fmla="*/ 8666 w 10024"/>
              <a:gd name="csY28" fmla="*/ 3857 h 13640"/>
              <a:gd name="csX29" fmla="*/ 9004 w 10024"/>
              <a:gd name="csY29" fmla="*/ 9136 h 13640"/>
              <a:gd name="csX30" fmla="*/ 9156 w 10024"/>
              <a:gd name="csY30" fmla="*/ 11968 h 13640"/>
              <a:gd name="csX31" fmla="*/ 10024 w 10024"/>
              <a:gd name="csY31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320 w 10024"/>
              <a:gd name="csY22" fmla="*/ 8659 h 13640"/>
              <a:gd name="csX23" fmla="*/ 6970 w 10024"/>
              <a:gd name="csY23" fmla="*/ 13400 h 13640"/>
              <a:gd name="csX24" fmla="*/ 7324 w 10024"/>
              <a:gd name="csY24" fmla="*/ 11492 h 13640"/>
              <a:gd name="csX25" fmla="*/ 7726 w 10024"/>
              <a:gd name="csY25" fmla="*/ 12924 h 13640"/>
              <a:gd name="csX26" fmla="*/ 8015 w 10024"/>
              <a:gd name="csY26" fmla="*/ 8152 h 13640"/>
              <a:gd name="csX27" fmla="*/ 8272 w 10024"/>
              <a:gd name="csY27" fmla="*/ 4811 h 13640"/>
              <a:gd name="csX28" fmla="*/ 8481 w 10024"/>
              <a:gd name="csY28" fmla="*/ 5288 h 13640"/>
              <a:gd name="csX29" fmla="*/ 8666 w 10024"/>
              <a:gd name="csY29" fmla="*/ 3857 h 13640"/>
              <a:gd name="csX30" fmla="*/ 9004 w 10024"/>
              <a:gd name="csY30" fmla="*/ 9136 h 13640"/>
              <a:gd name="csX31" fmla="*/ 9156 w 10024"/>
              <a:gd name="csY31" fmla="*/ 11968 h 13640"/>
              <a:gd name="csX32" fmla="*/ 10024 w 10024"/>
              <a:gd name="csY32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320 w 10024"/>
              <a:gd name="csY22" fmla="*/ 8659 h 13640"/>
              <a:gd name="csX23" fmla="*/ 6970 w 10024"/>
              <a:gd name="csY23" fmla="*/ 13400 h 13640"/>
              <a:gd name="csX24" fmla="*/ 7324 w 10024"/>
              <a:gd name="csY24" fmla="*/ 11492 h 13640"/>
              <a:gd name="csX25" fmla="*/ 7726 w 10024"/>
              <a:gd name="csY25" fmla="*/ 12924 h 13640"/>
              <a:gd name="csX26" fmla="*/ 8015 w 10024"/>
              <a:gd name="csY26" fmla="*/ 8152 h 13640"/>
              <a:gd name="csX27" fmla="*/ 8272 w 10024"/>
              <a:gd name="csY27" fmla="*/ 4811 h 13640"/>
              <a:gd name="csX28" fmla="*/ 8481 w 10024"/>
              <a:gd name="csY28" fmla="*/ 5288 h 13640"/>
              <a:gd name="csX29" fmla="*/ 8666 w 10024"/>
              <a:gd name="csY29" fmla="*/ 3857 h 13640"/>
              <a:gd name="csX30" fmla="*/ 9004 w 10024"/>
              <a:gd name="csY30" fmla="*/ 9136 h 13640"/>
              <a:gd name="csX31" fmla="*/ 9156 w 10024"/>
              <a:gd name="csY31" fmla="*/ 11968 h 13640"/>
              <a:gd name="csX32" fmla="*/ 10024 w 10024"/>
              <a:gd name="csY32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292 w 10024"/>
              <a:gd name="csY22" fmla="*/ 11045 h 13640"/>
              <a:gd name="csX23" fmla="*/ 6970 w 10024"/>
              <a:gd name="csY23" fmla="*/ 13400 h 13640"/>
              <a:gd name="csX24" fmla="*/ 7324 w 10024"/>
              <a:gd name="csY24" fmla="*/ 11492 h 13640"/>
              <a:gd name="csX25" fmla="*/ 7726 w 10024"/>
              <a:gd name="csY25" fmla="*/ 12924 h 13640"/>
              <a:gd name="csX26" fmla="*/ 8015 w 10024"/>
              <a:gd name="csY26" fmla="*/ 8152 h 13640"/>
              <a:gd name="csX27" fmla="*/ 8272 w 10024"/>
              <a:gd name="csY27" fmla="*/ 4811 h 13640"/>
              <a:gd name="csX28" fmla="*/ 8481 w 10024"/>
              <a:gd name="csY28" fmla="*/ 5288 h 13640"/>
              <a:gd name="csX29" fmla="*/ 8666 w 10024"/>
              <a:gd name="csY29" fmla="*/ 3857 h 13640"/>
              <a:gd name="csX30" fmla="*/ 9004 w 10024"/>
              <a:gd name="csY30" fmla="*/ 9136 h 13640"/>
              <a:gd name="csX31" fmla="*/ 9156 w 10024"/>
              <a:gd name="csY31" fmla="*/ 11968 h 13640"/>
              <a:gd name="csX32" fmla="*/ 10024 w 10024"/>
              <a:gd name="csY32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292 w 10024"/>
              <a:gd name="csY22" fmla="*/ 11045 h 13640"/>
              <a:gd name="csX23" fmla="*/ 6344 w 10024"/>
              <a:gd name="csY23" fmla="*/ 9136 h 13640"/>
              <a:gd name="csX24" fmla="*/ 6970 w 10024"/>
              <a:gd name="csY24" fmla="*/ 13400 h 13640"/>
              <a:gd name="csX25" fmla="*/ 7324 w 10024"/>
              <a:gd name="csY25" fmla="*/ 11492 h 13640"/>
              <a:gd name="csX26" fmla="*/ 7726 w 10024"/>
              <a:gd name="csY26" fmla="*/ 12924 h 13640"/>
              <a:gd name="csX27" fmla="*/ 8015 w 10024"/>
              <a:gd name="csY27" fmla="*/ 8152 h 13640"/>
              <a:gd name="csX28" fmla="*/ 8272 w 10024"/>
              <a:gd name="csY28" fmla="*/ 4811 h 13640"/>
              <a:gd name="csX29" fmla="*/ 8481 w 10024"/>
              <a:gd name="csY29" fmla="*/ 5288 h 13640"/>
              <a:gd name="csX30" fmla="*/ 8666 w 10024"/>
              <a:gd name="csY30" fmla="*/ 3857 h 13640"/>
              <a:gd name="csX31" fmla="*/ 9004 w 10024"/>
              <a:gd name="csY31" fmla="*/ 9136 h 13640"/>
              <a:gd name="csX32" fmla="*/ 9156 w 10024"/>
              <a:gd name="csY32" fmla="*/ 11968 h 13640"/>
              <a:gd name="csX33" fmla="*/ 10024 w 10024"/>
              <a:gd name="csY33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292 w 10024"/>
              <a:gd name="csY22" fmla="*/ 11045 h 13640"/>
              <a:gd name="csX23" fmla="*/ 6344 w 10024"/>
              <a:gd name="csY23" fmla="*/ 9136 h 13640"/>
              <a:gd name="csX24" fmla="*/ 6887 w 10024"/>
              <a:gd name="csY24" fmla="*/ 11045 h 13640"/>
              <a:gd name="csX25" fmla="*/ 6970 w 10024"/>
              <a:gd name="csY25" fmla="*/ 13400 h 13640"/>
              <a:gd name="csX26" fmla="*/ 7324 w 10024"/>
              <a:gd name="csY26" fmla="*/ 11492 h 13640"/>
              <a:gd name="csX27" fmla="*/ 7726 w 10024"/>
              <a:gd name="csY27" fmla="*/ 12924 h 13640"/>
              <a:gd name="csX28" fmla="*/ 8015 w 10024"/>
              <a:gd name="csY28" fmla="*/ 8152 h 13640"/>
              <a:gd name="csX29" fmla="*/ 8272 w 10024"/>
              <a:gd name="csY29" fmla="*/ 4811 h 13640"/>
              <a:gd name="csX30" fmla="*/ 8481 w 10024"/>
              <a:gd name="csY30" fmla="*/ 5288 h 13640"/>
              <a:gd name="csX31" fmla="*/ 8666 w 10024"/>
              <a:gd name="csY31" fmla="*/ 3857 h 13640"/>
              <a:gd name="csX32" fmla="*/ 9004 w 10024"/>
              <a:gd name="csY32" fmla="*/ 9136 h 13640"/>
              <a:gd name="csX33" fmla="*/ 9156 w 10024"/>
              <a:gd name="csY33" fmla="*/ 11968 h 13640"/>
              <a:gd name="csX34" fmla="*/ 10024 w 10024"/>
              <a:gd name="csY34" fmla="*/ 6704 h 13640"/>
              <a:gd name="csX0" fmla="*/ 0 w 10024"/>
              <a:gd name="csY0" fmla="*/ 2366 h 13640"/>
              <a:gd name="csX1" fmla="*/ 242 w 10024"/>
              <a:gd name="csY1" fmla="*/ 5287 h 13640"/>
              <a:gd name="csX2" fmla="*/ 475 w 10024"/>
              <a:gd name="csY2" fmla="*/ 7705 h 13640"/>
              <a:gd name="csX3" fmla="*/ 552 w 10024"/>
              <a:gd name="csY3" fmla="*/ 6273 h 13640"/>
              <a:gd name="csX4" fmla="*/ 985 w 10024"/>
              <a:gd name="csY4" fmla="*/ 6750 h 13640"/>
              <a:gd name="csX5" fmla="*/ 1435 w 10024"/>
              <a:gd name="csY5" fmla="*/ 5319 h 13640"/>
              <a:gd name="csX6" fmla="*/ 1532 w 10024"/>
              <a:gd name="csY6" fmla="*/ 4364 h 13640"/>
              <a:gd name="csX7" fmla="*/ 1869 w 10024"/>
              <a:gd name="csY7" fmla="*/ 9613 h 13640"/>
              <a:gd name="csX8" fmla="*/ 2162 w 10024"/>
              <a:gd name="csY8" fmla="*/ 11283 h 13640"/>
              <a:gd name="csX9" fmla="*/ 2631 w 10024"/>
              <a:gd name="csY9" fmla="*/ 8867 h 13640"/>
              <a:gd name="csX10" fmla="*/ 3010 w 10024"/>
              <a:gd name="csY10" fmla="*/ 4842 h 13640"/>
              <a:gd name="csX11" fmla="*/ 3122 w 10024"/>
              <a:gd name="csY11" fmla="*/ 2664 h 13640"/>
              <a:gd name="csX12" fmla="*/ 3372 w 10024"/>
              <a:gd name="csY12" fmla="*/ 3410 h 13640"/>
              <a:gd name="csX13" fmla="*/ 3814 w 10024"/>
              <a:gd name="csY13" fmla="*/ 70 h 13640"/>
              <a:gd name="csX14" fmla="*/ 4159 w 10024"/>
              <a:gd name="csY14" fmla="*/ 3380 h 13640"/>
              <a:gd name="csX15" fmla="*/ 4938 w 10024"/>
              <a:gd name="csY15" fmla="*/ 7228 h 13640"/>
              <a:gd name="csX16" fmla="*/ 4938 w 10024"/>
              <a:gd name="csY16" fmla="*/ 7228 h 13640"/>
              <a:gd name="csX17" fmla="*/ 5344 w 10024"/>
              <a:gd name="csY17" fmla="*/ 8182 h 13640"/>
              <a:gd name="csX18" fmla="*/ 5449 w 10024"/>
              <a:gd name="csY18" fmla="*/ 10091 h 13640"/>
              <a:gd name="csX19" fmla="*/ 5601 w 10024"/>
              <a:gd name="csY19" fmla="*/ 7391 h 13640"/>
              <a:gd name="csX20" fmla="*/ 5806 w 10024"/>
              <a:gd name="csY20" fmla="*/ 7228 h 13640"/>
              <a:gd name="csX21" fmla="*/ 6043 w 10024"/>
              <a:gd name="csY21" fmla="*/ 11284 h 13640"/>
              <a:gd name="csX22" fmla="*/ 6292 w 10024"/>
              <a:gd name="csY22" fmla="*/ 11045 h 13640"/>
              <a:gd name="csX23" fmla="*/ 6344 w 10024"/>
              <a:gd name="csY23" fmla="*/ 9136 h 13640"/>
              <a:gd name="csX24" fmla="*/ 6710 w 10024"/>
              <a:gd name="csY24" fmla="*/ 13192 h 13640"/>
              <a:gd name="csX25" fmla="*/ 6887 w 10024"/>
              <a:gd name="csY25" fmla="*/ 11045 h 13640"/>
              <a:gd name="csX26" fmla="*/ 6970 w 10024"/>
              <a:gd name="csY26" fmla="*/ 13400 h 13640"/>
              <a:gd name="csX27" fmla="*/ 7324 w 10024"/>
              <a:gd name="csY27" fmla="*/ 11492 h 13640"/>
              <a:gd name="csX28" fmla="*/ 7726 w 10024"/>
              <a:gd name="csY28" fmla="*/ 12924 h 13640"/>
              <a:gd name="csX29" fmla="*/ 8015 w 10024"/>
              <a:gd name="csY29" fmla="*/ 8152 h 13640"/>
              <a:gd name="csX30" fmla="*/ 8272 w 10024"/>
              <a:gd name="csY30" fmla="*/ 4811 h 13640"/>
              <a:gd name="csX31" fmla="*/ 8481 w 10024"/>
              <a:gd name="csY31" fmla="*/ 5288 h 13640"/>
              <a:gd name="csX32" fmla="*/ 8666 w 10024"/>
              <a:gd name="csY32" fmla="*/ 3857 h 13640"/>
              <a:gd name="csX33" fmla="*/ 9004 w 10024"/>
              <a:gd name="csY33" fmla="*/ 9136 h 13640"/>
              <a:gd name="csX34" fmla="*/ 9156 w 10024"/>
              <a:gd name="csY34" fmla="*/ 11968 h 13640"/>
              <a:gd name="csX35" fmla="*/ 10024 w 10024"/>
              <a:gd name="csY35" fmla="*/ 6704 h 13640"/>
              <a:gd name="csX0" fmla="*/ 0 w 10024"/>
              <a:gd name="csY0" fmla="*/ 2366 h 15235"/>
              <a:gd name="csX1" fmla="*/ 242 w 10024"/>
              <a:gd name="csY1" fmla="*/ 5287 h 15235"/>
              <a:gd name="csX2" fmla="*/ 475 w 10024"/>
              <a:gd name="csY2" fmla="*/ 7705 h 15235"/>
              <a:gd name="csX3" fmla="*/ 552 w 10024"/>
              <a:gd name="csY3" fmla="*/ 6273 h 15235"/>
              <a:gd name="csX4" fmla="*/ 985 w 10024"/>
              <a:gd name="csY4" fmla="*/ 6750 h 15235"/>
              <a:gd name="csX5" fmla="*/ 1435 w 10024"/>
              <a:gd name="csY5" fmla="*/ 5319 h 15235"/>
              <a:gd name="csX6" fmla="*/ 1532 w 10024"/>
              <a:gd name="csY6" fmla="*/ 4364 h 15235"/>
              <a:gd name="csX7" fmla="*/ 1869 w 10024"/>
              <a:gd name="csY7" fmla="*/ 9613 h 15235"/>
              <a:gd name="csX8" fmla="*/ 2162 w 10024"/>
              <a:gd name="csY8" fmla="*/ 11283 h 15235"/>
              <a:gd name="csX9" fmla="*/ 2631 w 10024"/>
              <a:gd name="csY9" fmla="*/ 8867 h 15235"/>
              <a:gd name="csX10" fmla="*/ 3010 w 10024"/>
              <a:gd name="csY10" fmla="*/ 4842 h 15235"/>
              <a:gd name="csX11" fmla="*/ 3122 w 10024"/>
              <a:gd name="csY11" fmla="*/ 2664 h 15235"/>
              <a:gd name="csX12" fmla="*/ 3372 w 10024"/>
              <a:gd name="csY12" fmla="*/ 3410 h 15235"/>
              <a:gd name="csX13" fmla="*/ 3814 w 10024"/>
              <a:gd name="csY13" fmla="*/ 70 h 15235"/>
              <a:gd name="csX14" fmla="*/ 4159 w 10024"/>
              <a:gd name="csY14" fmla="*/ 3380 h 15235"/>
              <a:gd name="csX15" fmla="*/ 4938 w 10024"/>
              <a:gd name="csY15" fmla="*/ 7228 h 15235"/>
              <a:gd name="csX16" fmla="*/ 4938 w 10024"/>
              <a:gd name="csY16" fmla="*/ 7228 h 15235"/>
              <a:gd name="csX17" fmla="*/ 5344 w 10024"/>
              <a:gd name="csY17" fmla="*/ 8182 h 15235"/>
              <a:gd name="csX18" fmla="*/ 5449 w 10024"/>
              <a:gd name="csY18" fmla="*/ 10091 h 15235"/>
              <a:gd name="csX19" fmla="*/ 5601 w 10024"/>
              <a:gd name="csY19" fmla="*/ 7391 h 15235"/>
              <a:gd name="csX20" fmla="*/ 5806 w 10024"/>
              <a:gd name="csY20" fmla="*/ 7228 h 15235"/>
              <a:gd name="csX21" fmla="*/ 6043 w 10024"/>
              <a:gd name="csY21" fmla="*/ 11284 h 15235"/>
              <a:gd name="csX22" fmla="*/ 6292 w 10024"/>
              <a:gd name="csY22" fmla="*/ 11045 h 15235"/>
              <a:gd name="csX23" fmla="*/ 6344 w 10024"/>
              <a:gd name="csY23" fmla="*/ 9136 h 15235"/>
              <a:gd name="csX24" fmla="*/ 6710 w 10024"/>
              <a:gd name="csY24" fmla="*/ 13192 h 15235"/>
              <a:gd name="csX25" fmla="*/ 6887 w 10024"/>
              <a:gd name="csY25" fmla="*/ 11045 h 15235"/>
              <a:gd name="csX26" fmla="*/ 6994 w 10024"/>
              <a:gd name="csY26" fmla="*/ 15070 h 15235"/>
              <a:gd name="csX27" fmla="*/ 7324 w 10024"/>
              <a:gd name="csY27" fmla="*/ 11492 h 15235"/>
              <a:gd name="csX28" fmla="*/ 7726 w 10024"/>
              <a:gd name="csY28" fmla="*/ 12924 h 15235"/>
              <a:gd name="csX29" fmla="*/ 8015 w 10024"/>
              <a:gd name="csY29" fmla="*/ 8152 h 15235"/>
              <a:gd name="csX30" fmla="*/ 8272 w 10024"/>
              <a:gd name="csY30" fmla="*/ 4811 h 15235"/>
              <a:gd name="csX31" fmla="*/ 8481 w 10024"/>
              <a:gd name="csY31" fmla="*/ 5288 h 15235"/>
              <a:gd name="csX32" fmla="*/ 8666 w 10024"/>
              <a:gd name="csY32" fmla="*/ 3857 h 15235"/>
              <a:gd name="csX33" fmla="*/ 9004 w 10024"/>
              <a:gd name="csY33" fmla="*/ 9136 h 15235"/>
              <a:gd name="csX34" fmla="*/ 9156 w 10024"/>
              <a:gd name="csY34" fmla="*/ 11968 h 15235"/>
              <a:gd name="csX35" fmla="*/ 10024 w 10024"/>
              <a:gd name="csY35" fmla="*/ 6704 h 15235"/>
              <a:gd name="csX0" fmla="*/ 0 w 10024"/>
              <a:gd name="csY0" fmla="*/ 2366 h 15075"/>
              <a:gd name="csX1" fmla="*/ 242 w 10024"/>
              <a:gd name="csY1" fmla="*/ 5287 h 15075"/>
              <a:gd name="csX2" fmla="*/ 475 w 10024"/>
              <a:gd name="csY2" fmla="*/ 7705 h 15075"/>
              <a:gd name="csX3" fmla="*/ 552 w 10024"/>
              <a:gd name="csY3" fmla="*/ 6273 h 15075"/>
              <a:gd name="csX4" fmla="*/ 985 w 10024"/>
              <a:gd name="csY4" fmla="*/ 6750 h 15075"/>
              <a:gd name="csX5" fmla="*/ 1435 w 10024"/>
              <a:gd name="csY5" fmla="*/ 5319 h 15075"/>
              <a:gd name="csX6" fmla="*/ 1532 w 10024"/>
              <a:gd name="csY6" fmla="*/ 4364 h 15075"/>
              <a:gd name="csX7" fmla="*/ 1869 w 10024"/>
              <a:gd name="csY7" fmla="*/ 9613 h 15075"/>
              <a:gd name="csX8" fmla="*/ 2162 w 10024"/>
              <a:gd name="csY8" fmla="*/ 11283 h 15075"/>
              <a:gd name="csX9" fmla="*/ 2631 w 10024"/>
              <a:gd name="csY9" fmla="*/ 8867 h 15075"/>
              <a:gd name="csX10" fmla="*/ 3010 w 10024"/>
              <a:gd name="csY10" fmla="*/ 4842 h 15075"/>
              <a:gd name="csX11" fmla="*/ 3122 w 10024"/>
              <a:gd name="csY11" fmla="*/ 2664 h 15075"/>
              <a:gd name="csX12" fmla="*/ 3372 w 10024"/>
              <a:gd name="csY12" fmla="*/ 3410 h 15075"/>
              <a:gd name="csX13" fmla="*/ 3814 w 10024"/>
              <a:gd name="csY13" fmla="*/ 70 h 15075"/>
              <a:gd name="csX14" fmla="*/ 4159 w 10024"/>
              <a:gd name="csY14" fmla="*/ 3380 h 15075"/>
              <a:gd name="csX15" fmla="*/ 4938 w 10024"/>
              <a:gd name="csY15" fmla="*/ 7228 h 15075"/>
              <a:gd name="csX16" fmla="*/ 4938 w 10024"/>
              <a:gd name="csY16" fmla="*/ 7228 h 15075"/>
              <a:gd name="csX17" fmla="*/ 5344 w 10024"/>
              <a:gd name="csY17" fmla="*/ 8182 h 15075"/>
              <a:gd name="csX18" fmla="*/ 5449 w 10024"/>
              <a:gd name="csY18" fmla="*/ 10091 h 15075"/>
              <a:gd name="csX19" fmla="*/ 5601 w 10024"/>
              <a:gd name="csY19" fmla="*/ 7391 h 15075"/>
              <a:gd name="csX20" fmla="*/ 5806 w 10024"/>
              <a:gd name="csY20" fmla="*/ 7228 h 15075"/>
              <a:gd name="csX21" fmla="*/ 6043 w 10024"/>
              <a:gd name="csY21" fmla="*/ 11284 h 15075"/>
              <a:gd name="csX22" fmla="*/ 6292 w 10024"/>
              <a:gd name="csY22" fmla="*/ 11045 h 15075"/>
              <a:gd name="csX23" fmla="*/ 6344 w 10024"/>
              <a:gd name="csY23" fmla="*/ 9136 h 15075"/>
              <a:gd name="csX24" fmla="*/ 6710 w 10024"/>
              <a:gd name="csY24" fmla="*/ 13192 h 15075"/>
              <a:gd name="csX25" fmla="*/ 6887 w 10024"/>
              <a:gd name="csY25" fmla="*/ 11045 h 15075"/>
              <a:gd name="csX26" fmla="*/ 6994 w 10024"/>
              <a:gd name="csY26" fmla="*/ 15070 h 15075"/>
              <a:gd name="csX27" fmla="*/ 7324 w 10024"/>
              <a:gd name="csY27" fmla="*/ 11492 h 15075"/>
              <a:gd name="csX28" fmla="*/ 7726 w 10024"/>
              <a:gd name="csY28" fmla="*/ 12924 h 15075"/>
              <a:gd name="csX29" fmla="*/ 8015 w 10024"/>
              <a:gd name="csY29" fmla="*/ 8152 h 15075"/>
              <a:gd name="csX30" fmla="*/ 8272 w 10024"/>
              <a:gd name="csY30" fmla="*/ 4811 h 15075"/>
              <a:gd name="csX31" fmla="*/ 8481 w 10024"/>
              <a:gd name="csY31" fmla="*/ 5288 h 15075"/>
              <a:gd name="csX32" fmla="*/ 8666 w 10024"/>
              <a:gd name="csY32" fmla="*/ 3857 h 15075"/>
              <a:gd name="csX33" fmla="*/ 9004 w 10024"/>
              <a:gd name="csY33" fmla="*/ 9136 h 15075"/>
              <a:gd name="csX34" fmla="*/ 9156 w 10024"/>
              <a:gd name="csY34" fmla="*/ 11968 h 15075"/>
              <a:gd name="csX35" fmla="*/ 10024 w 10024"/>
              <a:gd name="csY35" fmla="*/ 6704 h 15075"/>
              <a:gd name="csX0" fmla="*/ 0 w 10024"/>
              <a:gd name="csY0" fmla="*/ 2366 h 15075"/>
              <a:gd name="csX1" fmla="*/ 242 w 10024"/>
              <a:gd name="csY1" fmla="*/ 5287 h 15075"/>
              <a:gd name="csX2" fmla="*/ 475 w 10024"/>
              <a:gd name="csY2" fmla="*/ 7705 h 15075"/>
              <a:gd name="csX3" fmla="*/ 552 w 10024"/>
              <a:gd name="csY3" fmla="*/ 6273 h 15075"/>
              <a:gd name="csX4" fmla="*/ 985 w 10024"/>
              <a:gd name="csY4" fmla="*/ 6750 h 15075"/>
              <a:gd name="csX5" fmla="*/ 1435 w 10024"/>
              <a:gd name="csY5" fmla="*/ 5319 h 15075"/>
              <a:gd name="csX6" fmla="*/ 1532 w 10024"/>
              <a:gd name="csY6" fmla="*/ 4364 h 15075"/>
              <a:gd name="csX7" fmla="*/ 1869 w 10024"/>
              <a:gd name="csY7" fmla="*/ 9613 h 15075"/>
              <a:gd name="csX8" fmla="*/ 2162 w 10024"/>
              <a:gd name="csY8" fmla="*/ 11283 h 15075"/>
              <a:gd name="csX9" fmla="*/ 2631 w 10024"/>
              <a:gd name="csY9" fmla="*/ 8867 h 15075"/>
              <a:gd name="csX10" fmla="*/ 3010 w 10024"/>
              <a:gd name="csY10" fmla="*/ 4842 h 15075"/>
              <a:gd name="csX11" fmla="*/ 3122 w 10024"/>
              <a:gd name="csY11" fmla="*/ 2664 h 15075"/>
              <a:gd name="csX12" fmla="*/ 3372 w 10024"/>
              <a:gd name="csY12" fmla="*/ 3410 h 15075"/>
              <a:gd name="csX13" fmla="*/ 3814 w 10024"/>
              <a:gd name="csY13" fmla="*/ 70 h 15075"/>
              <a:gd name="csX14" fmla="*/ 4159 w 10024"/>
              <a:gd name="csY14" fmla="*/ 3380 h 15075"/>
              <a:gd name="csX15" fmla="*/ 4938 w 10024"/>
              <a:gd name="csY15" fmla="*/ 7228 h 15075"/>
              <a:gd name="csX16" fmla="*/ 4938 w 10024"/>
              <a:gd name="csY16" fmla="*/ 7228 h 15075"/>
              <a:gd name="csX17" fmla="*/ 5344 w 10024"/>
              <a:gd name="csY17" fmla="*/ 8182 h 15075"/>
              <a:gd name="csX18" fmla="*/ 5449 w 10024"/>
              <a:gd name="csY18" fmla="*/ 10091 h 15075"/>
              <a:gd name="csX19" fmla="*/ 5601 w 10024"/>
              <a:gd name="csY19" fmla="*/ 7391 h 15075"/>
              <a:gd name="csX20" fmla="*/ 5806 w 10024"/>
              <a:gd name="csY20" fmla="*/ 7228 h 15075"/>
              <a:gd name="csX21" fmla="*/ 6043 w 10024"/>
              <a:gd name="csY21" fmla="*/ 11284 h 15075"/>
              <a:gd name="csX22" fmla="*/ 6292 w 10024"/>
              <a:gd name="csY22" fmla="*/ 11045 h 15075"/>
              <a:gd name="csX23" fmla="*/ 6344 w 10024"/>
              <a:gd name="csY23" fmla="*/ 9136 h 15075"/>
              <a:gd name="csX24" fmla="*/ 6710 w 10024"/>
              <a:gd name="csY24" fmla="*/ 13192 h 15075"/>
              <a:gd name="csX25" fmla="*/ 6887 w 10024"/>
              <a:gd name="csY25" fmla="*/ 11045 h 15075"/>
              <a:gd name="csX26" fmla="*/ 6994 w 10024"/>
              <a:gd name="csY26" fmla="*/ 15070 h 15075"/>
              <a:gd name="csX27" fmla="*/ 7316 w 10024"/>
              <a:gd name="csY27" fmla="*/ 12208 h 15075"/>
              <a:gd name="csX28" fmla="*/ 7726 w 10024"/>
              <a:gd name="csY28" fmla="*/ 12924 h 15075"/>
              <a:gd name="csX29" fmla="*/ 8015 w 10024"/>
              <a:gd name="csY29" fmla="*/ 8152 h 15075"/>
              <a:gd name="csX30" fmla="*/ 8272 w 10024"/>
              <a:gd name="csY30" fmla="*/ 4811 h 15075"/>
              <a:gd name="csX31" fmla="*/ 8481 w 10024"/>
              <a:gd name="csY31" fmla="*/ 5288 h 15075"/>
              <a:gd name="csX32" fmla="*/ 8666 w 10024"/>
              <a:gd name="csY32" fmla="*/ 3857 h 15075"/>
              <a:gd name="csX33" fmla="*/ 9004 w 10024"/>
              <a:gd name="csY33" fmla="*/ 9136 h 15075"/>
              <a:gd name="csX34" fmla="*/ 9156 w 10024"/>
              <a:gd name="csY34" fmla="*/ 11968 h 15075"/>
              <a:gd name="csX35" fmla="*/ 10024 w 10024"/>
              <a:gd name="csY35" fmla="*/ 6704 h 150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</a:cxnLst>
            <a:rect l="l" t="t" r="r" b="b"/>
            <a:pathLst>
              <a:path w="10024" h="15075">
                <a:moveTo>
                  <a:pt x="0" y="2366"/>
                </a:moveTo>
                <a:cubicBezTo>
                  <a:pt x="43" y="2216"/>
                  <a:pt x="178" y="4929"/>
                  <a:pt x="242" y="5287"/>
                </a:cubicBezTo>
                <a:cubicBezTo>
                  <a:pt x="301" y="5978"/>
                  <a:pt x="423" y="7342"/>
                  <a:pt x="475" y="7705"/>
                </a:cubicBezTo>
                <a:cubicBezTo>
                  <a:pt x="527" y="8068"/>
                  <a:pt x="446" y="5995"/>
                  <a:pt x="552" y="6273"/>
                </a:cubicBezTo>
                <a:cubicBezTo>
                  <a:pt x="658" y="6551"/>
                  <a:pt x="838" y="7068"/>
                  <a:pt x="985" y="6750"/>
                </a:cubicBezTo>
                <a:cubicBezTo>
                  <a:pt x="1132" y="6432"/>
                  <a:pt x="1344" y="5717"/>
                  <a:pt x="1435" y="5319"/>
                </a:cubicBezTo>
                <a:cubicBezTo>
                  <a:pt x="1526" y="4921"/>
                  <a:pt x="1458" y="3887"/>
                  <a:pt x="1532" y="4364"/>
                </a:cubicBezTo>
                <a:cubicBezTo>
                  <a:pt x="1606" y="4841"/>
                  <a:pt x="1771" y="8818"/>
                  <a:pt x="1869" y="9613"/>
                </a:cubicBezTo>
                <a:cubicBezTo>
                  <a:pt x="1967" y="10408"/>
                  <a:pt x="2036" y="11606"/>
                  <a:pt x="2162" y="11283"/>
                </a:cubicBezTo>
                <a:cubicBezTo>
                  <a:pt x="2288" y="10960"/>
                  <a:pt x="2491" y="10418"/>
                  <a:pt x="2631" y="8867"/>
                </a:cubicBezTo>
                <a:cubicBezTo>
                  <a:pt x="2771" y="7316"/>
                  <a:pt x="2931" y="6234"/>
                  <a:pt x="3010" y="4842"/>
                </a:cubicBezTo>
                <a:cubicBezTo>
                  <a:pt x="3089" y="3450"/>
                  <a:pt x="3060" y="2426"/>
                  <a:pt x="3122" y="2664"/>
                </a:cubicBezTo>
                <a:cubicBezTo>
                  <a:pt x="3240" y="1556"/>
                  <a:pt x="3254" y="3484"/>
                  <a:pt x="3372" y="3410"/>
                </a:cubicBezTo>
                <a:cubicBezTo>
                  <a:pt x="3490" y="3336"/>
                  <a:pt x="3677" y="-561"/>
                  <a:pt x="3814" y="70"/>
                </a:cubicBezTo>
                <a:cubicBezTo>
                  <a:pt x="3951" y="701"/>
                  <a:pt x="3966" y="2346"/>
                  <a:pt x="4159" y="3380"/>
                </a:cubicBezTo>
                <a:cubicBezTo>
                  <a:pt x="4352" y="4414"/>
                  <a:pt x="4808" y="6587"/>
                  <a:pt x="4938" y="7228"/>
                </a:cubicBezTo>
                <a:lnTo>
                  <a:pt x="4938" y="7228"/>
                </a:lnTo>
                <a:cubicBezTo>
                  <a:pt x="5009" y="7069"/>
                  <a:pt x="5242" y="8234"/>
                  <a:pt x="5344" y="8182"/>
                </a:cubicBezTo>
                <a:cubicBezTo>
                  <a:pt x="5430" y="8142"/>
                  <a:pt x="5415" y="10302"/>
                  <a:pt x="5449" y="10091"/>
                </a:cubicBezTo>
                <a:cubicBezTo>
                  <a:pt x="5483" y="9880"/>
                  <a:pt x="5541" y="7709"/>
                  <a:pt x="5601" y="7391"/>
                </a:cubicBezTo>
                <a:cubicBezTo>
                  <a:pt x="5661" y="7073"/>
                  <a:pt x="5732" y="7136"/>
                  <a:pt x="5806" y="7228"/>
                </a:cubicBezTo>
                <a:cubicBezTo>
                  <a:pt x="5880" y="7320"/>
                  <a:pt x="5957" y="8660"/>
                  <a:pt x="6043" y="11284"/>
                </a:cubicBezTo>
                <a:cubicBezTo>
                  <a:pt x="6129" y="11523"/>
                  <a:pt x="6138" y="10136"/>
                  <a:pt x="6292" y="11045"/>
                </a:cubicBezTo>
                <a:cubicBezTo>
                  <a:pt x="6349" y="11085"/>
                  <a:pt x="6231" y="8744"/>
                  <a:pt x="6344" y="9136"/>
                </a:cubicBezTo>
                <a:cubicBezTo>
                  <a:pt x="6400" y="8977"/>
                  <a:pt x="6620" y="12874"/>
                  <a:pt x="6710" y="13192"/>
                </a:cubicBezTo>
                <a:cubicBezTo>
                  <a:pt x="6800" y="13510"/>
                  <a:pt x="6830" y="10494"/>
                  <a:pt x="6887" y="11045"/>
                </a:cubicBezTo>
                <a:cubicBezTo>
                  <a:pt x="6944" y="11596"/>
                  <a:pt x="6918" y="15234"/>
                  <a:pt x="6994" y="15070"/>
                </a:cubicBezTo>
                <a:cubicBezTo>
                  <a:pt x="7194" y="14004"/>
                  <a:pt x="7190" y="12287"/>
                  <a:pt x="7316" y="12208"/>
                </a:cubicBezTo>
                <a:cubicBezTo>
                  <a:pt x="7442" y="12129"/>
                  <a:pt x="7610" y="13163"/>
                  <a:pt x="7726" y="12924"/>
                </a:cubicBezTo>
                <a:cubicBezTo>
                  <a:pt x="7843" y="12685"/>
                  <a:pt x="7921" y="9265"/>
                  <a:pt x="8015" y="8152"/>
                </a:cubicBezTo>
                <a:cubicBezTo>
                  <a:pt x="8109" y="7039"/>
                  <a:pt x="8197" y="5527"/>
                  <a:pt x="8272" y="4811"/>
                </a:cubicBezTo>
                <a:cubicBezTo>
                  <a:pt x="8347" y="4095"/>
                  <a:pt x="8407" y="5049"/>
                  <a:pt x="8481" y="5288"/>
                </a:cubicBezTo>
                <a:cubicBezTo>
                  <a:pt x="8555" y="5527"/>
                  <a:pt x="8579" y="3057"/>
                  <a:pt x="8666" y="3857"/>
                </a:cubicBezTo>
                <a:cubicBezTo>
                  <a:pt x="8753" y="4657"/>
                  <a:pt x="8922" y="7784"/>
                  <a:pt x="9004" y="9136"/>
                </a:cubicBezTo>
                <a:cubicBezTo>
                  <a:pt x="9086" y="10488"/>
                  <a:pt x="8986" y="12533"/>
                  <a:pt x="9156" y="11968"/>
                </a:cubicBezTo>
                <a:cubicBezTo>
                  <a:pt x="9408" y="12443"/>
                  <a:pt x="9895" y="6468"/>
                  <a:pt x="10024" y="6704"/>
                </a:cubicBezTo>
              </a:path>
            </a:pathLst>
          </a:custGeom>
          <a:noFill/>
          <a:ln w="28575">
            <a:solidFill>
              <a:srgbClr val="CC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9336" name="Free-form: Shape 269335">
            <a:extLst>
              <a:ext uri="{FF2B5EF4-FFF2-40B4-BE49-F238E27FC236}">
                <a16:creationId xmlns:a16="http://schemas.microsoft.com/office/drawing/2014/main" id="{A14F734F-61BE-CE15-4E19-13B76881B765}"/>
              </a:ext>
            </a:extLst>
          </p:cNvPr>
          <p:cNvSpPr/>
          <p:nvPr/>
        </p:nvSpPr>
        <p:spPr>
          <a:xfrm>
            <a:off x="4860392" y="3982121"/>
            <a:ext cx="3968404" cy="132421"/>
          </a:xfrm>
          <a:custGeom>
            <a:avLst/>
            <a:gdLst>
              <a:gd name="csX0" fmla="*/ 0 w 646089"/>
              <a:gd name="csY0" fmla="*/ 322936 h 322936"/>
              <a:gd name="csX1" fmla="*/ 448888 w 646089"/>
              <a:gd name="csY1" fmla="*/ 115118 h 322936"/>
              <a:gd name="csX2" fmla="*/ 590204 w 646089"/>
              <a:gd name="csY2" fmla="*/ 23678 h 322936"/>
              <a:gd name="csX0" fmla="*/ 0 w 693714"/>
              <a:gd name="csY0" fmla="*/ 364211 h 364211"/>
              <a:gd name="csX1" fmla="*/ 496513 w 693714"/>
              <a:gd name="csY1" fmla="*/ 115118 h 364211"/>
              <a:gd name="csX2" fmla="*/ 637829 w 693714"/>
              <a:gd name="csY2" fmla="*/ 23678 h 364211"/>
              <a:gd name="csX0" fmla="*/ 0 w 3965229"/>
              <a:gd name="csY0" fmla="*/ 464358 h 464358"/>
              <a:gd name="csX1" fmla="*/ 496513 w 3965229"/>
              <a:gd name="csY1" fmla="*/ 215265 h 464358"/>
              <a:gd name="csX2" fmla="*/ 3965229 w 3965229"/>
              <a:gd name="csY2" fmla="*/ 0 h 464358"/>
              <a:gd name="csX0" fmla="*/ 0 w 3965229"/>
              <a:gd name="csY0" fmla="*/ 464358 h 464358"/>
              <a:gd name="csX1" fmla="*/ 2112588 w 3965229"/>
              <a:gd name="csY1" fmla="*/ 221615 h 464358"/>
              <a:gd name="csX2" fmla="*/ 3965229 w 3965229"/>
              <a:gd name="csY2" fmla="*/ 0 h 4643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12588 w 3965229"/>
              <a:gd name="csY1" fmla="*/ 22161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141163 w 3965229"/>
              <a:gd name="csY1" fmla="*/ 237490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  <a:gd name="csX0" fmla="*/ 0 w 3965229"/>
              <a:gd name="csY0" fmla="*/ 502458 h 502458"/>
              <a:gd name="csX1" fmla="*/ 2236413 w 3965229"/>
              <a:gd name="csY1" fmla="*/ 227965 h 502458"/>
              <a:gd name="csX2" fmla="*/ 3965229 w 3965229"/>
              <a:gd name="csY2" fmla="*/ 0 h 502458"/>
              <a:gd name="csX0" fmla="*/ 0 w 3968404"/>
              <a:gd name="csY0" fmla="*/ 297918 h 379845"/>
              <a:gd name="csX1" fmla="*/ 2236413 w 3968404"/>
              <a:gd name="csY1" fmla="*/ 23425 h 379845"/>
              <a:gd name="csX2" fmla="*/ 3968404 w 3968404"/>
              <a:gd name="csY2" fmla="*/ 376485 h 379845"/>
              <a:gd name="csX0" fmla="*/ 0 w 3968404"/>
              <a:gd name="csY0" fmla="*/ 56672 h 141336"/>
              <a:gd name="csX1" fmla="*/ 2191963 w 3968404"/>
              <a:gd name="csY1" fmla="*/ 39354 h 141336"/>
              <a:gd name="csX2" fmla="*/ 3968404 w 3968404"/>
              <a:gd name="csY2" fmla="*/ 135239 h 141336"/>
              <a:gd name="csX0" fmla="*/ 0 w 3968404"/>
              <a:gd name="csY0" fmla="*/ 18726 h 97293"/>
              <a:gd name="csX1" fmla="*/ 2191963 w 3968404"/>
              <a:gd name="csY1" fmla="*/ 1408 h 97293"/>
              <a:gd name="csX2" fmla="*/ 2753258 w 3968404"/>
              <a:gd name="csY2" fmla="*/ 34050 h 97293"/>
              <a:gd name="csX3" fmla="*/ 3968404 w 3968404"/>
              <a:gd name="csY3" fmla="*/ 97293 h 97293"/>
              <a:gd name="csX0" fmla="*/ 0 w 3968404"/>
              <a:gd name="csY0" fmla="*/ 18726 h 97293"/>
              <a:gd name="csX1" fmla="*/ 2191963 w 3968404"/>
              <a:gd name="csY1" fmla="*/ 1408 h 97293"/>
              <a:gd name="csX2" fmla="*/ 2753258 w 3968404"/>
              <a:gd name="csY2" fmla="*/ 34050 h 97293"/>
              <a:gd name="csX3" fmla="*/ 3026308 w 3968404"/>
              <a:gd name="csY3" fmla="*/ 75326 h 97293"/>
              <a:gd name="csX4" fmla="*/ 3968404 w 3968404"/>
              <a:gd name="csY4" fmla="*/ 97293 h 97293"/>
              <a:gd name="csX0" fmla="*/ 0 w 3968404"/>
              <a:gd name="csY0" fmla="*/ 18726 h 97293"/>
              <a:gd name="csX1" fmla="*/ 2191963 w 3968404"/>
              <a:gd name="csY1" fmla="*/ 1408 h 97293"/>
              <a:gd name="csX2" fmla="*/ 2753258 w 3968404"/>
              <a:gd name="csY2" fmla="*/ 34050 h 97293"/>
              <a:gd name="csX3" fmla="*/ 2918358 w 3968404"/>
              <a:gd name="csY3" fmla="*/ 43576 h 97293"/>
              <a:gd name="csX4" fmla="*/ 3026308 w 3968404"/>
              <a:gd name="csY4" fmla="*/ 75326 h 97293"/>
              <a:gd name="csX5" fmla="*/ 3968404 w 3968404"/>
              <a:gd name="csY5" fmla="*/ 97293 h 97293"/>
              <a:gd name="csX0" fmla="*/ 0 w 3968404"/>
              <a:gd name="csY0" fmla="*/ 17337 h 95904"/>
              <a:gd name="csX1" fmla="*/ 2191963 w 3968404"/>
              <a:gd name="csY1" fmla="*/ 19 h 95904"/>
              <a:gd name="csX2" fmla="*/ 2553233 w 3968404"/>
              <a:gd name="csY2" fmla="*/ 58062 h 95904"/>
              <a:gd name="csX3" fmla="*/ 2753258 w 3968404"/>
              <a:gd name="csY3" fmla="*/ 32661 h 95904"/>
              <a:gd name="csX4" fmla="*/ 2918358 w 3968404"/>
              <a:gd name="csY4" fmla="*/ 42187 h 95904"/>
              <a:gd name="csX5" fmla="*/ 3026308 w 3968404"/>
              <a:gd name="csY5" fmla="*/ 73937 h 95904"/>
              <a:gd name="csX6" fmla="*/ 3968404 w 3968404"/>
              <a:gd name="csY6" fmla="*/ 95904 h 95904"/>
              <a:gd name="csX0" fmla="*/ 0 w 3968404"/>
              <a:gd name="csY0" fmla="*/ 17337 h 95904"/>
              <a:gd name="csX1" fmla="*/ 2191963 w 3968404"/>
              <a:gd name="csY1" fmla="*/ 19 h 95904"/>
              <a:gd name="csX2" fmla="*/ 2553233 w 3968404"/>
              <a:gd name="csY2" fmla="*/ 58062 h 95904"/>
              <a:gd name="csX3" fmla="*/ 2753258 w 3968404"/>
              <a:gd name="csY3" fmla="*/ 32661 h 95904"/>
              <a:gd name="csX4" fmla="*/ 2918358 w 3968404"/>
              <a:gd name="csY4" fmla="*/ 42187 h 95904"/>
              <a:gd name="csX5" fmla="*/ 3026308 w 3968404"/>
              <a:gd name="csY5" fmla="*/ 73937 h 95904"/>
              <a:gd name="csX6" fmla="*/ 3968404 w 3968404"/>
              <a:gd name="csY6" fmla="*/ 95904 h 95904"/>
              <a:gd name="csX0" fmla="*/ 0 w 3968404"/>
              <a:gd name="csY0" fmla="*/ 17783 h 96350"/>
              <a:gd name="csX1" fmla="*/ 2191963 w 3968404"/>
              <a:gd name="csY1" fmla="*/ 465 h 96350"/>
              <a:gd name="csX2" fmla="*/ 2267483 w 3968404"/>
              <a:gd name="csY2" fmla="*/ 17232 h 96350"/>
              <a:gd name="csX3" fmla="*/ 2553233 w 3968404"/>
              <a:gd name="csY3" fmla="*/ 58508 h 96350"/>
              <a:gd name="csX4" fmla="*/ 2753258 w 3968404"/>
              <a:gd name="csY4" fmla="*/ 33107 h 96350"/>
              <a:gd name="csX5" fmla="*/ 2918358 w 3968404"/>
              <a:gd name="csY5" fmla="*/ 42633 h 96350"/>
              <a:gd name="csX6" fmla="*/ 3026308 w 3968404"/>
              <a:gd name="csY6" fmla="*/ 74383 h 96350"/>
              <a:gd name="csX7" fmla="*/ 3968404 w 3968404"/>
              <a:gd name="csY7" fmla="*/ 96350 h 96350"/>
              <a:gd name="csX0" fmla="*/ 0 w 3968404"/>
              <a:gd name="csY0" fmla="*/ 17783 h 96350"/>
              <a:gd name="csX1" fmla="*/ 2191963 w 3968404"/>
              <a:gd name="csY1" fmla="*/ 465 h 96350"/>
              <a:gd name="csX2" fmla="*/ 2267483 w 3968404"/>
              <a:gd name="csY2" fmla="*/ 17232 h 96350"/>
              <a:gd name="csX3" fmla="*/ 2413533 w 3968404"/>
              <a:gd name="csY3" fmla="*/ 17232 h 96350"/>
              <a:gd name="csX4" fmla="*/ 2553233 w 3968404"/>
              <a:gd name="csY4" fmla="*/ 58508 h 96350"/>
              <a:gd name="csX5" fmla="*/ 2753258 w 3968404"/>
              <a:gd name="csY5" fmla="*/ 33107 h 96350"/>
              <a:gd name="csX6" fmla="*/ 2918358 w 3968404"/>
              <a:gd name="csY6" fmla="*/ 42633 h 96350"/>
              <a:gd name="csX7" fmla="*/ 3026308 w 3968404"/>
              <a:gd name="csY7" fmla="*/ 74383 h 96350"/>
              <a:gd name="csX8" fmla="*/ 3968404 w 3968404"/>
              <a:gd name="csY8" fmla="*/ 96350 h 96350"/>
              <a:gd name="csX0" fmla="*/ 0 w 3968404"/>
              <a:gd name="csY0" fmla="*/ 17783 h 96350"/>
              <a:gd name="csX1" fmla="*/ 2191963 w 3968404"/>
              <a:gd name="csY1" fmla="*/ 465 h 96350"/>
              <a:gd name="csX2" fmla="*/ 2267483 w 3968404"/>
              <a:gd name="csY2" fmla="*/ 17232 h 96350"/>
              <a:gd name="csX3" fmla="*/ 2413533 w 3968404"/>
              <a:gd name="csY3" fmla="*/ 17232 h 96350"/>
              <a:gd name="csX4" fmla="*/ 2496083 w 3968404"/>
              <a:gd name="csY4" fmla="*/ 29932 h 96350"/>
              <a:gd name="csX5" fmla="*/ 2553233 w 3968404"/>
              <a:gd name="csY5" fmla="*/ 58508 h 96350"/>
              <a:gd name="csX6" fmla="*/ 2753258 w 3968404"/>
              <a:gd name="csY6" fmla="*/ 33107 h 96350"/>
              <a:gd name="csX7" fmla="*/ 2918358 w 3968404"/>
              <a:gd name="csY7" fmla="*/ 42633 h 96350"/>
              <a:gd name="csX8" fmla="*/ 3026308 w 3968404"/>
              <a:gd name="csY8" fmla="*/ 74383 h 96350"/>
              <a:gd name="csX9" fmla="*/ 3968404 w 3968404"/>
              <a:gd name="csY9" fmla="*/ 96350 h 96350"/>
              <a:gd name="csX0" fmla="*/ 0 w 3968404"/>
              <a:gd name="csY0" fmla="*/ 17783 h 96350"/>
              <a:gd name="csX1" fmla="*/ 2191963 w 3968404"/>
              <a:gd name="csY1" fmla="*/ 465 h 96350"/>
              <a:gd name="csX2" fmla="*/ 2267483 w 3968404"/>
              <a:gd name="csY2" fmla="*/ 17232 h 96350"/>
              <a:gd name="csX3" fmla="*/ 2413533 w 3968404"/>
              <a:gd name="csY3" fmla="*/ 17232 h 96350"/>
              <a:gd name="csX4" fmla="*/ 2496083 w 3968404"/>
              <a:gd name="csY4" fmla="*/ 29932 h 96350"/>
              <a:gd name="csX5" fmla="*/ 2553233 w 3968404"/>
              <a:gd name="csY5" fmla="*/ 58508 h 96350"/>
              <a:gd name="csX6" fmla="*/ 2753258 w 3968404"/>
              <a:gd name="csY6" fmla="*/ 33107 h 96350"/>
              <a:gd name="csX7" fmla="*/ 2918358 w 3968404"/>
              <a:gd name="csY7" fmla="*/ 42633 h 96350"/>
              <a:gd name="csX8" fmla="*/ 3026308 w 3968404"/>
              <a:gd name="csY8" fmla="*/ 74383 h 96350"/>
              <a:gd name="csX9" fmla="*/ 3968404 w 3968404"/>
              <a:gd name="csY9" fmla="*/ 96350 h 96350"/>
              <a:gd name="csX0" fmla="*/ 0 w 3968404"/>
              <a:gd name="csY0" fmla="*/ 17783 h 96350"/>
              <a:gd name="csX1" fmla="*/ 2067458 w 3968404"/>
              <a:gd name="csY1" fmla="*/ 74382 h 96350"/>
              <a:gd name="csX2" fmla="*/ 2191963 w 3968404"/>
              <a:gd name="csY2" fmla="*/ 465 h 96350"/>
              <a:gd name="csX3" fmla="*/ 2267483 w 3968404"/>
              <a:gd name="csY3" fmla="*/ 17232 h 96350"/>
              <a:gd name="csX4" fmla="*/ 2413533 w 3968404"/>
              <a:gd name="csY4" fmla="*/ 17232 h 96350"/>
              <a:gd name="csX5" fmla="*/ 2496083 w 3968404"/>
              <a:gd name="csY5" fmla="*/ 29932 h 96350"/>
              <a:gd name="csX6" fmla="*/ 2553233 w 3968404"/>
              <a:gd name="csY6" fmla="*/ 58508 h 96350"/>
              <a:gd name="csX7" fmla="*/ 2753258 w 3968404"/>
              <a:gd name="csY7" fmla="*/ 33107 h 96350"/>
              <a:gd name="csX8" fmla="*/ 2918358 w 3968404"/>
              <a:gd name="csY8" fmla="*/ 42633 h 96350"/>
              <a:gd name="csX9" fmla="*/ 3026308 w 3968404"/>
              <a:gd name="csY9" fmla="*/ 74383 h 96350"/>
              <a:gd name="csX10" fmla="*/ 3968404 w 3968404"/>
              <a:gd name="csY10" fmla="*/ 96350 h 96350"/>
              <a:gd name="csX0" fmla="*/ 0 w 3968404"/>
              <a:gd name="csY0" fmla="*/ 17783 h 96350"/>
              <a:gd name="csX1" fmla="*/ 2067458 w 3968404"/>
              <a:gd name="csY1" fmla="*/ 74382 h 96350"/>
              <a:gd name="csX2" fmla="*/ 2191963 w 3968404"/>
              <a:gd name="csY2" fmla="*/ 465 h 96350"/>
              <a:gd name="csX3" fmla="*/ 2267483 w 3968404"/>
              <a:gd name="csY3" fmla="*/ 17232 h 96350"/>
              <a:gd name="csX4" fmla="*/ 2413533 w 3968404"/>
              <a:gd name="csY4" fmla="*/ 17232 h 96350"/>
              <a:gd name="csX5" fmla="*/ 2496083 w 3968404"/>
              <a:gd name="csY5" fmla="*/ 29932 h 96350"/>
              <a:gd name="csX6" fmla="*/ 2553233 w 3968404"/>
              <a:gd name="csY6" fmla="*/ 58508 h 96350"/>
              <a:gd name="csX7" fmla="*/ 2753258 w 3968404"/>
              <a:gd name="csY7" fmla="*/ 33107 h 96350"/>
              <a:gd name="csX8" fmla="*/ 2918358 w 3968404"/>
              <a:gd name="csY8" fmla="*/ 42633 h 96350"/>
              <a:gd name="csX9" fmla="*/ 3026308 w 3968404"/>
              <a:gd name="csY9" fmla="*/ 74383 h 96350"/>
              <a:gd name="csX10" fmla="*/ 3968404 w 3968404"/>
              <a:gd name="csY10" fmla="*/ 96350 h 96350"/>
              <a:gd name="csX0" fmla="*/ 0 w 3968404"/>
              <a:gd name="csY0" fmla="*/ 17783 h 96350"/>
              <a:gd name="csX1" fmla="*/ 1324508 w 3968404"/>
              <a:gd name="csY1" fmla="*/ 10882 h 96350"/>
              <a:gd name="csX2" fmla="*/ 2067458 w 3968404"/>
              <a:gd name="csY2" fmla="*/ 74382 h 96350"/>
              <a:gd name="csX3" fmla="*/ 2191963 w 3968404"/>
              <a:gd name="csY3" fmla="*/ 465 h 96350"/>
              <a:gd name="csX4" fmla="*/ 2267483 w 3968404"/>
              <a:gd name="csY4" fmla="*/ 17232 h 96350"/>
              <a:gd name="csX5" fmla="*/ 2413533 w 3968404"/>
              <a:gd name="csY5" fmla="*/ 17232 h 96350"/>
              <a:gd name="csX6" fmla="*/ 2496083 w 3968404"/>
              <a:gd name="csY6" fmla="*/ 29932 h 96350"/>
              <a:gd name="csX7" fmla="*/ 2553233 w 3968404"/>
              <a:gd name="csY7" fmla="*/ 58508 h 96350"/>
              <a:gd name="csX8" fmla="*/ 2753258 w 3968404"/>
              <a:gd name="csY8" fmla="*/ 33107 h 96350"/>
              <a:gd name="csX9" fmla="*/ 2918358 w 3968404"/>
              <a:gd name="csY9" fmla="*/ 42633 h 96350"/>
              <a:gd name="csX10" fmla="*/ 3026308 w 3968404"/>
              <a:gd name="csY10" fmla="*/ 74383 h 96350"/>
              <a:gd name="csX11" fmla="*/ 3968404 w 3968404"/>
              <a:gd name="csY11" fmla="*/ 96350 h 96350"/>
              <a:gd name="csX0" fmla="*/ 0 w 3968404"/>
              <a:gd name="csY0" fmla="*/ 17783 h 96350"/>
              <a:gd name="csX1" fmla="*/ 1324508 w 3968404"/>
              <a:gd name="csY1" fmla="*/ 10882 h 96350"/>
              <a:gd name="csX2" fmla="*/ 1956333 w 3968404"/>
              <a:gd name="csY2" fmla="*/ 17232 h 96350"/>
              <a:gd name="csX3" fmla="*/ 2067458 w 3968404"/>
              <a:gd name="csY3" fmla="*/ 74382 h 96350"/>
              <a:gd name="csX4" fmla="*/ 2191963 w 3968404"/>
              <a:gd name="csY4" fmla="*/ 465 h 96350"/>
              <a:gd name="csX5" fmla="*/ 2267483 w 3968404"/>
              <a:gd name="csY5" fmla="*/ 17232 h 96350"/>
              <a:gd name="csX6" fmla="*/ 2413533 w 3968404"/>
              <a:gd name="csY6" fmla="*/ 17232 h 96350"/>
              <a:gd name="csX7" fmla="*/ 2496083 w 3968404"/>
              <a:gd name="csY7" fmla="*/ 29932 h 96350"/>
              <a:gd name="csX8" fmla="*/ 2553233 w 3968404"/>
              <a:gd name="csY8" fmla="*/ 58508 h 96350"/>
              <a:gd name="csX9" fmla="*/ 2753258 w 3968404"/>
              <a:gd name="csY9" fmla="*/ 33107 h 96350"/>
              <a:gd name="csX10" fmla="*/ 2918358 w 3968404"/>
              <a:gd name="csY10" fmla="*/ 42633 h 96350"/>
              <a:gd name="csX11" fmla="*/ 3026308 w 3968404"/>
              <a:gd name="csY11" fmla="*/ 74383 h 96350"/>
              <a:gd name="csX12" fmla="*/ 3968404 w 3968404"/>
              <a:gd name="csY12" fmla="*/ 96350 h 96350"/>
              <a:gd name="csX0" fmla="*/ 0 w 3968404"/>
              <a:gd name="csY0" fmla="*/ 17783 h 96350"/>
              <a:gd name="csX1" fmla="*/ 1130833 w 3968404"/>
              <a:gd name="csY1" fmla="*/ 55332 h 96350"/>
              <a:gd name="csX2" fmla="*/ 1324508 w 3968404"/>
              <a:gd name="csY2" fmla="*/ 10882 h 96350"/>
              <a:gd name="csX3" fmla="*/ 1956333 w 3968404"/>
              <a:gd name="csY3" fmla="*/ 17232 h 96350"/>
              <a:gd name="csX4" fmla="*/ 2067458 w 3968404"/>
              <a:gd name="csY4" fmla="*/ 74382 h 96350"/>
              <a:gd name="csX5" fmla="*/ 2191963 w 3968404"/>
              <a:gd name="csY5" fmla="*/ 465 h 96350"/>
              <a:gd name="csX6" fmla="*/ 2267483 w 3968404"/>
              <a:gd name="csY6" fmla="*/ 17232 h 96350"/>
              <a:gd name="csX7" fmla="*/ 2413533 w 3968404"/>
              <a:gd name="csY7" fmla="*/ 17232 h 96350"/>
              <a:gd name="csX8" fmla="*/ 2496083 w 3968404"/>
              <a:gd name="csY8" fmla="*/ 29932 h 96350"/>
              <a:gd name="csX9" fmla="*/ 2553233 w 3968404"/>
              <a:gd name="csY9" fmla="*/ 58508 h 96350"/>
              <a:gd name="csX10" fmla="*/ 2753258 w 3968404"/>
              <a:gd name="csY10" fmla="*/ 33107 h 96350"/>
              <a:gd name="csX11" fmla="*/ 2918358 w 3968404"/>
              <a:gd name="csY11" fmla="*/ 42633 h 96350"/>
              <a:gd name="csX12" fmla="*/ 3026308 w 3968404"/>
              <a:gd name="csY12" fmla="*/ 74383 h 96350"/>
              <a:gd name="csX13" fmla="*/ 3968404 w 3968404"/>
              <a:gd name="csY13" fmla="*/ 96350 h 96350"/>
              <a:gd name="csX0" fmla="*/ 0 w 3968404"/>
              <a:gd name="csY0" fmla="*/ 17783 h 96350"/>
              <a:gd name="csX1" fmla="*/ 1130833 w 3968404"/>
              <a:gd name="csY1" fmla="*/ 55332 h 96350"/>
              <a:gd name="csX2" fmla="*/ 1324508 w 3968404"/>
              <a:gd name="csY2" fmla="*/ 10882 h 96350"/>
              <a:gd name="csX3" fmla="*/ 1956333 w 3968404"/>
              <a:gd name="csY3" fmla="*/ 17232 h 96350"/>
              <a:gd name="csX4" fmla="*/ 2067458 w 3968404"/>
              <a:gd name="csY4" fmla="*/ 74382 h 96350"/>
              <a:gd name="csX5" fmla="*/ 2191963 w 3968404"/>
              <a:gd name="csY5" fmla="*/ 465 h 96350"/>
              <a:gd name="csX6" fmla="*/ 2267483 w 3968404"/>
              <a:gd name="csY6" fmla="*/ 17232 h 96350"/>
              <a:gd name="csX7" fmla="*/ 2413533 w 3968404"/>
              <a:gd name="csY7" fmla="*/ 17232 h 96350"/>
              <a:gd name="csX8" fmla="*/ 2496083 w 3968404"/>
              <a:gd name="csY8" fmla="*/ 29932 h 96350"/>
              <a:gd name="csX9" fmla="*/ 2553233 w 3968404"/>
              <a:gd name="csY9" fmla="*/ 58508 h 96350"/>
              <a:gd name="csX10" fmla="*/ 2753258 w 3968404"/>
              <a:gd name="csY10" fmla="*/ 33107 h 96350"/>
              <a:gd name="csX11" fmla="*/ 2918358 w 3968404"/>
              <a:gd name="csY11" fmla="*/ 42633 h 96350"/>
              <a:gd name="csX12" fmla="*/ 3026308 w 3968404"/>
              <a:gd name="csY12" fmla="*/ 74383 h 96350"/>
              <a:gd name="csX13" fmla="*/ 3968404 w 3968404"/>
              <a:gd name="csY13" fmla="*/ 96350 h 96350"/>
              <a:gd name="csX0" fmla="*/ 0 w 3968404"/>
              <a:gd name="csY0" fmla="*/ 17783 h 96350"/>
              <a:gd name="csX1" fmla="*/ 778408 w 3968404"/>
              <a:gd name="csY1" fmla="*/ 48982 h 96350"/>
              <a:gd name="csX2" fmla="*/ 1130833 w 3968404"/>
              <a:gd name="csY2" fmla="*/ 55332 h 96350"/>
              <a:gd name="csX3" fmla="*/ 1324508 w 3968404"/>
              <a:gd name="csY3" fmla="*/ 10882 h 96350"/>
              <a:gd name="csX4" fmla="*/ 1956333 w 3968404"/>
              <a:gd name="csY4" fmla="*/ 17232 h 96350"/>
              <a:gd name="csX5" fmla="*/ 2067458 w 3968404"/>
              <a:gd name="csY5" fmla="*/ 74382 h 96350"/>
              <a:gd name="csX6" fmla="*/ 2191963 w 3968404"/>
              <a:gd name="csY6" fmla="*/ 465 h 96350"/>
              <a:gd name="csX7" fmla="*/ 2267483 w 3968404"/>
              <a:gd name="csY7" fmla="*/ 17232 h 96350"/>
              <a:gd name="csX8" fmla="*/ 2413533 w 3968404"/>
              <a:gd name="csY8" fmla="*/ 17232 h 96350"/>
              <a:gd name="csX9" fmla="*/ 2496083 w 3968404"/>
              <a:gd name="csY9" fmla="*/ 29932 h 96350"/>
              <a:gd name="csX10" fmla="*/ 2553233 w 3968404"/>
              <a:gd name="csY10" fmla="*/ 58508 h 96350"/>
              <a:gd name="csX11" fmla="*/ 2753258 w 3968404"/>
              <a:gd name="csY11" fmla="*/ 33107 h 96350"/>
              <a:gd name="csX12" fmla="*/ 2918358 w 3968404"/>
              <a:gd name="csY12" fmla="*/ 42633 h 96350"/>
              <a:gd name="csX13" fmla="*/ 3026308 w 3968404"/>
              <a:gd name="csY13" fmla="*/ 74383 h 96350"/>
              <a:gd name="csX14" fmla="*/ 3968404 w 3968404"/>
              <a:gd name="csY14" fmla="*/ 96350 h 96350"/>
              <a:gd name="csX0" fmla="*/ 0 w 3968404"/>
              <a:gd name="csY0" fmla="*/ 17783 h 96350"/>
              <a:gd name="csX1" fmla="*/ 264058 w 3968404"/>
              <a:gd name="csY1" fmla="*/ 55332 h 96350"/>
              <a:gd name="csX2" fmla="*/ 778408 w 3968404"/>
              <a:gd name="csY2" fmla="*/ 48982 h 96350"/>
              <a:gd name="csX3" fmla="*/ 1130833 w 3968404"/>
              <a:gd name="csY3" fmla="*/ 55332 h 96350"/>
              <a:gd name="csX4" fmla="*/ 1324508 w 3968404"/>
              <a:gd name="csY4" fmla="*/ 10882 h 96350"/>
              <a:gd name="csX5" fmla="*/ 1956333 w 3968404"/>
              <a:gd name="csY5" fmla="*/ 17232 h 96350"/>
              <a:gd name="csX6" fmla="*/ 2067458 w 3968404"/>
              <a:gd name="csY6" fmla="*/ 74382 h 96350"/>
              <a:gd name="csX7" fmla="*/ 2191963 w 3968404"/>
              <a:gd name="csY7" fmla="*/ 465 h 96350"/>
              <a:gd name="csX8" fmla="*/ 2267483 w 3968404"/>
              <a:gd name="csY8" fmla="*/ 17232 h 96350"/>
              <a:gd name="csX9" fmla="*/ 2413533 w 3968404"/>
              <a:gd name="csY9" fmla="*/ 17232 h 96350"/>
              <a:gd name="csX10" fmla="*/ 2496083 w 3968404"/>
              <a:gd name="csY10" fmla="*/ 29932 h 96350"/>
              <a:gd name="csX11" fmla="*/ 2553233 w 3968404"/>
              <a:gd name="csY11" fmla="*/ 58508 h 96350"/>
              <a:gd name="csX12" fmla="*/ 2753258 w 3968404"/>
              <a:gd name="csY12" fmla="*/ 33107 h 96350"/>
              <a:gd name="csX13" fmla="*/ 2918358 w 3968404"/>
              <a:gd name="csY13" fmla="*/ 42633 h 96350"/>
              <a:gd name="csX14" fmla="*/ 3026308 w 3968404"/>
              <a:gd name="csY14" fmla="*/ 74383 h 96350"/>
              <a:gd name="csX15" fmla="*/ 3968404 w 3968404"/>
              <a:gd name="csY15" fmla="*/ 96350 h 96350"/>
              <a:gd name="csX0" fmla="*/ 0 w 3968404"/>
              <a:gd name="csY0" fmla="*/ 17783 h 96350"/>
              <a:gd name="csX1" fmla="*/ 264058 w 3968404"/>
              <a:gd name="csY1" fmla="*/ 55332 h 96350"/>
              <a:gd name="csX2" fmla="*/ 594258 w 3968404"/>
              <a:gd name="csY2" fmla="*/ 39457 h 96350"/>
              <a:gd name="csX3" fmla="*/ 778408 w 3968404"/>
              <a:gd name="csY3" fmla="*/ 48982 h 96350"/>
              <a:gd name="csX4" fmla="*/ 1130833 w 3968404"/>
              <a:gd name="csY4" fmla="*/ 55332 h 96350"/>
              <a:gd name="csX5" fmla="*/ 1324508 w 3968404"/>
              <a:gd name="csY5" fmla="*/ 10882 h 96350"/>
              <a:gd name="csX6" fmla="*/ 1956333 w 3968404"/>
              <a:gd name="csY6" fmla="*/ 17232 h 96350"/>
              <a:gd name="csX7" fmla="*/ 2067458 w 3968404"/>
              <a:gd name="csY7" fmla="*/ 74382 h 96350"/>
              <a:gd name="csX8" fmla="*/ 2191963 w 3968404"/>
              <a:gd name="csY8" fmla="*/ 465 h 96350"/>
              <a:gd name="csX9" fmla="*/ 2267483 w 3968404"/>
              <a:gd name="csY9" fmla="*/ 17232 h 96350"/>
              <a:gd name="csX10" fmla="*/ 2413533 w 3968404"/>
              <a:gd name="csY10" fmla="*/ 17232 h 96350"/>
              <a:gd name="csX11" fmla="*/ 2496083 w 3968404"/>
              <a:gd name="csY11" fmla="*/ 29932 h 96350"/>
              <a:gd name="csX12" fmla="*/ 2553233 w 3968404"/>
              <a:gd name="csY12" fmla="*/ 58508 h 96350"/>
              <a:gd name="csX13" fmla="*/ 2753258 w 3968404"/>
              <a:gd name="csY13" fmla="*/ 33107 h 96350"/>
              <a:gd name="csX14" fmla="*/ 2918358 w 3968404"/>
              <a:gd name="csY14" fmla="*/ 42633 h 96350"/>
              <a:gd name="csX15" fmla="*/ 3026308 w 3968404"/>
              <a:gd name="csY15" fmla="*/ 74383 h 96350"/>
              <a:gd name="csX16" fmla="*/ 3968404 w 3968404"/>
              <a:gd name="csY16" fmla="*/ 96350 h 96350"/>
              <a:gd name="csX0" fmla="*/ 0 w 3968404"/>
              <a:gd name="csY0" fmla="*/ 17783 h 96350"/>
              <a:gd name="csX1" fmla="*/ 264058 w 3968404"/>
              <a:gd name="csY1" fmla="*/ 55332 h 96350"/>
              <a:gd name="csX2" fmla="*/ 594258 w 3968404"/>
              <a:gd name="csY2" fmla="*/ 39457 h 96350"/>
              <a:gd name="csX3" fmla="*/ 778408 w 3968404"/>
              <a:gd name="csY3" fmla="*/ 48982 h 96350"/>
              <a:gd name="csX4" fmla="*/ 1130833 w 3968404"/>
              <a:gd name="csY4" fmla="*/ 55332 h 96350"/>
              <a:gd name="csX5" fmla="*/ 1324508 w 3968404"/>
              <a:gd name="csY5" fmla="*/ 10882 h 96350"/>
              <a:gd name="csX6" fmla="*/ 1476908 w 3968404"/>
              <a:gd name="csY6" fmla="*/ 45807 h 96350"/>
              <a:gd name="csX7" fmla="*/ 1956333 w 3968404"/>
              <a:gd name="csY7" fmla="*/ 17232 h 96350"/>
              <a:gd name="csX8" fmla="*/ 2067458 w 3968404"/>
              <a:gd name="csY8" fmla="*/ 74382 h 96350"/>
              <a:gd name="csX9" fmla="*/ 2191963 w 3968404"/>
              <a:gd name="csY9" fmla="*/ 465 h 96350"/>
              <a:gd name="csX10" fmla="*/ 2267483 w 3968404"/>
              <a:gd name="csY10" fmla="*/ 17232 h 96350"/>
              <a:gd name="csX11" fmla="*/ 2413533 w 3968404"/>
              <a:gd name="csY11" fmla="*/ 17232 h 96350"/>
              <a:gd name="csX12" fmla="*/ 2496083 w 3968404"/>
              <a:gd name="csY12" fmla="*/ 29932 h 96350"/>
              <a:gd name="csX13" fmla="*/ 2553233 w 3968404"/>
              <a:gd name="csY13" fmla="*/ 58508 h 96350"/>
              <a:gd name="csX14" fmla="*/ 2753258 w 3968404"/>
              <a:gd name="csY14" fmla="*/ 33107 h 96350"/>
              <a:gd name="csX15" fmla="*/ 2918358 w 3968404"/>
              <a:gd name="csY15" fmla="*/ 42633 h 96350"/>
              <a:gd name="csX16" fmla="*/ 3026308 w 3968404"/>
              <a:gd name="csY16" fmla="*/ 74383 h 96350"/>
              <a:gd name="csX17" fmla="*/ 3968404 w 3968404"/>
              <a:gd name="csY17" fmla="*/ 96350 h 96350"/>
              <a:gd name="csX0" fmla="*/ 0 w 3968404"/>
              <a:gd name="csY0" fmla="*/ 48543 h 127110"/>
              <a:gd name="csX1" fmla="*/ 264058 w 3968404"/>
              <a:gd name="csY1" fmla="*/ 86092 h 127110"/>
              <a:gd name="csX2" fmla="*/ 594258 w 3968404"/>
              <a:gd name="csY2" fmla="*/ 70217 h 127110"/>
              <a:gd name="csX3" fmla="*/ 778408 w 3968404"/>
              <a:gd name="csY3" fmla="*/ 79742 h 127110"/>
              <a:gd name="csX4" fmla="*/ 1130833 w 3968404"/>
              <a:gd name="csY4" fmla="*/ 86092 h 127110"/>
              <a:gd name="csX5" fmla="*/ 1324508 w 3968404"/>
              <a:gd name="csY5" fmla="*/ 41642 h 127110"/>
              <a:gd name="csX6" fmla="*/ 1476908 w 3968404"/>
              <a:gd name="csY6" fmla="*/ 76567 h 127110"/>
              <a:gd name="csX7" fmla="*/ 1629308 w 3968404"/>
              <a:gd name="csY7" fmla="*/ 367 h 127110"/>
              <a:gd name="csX8" fmla="*/ 1956333 w 3968404"/>
              <a:gd name="csY8" fmla="*/ 47992 h 127110"/>
              <a:gd name="csX9" fmla="*/ 2067458 w 3968404"/>
              <a:gd name="csY9" fmla="*/ 105142 h 127110"/>
              <a:gd name="csX10" fmla="*/ 2191963 w 3968404"/>
              <a:gd name="csY10" fmla="*/ 31225 h 127110"/>
              <a:gd name="csX11" fmla="*/ 2267483 w 3968404"/>
              <a:gd name="csY11" fmla="*/ 47992 h 127110"/>
              <a:gd name="csX12" fmla="*/ 2413533 w 3968404"/>
              <a:gd name="csY12" fmla="*/ 47992 h 127110"/>
              <a:gd name="csX13" fmla="*/ 2496083 w 3968404"/>
              <a:gd name="csY13" fmla="*/ 60692 h 127110"/>
              <a:gd name="csX14" fmla="*/ 2553233 w 3968404"/>
              <a:gd name="csY14" fmla="*/ 89268 h 127110"/>
              <a:gd name="csX15" fmla="*/ 2753258 w 3968404"/>
              <a:gd name="csY15" fmla="*/ 63867 h 127110"/>
              <a:gd name="csX16" fmla="*/ 2918358 w 3968404"/>
              <a:gd name="csY16" fmla="*/ 73393 h 127110"/>
              <a:gd name="csX17" fmla="*/ 3026308 w 3968404"/>
              <a:gd name="csY17" fmla="*/ 105143 h 127110"/>
              <a:gd name="csX18" fmla="*/ 3968404 w 3968404"/>
              <a:gd name="csY18" fmla="*/ 127110 h 127110"/>
              <a:gd name="csX0" fmla="*/ 0 w 3968404"/>
              <a:gd name="csY0" fmla="*/ 48543 h 127110"/>
              <a:gd name="csX1" fmla="*/ 264058 w 3968404"/>
              <a:gd name="csY1" fmla="*/ 86092 h 127110"/>
              <a:gd name="csX2" fmla="*/ 594258 w 3968404"/>
              <a:gd name="csY2" fmla="*/ 70217 h 127110"/>
              <a:gd name="csX3" fmla="*/ 778408 w 3968404"/>
              <a:gd name="csY3" fmla="*/ 79742 h 127110"/>
              <a:gd name="csX4" fmla="*/ 1130833 w 3968404"/>
              <a:gd name="csY4" fmla="*/ 86092 h 127110"/>
              <a:gd name="csX5" fmla="*/ 1324508 w 3968404"/>
              <a:gd name="csY5" fmla="*/ 41642 h 127110"/>
              <a:gd name="csX6" fmla="*/ 1476908 w 3968404"/>
              <a:gd name="csY6" fmla="*/ 76567 h 127110"/>
              <a:gd name="csX7" fmla="*/ 1629308 w 3968404"/>
              <a:gd name="csY7" fmla="*/ 367 h 127110"/>
              <a:gd name="csX8" fmla="*/ 1956333 w 3968404"/>
              <a:gd name="csY8" fmla="*/ 47992 h 127110"/>
              <a:gd name="csX9" fmla="*/ 2067458 w 3968404"/>
              <a:gd name="csY9" fmla="*/ 105142 h 127110"/>
              <a:gd name="csX10" fmla="*/ 2191963 w 3968404"/>
              <a:gd name="csY10" fmla="*/ 31225 h 127110"/>
              <a:gd name="csX11" fmla="*/ 2267483 w 3968404"/>
              <a:gd name="csY11" fmla="*/ 47992 h 127110"/>
              <a:gd name="csX12" fmla="*/ 2413533 w 3968404"/>
              <a:gd name="csY12" fmla="*/ 47992 h 127110"/>
              <a:gd name="csX13" fmla="*/ 2496083 w 3968404"/>
              <a:gd name="csY13" fmla="*/ 60692 h 127110"/>
              <a:gd name="csX14" fmla="*/ 2553233 w 3968404"/>
              <a:gd name="csY14" fmla="*/ 89268 h 127110"/>
              <a:gd name="csX15" fmla="*/ 2753258 w 3968404"/>
              <a:gd name="csY15" fmla="*/ 63867 h 127110"/>
              <a:gd name="csX16" fmla="*/ 2918358 w 3968404"/>
              <a:gd name="csY16" fmla="*/ 73393 h 127110"/>
              <a:gd name="csX17" fmla="*/ 3026308 w 3968404"/>
              <a:gd name="csY17" fmla="*/ 105143 h 127110"/>
              <a:gd name="csX18" fmla="*/ 3968404 w 3968404"/>
              <a:gd name="csY18" fmla="*/ 127110 h 127110"/>
              <a:gd name="csX0" fmla="*/ 0 w 3968404"/>
              <a:gd name="csY0" fmla="*/ 49014 h 127581"/>
              <a:gd name="csX1" fmla="*/ 264058 w 3968404"/>
              <a:gd name="csY1" fmla="*/ 86563 h 127581"/>
              <a:gd name="csX2" fmla="*/ 594258 w 3968404"/>
              <a:gd name="csY2" fmla="*/ 70688 h 127581"/>
              <a:gd name="csX3" fmla="*/ 778408 w 3968404"/>
              <a:gd name="csY3" fmla="*/ 80213 h 127581"/>
              <a:gd name="csX4" fmla="*/ 1130833 w 3968404"/>
              <a:gd name="csY4" fmla="*/ 86563 h 127581"/>
              <a:gd name="csX5" fmla="*/ 1324508 w 3968404"/>
              <a:gd name="csY5" fmla="*/ 42113 h 127581"/>
              <a:gd name="csX6" fmla="*/ 1476908 w 3968404"/>
              <a:gd name="csY6" fmla="*/ 77038 h 127581"/>
              <a:gd name="csX7" fmla="*/ 1629308 w 3968404"/>
              <a:gd name="csY7" fmla="*/ 838 h 127581"/>
              <a:gd name="csX8" fmla="*/ 1873783 w 3968404"/>
              <a:gd name="csY8" fmla="*/ 51638 h 127581"/>
              <a:gd name="csX9" fmla="*/ 1956333 w 3968404"/>
              <a:gd name="csY9" fmla="*/ 48463 h 127581"/>
              <a:gd name="csX10" fmla="*/ 2067458 w 3968404"/>
              <a:gd name="csY10" fmla="*/ 105613 h 127581"/>
              <a:gd name="csX11" fmla="*/ 2191963 w 3968404"/>
              <a:gd name="csY11" fmla="*/ 31696 h 127581"/>
              <a:gd name="csX12" fmla="*/ 2267483 w 3968404"/>
              <a:gd name="csY12" fmla="*/ 48463 h 127581"/>
              <a:gd name="csX13" fmla="*/ 2413533 w 3968404"/>
              <a:gd name="csY13" fmla="*/ 48463 h 127581"/>
              <a:gd name="csX14" fmla="*/ 2496083 w 3968404"/>
              <a:gd name="csY14" fmla="*/ 61163 h 127581"/>
              <a:gd name="csX15" fmla="*/ 2553233 w 3968404"/>
              <a:gd name="csY15" fmla="*/ 89739 h 127581"/>
              <a:gd name="csX16" fmla="*/ 2753258 w 3968404"/>
              <a:gd name="csY16" fmla="*/ 64338 h 127581"/>
              <a:gd name="csX17" fmla="*/ 2918358 w 3968404"/>
              <a:gd name="csY17" fmla="*/ 73864 h 127581"/>
              <a:gd name="csX18" fmla="*/ 3026308 w 3968404"/>
              <a:gd name="csY18" fmla="*/ 105614 h 127581"/>
              <a:gd name="csX19" fmla="*/ 3968404 w 3968404"/>
              <a:gd name="csY19" fmla="*/ 127581 h 127581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73783 w 3968404"/>
              <a:gd name="csY9" fmla="*/ 59794 h 135737"/>
              <a:gd name="csX10" fmla="*/ 1956333 w 3968404"/>
              <a:gd name="csY10" fmla="*/ 56619 h 135737"/>
              <a:gd name="csX11" fmla="*/ 2067458 w 3968404"/>
              <a:gd name="csY11" fmla="*/ 113769 h 135737"/>
              <a:gd name="csX12" fmla="*/ 2191963 w 3968404"/>
              <a:gd name="csY12" fmla="*/ 39852 h 135737"/>
              <a:gd name="csX13" fmla="*/ 2267483 w 3968404"/>
              <a:gd name="csY13" fmla="*/ 56619 h 135737"/>
              <a:gd name="csX14" fmla="*/ 2413533 w 3968404"/>
              <a:gd name="csY14" fmla="*/ 56619 h 135737"/>
              <a:gd name="csX15" fmla="*/ 2496083 w 3968404"/>
              <a:gd name="csY15" fmla="*/ 69319 h 135737"/>
              <a:gd name="csX16" fmla="*/ 2553233 w 3968404"/>
              <a:gd name="csY16" fmla="*/ 97895 h 135737"/>
              <a:gd name="csX17" fmla="*/ 2753258 w 3968404"/>
              <a:gd name="csY17" fmla="*/ 72494 h 135737"/>
              <a:gd name="csX18" fmla="*/ 2918358 w 3968404"/>
              <a:gd name="csY18" fmla="*/ 82020 h 135737"/>
              <a:gd name="csX19" fmla="*/ 3026308 w 3968404"/>
              <a:gd name="csY19" fmla="*/ 113770 h 135737"/>
              <a:gd name="csX20" fmla="*/ 3968404 w 3968404"/>
              <a:gd name="csY20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73783 w 3968404"/>
              <a:gd name="csY9" fmla="*/ 59794 h 135737"/>
              <a:gd name="csX10" fmla="*/ 1956333 w 3968404"/>
              <a:gd name="csY10" fmla="*/ 56619 h 135737"/>
              <a:gd name="csX11" fmla="*/ 2064283 w 3968404"/>
              <a:gd name="csY11" fmla="*/ 97894 h 135737"/>
              <a:gd name="csX12" fmla="*/ 2191963 w 3968404"/>
              <a:gd name="csY12" fmla="*/ 39852 h 135737"/>
              <a:gd name="csX13" fmla="*/ 2267483 w 3968404"/>
              <a:gd name="csY13" fmla="*/ 56619 h 135737"/>
              <a:gd name="csX14" fmla="*/ 2413533 w 3968404"/>
              <a:gd name="csY14" fmla="*/ 56619 h 135737"/>
              <a:gd name="csX15" fmla="*/ 2496083 w 3968404"/>
              <a:gd name="csY15" fmla="*/ 69319 h 135737"/>
              <a:gd name="csX16" fmla="*/ 2553233 w 3968404"/>
              <a:gd name="csY16" fmla="*/ 97895 h 135737"/>
              <a:gd name="csX17" fmla="*/ 2753258 w 3968404"/>
              <a:gd name="csY17" fmla="*/ 72494 h 135737"/>
              <a:gd name="csX18" fmla="*/ 2918358 w 3968404"/>
              <a:gd name="csY18" fmla="*/ 82020 h 135737"/>
              <a:gd name="csX19" fmla="*/ 3026308 w 3968404"/>
              <a:gd name="csY19" fmla="*/ 113770 h 135737"/>
              <a:gd name="csX20" fmla="*/ 3968404 w 3968404"/>
              <a:gd name="csY20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73783 w 3968404"/>
              <a:gd name="csY9" fmla="*/ 59794 h 135737"/>
              <a:gd name="csX10" fmla="*/ 1956333 w 3968404"/>
              <a:gd name="csY10" fmla="*/ 56619 h 135737"/>
              <a:gd name="csX11" fmla="*/ 2064283 w 3968404"/>
              <a:gd name="csY11" fmla="*/ 97894 h 135737"/>
              <a:gd name="csX12" fmla="*/ 2191963 w 3968404"/>
              <a:gd name="csY12" fmla="*/ 39852 h 135737"/>
              <a:gd name="csX13" fmla="*/ 2267483 w 3968404"/>
              <a:gd name="csY13" fmla="*/ 56619 h 135737"/>
              <a:gd name="csX14" fmla="*/ 2413533 w 3968404"/>
              <a:gd name="csY14" fmla="*/ 56619 h 135737"/>
              <a:gd name="csX15" fmla="*/ 2524658 w 3968404"/>
              <a:gd name="csY15" fmla="*/ 56619 h 135737"/>
              <a:gd name="csX16" fmla="*/ 2553233 w 3968404"/>
              <a:gd name="csY16" fmla="*/ 97895 h 135737"/>
              <a:gd name="csX17" fmla="*/ 2753258 w 3968404"/>
              <a:gd name="csY17" fmla="*/ 72494 h 135737"/>
              <a:gd name="csX18" fmla="*/ 2918358 w 3968404"/>
              <a:gd name="csY18" fmla="*/ 82020 h 135737"/>
              <a:gd name="csX19" fmla="*/ 3026308 w 3968404"/>
              <a:gd name="csY19" fmla="*/ 113770 h 135737"/>
              <a:gd name="csX20" fmla="*/ 3968404 w 3968404"/>
              <a:gd name="csY20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73783 w 3968404"/>
              <a:gd name="csY9" fmla="*/ 59794 h 135737"/>
              <a:gd name="csX10" fmla="*/ 1956333 w 3968404"/>
              <a:gd name="csY10" fmla="*/ 56619 h 135737"/>
              <a:gd name="csX11" fmla="*/ 2064283 w 3968404"/>
              <a:gd name="csY11" fmla="*/ 97894 h 135737"/>
              <a:gd name="csX12" fmla="*/ 2191963 w 3968404"/>
              <a:gd name="csY12" fmla="*/ 39852 h 135737"/>
              <a:gd name="csX13" fmla="*/ 2267483 w 3968404"/>
              <a:gd name="csY13" fmla="*/ 56619 h 135737"/>
              <a:gd name="csX14" fmla="*/ 2413533 w 3968404"/>
              <a:gd name="csY14" fmla="*/ 56619 h 135737"/>
              <a:gd name="csX15" fmla="*/ 2492908 w 3968404"/>
              <a:gd name="csY15" fmla="*/ 69319 h 135737"/>
              <a:gd name="csX16" fmla="*/ 2553233 w 3968404"/>
              <a:gd name="csY16" fmla="*/ 97895 h 135737"/>
              <a:gd name="csX17" fmla="*/ 2753258 w 3968404"/>
              <a:gd name="csY17" fmla="*/ 72494 h 135737"/>
              <a:gd name="csX18" fmla="*/ 2918358 w 3968404"/>
              <a:gd name="csY18" fmla="*/ 82020 h 135737"/>
              <a:gd name="csX19" fmla="*/ 3026308 w 3968404"/>
              <a:gd name="csY19" fmla="*/ 113770 h 135737"/>
              <a:gd name="csX20" fmla="*/ 3968404 w 3968404"/>
              <a:gd name="csY20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73783 w 3968404"/>
              <a:gd name="csY10" fmla="*/ 59794 h 135737"/>
              <a:gd name="csX11" fmla="*/ 1956333 w 3968404"/>
              <a:gd name="csY11" fmla="*/ 56619 h 135737"/>
              <a:gd name="csX12" fmla="*/ 2064283 w 3968404"/>
              <a:gd name="csY12" fmla="*/ 97894 h 135737"/>
              <a:gd name="csX13" fmla="*/ 2191963 w 3968404"/>
              <a:gd name="csY13" fmla="*/ 39852 h 135737"/>
              <a:gd name="csX14" fmla="*/ 2267483 w 3968404"/>
              <a:gd name="csY14" fmla="*/ 56619 h 135737"/>
              <a:gd name="csX15" fmla="*/ 2413533 w 3968404"/>
              <a:gd name="csY15" fmla="*/ 56619 h 135737"/>
              <a:gd name="csX16" fmla="*/ 2492908 w 3968404"/>
              <a:gd name="csY16" fmla="*/ 69319 h 135737"/>
              <a:gd name="csX17" fmla="*/ 2553233 w 3968404"/>
              <a:gd name="csY17" fmla="*/ 97895 h 135737"/>
              <a:gd name="csX18" fmla="*/ 2753258 w 3968404"/>
              <a:gd name="csY18" fmla="*/ 72494 h 135737"/>
              <a:gd name="csX19" fmla="*/ 2918358 w 3968404"/>
              <a:gd name="csY19" fmla="*/ 82020 h 135737"/>
              <a:gd name="csX20" fmla="*/ 3026308 w 3968404"/>
              <a:gd name="csY20" fmla="*/ 113770 h 135737"/>
              <a:gd name="csX21" fmla="*/ 3968404 w 3968404"/>
              <a:gd name="csY21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73783 w 3968404"/>
              <a:gd name="csY10" fmla="*/ 59794 h 135737"/>
              <a:gd name="csX11" fmla="*/ 1903946 w 3968404"/>
              <a:gd name="csY11" fmla="*/ 43920 h 135737"/>
              <a:gd name="csX12" fmla="*/ 1956333 w 3968404"/>
              <a:gd name="csY12" fmla="*/ 56619 h 135737"/>
              <a:gd name="csX13" fmla="*/ 2064283 w 3968404"/>
              <a:gd name="csY13" fmla="*/ 97894 h 135737"/>
              <a:gd name="csX14" fmla="*/ 2191963 w 3968404"/>
              <a:gd name="csY14" fmla="*/ 39852 h 135737"/>
              <a:gd name="csX15" fmla="*/ 2267483 w 3968404"/>
              <a:gd name="csY15" fmla="*/ 56619 h 135737"/>
              <a:gd name="csX16" fmla="*/ 2413533 w 3968404"/>
              <a:gd name="csY16" fmla="*/ 56619 h 135737"/>
              <a:gd name="csX17" fmla="*/ 2492908 w 3968404"/>
              <a:gd name="csY17" fmla="*/ 69319 h 135737"/>
              <a:gd name="csX18" fmla="*/ 2553233 w 3968404"/>
              <a:gd name="csY18" fmla="*/ 97895 h 135737"/>
              <a:gd name="csX19" fmla="*/ 2753258 w 3968404"/>
              <a:gd name="csY19" fmla="*/ 72494 h 135737"/>
              <a:gd name="csX20" fmla="*/ 2918358 w 3968404"/>
              <a:gd name="csY20" fmla="*/ 82020 h 135737"/>
              <a:gd name="csX21" fmla="*/ 3026308 w 3968404"/>
              <a:gd name="csY21" fmla="*/ 113770 h 135737"/>
              <a:gd name="csX22" fmla="*/ 3968404 w 3968404"/>
              <a:gd name="csY22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73783 w 3968404"/>
              <a:gd name="csY10" fmla="*/ 59794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6333 w 3968404"/>
              <a:gd name="csY13" fmla="*/ 56619 h 135737"/>
              <a:gd name="csX14" fmla="*/ 2064283 w 3968404"/>
              <a:gd name="csY14" fmla="*/ 97894 h 135737"/>
              <a:gd name="csX15" fmla="*/ 2191963 w 3968404"/>
              <a:gd name="csY15" fmla="*/ 39852 h 135737"/>
              <a:gd name="csX16" fmla="*/ 2267483 w 3968404"/>
              <a:gd name="csY16" fmla="*/ 56619 h 135737"/>
              <a:gd name="csX17" fmla="*/ 2413533 w 3968404"/>
              <a:gd name="csY17" fmla="*/ 56619 h 135737"/>
              <a:gd name="csX18" fmla="*/ 2492908 w 3968404"/>
              <a:gd name="csY18" fmla="*/ 69319 h 135737"/>
              <a:gd name="csX19" fmla="*/ 2553233 w 3968404"/>
              <a:gd name="csY19" fmla="*/ 97895 h 135737"/>
              <a:gd name="csX20" fmla="*/ 2753258 w 3968404"/>
              <a:gd name="csY20" fmla="*/ 72494 h 135737"/>
              <a:gd name="csX21" fmla="*/ 2918358 w 3968404"/>
              <a:gd name="csY21" fmla="*/ 82020 h 135737"/>
              <a:gd name="csX22" fmla="*/ 3026308 w 3968404"/>
              <a:gd name="csY22" fmla="*/ 113770 h 135737"/>
              <a:gd name="csX23" fmla="*/ 3968404 w 3968404"/>
              <a:gd name="csY23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6333 w 3968404"/>
              <a:gd name="csY13" fmla="*/ 56619 h 135737"/>
              <a:gd name="csX14" fmla="*/ 2064283 w 3968404"/>
              <a:gd name="csY14" fmla="*/ 97894 h 135737"/>
              <a:gd name="csX15" fmla="*/ 2191963 w 3968404"/>
              <a:gd name="csY15" fmla="*/ 39852 h 135737"/>
              <a:gd name="csX16" fmla="*/ 2267483 w 3968404"/>
              <a:gd name="csY16" fmla="*/ 56619 h 135737"/>
              <a:gd name="csX17" fmla="*/ 2413533 w 3968404"/>
              <a:gd name="csY17" fmla="*/ 56619 h 135737"/>
              <a:gd name="csX18" fmla="*/ 2492908 w 3968404"/>
              <a:gd name="csY18" fmla="*/ 69319 h 135737"/>
              <a:gd name="csX19" fmla="*/ 2553233 w 3968404"/>
              <a:gd name="csY19" fmla="*/ 97895 h 135737"/>
              <a:gd name="csX20" fmla="*/ 2753258 w 3968404"/>
              <a:gd name="csY20" fmla="*/ 72494 h 135737"/>
              <a:gd name="csX21" fmla="*/ 2918358 w 3968404"/>
              <a:gd name="csY21" fmla="*/ 82020 h 135737"/>
              <a:gd name="csX22" fmla="*/ 3026308 w 3968404"/>
              <a:gd name="csY22" fmla="*/ 113770 h 135737"/>
              <a:gd name="csX23" fmla="*/ 3968404 w 3968404"/>
              <a:gd name="csY23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6333 w 3968404"/>
              <a:gd name="csY13" fmla="*/ 56619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91963 w 3968404"/>
              <a:gd name="csY16" fmla="*/ 39852 h 135737"/>
              <a:gd name="csX17" fmla="*/ 2267483 w 3968404"/>
              <a:gd name="csY17" fmla="*/ 56619 h 135737"/>
              <a:gd name="csX18" fmla="*/ 2413533 w 3968404"/>
              <a:gd name="csY18" fmla="*/ 56619 h 135737"/>
              <a:gd name="csX19" fmla="*/ 2492908 w 3968404"/>
              <a:gd name="csY19" fmla="*/ 69319 h 135737"/>
              <a:gd name="csX20" fmla="*/ 2553233 w 3968404"/>
              <a:gd name="csY20" fmla="*/ 97895 h 135737"/>
              <a:gd name="csX21" fmla="*/ 2753258 w 3968404"/>
              <a:gd name="csY21" fmla="*/ 72494 h 135737"/>
              <a:gd name="csX22" fmla="*/ 2918358 w 3968404"/>
              <a:gd name="csY22" fmla="*/ 82020 h 135737"/>
              <a:gd name="csX23" fmla="*/ 3026308 w 3968404"/>
              <a:gd name="csY23" fmla="*/ 113770 h 135737"/>
              <a:gd name="csX24" fmla="*/ 3968404 w 3968404"/>
              <a:gd name="csY24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91963 w 3968404"/>
              <a:gd name="csY16" fmla="*/ 39852 h 135737"/>
              <a:gd name="csX17" fmla="*/ 2267483 w 3968404"/>
              <a:gd name="csY17" fmla="*/ 56619 h 135737"/>
              <a:gd name="csX18" fmla="*/ 2413533 w 3968404"/>
              <a:gd name="csY18" fmla="*/ 56619 h 135737"/>
              <a:gd name="csX19" fmla="*/ 2492908 w 3968404"/>
              <a:gd name="csY19" fmla="*/ 69319 h 135737"/>
              <a:gd name="csX20" fmla="*/ 2553233 w 3968404"/>
              <a:gd name="csY20" fmla="*/ 97895 h 135737"/>
              <a:gd name="csX21" fmla="*/ 2753258 w 3968404"/>
              <a:gd name="csY21" fmla="*/ 72494 h 135737"/>
              <a:gd name="csX22" fmla="*/ 2918358 w 3968404"/>
              <a:gd name="csY22" fmla="*/ 82020 h 135737"/>
              <a:gd name="csX23" fmla="*/ 3026308 w 3968404"/>
              <a:gd name="csY23" fmla="*/ 113770 h 135737"/>
              <a:gd name="csX24" fmla="*/ 3968404 w 3968404"/>
              <a:gd name="csY24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91963 w 3968404"/>
              <a:gd name="csY17" fmla="*/ 39852 h 135737"/>
              <a:gd name="csX18" fmla="*/ 2267483 w 3968404"/>
              <a:gd name="csY18" fmla="*/ 56619 h 135737"/>
              <a:gd name="csX19" fmla="*/ 2413533 w 3968404"/>
              <a:gd name="csY19" fmla="*/ 56619 h 135737"/>
              <a:gd name="csX20" fmla="*/ 2492908 w 3968404"/>
              <a:gd name="csY20" fmla="*/ 69319 h 135737"/>
              <a:gd name="csX21" fmla="*/ 2553233 w 3968404"/>
              <a:gd name="csY21" fmla="*/ 97895 h 135737"/>
              <a:gd name="csX22" fmla="*/ 2753258 w 3968404"/>
              <a:gd name="csY22" fmla="*/ 72494 h 135737"/>
              <a:gd name="csX23" fmla="*/ 2918358 w 3968404"/>
              <a:gd name="csY23" fmla="*/ 82020 h 135737"/>
              <a:gd name="csX24" fmla="*/ 3026308 w 3968404"/>
              <a:gd name="csY24" fmla="*/ 113770 h 135737"/>
              <a:gd name="csX25" fmla="*/ 3968404 w 3968404"/>
              <a:gd name="csY25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191963 w 3968404"/>
              <a:gd name="csY18" fmla="*/ 39852 h 135737"/>
              <a:gd name="csX19" fmla="*/ 2267483 w 3968404"/>
              <a:gd name="csY19" fmla="*/ 56619 h 135737"/>
              <a:gd name="csX20" fmla="*/ 2413533 w 3968404"/>
              <a:gd name="csY20" fmla="*/ 56619 h 135737"/>
              <a:gd name="csX21" fmla="*/ 2492908 w 3968404"/>
              <a:gd name="csY21" fmla="*/ 69319 h 135737"/>
              <a:gd name="csX22" fmla="*/ 2553233 w 3968404"/>
              <a:gd name="csY22" fmla="*/ 97895 h 135737"/>
              <a:gd name="csX23" fmla="*/ 2753258 w 3968404"/>
              <a:gd name="csY23" fmla="*/ 72494 h 135737"/>
              <a:gd name="csX24" fmla="*/ 2918358 w 3968404"/>
              <a:gd name="csY24" fmla="*/ 82020 h 135737"/>
              <a:gd name="csX25" fmla="*/ 3026308 w 3968404"/>
              <a:gd name="csY25" fmla="*/ 113770 h 135737"/>
              <a:gd name="csX26" fmla="*/ 3968404 w 3968404"/>
              <a:gd name="csY26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191963 w 3968404"/>
              <a:gd name="csY18" fmla="*/ 39852 h 135737"/>
              <a:gd name="csX19" fmla="*/ 2254783 w 3968404"/>
              <a:gd name="csY19" fmla="*/ 72494 h 135737"/>
              <a:gd name="csX20" fmla="*/ 2413533 w 3968404"/>
              <a:gd name="csY20" fmla="*/ 56619 h 135737"/>
              <a:gd name="csX21" fmla="*/ 2492908 w 3968404"/>
              <a:gd name="csY21" fmla="*/ 69319 h 135737"/>
              <a:gd name="csX22" fmla="*/ 2553233 w 3968404"/>
              <a:gd name="csY22" fmla="*/ 97895 h 135737"/>
              <a:gd name="csX23" fmla="*/ 2753258 w 3968404"/>
              <a:gd name="csY23" fmla="*/ 72494 h 135737"/>
              <a:gd name="csX24" fmla="*/ 2918358 w 3968404"/>
              <a:gd name="csY24" fmla="*/ 82020 h 135737"/>
              <a:gd name="csX25" fmla="*/ 3026308 w 3968404"/>
              <a:gd name="csY25" fmla="*/ 113770 h 135737"/>
              <a:gd name="csX26" fmla="*/ 3968404 w 3968404"/>
              <a:gd name="csY26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191963 w 3968404"/>
              <a:gd name="csY18" fmla="*/ 39852 h 135737"/>
              <a:gd name="csX19" fmla="*/ 2254783 w 3968404"/>
              <a:gd name="csY19" fmla="*/ 72494 h 135737"/>
              <a:gd name="csX20" fmla="*/ 2413533 w 3968404"/>
              <a:gd name="csY20" fmla="*/ 56619 h 135737"/>
              <a:gd name="csX21" fmla="*/ 2492908 w 3968404"/>
              <a:gd name="csY21" fmla="*/ 69319 h 135737"/>
              <a:gd name="csX22" fmla="*/ 2553233 w 3968404"/>
              <a:gd name="csY22" fmla="*/ 97895 h 135737"/>
              <a:gd name="csX23" fmla="*/ 2753258 w 3968404"/>
              <a:gd name="csY23" fmla="*/ 72494 h 135737"/>
              <a:gd name="csX24" fmla="*/ 2918358 w 3968404"/>
              <a:gd name="csY24" fmla="*/ 82020 h 135737"/>
              <a:gd name="csX25" fmla="*/ 3026308 w 3968404"/>
              <a:gd name="csY25" fmla="*/ 113770 h 135737"/>
              <a:gd name="csX26" fmla="*/ 3968404 w 3968404"/>
              <a:gd name="csY26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191963 w 3968404"/>
              <a:gd name="csY18" fmla="*/ 39852 h 135737"/>
              <a:gd name="csX19" fmla="*/ 2253195 w 3968404"/>
              <a:gd name="csY19" fmla="*/ 59794 h 135737"/>
              <a:gd name="csX20" fmla="*/ 2413533 w 3968404"/>
              <a:gd name="csY20" fmla="*/ 56619 h 135737"/>
              <a:gd name="csX21" fmla="*/ 2492908 w 3968404"/>
              <a:gd name="csY21" fmla="*/ 69319 h 135737"/>
              <a:gd name="csX22" fmla="*/ 2553233 w 3968404"/>
              <a:gd name="csY22" fmla="*/ 97895 h 135737"/>
              <a:gd name="csX23" fmla="*/ 2753258 w 3968404"/>
              <a:gd name="csY23" fmla="*/ 72494 h 135737"/>
              <a:gd name="csX24" fmla="*/ 2918358 w 3968404"/>
              <a:gd name="csY24" fmla="*/ 82020 h 135737"/>
              <a:gd name="csX25" fmla="*/ 3026308 w 3968404"/>
              <a:gd name="csY25" fmla="*/ 113770 h 135737"/>
              <a:gd name="csX26" fmla="*/ 3968404 w 3968404"/>
              <a:gd name="csY26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413533 w 3968404"/>
              <a:gd name="csY20" fmla="*/ 56619 h 135737"/>
              <a:gd name="csX21" fmla="*/ 2492908 w 3968404"/>
              <a:gd name="csY21" fmla="*/ 69319 h 135737"/>
              <a:gd name="csX22" fmla="*/ 2553233 w 3968404"/>
              <a:gd name="csY22" fmla="*/ 97895 h 135737"/>
              <a:gd name="csX23" fmla="*/ 2753258 w 3968404"/>
              <a:gd name="csY23" fmla="*/ 72494 h 135737"/>
              <a:gd name="csX24" fmla="*/ 2918358 w 3968404"/>
              <a:gd name="csY24" fmla="*/ 82020 h 135737"/>
              <a:gd name="csX25" fmla="*/ 3026308 w 3968404"/>
              <a:gd name="csY25" fmla="*/ 113770 h 135737"/>
              <a:gd name="csX26" fmla="*/ 3968404 w 3968404"/>
              <a:gd name="csY26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413533 w 3968404"/>
              <a:gd name="csY21" fmla="*/ 56619 h 135737"/>
              <a:gd name="csX22" fmla="*/ 2492908 w 3968404"/>
              <a:gd name="csY22" fmla="*/ 69319 h 135737"/>
              <a:gd name="csX23" fmla="*/ 2553233 w 3968404"/>
              <a:gd name="csY23" fmla="*/ 97895 h 135737"/>
              <a:gd name="csX24" fmla="*/ 2753258 w 3968404"/>
              <a:gd name="csY24" fmla="*/ 72494 h 135737"/>
              <a:gd name="csX25" fmla="*/ 2918358 w 3968404"/>
              <a:gd name="csY25" fmla="*/ 82020 h 135737"/>
              <a:gd name="csX26" fmla="*/ 3026308 w 3968404"/>
              <a:gd name="csY26" fmla="*/ 113770 h 135737"/>
              <a:gd name="csX27" fmla="*/ 3968404 w 3968404"/>
              <a:gd name="csY27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3533 w 3968404"/>
              <a:gd name="csY22" fmla="*/ 5661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9883 w 3968404"/>
              <a:gd name="csY22" fmla="*/ 6931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61121 w 3968404"/>
              <a:gd name="csY17" fmla="*/ 64558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92908 w 3968404"/>
              <a:gd name="csY23" fmla="*/ 69319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53233 w 3968404"/>
              <a:gd name="csY24" fmla="*/ 97895 h 135737"/>
              <a:gd name="csX25" fmla="*/ 2753258 w 3968404"/>
              <a:gd name="csY25" fmla="*/ 72494 h 135737"/>
              <a:gd name="csX26" fmla="*/ 2918358 w 3968404"/>
              <a:gd name="csY26" fmla="*/ 82020 h 135737"/>
              <a:gd name="csX27" fmla="*/ 3026308 w 3968404"/>
              <a:gd name="csY27" fmla="*/ 113770 h 135737"/>
              <a:gd name="csX28" fmla="*/ 3968404 w 3968404"/>
              <a:gd name="csY28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23071 w 3968404"/>
              <a:gd name="csY24" fmla="*/ 56620 h 135737"/>
              <a:gd name="csX25" fmla="*/ 2553233 w 3968404"/>
              <a:gd name="csY25" fmla="*/ 97895 h 135737"/>
              <a:gd name="csX26" fmla="*/ 2753258 w 3968404"/>
              <a:gd name="csY26" fmla="*/ 72494 h 135737"/>
              <a:gd name="csX27" fmla="*/ 2918358 w 3968404"/>
              <a:gd name="csY27" fmla="*/ 82020 h 135737"/>
              <a:gd name="csX28" fmla="*/ 3026308 w 3968404"/>
              <a:gd name="csY28" fmla="*/ 113770 h 135737"/>
              <a:gd name="csX29" fmla="*/ 3968404 w 3968404"/>
              <a:gd name="csY29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23071 w 3968404"/>
              <a:gd name="csY24" fmla="*/ 56620 h 135737"/>
              <a:gd name="csX25" fmla="*/ 2553233 w 3968404"/>
              <a:gd name="csY25" fmla="*/ 97895 h 135737"/>
              <a:gd name="csX26" fmla="*/ 2753258 w 3968404"/>
              <a:gd name="csY26" fmla="*/ 72494 h 135737"/>
              <a:gd name="csX27" fmla="*/ 2918358 w 3968404"/>
              <a:gd name="csY27" fmla="*/ 82020 h 135737"/>
              <a:gd name="csX28" fmla="*/ 3026308 w 3968404"/>
              <a:gd name="csY28" fmla="*/ 113770 h 135737"/>
              <a:gd name="csX29" fmla="*/ 3968404 w 3968404"/>
              <a:gd name="csY29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23071 w 3968404"/>
              <a:gd name="csY24" fmla="*/ 56620 h 135737"/>
              <a:gd name="csX25" fmla="*/ 2569108 w 3968404"/>
              <a:gd name="csY25" fmla="*/ 93133 h 135737"/>
              <a:gd name="csX26" fmla="*/ 2753258 w 3968404"/>
              <a:gd name="csY26" fmla="*/ 72494 h 135737"/>
              <a:gd name="csX27" fmla="*/ 2918358 w 3968404"/>
              <a:gd name="csY27" fmla="*/ 82020 h 135737"/>
              <a:gd name="csX28" fmla="*/ 3026308 w 3968404"/>
              <a:gd name="csY28" fmla="*/ 113770 h 135737"/>
              <a:gd name="csX29" fmla="*/ 3968404 w 3968404"/>
              <a:gd name="csY29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23071 w 3968404"/>
              <a:gd name="csY24" fmla="*/ 56620 h 135737"/>
              <a:gd name="csX25" fmla="*/ 2569108 w 3968404"/>
              <a:gd name="csY25" fmla="*/ 93133 h 135737"/>
              <a:gd name="csX26" fmla="*/ 2753258 w 3968404"/>
              <a:gd name="csY26" fmla="*/ 72494 h 135737"/>
              <a:gd name="csX27" fmla="*/ 2918358 w 3968404"/>
              <a:gd name="csY27" fmla="*/ 82020 h 135737"/>
              <a:gd name="csX28" fmla="*/ 3026308 w 3968404"/>
              <a:gd name="csY28" fmla="*/ 113770 h 135737"/>
              <a:gd name="csX29" fmla="*/ 3968404 w 3968404"/>
              <a:gd name="csY29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838858 w 3968404"/>
              <a:gd name="csY9" fmla="*/ 31220 h 135737"/>
              <a:gd name="csX10" fmla="*/ 1864258 w 3968404"/>
              <a:gd name="csY10" fmla="*/ 64556 h 135737"/>
              <a:gd name="csX11" fmla="*/ 1903946 w 3968404"/>
              <a:gd name="csY11" fmla="*/ 43920 h 135737"/>
              <a:gd name="csX12" fmla="*/ 1929346 w 3968404"/>
              <a:gd name="csY12" fmla="*/ 70908 h 135737"/>
              <a:gd name="csX13" fmla="*/ 1959508 w 3968404"/>
              <a:gd name="csY13" fmla="*/ 51857 h 135737"/>
              <a:gd name="csX14" fmla="*/ 2008721 w 3968404"/>
              <a:gd name="csY14" fmla="*/ 75670 h 135737"/>
              <a:gd name="csX15" fmla="*/ 2064283 w 3968404"/>
              <a:gd name="csY15" fmla="*/ 97894 h 135737"/>
              <a:gd name="csX16" fmla="*/ 2102383 w 3968404"/>
              <a:gd name="csY16" fmla="*/ 85195 h 135737"/>
              <a:gd name="csX17" fmla="*/ 2148421 w 3968404"/>
              <a:gd name="csY17" fmla="*/ 59796 h 135737"/>
              <a:gd name="csX18" fmla="*/ 2201488 w 3968404"/>
              <a:gd name="csY18" fmla="*/ 35089 h 135737"/>
              <a:gd name="csX19" fmla="*/ 2253195 w 3968404"/>
              <a:gd name="csY19" fmla="*/ 59794 h 135737"/>
              <a:gd name="csX20" fmla="*/ 2291296 w 3968404"/>
              <a:gd name="csY20" fmla="*/ 53445 h 135737"/>
              <a:gd name="csX21" fmla="*/ 2313521 w 3968404"/>
              <a:gd name="csY21" fmla="*/ 69320 h 135737"/>
              <a:gd name="csX22" fmla="*/ 2411945 w 3968404"/>
              <a:gd name="csY22" fmla="*/ 37569 h 135737"/>
              <a:gd name="csX23" fmla="*/ 2478620 w 3968404"/>
              <a:gd name="csY23" fmla="*/ 67732 h 135737"/>
              <a:gd name="csX24" fmla="*/ 2523071 w 3968404"/>
              <a:gd name="csY24" fmla="*/ 56620 h 135737"/>
              <a:gd name="csX25" fmla="*/ 2569108 w 3968404"/>
              <a:gd name="csY25" fmla="*/ 93133 h 135737"/>
              <a:gd name="csX26" fmla="*/ 2753258 w 3968404"/>
              <a:gd name="csY26" fmla="*/ 72494 h 135737"/>
              <a:gd name="csX27" fmla="*/ 2918358 w 3968404"/>
              <a:gd name="csY27" fmla="*/ 82020 h 135737"/>
              <a:gd name="csX28" fmla="*/ 3026308 w 3968404"/>
              <a:gd name="csY28" fmla="*/ 113770 h 135737"/>
              <a:gd name="csX29" fmla="*/ 3968404 w 3968404"/>
              <a:gd name="csY29" fmla="*/ 135737 h 135737"/>
              <a:gd name="csX0" fmla="*/ 0 w 3968404"/>
              <a:gd name="csY0" fmla="*/ 57170 h 135737"/>
              <a:gd name="csX1" fmla="*/ 264058 w 3968404"/>
              <a:gd name="csY1" fmla="*/ 94719 h 135737"/>
              <a:gd name="csX2" fmla="*/ 594258 w 3968404"/>
              <a:gd name="csY2" fmla="*/ 78844 h 135737"/>
              <a:gd name="csX3" fmla="*/ 778408 w 3968404"/>
              <a:gd name="csY3" fmla="*/ 88369 h 135737"/>
              <a:gd name="csX4" fmla="*/ 1130833 w 3968404"/>
              <a:gd name="csY4" fmla="*/ 94719 h 135737"/>
              <a:gd name="csX5" fmla="*/ 1324508 w 3968404"/>
              <a:gd name="csY5" fmla="*/ 50269 h 135737"/>
              <a:gd name="csX6" fmla="*/ 1476908 w 3968404"/>
              <a:gd name="csY6" fmla="*/ 85194 h 135737"/>
              <a:gd name="csX7" fmla="*/ 1629308 w 3968404"/>
              <a:gd name="csY7" fmla="*/ 8994 h 135737"/>
              <a:gd name="csX8" fmla="*/ 1756308 w 3968404"/>
              <a:gd name="csY8" fmla="*/ 5820 h 135737"/>
              <a:gd name="csX9" fmla="*/ 1799171 w 3968404"/>
              <a:gd name="csY9" fmla="*/ 29633 h 135737"/>
              <a:gd name="csX10" fmla="*/ 1838858 w 3968404"/>
              <a:gd name="csY10" fmla="*/ 31220 h 135737"/>
              <a:gd name="csX11" fmla="*/ 1864258 w 3968404"/>
              <a:gd name="csY11" fmla="*/ 64556 h 135737"/>
              <a:gd name="csX12" fmla="*/ 1903946 w 3968404"/>
              <a:gd name="csY12" fmla="*/ 43920 h 135737"/>
              <a:gd name="csX13" fmla="*/ 1929346 w 3968404"/>
              <a:gd name="csY13" fmla="*/ 70908 h 135737"/>
              <a:gd name="csX14" fmla="*/ 1959508 w 3968404"/>
              <a:gd name="csY14" fmla="*/ 51857 h 135737"/>
              <a:gd name="csX15" fmla="*/ 2008721 w 3968404"/>
              <a:gd name="csY15" fmla="*/ 75670 h 135737"/>
              <a:gd name="csX16" fmla="*/ 2064283 w 3968404"/>
              <a:gd name="csY16" fmla="*/ 97894 h 135737"/>
              <a:gd name="csX17" fmla="*/ 2102383 w 3968404"/>
              <a:gd name="csY17" fmla="*/ 85195 h 135737"/>
              <a:gd name="csX18" fmla="*/ 2148421 w 3968404"/>
              <a:gd name="csY18" fmla="*/ 59796 h 135737"/>
              <a:gd name="csX19" fmla="*/ 2201488 w 3968404"/>
              <a:gd name="csY19" fmla="*/ 35089 h 135737"/>
              <a:gd name="csX20" fmla="*/ 2253195 w 3968404"/>
              <a:gd name="csY20" fmla="*/ 59794 h 135737"/>
              <a:gd name="csX21" fmla="*/ 2291296 w 3968404"/>
              <a:gd name="csY21" fmla="*/ 53445 h 135737"/>
              <a:gd name="csX22" fmla="*/ 2313521 w 3968404"/>
              <a:gd name="csY22" fmla="*/ 69320 h 135737"/>
              <a:gd name="csX23" fmla="*/ 2411945 w 3968404"/>
              <a:gd name="csY23" fmla="*/ 37569 h 135737"/>
              <a:gd name="csX24" fmla="*/ 2478620 w 3968404"/>
              <a:gd name="csY24" fmla="*/ 67732 h 135737"/>
              <a:gd name="csX25" fmla="*/ 2523071 w 3968404"/>
              <a:gd name="csY25" fmla="*/ 56620 h 135737"/>
              <a:gd name="csX26" fmla="*/ 2569108 w 3968404"/>
              <a:gd name="csY26" fmla="*/ 93133 h 135737"/>
              <a:gd name="csX27" fmla="*/ 2753258 w 3968404"/>
              <a:gd name="csY27" fmla="*/ 72494 h 135737"/>
              <a:gd name="csX28" fmla="*/ 2918358 w 3968404"/>
              <a:gd name="csY28" fmla="*/ 82020 h 135737"/>
              <a:gd name="csX29" fmla="*/ 3026308 w 3968404"/>
              <a:gd name="csY29" fmla="*/ 113770 h 135737"/>
              <a:gd name="csX30" fmla="*/ 3968404 w 3968404"/>
              <a:gd name="csY30" fmla="*/ 135737 h 135737"/>
              <a:gd name="csX0" fmla="*/ 0 w 3968404"/>
              <a:gd name="csY0" fmla="*/ 55884 h 134451"/>
              <a:gd name="csX1" fmla="*/ 264058 w 3968404"/>
              <a:gd name="csY1" fmla="*/ 93433 h 134451"/>
              <a:gd name="csX2" fmla="*/ 594258 w 3968404"/>
              <a:gd name="csY2" fmla="*/ 77558 h 134451"/>
              <a:gd name="csX3" fmla="*/ 778408 w 3968404"/>
              <a:gd name="csY3" fmla="*/ 87083 h 134451"/>
              <a:gd name="csX4" fmla="*/ 1130833 w 3968404"/>
              <a:gd name="csY4" fmla="*/ 93433 h 134451"/>
              <a:gd name="csX5" fmla="*/ 1324508 w 3968404"/>
              <a:gd name="csY5" fmla="*/ 48983 h 134451"/>
              <a:gd name="csX6" fmla="*/ 1476908 w 3968404"/>
              <a:gd name="csY6" fmla="*/ 83908 h 134451"/>
              <a:gd name="csX7" fmla="*/ 1629308 w 3968404"/>
              <a:gd name="csY7" fmla="*/ 7708 h 134451"/>
              <a:gd name="csX8" fmla="*/ 1703921 w 3968404"/>
              <a:gd name="csY8" fmla="*/ 2947 h 134451"/>
              <a:gd name="csX9" fmla="*/ 1756308 w 3968404"/>
              <a:gd name="csY9" fmla="*/ 4534 h 134451"/>
              <a:gd name="csX10" fmla="*/ 1799171 w 3968404"/>
              <a:gd name="csY10" fmla="*/ 28347 h 134451"/>
              <a:gd name="csX11" fmla="*/ 1838858 w 3968404"/>
              <a:gd name="csY11" fmla="*/ 29934 h 134451"/>
              <a:gd name="csX12" fmla="*/ 1864258 w 3968404"/>
              <a:gd name="csY12" fmla="*/ 63270 h 134451"/>
              <a:gd name="csX13" fmla="*/ 1903946 w 3968404"/>
              <a:gd name="csY13" fmla="*/ 42634 h 134451"/>
              <a:gd name="csX14" fmla="*/ 1929346 w 3968404"/>
              <a:gd name="csY14" fmla="*/ 69622 h 134451"/>
              <a:gd name="csX15" fmla="*/ 1959508 w 3968404"/>
              <a:gd name="csY15" fmla="*/ 50571 h 134451"/>
              <a:gd name="csX16" fmla="*/ 2008721 w 3968404"/>
              <a:gd name="csY16" fmla="*/ 74384 h 134451"/>
              <a:gd name="csX17" fmla="*/ 2064283 w 3968404"/>
              <a:gd name="csY17" fmla="*/ 96608 h 134451"/>
              <a:gd name="csX18" fmla="*/ 2102383 w 3968404"/>
              <a:gd name="csY18" fmla="*/ 83909 h 134451"/>
              <a:gd name="csX19" fmla="*/ 2148421 w 3968404"/>
              <a:gd name="csY19" fmla="*/ 58510 h 134451"/>
              <a:gd name="csX20" fmla="*/ 2201488 w 3968404"/>
              <a:gd name="csY20" fmla="*/ 33803 h 134451"/>
              <a:gd name="csX21" fmla="*/ 2253195 w 3968404"/>
              <a:gd name="csY21" fmla="*/ 58508 h 134451"/>
              <a:gd name="csX22" fmla="*/ 2291296 w 3968404"/>
              <a:gd name="csY22" fmla="*/ 52159 h 134451"/>
              <a:gd name="csX23" fmla="*/ 2313521 w 3968404"/>
              <a:gd name="csY23" fmla="*/ 68034 h 134451"/>
              <a:gd name="csX24" fmla="*/ 2411945 w 3968404"/>
              <a:gd name="csY24" fmla="*/ 36283 h 134451"/>
              <a:gd name="csX25" fmla="*/ 2478620 w 3968404"/>
              <a:gd name="csY25" fmla="*/ 66446 h 134451"/>
              <a:gd name="csX26" fmla="*/ 2523071 w 3968404"/>
              <a:gd name="csY26" fmla="*/ 55334 h 134451"/>
              <a:gd name="csX27" fmla="*/ 2569108 w 3968404"/>
              <a:gd name="csY27" fmla="*/ 91847 h 134451"/>
              <a:gd name="csX28" fmla="*/ 2753258 w 3968404"/>
              <a:gd name="csY28" fmla="*/ 71208 h 134451"/>
              <a:gd name="csX29" fmla="*/ 2918358 w 3968404"/>
              <a:gd name="csY29" fmla="*/ 80734 h 134451"/>
              <a:gd name="csX30" fmla="*/ 3026308 w 3968404"/>
              <a:gd name="csY30" fmla="*/ 112484 h 134451"/>
              <a:gd name="csX31" fmla="*/ 3968404 w 3968404"/>
              <a:gd name="csY31" fmla="*/ 134451 h 13445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46953 h 132421"/>
              <a:gd name="csX6" fmla="*/ 1476908 w 3968404"/>
              <a:gd name="csY6" fmla="*/ 81878 h 132421"/>
              <a:gd name="csX7" fmla="*/ 1629308 w 3968404"/>
              <a:gd name="csY7" fmla="*/ 5678 h 132421"/>
              <a:gd name="csX8" fmla="*/ 1662646 w 3968404"/>
              <a:gd name="csY8" fmla="*/ 15204 h 132421"/>
              <a:gd name="csX9" fmla="*/ 1703921 w 3968404"/>
              <a:gd name="csY9" fmla="*/ 917 h 132421"/>
              <a:gd name="csX10" fmla="*/ 1756308 w 3968404"/>
              <a:gd name="csY10" fmla="*/ 2504 h 132421"/>
              <a:gd name="csX11" fmla="*/ 1799171 w 3968404"/>
              <a:gd name="csY11" fmla="*/ 26317 h 132421"/>
              <a:gd name="csX12" fmla="*/ 1838858 w 3968404"/>
              <a:gd name="csY12" fmla="*/ 27904 h 132421"/>
              <a:gd name="csX13" fmla="*/ 1864258 w 3968404"/>
              <a:gd name="csY13" fmla="*/ 61240 h 132421"/>
              <a:gd name="csX14" fmla="*/ 1903946 w 3968404"/>
              <a:gd name="csY14" fmla="*/ 40604 h 132421"/>
              <a:gd name="csX15" fmla="*/ 1929346 w 3968404"/>
              <a:gd name="csY15" fmla="*/ 67592 h 132421"/>
              <a:gd name="csX16" fmla="*/ 1959508 w 3968404"/>
              <a:gd name="csY16" fmla="*/ 48541 h 132421"/>
              <a:gd name="csX17" fmla="*/ 2008721 w 3968404"/>
              <a:gd name="csY17" fmla="*/ 72354 h 132421"/>
              <a:gd name="csX18" fmla="*/ 2064283 w 3968404"/>
              <a:gd name="csY18" fmla="*/ 94578 h 132421"/>
              <a:gd name="csX19" fmla="*/ 2102383 w 3968404"/>
              <a:gd name="csY19" fmla="*/ 81879 h 132421"/>
              <a:gd name="csX20" fmla="*/ 2148421 w 3968404"/>
              <a:gd name="csY20" fmla="*/ 56480 h 132421"/>
              <a:gd name="csX21" fmla="*/ 2201488 w 3968404"/>
              <a:gd name="csY21" fmla="*/ 31773 h 132421"/>
              <a:gd name="csX22" fmla="*/ 2253195 w 3968404"/>
              <a:gd name="csY22" fmla="*/ 56478 h 132421"/>
              <a:gd name="csX23" fmla="*/ 2291296 w 3968404"/>
              <a:gd name="csY23" fmla="*/ 50129 h 132421"/>
              <a:gd name="csX24" fmla="*/ 2313521 w 3968404"/>
              <a:gd name="csY24" fmla="*/ 66004 h 132421"/>
              <a:gd name="csX25" fmla="*/ 2411945 w 3968404"/>
              <a:gd name="csY25" fmla="*/ 34253 h 132421"/>
              <a:gd name="csX26" fmla="*/ 2478620 w 3968404"/>
              <a:gd name="csY26" fmla="*/ 64416 h 132421"/>
              <a:gd name="csX27" fmla="*/ 2523071 w 3968404"/>
              <a:gd name="csY27" fmla="*/ 53304 h 132421"/>
              <a:gd name="csX28" fmla="*/ 2569108 w 3968404"/>
              <a:gd name="csY28" fmla="*/ 89817 h 132421"/>
              <a:gd name="csX29" fmla="*/ 2753258 w 3968404"/>
              <a:gd name="csY29" fmla="*/ 69178 h 132421"/>
              <a:gd name="csX30" fmla="*/ 2918358 w 3968404"/>
              <a:gd name="csY30" fmla="*/ 78704 h 132421"/>
              <a:gd name="csX31" fmla="*/ 3026308 w 3968404"/>
              <a:gd name="csY31" fmla="*/ 110454 h 132421"/>
              <a:gd name="csX32" fmla="*/ 3968404 w 3968404"/>
              <a:gd name="csY32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46953 h 132421"/>
              <a:gd name="csX6" fmla="*/ 1476908 w 3968404"/>
              <a:gd name="csY6" fmla="*/ 81878 h 132421"/>
              <a:gd name="csX7" fmla="*/ 1599146 w 3968404"/>
              <a:gd name="csY7" fmla="*/ 40604 h 132421"/>
              <a:gd name="csX8" fmla="*/ 1629308 w 3968404"/>
              <a:gd name="csY8" fmla="*/ 5678 h 132421"/>
              <a:gd name="csX9" fmla="*/ 1662646 w 3968404"/>
              <a:gd name="csY9" fmla="*/ 15204 h 132421"/>
              <a:gd name="csX10" fmla="*/ 1703921 w 3968404"/>
              <a:gd name="csY10" fmla="*/ 917 h 132421"/>
              <a:gd name="csX11" fmla="*/ 1756308 w 3968404"/>
              <a:gd name="csY11" fmla="*/ 2504 h 132421"/>
              <a:gd name="csX12" fmla="*/ 1799171 w 3968404"/>
              <a:gd name="csY12" fmla="*/ 26317 h 132421"/>
              <a:gd name="csX13" fmla="*/ 1838858 w 3968404"/>
              <a:gd name="csY13" fmla="*/ 27904 h 132421"/>
              <a:gd name="csX14" fmla="*/ 1864258 w 3968404"/>
              <a:gd name="csY14" fmla="*/ 61240 h 132421"/>
              <a:gd name="csX15" fmla="*/ 1903946 w 3968404"/>
              <a:gd name="csY15" fmla="*/ 40604 h 132421"/>
              <a:gd name="csX16" fmla="*/ 1929346 w 3968404"/>
              <a:gd name="csY16" fmla="*/ 67592 h 132421"/>
              <a:gd name="csX17" fmla="*/ 1959508 w 3968404"/>
              <a:gd name="csY17" fmla="*/ 48541 h 132421"/>
              <a:gd name="csX18" fmla="*/ 2008721 w 3968404"/>
              <a:gd name="csY18" fmla="*/ 72354 h 132421"/>
              <a:gd name="csX19" fmla="*/ 2064283 w 3968404"/>
              <a:gd name="csY19" fmla="*/ 94578 h 132421"/>
              <a:gd name="csX20" fmla="*/ 2102383 w 3968404"/>
              <a:gd name="csY20" fmla="*/ 81879 h 132421"/>
              <a:gd name="csX21" fmla="*/ 2148421 w 3968404"/>
              <a:gd name="csY21" fmla="*/ 56480 h 132421"/>
              <a:gd name="csX22" fmla="*/ 2201488 w 3968404"/>
              <a:gd name="csY22" fmla="*/ 31773 h 132421"/>
              <a:gd name="csX23" fmla="*/ 2253195 w 3968404"/>
              <a:gd name="csY23" fmla="*/ 56478 h 132421"/>
              <a:gd name="csX24" fmla="*/ 2291296 w 3968404"/>
              <a:gd name="csY24" fmla="*/ 50129 h 132421"/>
              <a:gd name="csX25" fmla="*/ 2313521 w 3968404"/>
              <a:gd name="csY25" fmla="*/ 66004 h 132421"/>
              <a:gd name="csX26" fmla="*/ 2411945 w 3968404"/>
              <a:gd name="csY26" fmla="*/ 34253 h 132421"/>
              <a:gd name="csX27" fmla="*/ 2478620 w 3968404"/>
              <a:gd name="csY27" fmla="*/ 64416 h 132421"/>
              <a:gd name="csX28" fmla="*/ 2523071 w 3968404"/>
              <a:gd name="csY28" fmla="*/ 53304 h 132421"/>
              <a:gd name="csX29" fmla="*/ 2569108 w 3968404"/>
              <a:gd name="csY29" fmla="*/ 89817 h 132421"/>
              <a:gd name="csX30" fmla="*/ 2753258 w 3968404"/>
              <a:gd name="csY30" fmla="*/ 69178 h 132421"/>
              <a:gd name="csX31" fmla="*/ 2918358 w 3968404"/>
              <a:gd name="csY31" fmla="*/ 78704 h 132421"/>
              <a:gd name="csX32" fmla="*/ 3026308 w 3968404"/>
              <a:gd name="csY32" fmla="*/ 110454 h 132421"/>
              <a:gd name="csX33" fmla="*/ 3968404 w 3968404"/>
              <a:gd name="csY33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46953 h 132421"/>
              <a:gd name="csX6" fmla="*/ 1476908 w 3968404"/>
              <a:gd name="csY6" fmla="*/ 81878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46953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46953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78408 w 3968404"/>
              <a:gd name="csY3" fmla="*/ 85053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91108 w 3968404"/>
              <a:gd name="csY3" fmla="*/ 105690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29308 w 3968404"/>
              <a:gd name="csY9" fmla="*/ 5678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91108 w 3968404"/>
              <a:gd name="csY3" fmla="*/ 105690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0604 h 132421"/>
              <a:gd name="csX9" fmla="*/ 1637245 w 3968404"/>
              <a:gd name="csY9" fmla="*/ 8853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264058 w 3968404"/>
              <a:gd name="csY1" fmla="*/ 91403 h 132421"/>
              <a:gd name="csX2" fmla="*/ 594258 w 3968404"/>
              <a:gd name="csY2" fmla="*/ 75528 h 132421"/>
              <a:gd name="csX3" fmla="*/ 791108 w 3968404"/>
              <a:gd name="csY3" fmla="*/ 105690 h 132421"/>
              <a:gd name="csX4" fmla="*/ 1130833 w 3968404"/>
              <a:gd name="csY4" fmla="*/ 91403 h 132421"/>
              <a:gd name="csX5" fmla="*/ 1324508 w 3968404"/>
              <a:gd name="csY5" fmla="*/ 54891 h 132421"/>
              <a:gd name="csX6" fmla="*/ 1478496 w 3968404"/>
              <a:gd name="csY6" fmla="*/ 92991 h 132421"/>
              <a:gd name="csX7" fmla="*/ 1508658 w 3968404"/>
              <a:gd name="csY7" fmla="*/ 45367 h 132421"/>
              <a:gd name="csX8" fmla="*/ 1599146 w 3968404"/>
              <a:gd name="csY8" fmla="*/ 46954 h 132421"/>
              <a:gd name="csX9" fmla="*/ 1637245 w 3968404"/>
              <a:gd name="csY9" fmla="*/ 8853 h 132421"/>
              <a:gd name="csX10" fmla="*/ 1662646 w 3968404"/>
              <a:gd name="csY10" fmla="*/ 15204 h 132421"/>
              <a:gd name="csX11" fmla="*/ 1703921 w 3968404"/>
              <a:gd name="csY11" fmla="*/ 917 h 132421"/>
              <a:gd name="csX12" fmla="*/ 1756308 w 3968404"/>
              <a:gd name="csY12" fmla="*/ 2504 h 132421"/>
              <a:gd name="csX13" fmla="*/ 1799171 w 3968404"/>
              <a:gd name="csY13" fmla="*/ 26317 h 132421"/>
              <a:gd name="csX14" fmla="*/ 1838858 w 3968404"/>
              <a:gd name="csY14" fmla="*/ 27904 h 132421"/>
              <a:gd name="csX15" fmla="*/ 1864258 w 3968404"/>
              <a:gd name="csY15" fmla="*/ 61240 h 132421"/>
              <a:gd name="csX16" fmla="*/ 1903946 w 3968404"/>
              <a:gd name="csY16" fmla="*/ 40604 h 132421"/>
              <a:gd name="csX17" fmla="*/ 1929346 w 3968404"/>
              <a:gd name="csY17" fmla="*/ 67592 h 132421"/>
              <a:gd name="csX18" fmla="*/ 1959508 w 3968404"/>
              <a:gd name="csY18" fmla="*/ 48541 h 132421"/>
              <a:gd name="csX19" fmla="*/ 2008721 w 3968404"/>
              <a:gd name="csY19" fmla="*/ 72354 h 132421"/>
              <a:gd name="csX20" fmla="*/ 2064283 w 3968404"/>
              <a:gd name="csY20" fmla="*/ 94578 h 132421"/>
              <a:gd name="csX21" fmla="*/ 2102383 w 3968404"/>
              <a:gd name="csY21" fmla="*/ 81879 h 132421"/>
              <a:gd name="csX22" fmla="*/ 2148421 w 3968404"/>
              <a:gd name="csY22" fmla="*/ 56480 h 132421"/>
              <a:gd name="csX23" fmla="*/ 2201488 w 3968404"/>
              <a:gd name="csY23" fmla="*/ 31773 h 132421"/>
              <a:gd name="csX24" fmla="*/ 2253195 w 3968404"/>
              <a:gd name="csY24" fmla="*/ 56478 h 132421"/>
              <a:gd name="csX25" fmla="*/ 2291296 w 3968404"/>
              <a:gd name="csY25" fmla="*/ 50129 h 132421"/>
              <a:gd name="csX26" fmla="*/ 2313521 w 3968404"/>
              <a:gd name="csY26" fmla="*/ 66004 h 132421"/>
              <a:gd name="csX27" fmla="*/ 2411945 w 3968404"/>
              <a:gd name="csY27" fmla="*/ 34253 h 132421"/>
              <a:gd name="csX28" fmla="*/ 2478620 w 3968404"/>
              <a:gd name="csY28" fmla="*/ 64416 h 132421"/>
              <a:gd name="csX29" fmla="*/ 2523071 w 3968404"/>
              <a:gd name="csY29" fmla="*/ 53304 h 132421"/>
              <a:gd name="csX30" fmla="*/ 2569108 w 3968404"/>
              <a:gd name="csY30" fmla="*/ 89817 h 132421"/>
              <a:gd name="csX31" fmla="*/ 2753258 w 3968404"/>
              <a:gd name="csY31" fmla="*/ 69178 h 132421"/>
              <a:gd name="csX32" fmla="*/ 2918358 w 3968404"/>
              <a:gd name="csY32" fmla="*/ 78704 h 132421"/>
              <a:gd name="csX33" fmla="*/ 3026308 w 3968404"/>
              <a:gd name="csY33" fmla="*/ 110454 h 132421"/>
              <a:gd name="csX34" fmla="*/ 3968404 w 3968404"/>
              <a:gd name="csY34" fmla="*/ 132421 h 132421"/>
              <a:gd name="csX0" fmla="*/ 0 w 3968404"/>
              <a:gd name="csY0" fmla="*/ 53854 h 132421"/>
              <a:gd name="csX1" fmla="*/ 98958 w 3968404"/>
              <a:gd name="csY1" fmla="*/ 77117 h 132421"/>
              <a:gd name="csX2" fmla="*/ 264058 w 3968404"/>
              <a:gd name="csY2" fmla="*/ 91403 h 132421"/>
              <a:gd name="csX3" fmla="*/ 594258 w 3968404"/>
              <a:gd name="csY3" fmla="*/ 75528 h 132421"/>
              <a:gd name="csX4" fmla="*/ 791108 w 3968404"/>
              <a:gd name="csY4" fmla="*/ 105690 h 132421"/>
              <a:gd name="csX5" fmla="*/ 1130833 w 3968404"/>
              <a:gd name="csY5" fmla="*/ 91403 h 132421"/>
              <a:gd name="csX6" fmla="*/ 1324508 w 3968404"/>
              <a:gd name="csY6" fmla="*/ 54891 h 132421"/>
              <a:gd name="csX7" fmla="*/ 1478496 w 3968404"/>
              <a:gd name="csY7" fmla="*/ 92991 h 132421"/>
              <a:gd name="csX8" fmla="*/ 1508658 w 3968404"/>
              <a:gd name="csY8" fmla="*/ 45367 h 132421"/>
              <a:gd name="csX9" fmla="*/ 1599146 w 3968404"/>
              <a:gd name="csY9" fmla="*/ 46954 h 132421"/>
              <a:gd name="csX10" fmla="*/ 1637245 w 3968404"/>
              <a:gd name="csY10" fmla="*/ 8853 h 132421"/>
              <a:gd name="csX11" fmla="*/ 1662646 w 3968404"/>
              <a:gd name="csY11" fmla="*/ 15204 h 132421"/>
              <a:gd name="csX12" fmla="*/ 1703921 w 3968404"/>
              <a:gd name="csY12" fmla="*/ 917 h 132421"/>
              <a:gd name="csX13" fmla="*/ 1756308 w 3968404"/>
              <a:gd name="csY13" fmla="*/ 2504 h 132421"/>
              <a:gd name="csX14" fmla="*/ 1799171 w 3968404"/>
              <a:gd name="csY14" fmla="*/ 26317 h 132421"/>
              <a:gd name="csX15" fmla="*/ 1838858 w 3968404"/>
              <a:gd name="csY15" fmla="*/ 27904 h 132421"/>
              <a:gd name="csX16" fmla="*/ 1864258 w 3968404"/>
              <a:gd name="csY16" fmla="*/ 61240 h 132421"/>
              <a:gd name="csX17" fmla="*/ 1903946 w 3968404"/>
              <a:gd name="csY17" fmla="*/ 40604 h 132421"/>
              <a:gd name="csX18" fmla="*/ 1929346 w 3968404"/>
              <a:gd name="csY18" fmla="*/ 67592 h 132421"/>
              <a:gd name="csX19" fmla="*/ 1959508 w 3968404"/>
              <a:gd name="csY19" fmla="*/ 48541 h 132421"/>
              <a:gd name="csX20" fmla="*/ 2008721 w 3968404"/>
              <a:gd name="csY20" fmla="*/ 72354 h 132421"/>
              <a:gd name="csX21" fmla="*/ 2064283 w 3968404"/>
              <a:gd name="csY21" fmla="*/ 94578 h 132421"/>
              <a:gd name="csX22" fmla="*/ 2102383 w 3968404"/>
              <a:gd name="csY22" fmla="*/ 81879 h 132421"/>
              <a:gd name="csX23" fmla="*/ 2148421 w 3968404"/>
              <a:gd name="csY23" fmla="*/ 56480 h 132421"/>
              <a:gd name="csX24" fmla="*/ 2201488 w 3968404"/>
              <a:gd name="csY24" fmla="*/ 31773 h 132421"/>
              <a:gd name="csX25" fmla="*/ 2253195 w 3968404"/>
              <a:gd name="csY25" fmla="*/ 56478 h 132421"/>
              <a:gd name="csX26" fmla="*/ 2291296 w 3968404"/>
              <a:gd name="csY26" fmla="*/ 50129 h 132421"/>
              <a:gd name="csX27" fmla="*/ 2313521 w 3968404"/>
              <a:gd name="csY27" fmla="*/ 66004 h 132421"/>
              <a:gd name="csX28" fmla="*/ 2411945 w 3968404"/>
              <a:gd name="csY28" fmla="*/ 34253 h 132421"/>
              <a:gd name="csX29" fmla="*/ 2478620 w 3968404"/>
              <a:gd name="csY29" fmla="*/ 64416 h 132421"/>
              <a:gd name="csX30" fmla="*/ 2523071 w 3968404"/>
              <a:gd name="csY30" fmla="*/ 53304 h 132421"/>
              <a:gd name="csX31" fmla="*/ 2569108 w 3968404"/>
              <a:gd name="csY31" fmla="*/ 89817 h 132421"/>
              <a:gd name="csX32" fmla="*/ 2753258 w 3968404"/>
              <a:gd name="csY32" fmla="*/ 69178 h 132421"/>
              <a:gd name="csX33" fmla="*/ 2918358 w 3968404"/>
              <a:gd name="csY33" fmla="*/ 78704 h 132421"/>
              <a:gd name="csX34" fmla="*/ 3026308 w 3968404"/>
              <a:gd name="csY34" fmla="*/ 110454 h 132421"/>
              <a:gd name="csX35" fmla="*/ 3968404 w 3968404"/>
              <a:gd name="csY35" fmla="*/ 132421 h 132421"/>
              <a:gd name="csX0" fmla="*/ 0 w 3968404"/>
              <a:gd name="csY0" fmla="*/ 53854 h 132421"/>
              <a:gd name="csX1" fmla="*/ 98958 w 3968404"/>
              <a:gd name="csY1" fmla="*/ 77117 h 132421"/>
              <a:gd name="csX2" fmla="*/ 202146 w 3968404"/>
              <a:gd name="csY2" fmla="*/ 86642 h 132421"/>
              <a:gd name="csX3" fmla="*/ 264058 w 3968404"/>
              <a:gd name="csY3" fmla="*/ 91403 h 132421"/>
              <a:gd name="csX4" fmla="*/ 594258 w 3968404"/>
              <a:gd name="csY4" fmla="*/ 75528 h 132421"/>
              <a:gd name="csX5" fmla="*/ 791108 w 3968404"/>
              <a:gd name="csY5" fmla="*/ 105690 h 132421"/>
              <a:gd name="csX6" fmla="*/ 1130833 w 3968404"/>
              <a:gd name="csY6" fmla="*/ 91403 h 132421"/>
              <a:gd name="csX7" fmla="*/ 1324508 w 3968404"/>
              <a:gd name="csY7" fmla="*/ 54891 h 132421"/>
              <a:gd name="csX8" fmla="*/ 1478496 w 3968404"/>
              <a:gd name="csY8" fmla="*/ 92991 h 132421"/>
              <a:gd name="csX9" fmla="*/ 1508658 w 3968404"/>
              <a:gd name="csY9" fmla="*/ 45367 h 132421"/>
              <a:gd name="csX10" fmla="*/ 1599146 w 3968404"/>
              <a:gd name="csY10" fmla="*/ 46954 h 132421"/>
              <a:gd name="csX11" fmla="*/ 1637245 w 3968404"/>
              <a:gd name="csY11" fmla="*/ 8853 h 132421"/>
              <a:gd name="csX12" fmla="*/ 1662646 w 3968404"/>
              <a:gd name="csY12" fmla="*/ 15204 h 132421"/>
              <a:gd name="csX13" fmla="*/ 1703921 w 3968404"/>
              <a:gd name="csY13" fmla="*/ 917 h 132421"/>
              <a:gd name="csX14" fmla="*/ 1756308 w 3968404"/>
              <a:gd name="csY14" fmla="*/ 2504 h 132421"/>
              <a:gd name="csX15" fmla="*/ 1799171 w 3968404"/>
              <a:gd name="csY15" fmla="*/ 26317 h 132421"/>
              <a:gd name="csX16" fmla="*/ 1838858 w 3968404"/>
              <a:gd name="csY16" fmla="*/ 27904 h 132421"/>
              <a:gd name="csX17" fmla="*/ 1864258 w 3968404"/>
              <a:gd name="csY17" fmla="*/ 61240 h 132421"/>
              <a:gd name="csX18" fmla="*/ 1903946 w 3968404"/>
              <a:gd name="csY18" fmla="*/ 40604 h 132421"/>
              <a:gd name="csX19" fmla="*/ 1929346 w 3968404"/>
              <a:gd name="csY19" fmla="*/ 67592 h 132421"/>
              <a:gd name="csX20" fmla="*/ 1959508 w 3968404"/>
              <a:gd name="csY20" fmla="*/ 48541 h 132421"/>
              <a:gd name="csX21" fmla="*/ 2008721 w 3968404"/>
              <a:gd name="csY21" fmla="*/ 72354 h 132421"/>
              <a:gd name="csX22" fmla="*/ 2064283 w 3968404"/>
              <a:gd name="csY22" fmla="*/ 94578 h 132421"/>
              <a:gd name="csX23" fmla="*/ 2102383 w 3968404"/>
              <a:gd name="csY23" fmla="*/ 81879 h 132421"/>
              <a:gd name="csX24" fmla="*/ 2148421 w 3968404"/>
              <a:gd name="csY24" fmla="*/ 56480 h 132421"/>
              <a:gd name="csX25" fmla="*/ 2201488 w 3968404"/>
              <a:gd name="csY25" fmla="*/ 31773 h 132421"/>
              <a:gd name="csX26" fmla="*/ 2253195 w 3968404"/>
              <a:gd name="csY26" fmla="*/ 56478 h 132421"/>
              <a:gd name="csX27" fmla="*/ 2291296 w 3968404"/>
              <a:gd name="csY27" fmla="*/ 50129 h 132421"/>
              <a:gd name="csX28" fmla="*/ 2313521 w 3968404"/>
              <a:gd name="csY28" fmla="*/ 66004 h 132421"/>
              <a:gd name="csX29" fmla="*/ 2411945 w 3968404"/>
              <a:gd name="csY29" fmla="*/ 34253 h 132421"/>
              <a:gd name="csX30" fmla="*/ 2478620 w 3968404"/>
              <a:gd name="csY30" fmla="*/ 64416 h 132421"/>
              <a:gd name="csX31" fmla="*/ 2523071 w 3968404"/>
              <a:gd name="csY31" fmla="*/ 53304 h 132421"/>
              <a:gd name="csX32" fmla="*/ 2569108 w 3968404"/>
              <a:gd name="csY32" fmla="*/ 89817 h 132421"/>
              <a:gd name="csX33" fmla="*/ 2753258 w 3968404"/>
              <a:gd name="csY33" fmla="*/ 69178 h 132421"/>
              <a:gd name="csX34" fmla="*/ 2918358 w 3968404"/>
              <a:gd name="csY34" fmla="*/ 78704 h 132421"/>
              <a:gd name="csX35" fmla="*/ 3026308 w 3968404"/>
              <a:gd name="csY35" fmla="*/ 110454 h 132421"/>
              <a:gd name="csX36" fmla="*/ 3968404 w 3968404"/>
              <a:gd name="csY36" fmla="*/ 132421 h 132421"/>
              <a:gd name="csX0" fmla="*/ 0 w 3968404"/>
              <a:gd name="csY0" fmla="*/ 53854 h 132421"/>
              <a:gd name="csX1" fmla="*/ 98958 w 3968404"/>
              <a:gd name="csY1" fmla="*/ 77117 h 132421"/>
              <a:gd name="csX2" fmla="*/ 202146 w 3968404"/>
              <a:gd name="csY2" fmla="*/ 86642 h 132421"/>
              <a:gd name="csX3" fmla="*/ 264058 w 3968404"/>
              <a:gd name="csY3" fmla="*/ 91403 h 132421"/>
              <a:gd name="csX4" fmla="*/ 256121 w 3968404"/>
              <a:gd name="csY4" fmla="*/ 72354 h 132421"/>
              <a:gd name="csX5" fmla="*/ 594258 w 3968404"/>
              <a:gd name="csY5" fmla="*/ 75528 h 132421"/>
              <a:gd name="csX6" fmla="*/ 791108 w 3968404"/>
              <a:gd name="csY6" fmla="*/ 105690 h 132421"/>
              <a:gd name="csX7" fmla="*/ 1130833 w 3968404"/>
              <a:gd name="csY7" fmla="*/ 91403 h 132421"/>
              <a:gd name="csX8" fmla="*/ 1324508 w 3968404"/>
              <a:gd name="csY8" fmla="*/ 54891 h 132421"/>
              <a:gd name="csX9" fmla="*/ 1478496 w 3968404"/>
              <a:gd name="csY9" fmla="*/ 92991 h 132421"/>
              <a:gd name="csX10" fmla="*/ 1508658 w 3968404"/>
              <a:gd name="csY10" fmla="*/ 45367 h 132421"/>
              <a:gd name="csX11" fmla="*/ 1599146 w 3968404"/>
              <a:gd name="csY11" fmla="*/ 46954 h 132421"/>
              <a:gd name="csX12" fmla="*/ 1637245 w 3968404"/>
              <a:gd name="csY12" fmla="*/ 8853 h 132421"/>
              <a:gd name="csX13" fmla="*/ 1662646 w 3968404"/>
              <a:gd name="csY13" fmla="*/ 15204 h 132421"/>
              <a:gd name="csX14" fmla="*/ 1703921 w 3968404"/>
              <a:gd name="csY14" fmla="*/ 917 h 132421"/>
              <a:gd name="csX15" fmla="*/ 1756308 w 3968404"/>
              <a:gd name="csY15" fmla="*/ 2504 h 132421"/>
              <a:gd name="csX16" fmla="*/ 1799171 w 3968404"/>
              <a:gd name="csY16" fmla="*/ 26317 h 132421"/>
              <a:gd name="csX17" fmla="*/ 1838858 w 3968404"/>
              <a:gd name="csY17" fmla="*/ 27904 h 132421"/>
              <a:gd name="csX18" fmla="*/ 1864258 w 3968404"/>
              <a:gd name="csY18" fmla="*/ 61240 h 132421"/>
              <a:gd name="csX19" fmla="*/ 1903946 w 3968404"/>
              <a:gd name="csY19" fmla="*/ 40604 h 132421"/>
              <a:gd name="csX20" fmla="*/ 1929346 w 3968404"/>
              <a:gd name="csY20" fmla="*/ 67592 h 132421"/>
              <a:gd name="csX21" fmla="*/ 1959508 w 3968404"/>
              <a:gd name="csY21" fmla="*/ 48541 h 132421"/>
              <a:gd name="csX22" fmla="*/ 2008721 w 3968404"/>
              <a:gd name="csY22" fmla="*/ 72354 h 132421"/>
              <a:gd name="csX23" fmla="*/ 2064283 w 3968404"/>
              <a:gd name="csY23" fmla="*/ 94578 h 132421"/>
              <a:gd name="csX24" fmla="*/ 2102383 w 3968404"/>
              <a:gd name="csY24" fmla="*/ 81879 h 132421"/>
              <a:gd name="csX25" fmla="*/ 2148421 w 3968404"/>
              <a:gd name="csY25" fmla="*/ 56480 h 132421"/>
              <a:gd name="csX26" fmla="*/ 2201488 w 3968404"/>
              <a:gd name="csY26" fmla="*/ 31773 h 132421"/>
              <a:gd name="csX27" fmla="*/ 2253195 w 3968404"/>
              <a:gd name="csY27" fmla="*/ 56478 h 132421"/>
              <a:gd name="csX28" fmla="*/ 2291296 w 3968404"/>
              <a:gd name="csY28" fmla="*/ 50129 h 132421"/>
              <a:gd name="csX29" fmla="*/ 2313521 w 3968404"/>
              <a:gd name="csY29" fmla="*/ 66004 h 132421"/>
              <a:gd name="csX30" fmla="*/ 2411945 w 3968404"/>
              <a:gd name="csY30" fmla="*/ 34253 h 132421"/>
              <a:gd name="csX31" fmla="*/ 2478620 w 3968404"/>
              <a:gd name="csY31" fmla="*/ 64416 h 132421"/>
              <a:gd name="csX32" fmla="*/ 2523071 w 3968404"/>
              <a:gd name="csY32" fmla="*/ 53304 h 132421"/>
              <a:gd name="csX33" fmla="*/ 2569108 w 3968404"/>
              <a:gd name="csY33" fmla="*/ 89817 h 132421"/>
              <a:gd name="csX34" fmla="*/ 2753258 w 3968404"/>
              <a:gd name="csY34" fmla="*/ 69178 h 132421"/>
              <a:gd name="csX35" fmla="*/ 2918358 w 3968404"/>
              <a:gd name="csY35" fmla="*/ 78704 h 132421"/>
              <a:gd name="csX36" fmla="*/ 3026308 w 3968404"/>
              <a:gd name="csY36" fmla="*/ 110454 h 132421"/>
              <a:gd name="csX37" fmla="*/ 3968404 w 3968404"/>
              <a:gd name="csY37" fmla="*/ 132421 h 132421"/>
              <a:gd name="csX0" fmla="*/ 0 w 3968404"/>
              <a:gd name="csY0" fmla="*/ 53854 h 132421"/>
              <a:gd name="csX1" fmla="*/ 98958 w 3968404"/>
              <a:gd name="csY1" fmla="*/ 77117 h 132421"/>
              <a:gd name="csX2" fmla="*/ 202146 w 3968404"/>
              <a:gd name="csY2" fmla="*/ 86642 h 132421"/>
              <a:gd name="csX3" fmla="*/ 264058 w 3968404"/>
              <a:gd name="csY3" fmla="*/ 91403 h 132421"/>
              <a:gd name="csX4" fmla="*/ 297396 w 3968404"/>
              <a:gd name="csY4" fmla="*/ 81879 h 132421"/>
              <a:gd name="csX5" fmla="*/ 594258 w 3968404"/>
              <a:gd name="csY5" fmla="*/ 75528 h 132421"/>
              <a:gd name="csX6" fmla="*/ 791108 w 3968404"/>
              <a:gd name="csY6" fmla="*/ 105690 h 132421"/>
              <a:gd name="csX7" fmla="*/ 1130833 w 3968404"/>
              <a:gd name="csY7" fmla="*/ 91403 h 132421"/>
              <a:gd name="csX8" fmla="*/ 1324508 w 3968404"/>
              <a:gd name="csY8" fmla="*/ 54891 h 132421"/>
              <a:gd name="csX9" fmla="*/ 1478496 w 3968404"/>
              <a:gd name="csY9" fmla="*/ 92991 h 132421"/>
              <a:gd name="csX10" fmla="*/ 1508658 w 3968404"/>
              <a:gd name="csY10" fmla="*/ 45367 h 132421"/>
              <a:gd name="csX11" fmla="*/ 1599146 w 3968404"/>
              <a:gd name="csY11" fmla="*/ 46954 h 132421"/>
              <a:gd name="csX12" fmla="*/ 1637245 w 3968404"/>
              <a:gd name="csY12" fmla="*/ 8853 h 132421"/>
              <a:gd name="csX13" fmla="*/ 1662646 w 3968404"/>
              <a:gd name="csY13" fmla="*/ 15204 h 132421"/>
              <a:gd name="csX14" fmla="*/ 1703921 w 3968404"/>
              <a:gd name="csY14" fmla="*/ 917 h 132421"/>
              <a:gd name="csX15" fmla="*/ 1756308 w 3968404"/>
              <a:gd name="csY15" fmla="*/ 2504 h 132421"/>
              <a:gd name="csX16" fmla="*/ 1799171 w 3968404"/>
              <a:gd name="csY16" fmla="*/ 26317 h 132421"/>
              <a:gd name="csX17" fmla="*/ 1838858 w 3968404"/>
              <a:gd name="csY17" fmla="*/ 27904 h 132421"/>
              <a:gd name="csX18" fmla="*/ 1864258 w 3968404"/>
              <a:gd name="csY18" fmla="*/ 61240 h 132421"/>
              <a:gd name="csX19" fmla="*/ 1903946 w 3968404"/>
              <a:gd name="csY19" fmla="*/ 40604 h 132421"/>
              <a:gd name="csX20" fmla="*/ 1929346 w 3968404"/>
              <a:gd name="csY20" fmla="*/ 67592 h 132421"/>
              <a:gd name="csX21" fmla="*/ 1959508 w 3968404"/>
              <a:gd name="csY21" fmla="*/ 48541 h 132421"/>
              <a:gd name="csX22" fmla="*/ 2008721 w 3968404"/>
              <a:gd name="csY22" fmla="*/ 72354 h 132421"/>
              <a:gd name="csX23" fmla="*/ 2064283 w 3968404"/>
              <a:gd name="csY23" fmla="*/ 94578 h 132421"/>
              <a:gd name="csX24" fmla="*/ 2102383 w 3968404"/>
              <a:gd name="csY24" fmla="*/ 81879 h 132421"/>
              <a:gd name="csX25" fmla="*/ 2148421 w 3968404"/>
              <a:gd name="csY25" fmla="*/ 56480 h 132421"/>
              <a:gd name="csX26" fmla="*/ 2201488 w 3968404"/>
              <a:gd name="csY26" fmla="*/ 31773 h 132421"/>
              <a:gd name="csX27" fmla="*/ 2253195 w 3968404"/>
              <a:gd name="csY27" fmla="*/ 56478 h 132421"/>
              <a:gd name="csX28" fmla="*/ 2291296 w 3968404"/>
              <a:gd name="csY28" fmla="*/ 50129 h 132421"/>
              <a:gd name="csX29" fmla="*/ 2313521 w 3968404"/>
              <a:gd name="csY29" fmla="*/ 66004 h 132421"/>
              <a:gd name="csX30" fmla="*/ 2411945 w 3968404"/>
              <a:gd name="csY30" fmla="*/ 34253 h 132421"/>
              <a:gd name="csX31" fmla="*/ 2478620 w 3968404"/>
              <a:gd name="csY31" fmla="*/ 64416 h 132421"/>
              <a:gd name="csX32" fmla="*/ 2523071 w 3968404"/>
              <a:gd name="csY32" fmla="*/ 53304 h 132421"/>
              <a:gd name="csX33" fmla="*/ 2569108 w 3968404"/>
              <a:gd name="csY33" fmla="*/ 89817 h 132421"/>
              <a:gd name="csX34" fmla="*/ 2753258 w 3968404"/>
              <a:gd name="csY34" fmla="*/ 69178 h 132421"/>
              <a:gd name="csX35" fmla="*/ 2918358 w 3968404"/>
              <a:gd name="csY35" fmla="*/ 78704 h 132421"/>
              <a:gd name="csX36" fmla="*/ 3026308 w 3968404"/>
              <a:gd name="csY36" fmla="*/ 110454 h 132421"/>
              <a:gd name="csX37" fmla="*/ 3968404 w 3968404"/>
              <a:gd name="csY37" fmla="*/ 132421 h 132421"/>
              <a:gd name="csX0" fmla="*/ 0 w 3968404"/>
              <a:gd name="csY0" fmla="*/ 53854 h 132421"/>
              <a:gd name="csX1" fmla="*/ 98958 w 3968404"/>
              <a:gd name="csY1" fmla="*/ 77117 h 132421"/>
              <a:gd name="csX2" fmla="*/ 202146 w 3968404"/>
              <a:gd name="csY2" fmla="*/ 86642 h 132421"/>
              <a:gd name="csX3" fmla="*/ 264058 w 3968404"/>
              <a:gd name="csY3" fmla="*/ 91403 h 132421"/>
              <a:gd name="csX4" fmla="*/ 297396 w 3968404"/>
              <a:gd name="csY4" fmla="*/ 81879 h 132421"/>
              <a:gd name="csX5" fmla="*/ 594258 w 3968404"/>
              <a:gd name="csY5" fmla="*/ 75528 h 132421"/>
              <a:gd name="csX6" fmla="*/ 791108 w 3968404"/>
              <a:gd name="csY6" fmla="*/ 105690 h 132421"/>
              <a:gd name="csX7" fmla="*/ 1130833 w 3968404"/>
              <a:gd name="csY7" fmla="*/ 91403 h 132421"/>
              <a:gd name="csX8" fmla="*/ 1324508 w 3968404"/>
              <a:gd name="csY8" fmla="*/ 54891 h 132421"/>
              <a:gd name="csX9" fmla="*/ 1478496 w 3968404"/>
              <a:gd name="csY9" fmla="*/ 92991 h 132421"/>
              <a:gd name="csX10" fmla="*/ 1508658 w 3968404"/>
              <a:gd name="csY10" fmla="*/ 45367 h 132421"/>
              <a:gd name="csX11" fmla="*/ 1599146 w 3968404"/>
              <a:gd name="csY11" fmla="*/ 46954 h 132421"/>
              <a:gd name="csX12" fmla="*/ 1637245 w 3968404"/>
              <a:gd name="csY12" fmla="*/ 8853 h 132421"/>
              <a:gd name="csX13" fmla="*/ 1662646 w 3968404"/>
              <a:gd name="csY13" fmla="*/ 15204 h 132421"/>
              <a:gd name="csX14" fmla="*/ 1703921 w 3968404"/>
              <a:gd name="csY14" fmla="*/ 917 h 132421"/>
              <a:gd name="csX15" fmla="*/ 1756308 w 3968404"/>
              <a:gd name="csY15" fmla="*/ 2504 h 132421"/>
              <a:gd name="csX16" fmla="*/ 1799171 w 3968404"/>
              <a:gd name="csY16" fmla="*/ 26317 h 132421"/>
              <a:gd name="csX17" fmla="*/ 1838858 w 3968404"/>
              <a:gd name="csY17" fmla="*/ 27904 h 132421"/>
              <a:gd name="csX18" fmla="*/ 1864258 w 3968404"/>
              <a:gd name="csY18" fmla="*/ 61240 h 132421"/>
              <a:gd name="csX19" fmla="*/ 1903946 w 3968404"/>
              <a:gd name="csY19" fmla="*/ 40604 h 132421"/>
              <a:gd name="csX20" fmla="*/ 1929346 w 3968404"/>
              <a:gd name="csY20" fmla="*/ 67592 h 132421"/>
              <a:gd name="csX21" fmla="*/ 1959508 w 3968404"/>
              <a:gd name="csY21" fmla="*/ 48541 h 132421"/>
              <a:gd name="csX22" fmla="*/ 2008721 w 3968404"/>
              <a:gd name="csY22" fmla="*/ 72354 h 132421"/>
              <a:gd name="csX23" fmla="*/ 2064283 w 3968404"/>
              <a:gd name="csY23" fmla="*/ 94578 h 132421"/>
              <a:gd name="csX24" fmla="*/ 2102383 w 3968404"/>
              <a:gd name="csY24" fmla="*/ 81879 h 132421"/>
              <a:gd name="csX25" fmla="*/ 2148421 w 3968404"/>
              <a:gd name="csY25" fmla="*/ 56480 h 132421"/>
              <a:gd name="csX26" fmla="*/ 2201488 w 3968404"/>
              <a:gd name="csY26" fmla="*/ 31773 h 132421"/>
              <a:gd name="csX27" fmla="*/ 2253195 w 3968404"/>
              <a:gd name="csY27" fmla="*/ 56478 h 132421"/>
              <a:gd name="csX28" fmla="*/ 2291296 w 3968404"/>
              <a:gd name="csY28" fmla="*/ 50129 h 132421"/>
              <a:gd name="csX29" fmla="*/ 2313521 w 3968404"/>
              <a:gd name="csY29" fmla="*/ 66004 h 132421"/>
              <a:gd name="csX30" fmla="*/ 2411945 w 3968404"/>
              <a:gd name="csY30" fmla="*/ 34253 h 132421"/>
              <a:gd name="csX31" fmla="*/ 2478620 w 3968404"/>
              <a:gd name="csY31" fmla="*/ 64416 h 132421"/>
              <a:gd name="csX32" fmla="*/ 2523071 w 3968404"/>
              <a:gd name="csY32" fmla="*/ 53304 h 132421"/>
              <a:gd name="csX33" fmla="*/ 2569108 w 3968404"/>
              <a:gd name="csY33" fmla="*/ 89817 h 132421"/>
              <a:gd name="csX34" fmla="*/ 2753258 w 3968404"/>
              <a:gd name="csY34" fmla="*/ 69178 h 132421"/>
              <a:gd name="csX35" fmla="*/ 2918358 w 3968404"/>
              <a:gd name="csY35" fmla="*/ 78704 h 132421"/>
              <a:gd name="csX36" fmla="*/ 3026308 w 3968404"/>
              <a:gd name="csY36" fmla="*/ 110454 h 132421"/>
              <a:gd name="csX37" fmla="*/ 3968404 w 3968404"/>
              <a:gd name="csY37" fmla="*/ 132421 h 13242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</a:cxnLst>
            <a:rect l="l" t="t" r="r" b="b"/>
            <a:pathLst>
              <a:path w="3968404" h="132421">
                <a:moveTo>
                  <a:pt x="0" y="53854"/>
                </a:moveTo>
                <a:cubicBezTo>
                  <a:pt x="17816" y="56144"/>
                  <a:pt x="54948" y="70859"/>
                  <a:pt x="98958" y="77117"/>
                </a:cubicBezTo>
                <a:cubicBezTo>
                  <a:pt x="131061" y="82052"/>
                  <a:pt x="174629" y="84261"/>
                  <a:pt x="202146" y="86642"/>
                </a:cubicBezTo>
                <a:cubicBezTo>
                  <a:pt x="229663" y="89023"/>
                  <a:pt x="247919" y="91668"/>
                  <a:pt x="264058" y="91403"/>
                </a:cubicBezTo>
                <a:cubicBezTo>
                  <a:pt x="280197" y="91138"/>
                  <a:pt x="242363" y="84525"/>
                  <a:pt x="297396" y="81879"/>
                </a:cubicBezTo>
                <a:cubicBezTo>
                  <a:pt x="354017" y="103045"/>
                  <a:pt x="512237" y="72089"/>
                  <a:pt x="594258" y="75528"/>
                </a:cubicBezTo>
                <a:lnTo>
                  <a:pt x="791108" y="105690"/>
                </a:lnTo>
                <a:cubicBezTo>
                  <a:pt x="979580" y="111948"/>
                  <a:pt x="1042991" y="97753"/>
                  <a:pt x="1130833" y="91403"/>
                </a:cubicBezTo>
                <a:cubicBezTo>
                  <a:pt x="1246809" y="74378"/>
                  <a:pt x="1179516" y="52774"/>
                  <a:pt x="1324508" y="54891"/>
                </a:cubicBezTo>
                <a:cubicBezTo>
                  <a:pt x="1384833" y="53304"/>
                  <a:pt x="1373192" y="91933"/>
                  <a:pt x="1478496" y="92991"/>
                </a:cubicBezTo>
                <a:cubicBezTo>
                  <a:pt x="1492519" y="95107"/>
                  <a:pt x="1488285" y="52246"/>
                  <a:pt x="1508658" y="45367"/>
                </a:cubicBezTo>
                <a:cubicBezTo>
                  <a:pt x="1529031" y="38488"/>
                  <a:pt x="1581419" y="57537"/>
                  <a:pt x="1599146" y="46954"/>
                </a:cubicBezTo>
                <a:cubicBezTo>
                  <a:pt x="1616873" y="36371"/>
                  <a:pt x="1624810" y="10176"/>
                  <a:pt x="1637245" y="8853"/>
                </a:cubicBezTo>
                <a:cubicBezTo>
                  <a:pt x="1668201" y="-5170"/>
                  <a:pt x="1650211" y="15997"/>
                  <a:pt x="1662646" y="15204"/>
                </a:cubicBezTo>
                <a:cubicBezTo>
                  <a:pt x="1675081" y="14411"/>
                  <a:pt x="1688311" y="123"/>
                  <a:pt x="1703921" y="917"/>
                </a:cubicBezTo>
                <a:cubicBezTo>
                  <a:pt x="1719531" y="1711"/>
                  <a:pt x="1739639" y="-2523"/>
                  <a:pt x="1756308" y="2504"/>
                </a:cubicBezTo>
                <a:cubicBezTo>
                  <a:pt x="1784618" y="4092"/>
                  <a:pt x="1785413" y="22084"/>
                  <a:pt x="1799171" y="26317"/>
                </a:cubicBezTo>
                <a:cubicBezTo>
                  <a:pt x="1812929" y="30550"/>
                  <a:pt x="1828010" y="20231"/>
                  <a:pt x="1838858" y="27904"/>
                </a:cubicBezTo>
                <a:cubicBezTo>
                  <a:pt x="1849706" y="35577"/>
                  <a:pt x="1852352" y="57800"/>
                  <a:pt x="1864258" y="61240"/>
                </a:cubicBezTo>
                <a:cubicBezTo>
                  <a:pt x="1876164" y="64680"/>
                  <a:pt x="1893627" y="41927"/>
                  <a:pt x="1903946" y="40604"/>
                </a:cubicBezTo>
                <a:cubicBezTo>
                  <a:pt x="1914265" y="39281"/>
                  <a:pt x="1920615" y="65476"/>
                  <a:pt x="1929346" y="67592"/>
                </a:cubicBezTo>
                <a:cubicBezTo>
                  <a:pt x="1938077" y="69708"/>
                  <a:pt x="1947337" y="46424"/>
                  <a:pt x="1959508" y="48541"/>
                </a:cubicBezTo>
                <a:cubicBezTo>
                  <a:pt x="1974854" y="58595"/>
                  <a:pt x="1984379" y="81350"/>
                  <a:pt x="2008721" y="72354"/>
                </a:cubicBezTo>
                <a:cubicBezTo>
                  <a:pt x="2026713" y="79233"/>
                  <a:pt x="2049202" y="94578"/>
                  <a:pt x="2064283" y="94578"/>
                </a:cubicBezTo>
                <a:cubicBezTo>
                  <a:pt x="2079364" y="94578"/>
                  <a:pt x="2087831" y="88758"/>
                  <a:pt x="2102383" y="81879"/>
                </a:cubicBezTo>
                <a:cubicBezTo>
                  <a:pt x="2116935" y="75000"/>
                  <a:pt x="2133491" y="64037"/>
                  <a:pt x="2148421" y="56480"/>
                </a:cubicBezTo>
                <a:cubicBezTo>
                  <a:pt x="2183988" y="55273"/>
                  <a:pt x="2182174" y="31773"/>
                  <a:pt x="2201488" y="31773"/>
                </a:cubicBezTo>
                <a:cubicBezTo>
                  <a:pt x="2236502" y="32210"/>
                  <a:pt x="2192983" y="46804"/>
                  <a:pt x="2253195" y="56478"/>
                </a:cubicBezTo>
                <a:cubicBezTo>
                  <a:pt x="2267898" y="61125"/>
                  <a:pt x="2264573" y="50658"/>
                  <a:pt x="2291296" y="50129"/>
                </a:cubicBezTo>
                <a:cubicBezTo>
                  <a:pt x="2314050" y="49600"/>
                  <a:pt x="2290767" y="66533"/>
                  <a:pt x="2313521" y="66004"/>
                </a:cubicBezTo>
                <a:cubicBezTo>
                  <a:pt x="2346329" y="55420"/>
                  <a:pt x="2360087" y="67062"/>
                  <a:pt x="2411945" y="34253"/>
                </a:cubicBezTo>
                <a:cubicBezTo>
                  <a:pt x="2450045" y="38486"/>
                  <a:pt x="2455337" y="57537"/>
                  <a:pt x="2478620" y="64416"/>
                </a:cubicBezTo>
                <a:cubicBezTo>
                  <a:pt x="2501903" y="85847"/>
                  <a:pt x="2510636" y="48277"/>
                  <a:pt x="2523071" y="53304"/>
                </a:cubicBezTo>
                <a:cubicBezTo>
                  <a:pt x="2535506" y="58331"/>
                  <a:pt x="2530744" y="92728"/>
                  <a:pt x="2569108" y="89817"/>
                </a:cubicBezTo>
                <a:cubicBezTo>
                  <a:pt x="2640432" y="66682"/>
                  <a:pt x="2653775" y="54361"/>
                  <a:pt x="2753258" y="69178"/>
                </a:cubicBezTo>
                <a:cubicBezTo>
                  <a:pt x="2873266" y="77264"/>
                  <a:pt x="2872850" y="71825"/>
                  <a:pt x="2918358" y="78704"/>
                </a:cubicBezTo>
                <a:cubicBezTo>
                  <a:pt x="2963866" y="85583"/>
                  <a:pt x="2948667" y="110498"/>
                  <a:pt x="3026308" y="110454"/>
                </a:cubicBezTo>
                <a:cubicBezTo>
                  <a:pt x="3092690" y="124126"/>
                  <a:pt x="3654372" y="125099"/>
                  <a:pt x="3968404" y="132421"/>
                </a:cubicBezTo>
              </a:path>
            </a:pathLst>
          </a:custGeom>
          <a:noFill/>
          <a:ln w="28575">
            <a:solidFill>
              <a:srgbClr val="00CC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b="1" dirty="0"/>
          </a:p>
        </p:txBody>
      </p:sp>
      <p:cxnSp>
        <p:nvCxnSpPr>
          <p:cNvPr id="269339" name="Straight Arrow Connector 269338">
            <a:extLst>
              <a:ext uri="{FF2B5EF4-FFF2-40B4-BE49-F238E27FC236}">
                <a16:creationId xmlns:a16="http://schemas.microsoft.com/office/drawing/2014/main" id="{EC9EC84B-6E5B-709E-1F0F-7A0BB2DFA10E}"/>
              </a:ext>
            </a:extLst>
          </p:cNvPr>
          <p:cNvCxnSpPr>
            <a:cxnSpLocks/>
            <a:endCxn id="269336" idx="14"/>
          </p:cNvCxnSpPr>
          <p:nvPr/>
        </p:nvCxnSpPr>
        <p:spPr>
          <a:xfrm flipH="1" flipV="1">
            <a:off x="6564313" y="3983038"/>
            <a:ext cx="287863" cy="316182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79152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A486CC6-9BD2-BF7F-87A1-F91FAC7BA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9DAD8FFC-E680-A2D6-BED8-D4066FDE4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4" y="-7661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05D0FDFD-9B36-A5B1-3797-FAD306126679}"/>
              </a:ext>
            </a:extLst>
          </p:cNvPr>
          <p:cNvSpPr/>
          <p:nvPr/>
        </p:nvSpPr>
        <p:spPr bwMode="auto">
          <a:xfrm>
            <a:off x="8654" y="9068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BC7F7C60-CD06-286F-96B1-6DEE0D0449FF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FC684F79-EA81-9DD2-1358-A06A5BC5C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1DF2A6AB-0617-5C48-D823-FE0799EA9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CBF3EC2B-3D80-3BD6-AAFB-0100AEFEF8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435710EE-B578-FD88-3120-F2C267322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FE341046-4F82-2EEF-FA23-C1A14D8A2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7C3BC09A-A2A2-4143-53DC-A13BE8112A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9181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BFC62E6B-2AFD-653A-E514-4EA75931E3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8F87E45-1B41-F6C2-B92D-C5AE00E30243}"/>
              </a:ext>
            </a:extLst>
          </p:cNvPr>
          <p:cNvSpPr txBox="1"/>
          <p:nvPr/>
        </p:nvSpPr>
        <p:spPr>
          <a:xfrm>
            <a:off x="208111" y="1710690"/>
            <a:ext cx="8608557" cy="6597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2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observations in the ecliptic plane at various r compared with data</a:t>
            </a:r>
          </a:p>
          <a:p>
            <a:pPr lvl="0">
              <a:lnSpc>
                <a:spcPts val="2200"/>
              </a:lnSpc>
            </a:pP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    from L1 (r = R</a:t>
            </a:r>
            <a:r>
              <a:rPr lang="en-GB" sz="2000" baseline="-25000" dirty="0">
                <a:solidFill>
                  <a:srgbClr val="000022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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= 1au)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69314" name="Subtitle 2">
            <a:extLst>
              <a:ext uri="{FF2B5EF4-FFF2-40B4-BE49-F238E27FC236}">
                <a16:creationId xmlns:a16="http://schemas.microsoft.com/office/drawing/2014/main" id="{13510CD3-566F-992C-FBF3-8DE386E6AF80}"/>
              </a:ext>
            </a:extLst>
          </p:cNvPr>
          <p:cNvSpPr txBox="1">
            <a:spLocks/>
          </p:cNvSpPr>
          <p:nvPr/>
        </p:nvSpPr>
        <p:spPr bwMode="auto">
          <a:xfrm>
            <a:off x="3505941" y="430018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Excess flux</a:t>
            </a:r>
          </a:p>
          <a:p>
            <a:pPr lvl="0">
              <a:lnSpc>
                <a:spcPts val="2400"/>
              </a:lnSpc>
              <a:spcBef>
                <a:spcPts val="0"/>
              </a:spcBef>
              <a:buClr>
                <a:srgbClr val="D2002E"/>
              </a:buClr>
              <a:defRPr/>
            </a:pPr>
            <a:r>
              <a:rPr lang="en-GB" kern="0" dirty="0">
                <a:solidFill>
                  <a:prstClr val="black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Owens et al., JGR, 2008, doi: </a:t>
            </a:r>
            <a:r>
              <a:rPr lang="en-GB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10.1029/2008JA013677</a:t>
            </a:r>
          </a:p>
          <a:p>
            <a:pPr marL="0" marR="0" lvl="0" indent="0" algn="l" defTabSz="914400" rtl="0" eaLnBrk="1" fontAlgn="base" latinLnBrk="0" hangingPunct="1">
              <a:lnSpc>
                <a:spcPts val="24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endParaRPr kumimoji="0" lang="en-GB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Light" panose="02000600050000020004" pitchFamily="50" charset="0"/>
              <a:cs typeface="Arial" panose="020B0604020202020204" pitchFamily="34" charset="0"/>
            </a:endParaRPr>
          </a:p>
        </p:txBody>
      </p:sp>
      <p:sp>
        <p:nvSpPr>
          <p:cNvPr id="269326" name="TextBox 269325">
            <a:extLst>
              <a:ext uri="{FF2B5EF4-FFF2-40B4-BE49-F238E27FC236}">
                <a16:creationId xmlns:a16="http://schemas.microsoft.com/office/drawing/2014/main" id="{14642D9D-DFCF-0B0F-F5F1-B4BD4BDB53A5}"/>
              </a:ext>
            </a:extLst>
          </p:cNvPr>
          <p:cNvSpPr txBox="1"/>
          <p:nvPr/>
        </p:nvSpPr>
        <p:spPr>
          <a:xfrm>
            <a:off x="212514" y="2480733"/>
            <a:ext cx="3411476" cy="12240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2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lang="en-GB" sz="2400" dirty="0">
                <a:solidFill>
                  <a:prstClr val="black"/>
                </a:solidFill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F</a:t>
            </a:r>
            <a:r>
              <a:rPr lang="en-GB" sz="2200" baseline="-250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is the difference between the flux threading the heliocentric spheres of radius r and R</a:t>
            </a:r>
            <a:r>
              <a:rPr lang="en-GB" sz="2000" baseline="-25000" dirty="0">
                <a:solidFill>
                  <a:srgbClr val="000022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</a:t>
            </a:r>
            <a:r>
              <a:rPr lang="en-GB" sz="2200" baseline="-250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grows with r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sym typeface="Symbol" panose="05050102010706020507" pitchFamily="18" charset="2"/>
              </a:rPr>
              <a:t>                                            </a:t>
            </a:r>
            <a:endParaRPr kumimoji="0" lang="en-GB" sz="22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Book" panose="02000600030000020004" pitchFamily="50" charset="0"/>
              <a:sym typeface="Symbol" panose="05050102010706020507" pitchFamily="18" charset="2"/>
            </a:endParaRPr>
          </a:p>
        </p:txBody>
      </p:sp>
      <p:grpSp>
        <p:nvGrpSpPr>
          <p:cNvPr id="269331" name="Group 269330">
            <a:extLst>
              <a:ext uri="{FF2B5EF4-FFF2-40B4-BE49-F238E27FC236}">
                <a16:creationId xmlns:a16="http://schemas.microsoft.com/office/drawing/2014/main" id="{D180E1FA-B8C9-0049-24AD-EEB50C6898D2}"/>
              </a:ext>
            </a:extLst>
          </p:cNvPr>
          <p:cNvGrpSpPr/>
          <p:nvPr/>
        </p:nvGrpSpPr>
        <p:grpSpPr>
          <a:xfrm>
            <a:off x="89329" y="4792238"/>
            <a:ext cx="3875652" cy="1912051"/>
            <a:chOff x="200843" y="3953969"/>
            <a:chExt cx="3875652" cy="1912051"/>
          </a:xfrm>
        </p:grpSpPr>
        <p:grpSp>
          <p:nvGrpSpPr>
            <p:cNvPr id="269332" name="Group 269331">
              <a:extLst>
                <a:ext uri="{FF2B5EF4-FFF2-40B4-BE49-F238E27FC236}">
                  <a16:creationId xmlns:a16="http://schemas.microsoft.com/office/drawing/2014/main" id="{55DFB281-40D0-75AD-285B-4C331E37755E}"/>
                </a:ext>
              </a:extLst>
            </p:cNvPr>
            <p:cNvGrpSpPr/>
            <p:nvPr/>
          </p:nvGrpSpPr>
          <p:grpSpPr>
            <a:xfrm>
              <a:off x="200843" y="4381898"/>
              <a:ext cx="707572" cy="683000"/>
              <a:chOff x="3868764" y="4018639"/>
              <a:chExt cx="1365250" cy="1365250"/>
            </a:xfrm>
          </p:grpSpPr>
          <p:pic>
            <p:nvPicPr>
              <p:cNvPr id="269373" name="Picture 269372">
                <a:extLst>
                  <a:ext uri="{FF2B5EF4-FFF2-40B4-BE49-F238E27FC236}">
                    <a16:creationId xmlns:a16="http://schemas.microsoft.com/office/drawing/2014/main" id="{EE3A4AC9-C0B5-76EA-3384-AF49EE100C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868764" y="4018639"/>
                <a:ext cx="1365250" cy="1365250"/>
              </a:xfrm>
              <a:prstGeom prst="rect">
                <a:avLst/>
              </a:prstGeom>
            </p:spPr>
          </p:pic>
          <p:pic>
            <p:nvPicPr>
              <p:cNvPr id="269374" name="Picture 269373">
                <a:extLst>
                  <a:ext uri="{FF2B5EF4-FFF2-40B4-BE49-F238E27FC236}">
                    <a16:creationId xmlns:a16="http://schemas.microsoft.com/office/drawing/2014/main" id="{35D73CC6-D2C8-48DB-EA59-13FA52D05C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568129" y="4640850"/>
                <a:ext cx="477370" cy="324850"/>
              </a:xfrm>
              <a:prstGeom prst="rect">
                <a:avLst/>
              </a:prstGeom>
            </p:spPr>
          </p:pic>
          <p:pic>
            <p:nvPicPr>
              <p:cNvPr id="269375" name="Picture 269374">
                <a:extLst>
                  <a:ext uri="{FF2B5EF4-FFF2-40B4-BE49-F238E27FC236}">
                    <a16:creationId xmlns:a16="http://schemas.microsoft.com/office/drawing/2014/main" id="{6AA564F1-3D99-DF41-D83C-3A40B390CFF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43870" b="12496"/>
              <a:stretch>
                <a:fillRect/>
              </a:stretch>
            </p:blipFill>
            <p:spPr>
              <a:xfrm rot="16200000">
                <a:off x="4119986" y="4744945"/>
                <a:ext cx="257084" cy="228693"/>
              </a:xfrm>
              <a:prstGeom prst="rect">
                <a:avLst/>
              </a:prstGeom>
            </p:spPr>
          </p:pic>
          <p:pic>
            <p:nvPicPr>
              <p:cNvPr id="10240" name="Picture 10239">
                <a:extLst>
                  <a:ext uri="{FF2B5EF4-FFF2-40B4-BE49-F238E27FC236}">
                    <a16:creationId xmlns:a16="http://schemas.microsoft.com/office/drawing/2014/main" id="{6ED5A977-A0FB-5B5D-0AEF-D128CAB095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6200000">
                <a:off x="4400419" y="4304339"/>
                <a:ext cx="355530" cy="202869"/>
              </a:xfrm>
              <a:prstGeom prst="rect">
                <a:avLst/>
              </a:prstGeom>
            </p:spPr>
          </p:pic>
        </p:grpSp>
        <p:grpSp>
          <p:nvGrpSpPr>
            <p:cNvPr id="269333" name="Group 269332">
              <a:extLst>
                <a:ext uri="{FF2B5EF4-FFF2-40B4-BE49-F238E27FC236}">
                  <a16:creationId xmlns:a16="http://schemas.microsoft.com/office/drawing/2014/main" id="{F98136CF-4F38-71B6-D8DF-9EBFD739D35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898586" y="4440194"/>
              <a:ext cx="612000" cy="580921"/>
              <a:chOff x="3436219" y="1257300"/>
              <a:chExt cx="5236143" cy="4970245"/>
            </a:xfrm>
          </p:grpSpPr>
          <p:pic>
            <p:nvPicPr>
              <p:cNvPr id="269371" name="Picture 269370">
                <a:extLst>
                  <a:ext uri="{FF2B5EF4-FFF2-40B4-BE49-F238E27FC236}">
                    <a16:creationId xmlns:a16="http://schemas.microsoft.com/office/drawing/2014/main" id="{516ECC47-98AC-08D6-E91E-27794A6ED0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BEBA8EAE-BF5A-486C-A8C5-ECC9F3942E4B}">
                    <a14:imgProps xmlns:a14="http://schemas.microsoft.com/office/drawing/2010/main">
                      <a14:imgLayer r:embed="rId8">
                        <a14:imgEffect>
                          <a14:brightnessContrast bright="2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0593" t="6479" r="9123" b="4568"/>
              <a:stretch>
                <a:fillRect/>
              </a:stretch>
            </p:blipFill>
            <p:spPr>
              <a:xfrm>
                <a:off x="3436219" y="1257300"/>
                <a:ext cx="5236143" cy="4970245"/>
              </a:xfrm>
              <a:prstGeom prst="rect">
                <a:avLst/>
              </a:prstGeom>
            </p:spPr>
          </p:pic>
          <p:sp>
            <p:nvSpPr>
              <p:cNvPr id="269372" name="Oval 27">
                <a:extLst>
                  <a:ext uri="{FF2B5EF4-FFF2-40B4-BE49-F238E27FC236}">
                    <a16:creationId xmlns:a16="http://schemas.microsoft.com/office/drawing/2014/main" id="{D9E1975B-E450-84B8-0603-D93B2C5BBDFD}"/>
                  </a:ext>
                </a:extLst>
              </p:cNvPr>
              <p:cNvSpPr/>
              <p:nvPr/>
            </p:nvSpPr>
            <p:spPr>
              <a:xfrm>
                <a:off x="6078353" y="1366787"/>
                <a:ext cx="2391878" cy="4735630"/>
              </a:xfrm>
              <a:custGeom>
                <a:avLst/>
                <a:gdLst>
                  <a:gd name="csX0" fmla="*/ 0 w 4783756"/>
                  <a:gd name="csY0" fmla="*/ 2367815 h 4735629"/>
                  <a:gd name="csX1" fmla="*/ 2391878 w 4783756"/>
                  <a:gd name="csY1" fmla="*/ 0 h 4735629"/>
                  <a:gd name="csX2" fmla="*/ 4783756 w 4783756"/>
                  <a:gd name="csY2" fmla="*/ 2367815 h 4735629"/>
                  <a:gd name="csX3" fmla="*/ 2391878 w 4783756"/>
                  <a:gd name="csY3" fmla="*/ 4735630 h 4735629"/>
                  <a:gd name="csX4" fmla="*/ 0 w 4783756"/>
                  <a:gd name="csY4" fmla="*/ 2367815 h 4735629"/>
                  <a:gd name="csX0" fmla="*/ 0 w 4783756"/>
                  <a:gd name="csY0" fmla="*/ 2367815 h 4735630"/>
                  <a:gd name="csX1" fmla="*/ 2391878 w 4783756"/>
                  <a:gd name="csY1" fmla="*/ 0 h 4735630"/>
                  <a:gd name="csX2" fmla="*/ 4783756 w 4783756"/>
                  <a:gd name="csY2" fmla="*/ 2367815 h 4735630"/>
                  <a:gd name="csX3" fmla="*/ 2391878 w 4783756"/>
                  <a:gd name="csY3" fmla="*/ 4735630 h 4735630"/>
                  <a:gd name="csX4" fmla="*/ 0 w 4783756"/>
                  <a:gd name="csY4" fmla="*/ 2367815 h 4735630"/>
                  <a:gd name="csX0" fmla="*/ 0 w 4783756"/>
                  <a:gd name="csY0" fmla="*/ 2367815 h 4735630"/>
                  <a:gd name="csX1" fmla="*/ 2391878 w 4783756"/>
                  <a:gd name="csY1" fmla="*/ 0 h 4735630"/>
                  <a:gd name="csX2" fmla="*/ 4783756 w 4783756"/>
                  <a:gd name="csY2" fmla="*/ 2367815 h 4735630"/>
                  <a:gd name="csX3" fmla="*/ 2391878 w 4783756"/>
                  <a:gd name="csY3" fmla="*/ 4735630 h 4735630"/>
                  <a:gd name="csX4" fmla="*/ 0 w 4783756"/>
                  <a:gd name="csY4" fmla="*/ 2367815 h 4735630"/>
                  <a:gd name="csX0" fmla="*/ 744819 w 2929754"/>
                  <a:gd name="csY0" fmla="*/ 2213811 h 4735630"/>
                  <a:gd name="csX1" fmla="*/ 537876 w 2929754"/>
                  <a:gd name="csY1" fmla="*/ 0 h 4735630"/>
                  <a:gd name="csX2" fmla="*/ 2929754 w 2929754"/>
                  <a:gd name="csY2" fmla="*/ 2367815 h 4735630"/>
                  <a:gd name="csX3" fmla="*/ 537876 w 2929754"/>
                  <a:gd name="csY3" fmla="*/ 4735630 h 4735630"/>
                  <a:gd name="csX4" fmla="*/ 744819 w 2929754"/>
                  <a:gd name="csY4" fmla="*/ 2213811 h 4735630"/>
                  <a:gd name="csX0" fmla="*/ 744819 w 2929754"/>
                  <a:gd name="csY0" fmla="*/ 2213811 h 4735630"/>
                  <a:gd name="csX1" fmla="*/ 537876 w 2929754"/>
                  <a:gd name="csY1" fmla="*/ 0 h 4735630"/>
                  <a:gd name="csX2" fmla="*/ 2929754 w 2929754"/>
                  <a:gd name="csY2" fmla="*/ 2367815 h 4735630"/>
                  <a:gd name="csX3" fmla="*/ 537876 w 2929754"/>
                  <a:gd name="csY3" fmla="*/ 4735630 h 4735630"/>
                  <a:gd name="csX4" fmla="*/ 744819 w 2929754"/>
                  <a:gd name="csY4" fmla="*/ 2213811 h 4735630"/>
                  <a:gd name="csX0" fmla="*/ 211489 w 2396424"/>
                  <a:gd name="csY0" fmla="*/ 2213811 h 4735630"/>
                  <a:gd name="csX1" fmla="*/ 4546 w 2396424"/>
                  <a:gd name="csY1" fmla="*/ 0 h 4735630"/>
                  <a:gd name="csX2" fmla="*/ 2396424 w 2396424"/>
                  <a:gd name="csY2" fmla="*/ 2367815 h 4735630"/>
                  <a:gd name="csX3" fmla="*/ 4546 w 2396424"/>
                  <a:gd name="csY3" fmla="*/ 4735630 h 4735630"/>
                  <a:gd name="csX4" fmla="*/ 211489 w 2396424"/>
                  <a:gd name="csY4" fmla="*/ 2213811 h 4735630"/>
                  <a:gd name="csX0" fmla="*/ 72110 w 2401424"/>
                  <a:gd name="csY0" fmla="*/ 2396691 h 4735630"/>
                  <a:gd name="csX1" fmla="*/ 9546 w 2401424"/>
                  <a:gd name="csY1" fmla="*/ 0 h 4735630"/>
                  <a:gd name="csX2" fmla="*/ 2401424 w 2401424"/>
                  <a:gd name="csY2" fmla="*/ 2367815 h 4735630"/>
                  <a:gd name="csX3" fmla="*/ 9546 w 2401424"/>
                  <a:gd name="csY3" fmla="*/ 4735630 h 4735630"/>
                  <a:gd name="csX4" fmla="*/ 72110 w 2401424"/>
                  <a:gd name="csY4" fmla="*/ 2396691 h 4735630"/>
                  <a:gd name="csX0" fmla="*/ 62564 w 2391878"/>
                  <a:gd name="csY0" fmla="*/ 2396691 h 4735630"/>
                  <a:gd name="csX1" fmla="*/ 0 w 2391878"/>
                  <a:gd name="csY1" fmla="*/ 0 h 4735630"/>
                  <a:gd name="csX2" fmla="*/ 2391878 w 2391878"/>
                  <a:gd name="csY2" fmla="*/ 2367815 h 4735630"/>
                  <a:gd name="csX3" fmla="*/ 0 w 2391878"/>
                  <a:gd name="csY3" fmla="*/ 4735630 h 4735630"/>
                  <a:gd name="csX4" fmla="*/ 62564 w 2391878"/>
                  <a:gd name="csY4" fmla="*/ 2396691 h 4735630"/>
                  <a:gd name="csX0" fmla="*/ 62564 w 2391878"/>
                  <a:gd name="csY0" fmla="*/ 2396691 h 4735630"/>
                  <a:gd name="csX1" fmla="*/ 0 w 2391878"/>
                  <a:gd name="csY1" fmla="*/ 0 h 4735630"/>
                  <a:gd name="csX2" fmla="*/ 2391878 w 2391878"/>
                  <a:gd name="csY2" fmla="*/ 2367815 h 4735630"/>
                  <a:gd name="csX3" fmla="*/ 0 w 2391878"/>
                  <a:gd name="csY3" fmla="*/ 4735630 h 4735630"/>
                  <a:gd name="csX4" fmla="*/ 62564 w 2391878"/>
                  <a:gd name="csY4" fmla="*/ 2396691 h 47356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391878" h="4735630">
                    <a:moveTo>
                      <a:pt x="62564" y="2396691"/>
                    </a:moveTo>
                    <a:cubicBezTo>
                      <a:pt x="62564" y="1088983"/>
                      <a:pt x="84290" y="1087655"/>
                      <a:pt x="0" y="0"/>
                    </a:cubicBezTo>
                    <a:cubicBezTo>
                      <a:pt x="1320998" y="0"/>
                      <a:pt x="2391878" y="1060107"/>
                      <a:pt x="2391878" y="2367815"/>
                    </a:cubicBezTo>
                    <a:cubicBezTo>
                      <a:pt x="2391878" y="3675523"/>
                      <a:pt x="1320998" y="4735630"/>
                      <a:pt x="0" y="4735630"/>
                    </a:cubicBezTo>
                    <a:cubicBezTo>
                      <a:pt x="26539" y="2945331"/>
                      <a:pt x="62564" y="3704399"/>
                      <a:pt x="62564" y="239669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000000">
                      <a:alpha val="20000"/>
                    </a:srgbClr>
                  </a:gs>
                  <a:gs pos="40000">
                    <a:srgbClr val="000000"/>
                  </a:gs>
                  <a:gs pos="96000">
                    <a:srgbClr val="000000"/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</p:grpSp>
        <p:grpSp>
          <p:nvGrpSpPr>
            <p:cNvPr id="269334" name="Group 269333">
              <a:extLst>
                <a:ext uri="{FF2B5EF4-FFF2-40B4-BE49-F238E27FC236}">
                  <a16:creationId xmlns:a16="http://schemas.microsoft.com/office/drawing/2014/main" id="{84D451F1-72F3-7B7C-3B1C-72CD0269919D}"/>
                </a:ext>
              </a:extLst>
            </p:cNvPr>
            <p:cNvGrpSpPr>
              <a:grpSpLocks noChangeAspect="1"/>
            </p:cNvGrpSpPr>
            <p:nvPr/>
          </p:nvGrpSpPr>
          <p:grpSpPr>
            <a:xfrm rot="2670553">
              <a:off x="1506350" y="4509266"/>
              <a:ext cx="619692" cy="412036"/>
              <a:chOff x="6489377" y="3029040"/>
              <a:chExt cx="1580423" cy="1187750"/>
            </a:xfrm>
            <a:solidFill>
              <a:schemeClr val="tx1"/>
            </a:solidFill>
          </p:grpSpPr>
          <p:sp>
            <p:nvSpPr>
              <p:cNvPr id="269358" name="Oval 269357">
                <a:extLst>
                  <a:ext uri="{FF2B5EF4-FFF2-40B4-BE49-F238E27FC236}">
                    <a16:creationId xmlns:a16="http://schemas.microsoft.com/office/drawing/2014/main" id="{5450DEA2-A1A6-2B11-0070-D1E7C65CB1FA}"/>
                  </a:ext>
                </a:extLst>
              </p:cNvPr>
              <p:cNvSpPr/>
              <p:nvPr/>
            </p:nvSpPr>
            <p:spPr>
              <a:xfrm rot="2820974">
                <a:off x="6967336" y="3563454"/>
                <a:ext cx="540000" cy="199672"/>
              </a:xfrm>
              <a:prstGeom prst="ellipse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59" name="Rectangle 269358">
                <a:extLst>
                  <a:ext uri="{FF2B5EF4-FFF2-40B4-BE49-F238E27FC236}">
                    <a16:creationId xmlns:a16="http://schemas.microsoft.com/office/drawing/2014/main" id="{D476041F-41BF-A884-7979-39E391B7654C}"/>
                  </a:ext>
                </a:extLst>
              </p:cNvPr>
              <p:cNvSpPr/>
              <p:nvPr/>
            </p:nvSpPr>
            <p:spPr>
              <a:xfrm rot="2751012">
                <a:off x="7057991" y="3474693"/>
                <a:ext cx="512537" cy="205059"/>
              </a:xfrm>
              <a:prstGeom prst="rect">
                <a:avLst/>
              </a:pr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60" name="Oval 269359">
                <a:extLst>
                  <a:ext uri="{FF2B5EF4-FFF2-40B4-BE49-F238E27FC236}">
                    <a16:creationId xmlns:a16="http://schemas.microsoft.com/office/drawing/2014/main" id="{5472D0B6-FC13-5D55-A94E-0AEDD7FB99C5}"/>
                  </a:ext>
                </a:extLst>
              </p:cNvPr>
              <p:cNvSpPr/>
              <p:nvPr/>
            </p:nvSpPr>
            <p:spPr>
              <a:xfrm rot="2820974">
                <a:off x="7131201" y="3396011"/>
                <a:ext cx="513461" cy="199671"/>
              </a:xfrm>
              <a:prstGeom prst="ellipse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grpSp>
            <p:nvGrpSpPr>
              <p:cNvPr id="269361" name="Group 269360">
                <a:extLst>
                  <a:ext uri="{FF2B5EF4-FFF2-40B4-BE49-F238E27FC236}">
                    <a16:creationId xmlns:a16="http://schemas.microsoft.com/office/drawing/2014/main" id="{13858A5B-8D0B-5418-0F10-D4A95A5F0890}"/>
                  </a:ext>
                </a:extLst>
              </p:cNvPr>
              <p:cNvGrpSpPr/>
              <p:nvPr/>
            </p:nvGrpSpPr>
            <p:grpSpPr>
              <a:xfrm>
                <a:off x="6515326" y="3029040"/>
                <a:ext cx="632608" cy="311598"/>
                <a:chOff x="6515326" y="3029040"/>
                <a:chExt cx="632608" cy="311598"/>
              </a:xfrm>
              <a:grpFill/>
            </p:grpSpPr>
            <p:sp>
              <p:nvSpPr>
                <p:cNvPr id="269369" name="Rectangle 37">
                  <a:extLst>
                    <a:ext uri="{FF2B5EF4-FFF2-40B4-BE49-F238E27FC236}">
                      <a16:creationId xmlns:a16="http://schemas.microsoft.com/office/drawing/2014/main" id="{DB31C451-7312-90AA-C9EE-27CD5980E461}"/>
                    </a:ext>
                  </a:extLst>
                </p:cNvPr>
                <p:cNvSpPr/>
                <p:nvPr/>
              </p:nvSpPr>
              <p:spPr>
                <a:xfrm rot="2574768">
                  <a:off x="6848845" y="3305582"/>
                  <a:ext cx="299089" cy="35056"/>
                </a:xfrm>
                <a:custGeom>
                  <a:avLst/>
                  <a:gdLst>
                    <a:gd name="connsiteX0" fmla="*/ 0 w 328603"/>
                    <a:gd name="connsiteY0" fmla="*/ 0 h 206877"/>
                    <a:gd name="connsiteX1" fmla="*/ 328603 w 328603"/>
                    <a:gd name="connsiteY1" fmla="*/ 0 h 206877"/>
                    <a:gd name="connsiteX2" fmla="*/ 328603 w 328603"/>
                    <a:gd name="connsiteY2" fmla="*/ 206877 h 206877"/>
                    <a:gd name="connsiteX3" fmla="*/ 0 w 328603"/>
                    <a:gd name="connsiteY3" fmla="*/ 206877 h 206877"/>
                    <a:gd name="connsiteX4" fmla="*/ 0 w 328603"/>
                    <a:gd name="connsiteY4" fmla="*/ 0 h 206877"/>
                    <a:gd name="connsiteX0" fmla="*/ 0 w 344237"/>
                    <a:gd name="connsiteY0" fmla="*/ 0 h 206877"/>
                    <a:gd name="connsiteX1" fmla="*/ 328603 w 344237"/>
                    <a:gd name="connsiteY1" fmla="*/ 0 h 206877"/>
                    <a:gd name="connsiteX2" fmla="*/ 328603 w 344237"/>
                    <a:gd name="connsiteY2" fmla="*/ 206877 h 206877"/>
                    <a:gd name="connsiteX3" fmla="*/ 0 w 344237"/>
                    <a:gd name="connsiteY3" fmla="*/ 206877 h 206877"/>
                    <a:gd name="connsiteX4" fmla="*/ 0 w 344237"/>
                    <a:gd name="connsiteY4" fmla="*/ 0 h 206877"/>
                    <a:gd name="connsiteX0" fmla="*/ 0 w 364075"/>
                    <a:gd name="connsiteY0" fmla="*/ 0 h 206877"/>
                    <a:gd name="connsiteX1" fmla="*/ 328603 w 364075"/>
                    <a:gd name="connsiteY1" fmla="*/ 0 h 206877"/>
                    <a:gd name="connsiteX2" fmla="*/ 328603 w 364075"/>
                    <a:gd name="connsiteY2" fmla="*/ 206877 h 206877"/>
                    <a:gd name="connsiteX3" fmla="*/ 0 w 364075"/>
                    <a:gd name="connsiteY3" fmla="*/ 206877 h 206877"/>
                    <a:gd name="connsiteX4" fmla="*/ 0 w 364075"/>
                    <a:gd name="connsiteY4" fmla="*/ 0 h 206877"/>
                    <a:gd name="connsiteX0" fmla="*/ 0 w 356242"/>
                    <a:gd name="connsiteY0" fmla="*/ 0 h 206877"/>
                    <a:gd name="connsiteX1" fmla="*/ 328603 w 356242"/>
                    <a:gd name="connsiteY1" fmla="*/ 0 h 206877"/>
                    <a:gd name="connsiteX2" fmla="*/ 328603 w 356242"/>
                    <a:gd name="connsiteY2" fmla="*/ 206877 h 206877"/>
                    <a:gd name="connsiteX3" fmla="*/ 0 w 356242"/>
                    <a:gd name="connsiteY3" fmla="*/ 206877 h 206877"/>
                    <a:gd name="connsiteX4" fmla="*/ 0 w 356242"/>
                    <a:gd name="connsiteY4" fmla="*/ 0 h 206877"/>
                    <a:gd name="connsiteX0" fmla="*/ 0 w 353483"/>
                    <a:gd name="connsiteY0" fmla="*/ 0 h 206877"/>
                    <a:gd name="connsiteX1" fmla="*/ 328603 w 353483"/>
                    <a:gd name="connsiteY1" fmla="*/ 0 h 206877"/>
                    <a:gd name="connsiteX2" fmla="*/ 328603 w 353483"/>
                    <a:gd name="connsiteY2" fmla="*/ 206877 h 206877"/>
                    <a:gd name="connsiteX3" fmla="*/ 0 w 353483"/>
                    <a:gd name="connsiteY3" fmla="*/ 206877 h 206877"/>
                    <a:gd name="connsiteX4" fmla="*/ 0 w 353483"/>
                    <a:gd name="connsiteY4" fmla="*/ 0 h 206877"/>
                    <a:gd name="connsiteX0" fmla="*/ 0 w 346752"/>
                    <a:gd name="connsiteY0" fmla="*/ 0 h 206877"/>
                    <a:gd name="connsiteX1" fmla="*/ 328603 w 346752"/>
                    <a:gd name="connsiteY1" fmla="*/ 0 h 206877"/>
                    <a:gd name="connsiteX2" fmla="*/ 328603 w 346752"/>
                    <a:gd name="connsiteY2" fmla="*/ 206877 h 206877"/>
                    <a:gd name="connsiteX3" fmla="*/ 0 w 346752"/>
                    <a:gd name="connsiteY3" fmla="*/ 206877 h 206877"/>
                    <a:gd name="connsiteX4" fmla="*/ 0 w 346752"/>
                    <a:gd name="connsiteY4" fmla="*/ 0 h 206877"/>
                    <a:gd name="connsiteX0" fmla="*/ 0 w 341998"/>
                    <a:gd name="connsiteY0" fmla="*/ 0 h 206877"/>
                    <a:gd name="connsiteX1" fmla="*/ 328603 w 341998"/>
                    <a:gd name="connsiteY1" fmla="*/ 0 h 206877"/>
                    <a:gd name="connsiteX2" fmla="*/ 328603 w 341998"/>
                    <a:gd name="connsiteY2" fmla="*/ 206877 h 206877"/>
                    <a:gd name="connsiteX3" fmla="*/ 0 w 341998"/>
                    <a:gd name="connsiteY3" fmla="*/ 206877 h 206877"/>
                    <a:gd name="connsiteX4" fmla="*/ 0 w 341998"/>
                    <a:gd name="connsiteY4" fmla="*/ 0 h 206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998" h="206877">
                      <a:moveTo>
                        <a:pt x="0" y="0"/>
                      </a:moveTo>
                      <a:lnTo>
                        <a:pt x="328603" y="0"/>
                      </a:lnTo>
                      <a:cubicBezTo>
                        <a:pt x="349382" y="95935"/>
                        <a:pt x="343286" y="119983"/>
                        <a:pt x="328603" y="206877"/>
                      </a:cubicBezTo>
                      <a:lnTo>
                        <a:pt x="0" y="2068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  <p:sp>
              <p:nvSpPr>
                <p:cNvPr id="269370" name="Rectangle 269369">
                  <a:extLst>
                    <a:ext uri="{FF2B5EF4-FFF2-40B4-BE49-F238E27FC236}">
                      <a16:creationId xmlns:a16="http://schemas.microsoft.com/office/drawing/2014/main" id="{92EC2D4C-F4CB-4436-3287-838957316E7F}"/>
                    </a:ext>
                  </a:extLst>
                </p:cNvPr>
                <p:cNvSpPr/>
                <p:nvPr/>
              </p:nvSpPr>
              <p:spPr>
                <a:xfrm rot="2650781" flipH="1" flipV="1">
                  <a:off x="6515326" y="3029040"/>
                  <a:ext cx="602827" cy="194871"/>
                </a:xfrm>
                <a:prstGeom prst="rect">
                  <a:avLst/>
                </a:pr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</p:grpSp>
          <p:sp>
            <p:nvSpPr>
              <p:cNvPr id="269362" name="Rectangle 37">
                <a:extLst>
                  <a:ext uri="{FF2B5EF4-FFF2-40B4-BE49-F238E27FC236}">
                    <a16:creationId xmlns:a16="http://schemas.microsoft.com/office/drawing/2014/main" id="{4C30DDB5-8C6B-98F2-FB25-1ABDB3DEB0AE}"/>
                  </a:ext>
                </a:extLst>
              </p:cNvPr>
              <p:cNvSpPr/>
              <p:nvPr/>
            </p:nvSpPr>
            <p:spPr>
              <a:xfrm rot="7974768">
                <a:off x="7454397" y="3506410"/>
                <a:ext cx="256879" cy="31484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63" name="Rectangle 37">
                <a:extLst>
                  <a:ext uri="{FF2B5EF4-FFF2-40B4-BE49-F238E27FC236}">
                    <a16:creationId xmlns:a16="http://schemas.microsoft.com/office/drawing/2014/main" id="{98B60AC9-6F69-5600-A2D8-23DD5B046097}"/>
                  </a:ext>
                </a:extLst>
              </p:cNvPr>
              <p:cNvSpPr/>
              <p:nvPr/>
            </p:nvSpPr>
            <p:spPr>
              <a:xfrm rot="12316951">
                <a:off x="6716806" y="3616146"/>
                <a:ext cx="292984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64" name="Rectangle 37">
                <a:extLst>
                  <a:ext uri="{FF2B5EF4-FFF2-40B4-BE49-F238E27FC236}">
                    <a16:creationId xmlns:a16="http://schemas.microsoft.com/office/drawing/2014/main" id="{3BBADBE7-FF20-D27C-E331-9E9E49918B74}"/>
                  </a:ext>
                </a:extLst>
              </p:cNvPr>
              <p:cNvSpPr/>
              <p:nvPr/>
            </p:nvSpPr>
            <p:spPr>
              <a:xfrm rot="8422236">
                <a:off x="6975086" y="3636185"/>
                <a:ext cx="125911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65" name="Rectangle 37">
                <a:extLst>
                  <a:ext uri="{FF2B5EF4-FFF2-40B4-BE49-F238E27FC236}">
                    <a16:creationId xmlns:a16="http://schemas.microsoft.com/office/drawing/2014/main" id="{1B19025B-B15A-1FAF-EB25-1F9BF173AF31}"/>
                  </a:ext>
                </a:extLst>
              </p:cNvPr>
              <p:cNvSpPr/>
              <p:nvPr/>
            </p:nvSpPr>
            <p:spPr>
              <a:xfrm rot="8422236">
                <a:off x="6489377" y="3644419"/>
                <a:ext cx="283350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grpSp>
            <p:nvGrpSpPr>
              <p:cNvPr id="269366" name="Group 269365">
                <a:extLst>
                  <a:ext uri="{FF2B5EF4-FFF2-40B4-BE49-F238E27FC236}">
                    <a16:creationId xmlns:a16="http://schemas.microsoft.com/office/drawing/2014/main" id="{32A79E6B-1498-129E-5036-EDFBC2393A2A}"/>
                  </a:ext>
                </a:extLst>
              </p:cNvPr>
              <p:cNvGrpSpPr/>
              <p:nvPr/>
            </p:nvGrpSpPr>
            <p:grpSpPr>
              <a:xfrm flipH="1" flipV="1">
                <a:off x="7399141" y="3848476"/>
                <a:ext cx="670659" cy="368314"/>
                <a:chOff x="6477275" y="2972324"/>
                <a:chExt cx="670659" cy="368314"/>
              </a:xfrm>
              <a:grpFill/>
            </p:grpSpPr>
            <p:sp>
              <p:nvSpPr>
                <p:cNvPr id="269367" name="Rectangle 37">
                  <a:extLst>
                    <a:ext uri="{FF2B5EF4-FFF2-40B4-BE49-F238E27FC236}">
                      <a16:creationId xmlns:a16="http://schemas.microsoft.com/office/drawing/2014/main" id="{B80F7EFA-54B9-ADA2-D98B-AF2D62AB3470}"/>
                    </a:ext>
                  </a:extLst>
                </p:cNvPr>
                <p:cNvSpPr/>
                <p:nvPr/>
              </p:nvSpPr>
              <p:spPr>
                <a:xfrm rot="2574768">
                  <a:off x="6848845" y="3305582"/>
                  <a:ext cx="299089" cy="35056"/>
                </a:xfrm>
                <a:custGeom>
                  <a:avLst/>
                  <a:gdLst>
                    <a:gd name="connsiteX0" fmla="*/ 0 w 328603"/>
                    <a:gd name="connsiteY0" fmla="*/ 0 h 206877"/>
                    <a:gd name="connsiteX1" fmla="*/ 328603 w 328603"/>
                    <a:gd name="connsiteY1" fmla="*/ 0 h 206877"/>
                    <a:gd name="connsiteX2" fmla="*/ 328603 w 328603"/>
                    <a:gd name="connsiteY2" fmla="*/ 206877 h 206877"/>
                    <a:gd name="connsiteX3" fmla="*/ 0 w 328603"/>
                    <a:gd name="connsiteY3" fmla="*/ 206877 h 206877"/>
                    <a:gd name="connsiteX4" fmla="*/ 0 w 328603"/>
                    <a:gd name="connsiteY4" fmla="*/ 0 h 206877"/>
                    <a:gd name="connsiteX0" fmla="*/ 0 w 344237"/>
                    <a:gd name="connsiteY0" fmla="*/ 0 h 206877"/>
                    <a:gd name="connsiteX1" fmla="*/ 328603 w 344237"/>
                    <a:gd name="connsiteY1" fmla="*/ 0 h 206877"/>
                    <a:gd name="connsiteX2" fmla="*/ 328603 w 344237"/>
                    <a:gd name="connsiteY2" fmla="*/ 206877 h 206877"/>
                    <a:gd name="connsiteX3" fmla="*/ 0 w 344237"/>
                    <a:gd name="connsiteY3" fmla="*/ 206877 h 206877"/>
                    <a:gd name="connsiteX4" fmla="*/ 0 w 344237"/>
                    <a:gd name="connsiteY4" fmla="*/ 0 h 206877"/>
                    <a:gd name="connsiteX0" fmla="*/ 0 w 364075"/>
                    <a:gd name="connsiteY0" fmla="*/ 0 h 206877"/>
                    <a:gd name="connsiteX1" fmla="*/ 328603 w 364075"/>
                    <a:gd name="connsiteY1" fmla="*/ 0 h 206877"/>
                    <a:gd name="connsiteX2" fmla="*/ 328603 w 364075"/>
                    <a:gd name="connsiteY2" fmla="*/ 206877 h 206877"/>
                    <a:gd name="connsiteX3" fmla="*/ 0 w 364075"/>
                    <a:gd name="connsiteY3" fmla="*/ 206877 h 206877"/>
                    <a:gd name="connsiteX4" fmla="*/ 0 w 364075"/>
                    <a:gd name="connsiteY4" fmla="*/ 0 h 206877"/>
                    <a:gd name="connsiteX0" fmla="*/ 0 w 356242"/>
                    <a:gd name="connsiteY0" fmla="*/ 0 h 206877"/>
                    <a:gd name="connsiteX1" fmla="*/ 328603 w 356242"/>
                    <a:gd name="connsiteY1" fmla="*/ 0 h 206877"/>
                    <a:gd name="connsiteX2" fmla="*/ 328603 w 356242"/>
                    <a:gd name="connsiteY2" fmla="*/ 206877 h 206877"/>
                    <a:gd name="connsiteX3" fmla="*/ 0 w 356242"/>
                    <a:gd name="connsiteY3" fmla="*/ 206877 h 206877"/>
                    <a:gd name="connsiteX4" fmla="*/ 0 w 356242"/>
                    <a:gd name="connsiteY4" fmla="*/ 0 h 206877"/>
                    <a:gd name="connsiteX0" fmla="*/ 0 w 353483"/>
                    <a:gd name="connsiteY0" fmla="*/ 0 h 206877"/>
                    <a:gd name="connsiteX1" fmla="*/ 328603 w 353483"/>
                    <a:gd name="connsiteY1" fmla="*/ 0 h 206877"/>
                    <a:gd name="connsiteX2" fmla="*/ 328603 w 353483"/>
                    <a:gd name="connsiteY2" fmla="*/ 206877 h 206877"/>
                    <a:gd name="connsiteX3" fmla="*/ 0 w 353483"/>
                    <a:gd name="connsiteY3" fmla="*/ 206877 h 206877"/>
                    <a:gd name="connsiteX4" fmla="*/ 0 w 353483"/>
                    <a:gd name="connsiteY4" fmla="*/ 0 h 206877"/>
                    <a:gd name="connsiteX0" fmla="*/ 0 w 346752"/>
                    <a:gd name="connsiteY0" fmla="*/ 0 h 206877"/>
                    <a:gd name="connsiteX1" fmla="*/ 328603 w 346752"/>
                    <a:gd name="connsiteY1" fmla="*/ 0 h 206877"/>
                    <a:gd name="connsiteX2" fmla="*/ 328603 w 346752"/>
                    <a:gd name="connsiteY2" fmla="*/ 206877 h 206877"/>
                    <a:gd name="connsiteX3" fmla="*/ 0 w 346752"/>
                    <a:gd name="connsiteY3" fmla="*/ 206877 h 206877"/>
                    <a:gd name="connsiteX4" fmla="*/ 0 w 346752"/>
                    <a:gd name="connsiteY4" fmla="*/ 0 h 206877"/>
                    <a:gd name="connsiteX0" fmla="*/ 0 w 341998"/>
                    <a:gd name="connsiteY0" fmla="*/ 0 h 206877"/>
                    <a:gd name="connsiteX1" fmla="*/ 328603 w 341998"/>
                    <a:gd name="connsiteY1" fmla="*/ 0 h 206877"/>
                    <a:gd name="connsiteX2" fmla="*/ 328603 w 341998"/>
                    <a:gd name="connsiteY2" fmla="*/ 206877 h 206877"/>
                    <a:gd name="connsiteX3" fmla="*/ 0 w 341998"/>
                    <a:gd name="connsiteY3" fmla="*/ 206877 h 206877"/>
                    <a:gd name="connsiteX4" fmla="*/ 0 w 341998"/>
                    <a:gd name="connsiteY4" fmla="*/ 0 h 206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998" h="206877">
                      <a:moveTo>
                        <a:pt x="0" y="0"/>
                      </a:moveTo>
                      <a:lnTo>
                        <a:pt x="328603" y="0"/>
                      </a:lnTo>
                      <a:cubicBezTo>
                        <a:pt x="349382" y="95935"/>
                        <a:pt x="343286" y="119983"/>
                        <a:pt x="328603" y="206877"/>
                      </a:cubicBezTo>
                      <a:lnTo>
                        <a:pt x="0" y="2068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  <p:sp>
              <p:nvSpPr>
                <p:cNvPr id="269368" name="Rectangle 269367">
                  <a:extLst>
                    <a:ext uri="{FF2B5EF4-FFF2-40B4-BE49-F238E27FC236}">
                      <a16:creationId xmlns:a16="http://schemas.microsoft.com/office/drawing/2014/main" id="{D4E8A7C7-0707-39F9-6E4E-83F1B907F2E4}"/>
                    </a:ext>
                  </a:extLst>
                </p:cNvPr>
                <p:cNvSpPr/>
                <p:nvPr/>
              </p:nvSpPr>
              <p:spPr>
                <a:xfrm rot="2650781" flipH="1" flipV="1">
                  <a:off x="6477275" y="2972324"/>
                  <a:ext cx="602827" cy="194871"/>
                </a:xfrm>
                <a:prstGeom prst="rect">
                  <a:avLst/>
                </a:pr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</p:grpSp>
        </p:grpSp>
        <p:cxnSp>
          <p:nvCxnSpPr>
            <p:cNvPr id="269335" name="Straight Connector 269334">
              <a:extLst>
                <a:ext uri="{FF2B5EF4-FFF2-40B4-BE49-F238E27FC236}">
                  <a16:creationId xmlns:a16="http://schemas.microsoft.com/office/drawing/2014/main" id="{44E2576A-B7BA-E77E-9D16-E7E619A23C20}"/>
                </a:ext>
              </a:extLst>
            </p:cNvPr>
            <p:cNvCxnSpPr/>
            <p:nvPr/>
          </p:nvCxnSpPr>
          <p:spPr>
            <a:xfrm>
              <a:off x="560320" y="4727617"/>
              <a:ext cx="1188000" cy="0"/>
            </a:xfrm>
            <a:prstGeom prst="line">
              <a:avLst/>
            </a:prstGeom>
            <a:ln w="12700">
              <a:solidFill>
                <a:srgbClr val="000000"/>
              </a:solidFill>
              <a:headEnd type="triangle" w="med" len="med"/>
              <a:tailEnd type="triangl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9336" name="Group 269335">
              <a:extLst>
                <a:ext uri="{FF2B5EF4-FFF2-40B4-BE49-F238E27FC236}">
                  <a16:creationId xmlns:a16="http://schemas.microsoft.com/office/drawing/2014/main" id="{6F9739EB-9637-A0A6-A25B-9225DF3C3126}"/>
                </a:ext>
              </a:extLst>
            </p:cNvPr>
            <p:cNvGrpSpPr>
              <a:grpSpLocks noChangeAspect="1"/>
            </p:cNvGrpSpPr>
            <p:nvPr/>
          </p:nvGrpSpPr>
          <p:grpSpPr>
            <a:xfrm rot="17432727">
              <a:off x="3027863" y="4508359"/>
              <a:ext cx="619692" cy="412036"/>
              <a:chOff x="6489377" y="3029040"/>
              <a:chExt cx="1580423" cy="1187750"/>
            </a:xfrm>
            <a:solidFill>
              <a:schemeClr val="tx1"/>
            </a:solidFill>
          </p:grpSpPr>
          <p:sp>
            <p:nvSpPr>
              <p:cNvPr id="269345" name="Oval 269344">
                <a:extLst>
                  <a:ext uri="{FF2B5EF4-FFF2-40B4-BE49-F238E27FC236}">
                    <a16:creationId xmlns:a16="http://schemas.microsoft.com/office/drawing/2014/main" id="{6814DC72-8611-5A0D-4FE8-FC455E843F85}"/>
                  </a:ext>
                </a:extLst>
              </p:cNvPr>
              <p:cNvSpPr/>
              <p:nvPr/>
            </p:nvSpPr>
            <p:spPr>
              <a:xfrm rot="2820974">
                <a:off x="6967336" y="3563454"/>
                <a:ext cx="540000" cy="199672"/>
              </a:xfrm>
              <a:prstGeom prst="ellipse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46" name="Rectangle 269345">
                <a:extLst>
                  <a:ext uri="{FF2B5EF4-FFF2-40B4-BE49-F238E27FC236}">
                    <a16:creationId xmlns:a16="http://schemas.microsoft.com/office/drawing/2014/main" id="{FB9297F6-79A1-496A-7646-E8B6515604E2}"/>
                  </a:ext>
                </a:extLst>
              </p:cNvPr>
              <p:cNvSpPr/>
              <p:nvPr/>
            </p:nvSpPr>
            <p:spPr>
              <a:xfrm rot="2751012">
                <a:off x="7057991" y="3474693"/>
                <a:ext cx="512537" cy="205059"/>
              </a:xfrm>
              <a:prstGeom prst="rect">
                <a:avLst/>
              </a:pr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47" name="Oval 269346">
                <a:extLst>
                  <a:ext uri="{FF2B5EF4-FFF2-40B4-BE49-F238E27FC236}">
                    <a16:creationId xmlns:a16="http://schemas.microsoft.com/office/drawing/2014/main" id="{FB9F96DF-9C68-FFD4-CE76-DA3BF812FA9F}"/>
                  </a:ext>
                </a:extLst>
              </p:cNvPr>
              <p:cNvSpPr/>
              <p:nvPr/>
            </p:nvSpPr>
            <p:spPr>
              <a:xfrm rot="2820974">
                <a:off x="7131200" y="3396011"/>
                <a:ext cx="513462" cy="199672"/>
              </a:xfrm>
              <a:prstGeom prst="ellipse">
                <a:avLst/>
              </a:pr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grpSp>
            <p:nvGrpSpPr>
              <p:cNvPr id="269348" name="Group 269347">
                <a:extLst>
                  <a:ext uri="{FF2B5EF4-FFF2-40B4-BE49-F238E27FC236}">
                    <a16:creationId xmlns:a16="http://schemas.microsoft.com/office/drawing/2014/main" id="{24D986C1-5A5F-1CC3-9020-24DC3C2172D0}"/>
                  </a:ext>
                </a:extLst>
              </p:cNvPr>
              <p:cNvGrpSpPr/>
              <p:nvPr/>
            </p:nvGrpSpPr>
            <p:grpSpPr>
              <a:xfrm>
                <a:off x="6515326" y="3029040"/>
                <a:ext cx="632608" cy="311598"/>
                <a:chOff x="6515326" y="3029040"/>
                <a:chExt cx="632608" cy="311598"/>
              </a:xfrm>
              <a:grpFill/>
            </p:grpSpPr>
            <p:sp>
              <p:nvSpPr>
                <p:cNvPr id="269356" name="Rectangle 37">
                  <a:extLst>
                    <a:ext uri="{FF2B5EF4-FFF2-40B4-BE49-F238E27FC236}">
                      <a16:creationId xmlns:a16="http://schemas.microsoft.com/office/drawing/2014/main" id="{D9A1004E-8A19-D125-1D8F-019C8C5E29E2}"/>
                    </a:ext>
                  </a:extLst>
                </p:cNvPr>
                <p:cNvSpPr/>
                <p:nvPr/>
              </p:nvSpPr>
              <p:spPr>
                <a:xfrm rot="2574768">
                  <a:off x="6848845" y="3305582"/>
                  <a:ext cx="299089" cy="35056"/>
                </a:xfrm>
                <a:custGeom>
                  <a:avLst/>
                  <a:gdLst>
                    <a:gd name="connsiteX0" fmla="*/ 0 w 328603"/>
                    <a:gd name="connsiteY0" fmla="*/ 0 h 206877"/>
                    <a:gd name="connsiteX1" fmla="*/ 328603 w 328603"/>
                    <a:gd name="connsiteY1" fmla="*/ 0 h 206877"/>
                    <a:gd name="connsiteX2" fmla="*/ 328603 w 328603"/>
                    <a:gd name="connsiteY2" fmla="*/ 206877 h 206877"/>
                    <a:gd name="connsiteX3" fmla="*/ 0 w 328603"/>
                    <a:gd name="connsiteY3" fmla="*/ 206877 h 206877"/>
                    <a:gd name="connsiteX4" fmla="*/ 0 w 328603"/>
                    <a:gd name="connsiteY4" fmla="*/ 0 h 206877"/>
                    <a:gd name="connsiteX0" fmla="*/ 0 w 344237"/>
                    <a:gd name="connsiteY0" fmla="*/ 0 h 206877"/>
                    <a:gd name="connsiteX1" fmla="*/ 328603 w 344237"/>
                    <a:gd name="connsiteY1" fmla="*/ 0 h 206877"/>
                    <a:gd name="connsiteX2" fmla="*/ 328603 w 344237"/>
                    <a:gd name="connsiteY2" fmla="*/ 206877 h 206877"/>
                    <a:gd name="connsiteX3" fmla="*/ 0 w 344237"/>
                    <a:gd name="connsiteY3" fmla="*/ 206877 h 206877"/>
                    <a:gd name="connsiteX4" fmla="*/ 0 w 344237"/>
                    <a:gd name="connsiteY4" fmla="*/ 0 h 206877"/>
                    <a:gd name="connsiteX0" fmla="*/ 0 w 364075"/>
                    <a:gd name="connsiteY0" fmla="*/ 0 h 206877"/>
                    <a:gd name="connsiteX1" fmla="*/ 328603 w 364075"/>
                    <a:gd name="connsiteY1" fmla="*/ 0 h 206877"/>
                    <a:gd name="connsiteX2" fmla="*/ 328603 w 364075"/>
                    <a:gd name="connsiteY2" fmla="*/ 206877 h 206877"/>
                    <a:gd name="connsiteX3" fmla="*/ 0 w 364075"/>
                    <a:gd name="connsiteY3" fmla="*/ 206877 h 206877"/>
                    <a:gd name="connsiteX4" fmla="*/ 0 w 364075"/>
                    <a:gd name="connsiteY4" fmla="*/ 0 h 206877"/>
                    <a:gd name="connsiteX0" fmla="*/ 0 w 356242"/>
                    <a:gd name="connsiteY0" fmla="*/ 0 h 206877"/>
                    <a:gd name="connsiteX1" fmla="*/ 328603 w 356242"/>
                    <a:gd name="connsiteY1" fmla="*/ 0 h 206877"/>
                    <a:gd name="connsiteX2" fmla="*/ 328603 w 356242"/>
                    <a:gd name="connsiteY2" fmla="*/ 206877 h 206877"/>
                    <a:gd name="connsiteX3" fmla="*/ 0 w 356242"/>
                    <a:gd name="connsiteY3" fmla="*/ 206877 h 206877"/>
                    <a:gd name="connsiteX4" fmla="*/ 0 w 356242"/>
                    <a:gd name="connsiteY4" fmla="*/ 0 h 206877"/>
                    <a:gd name="connsiteX0" fmla="*/ 0 w 353483"/>
                    <a:gd name="connsiteY0" fmla="*/ 0 h 206877"/>
                    <a:gd name="connsiteX1" fmla="*/ 328603 w 353483"/>
                    <a:gd name="connsiteY1" fmla="*/ 0 h 206877"/>
                    <a:gd name="connsiteX2" fmla="*/ 328603 w 353483"/>
                    <a:gd name="connsiteY2" fmla="*/ 206877 h 206877"/>
                    <a:gd name="connsiteX3" fmla="*/ 0 w 353483"/>
                    <a:gd name="connsiteY3" fmla="*/ 206877 h 206877"/>
                    <a:gd name="connsiteX4" fmla="*/ 0 w 353483"/>
                    <a:gd name="connsiteY4" fmla="*/ 0 h 206877"/>
                    <a:gd name="connsiteX0" fmla="*/ 0 w 346752"/>
                    <a:gd name="connsiteY0" fmla="*/ 0 h 206877"/>
                    <a:gd name="connsiteX1" fmla="*/ 328603 w 346752"/>
                    <a:gd name="connsiteY1" fmla="*/ 0 h 206877"/>
                    <a:gd name="connsiteX2" fmla="*/ 328603 w 346752"/>
                    <a:gd name="connsiteY2" fmla="*/ 206877 h 206877"/>
                    <a:gd name="connsiteX3" fmla="*/ 0 w 346752"/>
                    <a:gd name="connsiteY3" fmla="*/ 206877 h 206877"/>
                    <a:gd name="connsiteX4" fmla="*/ 0 w 346752"/>
                    <a:gd name="connsiteY4" fmla="*/ 0 h 206877"/>
                    <a:gd name="connsiteX0" fmla="*/ 0 w 341998"/>
                    <a:gd name="connsiteY0" fmla="*/ 0 h 206877"/>
                    <a:gd name="connsiteX1" fmla="*/ 328603 w 341998"/>
                    <a:gd name="connsiteY1" fmla="*/ 0 h 206877"/>
                    <a:gd name="connsiteX2" fmla="*/ 328603 w 341998"/>
                    <a:gd name="connsiteY2" fmla="*/ 206877 h 206877"/>
                    <a:gd name="connsiteX3" fmla="*/ 0 w 341998"/>
                    <a:gd name="connsiteY3" fmla="*/ 206877 h 206877"/>
                    <a:gd name="connsiteX4" fmla="*/ 0 w 341998"/>
                    <a:gd name="connsiteY4" fmla="*/ 0 h 206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998" h="206877">
                      <a:moveTo>
                        <a:pt x="0" y="0"/>
                      </a:moveTo>
                      <a:lnTo>
                        <a:pt x="328603" y="0"/>
                      </a:lnTo>
                      <a:cubicBezTo>
                        <a:pt x="349382" y="95935"/>
                        <a:pt x="343286" y="119983"/>
                        <a:pt x="328603" y="206877"/>
                      </a:cubicBezTo>
                      <a:lnTo>
                        <a:pt x="0" y="2068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  <p:sp>
              <p:nvSpPr>
                <p:cNvPr id="269357" name="Rectangle 269356">
                  <a:extLst>
                    <a:ext uri="{FF2B5EF4-FFF2-40B4-BE49-F238E27FC236}">
                      <a16:creationId xmlns:a16="http://schemas.microsoft.com/office/drawing/2014/main" id="{D236D038-92E7-5B85-EA2C-8DB61111F7A3}"/>
                    </a:ext>
                  </a:extLst>
                </p:cNvPr>
                <p:cNvSpPr/>
                <p:nvPr/>
              </p:nvSpPr>
              <p:spPr>
                <a:xfrm rot="2650781" flipH="1" flipV="1">
                  <a:off x="6515326" y="3029040"/>
                  <a:ext cx="602827" cy="194871"/>
                </a:xfrm>
                <a:prstGeom prst="rect">
                  <a:avLst/>
                </a:pr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</p:grpSp>
          <p:sp>
            <p:nvSpPr>
              <p:cNvPr id="269349" name="Rectangle 37">
                <a:extLst>
                  <a:ext uri="{FF2B5EF4-FFF2-40B4-BE49-F238E27FC236}">
                    <a16:creationId xmlns:a16="http://schemas.microsoft.com/office/drawing/2014/main" id="{4E3CF7F7-128E-58CC-9C08-58D46931A864}"/>
                  </a:ext>
                </a:extLst>
              </p:cNvPr>
              <p:cNvSpPr/>
              <p:nvPr/>
            </p:nvSpPr>
            <p:spPr>
              <a:xfrm rot="7974768">
                <a:off x="7454397" y="3506410"/>
                <a:ext cx="256879" cy="31484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50" name="Rectangle 37">
                <a:extLst>
                  <a:ext uri="{FF2B5EF4-FFF2-40B4-BE49-F238E27FC236}">
                    <a16:creationId xmlns:a16="http://schemas.microsoft.com/office/drawing/2014/main" id="{B83739A6-B466-AB3F-3D53-CA8142D7BE43}"/>
                  </a:ext>
                </a:extLst>
              </p:cNvPr>
              <p:cNvSpPr/>
              <p:nvPr/>
            </p:nvSpPr>
            <p:spPr>
              <a:xfrm rot="12316951">
                <a:off x="6716806" y="3616146"/>
                <a:ext cx="292984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51" name="Rectangle 37">
                <a:extLst>
                  <a:ext uri="{FF2B5EF4-FFF2-40B4-BE49-F238E27FC236}">
                    <a16:creationId xmlns:a16="http://schemas.microsoft.com/office/drawing/2014/main" id="{78AC6E4C-D5C8-1823-F66A-8B3BE573586D}"/>
                  </a:ext>
                </a:extLst>
              </p:cNvPr>
              <p:cNvSpPr/>
              <p:nvPr/>
            </p:nvSpPr>
            <p:spPr>
              <a:xfrm rot="8422236">
                <a:off x="6975086" y="3636185"/>
                <a:ext cx="125911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sp>
            <p:nvSpPr>
              <p:cNvPr id="269352" name="Rectangle 37">
                <a:extLst>
                  <a:ext uri="{FF2B5EF4-FFF2-40B4-BE49-F238E27FC236}">
                    <a16:creationId xmlns:a16="http://schemas.microsoft.com/office/drawing/2014/main" id="{9A85DEB3-6C04-8861-61C2-A953DAB757DC}"/>
                  </a:ext>
                </a:extLst>
              </p:cNvPr>
              <p:cNvSpPr/>
              <p:nvPr/>
            </p:nvSpPr>
            <p:spPr>
              <a:xfrm rot="8422236">
                <a:off x="6489377" y="3644419"/>
                <a:ext cx="283350" cy="13801"/>
              </a:xfrm>
              <a:custGeom>
                <a:avLst/>
                <a:gdLst>
                  <a:gd name="connsiteX0" fmla="*/ 0 w 328603"/>
                  <a:gd name="connsiteY0" fmla="*/ 0 h 206877"/>
                  <a:gd name="connsiteX1" fmla="*/ 328603 w 328603"/>
                  <a:gd name="connsiteY1" fmla="*/ 0 h 206877"/>
                  <a:gd name="connsiteX2" fmla="*/ 328603 w 328603"/>
                  <a:gd name="connsiteY2" fmla="*/ 206877 h 206877"/>
                  <a:gd name="connsiteX3" fmla="*/ 0 w 328603"/>
                  <a:gd name="connsiteY3" fmla="*/ 206877 h 206877"/>
                  <a:gd name="connsiteX4" fmla="*/ 0 w 328603"/>
                  <a:gd name="connsiteY4" fmla="*/ 0 h 206877"/>
                  <a:gd name="connsiteX0" fmla="*/ 0 w 344237"/>
                  <a:gd name="connsiteY0" fmla="*/ 0 h 206877"/>
                  <a:gd name="connsiteX1" fmla="*/ 328603 w 344237"/>
                  <a:gd name="connsiteY1" fmla="*/ 0 h 206877"/>
                  <a:gd name="connsiteX2" fmla="*/ 328603 w 344237"/>
                  <a:gd name="connsiteY2" fmla="*/ 206877 h 206877"/>
                  <a:gd name="connsiteX3" fmla="*/ 0 w 344237"/>
                  <a:gd name="connsiteY3" fmla="*/ 206877 h 206877"/>
                  <a:gd name="connsiteX4" fmla="*/ 0 w 344237"/>
                  <a:gd name="connsiteY4" fmla="*/ 0 h 206877"/>
                  <a:gd name="connsiteX0" fmla="*/ 0 w 364075"/>
                  <a:gd name="connsiteY0" fmla="*/ 0 h 206877"/>
                  <a:gd name="connsiteX1" fmla="*/ 328603 w 364075"/>
                  <a:gd name="connsiteY1" fmla="*/ 0 h 206877"/>
                  <a:gd name="connsiteX2" fmla="*/ 328603 w 364075"/>
                  <a:gd name="connsiteY2" fmla="*/ 206877 h 206877"/>
                  <a:gd name="connsiteX3" fmla="*/ 0 w 364075"/>
                  <a:gd name="connsiteY3" fmla="*/ 206877 h 206877"/>
                  <a:gd name="connsiteX4" fmla="*/ 0 w 364075"/>
                  <a:gd name="connsiteY4" fmla="*/ 0 h 206877"/>
                  <a:gd name="connsiteX0" fmla="*/ 0 w 356242"/>
                  <a:gd name="connsiteY0" fmla="*/ 0 h 206877"/>
                  <a:gd name="connsiteX1" fmla="*/ 328603 w 356242"/>
                  <a:gd name="connsiteY1" fmla="*/ 0 h 206877"/>
                  <a:gd name="connsiteX2" fmla="*/ 328603 w 356242"/>
                  <a:gd name="connsiteY2" fmla="*/ 206877 h 206877"/>
                  <a:gd name="connsiteX3" fmla="*/ 0 w 356242"/>
                  <a:gd name="connsiteY3" fmla="*/ 206877 h 206877"/>
                  <a:gd name="connsiteX4" fmla="*/ 0 w 356242"/>
                  <a:gd name="connsiteY4" fmla="*/ 0 h 206877"/>
                  <a:gd name="connsiteX0" fmla="*/ 0 w 353483"/>
                  <a:gd name="connsiteY0" fmla="*/ 0 h 206877"/>
                  <a:gd name="connsiteX1" fmla="*/ 328603 w 353483"/>
                  <a:gd name="connsiteY1" fmla="*/ 0 h 206877"/>
                  <a:gd name="connsiteX2" fmla="*/ 328603 w 353483"/>
                  <a:gd name="connsiteY2" fmla="*/ 206877 h 206877"/>
                  <a:gd name="connsiteX3" fmla="*/ 0 w 353483"/>
                  <a:gd name="connsiteY3" fmla="*/ 206877 h 206877"/>
                  <a:gd name="connsiteX4" fmla="*/ 0 w 353483"/>
                  <a:gd name="connsiteY4" fmla="*/ 0 h 206877"/>
                  <a:gd name="connsiteX0" fmla="*/ 0 w 346752"/>
                  <a:gd name="connsiteY0" fmla="*/ 0 h 206877"/>
                  <a:gd name="connsiteX1" fmla="*/ 328603 w 346752"/>
                  <a:gd name="connsiteY1" fmla="*/ 0 h 206877"/>
                  <a:gd name="connsiteX2" fmla="*/ 328603 w 346752"/>
                  <a:gd name="connsiteY2" fmla="*/ 206877 h 206877"/>
                  <a:gd name="connsiteX3" fmla="*/ 0 w 346752"/>
                  <a:gd name="connsiteY3" fmla="*/ 206877 h 206877"/>
                  <a:gd name="connsiteX4" fmla="*/ 0 w 346752"/>
                  <a:gd name="connsiteY4" fmla="*/ 0 h 206877"/>
                  <a:gd name="connsiteX0" fmla="*/ 0 w 341998"/>
                  <a:gd name="connsiteY0" fmla="*/ 0 h 206877"/>
                  <a:gd name="connsiteX1" fmla="*/ 328603 w 341998"/>
                  <a:gd name="connsiteY1" fmla="*/ 0 h 206877"/>
                  <a:gd name="connsiteX2" fmla="*/ 328603 w 341998"/>
                  <a:gd name="connsiteY2" fmla="*/ 206877 h 206877"/>
                  <a:gd name="connsiteX3" fmla="*/ 0 w 341998"/>
                  <a:gd name="connsiteY3" fmla="*/ 206877 h 206877"/>
                  <a:gd name="connsiteX4" fmla="*/ 0 w 341998"/>
                  <a:gd name="connsiteY4" fmla="*/ 0 h 206877"/>
                  <a:gd name="connsiteX0" fmla="*/ 0 w 337579"/>
                  <a:gd name="connsiteY0" fmla="*/ 0 h 206877"/>
                  <a:gd name="connsiteX1" fmla="*/ 328603 w 337579"/>
                  <a:gd name="connsiteY1" fmla="*/ 0 h 206877"/>
                  <a:gd name="connsiteX2" fmla="*/ 328603 w 337579"/>
                  <a:gd name="connsiteY2" fmla="*/ 206877 h 206877"/>
                  <a:gd name="connsiteX3" fmla="*/ 0 w 337579"/>
                  <a:gd name="connsiteY3" fmla="*/ 206877 h 206877"/>
                  <a:gd name="connsiteX4" fmla="*/ 0 w 337579"/>
                  <a:gd name="connsiteY4" fmla="*/ 0 h 206877"/>
                  <a:gd name="connsiteX0" fmla="*/ 0 w 335017"/>
                  <a:gd name="connsiteY0" fmla="*/ 0 h 206877"/>
                  <a:gd name="connsiteX1" fmla="*/ 328603 w 335017"/>
                  <a:gd name="connsiteY1" fmla="*/ 0 h 206877"/>
                  <a:gd name="connsiteX2" fmla="*/ 328603 w 335017"/>
                  <a:gd name="connsiteY2" fmla="*/ 206877 h 206877"/>
                  <a:gd name="connsiteX3" fmla="*/ 0 w 335017"/>
                  <a:gd name="connsiteY3" fmla="*/ 206877 h 206877"/>
                  <a:gd name="connsiteX4" fmla="*/ 0 w 335017"/>
                  <a:gd name="connsiteY4" fmla="*/ 0 h 20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17" h="206877">
                    <a:moveTo>
                      <a:pt x="0" y="0"/>
                    </a:moveTo>
                    <a:lnTo>
                      <a:pt x="328603" y="0"/>
                    </a:lnTo>
                    <a:cubicBezTo>
                      <a:pt x="337514" y="89665"/>
                      <a:pt x="336789" y="90926"/>
                      <a:pt x="328603" y="206877"/>
                    </a:cubicBezTo>
                    <a:lnTo>
                      <a:pt x="0" y="2068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 dirty="0"/>
              </a:p>
            </p:txBody>
          </p:sp>
          <p:grpSp>
            <p:nvGrpSpPr>
              <p:cNvPr id="269353" name="Group 269352">
                <a:extLst>
                  <a:ext uri="{FF2B5EF4-FFF2-40B4-BE49-F238E27FC236}">
                    <a16:creationId xmlns:a16="http://schemas.microsoft.com/office/drawing/2014/main" id="{A6BB9260-90E6-6E3A-D1E0-AB8793A8DCA2}"/>
                  </a:ext>
                </a:extLst>
              </p:cNvPr>
              <p:cNvGrpSpPr/>
              <p:nvPr/>
            </p:nvGrpSpPr>
            <p:grpSpPr>
              <a:xfrm flipH="1" flipV="1">
                <a:off x="7399141" y="3848476"/>
                <a:ext cx="670659" cy="368314"/>
                <a:chOff x="6477275" y="2972324"/>
                <a:chExt cx="670659" cy="368314"/>
              </a:xfrm>
              <a:grpFill/>
            </p:grpSpPr>
            <p:sp>
              <p:nvSpPr>
                <p:cNvPr id="269354" name="Rectangle 37">
                  <a:extLst>
                    <a:ext uri="{FF2B5EF4-FFF2-40B4-BE49-F238E27FC236}">
                      <a16:creationId xmlns:a16="http://schemas.microsoft.com/office/drawing/2014/main" id="{2FEF015E-7B3E-F3D5-4905-D1CCF2841495}"/>
                    </a:ext>
                  </a:extLst>
                </p:cNvPr>
                <p:cNvSpPr/>
                <p:nvPr/>
              </p:nvSpPr>
              <p:spPr>
                <a:xfrm rot="2574768">
                  <a:off x="6848845" y="3305582"/>
                  <a:ext cx="299089" cy="35056"/>
                </a:xfrm>
                <a:custGeom>
                  <a:avLst/>
                  <a:gdLst>
                    <a:gd name="connsiteX0" fmla="*/ 0 w 328603"/>
                    <a:gd name="connsiteY0" fmla="*/ 0 h 206877"/>
                    <a:gd name="connsiteX1" fmla="*/ 328603 w 328603"/>
                    <a:gd name="connsiteY1" fmla="*/ 0 h 206877"/>
                    <a:gd name="connsiteX2" fmla="*/ 328603 w 328603"/>
                    <a:gd name="connsiteY2" fmla="*/ 206877 h 206877"/>
                    <a:gd name="connsiteX3" fmla="*/ 0 w 328603"/>
                    <a:gd name="connsiteY3" fmla="*/ 206877 h 206877"/>
                    <a:gd name="connsiteX4" fmla="*/ 0 w 328603"/>
                    <a:gd name="connsiteY4" fmla="*/ 0 h 206877"/>
                    <a:gd name="connsiteX0" fmla="*/ 0 w 344237"/>
                    <a:gd name="connsiteY0" fmla="*/ 0 h 206877"/>
                    <a:gd name="connsiteX1" fmla="*/ 328603 w 344237"/>
                    <a:gd name="connsiteY1" fmla="*/ 0 h 206877"/>
                    <a:gd name="connsiteX2" fmla="*/ 328603 w 344237"/>
                    <a:gd name="connsiteY2" fmla="*/ 206877 h 206877"/>
                    <a:gd name="connsiteX3" fmla="*/ 0 w 344237"/>
                    <a:gd name="connsiteY3" fmla="*/ 206877 h 206877"/>
                    <a:gd name="connsiteX4" fmla="*/ 0 w 344237"/>
                    <a:gd name="connsiteY4" fmla="*/ 0 h 206877"/>
                    <a:gd name="connsiteX0" fmla="*/ 0 w 364075"/>
                    <a:gd name="connsiteY0" fmla="*/ 0 h 206877"/>
                    <a:gd name="connsiteX1" fmla="*/ 328603 w 364075"/>
                    <a:gd name="connsiteY1" fmla="*/ 0 h 206877"/>
                    <a:gd name="connsiteX2" fmla="*/ 328603 w 364075"/>
                    <a:gd name="connsiteY2" fmla="*/ 206877 h 206877"/>
                    <a:gd name="connsiteX3" fmla="*/ 0 w 364075"/>
                    <a:gd name="connsiteY3" fmla="*/ 206877 h 206877"/>
                    <a:gd name="connsiteX4" fmla="*/ 0 w 364075"/>
                    <a:gd name="connsiteY4" fmla="*/ 0 h 206877"/>
                    <a:gd name="connsiteX0" fmla="*/ 0 w 356242"/>
                    <a:gd name="connsiteY0" fmla="*/ 0 h 206877"/>
                    <a:gd name="connsiteX1" fmla="*/ 328603 w 356242"/>
                    <a:gd name="connsiteY1" fmla="*/ 0 h 206877"/>
                    <a:gd name="connsiteX2" fmla="*/ 328603 w 356242"/>
                    <a:gd name="connsiteY2" fmla="*/ 206877 h 206877"/>
                    <a:gd name="connsiteX3" fmla="*/ 0 w 356242"/>
                    <a:gd name="connsiteY3" fmla="*/ 206877 h 206877"/>
                    <a:gd name="connsiteX4" fmla="*/ 0 w 356242"/>
                    <a:gd name="connsiteY4" fmla="*/ 0 h 206877"/>
                    <a:gd name="connsiteX0" fmla="*/ 0 w 353483"/>
                    <a:gd name="connsiteY0" fmla="*/ 0 h 206877"/>
                    <a:gd name="connsiteX1" fmla="*/ 328603 w 353483"/>
                    <a:gd name="connsiteY1" fmla="*/ 0 h 206877"/>
                    <a:gd name="connsiteX2" fmla="*/ 328603 w 353483"/>
                    <a:gd name="connsiteY2" fmla="*/ 206877 h 206877"/>
                    <a:gd name="connsiteX3" fmla="*/ 0 w 353483"/>
                    <a:gd name="connsiteY3" fmla="*/ 206877 h 206877"/>
                    <a:gd name="connsiteX4" fmla="*/ 0 w 353483"/>
                    <a:gd name="connsiteY4" fmla="*/ 0 h 206877"/>
                    <a:gd name="connsiteX0" fmla="*/ 0 w 346752"/>
                    <a:gd name="connsiteY0" fmla="*/ 0 h 206877"/>
                    <a:gd name="connsiteX1" fmla="*/ 328603 w 346752"/>
                    <a:gd name="connsiteY1" fmla="*/ 0 h 206877"/>
                    <a:gd name="connsiteX2" fmla="*/ 328603 w 346752"/>
                    <a:gd name="connsiteY2" fmla="*/ 206877 h 206877"/>
                    <a:gd name="connsiteX3" fmla="*/ 0 w 346752"/>
                    <a:gd name="connsiteY3" fmla="*/ 206877 h 206877"/>
                    <a:gd name="connsiteX4" fmla="*/ 0 w 346752"/>
                    <a:gd name="connsiteY4" fmla="*/ 0 h 206877"/>
                    <a:gd name="connsiteX0" fmla="*/ 0 w 341998"/>
                    <a:gd name="connsiteY0" fmla="*/ 0 h 206877"/>
                    <a:gd name="connsiteX1" fmla="*/ 328603 w 341998"/>
                    <a:gd name="connsiteY1" fmla="*/ 0 h 206877"/>
                    <a:gd name="connsiteX2" fmla="*/ 328603 w 341998"/>
                    <a:gd name="connsiteY2" fmla="*/ 206877 h 206877"/>
                    <a:gd name="connsiteX3" fmla="*/ 0 w 341998"/>
                    <a:gd name="connsiteY3" fmla="*/ 206877 h 206877"/>
                    <a:gd name="connsiteX4" fmla="*/ 0 w 341998"/>
                    <a:gd name="connsiteY4" fmla="*/ 0 h 206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998" h="206877">
                      <a:moveTo>
                        <a:pt x="0" y="0"/>
                      </a:moveTo>
                      <a:lnTo>
                        <a:pt x="328603" y="0"/>
                      </a:lnTo>
                      <a:cubicBezTo>
                        <a:pt x="349382" y="95935"/>
                        <a:pt x="343286" y="119983"/>
                        <a:pt x="328603" y="206877"/>
                      </a:cubicBezTo>
                      <a:lnTo>
                        <a:pt x="0" y="2068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  <p:sp>
              <p:nvSpPr>
                <p:cNvPr id="269355" name="Rectangle 269354">
                  <a:extLst>
                    <a:ext uri="{FF2B5EF4-FFF2-40B4-BE49-F238E27FC236}">
                      <a16:creationId xmlns:a16="http://schemas.microsoft.com/office/drawing/2014/main" id="{7202B7A6-9E14-2A79-FF26-CCBCD63AEDB5}"/>
                    </a:ext>
                  </a:extLst>
                </p:cNvPr>
                <p:cNvSpPr/>
                <p:nvPr/>
              </p:nvSpPr>
              <p:spPr>
                <a:xfrm rot="2650781" flipH="1" flipV="1">
                  <a:off x="6477275" y="2972324"/>
                  <a:ext cx="602827" cy="194871"/>
                </a:xfrm>
                <a:prstGeom prst="rect">
                  <a:avLst/>
                </a:prstGeom>
                <a:grpFill/>
                <a:ln w="63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 dirty="0"/>
                </a:p>
              </p:txBody>
            </p:sp>
          </p:grpSp>
        </p:grpSp>
        <p:sp>
          <p:nvSpPr>
            <p:cNvPr id="269337" name="TextBox 269336">
              <a:extLst>
                <a:ext uri="{FF2B5EF4-FFF2-40B4-BE49-F238E27FC236}">
                  <a16:creationId xmlns:a16="http://schemas.microsoft.com/office/drawing/2014/main" id="{EF616B00-F805-D8FD-99F9-1798E8282401}"/>
                </a:ext>
              </a:extLst>
            </p:cNvPr>
            <p:cNvSpPr txBox="1"/>
            <p:nvPr/>
          </p:nvSpPr>
          <p:spPr>
            <a:xfrm>
              <a:off x="826824" y="4695566"/>
              <a:ext cx="14961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/>
                <a:t> r</a:t>
              </a:r>
              <a:r>
                <a:rPr lang="en-GB" baseline="-25000" dirty="0"/>
                <a:t>1</a:t>
              </a:r>
              <a:r>
                <a:rPr lang="en-GB" dirty="0"/>
                <a:t>=1au                    </a:t>
              </a:r>
            </a:p>
          </p:txBody>
        </p:sp>
        <p:sp>
          <p:nvSpPr>
            <p:cNvPr id="269338" name="TextBox 269337">
              <a:extLst>
                <a:ext uri="{FF2B5EF4-FFF2-40B4-BE49-F238E27FC236}">
                  <a16:creationId xmlns:a16="http://schemas.microsoft.com/office/drawing/2014/main" id="{40D40772-82C7-C62B-78CE-0DCBA28ACDBA}"/>
                </a:ext>
              </a:extLst>
            </p:cNvPr>
            <p:cNvSpPr txBox="1"/>
            <p:nvPr/>
          </p:nvSpPr>
          <p:spPr>
            <a:xfrm>
              <a:off x="1436640" y="3953969"/>
              <a:ext cx="664941" cy="369332"/>
            </a:xfrm>
            <a:prstGeom prst="rect">
              <a:avLst/>
            </a:prstGeom>
            <a:solidFill>
              <a:srgbClr val="00CC99"/>
            </a:solidFill>
          </p:spPr>
          <p:txBody>
            <a:bodyPr wrap="square" rtlCol="0">
              <a:spAutoFit/>
            </a:bodyPr>
            <a:lstStyle/>
            <a:p>
              <a:r>
                <a:rPr lang="en-GB" b="1" dirty="0"/>
                <a:t>ACE</a:t>
              </a:r>
            </a:p>
          </p:txBody>
        </p:sp>
        <p:sp>
          <p:nvSpPr>
            <p:cNvPr id="269339" name="TextBox 269338">
              <a:extLst>
                <a:ext uri="{FF2B5EF4-FFF2-40B4-BE49-F238E27FC236}">
                  <a16:creationId xmlns:a16="http://schemas.microsoft.com/office/drawing/2014/main" id="{0FD090A7-ECEA-6A23-3A5E-8D4725A7CB23}"/>
                </a:ext>
              </a:extLst>
            </p:cNvPr>
            <p:cNvSpPr txBox="1"/>
            <p:nvPr/>
          </p:nvSpPr>
          <p:spPr>
            <a:xfrm>
              <a:off x="2906465" y="4209363"/>
              <a:ext cx="117003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ym typeface="Symbol" panose="05050102010706020507" pitchFamily="18" charset="2"/>
                </a:rPr>
                <a:t></a:t>
              </a:r>
              <a:r>
                <a:rPr lang="en-GB" baseline="-25000" dirty="0">
                  <a:sym typeface="Symbol" panose="05050102010706020507" pitchFamily="18" charset="2"/>
                </a:rPr>
                <a:t>H</a:t>
              </a:r>
              <a:r>
                <a:rPr lang="en-GB" dirty="0">
                  <a:sym typeface="Symbol" panose="05050102010706020507" pitchFamily="18" charset="2"/>
                </a:rPr>
                <a:t> 0</a:t>
              </a:r>
              <a:endParaRPr lang="en-GB" dirty="0"/>
            </a:p>
          </p:txBody>
        </p:sp>
        <p:sp>
          <p:nvSpPr>
            <p:cNvPr id="269340" name="TextBox 269339">
              <a:extLst>
                <a:ext uri="{FF2B5EF4-FFF2-40B4-BE49-F238E27FC236}">
                  <a16:creationId xmlns:a16="http://schemas.microsoft.com/office/drawing/2014/main" id="{AA0A868F-31AF-F977-04FC-09AD9A768F43}"/>
                </a:ext>
              </a:extLst>
            </p:cNvPr>
            <p:cNvSpPr txBox="1"/>
            <p:nvPr/>
          </p:nvSpPr>
          <p:spPr>
            <a:xfrm>
              <a:off x="1613742" y="5496688"/>
              <a:ext cx="13180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/>
                <a:t>r</a:t>
              </a:r>
            </a:p>
          </p:txBody>
        </p:sp>
        <p:cxnSp>
          <p:nvCxnSpPr>
            <p:cNvPr id="269341" name="Straight Connector 269340">
              <a:extLst>
                <a:ext uri="{FF2B5EF4-FFF2-40B4-BE49-F238E27FC236}">
                  <a16:creationId xmlns:a16="http://schemas.microsoft.com/office/drawing/2014/main" id="{C85044EC-7230-386F-88D3-5BF34685B37C}"/>
                </a:ext>
              </a:extLst>
            </p:cNvPr>
            <p:cNvCxnSpPr/>
            <p:nvPr/>
          </p:nvCxnSpPr>
          <p:spPr>
            <a:xfrm>
              <a:off x="3332454" y="4686988"/>
              <a:ext cx="0" cy="1110929"/>
            </a:xfrm>
            <a:prstGeom prst="line">
              <a:avLst/>
            </a:prstGeom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342" name="Straight Connector 269341">
              <a:extLst>
                <a:ext uri="{FF2B5EF4-FFF2-40B4-BE49-F238E27FC236}">
                  <a16:creationId xmlns:a16="http://schemas.microsoft.com/office/drawing/2014/main" id="{ED1B8403-41D5-2828-39FD-259E373D3573}"/>
                </a:ext>
              </a:extLst>
            </p:cNvPr>
            <p:cNvCxnSpPr/>
            <p:nvPr/>
          </p:nvCxnSpPr>
          <p:spPr>
            <a:xfrm>
              <a:off x="563093" y="4713510"/>
              <a:ext cx="0" cy="1110929"/>
            </a:xfrm>
            <a:prstGeom prst="line">
              <a:avLst/>
            </a:prstGeom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343" name="Straight Connector 269342">
              <a:extLst>
                <a:ext uri="{FF2B5EF4-FFF2-40B4-BE49-F238E27FC236}">
                  <a16:creationId xmlns:a16="http://schemas.microsoft.com/office/drawing/2014/main" id="{D9B38449-7F3E-9BBC-760F-D7C20A7FF80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3093" y="5698486"/>
              <a:ext cx="1080000" cy="0"/>
            </a:xfrm>
            <a:prstGeom prst="line">
              <a:avLst/>
            </a:prstGeom>
            <a:ln w="12700">
              <a:solidFill>
                <a:srgbClr val="000000"/>
              </a:solidFill>
              <a:headEnd type="triangl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344" name="Straight Connector 269343">
              <a:extLst>
                <a:ext uri="{FF2B5EF4-FFF2-40B4-BE49-F238E27FC236}">
                  <a16:creationId xmlns:a16="http://schemas.microsoft.com/office/drawing/2014/main" id="{BD862551-D462-5C8A-2312-33954F2BCE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819186" y="5681354"/>
              <a:ext cx="1476000" cy="0"/>
            </a:xfrm>
            <a:prstGeom prst="line">
              <a:avLst/>
            </a:prstGeom>
            <a:ln w="12700">
              <a:solidFill>
                <a:srgbClr val="000000"/>
              </a:solidFill>
              <a:headEnd type="triangle" w="med" len="med"/>
              <a:tailEnd type="none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246" name="Group 10245">
            <a:extLst>
              <a:ext uri="{FF2B5EF4-FFF2-40B4-BE49-F238E27FC236}">
                <a16:creationId xmlns:a16="http://schemas.microsoft.com/office/drawing/2014/main" id="{D5231B8F-FAD8-0605-B01A-1067EB7E94FD}"/>
              </a:ext>
            </a:extLst>
          </p:cNvPr>
          <p:cNvGrpSpPr/>
          <p:nvPr/>
        </p:nvGrpSpPr>
        <p:grpSpPr>
          <a:xfrm>
            <a:off x="3706491" y="2136452"/>
            <a:ext cx="5309824" cy="4476919"/>
            <a:chOff x="4713866" y="2024527"/>
            <a:chExt cx="5309824" cy="4476919"/>
          </a:xfrm>
        </p:grpSpPr>
        <p:grpSp>
          <p:nvGrpSpPr>
            <p:cNvPr id="10245" name="Group 10244">
              <a:extLst>
                <a:ext uri="{FF2B5EF4-FFF2-40B4-BE49-F238E27FC236}">
                  <a16:creationId xmlns:a16="http://schemas.microsoft.com/office/drawing/2014/main" id="{91141286-1E33-3E45-6108-436456A2B5C7}"/>
                </a:ext>
              </a:extLst>
            </p:cNvPr>
            <p:cNvGrpSpPr/>
            <p:nvPr/>
          </p:nvGrpSpPr>
          <p:grpSpPr>
            <a:xfrm>
              <a:off x="4713866" y="2024527"/>
              <a:ext cx="5309824" cy="4476919"/>
              <a:chOff x="4713866" y="2024527"/>
              <a:chExt cx="5309824" cy="4476919"/>
            </a:xfrm>
          </p:grpSpPr>
          <p:pic>
            <p:nvPicPr>
              <p:cNvPr id="269325" name="Picture 269324">
                <a:extLst>
                  <a:ext uri="{FF2B5EF4-FFF2-40B4-BE49-F238E27FC236}">
                    <a16:creationId xmlns:a16="http://schemas.microsoft.com/office/drawing/2014/main" id="{82C58FBB-BA8B-88A4-F8EE-734F67AFE57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rcRect l="5538" r="4701"/>
              <a:stretch>
                <a:fillRect/>
              </a:stretch>
            </p:blipFill>
            <p:spPr>
              <a:xfrm>
                <a:off x="4713866" y="2024527"/>
                <a:ext cx="5309824" cy="4476919"/>
              </a:xfrm>
              <a:prstGeom prst="rect">
                <a:avLst/>
              </a:prstGeom>
              <a:ln>
                <a:solidFill>
                  <a:srgbClr val="FF9900"/>
                </a:solidFill>
              </a:ln>
            </p:spPr>
          </p:pic>
          <p:sp>
            <p:nvSpPr>
              <p:cNvPr id="10243" name="Rectangle 10242">
                <a:extLst>
                  <a:ext uri="{FF2B5EF4-FFF2-40B4-BE49-F238E27FC236}">
                    <a16:creationId xmlns:a16="http://schemas.microsoft.com/office/drawing/2014/main" id="{CCBA75DB-D49E-8E4B-C593-24DB79BF4049}"/>
                  </a:ext>
                </a:extLst>
              </p:cNvPr>
              <p:cNvSpPr/>
              <p:nvPr/>
            </p:nvSpPr>
            <p:spPr>
              <a:xfrm>
                <a:off x="4752443" y="2743200"/>
                <a:ext cx="275710" cy="310287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10241" name="TextBox 10240">
              <a:extLst>
                <a:ext uri="{FF2B5EF4-FFF2-40B4-BE49-F238E27FC236}">
                  <a16:creationId xmlns:a16="http://schemas.microsoft.com/office/drawing/2014/main" id="{07D83573-FC6D-1332-3A35-80F31FAB1A6C}"/>
                </a:ext>
              </a:extLst>
            </p:cNvPr>
            <p:cNvSpPr txBox="1"/>
            <p:nvPr/>
          </p:nvSpPr>
          <p:spPr>
            <a:xfrm rot="16200000">
              <a:off x="3692373" y="3718693"/>
              <a:ext cx="2410738" cy="3347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>
                <a:lnSpc>
                  <a:spcPts val="2000"/>
                </a:lnSpc>
                <a:spcBef>
                  <a:spcPts val="600"/>
                </a:spcBef>
              </a:pP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F</a:t>
              </a:r>
              <a:r>
                <a:rPr kumimoji="0" lang="en-GB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S </a:t>
              </a:r>
              <a:r>
                <a:rPr kumimoji="0" lang="en-GB" sz="16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= F</a:t>
              </a:r>
              <a:r>
                <a:rPr kumimoji="0" lang="en-GB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r </a:t>
              </a:r>
              <a:r>
                <a:rPr kumimoji="0" lang="en-GB" sz="16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–F</a:t>
              </a:r>
              <a:r>
                <a:rPr lang="en-GB" sz="1600" baseline="-25000" dirty="0">
                  <a:solidFill>
                    <a:srgbClr val="000022"/>
                  </a:solidFill>
                  <a:sym typeface="Symbol" panose="05050102010706020507" pitchFamily="18" charset="2"/>
                </a:rPr>
                <a:t>   </a:t>
              </a:r>
              <a:r>
                <a:rPr kumimoji="0" lang="en-GB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 </a:t>
              </a:r>
              <a:r>
                <a:rPr kumimoji="0" lang="en-GB" sz="16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(10</a:t>
              </a:r>
              <a:r>
                <a:rPr kumimoji="0" lang="en-GB" sz="16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15</a:t>
              </a:r>
              <a:r>
                <a:rPr kumimoji="0" lang="en-GB" sz="16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Symbol" panose="05050102010706020507" pitchFamily="18" charset="2"/>
                </a:rPr>
                <a:t> Wb)</a:t>
              </a:r>
              <a:r>
                <a:rPr kumimoji="0" lang="en-GB" sz="1600" b="0" i="0" u="none" strike="noStrike" kern="120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Neutraface Text Light" panose="02000600050000020004" pitchFamily="50" charset="0"/>
                  <a:ea typeface="+mn-ea"/>
                  <a:cs typeface="+mn-cs"/>
                  <a:sym typeface="Symbol" panose="05050102010706020507" pitchFamily="18" charset="2"/>
                </a:rPr>
                <a:t>                   </a:t>
              </a:r>
              <a:endParaRPr kumimoji="0" lang="en-GB" sz="1600" b="0" i="0" u="sng" strike="noStrike" kern="1200" cap="none" spc="0" normalizeH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endParaRPr>
            </a:p>
          </p:txBody>
        </p:sp>
      </p:grpSp>
      <p:sp>
        <p:nvSpPr>
          <p:cNvPr id="10247" name="Oval 4">
            <a:extLst>
              <a:ext uri="{FF2B5EF4-FFF2-40B4-BE49-F238E27FC236}">
                <a16:creationId xmlns:a16="http://schemas.microsoft.com/office/drawing/2014/main" id="{E8EE221E-38D1-46AC-0926-7F6A35B49B2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4318" y="5149176"/>
            <a:ext cx="816061" cy="816061"/>
          </a:xfrm>
          <a:prstGeom prst="ellipse">
            <a:avLst/>
          </a:prstGeom>
          <a:noFill/>
          <a:ln w="19050">
            <a:solidFill>
              <a:srgbClr val="FFFF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highlight>
                <a:srgbClr val="FFFF00"/>
              </a:highlight>
            </a:endParaRPr>
          </a:p>
        </p:txBody>
      </p:sp>
      <p:cxnSp>
        <p:nvCxnSpPr>
          <p:cNvPr id="10248" name="Straight Connector 10247">
            <a:extLst>
              <a:ext uri="{FF2B5EF4-FFF2-40B4-BE49-F238E27FC236}">
                <a16:creationId xmlns:a16="http://schemas.microsoft.com/office/drawing/2014/main" id="{CA97F3A6-1BDF-BA88-2AB5-DDF3C86FAC70}"/>
              </a:ext>
            </a:extLst>
          </p:cNvPr>
          <p:cNvCxnSpPr>
            <a:cxnSpLocks/>
            <a:stCxn id="10247" idx="1"/>
          </p:cNvCxnSpPr>
          <p:nvPr/>
        </p:nvCxnSpPr>
        <p:spPr>
          <a:xfrm>
            <a:off x="153827" y="5268685"/>
            <a:ext cx="299824" cy="284405"/>
          </a:xfrm>
          <a:prstGeom prst="line">
            <a:avLst/>
          </a:prstGeom>
          <a:ln w="12700">
            <a:solidFill>
              <a:srgbClr val="000000"/>
            </a:solidFill>
            <a:headEnd type="triangle" w="med" len="med"/>
            <a:tailEnd type="triangle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252" name="TextBox 10251">
            <a:extLst>
              <a:ext uri="{FF2B5EF4-FFF2-40B4-BE49-F238E27FC236}">
                <a16:creationId xmlns:a16="http://schemas.microsoft.com/office/drawing/2014/main" id="{136CAF2F-0233-5E83-3C70-910243006A03}"/>
              </a:ext>
            </a:extLst>
          </p:cNvPr>
          <p:cNvSpPr txBox="1"/>
          <p:nvPr/>
        </p:nvSpPr>
        <p:spPr>
          <a:xfrm>
            <a:off x="196136" y="4710389"/>
            <a:ext cx="10368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2.5R</a:t>
            </a:r>
            <a:r>
              <a:rPr lang="en-GB" sz="1600" baseline="-250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</a:t>
            </a:r>
            <a:r>
              <a:rPr lang="en-GB" sz="16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 </a:t>
            </a:r>
            <a:endParaRPr lang="en-GB" sz="1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0254" name="Straight Connector 10253">
            <a:extLst>
              <a:ext uri="{FF2B5EF4-FFF2-40B4-BE49-F238E27FC236}">
                <a16:creationId xmlns:a16="http://schemas.microsoft.com/office/drawing/2014/main" id="{543B52A6-D908-7B53-221E-18AF29316835}"/>
              </a:ext>
            </a:extLst>
          </p:cNvPr>
          <p:cNvCxnSpPr/>
          <p:nvPr/>
        </p:nvCxnSpPr>
        <p:spPr>
          <a:xfrm flipV="1">
            <a:off x="303739" y="4978215"/>
            <a:ext cx="138609" cy="450316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A8291600-EF37-9614-B107-AE95923DC3DB}"/>
              </a:ext>
            </a:extLst>
          </p:cNvPr>
          <p:cNvSpPr txBox="1"/>
          <p:nvPr/>
        </p:nvSpPr>
        <p:spPr>
          <a:xfrm>
            <a:off x="6269477" y="6178965"/>
            <a:ext cx="549831" cy="369332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GB" sz="2400" dirty="0">
                <a:solidFill>
                  <a:srgbClr val="000022"/>
                </a:solidFill>
              </a:rPr>
              <a:t>r/R</a:t>
            </a:r>
            <a:r>
              <a:rPr lang="en-GB" sz="2400" baseline="-25000" dirty="0">
                <a:solidFill>
                  <a:srgbClr val="000022"/>
                </a:solidFill>
                <a:sym typeface="Symbol" panose="05050102010706020507" pitchFamily="18" charset="2"/>
              </a:rPr>
              <a:t></a:t>
            </a:r>
            <a:endParaRPr lang="en-GB" sz="2400" dirty="0">
              <a:solidFill>
                <a:srgbClr val="000022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305C1C-DABB-1A3B-ED30-A0267DFFCF27}"/>
              </a:ext>
            </a:extLst>
          </p:cNvPr>
          <p:cNvSpPr txBox="1"/>
          <p:nvPr/>
        </p:nvSpPr>
        <p:spPr>
          <a:xfrm>
            <a:off x="226888" y="3813818"/>
            <a:ext cx="3397102" cy="6701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200"/>
              </a:lnSpc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lang="en-GB" sz="2400" dirty="0">
                <a:solidFill>
                  <a:prstClr val="black"/>
                </a:solidFill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So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|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B</a:t>
            </a:r>
            <a:r>
              <a:rPr lang="en-GB" sz="2200" baseline="-250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r</a:t>
            </a:r>
            <a:r>
              <a:rPr lang="en-GB" sz="22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|</a:t>
            </a:r>
            <a:r>
              <a:rPr lang="en-GB" sz="2200" baseline="-25000" dirty="0" err="1">
                <a:latin typeface="Neutraface Text Book" panose="02000600030000020004" pitchFamily="50" charset="0"/>
                <a:sym typeface="Symbol" panose="05050102010706020507" pitchFamily="18" charset="2"/>
              </a:rPr>
              <a:t>r</a:t>
            </a:r>
            <a:r>
              <a:rPr lang="en-GB" sz="2200" baseline="-25000" dirty="0">
                <a:latin typeface="Neutraface Text Book" panose="02000600030000020004" pitchFamily="50" charset="0"/>
                <a:sym typeface="Symbol" panose="05050102010706020507" pitchFamily="18" charset="2"/>
              </a:rPr>
              <a:t>  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 (1/r</a:t>
            </a:r>
            <a:r>
              <a:rPr lang="en-GB" sz="2200" baseline="30000" dirty="0">
                <a:latin typeface="Neutraface Text Book" panose="02000600030000020004" pitchFamily="50" charset="0"/>
                <a:sym typeface="Symbol" panose="05050102010706020507" pitchFamily="18" charset="2"/>
              </a:rPr>
              <a:t>2</a:t>
            </a:r>
            <a:r>
              <a:rPr lang="en-GB" sz="2200" dirty="0">
                <a:latin typeface="Neutraface Text Book" panose="02000600030000020004" pitchFamily="50" charset="0"/>
                <a:sym typeface="Symbol" panose="05050102010706020507" pitchFamily="18" charset="2"/>
              </a:rPr>
              <a:t>) is not  working !</a:t>
            </a:r>
            <a:endParaRPr kumimoji="0" lang="en-GB" sz="22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Book" panose="02000600030000020004" pitchFamily="50" charset="0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340074622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bg1">
                <a:lumMod val="65000"/>
              </a:schemeClr>
            </a:gs>
            <a:gs pos="38000">
              <a:srgbClr val="BDBDBD"/>
            </a:gs>
            <a:gs pos="88000">
              <a:schemeClr val="bg1"/>
            </a:gs>
          </a:gsLst>
          <a:path path="circle">
            <a:fillToRect l="100000" t="100000"/>
          </a:path>
          <a:tileRect r="-100000" b="-100000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8DDC46E-BDD1-51E4-C66C-F6C7FC0DA7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4277FE90-4D9F-C7A1-F68C-BDD3B04BD586}"/>
              </a:ext>
            </a:extLst>
          </p:cNvPr>
          <p:cNvSpPr/>
          <p:nvPr/>
        </p:nvSpPr>
        <p:spPr>
          <a:xfrm>
            <a:off x="-1321" y="-16234"/>
            <a:ext cx="9174849" cy="6874478"/>
          </a:xfrm>
          <a:prstGeom prst="rect">
            <a:avLst/>
          </a:prstGeom>
          <a:gradFill flip="none" rotWithShape="1">
            <a:gsLst>
              <a:gs pos="0">
                <a:srgbClr val="666666"/>
              </a:gs>
              <a:gs pos="100000">
                <a:srgbClr val="0000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41988" name="Oval 4">
            <a:extLst>
              <a:ext uri="{FF2B5EF4-FFF2-40B4-BE49-F238E27FC236}">
                <a16:creationId xmlns:a16="http://schemas.microsoft.com/office/drawing/2014/main" id="{5D8488C5-58A0-E6EF-110D-549F1815C5B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204781" y="6877"/>
            <a:ext cx="6833417" cy="6833417"/>
          </a:xfrm>
          <a:prstGeom prst="ellipse">
            <a:avLst/>
          </a:prstGeom>
          <a:noFill/>
          <a:ln w="19050">
            <a:solidFill>
              <a:srgbClr val="00CC99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pic>
        <p:nvPicPr>
          <p:cNvPr id="41986" name="Picture 2">
            <a:extLst>
              <a:ext uri="{FF2B5EF4-FFF2-40B4-BE49-F238E27FC236}">
                <a16:creationId xmlns:a16="http://schemas.microsoft.com/office/drawing/2014/main" id="{9A9A8BE3-2806-7A46-CEDC-B14F4300C0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3634" y="2232832"/>
            <a:ext cx="3085885" cy="24052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989" name="Freeform 8">
            <a:extLst>
              <a:ext uri="{FF2B5EF4-FFF2-40B4-BE49-F238E27FC236}">
                <a16:creationId xmlns:a16="http://schemas.microsoft.com/office/drawing/2014/main" id="{4E4A3150-D3A7-9716-D148-B2748599E4D9}"/>
              </a:ext>
            </a:extLst>
          </p:cNvPr>
          <p:cNvSpPr>
            <a:spLocks noChangeAspect="1"/>
          </p:cNvSpPr>
          <p:nvPr/>
        </p:nvSpPr>
        <p:spPr bwMode="auto">
          <a:xfrm>
            <a:off x="4863334" y="8612"/>
            <a:ext cx="1425941" cy="2863616"/>
          </a:xfrm>
          <a:custGeom>
            <a:avLst/>
            <a:gdLst>
              <a:gd name="T0" fmla="*/ 2147483647 w 2536"/>
              <a:gd name="T1" fmla="*/ 0 h 1112"/>
              <a:gd name="T2" fmla="*/ 0 w 2536"/>
              <a:gd name="T3" fmla="*/ 2147483647 h 1112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032 w 10032"/>
              <a:gd name="csY0" fmla="*/ 0 h 10455"/>
              <a:gd name="csX1" fmla="*/ 0 w 10032"/>
              <a:gd name="csY1" fmla="*/ 10455 h 10455"/>
              <a:gd name="csX0" fmla="*/ 10032 w 10032"/>
              <a:gd name="csY0" fmla="*/ 0 h 10455"/>
              <a:gd name="csX1" fmla="*/ 0 w 10032"/>
              <a:gd name="csY1" fmla="*/ 10455 h 1045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32" h="10455">
                <a:moveTo>
                  <a:pt x="10032" y="0"/>
                </a:moveTo>
                <a:cubicBezTo>
                  <a:pt x="5616" y="6691"/>
                  <a:pt x="2620" y="4552"/>
                  <a:pt x="0" y="10455"/>
                </a:cubicBezTo>
              </a:path>
            </a:pathLst>
          </a:custGeom>
          <a:noFill/>
          <a:ln w="38100" cmpd="sng">
            <a:solidFill>
              <a:srgbClr val="3333FF"/>
            </a:solidFill>
            <a:round/>
            <a:headEnd type="none" w="med" len="med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2" name="Freeform 23">
            <a:extLst>
              <a:ext uri="{FF2B5EF4-FFF2-40B4-BE49-F238E27FC236}">
                <a16:creationId xmlns:a16="http://schemas.microsoft.com/office/drawing/2014/main" id="{CBE61AC7-8E0F-A54C-708E-B7A3F5483DAF}"/>
              </a:ext>
            </a:extLst>
          </p:cNvPr>
          <p:cNvSpPr>
            <a:spLocks noChangeAspect="1"/>
          </p:cNvSpPr>
          <p:nvPr/>
        </p:nvSpPr>
        <p:spPr bwMode="auto">
          <a:xfrm>
            <a:off x="4952415" y="27698"/>
            <a:ext cx="2350632" cy="2892471"/>
          </a:xfrm>
          <a:custGeom>
            <a:avLst/>
            <a:gdLst>
              <a:gd name="T0" fmla="*/ 2147483647 w 2403"/>
              <a:gd name="T1" fmla="*/ 0 h 762"/>
              <a:gd name="T2" fmla="*/ 2147483647 w 2403"/>
              <a:gd name="T3" fmla="*/ 2147483647 h 762"/>
              <a:gd name="T4" fmla="*/ 0 w 2403"/>
              <a:gd name="T5" fmla="*/ 2147483647 h 762"/>
              <a:gd name="T6" fmla="*/ 0 60000 65536"/>
              <a:gd name="T7" fmla="*/ 0 60000 65536"/>
              <a:gd name="T8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  <a:gd name="csX0" fmla="*/ 10740 w 10740"/>
              <a:gd name="csY0" fmla="*/ 0 h 10000"/>
              <a:gd name="csX1" fmla="*/ 0 w 1074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740" h="10000">
                <a:moveTo>
                  <a:pt x="10740" y="0"/>
                </a:moveTo>
                <a:cubicBezTo>
                  <a:pt x="6080" y="4202"/>
                  <a:pt x="3383" y="468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3" name="Freeform 24">
            <a:extLst>
              <a:ext uri="{FF2B5EF4-FFF2-40B4-BE49-F238E27FC236}">
                <a16:creationId xmlns:a16="http://schemas.microsoft.com/office/drawing/2014/main" id="{F223F356-3E32-41A1-51C9-5E6B9484FA41}"/>
              </a:ext>
            </a:extLst>
          </p:cNvPr>
          <p:cNvSpPr>
            <a:spLocks noChangeAspect="1"/>
          </p:cNvSpPr>
          <p:nvPr/>
        </p:nvSpPr>
        <p:spPr bwMode="auto">
          <a:xfrm>
            <a:off x="5171709" y="1927156"/>
            <a:ext cx="3902464" cy="1225257"/>
          </a:xfrm>
          <a:custGeom>
            <a:avLst/>
            <a:gdLst>
              <a:gd name="T0" fmla="*/ 2147483647 w 2064"/>
              <a:gd name="T1" fmla="*/ 2147483647 h 256"/>
              <a:gd name="T2" fmla="*/ 2147483647 w 2064"/>
              <a:gd name="T3" fmla="*/ 2147483647 h 256"/>
              <a:gd name="T4" fmla="*/ 0 w 2064"/>
              <a:gd name="T5" fmla="*/ 2147483647 h 256"/>
              <a:gd name="T6" fmla="*/ 0 60000 65536"/>
              <a:gd name="T7" fmla="*/ 0 60000 65536"/>
              <a:gd name="T8" fmla="*/ 0 60000 65536"/>
              <a:gd name="csX0" fmla="*/ 10000 w 10000"/>
              <a:gd name="csY0" fmla="*/ 5776 h 5776"/>
              <a:gd name="csX1" fmla="*/ 7026 w 10000"/>
              <a:gd name="csY1" fmla="*/ 2423 h 5776"/>
              <a:gd name="csX2" fmla="*/ 0 w 10000"/>
              <a:gd name="csY2" fmla="*/ 3276 h 5776"/>
              <a:gd name="csX0" fmla="*/ 10000 w 10000"/>
              <a:gd name="csY0" fmla="*/ 10738 h 10738"/>
              <a:gd name="csX1" fmla="*/ 7026 w 10000"/>
              <a:gd name="csY1" fmla="*/ 4195 h 10738"/>
              <a:gd name="csX2" fmla="*/ 0 w 10000"/>
              <a:gd name="csY2" fmla="*/ 5672 h 10738"/>
              <a:gd name="csX0" fmla="*/ 10000 w 10000"/>
              <a:gd name="csY0" fmla="*/ 15872 h 15872"/>
              <a:gd name="csX1" fmla="*/ 9101 w 10000"/>
              <a:gd name="csY1" fmla="*/ 1211 h 15872"/>
              <a:gd name="csX2" fmla="*/ 0 w 10000"/>
              <a:gd name="csY2" fmla="*/ 10806 h 15872"/>
              <a:gd name="csX0" fmla="*/ 9983 w 9983"/>
              <a:gd name="csY0" fmla="*/ 23006 h 23006"/>
              <a:gd name="csX1" fmla="*/ 9101 w 9983"/>
              <a:gd name="csY1" fmla="*/ 1211 h 23006"/>
              <a:gd name="csX2" fmla="*/ 0 w 9983"/>
              <a:gd name="csY2" fmla="*/ 10806 h 23006"/>
              <a:gd name="csX0" fmla="*/ 10000 w 10000"/>
              <a:gd name="csY0" fmla="*/ 10000 h 10000"/>
              <a:gd name="csX1" fmla="*/ 9116 w 10000"/>
              <a:gd name="csY1" fmla="*/ 526 h 10000"/>
              <a:gd name="csX2" fmla="*/ 0 w 10000"/>
              <a:gd name="csY2" fmla="*/ 4697 h 10000"/>
              <a:gd name="csX0" fmla="*/ 10000 w 10000"/>
              <a:gd name="csY0" fmla="*/ 11161 h 11161"/>
              <a:gd name="csX1" fmla="*/ 9116 w 10000"/>
              <a:gd name="csY1" fmla="*/ 1687 h 11161"/>
              <a:gd name="csX2" fmla="*/ 0 w 10000"/>
              <a:gd name="csY2" fmla="*/ 5858 h 11161"/>
              <a:gd name="csX0" fmla="*/ 10000 w 10000"/>
              <a:gd name="csY0" fmla="*/ 11161 h 11161"/>
              <a:gd name="csX1" fmla="*/ 9116 w 10000"/>
              <a:gd name="csY1" fmla="*/ 1687 h 11161"/>
              <a:gd name="csX2" fmla="*/ 0 w 10000"/>
              <a:gd name="csY2" fmla="*/ 5858 h 11161"/>
              <a:gd name="csX0" fmla="*/ 10000 w 10000"/>
              <a:gd name="csY0" fmla="*/ 10880 h 10880"/>
              <a:gd name="csX1" fmla="*/ 9116 w 10000"/>
              <a:gd name="csY1" fmla="*/ 1406 h 10880"/>
              <a:gd name="csX2" fmla="*/ 0 w 10000"/>
              <a:gd name="csY2" fmla="*/ 5577 h 10880"/>
              <a:gd name="csX0" fmla="*/ 9966 w 9966"/>
              <a:gd name="csY0" fmla="*/ 8652 h 8652"/>
              <a:gd name="csX1" fmla="*/ 9116 w 9966"/>
              <a:gd name="csY1" fmla="*/ 247 h 8652"/>
              <a:gd name="csX2" fmla="*/ 0 w 9966"/>
              <a:gd name="csY2" fmla="*/ 4418 h 8652"/>
              <a:gd name="csX0" fmla="*/ 10000 w 10000"/>
              <a:gd name="csY0" fmla="*/ 10000 h 10000"/>
              <a:gd name="csX1" fmla="*/ 9147 w 10000"/>
              <a:gd name="csY1" fmla="*/ 285 h 10000"/>
              <a:gd name="csX2" fmla="*/ 0 w 10000"/>
              <a:gd name="csY2" fmla="*/ 5106 h 10000"/>
              <a:gd name="csX0" fmla="*/ 10000 w 10000"/>
              <a:gd name="csY0" fmla="*/ 10998 h 10998"/>
              <a:gd name="csX1" fmla="*/ 9147 w 10000"/>
              <a:gd name="csY1" fmla="*/ 1283 h 10998"/>
              <a:gd name="csX2" fmla="*/ 0 w 10000"/>
              <a:gd name="csY2" fmla="*/ 6104 h 10998"/>
              <a:gd name="csX0" fmla="*/ 10000 w 10000"/>
              <a:gd name="csY0" fmla="*/ 18061 h 18061"/>
              <a:gd name="csX1" fmla="*/ 9199 w 10000"/>
              <a:gd name="csY1" fmla="*/ 567 h 18061"/>
              <a:gd name="csX2" fmla="*/ 0 w 10000"/>
              <a:gd name="csY2" fmla="*/ 13167 h 18061"/>
              <a:gd name="csX0" fmla="*/ 9707 w 9707"/>
              <a:gd name="csY0" fmla="*/ 17508 h 17508"/>
              <a:gd name="csX1" fmla="*/ 8906 w 9707"/>
              <a:gd name="csY1" fmla="*/ 14 h 17508"/>
              <a:gd name="csX2" fmla="*/ 0 w 9707"/>
              <a:gd name="csY2" fmla="*/ 14873 h 17508"/>
              <a:gd name="csX0" fmla="*/ 10000 w 10000"/>
              <a:gd name="csY0" fmla="*/ 10068 h 10068"/>
              <a:gd name="csX1" fmla="*/ 9175 w 10000"/>
              <a:gd name="csY1" fmla="*/ 76 h 10068"/>
              <a:gd name="csX2" fmla="*/ 0 w 10000"/>
              <a:gd name="csY2" fmla="*/ 8563 h 10068"/>
              <a:gd name="csX0" fmla="*/ 10000 w 10000"/>
              <a:gd name="csY0" fmla="*/ 11111 h 11111"/>
              <a:gd name="csX1" fmla="*/ 9175 w 10000"/>
              <a:gd name="csY1" fmla="*/ 1119 h 11111"/>
              <a:gd name="csX2" fmla="*/ 0 w 10000"/>
              <a:gd name="csY2" fmla="*/ 9606 h 11111"/>
              <a:gd name="csX0" fmla="*/ 10000 w 10000"/>
              <a:gd name="csY0" fmla="*/ 11472 h 11472"/>
              <a:gd name="csX1" fmla="*/ 9193 w 10000"/>
              <a:gd name="csY1" fmla="*/ 1050 h 11472"/>
              <a:gd name="csX2" fmla="*/ 0 w 10000"/>
              <a:gd name="csY2" fmla="*/ 9967 h 11472"/>
              <a:gd name="csX0" fmla="*/ 10000 w 10000"/>
              <a:gd name="csY0" fmla="*/ 11000 h 11000"/>
              <a:gd name="csX1" fmla="*/ 9193 w 10000"/>
              <a:gd name="csY1" fmla="*/ 578 h 11000"/>
              <a:gd name="csX2" fmla="*/ 0 w 10000"/>
              <a:gd name="csY2" fmla="*/ 9495 h 11000"/>
              <a:gd name="csX0" fmla="*/ 10000 w 10000"/>
              <a:gd name="csY0" fmla="*/ 11550 h 11550"/>
              <a:gd name="csX1" fmla="*/ 9193 w 10000"/>
              <a:gd name="csY1" fmla="*/ 1128 h 11550"/>
              <a:gd name="csX2" fmla="*/ 0 w 10000"/>
              <a:gd name="csY2" fmla="*/ 10045 h 11550"/>
              <a:gd name="csX0" fmla="*/ 10106 w 10106"/>
              <a:gd name="csY0" fmla="*/ 5758 h 9055"/>
              <a:gd name="csX1" fmla="*/ 9193 w 10106"/>
              <a:gd name="csY1" fmla="*/ 138 h 9055"/>
              <a:gd name="csX2" fmla="*/ 0 w 10106"/>
              <a:gd name="csY2" fmla="*/ 9055 h 9055"/>
              <a:gd name="csX0" fmla="*/ 10000 w 10000"/>
              <a:gd name="csY0" fmla="*/ 6359 h 10000"/>
              <a:gd name="csX1" fmla="*/ 9097 w 10000"/>
              <a:gd name="csY1" fmla="*/ 152 h 10000"/>
              <a:gd name="csX2" fmla="*/ 0 w 10000"/>
              <a:gd name="csY2" fmla="*/ 10000 h 10000"/>
              <a:gd name="csX0" fmla="*/ 10000 w 10000"/>
              <a:gd name="csY0" fmla="*/ 7377 h 11018"/>
              <a:gd name="csX1" fmla="*/ 9097 w 10000"/>
              <a:gd name="csY1" fmla="*/ 1170 h 11018"/>
              <a:gd name="csX2" fmla="*/ 0 w 10000"/>
              <a:gd name="csY2" fmla="*/ 11018 h 11018"/>
              <a:gd name="csX0" fmla="*/ 9912 w 9912"/>
              <a:gd name="csY0" fmla="*/ 4853 h 9919"/>
              <a:gd name="csX1" fmla="*/ 9097 w 9912"/>
              <a:gd name="csY1" fmla="*/ 71 h 9919"/>
              <a:gd name="csX2" fmla="*/ 0 w 9912"/>
              <a:gd name="csY2" fmla="*/ 9919 h 9919"/>
              <a:gd name="csX0" fmla="*/ 10000 w 10000"/>
              <a:gd name="csY0" fmla="*/ 6108 h 11215"/>
              <a:gd name="csX1" fmla="*/ 9178 w 10000"/>
              <a:gd name="csY1" fmla="*/ 1287 h 11215"/>
              <a:gd name="csX2" fmla="*/ 0 w 10000"/>
              <a:gd name="csY2" fmla="*/ 11215 h 11215"/>
              <a:gd name="csX0" fmla="*/ 10000 w 10000"/>
              <a:gd name="csY0" fmla="*/ 5825 h 10932"/>
              <a:gd name="csX1" fmla="*/ 9178 w 10000"/>
              <a:gd name="csY1" fmla="*/ 1004 h 10932"/>
              <a:gd name="csX2" fmla="*/ 0 w 10000"/>
              <a:gd name="csY2" fmla="*/ 10932 h 10932"/>
              <a:gd name="csX0" fmla="*/ 10000 w 10000"/>
              <a:gd name="csY0" fmla="*/ 5825 h 10932"/>
              <a:gd name="csX1" fmla="*/ 9178 w 10000"/>
              <a:gd name="csY1" fmla="*/ 1004 h 10932"/>
              <a:gd name="csX2" fmla="*/ 0 w 10000"/>
              <a:gd name="csY2" fmla="*/ 10932 h 10932"/>
              <a:gd name="csX0" fmla="*/ 10000 w 10000"/>
              <a:gd name="csY0" fmla="*/ 6241 h 11348"/>
              <a:gd name="csX1" fmla="*/ 9125 w 10000"/>
              <a:gd name="csY1" fmla="*/ 861 h 11348"/>
              <a:gd name="csX2" fmla="*/ 0 w 10000"/>
              <a:gd name="csY2" fmla="*/ 11348 h 11348"/>
              <a:gd name="csX0" fmla="*/ 9929 w 9929"/>
              <a:gd name="csY0" fmla="*/ 2152 h 10690"/>
              <a:gd name="csX1" fmla="*/ 9125 w 9929"/>
              <a:gd name="csY1" fmla="*/ 203 h 10690"/>
              <a:gd name="csX2" fmla="*/ 0 w 9929"/>
              <a:gd name="csY2" fmla="*/ 10690 h 10690"/>
              <a:gd name="csX0" fmla="*/ 10000 w 10000"/>
              <a:gd name="csY0" fmla="*/ 6564 h 14551"/>
              <a:gd name="csX1" fmla="*/ 8602 w 10000"/>
              <a:gd name="csY1" fmla="*/ 113 h 14551"/>
              <a:gd name="csX2" fmla="*/ 0 w 10000"/>
              <a:gd name="csY2" fmla="*/ 14551 h 14551"/>
              <a:gd name="csX0" fmla="*/ 10000 w 10000"/>
              <a:gd name="csY0" fmla="*/ 7093 h 15080"/>
              <a:gd name="csX1" fmla="*/ 8602 w 10000"/>
              <a:gd name="csY1" fmla="*/ 642 h 15080"/>
              <a:gd name="csX2" fmla="*/ 0 w 10000"/>
              <a:gd name="csY2" fmla="*/ 15080 h 15080"/>
              <a:gd name="csX0" fmla="*/ 10000 w 10000"/>
              <a:gd name="csY0" fmla="*/ 7436 h 15423"/>
              <a:gd name="csX1" fmla="*/ 8673 w 10000"/>
              <a:gd name="csY1" fmla="*/ 612 h 15423"/>
              <a:gd name="csX2" fmla="*/ 0 w 10000"/>
              <a:gd name="csY2" fmla="*/ 15423 h 15423"/>
              <a:gd name="csX0" fmla="*/ 10000 w 10000"/>
              <a:gd name="csY0" fmla="*/ 5716 h 14972"/>
              <a:gd name="csX1" fmla="*/ 8673 w 10000"/>
              <a:gd name="csY1" fmla="*/ 161 h 14972"/>
              <a:gd name="csX2" fmla="*/ 0 w 10000"/>
              <a:gd name="csY2" fmla="*/ 14972 h 14972"/>
              <a:gd name="csX0" fmla="*/ 10000 w 10000"/>
              <a:gd name="csY0" fmla="*/ 5649 h 14905"/>
              <a:gd name="csX1" fmla="*/ 8673 w 10000"/>
              <a:gd name="csY1" fmla="*/ 94 h 14905"/>
              <a:gd name="csX2" fmla="*/ 0 w 10000"/>
              <a:gd name="csY2" fmla="*/ 14905 h 14905"/>
              <a:gd name="csX0" fmla="*/ 10000 w 10000"/>
              <a:gd name="csY0" fmla="*/ 5829 h 15085"/>
              <a:gd name="csX1" fmla="*/ 8673 w 10000"/>
              <a:gd name="csY1" fmla="*/ 274 h 15085"/>
              <a:gd name="csX2" fmla="*/ 0 w 10000"/>
              <a:gd name="csY2" fmla="*/ 15085 h 15085"/>
              <a:gd name="csX0" fmla="*/ 10000 w 10000"/>
              <a:gd name="csY0" fmla="*/ 5568 h 14824"/>
              <a:gd name="csX1" fmla="*/ 2440 w 10000"/>
              <a:gd name="csY1" fmla="*/ 12121 h 14824"/>
              <a:gd name="csX2" fmla="*/ 8673 w 10000"/>
              <a:gd name="csY2" fmla="*/ 13 h 14824"/>
              <a:gd name="csX3" fmla="*/ 0 w 10000"/>
              <a:gd name="csY3" fmla="*/ 14824 h 14824"/>
              <a:gd name="csX0" fmla="*/ 10000 w 10000"/>
              <a:gd name="csY0" fmla="*/ 5835 h 15091"/>
              <a:gd name="csX1" fmla="*/ 2440 w 10000"/>
              <a:gd name="csY1" fmla="*/ 12388 h 15091"/>
              <a:gd name="csX2" fmla="*/ 8673 w 10000"/>
              <a:gd name="csY2" fmla="*/ 280 h 15091"/>
              <a:gd name="csX3" fmla="*/ 0 w 10000"/>
              <a:gd name="csY3" fmla="*/ 15091 h 15091"/>
              <a:gd name="csX0" fmla="*/ 10000 w 10000"/>
              <a:gd name="csY0" fmla="*/ 5558 h 14814"/>
              <a:gd name="csX1" fmla="*/ 2476 w 10000"/>
              <a:gd name="csY1" fmla="*/ 13491 h 14814"/>
              <a:gd name="csX2" fmla="*/ 8673 w 10000"/>
              <a:gd name="csY2" fmla="*/ 3 h 14814"/>
              <a:gd name="csX3" fmla="*/ 0 w 10000"/>
              <a:gd name="csY3" fmla="*/ 14814 h 14814"/>
              <a:gd name="csX0" fmla="*/ 10036 w 10036"/>
              <a:gd name="csY0" fmla="*/ 12304 h 14814"/>
              <a:gd name="csX1" fmla="*/ 2476 w 10036"/>
              <a:gd name="csY1" fmla="*/ 13491 h 14814"/>
              <a:gd name="csX2" fmla="*/ 8673 w 10036"/>
              <a:gd name="csY2" fmla="*/ 3 h 14814"/>
              <a:gd name="csX3" fmla="*/ 0 w 10036"/>
              <a:gd name="csY3" fmla="*/ 14814 h 14814"/>
              <a:gd name="csX0" fmla="*/ 10036 w 10036"/>
              <a:gd name="csY0" fmla="*/ 12304 h 14814"/>
              <a:gd name="csX1" fmla="*/ 2636 w 10036"/>
              <a:gd name="csY1" fmla="*/ 13491 h 14814"/>
              <a:gd name="csX2" fmla="*/ 8673 w 10036"/>
              <a:gd name="csY2" fmla="*/ 3 h 14814"/>
              <a:gd name="csX3" fmla="*/ 0 w 10036"/>
              <a:gd name="csY3" fmla="*/ 14814 h 14814"/>
              <a:gd name="csX0" fmla="*/ 10036 w 10036"/>
              <a:gd name="csY0" fmla="*/ 12304 h 14814"/>
              <a:gd name="csX1" fmla="*/ 2636 w 10036"/>
              <a:gd name="csY1" fmla="*/ 13491 h 14814"/>
              <a:gd name="csX2" fmla="*/ 8673 w 10036"/>
              <a:gd name="csY2" fmla="*/ 3 h 14814"/>
              <a:gd name="csX3" fmla="*/ 0 w 10036"/>
              <a:gd name="csY3" fmla="*/ 14814 h 14814"/>
              <a:gd name="csX0" fmla="*/ 10036 w 10036"/>
              <a:gd name="csY0" fmla="*/ 12307 h 14817"/>
              <a:gd name="csX1" fmla="*/ 3599 w 10036"/>
              <a:gd name="csY1" fmla="*/ 12804 h 14817"/>
              <a:gd name="csX2" fmla="*/ 8673 w 10036"/>
              <a:gd name="csY2" fmla="*/ 6 h 14817"/>
              <a:gd name="csX3" fmla="*/ 0 w 10036"/>
              <a:gd name="csY3" fmla="*/ 14817 h 14817"/>
              <a:gd name="csX0" fmla="*/ 10036 w 10036"/>
              <a:gd name="csY0" fmla="*/ 12307 h 14817"/>
              <a:gd name="csX1" fmla="*/ 3599 w 10036"/>
              <a:gd name="csY1" fmla="*/ 12804 h 14817"/>
              <a:gd name="csX2" fmla="*/ 8673 w 10036"/>
              <a:gd name="csY2" fmla="*/ 6 h 14817"/>
              <a:gd name="csX3" fmla="*/ 0 w 10036"/>
              <a:gd name="csY3" fmla="*/ 14817 h 14817"/>
              <a:gd name="csX0" fmla="*/ 10036 w 10036"/>
              <a:gd name="csY0" fmla="*/ 12308 h 14818"/>
              <a:gd name="csX1" fmla="*/ 3599 w 10036"/>
              <a:gd name="csY1" fmla="*/ 12805 h 14818"/>
              <a:gd name="csX2" fmla="*/ 8673 w 10036"/>
              <a:gd name="csY2" fmla="*/ 7 h 14818"/>
              <a:gd name="csX3" fmla="*/ 0 w 10036"/>
              <a:gd name="csY3" fmla="*/ 14818 h 14818"/>
              <a:gd name="csX0" fmla="*/ 10036 w 10036"/>
              <a:gd name="csY0" fmla="*/ 13031 h 15541"/>
              <a:gd name="csX1" fmla="*/ 3599 w 10036"/>
              <a:gd name="csY1" fmla="*/ 13528 h 15541"/>
              <a:gd name="csX2" fmla="*/ 8673 w 10036"/>
              <a:gd name="csY2" fmla="*/ 730 h 15541"/>
              <a:gd name="csX3" fmla="*/ 0 w 10036"/>
              <a:gd name="csY3" fmla="*/ 15541 h 15541"/>
              <a:gd name="csX0" fmla="*/ 10036 w 10036"/>
              <a:gd name="csY0" fmla="*/ 11112 h 13622"/>
              <a:gd name="csX1" fmla="*/ 3599 w 10036"/>
              <a:gd name="csY1" fmla="*/ 11609 h 13622"/>
              <a:gd name="csX2" fmla="*/ 8958 w 10036"/>
              <a:gd name="csY2" fmla="*/ 958 h 13622"/>
              <a:gd name="csX3" fmla="*/ 0 w 10036"/>
              <a:gd name="csY3" fmla="*/ 13622 h 13622"/>
              <a:gd name="csX0" fmla="*/ 10036 w 10036"/>
              <a:gd name="csY0" fmla="*/ 11459 h 13969"/>
              <a:gd name="csX1" fmla="*/ 3599 w 10036"/>
              <a:gd name="csY1" fmla="*/ 11956 h 13969"/>
              <a:gd name="csX2" fmla="*/ 8958 w 10036"/>
              <a:gd name="csY2" fmla="*/ 1305 h 13969"/>
              <a:gd name="csX3" fmla="*/ 0 w 10036"/>
              <a:gd name="csY3" fmla="*/ 13969 h 13969"/>
              <a:gd name="csX0" fmla="*/ 10036 w 10036"/>
              <a:gd name="csY0" fmla="*/ 10162 h 12672"/>
              <a:gd name="csX1" fmla="*/ 3813 w 10036"/>
              <a:gd name="csY1" fmla="*/ 10812 h 12672"/>
              <a:gd name="csX2" fmla="*/ 8958 w 10036"/>
              <a:gd name="csY2" fmla="*/ 8 h 12672"/>
              <a:gd name="csX3" fmla="*/ 0 w 10036"/>
              <a:gd name="csY3" fmla="*/ 12672 h 12672"/>
              <a:gd name="csX0" fmla="*/ 9929 w 9929"/>
              <a:gd name="csY0" fmla="*/ 11695 h 13242"/>
              <a:gd name="csX1" fmla="*/ 3813 w 9929"/>
              <a:gd name="csY1" fmla="*/ 10812 h 13242"/>
              <a:gd name="csX2" fmla="*/ 8958 w 9929"/>
              <a:gd name="csY2" fmla="*/ 8 h 13242"/>
              <a:gd name="csX3" fmla="*/ 0 w 9929"/>
              <a:gd name="csY3" fmla="*/ 12672 h 13242"/>
              <a:gd name="csX0" fmla="*/ 10000 w 10000"/>
              <a:gd name="csY0" fmla="*/ 8832 h 9570"/>
              <a:gd name="csX1" fmla="*/ 3840 w 10000"/>
              <a:gd name="csY1" fmla="*/ 8165 h 9570"/>
              <a:gd name="csX2" fmla="*/ 9022 w 10000"/>
              <a:gd name="csY2" fmla="*/ 6 h 9570"/>
              <a:gd name="csX3" fmla="*/ 0 w 10000"/>
              <a:gd name="csY3" fmla="*/ 9570 h 9570"/>
              <a:gd name="csX0" fmla="*/ 10000 w 10000"/>
              <a:gd name="csY0" fmla="*/ 9229 h 10000"/>
              <a:gd name="csX1" fmla="*/ 3840 w 10000"/>
              <a:gd name="csY1" fmla="*/ 8532 h 10000"/>
              <a:gd name="csX2" fmla="*/ 9022 w 10000"/>
              <a:gd name="csY2" fmla="*/ 6 h 10000"/>
              <a:gd name="csX3" fmla="*/ 0 w 10000"/>
              <a:gd name="csY3" fmla="*/ 10000 h 10000"/>
              <a:gd name="csX0" fmla="*/ 10000 w 10000"/>
              <a:gd name="csY0" fmla="*/ 9229 h 10000"/>
              <a:gd name="csX1" fmla="*/ 3840 w 10000"/>
              <a:gd name="csY1" fmla="*/ 8532 h 10000"/>
              <a:gd name="csX2" fmla="*/ 9022 w 10000"/>
              <a:gd name="csY2" fmla="*/ 6 h 10000"/>
              <a:gd name="csX3" fmla="*/ 0 w 10000"/>
              <a:gd name="csY3" fmla="*/ 10000 h 10000"/>
              <a:gd name="csX0" fmla="*/ 10000 w 10000"/>
              <a:gd name="csY0" fmla="*/ 9229 h 10000"/>
              <a:gd name="csX1" fmla="*/ 3840 w 10000"/>
              <a:gd name="csY1" fmla="*/ 8532 h 10000"/>
              <a:gd name="csX2" fmla="*/ 9022 w 10000"/>
              <a:gd name="csY2" fmla="*/ 6 h 10000"/>
              <a:gd name="csX3" fmla="*/ 0 w 10000"/>
              <a:gd name="csY3" fmla="*/ 10000 h 10000"/>
              <a:gd name="csX0" fmla="*/ 10000 w 10000"/>
              <a:gd name="csY0" fmla="*/ 9672 h 10443"/>
              <a:gd name="csX1" fmla="*/ 3840 w 10000"/>
              <a:gd name="csY1" fmla="*/ 8975 h 10443"/>
              <a:gd name="csX2" fmla="*/ 9022 w 10000"/>
              <a:gd name="csY2" fmla="*/ 449 h 10443"/>
              <a:gd name="csX3" fmla="*/ 0 w 10000"/>
              <a:gd name="csY3" fmla="*/ 10443 h 10443"/>
              <a:gd name="csX0" fmla="*/ 10000 w 10000"/>
              <a:gd name="csY0" fmla="*/ 9225 h 10176"/>
              <a:gd name="csX1" fmla="*/ 3858 w 10000"/>
              <a:gd name="csY1" fmla="*/ 9193 h 10176"/>
              <a:gd name="csX2" fmla="*/ 9022 w 10000"/>
              <a:gd name="csY2" fmla="*/ 2 h 10176"/>
              <a:gd name="csX3" fmla="*/ 0 w 10000"/>
              <a:gd name="csY3" fmla="*/ 9996 h 10176"/>
              <a:gd name="csX0" fmla="*/ 10000 w 10000"/>
              <a:gd name="csY0" fmla="*/ 9668 h 10619"/>
              <a:gd name="csX1" fmla="*/ 3858 w 10000"/>
              <a:gd name="csY1" fmla="*/ 9636 h 10619"/>
              <a:gd name="csX2" fmla="*/ 9022 w 10000"/>
              <a:gd name="csY2" fmla="*/ 445 h 10619"/>
              <a:gd name="csX3" fmla="*/ 0 w 10000"/>
              <a:gd name="csY3" fmla="*/ 10439 h 10619"/>
              <a:gd name="csX0" fmla="*/ 10000 w 10000"/>
              <a:gd name="csY0" fmla="*/ 10130 h 11081"/>
              <a:gd name="csX1" fmla="*/ 3858 w 10000"/>
              <a:gd name="csY1" fmla="*/ 10098 h 11081"/>
              <a:gd name="csX2" fmla="*/ 9022 w 10000"/>
              <a:gd name="csY2" fmla="*/ 907 h 11081"/>
              <a:gd name="csX3" fmla="*/ 0 w 10000"/>
              <a:gd name="csY3" fmla="*/ 10901 h 11081"/>
              <a:gd name="csX0" fmla="*/ 10000 w 10000"/>
              <a:gd name="csY0" fmla="*/ 9788 h 10739"/>
              <a:gd name="csX1" fmla="*/ 3858 w 10000"/>
              <a:gd name="csY1" fmla="*/ 9756 h 10739"/>
              <a:gd name="csX2" fmla="*/ 9022 w 10000"/>
              <a:gd name="csY2" fmla="*/ 565 h 10739"/>
              <a:gd name="csX3" fmla="*/ 0 w 10000"/>
              <a:gd name="csY3" fmla="*/ 10559 h 10739"/>
              <a:gd name="csX0" fmla="*/ 10000 w 10000"/>
              <a:gd name="csY0" fmla="*/ 9788 h 10587"/>
              <a:gd name="csX1" fmla="*/ 3858 w 10000"/>
              <a:gd name="csY1" fmla="*/ 9756 h 10587"/>
              <a:gd name="csX2" fmla="*/ 9022 w 10000"/>
              <a:gd name="csY2" fmla="*/ 565 h 10587"/>
              <a:gd name="csX3" fmla="*/ 0 w 10000"/>
              <a:gd name="csY3" fmla="*/ 10559 h 10587"/>
              <a:gd name="csX0" fmla="*/ 10000 w 10000"/>
              <a:gd name="csY0" fmla="*/ 10281 h 11080"/>
              <a:gd name="csX1" fmla="*/ 3858 w 10000"/>
              <a:gd name="csY1" fmla="*/ 10249 h 11080"/>
              <a:gd name="csX2" fmla="*/ 9022 w 10000"/>
              <a:gd name="csY2" fmla="*/ 1058 h 11080"/>
              <a:gd name="csX3" fmla="*/ 0 w 10000"/>
              <a:gd name="csY3" fmla="*/ 11052 h 11080"/>
              <a:gd name="csX0" fmla="*/ 10000 w 10000"/>
              <a:gd name="csY0" fmla="*/ 9836 h 10635"/>
              <a:gd name="csX1" fmla="*/ 3858 w 10000"/>
              <a:gd name="csY1" fmla="*/ 9804 h 10635"/>
              <a:gd name="csX2" fmla="*/ 9022 w 10000"/>
              <a:gd name="csY2" fmla="*/ 613 h 10635"/>
              <a:gd name="csX3" fmla="*/ 0 w 10000"/>
              <a:gd name="csY3" fmla="*/ 10607 h 10635"/>
              <a:gd name="csX0" fmla="*/ 10000 w 10000"/>
              <a:gd name="csY0" fmla="*/ 9107 h 10081"/>
              <a:gd name="csX1" fmla="*/ 3858 w 10000"/>
              <a:gd name="csY1" fmla="*/ 9075 h 10081"/>
              <a:gd name="csX2" fmla="*/ 9165 w 10000"/>
              <a:gd name="csY2" fmla="*/ 731 h 10081"/>
              <a:gd name="csX3" fmla="*/ 0 w 10000"/>
              <a:gd name="csY3" fmla="*/ 9878 h 10081"/>
              <a:gd name="csX0" fmla="*/ 10000 w 10000"/>
              <a:gd name="csY0" fmla="*/ 9416 h 10390"/>
              <a:gd name="csX1" fmla="*/ 3858 w 10000"/>
              <a:gd name="csY1" fmla="*/ 9384 h 10390"/>
              <a:gd name="csX2" fmla="*/ 9165 w 10000"/>
              <a:gd name="csY2" fmla="*/ 1040 h 10390"/>
              <a:gd name="csX3" fmla="*/ 0 w 10000"/>
              <a:gd name="csY3" fmla="*/ 10187 h 10390"/>
              <a:gd name="csX0" fmla="*/ 10000 w 10000"/>
              <a:gd name="csY0" fmla="*/ 9056 h 10030"/>
              <a:gd name="csX1" fmla="*/ 3858 w 10000"/>
              <a:gd name="csY1" fmla="*/ 9024 h 10030"/>
              <a:gd name="csX2" fmla="*/ 9165 w 10000"/>
              <a:gd name="csY2" fmla="*/ 680 h 10030"/>
              <a:gd name="csX3" fmla="*/ 0 w 10000"/>
              <a:gd name="csY3" fmla="*/ 9827 h 10030"/>
              <a:gd name="csX0" fmla="*/ 10000 w 10000"/>
              <a:gd name="csY0" fmla="*/ 9645 h 10619"/>
              <a:gd name="csX1" fmla="*/ 3858 w 10000"/>
              <a:gd name="csY1" fmla="*/ 9613 h 10619"/>
              <a:gd name="csX2" fmla="*/ 9165 w 10000"/>
              <a:gd name="csY2" fmla="*/ 1269 h 10619"/>
              <a:gd name="csX3" fmla="*/ 0 w 10000"/>
              <a:gd name="csY3" fmla="*/ 10416 h 1061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10000" h="10619">
                <a:moveTo>
                  <a:pt x="10000" y="9645"/>
                </a:moveTo>
                <a:cubicBezTo>
                  <a:pt x="5842" y="10889"/>
                  <a:pt x="3997" y="11009"/>
                  <a:pt x="3858" y="9613"/>
                </a:cubicBezTo>
                <a:cubicBezTo>
                  <a:pt x="3719" y="8217"/>
                  <a:pt x="9144" y="2949"/>
                  <a:pt x="9165" y="1269"/>
                </a:cubicBezTo>
                <a:cubicBezTo>
                  <a:pt x="9186" y="-411"/>
                  <a:pt x="6394" y="-2563"/>
                  <a:pt x="0" y="10416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4" name="Freeform 25">
            <a:extLst>
              <a:ext uri="{FF2B5EF4-FFF2-40B4-BE49-F238E27FC236}">
                <a16:creationId xmlns:a16="http://schemas.microsoft.com/office/drawing/2014/main" id="{03006B70-B29B-0835-C8B2-B705C5B8FA7B}"/>
              </a:ext>
            </a:extLst>
          </p:cNvPr>
          <p:cNvSpPr>
            <a:spLocks noChangeAspect="1"/>
          </p:cNvSpPr>
          <p:nvPr/>
        </p:nvSpPr>
        <p:spPr bwMode="auto">
          <a:xfrm>
            <a:off x="5038594" y="-41543"/>
            <a:ext cx="4064070" cy="2991537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5" name="Freeform 26">
            <a:extLst>
              <a:ext uri="{FF2B5EF4-FFF2-40B4-BE49-F238E27FC236}">
                <a16:creationId xmlns:a16="http://schemas.microsoft.com/office/drawing/2014/main" id="{7679DDA6-27D2-BD0C-621E-7A87D48FEE83}"/>
              </a:ext>
            </a:extLst>
          </p:cNvPr>
          <p:cNvSpPr>
            <a:spLocks noChangeAspect="1"/>
          </p:cNvSpPr>
          <p:nvPr/>
        </p:nvSpPr>
        <p:spPr bwMode="auto">
          <a:xfrm>
            <a:off x="4684398" y="12962"/>
            <a:ext cx="376828" cy="2837666"/>
          </a:xfrm>
          <a:custGeom>
            <a:avLst/>
            <a:gdLst>
              <a:gd name="T0" fmla="*/ 2147483647 w 720"/>
              <a:gd name="T1" fmla="*/ 0 h 1128"/>
              <a:gd name="T2" fmla="*/ 0 w 720"/>
              <a:gd name="T3" fmla="*/ 2147483647 h 1128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720" h="1128">
                <a:moveTo>
                  <a:pt x="720" y="0"/>
                </a:moveTo>
                <a:cubicBezTo>
                  <a:pt x="472" y="304"/>
                  <a:pt x="96" y="640"/>
                  <a:pt x="0" y="1128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7" name="Freeform 28">
            <a:extLst>
              <a:ext uri="{FF2B5EF4-FFF2-40B4-BE49-F238E27FC236}">
                <a16:creationId xmlns:a16="http://schemas.microsoft.com/office/drawing/2014/main" id="{6325A6AD-8E19-D672-23B8-EEA1AC12FC9C}"/>
              </a:ext>
            </a:extLst>
          </p:cNvPr>
          <p:cNvSpPr>
            <a:spLocks noChangeAspect="1"/>
          </p:cNvSpPr>
          <p:nvPr/>
        </p:nvSpPr>
        <p:spPr bwMode="auto">
          <a:xfrm>
            <a:off x="496162" y="-41702"/>
            <a:ext cx="3724592" cy="3118480"/>
          </a:xfrm>
          <a:custGeom>
            <a:avLst/>
            <a:gdLst>
              <a:gd name="T0" fmla="*/ 0 w 1968"/>
              <a:gd name="T1" fmla="*/ 2147483647 h 632"/>
              <a:gd name="T2" fmla="*/ 2147483647 w 1968"/>
              <a:gd name="T3" fmla="*/ 2147483647 h 632"/>
              <a:gd name="T4" fmla="*/ 0 60000 65536"/>
              <a:gd name="T5" fmla="*/ 0 60000 65536"/>
              <a:gd name="csX0" fmla="*/ 0 w 9208"/>
              <a:gd name="csY0" fmla="*/ 0 h 14653"/>
              <a:gd name="csX1" fmla="*/ 9208 w 9208"/>
              <a:gd name="csY1" fmla="*/ 14653 h 14653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  <a:gd name="csX0" fmla="*/ 0 w 9762"/>
              <a:gd name="csY0" fmla="*/ 0 h 10136"/>
              <a:gd name="csX1" fmla="*/ 9762 w 9762"/>
              <a:gd name="csY1" fmla="*/ 10136 h 10136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385" y="1661"/>
                  <a:pt x="5844" y="4352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7" name="Freeform 41">
            <a:extLst>
              <a:ext uri="{FF2B5EF4-FFF2-40B4-BE49-F238E27FC236}">
                <a16:creationId xmlns:a16="http://schemas.microsoft.com/office/drawing/2014/main" id="{047DCF85-5C58-5116-698A-4145D137F309}"/>
              </a:ext>
            </a:extLst>
          </p:cNvPr>
          <p:cNvSpPr>
            <a:spLocks noChangeAspect="1"/>
          </p:cNvSpPr>
          <p:nvPr/>
        </p:nvSpPr>
        <p:spPr bwMode="auto">
          <a:xfrm>
            <a:off x="4782820" y="-10811"/>
            <a:ext cx="829348" cy="2874391"/>
          </a:xfrm>
          <a:custGeom>
            <a:avLst/>
            <a:gdLst>
              <a:gd name="T0" fmla="*/ 2147483647 w 1712"/>
              <a:gd name="T1" fmla="*/ 0 h 1176"/>
              <a:gd name="T2" fmla="*/ 0 w 1712"/>
              <a:gd name="T3" fmla="*/ 2147483647 h 11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10348 w 10348"/>
              <a:gd name="csY0" fmla="*/ 0 h 9617"/>
              <a:gd name="csX1" fmla="*/ 0 w 10348"/>
              <a:gd name="csY1" fmla="*/ 9617 h 9617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644 w 9644"/>
              <a:gd name="csY0" fmla="*/ 0 h 9550"/>
              <a:gd name="csX1" fmla="*/ 0 w 9644"/>
              <a:gd name="csY1" fmla="*/ 9550 h 955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917 w 9917"/>
              <a:gd name="csY0" fmla="*/ 0 h 10025"/>
              <a:gd name="csX1" fmla="*/ 0 w 9917"/>
              <a:gd name="csY1" fmla="*/ 10025 h 1002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5967" y="4913"/>
                  <a:pt x="3708" y="3165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20" name="Freeform 44">
            <a:extLst>
              <a:ext uri="{FF2B5EF4-FFF2-40B4-BE49-F238E27FC236}">
                <a16:creationId xmlns:a16="http://schemas.microsoft.com/office/drawing/2014/main" id="{7CAEE837-D246-9138-8046-25EF31A8C91A}"/>
              </a:ext>
            </a:extLst>
          </p:cNvPr>
          <p:cNvSpPr>
            <a:spLocks/>
          </p:cNvSpPr>
          <p:nvPr/>
        </p:nvSpPr>
        <p:spPr bwMode="auto">
          <a:xfrm rot="20767760" flipV="1">
            <a:off x="5215351" y="3163563"/>
            <a:ext cx="452704" cy="215534"/>
          </a:xfrm>
          <a:custGeom>
            <a:avLst/>
            <a:gdLst>
              <a:gd name="T0" fmla="*/ 0 w 845"/>
              <a:gd name="T1" fmla="*/ 0 h 274"/>
              <a:gd name="T2" fmla="*/ 2147483647 w 845"/>
              <a:gd name="T3" fmla="*/ 2147483647 h 274"/>
              <a:gd name="T4" fmla="*/ 2147483647 w 845"/>
              <a:gd name="T5" fmla="*/ 2147483647 h 27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845" h="274">
                <a:moveTo>
                  <a:pt x="0" y="0"/>
                </a:moveTo>
                <a:cubicBezTo>
                  <a:pt x="156" y="55"/>
                  <a:pt x="830" y="75"/>
                  <a:pt x="841" y="128"/>
                </a:cubicBezTo>
                <a:cubicBezTo>
                  <a:pt x="845" y="174"/>
                  <a:pt x="241" y="228"/>
                  <a:pt x="21" y="274"/>
                </a:cubicBezTo>
              </a:path>
            </a:pathLst>
          </a:custGeom>
          <a:noFill/>
          <a:ln w="38100" cmpd="sng">
            <a:solidFill>
              <a:srgbClr val="99FF99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" name="Freeform 25">
            <a:extLst>
              <a:ext uri="{FF2B5EF4-FFF2-40B4-BE49-F238E27FC236}">
                <a16:creationId xmlns:a16="http://schemas.microsoft.com/office/drawing/2014/main" id="{10B0D9FB-CD44-D840-6643-1535FF5580A4}"/>
              </a:ext>
            </a:extLst>
          </p:cNvPr>
          <p:cNvSpPr>
            <a:spLocks noChangeAspect="1"/>
          </p:cNvSpPr>
          <p:nvPr/>
        </p:nvSpPr>
        <p:spPr bwMode="auto">
          <a:xfrm>
            <a:off x="5092048" y="920542"/>
            <a:ext cx="4087704" cy="2118693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8" name="Freeform 29">
            <a:extLst>
              <a:ext uri="{FF2B5EF4-FFF2-40B4-BE49-F238E27FC236}">
                <a16:creationId xmlns:a16="http://schemas.microsoft.com/office/drawing/2014/main" id="{45919D4B-8A7C-85A2-1D95-6B1B0D7E0863}"/>
              </a:ext>
            </a:extLst>
          </p:cNvPr>
          <p:cNvSpPr>
            <a:spLocks noChangeAspect="1"/>
          </p:cNvSpPr>
          <p:nvPr/>
        </p:nvSpPr>
        <p:spPr bwMode="auto">
          <a:xfrm>
            <a:off x="1692036" y="-35136"/>
            <a:ext cx="2593656" cy="3042291"/>
          </a:xfrm>
          <a:custGeom>
            <a:avLst/>
            <a:gdLst>
              <a:gd name="T0" fmla="*/ 0 w 2136"/>
              <a:gd name="T1" fmla="*/ 0 h 728"/>
              <a:gd name="T2" fmla="*/ 2147483647 w 2136"/>
              <a:gd name="T3" fmla="*/ 2147483647 h 728"/>
              <a:gd name="T4" fmla="*/ 2147483647 w 2136"/>
              <a:gd name="T5" fmla="*/ 2147483647 h 728"/>
              <a:gd name="T6" fmla="*/ 0 60000 65536"/>
              <a:gd name="T7" fmla="*/ 0 60000 65536"/>
              <a:gd name="T8" fmla="*/ 0 60000 65536"/>
              <a:gd name="csX0" fmla="*/ 0 w 10000"/>
              <a:gd name="csY0" fmla="*/ 0 h 10000"/>
              <a:gd name="csX1" fmla="*/ 10000 w 10000"/>
              <a:gd name="csY1" fmla="*/ 10000 h 10000"/>
              <a:gd name="csX0" fmla="*/ 0 w 7235"/>
              <a:gd name="csY0" fmla="*/ 0 h 8549"/>
              <a:gd name="csX1" fmla="*/ 7235 w 7235"/>
              <a:gd name="csY1" fmla="*/ 8549 h 8549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5890" y="3149"/>
                  <a:pt x="6667" y="6667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09" name="Freeform 30">
            <a:extLst>
              <a:ext uri="{FF2B5EF4-FFF2-40B4-BE49-F238E27FC236}">
                <a16:creationId xmlns:a16="http://schemas.microsoft.com/office/drawing/2014/main" id="{FDF5E376-F0DD-32CD-0D81-BBE2CAC77734}"/>
              </a:ext>
            </a:extLst>
          </p:cNvPr>
          <p:cNvSpPr>
            <a:spLocks noChangeAspect="1"/>
          </p:cNvSpPr>
          <p:nvPr/>
        </p:nvSpPr>
        <p:spPr bwMode="auto">
          <a:xfrm>
            <a:off x="2944120" y="15026"/>
            <a:ext cx="1402208" cy="2927346"/>
          </a:xfrm>
          <a:custGeom>
            <a:avLst/>
            <a:gdLst>
              <a:gd name="T0" fmla="*/ 0 w 1824"/>
              <a:gd name="T1" fmla="*/ 0 h 1232"/>
              <a:gd name="T2" fmla="*/ 2147483647 w 1824"/>
              <a:gd name="T3" fmla="*/ 2147483647 h 1232"/>
              <a:gd name="T4" fmla="*/ 0 60000 65536"/>
              <a:gd name="T5" fmla="*/ 0 60000 65536"/>
              <a:gd name="csX0" fmla="*/ 0 w 9178"/>
              <a:gd name="csY0" fmla="*/ 0 h 10024"/>
              <a:gd name="csX1" fmla="*/ 9178 w 9178"/>
              <a:gd name="csY1" fmla="*/ 10024 h 10024"/>
              <a:gd name="csX0" fmla="*/ 0 w 10000"/>
              <a:gd name="csY0" fmla="*/ 0 h 10000"/>
              <a:gd name="csX1" fmla="*/ 10000 w 10000"/>
              <a:gd name="csY1" fmla="*/ 10000 h 10000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174" y="4327"/>
                  <a:pt x="6631" y="5762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0" name="Freeform 31">
            <a:extLst>
              <a:ext uri="{FF2B5EF4-FFF2-40B4-BE49-F238E27FC236}">
                <a16:creationId xmlns:a16="http://schemas.microsoft.com/office/drawing/2014/main" id="{2AA0D514-B3E8-6B9D-AC64-1506B6EFD5B9}"/>
              </a:ext>
            </a:extLst>
          </p:cNvPr>
          <p:cNvSpPr>
            <a:spLocks noChangeAspect="1"/>
          </p:cNvSpPr>
          <p:nvPr/>
        </p:nvSpPr>
        <p:spPr bwMode="auto">
          <a:xfrm>
            <a:off x="3604501" y="7"/>
            <a:ext cx="846999" cy="2891289"/>
          </a:xfrm>
          <a:custGeom>
            <a:avLst/>
            <a:gdLst>
              <a:gd name="T0" fmla="*/ 0 w 744"/>
              <a:gd name="T1" fmla="*/ 0 h 1176"/>
              <a:gd name="T2" fmla="*/ 2147483647 w 744"/>
              <a:gd name="T3" fmla="*/ 2147483647 h 1176"/>
              <a:gd name="T4" fmla="*/ 0 60000 65536"/>
              <a:gd name="T5" fmla="*/ 0 60000 65536"/>
              <a:gd name="csX0" fmla="*/ 0 w 10000"/>
              <a:gd name="csY0" fmla="*/ 0 h 10000"/>
              <a:gd name="csX1" fmla="*/ 1000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5135" y="5103"/>
                  <a:pt x="9355" y="9218"/>
                  <a:pt x="1000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2011" name="Freeform 32">
            <a:extLst>
              <a:ext uri="{FF2B5EF4-FFF2-40B4-BE49-F238E27FC236}">
                <a16:creationId xmlns:a16="http://schemas.microsoft.com/office/drawing/2014/main" id="{BD61340C-251B-D9E7-4300-3F432741FA22}"/>
              </a:ext>
            </a:extLst>
          </p:cNvPr>
          <p:cNvSpPr>
            <a:spLocks noChangeAspect="1"/>
          </p:cNvSpPr>
          <p:nvPr/>
        </p:nvSpPr>
        <p:spPr bwMode="auto">
          <a:xfrm>
            <a:off x="4156168" y="-2592"/>
            <a:ext cx="381941" cy="2858433"/>
          </a:xfrm>
          <a:custGeom>
            <a:avLst/>
            <a:gdLst>
              <a:gd name="T0" fmla="*/ 0 w 256"/>
              <a:gd name="T1" fmla="*/ 0 h 1120"/>
              <a:gd name="T2" fmla="*/ 2147483647 w 256"/>
              <a:gd name="T3" fmla="*/ 2147483647 h 112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256" h="1120">
                <a:moveTo>
                  <a:pt x="0" y="0"/>
                </a:moveTo>
                <a:cubicBezTo>
                  <a:pt x="96" y="312"/>
                  <a:pt x="233" y="854"/>
                  <a:pt x="256" y="112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2" name="Freeform 25">
            <a:extLst>
              <a:ext uri="{FF2B5EF4-FFF2-40B4-BE49-F238E27FC236}">
                <a16:creationId xmlns:a16="http://schemas.microsoft.com/office/drawing/2014/main" id="{ED931F16-F2A2-4BD8-A76B-A028CE8E8859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22211" y="650552"/>
            <a:ext cx="4153052" cy="2519546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4787" y="2476"/>
                  <a:pt x="2292" y="6968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ED2751C6-2810-EF23-C467-18B7C6E465B4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0" y="1446851"/>
            <a:ext cx="4068338" cy="1799324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53 w 10053"/>
              <a:gd name="csY0" fmla="*/ 0 h 10837"/>
              <a:gd name="csX1" fmla="*/ 0 w 10053"/>
              <a:gd name="csY1" fmla="*/ 10837 h 10837"/>
              <a:gd name="csX0" fmla="*/ 10053 w 10053"/>
              <a:gd name="csY0" fmla="*/ 0 h 10837"/>
              <a:gd name="csX1" fmla="*/ 0 w 10053"/>
              <a:gd name="csY1" fmla="*/ 10837 h 10837"/>
              <a:gd name="csX0" fmla="*/ 9893 w 9893"/>
              <a:gd name="csY0" fmla="*/ 0 h 11234"/>
              <a:gd name="csX1" fmla="*/ 0 w 9893"/>
              <a:gd name="csY1" fmla="*/ 11234 h 11234"/>
              <a:gd name="csX0" fmla="*/ 10018 w 10018"/>
              <a:gd name="csY0" fmla="*/ 0 h 9725"/>
              <a:gd name="csX1" fmla="*/ 0 w 10018"/>
              <a:gd name="csY1" fmla="*/ 9725 h 972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268 w 10000"/>
              <a:gd name="csY1" fmla="*/ 9060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1322 w 10000"/>
              <a:gd name="csY1" fmla="*/ 8778 h 10000"/>
              <a:gd name="csX2" fmla="*/ 0 w 10000"/>
              <a:gd name="csY2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0000" h="10000">
                <a:moveTo>
                  <a:pt x="10000" y="0"/>
                </a:moveTo>
                <a:cubicBezTo>
                  <a:pt x="7113" y="1881"/>
                  <a:pt x="4475" y="2311"/>
                  <a:pt x="0" y="10000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2B0A7DA7-63BD-E795-593C-451690B9AC26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-7762" y="3151879"/>
            <a:ext cx="4111989" cy="331456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86 w 10086"/>
              <a:gd name="csY0" fmla="*/ 0 h 6390"/>
              <a:gd name="csX1" fmla="*/ 0 w 10086"/>
              <a:gd name="csY1" fmla="*/ 6390 h 6390"/>
              <a:gd name="csX0" fmla="*/ 10000 w 10000"/>
              <a:gd name="csY0" fmla="*/ 769 h 10769"/>
              <a:gd name="csX1" fmla="*/ 0 w 10000"/>
              <a:gd name="csY1" fmla="*/ 10769 h 10769"/>
              <a:gd name="csX0" fmla="*/ 10000 w 10000"/>
              <a:gd name="csY0" fmla="*/ 15 h 10015"/>
              <a:gd name="csX1" fmla="*/ 5550 w 10000"/>
              <a:gd name="csY1" fmla="*/ 604 h 10015"/>
              <a:gd name="csX2" fmla="*/ 0 w 10000"/>
              <a:gd name="csY2" fmla="*/ 10015 h 10015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4 h 11416"/>
              <a:gd name="csX1" fmla="*/ 5550 w 10051"/>
              <a:gd name="csY1" fmla="*/ 2005 h 11416"/>
              <a:gd name="csX2" fmla="*/ 0 w 10051"/>
              <a:gd name="csY2" fmla="*/ 11416 h 11416"/>
              <a:gd name="csX0" fmla="*/ 10051 w 10051"/>
              <a:gd name="csY0" fmla="*/ 3 h 11415"/>
              <a:gd name="csX1" fmla="*/ 5550 w 10051"/>
              <a:gd name="csY1" fmla="*/ 2004 h 11415"/>
              <a:gd name="csX2" fmla="*/ 0 w 10051"/>
              <a:gd name="csY2" fmla="*/ 11415 h 11415"/>
              <a:gd name="csX0" fmla="*/ 10051 w 10051"/>
              <a:gd name="csY0" fmla="*/ 1818 h 13230"/>
              <a:gd name="csX1" fmla="*/ 5550 w 10051"/>
              <a:gd name="csY1" fmla="*/ 3819 h 13230"/>
              <a:gd name="csX2" fmla="*/ 0 w 10051"/>
              <a:gd name="csY2" fmla="*/ 13230 h 13230"/>
              <a:gd name="csX0" fmla="*/ 10051 w 10051"/>
              <a:gd name="csY0" fmla="*/ 747 h 12159"/>
              <a:gd name="csX1" fmla="*/ 5550 w 10051"/>
              <a:gd name="csY1" fmla="*/ 2748 h 12159"/>
              <a:gd name="csX2" fmla="*/ 0 w 10051"/>
              <a:gd name="csY2" fmla="*/ 12159 h 12159"/>
              <a:gd name="csX0" fmla="*/ 9949 w 9949"/>
              <a:gd name="csY0" fmla="*/ 475 h 11181"/>
              <a:gd name="csX1" fmla="*/ 5448 w 9949"/>
              <a:gd name="csY1" fmla="*/ 2476 h 11181"/>
              <a:gd name="csX2" fmla="*/ 0 w 9949"/>
              <a:gd name="csY2" fmla="*/ 11181 h 11181"/>
              <a:gd name="csX0" fmla="*/ 10000 w 10000"/>
              <a:gd name="csY0" fmla="*/ 1340 h 10915"/>
              <a:gd name="csX1" fmla="*/ 5476 w 10000"/>
              <a:gd name="csY1" fmla="*/ 3129 h 10915"/>
              <a:gd name="csX2" fmla="*/ 0 w 10000"/>
              <a:gd name="csY2" fmla="*/ 10915 h 10915"/>
              <a:gd name="csX0" fmla="*/ 10000 w 10000"/>
              <a:gd name="csY0" fmla="*/ 14 h 9589"/>
              <a:gd name="csX1" fmla="*/ 5578 w 10000"/>
              <a:gd name="csY1" fmla="*/ 5593 h 9589"/>
              <a:gd name="csX2" fmla="*/ 0 w 10000"/>
              <a:gd name="csY2" fmla="*/ 9589 h 9589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53 w 10053"/>
              <a:gd name="csY0" fmla="*/ 1 h 17691"/>
              <a:gd name="csX1" fmla="*/ 5631 w 10053"/>
              <a:gd name="csY1" fmla="*/ 10100 h 17691"/>
              <a:gd name="csX2" fmla="*/ 0 w 10053"/>
              <a:gd name="csY2" fmla="*/ 17691 h 17691"/>
              <a:gd name="csX0" fmla="*/ 10053 w 10053"/>
              <a:gd name="csY0" fmla="*/ 1 h 17691"/>
              <a:gd name="csX1" fmla="*/ 5631 w 10053"/>
              <a:gd name="csY1" fmla="*/ 10100 h 17691"/>
              <a:gd name="csX2" fmla="*/ 0 w 10053"/>
              <a:gd name="csY2" fmla="*/ 17691 h 17691"/>
              <a:gd name="csX0" fmla="*/ 10053 w 10053"/>
              <a:gd name="csY0" fmla="*/ 1 h 17691"/>
              <a:gd name="csX1" fmla="*/ 5631 w 10053"/>
              <a:gd name="csY1" fmla="*/ 8730 h 17691"/>
              <a:gd name="csX2" fmla="*/ 0 w 10053"/>
              <a:gd name="csY2" fmla="*/ 17691 h 17691"/>
              <a:gd name="csX0" fmla="*/ 10053 w 10053"/>
              <a:gd name="csY0" fmla="*/ 3 h 15639"/>
              <a:gd name="csX1" fmla="*/ 5631 w 10053"/>
              <a:gd name="csY1" fmla="*/ 6678 h 15639"/>
              <a:gd name="csX2" fmla="*/ 0 w 10053"/>
              <a:gd name="csY2" fmla="*/ 15639 h 15639"/>
              <a:gd name="csX0" fmla="*/ 10053 w 10053"/>
              <a:gd name="csY0" fmla="*/ 3 h 15639"/>
              <a:gd name="csX1" fmla="*/ 5631 w 10053"/>
              <a:gd name="csY1" fmla="*/ 6678 h 15639"/>
              <a:gd name="csX2" fmla="*/ 0 w 10053"/>
              <a:gd name="csY2" fmla="*/ 15639 h 1563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0053" h="15639">
                <a:moveTo>
                  <a:pt x="10053" y="3"/>
                </a:moveTo>
                <a:cubicBezTo>
                  <a:pt x="9322" y="-126"/>
                  <a:pt x="7725" y="4300"/>
                  <a:pt x="5631" y="6678"/>
                </a:cubicBezTo>
                <a:cubicBezTo>
                  <a:pt x="3537" y="9056"/>
                  <a:pt x="2292" y="15500"/>
                  <a:pt x="0" y="15639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F3F6578C-3BE0-F7DB-FAD5-0C599D204163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-3936" y="2143504"/>
            <a:ext cx="4048335" cy="1221869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86 w 10086"/>
              <a:gd name="csY0" fmla="*/ 0 h 6390"/>
              <a:gd name="csX1" fmla="*/ 0 w 10086"/>
              <a:gd name="csY1" fmla="*/ 6390 h 6390"/>
              <a:gd name="csX0" fmla="*/ 10000 w 10000"/>
              <a:gd name="csY0" fmla="*/ 769 h 10769"/>
              <a:gd name="csX1" fmla="*/ 0 w 10000"/>
              <a:gd name="csY1" fmla="*/ 10769 h 10769"/>
              <a:gd name="csX0" fmla="*/ 10000 w 10000"/>
              <a:gd name="csY0" fmla="*/ 15 h 10015"/>
              <a:gd name="csX1" fmla="*/ 5550 w 10000"/>
              <a:gd name="csY1" fmla="*/ 604 h 10015"/>
              <a:gd name="csX2" fmla="*/ 0 w 10000"/>
              <a:gd name="csY2" fmla="*/ 10015 h 10015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4 h 11416"/>
              <a:gd name="csX1" fmla="*/ 5550 w 10051"/>
              <a:gd name="csY1" fmla="*/ 2005 h 11416"/>
              <a:gd name="csX2" fmla="*/ 0 w 10051"/>
              <a:gd name="csY2" fmla="*/ 11416 h 11416"/>
              <a:gd name="csX0" fmla="*/ 10051 w 10051"/>
              <a:gd name="csY0" fmla="*/ 3 h 11415"/>
              <a:gd name="csX1" fmla="*/ 5550 w 10051"/>
              <a:gd name="csY1" fmla="*/ 2004 h 11415"/>
              <a:gd name="csX2" fmla="*/ 0 w 10051"/>
              <a:gd name="csY2" fmla="*/ 11415 h 11415"/>
              <a:gd name="csX0" fmla="*/ 10051 w 10051"/>
              <a:gd name="csY0" fmla="*/ 1818 h 13230"/>
              <a:gd name="csX1" fmla="*/ 5550 w 10051"/>
              <a:gd name="csY1" fmla="*/ 3819 h 13230"/>
              <a:gd name="csX2" fmla="*/ 0 w 10051"/>
              <a:gd name="csY2" fmla="*/ 13230 h 13230"/>
              <a:gd name="csX0" fmla="*/ 10051 w 10051"/>
              <a:gd name="csY0" fmla="*/ 747 h 12159"/>
              <a:gd name="csX1" fmla="*/ 5550 w 10051"/>
              <a:gd name="csY1" fmla="*/ 2748 h 12159"/>
              <a:gd name="csX2" fmla="*/ 0 w 10051"/>
              <a:gd name="csY2" fmla="*/ 12159 h 12159"/>
              <a:gd name="csX0" fmla="*/ 9949 w 9949"/>
              <a:gd name="csY0" fmla="*/ 475 h 11181"/>
              <a:gd name="csX1" fmla="*/ 5448 w 9949"/>
              <a:gd name="csY1" fmla="*/ 2476 h 11181"/>
              <a:gd name="csX2" fmla="*/ 0 w 9949"/>
              <a:gd name="csY2" fmla="*/ 11181 h 11181"/>
              <a:gd name="csX0" fmla="*/ 10000 w 10000"/>
              <a:gd name="csY0" fmla="*/ 1340 h 10915"/>
              <a:gd name="csX1" fmla="*/ 5476 w 10000"/>
              <a:gd name="csY1" fmla="*/ 3129 h 10915"/>
              <a:gd name="csX2" fmla="*/ 0 w 10000"/>
              <a:gd name="csY2" fmla="*/ 10915 h 10915"/>
              <a:gd name="csX0" fmla="*/ 10000 w 10000"/>
              <a:gd name="csY0" fmla="*/ 14 h 9589"/>
              <a:gd name="csX1" fmla="*/ 5578 w 10000"/>
              <a:gd name="csY1" fmla="*/ 5593 h 9589"/>
              <a:gd name="csX2" fmla="*/ 0 w 10000"/>
              <a:gd name="csY2" fmla="*/ 9589 h 9589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9778 w 9778"/>
              <a:gd name="csY0" fmla="*/ 5 h 48193"/>
              <a:gd name="csX1" fmla="*/ 5356 w 9778"/>
              <a:gd name="csY1" fmla="*/ 10104 h 48193"/>
              <a:gd name="csX2" fmla="*/ 0 w 9778"/>
              <a:gd name="csY2" fmla="*/ 48193 h 48193"/>
              <a:gd name="csX0" fmla="*/ 10000 w 10000"/>
              <a:gd name="csY0" fmla="*/ 1 h 10000"/>
              <a:gd name="csX1" fmla="*/ 5461 w 10000"/>
              <a:gd name="csY1" fmla="*/ 4899 h 10000"/>
              <a:gd name="csX2" fmla="*/ 0 w 10000"/>
              <a:gd name="csY2" fmla="*/ 10000 h 10000"/>
              <a:gd name="csX0" fmla="*/ 10000 w 10000"/>
              <a:gd name="csY0" fmla="*/ 0 h 9999"/>
              <a:gd name="csX1" fmla="*/ 5461 w 10000"/>
              <a:gd name="csY1" fmla="*/ 4898 h 9999"/>
              <a:gd name="csX2" fmla="*/ 0 w 10000"/>
              <a:gd name="csY2" fmla="*/ 9999 h 9999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273"/>
              <a:gd name="csX1" fmla="*/ 5583 w 10122"/>
              <a:gd name="csY1" fmla="*/ 4898 h 10273"/>
              <a:gd name="csX2" fmla="*/ 0 w 10122"/>
              <a:gd name="csY2" fmla="*/ 10273 h 10273"/>
              <a:gd name="csX0" fmla="*/ 10122 w 10122"/>
              <a:gd name="csY0" fmla="*/ 1118 h 11391"/>
              <a:gd name="csX1" fmla="*/ 6817 w 10122"/>
              <a:gd name="csY1" fmla="*/ 474 h 11391"/>
              <a:gd name="csX2" fmla="*/ 0 w 10122"/>
              <a:gd name="csY2" fmla="*/ 11391 h 11391"/>
              <a:gd name="csX0" fmla="*/ 9922 w 9922"/>
              <a:gd name="csY0" fmla="*/ 7099 h 11119"/>
              <a:gd name="csX1" fmla="*/ 6817 w 9922"/>
              <a:gd name="csY1" fmla="*/ 202 h 11119"/>
              <a:gd name="csX2" fmla="*/ 0 w 9922"/>
              <a:gd name="csY2" fmla="*/ 11119 h 11119"/>
              <a:gd name="csX0" fmla="*/ 10293 w 10293"/>
              <a:gd name="csY0" fmla="*/ 5195 h 10024"/>
              <a:gd name="csX1" fmla="*/ 6871 w 10293"/>
              <a:gd name="csY1" fmla="*/ 206 h 10024"/>
              <a:gd name="csX2" fmla="*/ 0 w 10293"/>
              <a:gd name="csY2" fmla="*/ 10024 h 10024"/>
              <a:gd name="csX0" fmla="*/ 10293 w 10293"/>
              <a:gd name="csY0" fmla="*/ 5141 h 9970"/>
              <a:gd name="csX1" fmla="*/ 3242 w 10293"/>
              <a:gd name="csY1" fmla="*/ 6855 h 9970"/>
              <a:gd name="csX2" fmla="*/ 6871 w 10293"/>
              <a:gd name="csY2" fmla="*/ 152 h 9970"/>
              <a:gd name="csX3" fmla="*/ 0 w 10293"/>
              <a:gd name="csY3" fmla="*/ 9970 h 9970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4998 w 10000"/>
              <a:gd name="csY1" fmla="*/ 5954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4683 h 9527"/>
              <a:gd name="csX1" fmla="*/ 4998 w 10000"/>
              <a:gd name="csY1" fmla="*/ 5377 h 9527"/>
              <a:gd name="csX2" fmla="*/ 7794 w 10000"/>
              <a:gd name="csY2" fmla="*/ 0 h 9527"/>
              <a:gd name="csX3" fmla="*/ 0 w 10000"/>
              <a:gd name="csY3" fmla="*/ 9527 h 9527"/>
              <a:gd name="csX0" fmla="*/ 10036 w 10036"/>
              <a:gd name="csY0" fmla="*/ 4916 h 9865"/>
              <a:gd name="csX1" fmla="*/ 5034 w 10036"/>
              <a:gd name="csY1" fmla="*/ 5644 h 9865"/>
              <a:gd name="csX2" fmla="*/ 7830 w 10036"/>
              <a:gd name="csY2" fmla="*/ 0 h 9865"/>
              <a:gd name="csX3" fmla="*/ 0 w 10036"/>
              <a:gd name="csY3" fmla="*/ 9865 h 9865"/>
              <a:gd name="csX0" fmla="*/ 10000 w 10000"/>
              <a:gd name="csY0" fmla="*/ 4983 h 10000"/>
              <a:gd name="csX1" fmla="*/ 5016 w 10000"/>
              <a:gd name="csY1" fmla="*/ 5721 h 10000"/>
              <a:gd name="csX2" fmla="*/ 7802 w 10000"/>
              <a:gd name="csY2" fmla="*/ 0 h 10000"/>
              <a:gd name="csX3" fmla="*/ 0 w 10000"/>
              <a:gd name="csY3" fmla="*/ 10000 h 10000"/>
              <a:gd name="csX0" fmla="*/ 9876 w 9876"/>
              <a:gd name="csY0" fmla="*/ 4983 h 10477"/>
              <a:gd name="csX1" fmla="*/ 4892 w 9876"/>
              <a:gd name="csY1" fmla="*/ 5721 h 10477"/>
              <a:gd name="csX2" fmla="*/ 7678 w 9876"/>
              <a:gd name="csY2" fmla="*/ 0 h 10477"/>
              <a:gd name="csX3" fmla="*/ 0 w 9876"/>
              <a:gd name="csY3" fmla="*/ 10477 h 10477"/>
              <a:gd name="csX0" fmla="*/ 10036 w 10036"/>
              <a:gd name="csY0" fmla="*/ 4756 h 9479"/>
              <a:gd name="csX1" fmla="*/ 4989 w 10036"/>
              <a:gd name="csY1" fmla="*/ 5461 h 9479"/>
              <a:gd name="csX2" fmla="*/ 7810 w 10036"/>
              <a:gd name="csY2" fmla="*/ 0 h 9479"/>
              <a:gd name="csX3" fmla="*/ 0 w 10036"/>
              <a:gd name="csY3" fmla="*/ 9479 h 9479"/>
              <a:gd name="csX0" fmla="*/ 10000 w 10000"/>
              <a:gd name="csY0" fmla="*/ 5017 h 10000"/>
              <a:gd name="csX1" fmla="*/ 4971 w 10000"/>
              <a:gd name="csY1" fmla="*/ 5761 h 10000"/>
              <a:gd name="csX2" fmla="*/ 7782 w 10000"/>
              <a:gd name="csY2" fmla="*/ 0 h 10000"/>
              <a:gd name="csX3" fmla="*/ 0 w 10000"/>
              <a:gd name="csY3" fmla="*/ 10000 h 10000"/>
              <a:gd name="csX0" fmla="*/ 10000 w 10000"/>
              <a:gd name="csY0" fmla="*/ 5017 h 10000"/>
              <a:gd name="csX1" fmla="*/ 4971 w 10000"/>
              <a:gd name="csY1" fmla="*/ 5761 h 10000"/>
              <a:gd name="csX2" fmla="*/ 7782 w 10000"/>
              <a:gd name="csY2" fmla="*/ 0 h 10000"/>
              <a:gd name="csX3" fmla="*/ 0 w 10000"/>
              <a:gd name="csY3" fmla="*/ 10000 h 10000"/>
              <a:gd name="csX0" fmla="*/ 9946 w 9946"/>
              <a:gd name="csY0" fmla="*/ 5017 h 10687"/>
              <a:gd name="csX1" fmla="*/ 4917 w 9946"/>
              <a:gd name="csY1" fmla="*/ 5761 h 10687"/>
              <a:gd name="csX2" fmla="*/ 7728 w 9946"/>
              <a:gd name="csY2" fmla="*/ 0 h 10687"/>
              <a:gd name="csX3" fmla="*/ 0 w 9946"/>
              <a:gd name="csY3" fmla="*/ 10687 h 10687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694 h 10000"/>
              <a:gd name="csX1" fmla="*/ 4944 w 10000"/>
              <a:gd name="csY1" fmla="*/ 5391 h 10000"/>
              <a:gd name="csX2" fmla="*/ 7770 w 10000"/>
              <a:gd name="csY2" fmla="*/ 0 h 10000"/>
              <a:gd name="csX3" fmla="*/ 0 w 10000"/>
              <a:gd name="csY3" fmla="*/ 10000 h 10000"/>
              <a:gd name="csX0" fmla="*/ 10000 w 10000"/>
              <a:gd name="csY0" fmla="*/ 4565 h 9871"/>
              <a:gd name="csX1" fmla="*/ 4944 w 10000"/>
              <a:gd name="csY1" fmla="*/ 5262 h 9871"/>
              <a:gd name="csX2" fmla="*/ 7896 w 10000"/>
              <a:gd name="csY2" fmla="*/ 0 h 9871"/>
              <a:gd name="csX3" fmla="*/ 0 w 10000"/>
              <a:gd name="csY3" fmla="*/ 9871 h 9871"/>
              <a:gd name="csX0" fmla="*/ 10000 w 10000"/>
              <a:gd name="csY0" fmla="*/ 4771 h 10146"/>
              <a:gd name="csX1" fmla="*/ 4944 w 10000"/>
              <a:gd name="csY1" fmla="*/ 5477 h 10146"/>
              <a:gd name="csX2" fmla="*/ 7896 w 10000"/>
              <a:gd name="csY2" fmla="*/ 146 h 10146"/>
              <a:gd name="csX3" fmla="*/ 0 w 10000"/>
              <a:gd name="csY3" fmla="*/ 10146 h 10146"/>
              <a:gd name="csX0" fmla="*/ 10000 w 10000"/>
              <a:gd name="csY0" fmla="*/ 4771 h 10146"/>
              <a:gd name="csX1" fmla="*/ 4944 w 10000"/>
              <a:gd name="csY1" fmla="*/ 5477 h 10146"/>
              <a:gd name="csX2" fmla="*/ 7896 w 10000"/>
              <a:gd name="csY2" fmla="*/ 146 h 10146"/>
              <a:gd name="csX3" fmla="*/ 0 w 10000"/>
              <a:gd name="csY3" fmla="*/ 10146 h 10146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10000 w 10000"/>
              <a:gd name="csY0" fmla="*/ 4625 h 10000"/>
              <a:gd name="csX1" fmla="*/ 4944 w 10000"/>
              <a:gd name="csY1" fmla="*/ 5331 h 10000"/>
              <a:gd name="csX2" fmla="*/ 7896 w 10000"/>
              <a:gd name="csY2" fmla="*/ 0 h 10000"/>
              <a:gd name="csX3" fmla="*/ 1873 w 10000"/>
              <a:gd name="csY3" fmla="*/ 7609 h 10000"/>
              <a:gd name="csX4" fmla="*/ 0 w 10000"/>
              <a:gd name="csY4" fmla="*/ 10000 h 10000"/>
              <a:gd name="csX0" fmla="*/ 9982 w 9982"/>
              <a:gd name="csY0" fmla="*/ 4625 h 9870"/>
              <a:gd name="csX1" fmla="*/ 4926 w 9982"/>
              <a:gd name="csY1" fmla="*/ 5331 h 9870"/>
              <a:gd name="csX2" fmla="*/ 7878 w 9982"/>
              <a:gd name="csY2" fmla="*/ 0 h 9870"/>
              <a:gd name="csX3" fmla="*/ 1855 w 9982"/>
              <a:gd name="csY3" fmla="*/ 7609 h 9870"/>
              <a:gd name="csX4" fmla="*/ 0 w 9982"/>
              <a:gd name="csY4" fmla="*/ 9870 h 9870"/>
              <a:gd name="csX0" fmla="*/ 10000 w 10000"/>
              <a:gd name="csY0" fmla="*/ 4686 h 10000"/>
              <a:gd name="csX1" fmla="*/ 4935 w 10000"/>
              <a:gd name="csY1" fmla="*/ 5401 h 10000"/>
              <a:gd name="csX2" fmla="*/ 7892 w 10000"/>
              <a:gd name="csY2" fmla="*/ 0 h 10000"/>
              <a:gd name="csX3" fmla="*/ 1858 w 10000"/>
              <a:gd name="csY3" fmla="*/ 7709 h 10000"/>
              <a:gd name="csX4" fmla="*/ 0 w 10000"/>
              <a:gd name="csY4" fmla="*/ 10000 h 10000"/>
              <a:gd name="csX0" fmla="*/ 10000 w 10000"/>
              <a:gd name="csY0" fmla="*/ 4686 h 10000"/>
              <a:gd name="csX1" fmla="*/ 4935 w 10000"/>
              <a:gd name="csY1" fmla="*/ 5401 h 10000"/>
              <a:gd name="csX2" fmla="*/ 7892 w 10000"/>
              <a:gd name="csY2" fmla="*/ 0 h 10000"/>
              <a:gd name="csX3" fmla="*/ 1858 w 10000"/>
              <a:gd name="csY3" fmla="*/ 7709 h 10000"/>
              <a:gd name="csX4" fmla="*/ 0 w 10000"/>
              <a:gd name="csY4" fmla="*/ 10000 h 10000"/>
              <a:gd name="csX0" fmla="*/ 10000 w 10000"/>
              <a:gd name="csY0" fmla="*/ 5477 h 10791"/>
              <a:gd name="csX1" fmla="*/ 4935 w 10000"/>
              <a:gd name="csY1" fmla="*/ 6192 h 10791"/>
              <a:gd name="csX2" fmla="*/ 8126 w 10000"/>
              <a:gd name="csY2" fmla="*/ 0 h 10791"/>
              <a:gd name="csX3" fmla="*/ 1858 w 10000"/>
              <a:gd name="csY3" fmla="*/ 8500 h 10791"/>
              <a:gd name="csX4" fmla="*/ 0 w 10000"/>
              <a:gd name="csY4" fmla="*/ 10791 h 10791"/>
              <a:gd name="csX0" fmla="*/ 10000 w 10000"/>
              <a:gd name="csY0" fmla="*/ 5543 h 10857"/>
              <a:gd name="csX1" fmla="*/ 4935 w 10000"/>
              <a:gd name="csY1" fmla="*/ 6258 h 10857"/>
              <a:gd name="csX2" fmla="*/ 8198 w 10000"/>
              <a:gd name="csY2" fmla="*/ 0 h 10857"/>
              <a:gd name="csX3" fmla="*/ 1858 w 10000"/>
              <a:gd name="csY3" fmla="*/ 8566 h 10857"/>
              <a:gd name="csX4" fmla="*/ 0 w 10000"/>
              <a:gd name="csY4" fmla="*/ 10857 h 10857"/>
              <a:gd name="csX0" fmla="*/ 10000 w 10000"/>
              <a:gd name="csY0" fmla="*/ 5543 h 10857"/>
              <a:gd name="csX1" fmla="*/ 4935 w 10000"/>
              <a:gd name="csY1" fmla="*/ 6258 h 10857"/>
              <a:gd name="csX2" fmla="*/ 8378 w 10000"/>
              <a:gd name="csY2" fmla="*/ 0 h 10857"/>
              <a:gd name="csX3" fmla="*/ 1858 w 10000"/>
              <a:gd name="csY3" fmla="*/ 8566 h 10857"/>
              <a:gd name="csX4" fmla="*/ 0 w 10000"/>
              <a:gd name="csY4" fmla="*/ 10857 h 10857"/>
              <a:gd name="csX0" fmla="*/ 10000 w 10000"/>
              <a:gd name="csY0" fmla="*/ 5561 h 10875"/>
              <a:gd name="csX1" fmla="*/ 4935 w 10000"/>
              <a:gd name="csY1" fmla="*/ 6276 h 10875"/>
              <a:gd name="csX2" fmla="*/ 8378 w 10000"/>
              <a:gd name="csY2" fmla="*/ 18 h 10875"/>
              <a:gd name="csX3" fmla="*/ 1858 w 10000"/>
              <a:gd name="csY3" fmla="*/ 8584 h 10875"/>
              <a:gd name="csX4" fmla="*/ 0 w 10000"/>
              <a:gd name="csY4" fmla="*/ 10875 h 10875"/>
              <a:gd name="csX0" fmla="*/ 10000 w 10000"/>
              <a:gd name="csY0" fmla="*/ 5561 h 10875"/>
              <a:gd name="csX1" fmla="*/ 4935 w 10000"/>
              <a:gd name="csY1" fmla="*/ 6276 h 10875"/>
              <a:gd name="csX2" fmla="*/ 8378 w 10000"/>
              <a:gd name="csY2" fmla="*/ 18 h 10875"/>
              <a:gd name="csX3" fmla="*/ 1858 w 10000"/>
              <a:gd name="csY3" fmla="*/ 8584 h 10875"/>
              <a:gd name="csX4" fmla="*/ 0 w 10000"/>
              <a:gd name="csY4" fmla="*/ 10875 h 10875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5564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453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453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55 h 10878"/>
              <a:gd name="csX1" fmla="*/ 4935 w 10000"/>
              <a:gd name="csY1" fmla="*/ 6279 h 10878"/>
              <a:gd name="csX2" fmla="*/ 8378 w 10000"/>
              <a:gd name="csY2" fmla="*/ 21 h 10878"/>
              <a:gd name="csX3" fmla="*/ 1858 w 10000"/>
              <a:gd name="csY3" fmla="*/ 8587 h 10878"/>
              <a:gd name="csX4" fmla="*/ 0 w 10000"/>
              <a:gd name="csY4" fmla="*/ 10878 h 10878"/>
              <a:gd name="csX0" fmla="*/ 10000 w 10000"/>
              <a:gd name="csY0" fmla="*/ 3294 h 10917"/>
              <a:gd name="csX1" fmla="*/ 4935 w 10000"/>
              <a:gd name="csY1" fmla="*/ 6318 h 10917"/>
              <a:gd name="csX2" fmla="*/ 8378 w 10000"/>
              <a:gd name="csY2" fmla="*/ 60 h 10917"/>
              <a:gd name="csX3" fmla="*/ 1858 w 10000"/>
              <a:gd name="csY3" fmla="*/ 8626 h 10917"/>
              <a:gd name="csX4" fmla="*/ 0 w 10000"/>
              <a:gd name="csY4" fmla="*/ 10917 h 10917"/>
              <a:gd name="csX0" fmla="*/ 10000 w 10000"/>
              <a:gd name="csY0" fmla="*/ 3294 h 10917"/>
              <a:gd name="csX1" fmla="*/ 4935 w 10000"/>
              <a:gd name="csY1" fmla="*/ 6318 h 10917"/>
              <a:gd name="csX2" fmla="*/ 8378 w 10000"/>
              <a:gd name="csY2" fmla="*/ 60 h 10917"/>
              <a:gd name="csX3" fmla="*/ 1714 w 10000"/>
              <a:gd name="csY3" fmla="*/ 8824 h 10917"/>
              <a:gd name="csX4" fmla="*/ 0 w 10000"/>
              <a:gd name="csY4" fmla="*/ 10917 h 10917"/>
              <a:gd name="csX0" fmla="*/ 10036 w 10036"/>
              <a:gd name="csY0" fmla="*/ 3294 h 11115"/>
              <a:gd name="csX1" fmla="*/ 4971 w 10036"/>
              <a:gd name="csY1" fmla="*/ 6318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4 h 11115"/>
              <a:gd name="csX1" fmla="*/ 4989 w 10036"/>
              <a:gd name="csY1" fmla="*/ 6516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4 h 11115"/>
              <a:gd name="csX1" fmla="*/ 4989 w 10036"/>
              <a:gd name="csY1" fmla="*/ 6516 h 11115"/>
              <a:gd name="csX2" fmla="*/ 8414 w 10036"/>
              <a:gd name="csY2" fmla="*/ 60 h 11115"/>
              <a:gd name="csX3" fmla="*/ 1750 w 10036"/>
              <a:gd name="csY3" fmla="*/ 8824 h 11115"/>
              <a:gd name="csX4" fmla="*/ 0 w 10036"/>
              <a:gd name="csY4" fmla="*/ 11115 h 11115"/>
              <a:gd name="csX0" fmla="*/ 10036 w 10036"/>
              <a:gd name="csY0" fmla="*/ 3296 h 11117"/>
              <a:gd name="csX1" fmla="*/ 4989 w 10036"/>
              <a:gd name="csY1" fmla="*/ 6518 h 11117"/>
              <a:gd name="csX2" fmla="*/ 8414 w 10036"/>
              <a:gd name="csY2" fmla="*/ 62 h 11117"/>
              <a:gd name="csX3" fmla="*/ 1637 w 10036"/>
              <a:gd name="csY3" fmla="*/ 8410 h 11117"/>
              <a:gd name="csX4" fmla="*/ 0 w 10036"/>
              <a:gd name="csY4" fmla="*/ 11117 h 11117"/>
              <a:gd name="csX0" fmla="*/ 10036 w 10036"/>
              <a:gd name="csY0" fmla="*/ 3285 h 11106"/>
              <a:gd name="csX1" fmla="*/ 4989 w 10036"/>
              <a:gd name="csY1" fmla="*/ 6507 h 11106"/>
              <a:gd name="csX2" fmla="*/ 8414 w 10036"/>
              <a:gd name="csY2" fmla="*/ 51 h 11106"/>
              <a:gd name="csX3" fmla="*/ 1637 w 10036"/>
              <a:gd name="csY3" fmla="*/ 8399 h 11106"/>
              <a:gd name="csX4" fmla="*/ 0 w 10036"/>
              <a:gd name="csY4" fmla="*/ 11106 h 11106"/>
              <a:gd name="csX0" fmla="*/ 10036 w 10036"/>
              <a:gd name="csY0" fmla="*/ 3284 h 11105"/>
              <a:gd name="csX1" fmla="*/ 4989 w 10036"/>
              <a:gd name="csY1" fmla="*/ 6506 h 11105"/>
              <a:gd name="csX2" fmla="*/ 8414 w 10036"/>
              <a:gd name="csY2" fmla="*/ 50 h 11105"/>
              <a:gd name="csX3" fmla="*/ 1637 w 10036"/>
              <a:gd name="csY3" fmla="*/ 8398 h 11105"/>
              <a:gd name="csX4" fmla="*/ 0 w 10036"/>
              <a:gd name="csY4" fmla="*/ 11105 h 1110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0036" h="11105">
                <a:moveTo>
                  <a:pt x="10036" y="3284"/>
                </a:moveTo>
                <a:cubicBezTo>
                  <a:pt x="7516" y="3856"/>
                  <a:pt x="6539" y="7890"/>
                  <a:pt x="4989" y="6506"/>
                </a:cubicBezTo>
                <a:cubicBezTo>
                  <a:pt x="4751" y="4791"/>
                  <a:pt x="8176" y="3415"/>
                  <a:pt x="8414" y="50"/>
                </a:cubicBezTo>
                <a:cubicBezTo>
                  <a:pt x="7217" y="-708"/>
                  <a:pt x="2030" y="7469"/>
                  <a:pt x="1637" y="8398"/>
                </a:cubicBezTo>
                <a:cubicBezTo>
                  <a:pt x="1244" y="9327"/>
                  <a:pt x="1069" y="9689"/>
                  <a:pt x="0" y="11105"/>
                </a:cubicBezTo>
              </a:path>
            </a:pathLst>
          </a:custGeom>
          <a:noFill/>
          <a:ln w="38100" cmpd="sng">
            <a:solidFill>
              <a:srgbClr val="0000FF"/>
            </a:solidFill>
            <a:round/>
            <a:headEnd type="none" w="lg" len="lg"/>
            <a:tailEnd type="stealth" w="sm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68D3F1E-DC17-12E7-DCD3-139A4E76A278}"/>
              </a:ext>
            </a:extLst>
          </p:cNvPr>
          <p:cNvGrpSpPr/>
          <p:nvPr/>
        </p:nvGrpSpPr>
        <p:grpSpPr>
          <a:xfrm flipV="1">
            <a:off x="-42921" y="3509208"/>
            <a:ext cx="4606532" cy="3396692"/>
            <a:chOff x="-47430" y="219"/>
            <a:chExt cx="4606532" cy="3396692"/>
          </a:xfrm>
        </p:grpSpPr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9EA1632-9724-002F-DA15-60BA7AB92B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1308" y="65825"/>
              <a:ext cx="2593656" cy="2955291"/>
            </a:xfrm>
            <a:custGeom>
              <a:avLst/>
              <a:gdLst>
                <a:gd name="T0" fmla="*/ 0 w 2136"/>
                <a:gd name="T1" fmla="*/ 0 h 728"/>
                <a:gd name="T2" fmla="*/ 2147483647 w 2136"/>
                <a:gd name="T3" fmla="*/ 2147483647 h 728"/>
                <a:gd name="T4" fmla="*/ 2147483647 w 2136"/>
                <a:gd name="T5" fmla="*/ 2147483647 h 728"/>
                <a:gd name="T6" fmla="*/ 0 60000 65536"/>
                <a:gd name="T7" fmla="*/ 0 60000 65536"/>
                <a:gd name="T8" fmla="*/ 0 60000 65536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7235"/>
                <a:gd name="csY0" fmla="*/ 0 h 8549"/>
                <a:gd name="csX1" fmla="*/ 7235 w 7235"/>
                <a:gd name="csY1" fmla="*/ 8549 h 8549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890" y="3149"/>
                    <a:pt x="6667" y="6667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A1CAA4AF-7447-B119-1683-A3B8CC2565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1987" y="22324"/>
              <a:ext cx="1402208" cy="2927346"/>
            </a:xfrm>
            <a:custGeom>
              <a:avLst/>
              <a:gdLst>
                <a:gd name="T0" fmla="*/ 0 w 1824"/>
                <a:gd name="T1" fmla="*/ 0 h 1232"/>
                <a:gd name="T2" fmla="*/ 2147483647 w 1824"/>
                <a:gd name="T3" fmla="*/ 2147483647 h 1232"/>
                <a:gd name="T4" fmla="*/ 0 60000 65536"/>
                <a:gd name="T5" fmla="*/ 0 60000 65536"/>
                <a:gd name="csX0" fmla="*/ 0 w 9178"/>
                <a:gd name="csY0" fmla="*/ 0 h 10024"/>
                <a:gd name="csX1" fmla="*/ 9178 w 9178"/>
                <a:gd name="csY1" fmla="*/ 10024 h 10024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4" y="4327"/>
                    <a:pt x="6631" y="5762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8DE76DD8-14E9-7D23-F3EF-4B7607A83F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25282" y="219"/>
              <a:ext cx="846999" cy="2891289"/>
            </a:xfrm>
            <a:custGeom>
              <a:avLst/>
              <a:gdLst>
                <a:gd name="T0" fmla="*/ 0 w 744"/>
                <a:gd name="T1" fmla="*/ 0 h 1176"/>
                <a:gd name="T2" fmla="*/ 2147483647 w 744"/>
                <a:gd name="T3" fmla="*/ 2147483647 h 1176"/>
                <a:gd name="T4" fmla="*/ 0 60000 65536"/>
                <a:gd name="T5" fmla="*/ 0 60000 65536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135" y="5103"/>
                    <a:pt x="9355" y="9218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B959E304-1B11-BCED-FFED-D4E1291CAE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7161" y="18454"/>
              <a:ext cx="381941" cy="2858433"/>
            </a:xfrm>
            <a:custGeom>
              <a:avLst/>
              <a:gdLst>
                <a:gd name="T0" fmla="*/ 0 w 256"/>
                <a:gd name="T1" fmla="*/ 0 h 1120"/>
                <a:gd name="T2" fmla="*/ 2147483647 w 256"/>
                <a:gd name="T3" fmla="*/ 2147483647 h 1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6" h="1120">
                  <a:moveTo>
                    <a:pt x="0" y="0"/>
                  </a:moveTo>
                  <a:cubicBezTo>
                    <a:pt x="96" y="312"/>
                    <a:pt x="233" y="854"/>
                    <a:pt x="256" y="112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2" name="Freeform 25">
              <a:extLst>
                <a:ext uri="{FF2B5EF4-FFF2-40B4-BE49-F238E27FC236}">
                  <a16:creationId xmlns:a16="http://schemas.microsoft.com/office/drawing/2014/main" id="{19680EB9-18B0-2216-BA0A-AE7708F482C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47430" y="587679"/>
              <a:ext cx="4229093" cy="2519546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787" y="2476"/>
                    <a:pt x="2292" y="6968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3" name="Freeform 25">
              <a:extLst>
                <a:ext uri="{FF2B5EF4-FFF2-40B4-BE49-F238E27FC236}">
                  <a16:creationId xmlns:a16="http://schemas.microsoft.com/office/drawing/2014/main" id="{3A4C051C-019A-02F2-E26A-3A659D9B785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1427" y="1570797"/>
              <a:ext cx="4140885" cy="1639921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621" y="3025"/>
                    <a:pt x="3277" y="4810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4" name="Freeform 25">
              <a:extLst>
                <a:ext uri="{FF2B5EF4-FFF2-40B4-BE49-F238E27FC236}">
                  <a16:creationId xmlns:a16="http://schemas.microsoft.com/office/drawing/2014/main" id="{5FD82E55-FE22-7753-A696-402CE6F4982B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14689" y="3094533"/>
              <a:ext cx="4090310" cy="302378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000" h="14267">
                  <a:moveTo>
                    <a:pt x="10000" y="1"/>
                  </a:moveTo>
                  <a:cubicBezTo>
                    <a:pt x="9269" y="-128"/>
                    <a:pt x="7672" y="7722"/>
                    <a:pt x="5578" y="10100"/>
                  </a:cubicBezTo>
                  <a:cubicBezTo>
                    <a:pt x="3484" y="12478"/>
                    <a:pt x="1866" y="-8129"/>
                    <a:pt x="0" y="14267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5" name="Freeform 25">
              <a:extLst>
                <a:ext uri="{FF2B5EF4-FFF2-40B4-BE49-F238E27FC236}">
                  <a16:creationId xmlns:a16="http://schemas.microsoft.com/office/drawing/2014/main" id="{00D75E9F-6BE0-9FBC-BA81-5DB313240BD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9430" y="2230363"/>
              <a:ext cx="4112227" cy="1080602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9778 w 9778"/>
                <a:gd name="csY0" fmla="*/ 5 h 48193"/>
                <a:gd name="csX1" fmla="*/ 5356 w 9778"/>
                <a:gd name="csY1" fmla="*/ 10104 h 48193"/>
                <a:gd name="csX2" fmla="*/ 0 w 9778"/>
                <a:gd name="csY2" fmla="*/ 48193 h 48193"/>
                <a:gd name="csX0" fmla="*/ 10000 w 10000"/>
                <a:gd name="csY0" fmla="*/ 1 h 10000"/>
                <a:gd name="csX1" fmla="*/ 5461 w 10000"/>
                <a:gd name="csY1" fmla="*/ 4899 h 10000"/>
                <a:gd name="csX2" fmla="*/ 0 w 10000"/>
                <a:gd name="csY2" fmla="*/ 10000 h 10000"/>
                <a:gd name="csX0" fmla="*/ 10000 w 10000"/>
                <a:gd name="csY0" fmla="*/ 0 h 9999"/>
                <a:gd name="csX1" fmla="*/ 5461 w 10000"/>
                <a:gd name="csY1" fmla="*/ 4898 h 9999"/>
                <a:gd name="csX2" fmla="*/ 0 w 10000"/>
                <a:gd name="csY2" fmla="*/ 9999 h 9999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273"/>
                <a:gd name="csX1" fmla="*/ 5583 w 10122"/>
                <a:gd name="csY1" fmla="*/ 4898 h 10273"/>
                <a:gd name="csX2" fmla="*/ 0 w 10122"/>
                <a:gd name="csY2" fmla="*/ 10273 h 10273"/>
                <a:gd name="csX0" fmla="*/ 10209 w 10209"/>
                <a:gd name="csY0" fmla="*/ 0 h 10341"/>
                <a:gd name="csX1" fmla="*/ 5670 w 10209"/>
                <a:gd name="csY1" fmla="*/ 4898 h 10341"/>
                <a:gd name="csX2" fmla="*/ 0 w 10209"/>
                <a:gd name="csY2" fmla="*/ 10341 h 10341"/>
                <a:gd name="csX0" fmla="*/ 10261 w 10261"/>
                <a:gd name="csY0" fmla="*/ 0 h 10136"/>
                <a:gd name="csX1" fmla="*/ 5722 w 10261"/>
                <a:gd name="csY1" fmla="*/ 4898 h 10136"/>
                <a:gd name="csX2" fmla="*/ 0 w 10261"/>
                <a:gd name="csY2" fmla="*/ 10136 h 10136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4" h="10204">
                  <a:moveTo>
                    <a:pt x="10244" y="0"/>
                  </a:moveTo>
                  <a:cubicBezTo>
                    <a:pt x="8938" y="1203"/>
                    <a:pt x="7412" y="3197"/>
                    <a:pt x="5705" y="4898"/>
                  </a:cubicBezTo>
                  <a:cubicBezTo>
                    <a:pt x="3998" y="6599"/>
                    <a:pt x="2152" y="5010"/>
                    <a:pt x="0" y="10204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68D5E84-7A51-8FDE-E4CA-BD3CC7E279DD}"/>
              </a:ext>
            </a:extLst>
          </p:cNvPr>
          <p:cNvGrpSpPr/>
          <p:nvPr/>
        </p:nvGrpSpPr>
        <p:grpSpPr>
          <a:xfrm flipH="1" flipV="1">
            <a:off x="4745760" y="3465707"/>
            <a:ext cx="4448086" cy="3418087"/>
            <a:chOff x="-40503" y="-21176"/>
            <a:chExt cx="4658570" cy="3418087"/>
          </a:xfrm>
        </p:grpSpPr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7CC9F185-8498-0F21-AE59-CEDCCA9603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1308" y="-21176"/>
              <a:ext cx="2593656" cy="3042291"/>
            </a:xfrm>
            <a:custGeom>
              <a:avLst/>
              <a:gdLst>
                <a:gd name="T0" fmla="*/ 0 w 2136"/>
                <a:gd name="T1" fmla="*/ 0 h 728"/>
                <a:gd name="T2" fmla="*/ 2147483647 w 2136"/>
                <a:gd name="T3" fmla="*/ 2147483647 h 728"/>
                <a:gd name="T4" fmla="*/ 2147483647 w 2136"/>
                <a:gd name="T5" fmla="*/ 2147483647 h 728"/>
                <a:gd name="T6" fmla="*/ 0 60000 65536"/>
                <a:gd name="T7" fmla="*/ 0 60000 65536"/>
                <a:gd name="T8" fmla="*/ 0 60000 65536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7235"/>
                <a:gd name="csY0" fmla="*/ 0 h 8549"/>
                <a:gd name="csX1" fmla="*/ 7235 w 7235"/>
                <a:gd name="csY1" fmla="*/ 8549 h 8549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890" y="3149"/>
                    <a:pt x="6667" y="6667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8" name="Freeform 30">
              <a:extLst>
                <a:ext uri="{FF2B5EF4-FFF2-40B4-BE49-F238E27FC236}">
                  <a16:creationId xmlns:a16="http://schemas.microsoft.com/office/drawing/2014/main" id="{86A1F685-58AB-10C4-201C-8287F44EBE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1987" y="22324"/>
              <a:ext cx="1402208" cy="2927346"/>
            </a:xfrm>
            <a:custGeom>
              <a:avLst/>
              <a:gdLst>
                <a:gd name="T0" fmla="*/ 0 w 1824"/>
                <a:gd name="T1" fmla="*/ 0 h 1232"/>
                <a:gd name="T2" fmla="*/ 2147483647 w 1824"/>
                <a:gd name="T3" fmla="*/ 2147483647 h 1232"/>
                <a:gd name="T4" fmla="*/ 0 60000 65536"/>
                <a:gd name="T5" fmla="*/ 0 60000 65536"/>
                <a:gd name="csX0" fmla="*/ 0 w 9178"/>
                <a:gd name="csY0" fmla="*/ 0 h 10024"/>
                <a:gd name="csX1" fmla="*/ 9178 w 9178"/>
                <a:gd name="csY1" fmla="*/ 10024 h 10024"/>
                <a:gd name="csX0" fmla="*/ 0 w 10000"/>
                <a:gd name="csY0" fmla="*/ 0 h 10000"/>
                <a:gd name="csX1" fmla="*/ 10000 w 10000"/>
                <a:gd name="csY1" fmla="*/ 10000 h 10000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4" y="4327"/>
                    <a:pt x="6631" y="5762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9" name="Freeform 31">
              <a:extLst>
                <a:ext uri="{FF2B5EF4-FFF2-40B4-BE49-F238E27FC236}">
                  <a16:creationId xmlns:a16="http://schemas.microsoft.com/office/drawing/2014/main" id="{7B402A83-D207-B55E-AE27-0FF4A7A61A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25282" y="219"/>
              <a:ext cx="846999" cy="2891289"/>
            </a:xfrm>
            <a:custGeom>
              <a:avLst/>
              <a:gdLst>
                <a:gd name="T0" fmla="*/ 0 w 744"/>
                <a:gd name="T1" fmla="*/ 0 h 1176"/>
                <a:gd name="T2" fmla="*/ 2147483647 w 744"/>
                <a:gd name="T3" fmla="*/ 2147483647 h 1176"/>
                <a:gd name="T4" fmla="*/ 0 60000 65536"/>
                <a:gd name="T5" fmla="*/ 0 60000 65536"/>
                <a:gd name="csX0" fmla="*/ 0 w 10000"/>
                <a:gd name="csY0" fmla="*/ 0 h 10000"/>
                <a:gd name="csX1" fmla="*/ 1000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5135" y="5103"/>
                    <a:pt x="9355" y="9218"/>
                    <a:pt x="1000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0" name="Freeform 32">
              <a:extLst>
                <a:ext uri="{FF2B5EF4-FFF2-40B4-BE49-F238E27FC236}">
                  <a16:creationId xmlns:a16="http://schemas.microsoft.com/office/drawing/2014/main" id="{7E849D2C-4EED-37B0-A887-85BF5FA36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7161" y="18455"/>
              <a:ext cx="440906" cy="2814932"/>
            </a:xfrm>
            <a:custGeom>
              <a:avLst/>
              <a:gdLst>
                <a:gd name="T0" fmla="*/ 0 w 256"/>
                <a:gd name="T1" fmla="*/ 0 h 1120"/>
                <a:gd name="T2" fmla="*/ 2147483647 w 256"/>
                <a:gd name="T3" fmla="*/ 2147483647 h 1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6" h="1120">
                  <a:moveTo>
                    <a:pt x="0" y="0"/>
                  </a:moveTo>
                  <a:cubicBezTo>
                    <a:pt x="96" y="312"/>
                    <a:pt x="233" y="854"/>
                    <a:pt x="256" y="112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1" name="Freeform 25">
              <a:extLst>
                <a:ext uri="{FF2B5EF4-FFF2-40B4-BE49-F238E27FC236}">
                  <a16:creationId xmlns:a16="http://schemas.microsoft.com/office/drawing/2014/main" id="{36F19440-450E-C956-F3FF-12928683B46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40503" y="601533"/>
              <a:ext cx="4229093" cy="2519546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787" y="2476"/>
                    <a:pt x="2292" y="6968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2" name="Freeform 25">
              <a:extLst>
                <a:ext uri="{FF2B5EF4-FFF2-40B4-BE49-F238E27FC236}">
                  <a16:creationId xmlns:a16="http://schemas.microsoft.com/office/drawing/2014/main" id="{AE9D6D02-99F3-4643-B2E7-09F58A8EF0BB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8354" y="1577724"/>
              <a:ext cx="4140885" cy="1639921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</a:cxnLst>
              <a:rect l="l" t="t" r="r" b="b"/>
              <a:pathLst>
                <a:path w="10000" h="10000">
                  <a:moveTo>
                    <a:pt x="10000" y="0"/>
                  </a:moveTo>
                  <a:cubicBezTo>
                    <a:pt x="4621" y="3025"/>
                    <a:pt x="3277" y="4810"/>
                    <a:pt x="0" y="10000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3" name="Freeform 25">
              <a:extLst>
                <a:ext uri="{FF2B5EF4-FFF2-40B4-BE49-F238E27FC236}">
                  <a16:creationId xmlns:a16="http://schemas.microsoft.com/office/drawing/2014/main" id="{B83E1A8A-92C1-A4DA-A116-17A528EAD134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14689" y="3094533"/>
              <a:ext cx="4090310" cy="302378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000" h="14267">
                  <a:moveTo>
                    <a:pt x="10000" y="1"/>
                  </a:moveTo>
                  <a:cubicBezTo>
                    <a:pt x="9269" y="-128"/>
                    <a:pt x="7672" y="7722"/>
                    <a:pt x="5578" y="10100"/>
                  </a:cubicBezTo>
                  <a:cubicBezTo>
                    <a:pt x="3484" y="12478"/>
                    <a:pt x="2377" y="7117"/>
                    <a:pt x="0" y="14267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44" name="Freeform 25">
              <a:extLst>
                <a:ext uri="{FF2B5EF4-FFF2-40B4-BE49-F238E27FC236}">
                  <a16:creationId xmlns:a16="http://schemas.microsoft.com/office/drawing/2014/main" id="{4E27DEC5-ED15-AB94-B0DC-4022ABFDA74C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-2503" y="2230363"/>
              <a:ext cx="4112227" cy="1080602"/>
            </a:xfrm>
            <a:custGeom>
              <a:avLst/>
              <a:gdLst>
                <a:gd name="T0" fmla="*/ 2147483647 w 2287"/>
                <a:gd name="T1" fmla="*/ 0 h 376"/>
                <a:gd name="T2" fmla="*/ 0 w 2287"/>
                <a:gd name="T3" fmla="*/ 2147483647 h 376"/>
                <a:gd name="T4" fmla="*/ 0 60000 65536"/>
                <a:gd name="T5" fmla="*/ 0 60000 65536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983 w 9983"/>
                <a:gd name="csY0" fmla="*/ 0 h 35557"/>
                <a:gd name="csX1" fmla="*/ 0 w 9983"/>
                <a:gd name="csY1" fmla="*/ 35557 h 35557"/>
                <a:gd name="csX0" fmla="*/ 9816 w 9816"/>
                <a:gd name="csY0" fmla="*/ 0 h 10000"/>
                <a:gd name="csX1" fmla="*/ 0 w 9816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9864 w 9864"/>
                <a:gd name="csY0" fmla="*/ 0 h 9972"/>
                <a:gd name="csX1" fmla="*/ 0 w 9864"/>
                <a:gd name="csY1" fmla="*/ 9972 h 9972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6980"/>
                <a:gd name="csX1" fmla="*/ 0 w 10000"/>
                <a:gd name="csY1" fmla="*/ 6980 h 6980"/>
                <a:gd name="csX0" fmla="*/ 9815 w 9815"/>
                <a:gd name="csY0" fmla="*/ 0 h 9365"/>
                <a:gd name="csX1" fmla="*/ 0 w 9815"/>
                <a:gd name="csY1" fmla="*/ 9365 h 9365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00 w 10000"/>
                <a:gd name="csY0" fmla="*/ 0 h 10000"/>
                <a:gd name="csX1" fmla="*/ 0 w 10000"/>
                <a:gd name="csY1" fmla="*/ 10000 h 10000"/>
                <a:gd name="csX0" fmla="*/ 10086 w 10086"/>
                <a:gd name="csY0" fmla="*/ 0 h 6390"/>
                <a:gd name="csX1" fmla="*/ 0 w 10086"/>
                <a:gd name="csY1" fmla="*/ 6390 h 6390"/>
                <a:gd name="csX0" fmla="*/ 10000 w 10000"/>
                <a:gd name="csY0" fmla="*/ 769 h 10769"/>
                <a:gd name="csX1" fmla="*/ 0 w 10000"/>
                <a:gd name="csY1" fmla="*/ 10769 h 10769"/>
                <a:gd name="csX0" fmla="*/ 10000 w 10000"/>
                <a:gd name="csY0" fmla="*/ 15 h 10015"/>
                <a:gd name="csX1" fmla="*/ 5550 w 10000"/>
                <a:gd name="csY1" fmla="*/ 604 h 10015"/>
                <a:gd name="csX2" fmla="*/ 0 w 10000"/>
                <a:gd name="csY2" fmla="*/ 10015 h 10015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5 h 11417"/>
                <a:gd name="csX1" fmla="*/ 5550 w 10051"/>
                <a:gd name="csY1" fmla="*/ 2006 h 11417"/>
                <a:gd name="csX2" fmla="*/ 0 w 10051"/>
                <a:gd name="csY2" fmla="*/ 11417 h 11417"/>
                <a:gd name="csX0" fmla="*/ 10051 w 10051"/>
                <a:gd name="csY0" fmla="*/ 4 h 11416"/>
                <a:gd name="csX1" fmla="*/ 5550 w 10051"/>
                <a:gd name="csY1" fmla="*/ 2005 h 11416"/>
                <a:gd name="csX2" fmla="*/ 0 w 10051"/>
                <a:gd name="csY2" fmla="*/ 11416 h 11416"/>
                <a:gd name="csX0" fmla="*/ 10051 w 10051"/>
                <a:gd name="csY0" fmla="*/ 3 h 11415"/>
                <a:gd name="csX1" fmla="*/ 5550 w 10051"/>
                <a:gd name="csY1" fmla="*/ 2004 h 11415"/>
                <a:gd name="csX2" fmla="*/ 0 w 10051"/>
                <a:gd name="csY2" fmla="*/ 11415 h 11415"/>
                <a:gd name="csX0" fmla="*/ 10051 w 10051"/>
                <a:gd name="csY0" fmla="*/ 1818 h 13230"/>
                <a:gd name="csX1" fmla="*/ 5550 w 10051"/>
                <a:gd name="csY1" fmla="*/ 3819 h 13230"/>
                <a:gd name="csX2" fmla="*/ 0 w 10051"/>
                <a:gd name="csY2" fmla="*/ 13230 h 13230"/>
                <a:gd name="csX0" fmla="*/ 10051 w 10051"/>
                <a:gd name="csY0" fmla="*/ 747 h 12159"/>
                <a:gd name="csX1" fmla="*/ 5550 w 10051"/>
                <a:gd name="csY1" fmla="*/ 2748 h 12159"/>
                <a:gd name="csX2" fmla="*/ 0 w 10051"/>
                <a:gd name="csY2" fmla="*/ 12159 h 12159"/>
                <a:gd name="csX0" fmla="*/ 9949 w 9949"/>
                <a:gd name="csY0" fmla="*/ 475 h 11181"/>
                <a:gd name="csX1" fmla="*/ 5448 w 9949"/>
                <a:gd name="csY1" fmla="*/ 2476 h 11181"/>
                <a:gd name="csX2" fmla="*/ 0 w 9949"/>
                <a:gd name="csY2" fmla="*/ 11181 h 11181"/>
                <a:gd name="csX0" fmla="*/ 10000 w 10000"/>
                <a:gd name="csY0" fmla="*/ 1340 h 10915"/>
                <a:gd name="csX1" fmla="*/ 5476 w 10000"/>
                <a:gd name="csY1" fmla="*/ 3129 h 10915"/>
                <a:gd name="csX2" fmla="*/ 0 w 10000"/>
                <a:gd name="csY2" fmla="*/ 10915 h 10915"/>
                <a:gd name="csX0" fmla="*/ 10000 w 10000"/>
                <a:gd name="csY0" fmla="*/ 14 h 9589"/>
                <a:gd name="csX1" fmla="*/ 5578 w 10000"/>
                <a:gd name="csY1" fmla="*/ 5593 h 9589"/>
                <a:gd name="csX2" fmla="*/ 0 w 10000"/>
                <a:gd name="csY2" fmla="*/ 9589 h 9589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10000 w 10000"/>
                <a:gd name="csY0" fmla="*/ 1 h 14267"/>
                <a:gd name="csX1" fmla="*/ 5578 w 10000"/>
                <a:gd name="csY1" fmla="*/ 10100 h 14267"/>
                <a:gd name="csX2" fmla="*/ 0 w 10000"/>
                <a:gd name="csY2" fmla="*/ 14267 h 14267"/>
                <a:gd name="csX0" fmla="*/ 9778 w 9778"/>
                <a:gd name="csY0" fmla="*/ 5 h 48193"/>
                <a:gd name="csX1" fmla="*/ 5356 w 9778"/>
                <a:gd name="csY1" fmla="*/ 10104 h 48193"/>
                <a:gd name="csX2" fmla="*/ 0 w 9778"/>
                <a:gd name="csY2" fmla="*/ 48193 h 48193"/>
                <a:gd name="csX0" fmla="*/ 10000 w 10000"/>
                <a:gd name="csY0" fmla="*/ 1 h 10000"/>
                <a:gd name="csX1" fmla="*/ 5461 w 10000"/>
                <a:gd name="csY1" fmla="*/ 4899 h 10000"/>
                <a:gd name="csX2" fmla="*/ 0 w 10000"/>
                <a:gd name="csY2" fmla="*/ 10000 h 10000"/>
                <a:gd name="csX0" fmla="*/ 10000 w 10000"/>
                <a:gd name="csY0" fmla="*/ 0 h 9999"/>
                <a:gd name="csX1" fmla="*/ 5461 w 10000"/>
                <a:gd name="csY1" fmla="*/ 4898 h 9999"/>
                <a:gd name="csX2" fmla="*/ 0 w 10000"/>
                <a:gd name="csY2" fmla="*/ 9999 h 9999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068"/>
                <a:gd name="csX1" fmla="*/ 5583 w 10122"/>
                <a:gd name="csY1" fmla="*/ 4898 h 10068"/>
                <a:gd name="csX2" fmla="*/ 0 w 10122"/>
                <a:gd name="csY2" fmla="*/ 10068 h 10068"/>
                <a:gd name="csX0" fmla="*/ 10122 w 10122"/>
                <a:gd name="csY0" fmla="*/ 0 h 10273"/>
                <a:gd name="csX1" fmla="*/ 5583 w 10122"/>
                <a:gd name="csY1" fmla="*/ 4898 h 10273"/>
                <a:gd name="csX2" fmla="*/ 0 w 10122"/>
                <a:gd name="csY2" fmla="*/ 10273 h 10273"/>
                <a:gd name="csX0" fmla="*/ 10209 w 10209"/>
                <a:gd name="csY0" fmla="*/ 0 h 10341"/>
                <a:gd name="csX1" fmla="*/ 5670 w 10209"/>
                <a:gd name="csY1" fmla="*/ 4898 h 10341"/>
                <a:gd name="csX2" fmla="*/ 0 w 10209"/>
                <a:gd name="csY2" fmla="*/ 10341 h 10341"/>
                <a:gd name="csX0" fmla="*/ 10261 w 10261"/>
                <a:gd name="csY0" fmla="*/ 0 h 10136"/>
                <a:gd name="csX1" fmla="*/ 5722 w 10261"/>
                <a:gd name="csY1" fmla="*/ 4898 h 10136"/>
                <a:gd name="csX2" fmla="*/ 0 w 10261"/>
                <a:gd name="csY2" fmla="*/ 10136 h 10136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  <a:gd name="csX0" fmla="*/ 10244 w 10244"/>
                <a:gd name="csY0" fmla="*/ 0 h 10204"/>
                <a:gd name="csX1" fmla="*/ 5705 w 10244"/>
                <a:gd name="csY1" fmla="*/ 4898 h 10204"/>
                <a:gd name="csX2" fmla="*/ 0 w 10244"/>
                <a:gd name="csY2" fmla="*/ 10204 h 102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10244" h="10204">
                  <a:moveTo>
                    <a:pt x="10244" y="0"/>
                  </a:moveTo>
                  <a:cubicBezTo>
                    <a:pt x="8938" y="1203"/>
                    <a:pt x="7412" y="3197"/>
                    <a:pt x="5705" y="4898"/>
                  </a:cubicBezTo>
                  <a:cubicBezTo>
                    <a:pt x="3998" y="6599"/>
                    <a:pt x="2654" y="6373"/>
                    <a:pt x="0" y="10204"/>
                  </a:cubicBezTo>
                </a:path>
              </a:pathLst>
            </a:custGeom>
            <a:noFill/>
            <a:ln w="38100" cmpd="sng">
              <a:solidFill>
                <a:srgbClr val="FF0066"/>
              </a:solidFill>
              <a:round/>
              <a:headEnd type="stealth" w="sm" len="lg"/>
              <a:tailEnd type="none" w="sm" len="lg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45" name="Oval 4">
            <a:extLst>
              <a:ext uri="{FF2B5EF4-FFF2-40B4-BE49-F238E27FC236}">
                <a16:creationId xmlns:a16="http://schemas.microsoft.com/office/drawing/2014/main" id="{688F435A-9678-EBB5-3715-191BD6CC7B8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430731" y="2171461"/>
            <a:ext cx="2484000" cy="2484000"/>
          </a:xfrm>
          <a:prstGeom prst="ellipse">
            <a:avLst/>
          </a:prstGeom>
          <a:noFill/>
          <a:ln w="19050">
            <a:solidFill>
              <a:srgbClr val="FFFF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 dirty="0">
              <a:highlight>
                <a:srgbClr val="FFFF00"/>
              </a:highlight>
            </a:endParaRPr>
          </a:p>
        </p:txBody>
      </p:sp>
      <p:sp>
        <p:nvSpPr>
          <p:cNvPr id="47" name="Arrow: Right 46">
            <a:extLst>
              <a:ext uri="{FF2B5EF4-FFF2-40B4-BE49-F238E27FC236}">
                <a16:creationId xmlns:a16="http://schemas.microsoft.com/office/drawing/2014/main" id="{A184C389-13BA-FA40-44D5-6A82144BA494}"/>
              </a:ext>
            </a:extLst>
          </p:cNvPr>
          <p:cNvSpPr/>
          <p:nvPr/>
        </p:nvSpPr>
        <p:spPr>
          <a:xfrm rot="9480000" flipH="1" flipV="1">
            <a:off x="8092077" y="2213732"/>
            <a:ext cx="446189" cy="244800"/>
          </a:xfrm>
          <a:prstGeom prst="rightArrow">
            <a:avLst/>
          </a:prstGeom>
          <a:solidFill>
            <a:srgbClr val="00CC99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8B6BF5C-859C-FDBB-0702-9E90A83CCA5A}"/>
              </a:ext>
            </a:extLst>
          </p:cNvPr>
          <p:cNvSpPr txBox="1"/>
          <p:nvPr/>
        </p:nvSpPr>
        <p:spPr>
          <a:xfrm>
            <a:off x="8002394" y="2489516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CC99"/>
                </a:solidFill>
              </a:rPr>
              <a:t>B</a:t>
            </a:r>
            <a:r>
              <a:rPr lang="en-GB" sz="2800" baseline="-25000" dirty="0">
                <a:solidFill>
                  <a:srgbClr val="00CC99"/>
                </a:solidFill>
              </a:rPr>
              <a:t>r</a:t>
            </a: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5484DF6-960D-A12A-0330-A7ACFCE6D319}"/>
              </a:ext>
            </a:extLst>
          </p:cNvPr>
          <p:cNvCxnSpPr>
            <a:cxnSpLocks/>
          </p:cNvCxnSpPr>
          <p:nvPr/>
        </p:nvCxnSpPr>
        <p:spPr>
          <a:xfrm flipH="1">
            <a:off x="4697750" y="459435"/>
            <a:ext cx="1667112" cy="3025804"/>
          </a:xfrm>
          <a:prstGeom prst="line">
            <a:avLst/>
          </a:prstGeom>
          <a:ln>
            <a:solidFill>
              <a:srgbClr val="00CC99"/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CE939F94-68E3-2260-6596-030ECE05F1BB}"/>
              </a:ext>
            </a:extLst>
          </p:cNvPr>
          <p:cNvSpPr txBox="1"/>
          <p:nvPr/>
        </p:nvSpPr>
        <p:spPr>
          <a:xfrm>
            <a:off x="4203484" y="3601031"/>
            <a:ext cx="126669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rgbClr val="FFFF00"/>
                </a:solidFill>
              </a:rPr>
              <a:t>2.5R</a:t>
            </a:r>
            <a:r>
              <a:rPr lang="en-GB" sz="2000" baseline="-25000" dirty="0">
                <a:solidFill>
                  <a:srgbClr val="FFFF00"/>
                </a:solidFill>
                <a:sym typeface="Wingdings" panose="05000000000000000000" pitchFamily="2" charset="2"/>
              </a:rPr>
              <a:t></a:t>
            </a:r>
            <a:endParaRPr lang="en-GB" sz="2000" baseline="-25000" dirty="0">
              <a:solidFill>
                <a:srgbClr val="FFFF00"/>
              </a:solidFill>
            </a:endParaRP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90808C9A-984D-74E6-FFB0-33AB326E8876}"/>
              </a:ext>
            </a:extLst>
          </p:cNvPr>
          <p:cNvCxnSpPr>
            <a:cxnSpLocks/>
          </p:cNvCxnSpPr>
          <p:nvPr/>
        </p:nvCxnSpPr>
        <p:spPr>
          <a:xfrm flipH="1" flipV="1">
            <a:off x="4711657" y="3434662"/>
            <a:ext cx="613330" cy="1030271"/>
          </a:xfrm>
          <a:prstGeom prst="line">
            <a:avLst/>
          </a:prstGeom>
          <a:ln>
            <a:solidFill>
              <a:srgbClr val="FFFF00"/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886D0530-3269-90D8-AD53-CE0E4FEDF140}"/>
              </a:ext>
            </a:extLst>
          </p:cNvPr>
          <p:cNvSpPr txBox="1"/>
          <p:nvPr/>
        </p:nvSpPr>
        <p:spPr>
          <a:xfrm>
            <a:off x="5687794" y="1477041"/>
            <a:ext cx="12666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CC99"/>
                </a:solidFill>
              </a:rPr>
              <a:t>r = R</a:t>
            </a:r>
            <a:r>
              <a:rPr lang="en-GB" sz="2800" baseline="-25000" dirty="0">
                <a:solidFill>
                  <a:srgbClr val="00CC99"/>
                </a:solidFill>
                <a:sym typeface="Symbol" panose="05050102010706020507" pitchFamily="18" charset="2"/>
              </a:rPr>
              <a:t></a:t>
            </a:r>
            <a:endParaRPr lang="en-GB" sz="2800" baseline="-25000" dirty="0">
              <a:solidFill>
                <a:srgbClr val="00CC99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803CC26-78F0-0E53-30AA-B00CA650AFA5}"/>
              </a:ext>
            </a:extLst>
          </p:cNvPr>
          <p:cNvSpPr txBox="1"/>
          <p:nvPr/>
        </p:nvSpPr>
        <p:spPr>
          <a:xfrm>
            <a:off x="255740" y="5132559"/>
            <a:ext cx="4696791" cy="1477328"/>
          </a:xfrm>
          <a:prstGeom prst="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txBody>
          <a:bodyPr wrap="square" rtlCol="0">
            <a:spAutoFit/>
          </a:bodyPr>
          <a:lstStyle/>
          <a:p>
            <a:r>
              <a:rPr lang="en-GB" dirty="0"/>
              <a:t>|B</a:t>
            </a:r>
            <a:r>
              <a:rPr lang="en-GB" baseline="-25000" dirty="0"/>
              <a:t>r</a:t>
            </a:r>
            <a:r>
              <a:rPr lang="en-GB" dirty="0"/>
              <a:t>| </a:t>
            </a:r>
            <a:r>
              <a:rPr lang="en-GB" dirty="0">
                <a:sym typeface="Symbol" panose="05050102010706020507" pitchFamily="18" charset="2"/>
              </a:rPr>
              <a:t> constant</a:t>
            </a:r>
            <a:r>
              <a:rPr lang="en-GB" dirty="0"/>
              <a:t> on a sphere</a:t>
            </a:r>
          </a:p>
          <a:p>
            <a:r>
              <a:rPr lang="en-GB" dirty="0"/>
              <a:t>Signed flux through </a:t>
            </a:r>
            <a:r>
              <a:rPr lang="en-GB" dirty="0">
                <a:highlight>
                  <a:srgbClr val="00CC99"/>
                </a:highlight>
              </a:rPr>
              <a:t>r = R</a:t>
            </a:r>
            <a:r>
              <a:rPr lang="en-GB" baseline="-25000" dirty="0">
                <a:highlight>
                  <a:srgbClr val="00CC99"/>
                </a:highlight>
                <a:sym typeface="Symbol" panose="05050102010706020507" pitchFamily="18" charset="2"/>
              </a:rPr>
              <a:t></a:t>
            </a:r>
            <a:r>
              <a:rPr lang="en-GB" dirty="0"/>
              <a:t>, F</a:t>
            </a:r>
            <a:r>
              <a:rPr lang="en-GB" baseline="-25000" dirty="0">
                <a:sym typeface="Symbol" panose="05050102010706020507" pitchFamily="18" charset="2"/>
              </a:rPr>
              <a:t> </a:t>
            </a:r>
            <a:r>
              <a:rPr lang="en-GB" dirty="0">
                <a:sym typeface="Symbol" panose="05050102010706020507" pitchFamily="18" charset="2"/>
              </a:rPr>
              <a:t>= 4</a:t>
            </a:r>
            <a:r>
              <a:rPr lang="en-GB" dirty="0"/>
              <a:t>R</a:t>
            </a:r>
            <a:r>
              <a:rPr lang="en-GB" baseline="-25000" dirty="0">
                <a:sym typeface="Symbol" panose="05050102010706020507" pitchFamily="18" charset="2"/>
              </a:rPr>
              <a:t></a:t>
            </a:r>
            <a:r>
              <a:rPr lang="en-GB" baseline="30000" dirty="0">
                <a:sym typeface="Symbol" panose="05050102010706020507" pitchFamily="18" charset="2"/>
              </a:rPr>
              <a:t>2 </a:t>
            </a:r>
            <a:r>
              <a:rPr lang="en-GB" dirty="0">
                <a:sym typeface="Symbol" panose="05050102010706020507" pitchFamily="18" charset="2"/>
              </a:rPr>
              <a:t>|B</a:t>
            </a:r>
            <a:r>
              <a:rPr lang="en-GB" baseline="-25000" dirty="0">
                <a:sym typeface="Symbol" panose="05050102010706020507" pitchFamily="18" charset="2"/>
              </a:rPr>
              <a:t>r</a:t>
            </a:r>
            <a:r>
              <a:rPr lang="en-GB" dirty="0">
                <a:sym typeface="Symbol" panose="05050102010706020507" pitchFamily="18" charset="2"/>
              </a:rPr>
              <a:t>|/2</a:t>
            </a:r>
          </a:p>
          <a:p>
            <a:r>
              <a:rPr lang="en-GB" dirty="0">
                <a:sym typeface="Symbol" panose="05050102010706020507" pitchFamily="18" charset="2"/>
              </a:rPr>
              <a:t>OSF threads coronal source surface, </a:t>
            </a:r>
            <a:r>
              <a:rPr lang="en-GB" dirty="0">
                <a:highlight>
                  <a:srgbClr val="FFFF00"/>
                </a:highlight>
                <a:sym typeface="Symbol" panose="05050102010706020507" pitchFamily="18" charset="2"/>
              </a:rPr>
              <a:t>r = </a:t>
            </a:r>
            <a:r>
              <a:rPr lang="en-GB" dirty="0">
                <a:highlight>
                  <a:srgbClr val="FFFF00"/>
                </a:highlight>
              </a:rPr>
              <a:t>2.5R</a:t>
            </a:r>
            <a:r>
              <a:rPr lang="en-GB" baseline="-25000" dirty="0">
                <a:highlight>
                  <a:srgbClr val="FFFF00"/>
                </a:highlight>
                <a:sym typeface="Wingdings" panose="05000000000000000000" pitchFamily="2" charset="2"/>
              </a:rPr>
              <a:t></a:t>
            </a:r>
            <a:endParaRPr lang="en-GB" dirty="0">
              <a:highlight>
                <a:srgbClr val="FFFF00"/>
              </a:highlight>
              <a:sym typeface="Symbol" panose="05050102010706020507" pitchFamily="18" charset="2"/>
            </a:endParaRPr>
          </a:p>
          <a:p>
            <a:r>
              <a:rPr lang="en-GB" dirty="0">
                <a:sym typeface="Symbol" panose="05050102010706020507" pitchFamily="18" charset="2"/>
              </a:rPr>
              <a:t>Signed OSF F</a:t>
            </a:r>
            <a:r>
              <a:rPr lang="en-GB" baseline="-25000" dirty="0">
                <a:sym typeface="Symbol" panose="05050102010706020507" pitchFamily="18" charset="2"/>
              </a:rPr>
              <a:t>S</a:t>
            </a:r>
            <a:r>
              <a:rPr lang="en-GB" dirty="0">
                <a:sym typeface="Symbol" panose="05050102010706020507" pitchFamily="18" charset="2"/>
              </a:rPr>
              <a:t> = 2</a:t>
            </a:r>
            <a:r>
              <a:rPr lang="en-GB" dirty="0"/>
              <a:t>R</a:t>
            </a:r>
            <a:r>
              <a:rPr lang="en-GB" baseline="-25000" dirty="0">
                <a:sym typeface="Symbol" panose="05050102010706020507" pitchFamily="18" charset="2"/>
              </a:rPr>
              <a:t></a:t>
            </a:r>
            <a:r>
              <a:rPr lang="en-GB" baseline="30000" dirty="0">
                <a:sym typeface="Symbol" panose="05050102010706020507" pitchFamily="18" charset="2"/>
              </a:rPr>
              <a:t>2 </a:t>
            </a:r>
            <a:r>
              <a:rPr lang="en-GB" dirty="0">
                <a:sym typeface="Symbol" panose="05050102010706020507" pitchFamily="18" charset="2"/>
              </a:rPr>
              <a:t>|B</a:t>
            </a:r>
            <a:r>
              <a:rPr lang="en-GB" baseline="-25000" dirty="0">
                <a:sym typeface="Symbol" panose="05050102010706020507" pitchFamily="18" charset="2"/>
              </a:rPr>
              <a:t>r</a:t>
            </a:r>
            <a:r>
              <a:rPr lang="en-GB" dirty="0">
                <a:sym typeface="Symbol" panose="05050102010706020507" pitchFamily="18" charset="2"/>
              </a:rPr>
              <a:t>| - </a:t>
            </a:r>
          </a:p>
          <a:p>
            <a:r>
              <a:rPr lang="en-GB" dirty="0">
                <a:sym typeface="Symbol" panose="05050102010706020507" pitchFamily="18" charset="2"/>
              </a:rPr>
              <a:t> called the “Excess flux”</a:t>
            </a:r>
            <a:endParaRPr lang="en-GB" dirty="0"/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CF9644A7-230C-0F48-4E0B-162908C926FB}"/>
              </a:ext>
            </a:extLst>
          </p:cNvPr>
          <p:cNvCxnSpPr>
            <a:cxnSpLocks/>
          </p:cNvCxnSpPr>
          <p:nvPr/>
        </p:nvCxnSpPr>
        <p:spPr>
          <a:xfrm flipH="1" flipV="1">
            <a:off x="4130542" y="3197806"/>
            <a:ext cx="584595" cy="269001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 w="med" len="lg"/>
            <a:tailEnd type="triangle" w="med" len="lg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D8C895AC-0157-2569-FC58-E801C5989912}"/>
              </a:ext>
            </a:extLst>
          </p:cNvPr>
          <p:cNvSpPr txBox="1"/>
          <p:nvPr/>
        </p:nvSpPr>
        <p:spPr>
          <a:xfrm>
            <a:off x="4276082" y="2955913"/>
            <a:ext cx="9102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chemeClr val="bg1">
                    <a:lumMod val="85000"/>
                  </a:schemeClr>
                </a:solidFill>
              </a:rPr>
              <a:t>R</a:t>
            </a:r>
            <a:r>
              <a:rPr lang="en-GB" sz="2000" baseline="-25000" dirty="0">
                <a:solidFill>
                  <a:schemeClr val="bg1">
                    <a:lumMod val="85000"/>
                  </a:schemeClr>
                </a:solidFill>
                <a:sym typeface="Wingdings" panose="05000000000000000000" pitchFamily="2" charset="2"/>
              </a:rPr>
              <a:t></a:t>
            </a:r>
            <a:endParaRPr lang="en-GB" sz="2000" baseline="-25000" dirty="0">
              <a:solidFill>
                <a:schemeClr val="bg1">
                  <a:lumMod val="85000"/>
                </a:schemeClr>
              </a:solidFill>
            </a:endParaRPr>
          </a:p>
        </p:txBody>
      </p:sp>
      <p:sp>
        <p:nvSpPr>
          <p:cNvPr id="41984" name="AutoShape 45">
            <a:extLst>
              <a:ext uri="{FF2B5EF4-FFF2-40B4-BE49-F238E27FC236}">
                <a16:creationId xmlns:a16="http://schemas.microsoft.com/office/drawing/2014/main" id="{8816A529-09BF-B787-8580-47548FBCA5C3}"/>
              </a:ext>
            </a:extLst>
          </p:cNvPr>
          <p:cNvSpPr>
            <a:spLocks noChangeArrowheads="1"/>
          </p:cNvSpPr>
          <p:nvPr/>
        </p:nvSpPr>
        <p:spPr bwMode="auto">
          <a:xfrm rot="-720000">
            <a:off x="6317669" y="2983418"/>
            <a:ext cx="324000" cy="217285"/>
          </a:xfrm>
          <a:prstGeom prst="rightArrow">
            <a:avLst>
              <a:gd name="adj1" fmla="val 50000"/>
              <a:gd name="adj2" fmla="val 6548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42023" name="Oval 42022">
            <a:extLst>
              <a:ext uri="{FF2B5EF4-FFF2-40B4-BE49-F238E27FC236}">
                <a16:creationId xmlns:a16="http://schemas.microsoft.com/office/drawing/2014/main" id="{E4410E68-4D75-AFD0-08B7-1036E9C02AFB}"/>
              </a:ext>
            </a:extLst>
          </p:cNvPr>
          <p:cNvSpPr>
            <a:spLocks noChangeAspect="1"/>
          </p:cNvSpPr>
          <p:nvPr/>
        </p:nvSpPr>
        <p:spPr>
          <a:xfrm>
            <a:off x="6132268" y="3071134"/>
            <a:ext cx="130960" cy="130960"/>
          </a:xfrm>
          <a:prstGeom prst="ellipse">
            <a:avLst/>
          </a:prstGeom>
          <a:solidFill>
            <a:srgbClr val="00FFFF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025" name="AutoShape 45">
            <a:extLst>
              <a:ext uri="{FF2B5EF4-FFF2-40B4-BE49-F238E27FC236}">
                <a16:creationId xmlns:a16="http://schemas.microsoft.com/office/drawing/2014/main" id="{C64BFCFE-D425-E94C-229A-5A0472DBFAAE}"/>
              </a:ext>
            </a:extLst>
          </p:cNvPr>
          <p:cNvSpPr>
            <a:spLocks noChangeArrowheads="1"/>
          </p:cNvSpPr>
          <p:nvPr/>
        </p:nvSpPr>
        <p:spPr bwMode="auto">
          <a:xfrm rot="20880000" flipH="1" flipV="1">
            <a:off x="5742860" y="3093706"/>
            <a:ext cx="324000" cy="217285"/>
          </a:xfrm>
          <a:prstGeom prst="rightArrow">
            <a:avLst>
              <a:gd name="adj1" fmla="val 50000"/>
              <a:gd name="adj2" fmla="val 65485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1800"/>
          </a:p>
        </p:txBody>
      </p:sp>
      <p:sp>
        <p:nvSpPr>
          <p:cNvPr id="2" name="Freeform 25">
            <a:extLst>
              <a:ext uri="{FF2B5EF4-FFF2-40B4-BE49-F238E27FC236}">
                <a16:creationId xmlns:a16="http://schemas.microsoft.com/office/drawing/2014/main" id="{A5FD6538-DF69-D8D2-3F89-CB25953101A5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-118827" y="1567492"/>
            <a:ext cx="4226401" cy="1705513"/>
          </a:xfrm>
          <a:custGeom>
            <a:avLst/>
            <a:gdLst>
              <a:gd name="T0" fmla="*/ 2147483647 w 2287"/>
              <a:gd name="T1" fmla="*/ 0 h 376"/>
              <a:gd name="T2" fmla="*/ 0 w 2287"/>
              <a:gd name="T3" fmla="*/ 2147483647 h 376"/>
              <a:gd name="T4" fmla="*/ 0 60000 65536"/>
              <a:gd name="T5" fmla="*/ 0 60000 65536"/>
              <a:gd name="csX0" fmla="*/ 10000 w 10000"/>
              <a:gd name="csY0" fmla="*/ 0 h 10000"/>
              <a:gd name="csX1" fmla="*/ 0 w 10000"/>
              <a:gd name="csY1" fmla="*/ 10000 h 10000"/>
              <a:gd name="csX0" fmla="*/ 9983 w 9983"/>
              <a:gd name="csY0" fmla="*/ 0 h 35557"/>
              <a:gd name="csX1" fmla="*/ 0 w 9983"/>
              <a:gd name="csY1" fmla="*/ 35557 h 35557"/>
              <a:gd name="csX0" fmla="*/ 9816 w 9816"/>
              <a:gd name="csY0" fmla="*/ 0 h 10000"/>
              <a:gd name="csX1" fmla="*/ 0 w 9816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9864 w 9864"/>
              <a:gd name="csY0" fmla="*/ 0 h 9972"/>
              <a:gd name="csX1" fmla="*/ 0 w 9864"/>
              <a:gd name="csY1" fmla="*/ 9972 h 9972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6980"/>
              <a:gd name="csX1" fmla="*/ 0 w 10000"/>
              <a:gd name="csY1" fmla="*/ 6980 h 6980"/>
              <a:gd name="csX0" fmla="*/ 9815 w 9815"/>
              <a:gd name="csY0" fmla="*/ 0 h 9365"/>
              <a:gd name="csX1" fmla="*/ 0 w 9815"/>
              <a:gd name="csY1" fmla="*/ 9365 h 9365"/>
              <a:gd name="csX0" fmla="*/ 10000 w 10000"/>
              <a:gd name="csY0" fmla="*/ 0 h 10000"/>
              <a:gd name="csX1" fmla="*/ 0 w 10000"/>
              <a:gd name="csY1" fmla="*/ 10000 h 10000"/>
              <a:gd name="csX0" fmla="*/ 10000 w 10000"/>
              <a:gd name="csY0" fmla="*/ 0 h 10000"/>
              <a:gd name="csX1" fmla="*/ 0 w 10000"/>
              <a:gd name="csY1" fmla="*/ 10000 h 10000"/>
              <a:gd name="csX0" fmla="*/ 10086 w 10086"/>
              <a:gd name="csY0" fmla="*/ 0 h 6390"/>
              <a:gd name="csX1" fmla="*/ 0 w 10086"/>
              <a:gd name="csY1" fmla="*/ 6390 h 6390"/>
              <a:gd name="csX0" fmla="*/ 10000 w 10000"/>
              <a:gd name="csY0" fmla="*/ 769 h 10769"/>
              <a:gd name="csX1" fmla="*/ 0 w 10000"/>
              <a:gd name="csY1" fmla="*/ 10769 h 10769"/>
              <a:gd name="csX0" fmla="*/ 10000 w 10000"/>
              <a:gd name="csY0" fmla="*/ 15 h 10015"/>
              <a:gd name="csX1" fmla="*/ 5550 w 10000"/>
              <a:gd name="csY1" fmla="*/ 604 h 10015"/>
              <a:gd name="csX2" fmla="*/ 0 w 10000"/>
              <a:gd name="csY2" fmla="*/ 10015 h 10015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5 h 11417"/>
              <a:gd name="csX1" fmla="*/ 5550 w 10051"/>
              <a:gd name="csY1" fmla="*/ 2006 h 11417"/>
              <a:gd name="csX2" fmla="*/ 0 w 10051"/>
              <a:gd name="csY2" fmla="*/ 11417 h 11417"/>
              <a:gd name="csX0" fmla="*/ 10051 w 10051"/>
              <a:gd name="csY0" fmla="*/ 4 h 11416"/>
              <a:gd name="csX1" fmla="*/ 5550 w 10051"/>
              <a:gd name="csY1" fmla="*/ 2005 h 11416"/>
              <a:gd name="csX2" fmla="*/ 0 w 10051"/>
              <a:gd name="csY2" fmla="*/ 11416 h 11416"/>
              <a:gd name="csX0" fmla="*/ 10051 w 10051"/>
              <a:gd name="csY0" fmla="*/ 3 h 11415"/>
              <a:gd name="csX1" fmla="*/ 5550 w 10051"/>
              <a:gd name="csY1" fmla="*/ 2004 h 11415"/>
              <a:gd name="csX2" fmla="*/ 0 w 10051"/>
              <a:gd name="csY2" fmla="*/ 11415 h 11415"/>
              <a:gd name="csX0" fmla="*/ 10051 w 10051"/>
              <a:gd name="csY0" fmla="*/ 1818 h 13230"/>
              <a:gd name="csX1" fmla="*/ 5550 w 10051"/>
              <a:gd name="csY1" fmla="*/ 3819 h 13230"/>
              <a:gd name="csX2" fmla="*/ 0 w 10051"/>
              <a:gd name="csY2" fmla="*/ 13230 h 13230"/>
              <a:gd name="csX0" fmla="*/ 10051 w 10051"/>
              <a:gd name="csY0" fmla="*/ 747 h 12159"/>
              <a:gd name="csX1" fmla="*/ 5550 w 10051"/>
              <a:gd name="csY1" fmla="*/ 2748 h 12159"/>
              <a:gd name="csX2" fmla="*/ 0 w 10051"/>
              <a:gd name="csY2" fmla="*/ 12159 h 12159"/>
              <a:gd name="csX0" fmla="*/ 9949 w 9949"/>
              <a:gd name="csY0" fmla="*/ 475 h 11181"/>
              <a:gd name="csX1" fmla="*/ 5448 w 9949"/>
              <a:gd name="csY1" fmla="*/ 2476 h 11181"/>
              <a:gd name="csX2" fmla="*/ 0 w 9949"/>
              <a:gd name="csY2" fmla="*/ 11181 h 11181"/>
              <a:gd name="csX0" fmla="*/ 10000 w 10000"/>
              <a:gd name="csY0" fmla="*/ 1340 h 10915"/>
              <a:gd name="csX1" fmla="*/ 5476 w 10000"/>
              <a:gd name="csY1" fmla="*/ 3129 h 10915"/>
              <a:gd name="csX2" fmla="*/ 0 w 10000"/>
              <a:gd name="csY2" fmla="*/ 10915 h 10915"/>
              <a:gd name="csX0" fmla="*/ 10000 w 10000"/>
              <a:gd name="csY0" fmla="*/ 14 h 9589"/>
              <a:gd name="csX1" fmla="*/ 5578 w 10000"/>
              <a:gd name="csY1" fmla="*/ 5593 h 9589"/>
              <a:gd name="csX2" fmla="*/ 0 w 10000"/>
              <a:gd name="csY2" fmla="*/ 9589 h 9589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10000 w 10000"/>
              <a:gd name="csY0" fmla="*/ 1 h 14267"/>
              <a:gd name="csX1" fmla="*/ 5578 w 10000"/>
              <a:gd name="csY1" fmla="*/ 10100 h 14267"/>
              <a:gd name="csX2" fmla="*/ 0 w 10000"/>
              <a:gd name="csY2" fmla="*/ 14267 h 14267"/>
              <a:gd name="csX0" fmla="*/ 9778 w 9778"/>
              <a:gd name="csY0" fmla="*/ 5 h 48193"/>
              <a:gd name="csX1" fmla="*/ 5356 w 9778"/>
              <a:gd name="csY1" fmla="*/ 10104 h 48193"/>
              <a:gd name="csX2" fmla="*/ 0 w 9778"/>
              <a:gd name="csY2" fmla="*/ 48193 h 48193"/>
              <a:gd name="csX0" fmla="*/ 10000 w 10000"/>
              <a:gd name="csY0" fmla="*/ 1 h 10000"/>
              <a:gd name="csX1" fmla="*/ 5461 w 10000"/>
              <a:gd name="csY1" fmla="*/ 4899 h 10000"/>
              <a:gd name="csX2" fmla="*/ 0 w 10000"/>
              <a:gd name="csY2" fmla="*/ 10000 h 10000"/>
              <a:gd name="csX0" fmla="*/ 10000 w 10000"/>
              <a:gd name="csY0" fmla="*/ 0 h 9999"/>
              <a:gd name="csX1" fmla="*/ 5461 w 10000"/>
              <a:gd name="csY1" fmla="*/ 4898 h 9999"/>
              <a:gd name="csX2" fmla="*/ 0 w 10000"/>
              <a:gd name="csY2" fmla="*/ 9999 h 9999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068"/>
              <a:gd name="csX1" fmla="*/ 5583 w 10122"/>
              <a:gd name="csY1" fmla="*/ 4898 h 10068"/>
              <a:gd name="csX2" fmla="*/ 0 w 10122"/>
              <a:gd name="csY2" fmla="*/ 10068 h 10068"/>
              <a:gd name="csX0" fmla="*/ 10122 w 10122"/>
              <a:gd name="csY0" fmla="*/ 0 h 10273"/>
              <a:gd name="csX1" fmla="*/ 5583 w 10122"/>
              <a:gd name="csY1" fmla="*/ 4898 h 10273"/>
              <a:gd name="csX2" fmla="*/ 0 w 10122"/>
              <a:gd name="csY2" fmla="*/ 10273 h 10273"/>
              <a:gd name="csX0" fmla="*/ 10122 w 10122"/>
              <a:gd name="csY0" fmla="*/ 1118 h 11391"/>
              <a:gd name="csX1" fmla="*/ 6817 w 10122"/>
              <a:gd name="csY1" fmla="*/ 474 h 11391"/>
              <a:gd name="csX2" fmla="*/ 0 w 10122"/>
              <a:gd name="csY2" fmla="*/ 11391 h 11391"/>
              <a:gd name="csX0" fmla="*/ 9922 w 9922"/>
              <a:gd name="csY0" fmla="*/ 7099 h 11119"/>
              <a:gd name="csX1" fmla="*/ 6817 w 9922"/>
              <a:gd name="csY1" fmla="*/ 202 h 11119"/>
              <a:gd name="csX2" fmla="*/ 0 w 9922"/>
              <a:gd name="csY2" fmla="*/ 11119 h 11119"/>
              <a:gd name="csX0" fmla="*/ 10293 w 10293"/>
              <a:gd name="csY0" fmla="*/ 5195 h 10024"/>
              <a:gd name="csX1" fmla="*/ 6871 w 10293"/>
              <a:gd name="csY1" fmla="*/ 206 h 10024"/>
              <a:gd name="csX2" fmla="*/ 0 w 10293"/>
              <a:gd name="csY2" fmla="*/ 10024 h 10024"/>
              <a:gd name="csX0" fmla="*/ 10293 w 10293"/>
              <a:gd name="csY0" fmla="*/ 5141 h 9970"/>
              <a:gd name="csX1" fmla="*/ 3242 w 10293"/>
              <a:gd name="csY1" fmla="*/ 6855 h 9970"/>
              <a:gd name="csX2" fmla="*/ 6871 w 10293"/>
              <a:gd name="csY2" fmla="*/ 152 h 9970"/>
              <a:gd name="csX3" fmla="*/ 0 w 10293"/>
              <a:gd name="csY3" fmla="*/ 9970 h 9970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407 h 10251"/>
              <a:gd name="csX1" fmla="*/ 3150 w 10000"/>
              <a:gd name="csY1" fmla="*/ 7127 h 10251"/>
              <a:gd name="csX2" fmla="*/ 7634 w 10000"/>
              <a:gd name="csY2" fmla="*/ 147 h 10251"/>
              <a:gd name="csX3" fmla="*/ 0 w 10000"/>
              <a:gd name="csY3" fmla="*/ 10251 h 10251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3150 w 10000"/>
              <a:gd name="csY1" fmla="*/ 6980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5260 h 10104"/>
              <a:gd name="csX1" fmla="*/ 4998 w 10000"/>
              <a:gd name="csY1" fmla="*/ 5954 h 10104"/>
              <a:gd name="csX2" fmla="*/ 7634 w 10000"/>
              <a:gd name="csY2" fmla="*/ 0 h 10104"/>
              <a:gd name="csX3" fmla="*/ 0 w 10000"/>
              <a:gd name="csY3" fmla="*/ 10104 h 10104"/>
              <a:gd name="csX0" fmla="*/ 10000 w 10000"/>
              <a:gd name="csY0" fmla="*/ 4683 h 9527"/>
              <a:gd name="csX1" fmla="*/ 4998 w 10000"/>
              <a:gd name="csY1" fmla="*/ 5377 h 9527"/>
              <a:gd name="csX2" fmla="*/ 7794 w 10000"/>
              <a:gd name="csY2" fmla="*/ 0 h 9527"/>
              <a:gd name="csX3" fmla="*/ 0 w 10000"/>
              <a:gd name="csY3" fmla="*/ 9527 h 9527"/>
              <a:gd name="csX0" fmla="*/ 10036 w 10036"/>
              <a:gd name="csY0" fmla="*/ 4916 h 9865"/>
              <a:gd name="csX1" fmla="*/ 5034 w 10036"/>
              <a:gd name="csY1" fmla="*/ 5644 h 9865"/>
              <a:gd name="csX2" fmla="*/ 7830 w 10036"/>
              <a:gd name="csY2" fmla="*/ 0 h 9865"/>
              <a:gd name="csX3" fmla="*/ 0 w 10036"/>
              <a:gd name="csY3" fmla="*/ 9865 h 9865"/>
              <a:gd name="csX0" fmla="*/ 10000 w 10000"/>
              <a:gd name="csY0" fmla="*/ 4983 h 10000"/>
              <a:gd name="csX1" fmla="*/ 5016 w 10000"/>
              <a:gd name="csY1" fmla="*/ 5721 h 10000"/>
              <a:gd name="csX2" fmla="*/ 7802 w 10000"/>
              <a:gd name="csY2" fmla="*/ 0 h 10000"/>
              <a:gd name="csX3" fmla="*/ 0 w 10000"/>
              <a:gd name="csY3" fmla="*/ 10000 h 10000"/>
              <a:gd name="csX0" fmla="*/ 10018 w 10018"/>
              <a:gd name="csY0" fmla="*/ 6824 h 10000"/>
              <a:gd name="csX1" fmla="*/ 5016 w 10018"/>
              <a:gd name="csY1" fmla="*/ 5721 h 10000"/>
              <a:gd name="csX2" fmla="*/ 7802 w 10018"/>
              <a:gd name="csY2" fmla="*/ 0 h 10000"/>
              <a:gd name="csX3" fmla="*/ 0 w 10018"/>
              <a:gd name="csY3" fmla="*/ 10000 h 10000"/>
              <a:gd name="csX0" fmla="*/ 10018 w 10412"/>
              <a:gd name="csY0" fmla="*/ 7256 h 10432"/>
              <a:gd name="csX1" fmla="*/ 5016 w 10412"/>
              <a:gd name="csY1" fmla="*/ 6153 h 10432"/>
              <a:gd name="csX2" fmla="*/ 7802 w 10412"/>
              <a:gd name="csY2" fmla="*/ 432 h 10432"/>
              <a:gd name="csX3" fmla="*/ 10101 w 10412"/>
              <a:gd name="csY3" fmla="*/ 1795 h 10432"/>
              <a:gd name="csX4" fmla="*/ 0 w 10412"/>
              <a:gd name="csY4" fmla="*/ 10432 h 10432"/>
              <a:gd name="csX0" fmla="*/ 10018 w 10182"/>
              <a:gd name="csY0" fmla="*/ 5543 h 8719"/>
              <a:gd name="csX1" fmla="*/ 5016 w 10182"/>
              <a:gd name="csY1" fmla="*/ 4440 h 8719"/>
              <a:gd name="csX2" fmla="*/ 10101 w 10182"/>
              <a:gd name="csY2" fmla="*/ 82 h 8719"/>
              <a:gd name="csX3" fmla="*/ 0 w 10182"/>
              <a:gd name="csY3" fmla="*/ 8719 h 8719"/>
              <a:gd name="csX0" fmla="*/ 9839 w 10632"/>
              <a:gd name="csY0" fmla="*/ 6310 h 9953"/>
              <a:gd name="csX1" fmla="*/ 9920 w 10632"/>
              <a:gd name="csY1" fmla="*/ 47 h 9953"/>
              <a:gd name="csX2" fmla="*/ 0 w 10632"/>
              <a:gd name="csY2" fmla="*/ 9953 h 9953"/>
              <a:gd name="csX0" fmla="*/ 9254 w 10000"/>
              <a:gd name="csY0" fmla="*/ 8762 h 12422"/>
              <a:gd name="csX1" fmla="*/ 9330 w 10000"/>
              <a:gd name="csY1" fmla="*/ 33 h 12422"/>
              <a:gd name="csX2" fmla="*/ 0 w 10000"/>
              <a:gd name="csY2" fmla="*/ 12422 h 12422"/>
              <a:gd name="csX0" fmla="*/ 0 w 746"/>
              <a:gd name="csY0" fmla="*/ 8762 h 8762"/>
              <a:gd name="csX1" fmla="*/ 76 w 746"/>
              <a:gd name="csY1" fmla="*/ 33 h 8762"/>
              <a:gd name="csX0" fmla="*/ 735 w 9436"/>
              <a:gd name="csY0" fmla="*/ 10357 h 10357"/>
              <a:gd name="csX1" fmla="*/ 0 w 9436"/>
              <a:gd name="csY1" fmla="*/ 36 h 10357"/>
              <a:gd name="csX0" fmla="*/ 547 w 9937"/>
              <a:gd name="csY0" fmla="*/ 8706 h 8706"/>
              <a:gd name="csX1" fmla="*/ 0 w 9937"/>
              <a:gd name="csY1" fmla="*/ 40 h 8706"/>
              <a:gd name="csX0" fmla="*/ 133247 w 134744"/>
              <a:gd name="csY0" fmla="*/ 9972 h 19755"/>
              <a:gd name="csX1" fmla="*/ 381 w 134744"/>
              <a:gd name="csY1" fmla="*/ 18918 h 19755"/>
              <a:gd name="csX2" fmla="*/ 132697 w 134744"/>
              <a:gd name="csY2" fmla="*/ 18 h 19755"/>
              <a:gd name="csX0" fmla="*/ 131844 w 134744"/>
              <a:gd name="csY0" fmla="*/ 8778 h 19755"/>
              <a:gd name="csX1" fmla="*/ 381 w 134744"/>
              <a:gd name="csY1" fmla="*/ 18918 h 19755"/>
              <a:gd name="csX2" fmla="*/ 132697 w 134744"/>
              <a:gd name="csY2" fmla="*/ 18 h 19755"/>
              <a:gd name="csX0" fmla="*/ 131869 w 131882"/>
              <a:gd name="csY0" fmla="*/ 11958 h 22853"/>
              <a:gd name="csX1" fmla="*/ 406 w 131882"/>
              <a:gd name="csY1" fmla="*/ 22098 h 22853"/>
              <a:gd name="csX2" fmla="*/ 121968 w 131882"/>
              <a:gd name="csY2" fmla="*/ 15 h 22853"/>
              <a:gd name="csX0" fmla="*/ 131847 w 133591"/>
              <a:gd name="csY0" fmla="*/ 9573 h 20528"/>
              <a:gd name="csX1" fmla="*/ 384 w 133591"/>
              <a:gd name="csY1" fmla="*/ 19713 h 20528"/>
              <a:gd name="csX2" fmla="*/ 131531 w 133591"/>
              <a:gd name="csY2" fmla="*/ 17 h 20528"/>
              <a:gd name="csX0" fmla="*/ 132028 w 132041"/>
              <a:gd name="csY0" fmla="*/ 9556 h 20629"/>
              <a:gd name="csX1" fmla="*/ 565 w 132041"/>
              <a:gd name="csY1" fmla="*/ 19696 h 20629"/>
              <a:gd name="csX2" fmla="*/ 131712 w 132041"/>
              <a:gd name="csY2" fmla="*/ 0 h 20629"/>
              <a:gd name="csX0" fmla="*/ 124079 w 131712"/>
              <a:gd name="csY0" fmla="*/ 9158 h 20629"/>
              <a:gd name="csX1" fmla="*/ 565 w 131712"/>
              <a:gd name="csY1" fmla="*/ 19696 h 20629"/>
              <a:gd name="csX2" fmla="*/ 131712 w 131712"/>
              <a:gd name="csY2" fmla="*/ 0 h 20629"/>
              <a:gd name="csX0" fmla="*/ 131061 w 138694"/>
              <a:gd name="csY0" fmla="*/ 9158 h 19959"/>
              <a:gd name="csX1" fmla="*/ 533 w 138694"/>
              <a:gd name="csY1" fmla="*/ 19000 h 19959"/>
              <a:gd name="csX2" fmla="*/ 138694 w 138694"/>
              <a:gd name="csY2" fmla="*/ 0 h 19959"/>
              <a:gd name="csX0" fmla="*/ 126407 w 134040"/>
              <a:gd name="csY0" fmla="*/ 9158 h 19576"/>
              <a:gd name="csX1" fmla="*/ 555 w 134040"/>
              <a:gd name="csY1" fmla="*/ 18602 h 19576"/>
              <a:gd name="csX2" fmla="*/ 134040 w 134040"/>
              <a:gd name="csY2" fmla="*/ 0 h 19576"/>
              <a:gd name="csX0" fmla="*/ 136090 w 143723"/>
              <a:gd name="csY0" fmla="*/ 9158 h 26428"/>
              <a:gd name="csX1" fmla="*/ 10238 w 143723"/>
              <a:gd name="csY1" fmla="*/ 18602 h 26428"/>
              <a:gd name="csX2" fmla="*/ 22629 w 143723"/>
              <a:gd name="csY2" fmla="*/ 25764 h 26428"/>
              <a:gd name="csX3" fmla="*/ 143723 w 143723"/>
              <a:gd name="csY3" fmla="*/ 0 h 26428"/>
              <a:gd name="csX0" fmla="*/ 139225 w 146858"/>
              <a:gd name="csY0" fmla="*/ 9158 h 19075"/>
              <a:gd name="csX1" fmla="*/ 13373 w 146858"/>
              <a:gd name="csY1" fmla="*/ 18602 h 19075"/>
              <a:gd name="csX2" fmla="*/ 17581 w 146858"/>
              <a:gd name="csY2" fmla="*/ 14424 h 19075"/>
              <a:gd name="csX3" fmla="*/ 146858 w 146858"/>
              <a:gd name="csY3" fmla="*/ 0 h 19075"/>
              <a:gd name="csX0" fmla="*/ 135552 w 143185"/>
              <a:gd name="csY0" fmla="*/ 9158 h 22534"/>
              <a:gd name="csX1" fmla="*/ 17415 w 143185"/>
              <a:gd name="csY1" fmla="*/ 22283 h 22534"/>
              <a:gd name="csX2" fmla="*/ 13908 w 143185"/>
              <a:gd name="csY2" fmla="*/ 14424 h 22534"/>
              <a:gd name="csX3" fmla="*/ 143185 w 143185"/>
              <a:gd name="csY3" fmla="*/ 0 h 22534"/>
              <a:gd name="csX0" fmla="*/ 137879 w 145512"/>
              <a:gd name="csY0" fmla="*/ 9158 h 22968"/>
              <a:gd name="csX1" fmla="*/ 19742 w 145512"/>
              <a:gd name="csY1" fmla="*/ 22283 h 22968"/>
              <a:gd name="csX2" fmla="*/ 12494 w 145512"/>
              <a:gd name="csY2" fmla="*/ 19497 h 22968"/>
              <a:gd name="csX3" fmla="*/ 145512 w 145512"/>
              <a:gd name="csY3" fmla="*/ 0 h 22968"/>
              <a:gd name="csX0" fmla="*/ 128192 w 135825"/>
              <a:gd name="csY0" fmla="*/ 9158 h 22739"/>
              <a:gd name="csX1" fmla="*/ 10055 w 135825"/>
              <a:gd name="csY1" fmla="*/ 22283 h 22739"/>
              <a:gd name="csX2" fmla="*/ 2807 w 135825"/>
              <a:gd name="csY2" fmla="*/ 19497 h 22739"/>
              <a:gd name="csX3" fmla="*/ 135825 w 135825"/>
              <a:gd name="csY3" fmla="*/ 0 h 22739"/>
              <a:gd name="csX0" fmla="*/ 131023 w 138656"/>
              <a:gd name="csY0" fmla="*/ 9158 h 22917"/>
              <a:gd name="csX1" fmla="*/ 8678 w 138656"/>
              <a:gd name="csY1" fmla="*/ 22482 h 22917"/>
              <a:gd name="csX2" fmla="*/ 5638 w 138656"/>
              <a:gd name="csY2" fmla="*/ 19497 h 22917"/>
              <a:gd name="csX3" fmla="*/ 138656 w 138656"/>
              <a:gd name="csY3" fmla="*/ 0 h 22917"/>
              <a:gd name="csX0" fmla="*/ 131023 w 138656"/>
              <a:gd name="csY0" fmla="*/ 9158 h 22917"/>
              <a:gd name="csX1" fmla="*/ 8678 w 138656"/>
              <a:gd name="csY1" fmla="*/ 22482 h 22917"/>
              <a:gd name="csX2" fmla="*/ 5638 w 138656"/>
              <a:gd name="csY2" fmla="*/ 19497 h 22917"/>
              <a:gd name="csX3" fmla="*/ 138656 w 138656"/>
              <a:gd name="csY3" fmla="*/ 0 h 22917"/>
              <a:gd name="csX0" fmla="*/ 125385 w 133018"/>
              <a:gd name="csY0" fmla="*/ 9158 h 22482"/>
              <a:gd name="csX1" fmla="*/ 3040 w 133018"/>
              <a:gd name="csY1" fmla="*/ 22482 h 22482"/>
              <a:gd name="csX2" fmla="*/ 0 w 133018"/>
              <a:gd name="csY2" fmla="*/ 19497 h 22482"/>
              <a:gd name="csX3" fmla="*/ 133018 w 133018"/>
              <a:gd name="csY3" fmla="*/ 0 h 22482"/>
              <a:gd name="csX0" fmla="*/ 124450 w 132083"/>
              <a:gd name="csY0" fmla="*/ 9158 h 22482"/>
              <a:gd name="csX1" fmla="*/ 2105 w 132083"/>
              <a:gd name="csY1" fmla="*/ 22482 h 22482"/>
              <a:gd name="csX2" fmla="*/ 0 w 132083"/>
              <a:gd name="csY2" fmla="*/ 20790 h 22482"/>
              <a:gd name="csX3" fmla="*/ 132083 w 132083"/>
              <a:gd name="csY3" fmla="*/ 0 h 22482"/>
              <a:gd name="csX0" fmla="*/ 130762 w 132083"/>
              <a:gd name="csY0" fmla="*/ 6273 h 22482"/>
              <a:gd name="csX1" fmla="*/ 2105 w 132083"/>
              <a:gd name="csY1" fmla="*/ 22482 h 22482"/>
              <a:gd name="csX2" fmla="*/ 0 w 132083"/>
              <a:gd name="csY2" fmla="*/ 20790 h 22482"/>
              <a:gd name="csX3" fmla="*/ 132083 w 132083"/>
              <a:gd name="csY3" fmla="*/ 0 h 22482"/>
              <a:gd name="csX0" fmla="*/ 130762 w 132083"/>
              <a:gd name="csY0" fmla="*/ 6273 h 21786"/>
              <a:gd name="csX1" fmla="*/ 1871 w 132083"/>
              <a:gd name="csY1" fmla="*/ 21786 h 21786"/>
              <a:gd name="csX2" fmla="*/ 0 w 132083"/>
              <a:gd name="csY2" fmla="*/ 20790 h 21786"/>
              <a:gd name="csX3" fmla="*/ 132083 w 132083"/>
              <a:gd name="csY3" fmla="*/ 0 h 21786"/>
              <a:gd name="csX0" fmla="*/ 130762 w 133486"/>
              <a:gd name="csY0" fmla="*/ 4582 h 20095"/>
              <a:gd name="csX1" fmla="*/ 1871 w 133486"/>
              <a:gd name="csY1" fmla="*/ 20095 h 20095"/>
              <a:gd name="csX2" fmla="*/ 0 w 133486"/>
              <a:gd name="csY2" fmla="*/ 19099 h 20095"/>
              <a:gd name="csX3" fmla="*/ 133486 w 133486"/>
              <a:gd name="csY3" fmla="*/ 0 h 20095"/>
              <a:gd name="csX0" fmla="*/ 131697 w 133486"/>
              <a:gd name="csY0" fmla="*/ 5278 h 20095"/>
              <a:gd name="csX1" fmla="*/ 1871 w 133486"/>
              <a:gd name="csY1" fmla="*/ 20095 h 20095"/>
              <a:gd name="csX2" fmla="*/ 0 w 133486"/>
              <a:gd name="csY2" fmla="*/ 19099 h 20095"/>
              <a:gd name="csX3" fmla="*/ 133486 w 133486"/>
              <a:gd name="csY3" fmla="*/ 0 h 20095"/>
              <a:gd name="csX0" fmla="*/ 131697 w 132317"/>
              <a:gd name="csY0" fmla="*/ 5676 h 20493"/>
              <a:gd name="csX1" fmla="*/ 1871 w 132317"/>
              <a:gd name="csY1" fmla="*/ 20493 h 20493"/>
              <a:gd name="csX2" fmla="*/ 0 w 132317"/>
              <a:gd name="csY2" fmla="*/ 19497 h 20493"/>
              <a:gd name="csX3" fmla="*/ 132317 w 132317"/>
              <a:gd name="csY3" fmla="*/ 0 h 20493"/>
              <a:gd name="csX0" fmla="*/ 136154 w 136774"/>
              <a:gd name="csY0" fmla="*/ 5676 h 19893"/>
              <a:gd name="csX1" fmla="*/ 16 w 136774"/>
              <a:gd name="csY1" fmla="*/ 19299 h 19893"/>
              <a:gd name="csX2" fmla="*/ 4457 w 136774"/>
              <a:gd name="csY2" fmla="*/ 19497 h 19893"/>
              <a:gd name="csX3" fmla="*/ 136774 w 136774"/>
              <a:gd name="csY3" fmla="*/ 0 h 19893"/>
              <a:gd name="csX0" fmla="*/ 136388 w 136774"/>
              <a:gd name="csY0" fmla="*/ 5875 h 19893"/>
              <a:gd name="csX1" fmla="*/ 16 w 136774"/>
              <a:gd name="csY1" fmla="*/ 19299 h 19893"/>
              <a:gd name="csX2" fmla="*/ 4457 w 136774"/>
              <a:gd name="csY2" fmla="*/ 19497 h 19893"/>
              <a:gd name="csX3" fmla="*/ 136774 w 136774"/>
              <a:gd name="csY3" fmla="*/ 0 h 19893"/>
              <a:gd name="csX0" fmla="*/ 132434 w 132820"/>
              <a:gd name="csY0" fmla="*/ 5875 h 20294"/>
              <a:gd name="csX1" fmla="*/ 36 w 132820"/>
              <a:gd name="csY1" fmla="*/ 20294 h 20294"/>
              <a:gd name="csX2" fmla="*/ 503 w 132820"/>
              <a:gd name="csY2" fmla="*/ 19497 h 20294"/>
              <a:gd name="csX3" fmla="*/ 132820 w 132820"/>
              <a:gd name="csY3" fmla="*/ 0 h 20294"/>
              <a:gd name="csX0" fmla="*/ 132434 w 136327"/>
              <a:gd name="csY0" fmla="*/ 7666 h 22085"/>
              <a:gd name="csX1" fmla="*/ 36 w 136327"/>
              <a:gd name="csY1" fmla="*/ 22085 h 22085"/>
              <a:gd name="csX2" fmla="*/ 503 w 136327"/>
              <a:gd name="csY2" fmla="*/ 21288 h 22085"/>
              <a:gd name="csX3" fmla="*/ 136327 w 136327"/>
              <a:gd name="csY3" fmla="*/ 0 h 22085"/>
              <a:gd name="csX0" fmla="*/ 133135 w 136327"/>
              <a:gd name="csY0" fmla="*/ 6970 h 22085"/>
              <a:gd name="csX1" fmla="*/ 36 w 136327"/>
              <a:gd name="csY1" fmla="*/ 22085 h 22085"/>
              <a:gd name="csX2" fmla="*/ 503 w 136327"/>
              <a:gd name="csY2" fmla="*/ 21288 h 22085"/>
              <a:gd name="csX3" fmla="*/ 136327 w 136327"/>
              <a:gd name="csY3" fmla="*/ 0 h 22085"/>
              <a:gd name="csX0" fmla="*/ 136642 w 136658"/>
              <a:gd name="csY0" fmla="*/ 6771 h 22085"/>
              <a:gd name="csX1" fmla="*/ 36 w 136658"/>
              <a:gd name="csY1" fmla="*/ 22085 h 22085"/>
              <a:gd name="csX2" fmla="*/ 503 w 136658"/>
              <a:gd name="csY2" fmla="*/ 21288 h 22085"/>
              <a:gd name="csX3" fmla="*/ 136327 w 136658"/>
              <a:gd name="csY3" fmla="*/ 0 h 22085"/>
              <a:gd name="csX0" fmla="*/ 136642 w 136658"/>
              <a:gd name="csY0" fmla="*/ 6771 h 22085"/>
              <a:gd name="csX1" fmla="*/ 36 w 136658"/>
              <a:gd name="csY1" fmla="*/ 22085 h 22085"/>
              <a:gd name="csX2" fmla="*/ 503 w 136658"/>
              <a:gd name="csY2" fmla="*/ 20791 h 22085"/>
              <a:gd name="csX3" fmla="*/ 136327 w 136658"/>
              <a:gd name="csY3" fmla="*/ 0 h 22085"/>
              <a:gd name="csX0" fmla="*/ 136139 w 136155"/>
              <a:gd name="csY0" fmla="*/ 6771 h 21687"/>
              <a:gd name="csX1" fmla="*/ 1170 w 136155"/>
              <a:gd name="csY1" fmla="*/ 21687 h 21687"/>
              <a:gd name="csX2" fmla="*/ 0 w 136155"/>
              <a:gd name="csY2" fmla="*/ 20791 h 21687"/>
              <a:gd name="csX3" fmla="*/ 135824 w 136155"/>
              <a:gd name="csY3" fmla="*/ 0 h 21687"/>
              <a:gd name="csX0" fmla="*/ 136139 w 136155"/>
              <a:gd name="csY0" fmla="*/ 6771 h 21786"/>
              <a:gd name="csX1" fmla="*/ 702 w 136155"/>
              <a:gd name="csY1" fmla="*/ 21786 h 21786"/>
              <a:gd name="csX2" fmla="*/ 0 w 136155"/>
              <a:gd name="csY2" fmla="*/ 20791 h 21786"/>
              <a:gd name="csX3" fmla="*/ 135824 w 136155"/>
              <a:gd name="csY3" fmla="*/ 0 h 21786"/>
              <a:gd name="csX0" fmla="*/ 136139 w 136155"/>
              <a:gd name="csY0" fmla="*/ 9357 h 21786"/>
              <a:gd name="csX1" fmla="*/ 702 w 136155"/>
              <a:gd name="csY1" fmla="*/ 21786 h 21786"/>
              <a:gd name="csX2" fmla="*/ 0 w 136155"/>
              <a:gd name="csY2" fmla="*/ 20791 h 21786"/>
              <a:gd name="csX3" fmla="*/ 135824 w 136155"/>
              <a:gd name="csY3" fmla="*/ 0 h 21786"/>
              <a:gd name="csX0" fmla="*/ 136139 w 136155"/>
              <a:gd name="csY0" fmla="*/ 10949 h 23378"/>
              <a:gd name="csX1" fmla="*/ 702 w 136155"/>
              <a:gd name="csY1" fmla="*/ 23378 h 23378"/>
              <a:gd name="csX2" fmla="*/ 0 w 136155"/>
              <a:gd name="csY2" fmla="*/ 22383 h 23378"/>
              <a:gd name="csX3" fmla="*/ 135824 w 136155"/>
              <a:gd name="csY3" fmla="*/ 0 h 233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136155" h="23378">
                <a:moveTo>
                  <a:pt x="136139" y="10949"/>
                </a:moveTo>
                <a:cubicBezTo>
                  <a:pt x="137724" y="9721"/>
                  <a:pt x="22333" y="22327"/>
                  <a:pt x="702" y="23378"/>
                </a:cubicBezTo>
                <a:cubicBezTo>
                  <a:pt x="301" y="22083"/>
                  <a:pt x="2301" y="23792"/>
                  <a:pt x="0" y="22383"/>
                </a:cubicBezTo>
                <a:lnTo>
                  <a:pt x="135824" y="0"/>
                </a:lnTo>
              </a:path>
            </a:pathLst>
          </a:custGeom>
          <a:gradFill flip="none" rotWithShape="1">
            <a:gsLst>
              <a:gs pos="71000">
                <a:srgbClr val="000000">
                  <a:alpha val="11000"/>
                </a:srgbClr>
              </a:gs>
              <a:gs pos="100000">
                <a:srgbClr val="000000">
                  <a:alpha val="17000"/>
                </a:srgbClr>
              </a:gs>
              <a:gs pos="0">
                <a:srgbClr val="000000">
                  <a:alpha val="28000"/>
                </a:srgbClr>
              </a:gs>
            </a:gsLst>
            <a:lin ang="10800000" scaled="1"/>
            <a:tileRect/>
          </a:gradFill>
          <a:ln w="38100" cmpd="sng">
            <a:noFill/>
            <a:round/>
            <a:headEnd type="none" w="lg" len="lg"/>
            <a:tailEnd type="stealth" w="sm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4" name="Arrow: Right 3">
            <a:extLst>
              <a:ext uri="{FF2B5EF4-FFF2-40B4-BE49-F238E27FC236}">
                <a16:creationId xmlns:a16="http://schemas.microsoft.com/office/drawing/2014/main" id="{0EB42B1A-2AAF-59C8-B3FD-BBC32F80E161}"/>
              </a:ext>
            </a:extLst>
          </p:cNvPr>
          <p:cNvSpPr/>
          <p:nvPr/>
        </p:nvSpPr>
        <p:spPr>
          <a:xfrm rot="11699202">
            <a:off x="42026" y="1949251"/>
            <a:ext cx="540000" cy="227225"/>
          </a:xfrm>
          <a:prstGeom prst="rightArrow">
            <a:avLst/>
          </a:prstGeom>
          <a:solidFill>
            <a:schemeClr val="tx1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" name="Arrow: Right 4">
            <a:extLst>
              <a:ext uri="{FF2B5EF4-FFF2-40B4-BE49-F238E27FC236}">
                <a16:creationId xmlns:a16="http://schemas.microsoft.com/office/drawing/2014/main" id="{6D19F1A7-1A46-A98A-EF6B-BC7B62372B47}"/>
              </a:ext>
            </a:extLst>
          </p:cNvPr>
          <p:cNvSpPr/>
          <p:nvPr/>
        </p:nvSpPr>
        <p:spPr>
          <a:xfrm rot="12007940">
            <a:off x="411423" y="1248597"/>
            <a:ext cx="288000" cy="227225"/>
          </a:xfrm>
          <a:prstGeom prst="rightArrow">
            <a:avLst/>
          </a:prstGeom>
          <a:solidFill>
            <a:schemeClr val="tx1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Arrow: Right 5">
            <a:extLst>
              <a:ext uri="{FF2B5EF4-FFF2-40B4-BE49-F238E27FC236}">
                <a16:creationId xmlns:a16="http://schemas.microsoft.com/office/drawing/2014/main" id="{49452D0C-587C-6049-1237-FBF0C867A25A}"/>
              </a:ext>
            </a:extLst>
          </p:cNvPr>
          <p:cNvSpPr/>
          <p:nvPr/>
        </p:nvSpPr>
        <p:spPr>
          <a:xfrm rot="11275753">
            <a:off x="164993" y="2702220"/>
            <a:ext cx="288000" cy="227225"/>
          </a:xfrm>
          <a:prstGeom prst="rightArrow">
            <a:avLst/>
          </a:prstGeom>
          <a:solidFill>
            <a:schemeClr val="tx1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E4380EB-876F-E9CA-4B8F-0D3333D270BC}"/>
              </a:ext>
            </a:extLst>
          </p:cNvPr>
          <p:cNvGrpSpPr>
            <a:grpSpLocks noChangeAspect="1"/>
          </p:cNvGrpSpPr>
          <p:nvPr/>
        </p:nvGrpSpPr>
        <p:grpSpPr>
          <a:xfrm rot="21600000" flipV="1">
            <a:off x="7850421" y="2378786"/>
            <a:ext cx="213243" cy="202414"/>
            <a:chOff x="3436219" y="1257300"/>
            <a:chExt cx="5236143" cy="4970245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0CA90A0-17D7-F0A1-C8B7-50F7D1C2DC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593" t="6479" r="9123" b="4568"/>
            <a:stretch>
              <a:fillRect/>
            </a:stretch>
          </p:blipFill>
          <p:spPr>
            <a:xfrm>
              <a:off x="3436219" y="1257300"/>
              <a:ext cx="5236143" cy="4970245"/>
            </a:xfrm>
            <a:prstGeom prst="rect">
              <a:avLst/>
            </a:prstGeom>
          </p:spPr>
        </p:pic>
        <p:sp>
          <p:nvSpPr>
            <p:cNvPr id="9" name="Oval 27">
              <a:extLst>
                <a:ext uri="{FF2B5EF4-FFF2-40B4-BE49-F238E27FC236}">
                  <a16:creationId xmlns:a16="http://schemas.microsoft.com/office/drawing/2014/main" id="{91EA45E2-EA0A-E51B-1F47-15629EACD46D}"/>
                </a:ext>
              </a:extLst>
            </p:cNvPr>
            <p:cNvSpPr/>
            <p:nvPr/>
          </p:nvSpPr>
          <p:spPr>
            <a:xfrm>
              <a:off x="6078353" y="1366787"/>
              <a:ext cx="2391878" cy="4735630"/>
            </a:xfrm>
            <a:custGeom>
              <a:avLst/>
              <a:gdLst>
                <a:gd name="csX0" fmla="*/ 0 w 4783756"/>
                <a:gd name="csY0" fmla="*/ 2367815 h 4735629"/>
                <a:gd name="csX1" fmla="*/ 2391878 w 4783756"/>
                <a:gd name="csY1" fmla="*/ 0 h 4735629"/>
                <a:gd name="csX2" fmla="*/ 4783756 w 4783756"/>
                <a:gd name="csY2" fmla="*/ 2367815 h 4735629"/>
                <a:gd name="csX3" fmla="*/ 2391878 w 4783756"/>
                <a:gd name="csY3" fmla="*/ 4735630 h 4735629"/>
                <a:gd name="csX4" fmla="*/ 0 w 4783756"/>
                <a:gd name="csY4" fmla="*/ 2367815 h 4735629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0 w 4783756"/>
                <a:gd name="csY0" fmla="*/ 2367815 h 4735630"/>
                <a:gd name="csX1" fmla="*/ 2391878 w 4783756"/>
                <a:gd name="csY1" fmla="*/ 0 h 4735630"/>
                <a:gd name="csX2" fmla="*/ 4783756 w 4783756"/>
                <a:gd name="csY2" fmla="*/ 2367815 h 4735630"/>
                <a:gd name="csX3" fmla="*/ 2391878 w 4783756"/>
                <a:gd name="csY3" fmla="*/ 4735630 h 4735630"/>
                <a:gd name="csX4" fmla="*/ 0 w 4783756"/>
                <a:gd name="csY4" fmla="*/ 2367815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744819 w 2929754"/>
                <a:gd name="csY0" fmla="*/ 2213811 h 4735630"/>
                <a:gd name="csX1" fmla="*/ 537876 w 2929754"/>
                <a:gd name="csY1" fmla="*/ 0 h 4735630"/>
                <a:gd name="csX2" fmla="*/ 2929754 w 2929754"/>
                <a:gd name="csY2" fmla="*/ 2367815 h 4735630"/>
                <a:gd name="csX3" fmla="*/ 537876 w 2929754"/>
                <a:gd name="csY3" fmla="*/ 4735630 h 4735630"/>
                <a:gd name="csX4" fmla="*/ 744819 w 2929754"/>
                <a:gd name="csY4" fmla="*/ 2213811 h 4735630"/>
                <a:gd name="csX0" fmla="*/ 211489 w 2396424"/>
                <a:gd name="csY0" fmla="*/ 2213811 h 4735630"/>
                <a:gd name="csX1" fmla="*/ 4546 w 2396424"/>
                <a:gd name="csY1" fmla="*/ 0 h 4735630"/>
                <a:gd name="csX2" fmla="*/ 2396424 w 2396424"/>
                <a:gd name="csY2" fmla="*/ 2367815 h 4735630"/>
                <a:gd name="csX3" fmla="*/ 4546 w 2396424"/>
                <a:gd name="csY3" fmla="*/ 4735630 h 4735630"/>
                <a:gd name="csX4" fmla="*/ 211489 w 2396424"/>
                <a:gd name="csY4" fmla="*/ 2213811 h 4735630"/>
                <a:gd name="csX0" fmla="*/ 72110 w 2401424"/>
                <a:gd name="csY0" fmla="*/ 2396691 h 4735630"/>
                <a:gd name="csX1" fmla="*/ 9546 w 2401424"/>
                <a:gd name="csY1" fmla="*/ 0 h 4735630"/>
                <a:gd name="csX2" fmla="*/ 2401424 w 2401424"/>
                <a:gd name="csY2" fmla="*/ 2367815 h 4735630"/>
                <a:gd name="csX3" fmla="*/ 9546 w 2401424"/>
                <a:gd name="csY3" fmla="*/ 4735630 h 4735630"/>
                <a:gd name="csX4" fmla="*/ 72110 w 2401424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  <a:gd name="csX0" fmla="*/ 62564 w 2391878"/>
                <a:gd name="csY0" fmla="*/ 2396691 h 4735630"/>
                <a:gd name="csX1" fmla="*/ 0 w 2391878"/>
                <a:gd name="csY1" fmla="*/ 0 h 4735630"/>
                <a:gd name="csX2" fmla="*/ 2391878 w 2391878"/>
                <a:gd name="csY2" fmla="*/ 2367815 h 4735630"/>
                <a:gd name="csX3" fmla="*/ 0 w 2391878"/>
                <a:gd name="csY3" fmla="*/ 4735630 h 4735630"/>
                <a:gd name="csX4" fmla="*/ 62564 w 2391878"/>
                <a:gd name="csY4" fmla="*/ 2396691 h 47356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391878" h="4735630">
                  <a:moveTo>
                    <a:pt x="62564" y="2396691"/>
                  </a:moveTo>
                  <a:cubicBezTo>
                    <a:pt x="62564" y="1088983"/>
                    <a:pt x="84290" y="1087655"/>
                    <a:pt x="0" y="0"/>
                  </a:cubicBezTo>
                  <a:cubicBezTo>
                    <a:pt x="1320998" y="0"/>
                    <a:pt x="2391878" y="1060107"/>
                    <a:pt x="2391878" y="2367815"/>
                  </a:cubicBezTo>
                  <a:cubicBezTo>
                    <a:pt x="2391878" y="3675523"/>
                    <a:pt x="1320998" y="4735630"/>
                    <a:pt x="0" y="4735630"/>
                  </a:cubicBezTo>
                  <a:cubicBezTo>
                    <a:pt x="26539" y="2945331"/>
                    <a:pt x="62564" y="3704399"/>
                    <a:pt x="62564" y="23966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20000"/>
                  </a:srgbClr>
                </a:gs>
                <a:gs pos="40000">
                  <a:srgbClr val="000000"/>
                </a:gs>
                <a:gs pos="96000">
                  <a:srgbClr val="00000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</p:grpSp>
      <p:sp>
        <p:nvSpPr>
          <p:cNvPr id="10" name="Oval 9">
            <a:extLst>
              <a:ext uri="{FF2B5EF4-FFF2-40B4-BE49-F238E27FC236}">
                <a16:creationId xmlns:a16="http://schemas.microsoft.com/office/drawing/2014/main" id="{E9DBFC02-E0CB-21ED-D869-43F8554CFBEA}"/>
              </a:ext>
            </a:extLst>
          </p:cNvPr>
          <p:cNvSpPr/>
          <p:nvPr/>
        </p:nvSpPr>
        <p:spPr>
          <a:xfrm>
            <a:off x="5470181" y="2913343"/>
            <a:ext cx="72000" cy="72000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AE659DC2-F92C-C364-0ED6-5412A9EDF3D6}"/>
              </a:ext>
            </a:extLst>
          </p:cNvPr>
          <p:cNvSpPr/>
          <p:nvPr/>
        </p:nvSpPr>
        <p:spPr>
          <a:xfrm>
            <a:off x="3852660" y="2897695"/>
            <a:ext cx="72000" cy="72000"/>
          </a:xfrm>
          <a:prstGeom prst="ellipse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F17A007-97C7-7971-6CEA-A2C5A5EDB233}"/>
              </a:ext>
            </a:extLst>
          </p:cNvPr>
          <p:cNvSpPr txBox="1"/>
          <p:nvPr/>
        </p:nvSpPr>
        <p:spPr>
          <a:xfrm>
            <a:off x="7458262" y="1710724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aseline="-25000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846CBA4-7329-03A7-3E15-292408E10EBD}"/>
              </a:ext>
            </a:extLst>
          </p:cNvPr>
          <p:cNvSpPr txBox="1"/>
          <p:nvPr/>
        </p:nvSpPr>
        <p:spPr>
          <a:xfrm>
            <a:off x="7610244" y="2267346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aseline="-25000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8BCADEF-556A-D321-978A-B5F5778628FD}"/>
              </a:ext>
            </a:extLst>
          </p:cNvPr>
          <p:cNvSpPr txBox="1"/>
          <p:nvPr/>
        </p:nvSpPr>
        <p:spPr>
          <a:xfrm>
            <a:off x="7692171" y="2823303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aseline="-25000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690B05F-7653-9113-7BCA-425384CC6BA2}"/>
              </a:ext>
            </a:extLst>
          </p:cNvPr>
          <p:cNvSpPr txBox="1"/>
          <p:nvPr/>
        </p:nvSpPr>
        <p:spPr>
          <a:xfrm>
            <a:off x="82806" y="74383"/>
            <a:ext cx="2825494" cy="46166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Lockwood et al., JGR., 1999, </a:t>
            </a:r>
          </a:p>
          <a:p>
            <a:pPr>
              <a:lnSpc>
                <a:spcPts val="1800"/>
              </a:lnSpc>
            </a:pPr>
            <a:r>
              <a:rPr lang="en-GB" sz="1700" dirty="0">
                <a:solidFill>
                  <a:schemeClr val="bg1"/>
                </a:solidFill>
                <a:latin typeface="Neutraface Text Light" panose="02000600050000020004" pitchFamily="50" charset="0"/>
              </a:rPr>
              <a:t>   doi : </a:t>
            </a:r>
            <a:r>
              <a:rPr lang="en-GB" sz="1700" u="sng" dirty="0">
                <a:solidFill>
                  <a:srgbClr val="00B0F0"/>
                </a:solidFill>
                <a:latin typeface="Neutraface Text Light" panose="02000600050000020004" pitchFamily="50" charset="0"/>
              </a:rPr>
              <a:t>10.1029/2009JA014450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65C9501-8B1D-9844-FA1B-B9B871D0FA20}"/>
              </a:ext>
            </a:extLst>
          </p:cNvPr>
          <p:cNvSpPr txBox="1"/>
          <p:nvPr/>
        </p:nvSpPr>
        <p:spPr>
          <a:xfrm>
            <a:off x="5742890" y="2580662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aseline="-25000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D0F66FC-CBB6-7967-ADFF-F4BFAB9AE700}"/>
              </a:ext>
            </a:extLst>
          </p:cNvPr>
          <p:cNvSpPr txBox="1"/>
          <p:nvPr/>
        </p:nvSpPr>
        <p:spPr>
          <a:xfrm>
            <a:off x="1301569" y="2230541"/>
            <a:ext cx="388699" cy="3795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2800" baseline="-25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4104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2.22222E-6 C -0.02604 -0.02408 -0.06649 -0.08241 -0.1125 -0.12616 C -0.15868 -0.16991 -0.22812 -0.2331 -0.27691 -0.26273 C -0.34635 -0.29861 -0.40017 -0.32361 -0.44392 -0.34121 " pathEditMode="relative" rAng="0" ptsTypes="AAAA">
                                      <p:cBhvr>
                                        <p:cTn id="33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2205" y="-1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0.00069 C 0.01355 -0.00671 0.05035 -0.04213 0.08334 -0.06157 C 0.11563 -0.08102 0.15226 -0.10416 0.19514 -0.11782 C 0.23802 -0.13148 0.32726 -0.16412 0.34045 -0.14305 C 0.35539 -0.14282 0.37257 -0.13472 0.33837 -0.10926 C 0.30365 -0.08379 0.12101 -0.00833 0.13455 0.00972 C 0.14653 0.04537 0.35903 0.01297 0.40209 0.01528 C 0.41719 0.01343 0.43212 0.0125 0.44723 0.00996 " pathEditMode="relative" rAng="0" ptsTypes="AAAAAAAA">
                                      <p:cBhvr>
                                        <p:cTn id="41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361" y="-608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10" grpId="0" animBg="1"/>
      <p:bldP spid="10" grpId="1" animBg="1"/>
      <p:bldP spid="16" grpId="0" animBg="1"/>
      <p:bldP spid="16" grpId="1" animBg="1"/>
      <p:bldP spid="18" grpId="0"/>
      <p:bldP spid="20" grpId="0"/>
      <p:bldP spid="49" grpId="0"/>
      <p:bldP spid="26" grpId="0"/>
      <p:bldP spid="4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4A01D04-C5B4-E6C9-6469-F48D20BC21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BCE86314-CC98-ACE5-906D-E76E6231F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8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5A4B52A-F58B-4698-F819-68D4C95285D6}"/>
              </a:ext>
            </a:extLst>
          </p:cNvPr>
          <p:cNvSpPr/>
          <p:nvPr/>
        </p:nvSpPr>
        <p:spPr bwMode="auto">
          <a:xfrm>
            <a:off x="8654" y="-1270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CCC937FB-FD51-50DD-5DEF-46375F240DA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91834376-2D63-F36B-7FE7-229E9D003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C00ECF48-1B8E-67A4-4279-85ABE6C2B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F87331E1-24FB-8D3D-E107-D3D8AF6810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36FABAF5-EF16-B690-31EA-527978117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871FEE23-23E4-2EB4-2DE4-D227C4775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0871C86A-D5E6-FFD2-DF09-98324A5011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12433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DC39746C-4FE9-1920-9AAB-53A960280AE1}"/>
              </a:ext>
            </a:extLst>
          </p:cNvPr>
          <p:cNvSpPr txBox="1">
            <a:spLocks/>
          </p:cNvSpPr>
          <p:nvPr/>
        </p:nvSpPr>
        <p:spPr bwMode="auto">
          <a:xfrm>
            <a:off x="3491481" y="292230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Using Strahl t0 detect </a:t>
            </a:r>
            <a:r>
              <a:rPr lang="en-GB" sz="3200" b="1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  <a:sym typeface="Wingdings 2" panose="05020102010507070707" pitchFamily="18" charset="2"/>
              </a:rPr>
              <a:t></a:t>
            </a:r>
            <a:r>
              <a:rPr kumimoji="0" lang="en-GB" sz="3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 (folded </a:t>
            </a: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heliospheric field)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166D4D6A-01CC-977B-A8EB-3B1EF72B98C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17BA5B51-0CA0-1F19-39DB-8755300C1E47}"/>
              </a:ext>
            </a:extLst>
          </p:cNvPr>
          <p:cNvSpPr txBox="1"/>
          <p:nvPr/>
        </p:nvSpPr>
        <p:spPr>
          <a:xfrm>
            <a:off x="155267" y="1886187"/>
            <a:ext cx="8661400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lnSpc>
                <a:spcPts val="2000"/>
              </a:lnSpc>
              <a:spcBef>
                <a:spcPts val="600"/>
              </a:spcBef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sz="2200" dirty="0">
                <a:solidFill>
                  <a:prstClr val="black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ACE observations from October 2008.  Folded flux shown in green</a:t>
            </a: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	                                            </a:t>
            </a:r>
            <a:endParaRPr kumimoji="0" lang="en-GB" sz="1800" b="0" i="0" u="sng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CEDFB77-2B13-1897-224A-8196444BDB9A}"/>
              </a:ext>
            </a:extLst>
          </p:cNvPr>
          <p:cNvGrpSpPr/>
          <p:nvPr/>
        </p:nvGrpSpPr>
        <p:grpSpPr>
          <a:xfrm>
            <a:off x="285878" y="2144811"/>
            <a:ext cx="8661401" cy="4647803"/>
            <a:chOff x="197510" y="2283889"/>
            <a:chExt cx="8536840" cy="4508726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04FB84C1-0FD9-B7D6-A88E-9CF721F9E51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 t="1069" r="1641" b="1026"/>
            <a:stretch>
              <a:fillRect/>
            </a:stretch>
          </p:blipFill>
          <p:spPr>
            <a:xfrm>
              <a:off x="2449980" y="2283889"/>
              <a:ext cx="6284370" cy="4501863"/>
            </a:xfrm>
            <a:prstGeom prst="rect">
              <a:avLst/>
            </a:prstGeom>
          </p:spPr>
        </p:pic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27464A2D-EC28-8725-1340-6F3DCFC7276E}"/>
                </a:ext>
              </a:extLst>
            </p:cNvPr>
            <p:cNvGrpSpPr/>
            <p:nvPr/>
          </p:nvGrpSpPr>
          <p:grpSpPr>
            <a:xfrm>
              <a:off x="197510" y="2290753"/>
              <a:ext cx="2252469" cy="4501862"/>
              <a:chOff x="205894" y="2513338"/>
              <a:chExt cx="2012419" cy="4247217"/>
            </a:xfrm>
          </p:grpSpPr>
          <p:pic>
            <p:nvPicPr>
              <p:cNvPr id="10" name="Picture 9">
                <a:extLst>
                  <a:ext uri="{FF2B5EF4-FFF2-40B4-BE49-F238E27FC236}">
                    <a16:creationId xmlns:a16="http://schemas.microsoft.com/office/drawing/2014/main" id="{7B9203FD-A231-F88C-A788-078A91A22D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rcRect l="5288" t="7375" r="56439" b="13359"/>
              <a:stretch>
                <a:fillRect/>
              </a:stretch>
            </p:blipFill>
            <p:spPr>
              <a:xfrm>
                <a:off x="205894" y="4634286"/>
                <a:ext cx="2012419" cy="2126269"/>
              </a:xfrm>
              <a:prstGeom prst="rect">
                <a:avLst/>
              </a:prstGeom>
            </p:spPr>
          </p:pic>
          <p:pic>
            <p:nvPicPr>
              <p:cNvPr id="11" name="Picture 10">
                <a:extLst>
                  <a:ext uri="{FF2B5EF4-FFF2-40B4-BE49-F238E27FC236}">
                    <a16:creationId xmlns:a16="http://schemas.microsoft.com/office/drawing/2014/main" id="{7AF90E8F-A4A8-B268-E23F-43E102078D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rcRect l="49522" r="2620"/>
              <a:stretch>
                <a:fillRect/>
              </a:stretch>
            </p:blipFill>
            <p:spPr>
              <a:xfrm>
                <a:off x="205894" y="2513338"/>
                <a:ext cx="2012419" cy="2145193"/>
              </a:xfrm>
              <a:prstGeom prst="rect">
                <a:avLst/>
              </a:prstGeom>
            </p:spPr>
          </p:pic>
        </p:grp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8D5E8DCC-F6BC-03AF-102B-B5A07462A4B3}"/>
              </a:ext>
            </a:extLst>
          </p:cNvPr>
          <p:cNvSpPr txBox="1">
            <a:spLocks/>
          </p:cNvSpPr>
          <p:nvPr/>
        </p:nvSpPr>
        <p:spPr bwMode="auto">
          <a:xfrm>
            <a:off x="362089" y="1496411"/>
            <a:ext cx="6258784" cy="262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16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1600" kern="0" dirty="0">
                <a:solidFill>
                  <a:prstClr val="black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Frost et al., Sol. Phys , 2022, doi: </a:t>
            </a:r>
            <a:r>
              <a:rPr lang="en-GB" sz="1600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10.1007/s11207-022-02004-6 </a:t>
            </a:r>
          </a:p>
          <a:p>
            <a:pPr marL="0" marR="0" lvl="0" indent="0" algn="l" defTabSz="914400" rtl="0" eaLnBrk="1" fontAlgn="base" latinLnBrk="0" hangingPunct="1">
              <a:lnSpc>
                <a:spcPts val="16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1600" kern="0" dirty="0">
                <a:solidFill>
                  <a:schemeClr val="tx1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Owens et al., JGR, 2017, doi: </a:t>
            </a:r>
            <a:r>
              <a:rPr lang="en-GB" sz="1600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10.1002/2017JA024631</a:t>
            </a:r>
          </a:p>
          <a:p>
            <a:pPr marL="0" marR="0" lvl="0" indent="0" algn="l" defTabSz="914400" rtl="0" eaLnBrk="1" fontAlgn="base" latinLnBrk="0" hangingPunct="1">
              <a:lnSpc>
                <a:spcPts val="19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1800" u="sng" kern="0" dirty="0">
                <a:solidFill>
                  <a:srgbClr val="0000FF"/>
                </a:solidFill>
                <a:latin typeface="Neutraface Text Light" panose="02000600050000020004" pitchFamily="50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4246082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18437FA-CD46-6718-5852-D70A5CF49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71CAFD9-8A32-862D-49EA-10F1DFBBA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A1881DD5-4343-4277-98FA-68E2E88127B8}"/>
              </a:ext>
            </a:extLst>
          </p:cNvPr>
          <p:cNvSpPr/>
          <p:nvPr/>
        </p:nvSpPr>
        <p:spPr bwMode="auto">
          <a:xfrm>
            <a:off x="-32052" y="0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E325A608-2E9F-9D5C-B3FC-AF991CEE9036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07A6AC17-330F-2E78-E4E6-84F6F0F18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3F238310-7EFD-5843-D2DA-A1FB9A4B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130A7E25-48AB-B4B5-0EE3-D09A99E35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3E8B9844-4ABA-4E6C-F210-9A963096A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4C750F21-6291-5E1B-FBBC-D256C5966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9BCF22BE-7CA5-07D8-6323-FC9C8691A8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2568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CEB8FDD0-CC22-5818-0A19-90A55380ECE5}"/>
              </a:ext>
            </a:extLst>
          </p:cNvPr>
          <p:cNvSpPr txBox="1">
            <a:spLocks/>
          </p:cNvSpPr>
          <p:nvPr/>
        </p:nvSpPr>
        <p:spPr bwMode="auto">
          <a:xfrm>
            <a:off x="3507891" y="657421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Our Best (latest)</a:t>
            </a:r>
          </a:p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OSF reconstruction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A1D9D834-2291-35E0-E4CE-FCA29EBC3B2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56F52F4D-504E-DF85-988C-E96E573C2593}"/>
              </a:ext>
            </a:extLst>
          </p:cNvPr>
          <p:cNvSpPr txBox="1"/>
          <p:nvPr/>
        </p:nvSpPr>
        <p:spPr>
          <a:xfrm>
            <a:off x="124250" y="1633207"/>
            <a:ext cx="2189788" cy="11278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Demi" panose="02000600040000020004" pitchFamily="50" charset="0"/>
                <a:sym typeface="Symbol" panose="05050102010706020507" pitchFamily="18" charset="2"/>
              </a:rPr>
              <a:t>Results from 4 combinations of indices are very similar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A16D973-239E-6312-078B-996875CD4499}"/>
              </a:ext>
            </a:extLst>
          </p:cNvPr>
          <p:cNvGrpSpPr/>
          <p:nvPr/>
        </p:nvGrpSpPr>
        <p:grpSpPr>
          <a:xfrm>
            <a:off x="2314038" y="1554661"/>
            <a:ext cx="6675695" cy="5097008"/>
            <a:chOff x="1186334" y="1552361"/>
            <a:chExt cx="6883609" cy="5097008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6B4742A2-2D48-F895-840A-E86A0D252B4E}"/>
                </a:ext>
              </a:extLst>
            </p:cNvPr>
            <p:cNvSpPr/>
            <p:nvPr/>
          </p:nvSpPr>
          <p:spPr>
            <a:xfrm>
              <a:off x="1186334" y="1552361"/>
              <a:ext cx="6883609" cy="5097008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D6009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610699EB-9A99-7557-0C05-277E42DF798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74057" y="1681031"/>
              <a:ext cx="6708139" cy="4752783"/>
            </a:xfrm>
            <a:prstGeom prst="rect">
              <a:avLst/>
            </a:prstGeom>
          </p:spPr>
        </p:pic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5C56AD30-C8D3-D767-3B09-ABE72E0F79FB}"/>
              </a:ext>
            </a:extLst>
          </p:cNvPr>
          <p:cNvSpPr txBox="1"/>
          <p:nvPr/>
        </p:nvSpPr>
        <p:spPr>
          <a:xfrm>
            <a:off x="101267" y="2831940"/>
            <a:ext cx="2189788" cy="21441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latin typeface="Neutraface Text Light" panose="0200060005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Demi" panose="02000600040000020004" pitchFamily="50" charset="0"/>
                <a:sym typeface="Symbol" panose="05050102010706020507" pitchFamily="18" charset="2"/>
              </a:rPr>
              <a:t>Good agreement with observed values from satellite data, with correction for excess flux (blue dots) </a:t>
            </a: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D5EB632-D3BB-AA4D-EAFA-269367E373DC}"/>
              </a:ext>
            </a:extLst>
          </p:cNvPr>
          <p:cNvSpPr txBox="1"/>
          <p:nvPr/>
        </p:nvSpPr>
        <p:spPr>
          <a:xfrm>
            <a:off x="0" y="5205598"/>
            <a:ext cx="2490153" cy="1442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500"/>
              </a:lnSpc>
            </a:pPr>
            <a:r>
              <a:rPr lang="en-GB" sz="1600" dirty="0">
                <a:latin typeface="Neutraface Text Light" panose="02000600050000020004" pitchFamily="50" charset="0"/>
              </a:rPr>
              <a:t>Lockwood et al.  </a:t>
            </a:r>
          </a:p>
          <a:p>
            <a:pPr>
              <a:lnSpc>
                <a:spcPts val="1500"/>
              </a:lnSpc>
            </a:pPr>
            <a:r>
              <a:rPr lang="en-GB" sz="1600" dirty="0" err="1">
                <a:latin typeface="Neutraface Text Light" panose="02000600050000020004" pitchFamily="50" charset="0"/>
              </a:rPr>
              <a:t>Ann.Geophys</a:t>
            </a:r>
            <a:r>
              <a:rPr lang="en-GB" sz="1600" dirty="0">
                <a:latin typeface="Neutraface Text Light" panose="02000600050000020004" pitchFamily="50" charset="0"/>
              </a:rPr>
              <a:t>., 2014, doi:</a:t>
            </a:r>
          </a:p>
          <a:p>
            <a:pPr>
              <a:lnSpc>
                <a:spcPts val="1500"/>
              </a:lnSpc>
            </a:pPr>
            <a:r>
              <a:rPr lang="en-GB" sz="16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10.5194/angeo-32-383-2014</a:t>
            </a:r>
          </a:p>
          <a:p>
            <a:pPr>
              <a:lnSpc>
                <a:spcPts val="1500"/>
              </a:lnSpc>
            </a:pPr>
            <a:r>
              <a:rPr lang="en-GB" sz="1600" b="1" dirty="0">
                <a:latin typeface="Neutraface Text Light" panose="02000600050000020004" pitchFamily="50" charset="0"/>
              </a:rPr>
              <a:t>updated</a:t>
            </a:r>
          </a:p>
          <a:p>
            <a:pPr>
              <a:lnSpc>
                <a:spcPts val="1500"/>
              </a:lnSpc>
            </a:pPr>
            <a:r>
              <a:rPr lang="en-GB" sz="1600" dirty="0">
                <a:latin typeface="Neutraface Text Light" panose="02000600050000020004" pitchFamily="50" charset="0"/>
              </a:rPr>
              <a:t>Lockwood et al.  Frontiers., 2022 doi: </a:t>
            </a:r>
            <a:r>
              <a:rPr lang="en-GB" sz="16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10.3389/fspas.2022.960775</a:t>
            </a:r>
          </a:p>
        </p:txBody>
      </p:sp>
    </p:spTree>
    <p:extLst>
      <p:ext uri="{BB962C8B-B14F-4D97-AF65-F5344CB8AC3E}">
        <p14:creationId xmlns:p14="http://schemas.microsoft.com/office/powerpoint/2010/main" val="64662617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077A4B-436C-DB7F-3ED2-2BDF154E48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E2CC685-AD0A-BCF8-A275-C162A68EF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00AC88E-53DC-AF63-C1C1-2BEF0C3A0EB6}"/>
              </a:ext>
            </a:extLst>
          </p:cNvPr>
          <p:cNvSpPr/>
          <p:nvPr/>
        </p:nvSpPr>
        <p:spPr bwMode="auto">
          <a:xfrm>
            <a:off x="-32052" y="0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D943FF26-AEDA-A7C1-C759-EBE39D31207F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26402A34-4C54-65FF-608C-1D20C3051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01B9C0BF-38D8-50B5-EADD-96F48ED14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8F7513CA-CBCE-DC1C-C20C-04A9F291B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D7CCEEBE-F796-A92E-7F87-DD746ACE6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9CE322BE-D74D-C579-80F7-65FF8F123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FE744777-BAC6-0655-C924-18E31EA302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85929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3D5022F5-9423-63FD-2003-E4BB2AFC96B1}"/>
              </a:ext>
            </a:extLst>
          </p:cNvPr>
          <p:cNvSpPr txBox="1">
            <a:spLocks/>
          </p:cNvSpPr>
          <p:nvPr/>
        </p:nvSpPr>
        <p:spPr bwMode="auto">
          <a:xfrm>
            <a:off x="3507891" y="703025"/>
            <a:ext cx="5255108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Convergence of </a:t>
            </a:r>
          </a:p>
          <a:p>
            <a:pPr marL="0" marR="0" lvl="0" indent="0" algn="l" defTabSz="914400" rtl="0" eaLnBrk="1" fontAlgn="base" latinLnBrk="0" hangingPunct="1">
              <a:lnSpc>
                <a:spcPts val="2800"/>
              </a:lnSpc>
              <a:spcBef>
                <a:spcPts val="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annual mean reconstructions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C79B7FB1-C56A-E421-166B-A83CE28603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A3B53D9B-4B77-91E0-C0A8-198529A6E466}"/>
              </a:ext>
            </a:extLst>
          </p:cNvPr>
          <p:cNvSpPr txBox="1"/>
          <p:nvPr/>
        </p:nvSpPr>
        <p:spPr>
          <a:xfrm>
            <a:off x="124249" y="1633207"/>
            <a:ext cx="2568985" cy="5606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400" dirty="0">
                <a:solidFill>
                  <a:srgbClr val="FFC000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 </a:t>
            </a:r>
            <a:r>
              <a:rPr lang="en-GB" sz="2400" dirty="0">
                <a:latin typeface="Neutraface Text Book" panose="02000600030000020004" pitchFamily="50" charset="0"/>
                <a:sym typeface="Wingdings 3" panose="05040102010807070707" pitchFamily="18" charset="2"/>
              </a:rPr>
              <a:t>From 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Lockwood and Owens Solar </a:t>
            </a:r>
            <a:r>
              <a:rPr kumimoji="0" lang="en-GB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Phsics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, 202</a:t>
            </a:r>
            <a:r>
              <a:rPr lang="en-GB" sz="16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4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 doi: </a:t>
            </a:r>
            <a:r>
              <a: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10.1007/s11207-024-02268-0</a:t>
            </a:r>
          </a:p>
          <a:p>
            <a:pPr>
              <a:lnSpc>
                <a:spcPts val="2000"/>
              </a:lnSpc>
              <a:spcBef>
                <a:spcPts val="600"/>
              </a:spcBef>
            </a:pPr>
            <a:endParaRPr lang="en-GB" sz="2400" dirty="0">
              <a:latin typeface="Neutraface Text Book" panose="02000600030000020004" pitchFamily="50" charset="0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Lea22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 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Lockwood et al.  Frontiers., 2022 doi: </a:t>
            </a:r>
            <a:r>
              <a: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10.3389/fspas.2022.960775</a:t>
            </a:r>
          </a:p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2400" dirty="0">
                <a:latin typeface="Neutraface Text Book" panose="02000600030000020004" pitchFamily="50" charset="0"/>
                <a:sym typeface="Symbol" panose="05050102010706020507" pitchFamily="18" charset="2"/>
              </a:rPr>
              <a:t> </a:t>
            </a:r>
            <a:r>
              <a:rPr lang="en-GB" sz="2200" dirty="0">
                <a:latin typeface="Neutraface Text Demi" panose="02000600040000020004" pitchFamily="50" charset="0"/>
                <a:sym typeface="Symbol" panose="05050102010706020507" pitchFamily="18" charset="2"/>
              </a:rPr>
              <a:t> </a:t>
            </a:r>
          </a:p>
          <a:p>
            <a:pPr marL="0" marR="0" lvl="0" indent="0" algn="l" defTabSz="457200" rtl="0" eaLnBrk="1" fontAlgn="auto" latinLnBrk="0" hangingPunct="1">
              <a:lnSpc>
                <a:spcPts val="2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  <a:sym typeface="Symbol" panose="05050102010706020507" pitchFamily="18" charset="2"/>
            </a:endParaRP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Lea14 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Lockwood et al.  Annales. Geophys., 2014 doi: </a:t>
            </a:r>
            <a:r>
              <a: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10.5194/angeo-32-383-2014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600" u="sng" dirty="0">
              <a:solidFill>
                <a:srgbClr val="0000FF"/>
              </a:solidFill>
              <a:latin typeface="Neutraface Text Light" panose="02000600050000020004" pitchFamily="50" charset="0"/>
            </a:endParaRP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0" i="0" u="sng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</a:endParaRPr>
          </a:p>
          <a:p>
            <a:pPr lvl="0">
              <a:lnSpc>
                <a:spcPts val="2000"/>
              </a:lnSpc>
              <a:defRPr/>
            </a:pPr>
            <a:r>
              <a:rPr lang="en-GB" sz="2400" dirty="0">
                <a:solidFill>
                  <a:srgbClr val="FF00FF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Kea21 (from R using OSF model)</a:t>
            </a:r>
          </a:p>
          <a:p>
            <a:pPr lvl="0">
              <a:lnSpc>
                <a:spcPts val="1500"/>
              </a:lnSpc>
              <a:defRPr/>
            </a:pPr>
            <a:r>
              <a:rPr lang="en-GB" sz="16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Krivova et al.  Astron. &amp;. </a:t>
            </a:r>
            <a:r>
              <a:rPr lang="en-GB" sz="1600" dirty="0" err="1">
                <a:solidFill>
                  <a:prstClr val="black"/>
                </a:solidFill>
                <a:latin typeface="Neutraface Text Light" panose="02000600050000020004" pitchFamily="50" charset="0"/>
              </a:rPr>
              <a:t>Astrophys</a:t>
            </a:r>
            <a:r>
              <a:rPr lang="en-GB" sz="16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., 2021 doi: </a:t>
            </a:r>
            <a:r>
              <a:rPr lang="en-GB" sz="1600" u="sng" dirty="0">
                <a:solidFill>
                  <a:srgbClr val="0000FF"/>
                </a:solidFill>
                <a:latin typeface="Neutraface Text Light" panose="02000600050000020004" pitchFamily="50" charset="0"/>
              </a:rPr>
              <a:t>10.5194/angeo-32-383-2014</a:t>
            </a:r>
          </a:p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sz="1600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</a:t>
            </a:r>
            <a:endParaRPr kumimoji="0" lang="en-GB" sz="1600" b="0" i="0" u="sng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</a:endParaRPr>
          </a:p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A7B6B8AE-A115-5A99-1229-9CFBB8A11F1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65706" y="1628186"/>
            <a:ext cx="6254045" cy="4634027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9F4207F3-2EA7-991A-8C72-F8A5004AC7D0}"/>
              </a:ext>
            </a:extLst>
          </p:cNvPr>
          <p:cNvGrpSpPr/>
          <p:nvPr/>
        </p:nvGrpSpPr>
        <p:grpSpPr>
          <a:xfrm>
            <a:off x="2765706" y="6110023"/>
            <a:ext cx="5997293" cy="665290"/>
            <a:chOff x="2700902" y="6110023"/>
            <a:chExt cx="6062097" cy="665290"/>
          </a:xfrm>
        </p:grpSpPr>
        <p:sp>
          <p:nvSpPr>
            <p:cNvPr id="9" name="Arrow: Left-Right 8">
              <a:extLst>
                <a:ext uri="{FF2B5EF4-FFF2-40B4-BE49-F238E27FC236}">
                  <a16:creationId xmlns:a16="http://schemas.microsoft.com/office/drawing/2014/main" id="{95B74B8F-0802-ACE3-241E-089DC09CC6A1}"/>
                </a:ext>
              </a:extLst>
            </p:cNvPr>
            <p:cNvSpPr/>
            <p:nvPr/>
          </p:nvSpPr>
          <p:spPr>
            <a:xfrm>
              <a:off x="7240704" y="6118336"/>
              <a:ext cx="1522295" cy="495936"/>
            </a:xfrm>
            <a:prstGeom prst="leftRightArrow">
              <a:avLst>
                <a:gd name="adj1" fmla="val 53329"/>
                <a:gd name="adj2" fmla="val 42780"/>
              </a:avLst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ts val="1000"/>
                </a:lnSpc>
              </a:pPr>
              <a:endParaRPr lang="en-GB" sz="1200" dirty="0">
                <a:solidFill>
                  <a:schemeClr val="tx1"/>
                </a:solidFill>
              </a:endParaRPr>
            </a:p>
          </p:txBody>
        </p:sp>
        <p:sp>
          <p:nvSpPr>
            <p:cNvPr id="18" name="Arrow: Right 17">
              <a:extLst>
                <a:ext uri="{FF2B5EF4-FFF2-40B4-BE49-F238E27FC236}">
                  <a16:creationId xmlns:a16="http://schemas.microsoft.com/office/drawing/2014/main" id="{EF738DC0-6C6F-63EB-F746-70770D1AD600}"/>
                </a:ext>
              </a:extLst>
            </p:cNvPr>
            <p:cNvSpPr/>
            <p:nvPr/>
          </p:nvSpPr>
          <p:spPr>
            <a:xfrm>
              <a:off x="2700902" y="6110023"/>
              <a:ext cx="3887888" cy="495936"/>
            </a:xfrm>
            <a:prstGeom prst="rightArrow">
              <a:avLst>
                <a:gd name="adj1" fmla="val 50000"/>
                <a:gd name="adj2" fmla="val 44972"/>
              </a:avLst>
            </a:prstGeom>
            <a:solidFill>
              <a:schemeClr val="bg1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6D38F32-BE8E-4A9D-511F-4660E66F8CA5}"/>
                </a:ext>
              </a:extLst>
            </p:cNvPr>
            <p:cNvSpPr txBox="1"/>
            <p:nvPr/>
          </p:nvSpPr>
          <p:spPr>
            <a:xfrm>
              <a:off x="2895600" y="6277741"/>
              <a:ext cx="5624642" cy="4975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ts val="1000"/>
                </a:lnSpc>
              </a:pPr>
              <a:r>
                <a:rPr lang="en-GB" sz="1400" dirty="0"/>
                <a:t>cosmogenic isotope data                                                            space data</a:t>
              </a:r>
            </a:p>
            <a:p>
              <a:pPr algn="r"/>
              <a:endParaRPr lang="en-GB" dirty="0"/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45EC2A7B-A88B-B65B-B168-72F9EE4A86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00902" y="6234732"/>
              <a:ext cx="0" cy="25200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CC53083-BDC5-99C3-A114-50F1524BF179}"/>
              </a:ext>
            </a:extLst>
          </p:cNvPr>
          <p:cNvCxnSpPr/>
          <p:nvPr/>
        </p:nvCxnSpPr>
        <p:spPr>
          <a:xfrm>
            <a:off x="231913" y="1709530"/>
            <a:ext cx="216000" cy="0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9032637-6DD5-6AC9-3305-EAA836AD5CC3}"/>
              </a:ext>
            </a:extLst>
          </p:cNvPr>
          <p:cNvCxnSpPr/>
          <p:nvPr/>
        </p:nvCxnSpPr>
        <p:spPr>
          <a:xfrm>
            <a:off x="238541" y="2802835"/>
            <a:ext cx="216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61B608A0-70F1-7E2E-9E25-FD775236A2F1}"/>
              </a:ext>
            </a:extLst>
          </p:cNvPr>
          <p:cNvSpPr txBox="1"/>
          <p:nvPr/>
        </p:nvSpPr>
        <p:spPr>
          <a:xfrm>
            <a:off x="5546035" y="2162625"/>
            <a:ext cx="743925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rIns="0" rtlCol="0">
            <a:spAutoFit/>
          </a:bodyPr>
          <a:lstStyle/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L&amp;O24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3DBC13-73E5-3762-40CC-34D368A15C48}"/>
              </a:ext>
            </a:extLst>
          </p:cNvPr>
          <p:cNvSpPr txBox="1"/>
          <p:nvPr/>
        </p:nvSpPr>
        <p:spPr>
          <a:xfrm>
            <a:off x="5546035" y="2466371"/>
            <a:ext cx="743925" cy="276999"/>
          </a:xfrm>
          <a:prstGeom prst="rect">
            <a:avLst/>
          </a:prstGeom>
          <a:solidFill>
            <a:schemeClr val="bg1"/>
          </a:solidFill>
        </p:spPr>
        <p:txBody>
          <a:bodyPr wrap="square" lIns="0" rIns="0" rtlCol="0">
            <a:spAutoFit/>
          </a:bodyPr>
          <a:lstStyle/>
          <a:p>
            <a:r>
              <a:rPr lang="en-GB" sz="1200" dirty="0">
                <a:latin typeface="Arial" panose="020B0604020202020204" pitchFamily="34" charset="0"/>
                <a:cs typeface="Arial" panose="020B0604020202020204" pitchFamily="34" charset="0"/>
              </a:rPr>
              <a:t>Lea22</a:t>
            </a:r>
          </a:p>
        </p:txBody>
      </p:sp>
    </p:spTree>
    <p:extLst>
      <p:ext uri="{BB962C8B-B14F-4D97-AF65-F5344CB8AC3E}">
        <p14:creationId xmlns:p14="http://schemas.microsoft.com/office/powerpoint/2010/main" val="417755879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41E62E-6BE4-6139-11D0-C86A01FC4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CDBEA87-053E-3E2F-24B3-7E0ADAA3B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75E1C2E1-73A1-8BE4-F082-73320155F577}"/>
              </a:ext>
            </a:extLst>
          </p:cNvPr>
          <p:cNvSpPr/>
          <p:nvPr/>
        </p:nvSpPr>
        <p:spPr bwMode="auto">
          <a:xfrm>
            <a:off x="-32052" y="0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0F5046E6-476D-0E8E-536C-2C0F35D0C32A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5E15E3E2-9F8F-2A58-5686-EFFB29849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60591E01-52ED-356D-FA84-A0B717DCB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E6E8B796-F564-7947-A5BA-8ABAF9815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53E90422-1D17-695D-7D1B-E28E8AFEF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72A2FD29-65CB-209A-7BFC-768C5E9F5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845D8EFE-047F-52AE-A62A-1D87FEABA2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92555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D816A87E-8BF2-6D5D-A303-23FEA075D777}"/>
              </a:ext>
            </a:extLst>
          </p:cNvPr>
          <p:cNvSpPr txBox="1">
            <a:spLocks/>
          </p:cNvSpPr>
          <p:nvPr/>
        </p:nvSpPr>
        <p:spPr bwMode="auto">
          <a:xfrm>
            <a:off x="3491481" y="311730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Higher time- resolution  reconstructions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037E6DDF-8E02-7CEC-7573-7336935E6C4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0984AF9D-D1E7-0D31-6018-6A60272DF6F8}"/>
              </a:ext>
            </a:extLst>
          </p:cNvPr>
          <p:cNvSpPr txBox="1"/>
          <p:nvPr/>
        </p:nvSpPr>
        <p:spPr>
          <a:xfrm>
            <a:off x="124249" y="1633207"/>
            <a:ext cx="2568985" cy="11951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latin typeface="Neutraface Text Book" panose="02000600030000020004" pitchFamily="50" charset="0"/>
                <a:sym typeface="Wingdings 3" panose="05040102010807070707" pitchFamily="18" charset="2"/>
              </a:rPr>
              <a:t>From 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Lockwood and Owens,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 Solar </a:t>
            </a:r>
            <a:r>
              <a:rPr kumimoji="0" lang="en-GB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Phsics</a:t>
            </a:r>
            <a:r>
              <a:rPr kumimoji="0" lang="en-GB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, 2024 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doi: </a:t>
            </a:r>
            <a:r>
              <a: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10.1007/s11207-024-02268-0</a:t>
            </a:r>
            <a:r>
              <a:rPr lang="en-GB" sz="1600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</a:t>
            </a:r>
            <a:endParaRPr kumimoji="0" lang="en-GB" sz="1600" b="0" i="0" u="sng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</a:endParaRPr>
          </a:p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BAA0E11-09E8-FC42-C6F8-8F648ED23088}"/>
              </a:ext>
            </a:extLst>
          </p:cNvPr>
          <p:cNvSpPr/>
          <p:nvPr/>
        </p:nvSpPr>
        <p:spPr>
          <a:xfrm>
            <a:off x="2478157" y="1503363"/>
            <a:ext cx="6541594" cy="5271950"/>
          </a:xfrm>
          <a:prstGeom prst="rect">
            <a:avLst/>
          </a:prstGeom>
          <a:solidFill>
            <a:schemeClr val="bg1"/>
          </a:solidFill>
          <a:ln>
            <a:solidFill>
              <a:srgbClr val="CC009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777FD037-E777-F088-3710-5407312630A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65706" y="1622882"/>
            <a:ext cx="6164629" cy="4654859"/>
          </a:xfrm>
          <a:prstGeom prst="rect">
            <a:avLst/>
          </a:prstGeom>
        </p:spPr>
      </p:pic>
      <p:sp>
        <p:nvSpPr>
          <p:cNvPr id="9" name="Arrow: Left-Right 8">
            <a:extLst>
              <a:ext uri="{FF2B5EF4-FFF2-40B4-BE49-F238E27FC236}">
                <a16:creationId xmlns:a16="http://schemas.microsoft.com/office/drawing/2014/main" id="{ABA59AA9-20BF-1E17-A7EF-E3D48EAB09BA}"/>
              </a:ext>
            </a:extLst>
          </p:cNvPr>
          <p:cNvSpPr/>
          <p:nvPr/>
        </p:nvSpPr>
        <p:spPr>
          <a:xfrm>
            <a:off x="6908199" y="6118336"/>
            <a:ext cx="1854800" cy="495936"/>
          </a:xfrm>
          <a:prstGeom prst="leftRightArrow">
            <a:avLst>
              <a:gd name="adj1" fmla="val 53329"/>
              <a:gd name="adj2" fmla="val 42780"/>
            </a:avLst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000"/>
              </a:lnSpc>
            </a:pPr>
            <a:endParaRPr lang="en-GB" sz="1200" dirty="0">
              <a:solidFill>
                <a:schemeClr val="tx1"/>
              </a:solidFill>
            </a:endParaRPr>
          </a:p>
        </p:txBody>
      </p:sp>
      <p:sp>
        <p:nvSpPr>
          <p:cNvPr id="18" name="Arrow: Right 17">
            <a:extLst>
              <a:ext uri="{FF2B5EF4-FFF2-40B4-BE49-F238E27FC236}">
                <a16:creationId xmlns:a16="http://schemas.microsoft.com/office/drawing/2014/main" id="{07B76929-228B-6E78-57E0-6E9A531980AF}"/>
              </a:ext>
            </a:extLst>
          </p:cNvPr>
          <p:cNvSpPr/>
          <p:nvPr/>
        </p:nvSpPr>
        <p:spPr>
          <a:xfrm>
            <a:off x="2487414" y="6110023"/>
            <a:ext cx="3694723" cy="495936"/>
          </a:xfrm>
          <a:prstGeom prst="rightArrow">
            <a:avLst>
              <a:gd name="adj1" fmla="val 50000"/>
              <a:gd name="adj2" fmla="val 44972"/>
            </a:avLst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17C044B6-ABB2-4B30-E0A3-BB1937F89333}"/>
              </a:ext>
            </a:extLst>
          </p:cNvPr>
          <p:cNvCxnSpPr>
            <a:cxnSpLocks/>
          </p:cNvCxnSpPr>
          <p:nvPr/>
        </p:nvCxnSpPr>
        <p:spPr>
          <a:xfrm flipH="1">
            <a:off x="2487414" y="6234732"/>
            <a:ext cx="0" cy="252000"/>
          </a:xfrm>
          <a:prstGeom prst="line">
            <a:avLst/>
          </a:prstGeom>
          <a:ln>
            <a:solidFill>
              <a:srgbClr val="CC0099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20091F97-DDBF-D9A3-59D6-2CD709147846}"/>
              </a:ext>
            </a:extLst>
          </p:cNvPr>
          <p:cNvSpPr txBox="1"/>
          <p:nvPr/>
        </p:nvSpPr>
        <p:spPr>
          <a:xfrm>
            <a:off x="171985" y="2720778"/>
            <a:ext cx="4588932" cy="31604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13CR 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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  1 year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655EECC-D34D-B469-4106-9DB287A5E0EA}"/>
              </a:ext>
            </a:extLst>
          </p:cNvPr>
          <p:cNvSpPr/>
          <p:nvPr/>
        </p:nvSpPr>
        <p:spPr>
          <a:xfrm>
            <a:off x="2613722" y="6168884"/>
            <a:ext cx="72455" cy="36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ADD39E3-AEF9-E5B8-3420-7FB9AFB6703C}"/>
              </a:ext>
            </a:extLst>
          </p:cNvPr>
          <p:cNvSpPr/>
          <p:nvPr/>
        </p:nvSpPr>
        <p:spPr>
          <a:xfrm>
            <a:off x="2772748" y="6199653"/>
            <a:ext cx="72455" cy="36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D52FFA67-E95A-6A95-655C-481C10CEAA14}"/>
              </a:ext>
            </a:extLst>
          </p:cNvPr>
          <p:cNvSpPr/>
          <p:nvPr/>
        </p:nvSpPr>
        <p:spPr>
          <a:xfrm>
            <a:off x="2937498" y="6178469"/>
            <a:ext cx="72455" cy="36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E0E25523-E6D5-677D-5AF0-57A79B0F618B}"/>
              </a:ext>
            </a:extLst>
          </p:cNvPr>
          <p:cNvSpPr/>
          <p:nvPr/>
        </p:nvSpPr>
        <p:spPr>
          <a:xfrm>
            <a:off x="3115678" y="6181400"/>
            <a:ext cx="72455" cy="36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3C410E1-2731-4970-6473-68C15DCA5803}"/>
              </a:ext>
            </a:extLst>
          </p:cNvPr>
          <p:cNvSpPr txBox="1"/>
          <p:nvPr/>
        </p:nvSpPr>
        <p:spPr>
          <a:xfrm>
            <a:off x="2676290" y="6277741"/>
            <a:ext cx="5884607" cy="4975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GB" sz="1400" dirty="0"/>
              <a:t>cosmogenic isotope data                                                                          space data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888940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05766E-3742-E6C9-DED4-85E208E09D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91AF002-9150-9AC0-6E4A-3EEF2143B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52" y="-166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8BDC302F-1C3E-FBD4-A953-2FC538E3D2BE}"/>
              </a:ext>
            </a:extLst>
          </p:cNvPr>
          <p:cNvSpPr/>
          <p:nvPr/>
        </p:nvSpPr>
        <p:spPr bwMode="auto">
          <a:xfrm>
            <a:off x="-32052" y="0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96EC4FD3-9BE2-235B-6668-3594EA7A8BB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2B3B507F-DA1D-37AB-5EB8-15838C34B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62B083A3-77B0-A955-F8DC-B76AED2D0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47F456FB-55E8-8A6B-25F1-9F1118B30F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3D5E579C-78AF-F4E3-0A26-C38160331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3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D32ABFCC-0093-5172-28D4-1FB6BDE0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5" name="Picture 55" descr="Device-white">
            <a:extLst>
              <a:ext uri="{FF2B5EF4-FFF2-40B4-BE49-F238E27FC236}">
                <a16:creationId xmlns:a16="http://schemas.microsoft.com/office/drawing/2014/main" id="{84337FD4-A5CD-BAAF-5C8B-6FD4FF0217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187149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Subtitle 2">
            <a:extLst>
              <a:ext uri="{FF2B5EF4-FFF2-40B4-BE49-F238E27FC236}">
                <a16:creationId xmlns:a16="http://schemas.microsoft.com/office/drawing/2014/main" id="{AD34CBC9-C289-A1B6-E6C2-C096487C36EC}"/>
              </a:ext>
            </a:extLst>
          </p:cNvPr>
          <p:cNvSpPr txBox="1">
            <a:spLocks/>
          </p:cNvSpPr>
          <p:nvPr/>
        </p:nvSpPr>
        <p:spPr bwMode="auto">
          <a:xfrm>
            <a:off x="3491481" y="311730"/>
            <a:ext cx="3481265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0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3200" kern="0" dirty="0">
                <a:solidFill>
                  <a:prstClr val="black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Higher time- resolution  reconstructions </a:t>
            </a:r>
            <a:endParaRPr kumimoji="0" lang="en-GB" sz="3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CCF39B59-8F96-296B-1619-42646F1B2F5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999" y="208631"/>
            <a:ext cx="3056815" cy="1254846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584C8723-02A0-D417-AB11-8F3FE79335C2}"/>
              </a:ext>
            </a:extLst>
          </p:cNvPr>
          <p:cNvSpPr txBox="1"/>
          <p:nvPr/>
        </p:nvSpPr>
        <p:spPr>
          <a:xfrm>
            <a:off x="124249" y="1633207"/>
            <a:ext cx="2568985" cy="11951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latin typeface="Neutraface Text Book" panose="02000600030000020004" pitchFamily="50" charset="0"/>
                <a:sym typeface="Wingdings 3" panose="05040102010807070707" pitchFamily="18" charset="2"/>
              </a:rPr>
              <a:t>From </a:t>
            </a:r>
          </a:p>
          <a:p>
            <a:pPr marL="0" marR="0" lvl="0" indent="0" algn="l" defTabSz="4572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Lockwood and Owens Solar </a:t>
            </a:r>
            <a:r>
              <a:rPr kumimoji="0" lang="en-GB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Phsics</a:t>
            </a: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, 2022 doi: </a:t>
            </a:r>
            <a:r>
              <a:rPr kumimoji="0" lang="en-GB" sz="1600" b="0" i="0" u="sng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10.1007/s11207-024-02268-0</a:t>
            </a:r>
            <a:r>
              <a:rPr lang="en-GB" sz="1600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</a:t>
            </a:r>
            <a:endParaRPr kumimoji="0" lang="en-GB" sz="1600" b="0" i="0" u="sng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Neutraface Text Light" panose="02000600050000020004" pitchFamily="50" charset="0"/>
              <a:ea typeface="+mn-ea"/>
              <a:cs typeface="+mn-cs"/>
            </a:endParaRPr>
          </a:p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	                                            </a:t>
            </a: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  <a:sym typeface="Symbol" panose="05050102010706020507" pitchFamily="18" charset="2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E378EF9-1037-DA8C-C068-E138D24250E0}"/>
              </a:ext>
            </a:extLst>
          </p:cNvPr>
          <p:cNvSpPr txBox="1"/>
          <p:nvPr/>
        </p:nvSpPr>
        <p:spPr>
          <a:xfrm>
            <a:off x="113552" y="2519611"/>
            <a:ext cx="3377930" cy="44019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ts val="2400"/>
              </a:lnSpc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Left &amp; right columns for </a:t>
            </a: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fit data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 (1995-2023) and </a:t>
            </a:r>
            <a:r>
              <a:rPr lang="en-GB" sz="2400" dirty="0">
                <a:solidFill>
                  <a:srgbClr val="CC0099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test data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  (1970-1994) </a:t>
            </a:r>
          </a:p>
          <a:p>
            <a:pPr lvl="0">
              <a:lnSpc>
                <a:spcPts val="2400"/>
              </a:lnSpc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  <a:sym typeface="Wingdings 3" panose="05040102010807070707" pitchFamily="18" charset="2"/>
            </a:endParaRPr>
          </a:p>
          <a:p>
            <a:pPr lvl="0">
              <a:lnSpc>
                <a:spcPts val="2400"/>
              </a:lnSpc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Red and blue points are outside the estimated 1-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 fit uncertainties so should each make up 16% of the total</a:t>
            </a:r>
            <a:b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</a:br>
            <a:endParaRPr lang="en-GB" sz="2400" dirty="0">
              <a:solidFill>
                <a:prstClr val="black"/>
              </a:solidFill>
              <a:latin typeface="Neutraface Text Book" panose="02000600030000020004" pitchFamily="50" charset="0"/>
              <a:sym typeface="Wingdings 3" panose="05040102010807070707" pitchFamily="18" charset="2"/>
            </a:endParaRPr>
          </a:p>
          <a:p>
            <a:pPr lvl="0">
              <a:lnSpc>
                <a:spcPts val="2400"/>
              </a:lnSpc>
              <a:defRPr/>
            </a:pPr>
            <a:r>
              <a:rPr lang="en-GB" sz="24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solidFill>
                  <a:prstClr val="black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Hence uncertainties are slightly over-estimated 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  <a:sym typeface="Wingdings 3" panose="05040102010807070707" pitchFamily="18" charset="2"/>
            </a:endParaRP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A8C94DC0-7248-200D-C88A-3AE6B658E99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11381" y="1539408"/>
            <a:ext cx="5302573" cy="4966522"/>
          </a:xfrm>
          <a:prstGeom prst="rect">
            <a:avLst/>
          </a:prstGeom>
        </p:spPr>
      </p:pic>
      <p:sp>
        <p:nvSpPr>
          <p:cNvPr id="4" name="Arrow: Right 3">
            <a:extLst>
              <a:ext uri="{FF2B5EF4-FFF2-40B4-BE49-F238E27FC236}">
                <a16:creationId xmlns:a16="http://schemas.microsoft.com/office/drawing/2014/main" id="{575D590A-6755-9A69-B167-E55005D7B618}"/>
              </a:ext>
            </a:extLst>
          </p:cNvPr>
          <p:cNvSpPr/>
          <p:nvPr/>
        </p:nvSpPr>
        <p:spPr>
          <a:xfrm>
            <a:off x="4509635" y="6391423"/>
            <a:ext cx="3694723" cy="495936"/>
          </a:xfrm>
          <a:prstGeom prst="rightArrow">
            <a:avLst>
              <a:gd name="adj1" fmla="val 50000"/>
              <a:gd name="adj2" fmla="val 44972"/>
            </a:avLst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highlight>
                <a:srgbClr val="FFFF00"/>
              </a:highlight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85BFA20-75BD-C212-76F5-D5EF21BED28E}"/>
              </a:ext>
            </a:extLst>
          </p:cNvPr>
          <p:cNvSpPr txBox="1"/>
          <p:nvPr/>
        </p:nvSpPr>
        <p:spPr>
          <a:xfrm>
            <a:off x="5143184" y="6559141"/>
            <a:ext cx="2904055" cy="2382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GB" sz="1400" dirty="0"/>
              <a:t>Spacecraft OSF observations</a:t>
            </a:r>
            <a:endParaRPr lang="en-GB" dirty="0"/>
          </a:p>
        </p:txBody>
      </p:sp>
      <p:sp>
        <p:nvSpPr>
          <p:cNvPr id="16" name="Arrow: Right 15">
            <a:extLst>
              <a:ext uri="{FF2B5EF4-FFF2-40B4-BE49-F238E27FC236}">
                <a16:creationId xmlns:a16="http://schemas.microsoft.com/office/drawing/2014/main" id="{9DDDF8E1-59A7-3E4B-5B1D-F1C9FC0D4765}"/>
              </a:ext>
            </a:extLst>
          </p:cNvPr>
          <p:cNvSpPr/>
          <p:nvPr/>
        </p:nvSpPr>
        <p:spPr>
          <a:xfrm rot="16200000">
            <a:off x="1850537" y="3913542"/>
            <a:ext cx="3694723" cy="495936"/>
          </a:xfrm>
          <a:prstGeom prst="rightArrow">
            <a:avLst>
              <a:gd name="adj1" fmla="val 50000"/>
              <a:gd name="adj2" fmla="val 44972"/>
            </a:avLst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highlight>
                <a:srgbClr val="FFFF00"/>
              </a:highlight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1D53BC6-8017-FD89-4F56-D59902E96B1A}"/>
              </a:ext>
            </a:extLst>
          </p:cNvPr>
          <p:cNvSpPr txBox="1"/>
          <p:nvPr/>
        </p:nvSpPr>
        <p:spPr>
          <a:xfrm rot="16200000">
            <a:off x="2277407" y="4012367"/>
            <a:ext cx="2904055" cy="2382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GB" sz="1400" dirty="0"/>
              <a:t>Geomagnetic OSF reconstructions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1751596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F998A5-1C2F-60F5-DCEF-95A6B29D44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2">
            <a:extLst>
              <a:ext uri="{FF2B5EF4-FFF2-40B4-BE49-F238E27FC236}">
                <a16:creationId xmlns:a16="http://schemas.microsoft.com/office/drawing/2014/main" id="{8FD41D09-0E2D-43DF-832D-B75DF1864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1535" y="-100361"/>
            <a:ext cx="9213360" cy="7059426"/>
          </a:xfrm>
          <a:prstGeom prst="rect">
            <a:avLst/>
          </a:prstGeom>
          <a:gradFill rotWithShape="0">
            <a:gsLst>
              <a:gs pos="0">
                <a:srgbClr val="000000"/>
              </a:gs>
              <a:gs pos="100000">
                <a:srgbClr val="336699"/>
              </a:gs>
            </a:gsLst>
            <a:lin ang="0" scaled="1"/>
          </a:gra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D1B6618-F671-7B28-9157-AD9C09D8EB6B}"/>
              </a:ext>
            </a:extLst>
          </p:cNvPr>
          <p:cNvSpPr/>
          <p:nvPr/>
        </p:nvSpPr>
        <p:spPr bwMode="auto">
          <a:xfrm>
            <a:off x="-11535" y="-20983"/>
            <a:ext cx="6460085" cy="6980045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>
            <a:gsLst>
              <a:gs pos="0">
                <a:srgbClr val="285179"/>
              </a:gs>
              <a:gs pos="92000">
                <a:srgbClr val="000000"/>
              </a:gs>
            </a:gsLst>
            <a:lin ang="0" scaled="1"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19ACA3E1-B7B6-358D-B5CD-651181E8DE6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E0E061C9-13DF-19EC-26D3-0FB81ED00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29D566D1-9FBF-BF55-FB6B-CE3B657EA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2" name="Rectangle 8">
            <a:extLst>
              <a:ext uri="{FF2B5EF4-FFF2-40B4-BE49-F238E27FC236}">
                <a16:creationId xmlns:a16="http://schemas.microsoft.com/office/drawing/2014/main" id="{B7D5FD2F-C0E7-54C9-DEF3-B6E824974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60" name="Rectangle 8">
            <a:extLst>
              <a:ext uri="{FF2B5EF4-FFF2-40B4-BE49-F238E27FC236}">
                <a16:creationId xmlns:a16="http://schemas.microsoft.com/office/drawing/2014/main" id="{39C05DDF-56BA-D6A1-3DA7-0D37D6DC5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719" y="478498"/>
            <a:ext cx="7753879" cy="14271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</a:t>
            </a:r>
            <a:endParaRPr lang="en-US" altLang="en-US" sz="4000" dirty="0">
              <a:solidFill>
                <a:schemeClr val="bg1"/>
              </a:solidFill>
              <a:latin typeface="Neutraface Text Book" panose="02000600030000020004" pitchFamily="50" charset="0"/>
            </a:endParaRP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4000" dirty="0">
                <a:solidFill>
                  <a:schemeClr val="bg1"/>
                </a:solidFill>
                <a:latin typeface="Neutraface Text Book" panose="02000600030000020004" pitchFamily="50" charset="0"/>
              </a:rPr>
              <a:t>Open Solar Flux, F</a:t>
            </a:r>
            <a:r>
              <a:rPr lang="en-US" altLang="en-US" sz="4000" baseline="-25000" dirty="0">
                <a:solidFill>
                  <a:schemeClr val="bg1"/>
                </a:solidFill>
                <a:latin typeface="Neutraface Text Book" panose="02000600030000020004" pitchFamily="50" charset="0"/>
              </a:rPr>
              <a:t>S</a:t>
            </a:r>
            <a:r>
              <a:rPr lang="en-US" altLang="en-US" sz="4000" dirty="0">
                <a:solidFill>
                  <a:schemeClr val="bg1"/>
                </a:solidFill>
                <a:latin typeface="Neutraface Text Book" panose="02000600030000020004" pitchFamily="50" charset="0"/>
              </a:rPr>
              <a:t> and GCRs  </a:t>
            </a: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4000" dirty="0">
                <a:solidFill>
                  <a:schemeClr val="bg1"/>
                </a:solidFill>
                <a:latin typeface="Neutraface Text Book" panose="02000600030000020004" pitchFamily="50" charset="0"/>
              </a:rPr>
              <a:t> </a:t>
            </a:r>
            <a:endParaRPr kumimoji="0" lang="en-US" altLang="en-US" sz="4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48B91B3-E061-7523-4F25-69F257352EEB}"/>
              </a:ext>
            </a:extLst>
          </p:cNvPr>
          <p:cNvGrpSpPr/>
          <p:nvPr/>
        </p:nvGrpSpPr>
        <p:grpSpPr>
          <a:xfrm>
            <a:off x="2439306" y="2456953"/>
            <a:ext cx="6997151" cy="3725362"/>
            <a:chOff x="2439306" y="2456953"/>
            <a:chExt cx="6997151" cy="3725362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3C9211FD-F869-7585-50AF-549C17316B9C}"/>
                </a:ext>
              </a:extLst>
            </p:cNvPr>
            <p:cNvGrpSpPr/>
            <p:nvPr/>
          </p:nvGrpSpPr>
          <p:grpSpPr>
            <a:xfrm>
              <a:off x="2439306" y="2968420"/>
              <a:ext cx="6579565" cy="3213895"/>
              <a:chOff x="2458556" y="2459756"/>
              <a:chExt cx="6579565" cy="3213895"/>
            </a:xfrm>
          </p:grpSpPr>
          <p:sp>
            <p:nvSpPr>
              <p:cNvPr id="14" name="Line 11"/>
              <p:cNvSpPr>
                <a:spLocks noChangeShapeType="1"/>
              </p:cNvSpPr>
              <p:nvPr/>
            </p:nvSpPr>
            <p:spPr bwMode="auto">
              <a:xfrm flipH="1">
                <a:off x="5376813" y="2459756"/>
                <a:ext cx="345697" cy="191001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" name="Rectangle 2"/>
              <p:cNvSpPr/>
              <p:nvPr/>
            </p:nvSpPr>
            <p:spPr>
              <a:xfrm>
                <a:off x="2458556" y="2546228"/>
                <a:ext cx="6579565" cy="3127423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CC009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pic>
            <p:nvPicPr>
              <p:cNvPr id="11" name="Picture 9" descr="fig1new"/>
              <p:cNvPicPr>
                <a:picLocks noChangeAspect="1" noChangeArrowheads="1"/>
              </p:cNvPicPr>
              <p:nvPr/>
            </p:nvPicPr>
            <p:blipFill rotWithShape="1"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360" t="47245" r="1747" b="9093"/>
              <a:stretch>
                <a:fillRect/>
              </a:stretch>
            </p:blipFill>
            <p:spPr bwMode="auto">
              <a:xfrm>
                <a:off x="2656573" y="3157243"/>
                <a:ext cx="6182628" cy="20556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" name="Text Box 8"/>
              <p:cNvSpPr txBox="1">
                <a:spLocks noChangeArrowheads="1"/>
              </p:cNvSpPr>
              <p:nvPr/>
            </p:nvSpPr>
            <p:spPr bwMode="auto">
              <a:xfrm>
                <a:off x="3727729" y="2714430"/>
                <a:ext cx="5190911" cy="83099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GB" altLang="en-US" sz="2400" dirty="0">
                    <a:solidFill>
                      <a:srgbClr val="CC0099"/>
                    </a:solidFill>
                    <a:cs typeface="Arial" pitchFamily="34" charset="0"/>
                  </a:rPr>
                  <a:t> </a:t>
                </a:r>
                <a:r>
                  <a:rPr lang="en-GB" altLang="en-US" sz="1800" dirty="0">
                    <a:cs typeface="Arial" pitchFamily="34" charset="0"/>
                  </a:rPr>
                  <a:t>best-fit open solar flux, </a:t>
                </a:r>
                <a:r>
                  <a:rPr lang="en-US" altLang="en-US" sz="1800" dirty="0">
                    <a:cs typeface="Arial" pitchFamily="34" charset="0"/>
                  </a:rPr>
                  <a:t>F</a:t>
                </a:r>
                <a:r>
                  <a:rPr lang="en-US" altLang="en-US" sz="1800" baseline="-25000" dirty="0">
                    <a:cs typeface="Arial" pitchFamily="34" charset="0"/>
                  </a:rPr>
                  <a:t>S                   </a:t>
                </a:r>
                <a:r>
                  <a:rPr lang="en-US" altLang="en-US" sz="1800" dirty="0">
                    <a:cs typeface="Arial" pitchFamily="34" charset="0"/>
                  </a:rPr>
                  <a:t>GCR counts</a:t>
                </a:r>
                <a:endParaRPr lang="en-GB" altLang="en-US" sz="1800" dirty="0">
                  <a:cs typeface="Arial" pitchFamily="34" charset="0"/>
                </a:endParaRP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GB" altLang="en-US" sz="2400" dirty="0">
                  <a:cs typeface="Arial" pitchFamily="34" charset="0"/>
                </a:endParaRPr>
              </a:p>
            </p:txBody>
          </p:sp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60D07A9B-4C18-6C1E-9E87-6BCF5AD09704}"/>
                  </a:ext>
                </a:extLst>
              </p:cNvPr>
              <p:cNvSpPr/>
              <p:nvPr/>
            </p:nvSpPr>
            <p:spPr>
              <a:xfrm>
                <a:off x="3234085" y="2839452"/>
                <a:ext cx="606392" cy="258463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5" name="Text Box 8">
                <a:extLst>
                  <a:ext uri="{FF2B5EF4-FFF2-40B4-BE49-F238E27FC236}">
                    <a16:creationId xmlns:a16="http://schemas.microsoft.com/office/drawing/2014/main" id="{B6528615-2525-E431-46CD-BE6264A3A7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9805" y="5212942"/>
                <a:ext cx="3510414" cy="27699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squar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algn="r" eaLnBrk="1" hangingPunct="1">
                  <a:spcBef>
                    <a:spcPct val="0"/>
                  </a:spcBef>
                  <a:buFontTx/>
                  <a:buNone/>
                </a:pPr>
                <a:r>
                  <a:rPr lang="en-GB" altLang="en-US" sz="1800" dirty="0">
                    <a:cs typeface="Arial" pitchFamily="34" charset="0"/>
                  </a:rPr>
                  <a:t>open solar flux, </a:t>
                </a:r>
                <a:r>
                  <a:rPr lang="en-US" altLang="en-US" sz="1800" dirty="0">
                    <a:cs typeface="Arial" pitchFamily="34" charset="0"/>
                  </a:rPr>
                  <a:t>F</a:t>
                </a:r>
                <a:r>
                  <a:rPr lang="en-US" altLang="en-US" sz="1800" baseline="-25000" dirty="0">
                    <a:cs typeface="Arial" pitchFamily="34" charset="0"/>
                  </a:rPr>
                  <a:t>S</a:t>
                </a:r>
                <a:r>
                  <a:rPr lang="en-GB" altLang="en-US" sz="1800" baseline="-25000" dirty="0">
                    <a:cs typeface="Arial" pitchFamily="34" charset="0"/>
                  </a:rPr>
                  <a:t>  </a:t>
                </a:r>
                <a:r>
                  <a:rPr lang="en-GB" altLang="en-US" sz="1800" dirty="0">
                    <a:cs typeface="Arial" pitchFamily="34" charset="0"/>
                  </a:rPr>
                  <a:t>(10 </a:t>
                </a:r>
                <a:r>
                  <a:rPr lang="en-GB" altLang="en-US" sz="1800" baseline="30000" dirty="0">
                    <a:cs typeface="Arial" pitchFamily="34" charset="0"/>
                  </a:rPr>
                  <a:t>14</a:t>
                </a:r>
                <a:r>
                  <a:rPr lang="en-GB" altLang="en-US" sz="1800" dirty="0">
                    <a:cs typeface="Arial" pitchFamily="34" charset="0"/>
                  </a:rPr>
                  <a:t> Wb) </a:t>
                </a:r>
                <a:r>
                  <a:rPr lang="en-GB" altLang="en-US" sz="1800" dirty="0">
                    <a:cs typeface="Arial" pitchFamily="34" charset="0"/>
                    <a:sym typeface="Symbol" panose="05050102010706020507" pitchFamily="18" charset="2"/>
                  </a:rPr>
                  <a:t></a:t>
                </a:r>
                <a:endParaRPr lang="en-GB" altLang="en-US" sz="1800" dirty="0">
                  <a:cs typeface="Arial" pitchFamily="34" charset="0"/>
                </a:endParaRPr>
              </a:p>
            </p:txBody>
          </p:sp>
          <p:sp>
            <p:nvSpPr>
              <p:cNvPr id="6" name="Text Box 8">
                <a:extLst>
                  <a:ext uri="{FF2B5EF4-FFF2-40B4-BE49-F238E27FC236}">
                    <a16:creationId xmlns:a16="http://schemas.microsoft.com/office/drawing/2014/main" id="{7B49B2A4-155C-9647-4867-1E0C98E749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606982" y="4034611"/>
                <a:ext cx="2413435" cy="27699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square"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itchFamily="34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itchFamily="34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itchFamily="34" charset="0"/>
                  </a:defRPr>
                </a:lvl9pPr>
              </a:lstStyle>
              <a:p>
                <a:pPr algn="r" eaLnBrk="1" hangingPunct="1">
                  <a:spcBef>
                    <a:spcPct val="0"/>
                  </a:spcBef>
                  <a:buFontTx/>
                  <a:buNone/>
                </a:pPr>
                <a:r>
                  <a:rPr lang="en-GB" altLang="en-US" sz="1800" dirty="0">
                    <a:cs typeface="Arial" pitchFamily="34" charset="0"/>
                  </a:rPr>
                  <a:t>GCR counts /10</a:t>
                </a:r>
                <a:r>
                  <a:rPr lang="en-GB" altLang="en-US" sz="1800" baseline="30000" dirty="0">
                    <a:cs typeface="Arial" pitchFamily="34" charset="0"/>
                  </a:rPr>
                  <a:t>3 </a:t>
                </a:r>
                <a:r>
                  <a:rPr lang="en-GB" altLang="en-US" sz="1800" dirty="0">
                    <a:cs typeface="Arial" pitchFamily="34" charset="0"/>
                  </a:rPr>
                  <a:t> </a:t>
                </a:r>
                <a:r>
                  <a:rPr lang="en-GB" altLang="en-US" sz="1800" dirty="0">
                    <a:cs typeface="Arial" pitchFamily="34" charset="0"/>
                    <a:sym typeface="Symbol" panose="05050102010706020507" pitchFamily="18" charset="2"/>
                  </a:rPr>
                  <a:t></a:t>
                </a:r>
                <a:endParaRPr lang="en-GB" altLang="en-US" sz="1800" dirty="0">
                  <a:cs typeface="Arial" pitchFamily="34" charset="0"/>
                </a:endParaRPr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32CE7864-05B7-771C-E920-6B6AFF76306F}"/>
                  </a:ext>
                </a:extLst>
              </p:cNvPr>
              <p:cNvSpPr/>
              <p:nvPr/>
            </p:nvSpPr>
            <p:spPr>
              <a:xfrm>
                <a:off x="6049478" y="3830855"/>
                <a:ext cx="345697" cy="339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A67FE991-64B7-1369-C237-7FE409DBB3CA}"/>
                  </a:ext>
                </a:extLst>
              </p:cNvPr>
              <p:cNvSpPr/>
              <p:nvPr/>
            </p:nvSpPr>
            <p:spPr>
              <a:xfrm>
                <a:off x="3571987" y="3399301"/>
                <a:ext cx="345697" cy="33922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929EA1F-EB4C-1D2A-CD1F-337173BAF626}"/>
                </a:ext>
              </a:extLst>
            </p:cNvPr>
            <p:cNvSpPr txBox="1"/>
            <p:nvPr/>
          </p:nvSpPr>
          <p:spPr>
            <a:xfrm>
              <a:off x="5295800" y="2456953"/>
              <a:ext cx="4140657" cy="493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500"/>
                </a:lnSpc>
              </a:pPr>
              <a:r>
                <a:rPr lang="en-GB" sz="2000" dirty="0" err="1">
                  <a:solidFill>
                    <a:schemeClr val="bg1"/>
                  </a:solidFill>
                  <a:latin typeface="Neutraface Text Light" panose="02000600050000020004" pitchFamily="50" charset="0"/>
                </a:rPr>
                <a:t>cf</a:t>
              </a:r>
              <a:r>
                <a:rPr lang="en-GB" sz="2000" dirty="0">
                  <a:solidFill>
                    <a:schemeClr val="bg1"/>
                  </a:solidFill>
                  <a:latin typeface="Neutraface Text Light" panose="02000600050000020004" pitchFamily="50" charset="0"/>
                </a:rPr>
                <a:t>  Owens et al.,  Sol Phys.,  2024</a:t>
              </a:r>
            </a:p>
            <a:p>
              <a:pPr>
                <a:lnSpc>
                  <a:spcPts val="1500"/>
                </a:lnSpc>
              </a:pPr>
              <a:r>
                <a:rPr lang="en-GB" sz="2000" dirty="0">
                  <a:solidFill>
                    <a:schemeClr val="bg1"/>
                  </a:solidFill>
                  <a:latin typeface="Neutraface Text Light" panose="02000600050000020004" pitchFamily="50" charset="0"/>
                </a:rPr>
                <a:t>     doi:  </a:t>
              </a:r>
              <a:r>
                <a:rPr lang="en-GB" sz="2000" u="sng" dirty="0">
                  <a:solidFill>
                    <a:srgbClr val="00B0F0"/>
                  </a:solidFill>
                  <a:latin typeface="Neutraface Text Light" panose="02000600050000020004" pitchFamily="50" charset="0"/>
                </a:rPr>
                <a:t>10.1007/s11207-024-02316-9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9F3E130F-4F78-C5D9-1BD1-8C2165B8A347}"/>
                </a:ext>
              </a:extLst>
            </p:cNvPr>
            <p:cNvCxnSpPr/>
            <p:nvPr/>
          </p:nvCxnSpPr>
          <p:spPr>
            <a:xfrm>
              <a:off x="6737682" y="3475057"/>
              <a:ext cx="462013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6CCF7BD6-27A6-D6D5-3848-0D3D5C47BAFE}"/>
                </a:ext>
              </a:extLst>
            </p:cNvPr>
            <p:cNvSpPr/>
            <p:nvPr/>
          </p:nvSpPr>
          <p:spPr>
            <a:xfrm>
              <a:off x="6909544" y="3420207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50737072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E748A3B-8C0B-EB7C-C05B-3A93EB7783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4521B2ED-E417-A3B3-6F0E-7FF86744B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030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3A163539-E8E6-9FF2-4498-2B9507C9B207}"/>
              </a:ext>
            </a:extLst>
          </p:cNvPr>
          <p:cNvSpPr/>
          <p:nvPr/>
        </p:nvSpPr>
        <p:spPr bwMode="auto">
          <a:xfrm>
            <a:off x="7300" y="-27968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4C1C5318-CEB8-E87D-DFAA-4F495B991AB9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FCB76490-0A2B-4904-E600-B99123529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0E489FE3-15D8-2AE4-48B7-4560C167C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25059327-6581-38CE-ED8D-24EC431A7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BDF7867C-F77A-605B-AC48-360028A40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08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4B701663-F603-BE80-62C0-C82031CB6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15" name="Picture 55" descr="Device-white">
            <a:extLst>
              <a:ext uri="{FF2B5EF4-FFF2-40B4-BE49-F238E27FC236}">
                <a16:creationId xmlns:a16="http://schemas.microsoft.com/office/drawing/2014/main" id="{4E67DA48-AC03-BA69-F8AC-1CA03FBA28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187149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8">
            <a:extLst>
              <a:ext uri="{FF2B5EF4-FFF2-40B4-BE49-F238E27FC236}">
                <a16:creationId xmlns:a16="http://schemas.microsoft.com/office/drawing/2014/main" id="{BC4EB6A8-32B9-DBFF-E744-9B1C69E6E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465" y="180181"/>
            <a:ext cx="5115686" cy="18630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latin typeface="Neutraface Text Bold" panose="02000800040000020004" pitchFamily="50" charset="0"/>
              </a:rPr>
              <a:t>Bayesian  &amp;  </a:t>
            </a:r>
            <a:r>
              <a:rPr lang="en-US" altLang="en-US" sz="3600" dirty="0">
                <a:latin typeface="Neutraface Text Bold" panose="02000800040000020004" pitchFamily="50" charset="0"/>
                <a:sym typeface="Symbol" panose="05050102010706020507" pitchFamily="18" charset="2"/>
              </a:rPr>
              <a:t></a:t>
            </a:r>
            <a:r>
              <a:rPr lang="en-US" altLang="en-US" sz="3600" baseline="30000" dirty="0">
                <a:latin typeface="Neutraface Text Bold" panose="02000800040000020004" pitchFamily="50" charset="0"/>
                <a:sym typeface="Symbol" panose="05050102010706020507" pitchFamily="18" charset="2"/>
              </a:rPr>
              <a:t>2</a:t>
            </a:r>
            <a:endParaRPr lang="en-US" altLang="en-US" sz="3600" baseline="30000" dirty="0">
              <a:latin typeface="Neutraface Text Bold" panose="02000800040000020004" pitchFamily="50" charset="0"/>
            </a:endParaRP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latin typeface="Neutraface Text Bold" panose="02000800040000020004" pitchFamily="50" charset="0"/>
              </a:rPr>
              <a:t>Monte-Carlo</a:t>
            </a: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Neutraface Text Bold" panose="02000800040000020004" pitchFamily="50" charset="0"/>
              </a:rPr>
              <a:t>Reconstructions</a:t>
            </a: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</p:txBody>
      </p:sp>
      <p:pic>
        <p:nvPicPr>
          <p:cNvPr id="9" name="Picture 13" descr="protonshower1">
            <a:extLst>
              <a:ext uri="{FF2B5EF4-FFF2-40B4-BE49-F238E27FC236}">
                <a16:creationId xmlns:a16="http://schemas.microsoft.com/office/drawing/2014/main" id="{FB762932-D369-2FCE-4ADC-84D0E9C1E7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052" t="2198" r="26229" b="1941"/>
          <a:stretch>
            <a:fillRect/>
          </a:stretch>
        </p:blipFill>
        <p:spPr bwMode="auto">
          <a:xfrm>
            <a:off x="382482" y="203521"/>
            <a:ext cx="1062997" cy="12302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5527E908-E383-0D03-B8C5-4899DB68EBA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85"/>
          <a:stretch>
            <a:fillRect/>
          </a:stretch>
        </p:blipFill>
        <p:spPr>
          <a:xfrm rot="10800000">
            <a:off x="1425641" y="205780"/>
            <a:ext cx="1188001" cy="1210359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8EC45DBF-E79A-2377-862D-6CAD11F772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1221"/>
          <a:stretch>
            <a:fillRect/>
          </a:stretch>
        </p:blipFill>
        <p:spPr>
          <a:xfrm>
            <a:off x="2608719" y="203798"/>
            <a:ext cx="1188000" cy="1235142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E14FE2A1-54F0-CF15-5438-F84937E51398}"/>
              </a:ext>
            </a:extLst>
          </p:cNvPr>
          <p:cNvSpPr txBox="1"/>
          <p:nvPr/>
        </p:nvSpPr>
        <p:spPr>
          <a:xfrm>
            <a:off x="271850" y="1490338"/>
            <a:ext cx="81906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0000"/>
              </a:lnSpc>
            </a:pPr>
            <a:r>
              <a:rPr lang="en-GB" b="1" dirty="0">
                <a:latin typeface="Neutraface Text Light" panose="02000600050000020004" pitchFamily="50" charset="0"/>
                <a:sym typeface="Symbol" panose="05050102010706020507" pitchFamily="18" charset="2"/>
              </a:rPr>
              <a:t> C. Saha, M. J. Owens, M. Lockwood, L.A. Barnard, N. Brehm, S. Dalla, K. Herbst, R. </a:t>
            </a:r>
            <a:r>
              <a:rPr lang="en-GB" b="1" dirty="0" err="1">
                <a:latin typeface="Neutraface Text Light" panose="02000600050000020004" pitchFamily="50" charset="0"/>
                <a:sym typeface="Symbol" panose="05050102010706020507" pitchFamily="18" charset="2"/>
              </a:rPr>
              <a:t>Muscheler</a:t>
            </a:r>
            <a:r>
              <a:rPr lang="en-GB" b="1" dirty="0">
                <a:latin typeface="Neutraface Text Light" panose="02000600050000020004" pitchFamily="50" charset="0"/>
                <a:sym typeface="Symbol" panose="05050102010706020507" pitchFamily="18" charset="2"/>
              </a:rPr>
              <a:t>, J. Wang (2026)   Physics-constrained reconstructions of sunspot number from millennial-scale annual heliospheric modulation potential, Solar Physics, 301, 144, p.p.1–25 doi: 10.1007/s11207-026-02731-0 </a:t>
            </a:r>
            <a:endParaRPr lang="en-GB" b="1" u="sng" dirty="0">
              <a:solidFill>
                <a:srgbClr val="0070C0"/>
              </a:solidFill>
              <a:latin typeface="Neutraface Text Light" panose="02000600050000020004" pitchFamily="50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9B6DBFCA-8095-7758-F344-9DCE07D9A77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35920" y="2850670"/>
            <a:ext cx="8503279" cy="3168484"/>
          </a:xfrm>
          <a:prstGeom prst="rect">
            <a:avLst/>
          </a:prstGeom>
          <a:ln w="28575">
            <a:solidFill>
              <a:srgbClr val="FFC000"/>
            </a:solidFill>
          </a:ln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DD046EA4-0E0B-7A17-B93F-654BDB721598}"/>
              </a:ext>
            </a:extLst>
          </p:cNvPr>
          <p:cNvSpPr/>
          <p:nvPr/>
        </p:nvSpPr>
        <p:spPr>
          <a:xfrm>
            <a:off x="5589919" y="5141343"/>
            <a:ext cx="1798945" cy="782201"/>
          </a:xfrm>
          <a:prstGeom prst="rect">
            <a:avLst/>
          </a:prstGeom>
          <a:noFill/>
          <a:ln>
            <a:solidFill>
              <a:srgbClr val="CC00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9D064BB-30FC-9115-3BCA-66DF0B01981A}"/>
              </a:ext>
            </a:extLst>
          </p:cNvPr>
          <p:cNvSpPr/>
          <p:nvPr/>
        </p:nvSpPr>
        <p:spPr>
          <a:xfrm>
            <a:off x="4367182" y="2920623"/>
            <a:ext cx="1798945" cy="782201"/>
          </a:xfrm>
          <a:prstGeom prst="rect">
            <a:avLst/>
          </a:prstGeom>
          <a:noFill/>
          <a:ln>
            <a:solidFill>
              <a:srgbClr val="CC00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570A5A7-D1E3-6B0B-235E-75E5ECCB9B1A}"/>
              </a:ext>
            </a:extLst>
          </p:cNvPr>
          <p:cNvSpPr/>
          <p:nvPr/>
        </p:nvSpPr>
        <p:spPr>
          <a:xfrm>
            <a:off x="7617125" y="4199139"/>
            <a:ext cx="1187908" cy="942204"/>
          </a:xfrm>
          <a:prstGeom prst="rect">
            <a:avLst/>
          </a:prstGeom>
          <a:noFill/>
          <a:ln>
            <a:solidFill>
              <a:srgbClr val="CC00C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25230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42" grpId="0" animBg="1"/>
      <p:bldP spid="44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147DF9-609B-B708-6E69-769D559EDB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34C4105-C172-545F-7472-F0BAE24C2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0308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1AD32E7F-C483-ABCE-C49D-11CF2C088FDF}"/>
              </a:ext>
            </a:extLst>
          </p:cNvPr>
          <p:cNvSpPr/>
          <p:nvPr/>
        </p:nvSpPr>
        <p:spPr bwMode="auto">
          <a:xfrm>
            <a:off x="7300" y="-27968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C7594FC3-19AC-03DE-DD60-E64354BD790D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B4FA4B33-D6B7-259D-FF19-D0E0A4BCC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B130CBF6-D2C6-C328-F4E4-921FFF659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4" name="Text Box 12">
            <a:extLst>
              <a:ext uri="{FF2B5EF4-FFF2-40B4-BE49-F238E27FC236}">
                <a16:creationId xmlns:a16="http://schemas.microsoft.com/office/drawing/2014/main" id="{07E2FE69-A84B-F390-3CC6-1B4E13E051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282ED93-775F-B7A4-596A-E9035ADACEC2}"/>
              </a:ext>
            </a:extLst>
          </p:cNvPr>
          <p:cNvSpPr/>
          <p:nvPr/>
        </p:nvSpPr>
        <p:spPr>
          <a:xfrm>
            <a:off x="7004957" y="6466114"/>
            <a:ext cx="2139043" cy="391886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3" name="Rectangle 8">
            <a:extLst>
              <a:ext uri="{FF2B5EF4-FFF2-40B4-BE49-F238E27FC236}">
                <a16:creationId xmlns:a16="http://schemas.microsoft.com/office/drawing/2014/main" id="{546520C3-C0C4-A55F-0F5A-A70BB69FD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082" y="1411755"/>
            <a:ext cx="4555574" cy="4701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  <a:sym typeface="Wingdings" panose="05000000000000000000" pitchFamily="2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sp>
        <p:nvSpPr>
          <p:cNvPr id="2" name="Rectangle 8">
            <a:extLst>
              <a:ext uri="{FF2B5EF4-FFF2-40B4-BE49-F238E27FC236}">
                <a16:creationId xmlns:a16="http://schemas.microsoft.com/office/drawing/2014/main" id="{CD822E7A-8E6C-F647-C8A0-A817F1740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5479" y="934456"/>
            <a:ext cx="4844481" cy="2195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Symbol" panose="05050102010706020507" pitchFamily="18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GB" sz="2800" b="0" i="0" u="none" strike="noStrike" kern="1200" cap="none" spc="0" normalizeH="0" baseline="-2500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Wingdings" panose="05000000000000000000" pitchFamily="2" charset="2"/>
            </a:endParaRPr>
          </a:p>
          <a:p>
            <a:pPr marL="0" marR="0" lvl="0" indent="0" algn="l" defTabSz="4572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Arial" pitchFamily="34" charset="0"/>
              <a:ea typeface="+mn-ea"/>
              <a:cs typeface="+mn-cs"/>
              <a:sym typeface="Symbol" panose="05050102010706020507" pitchFamily="18" charset="2"/>
            </a:endParaRPr>
          </a:p>
        </p:txBody>
      </p:sp>
      <p:pic>
        <p:nvPicPr>
          <p:cNvPr id="15" name="Picture 55" descr="Device-white">
            <a:extLst>
              <a:ext uri="{FF2B5EF4-FFF2-40B4-BE49-F238E27FC236}">
                <a16:creationId xmlns:a16="http://schemas.microsoft.com/office/drawing/2014/main" id="{6656F347-64A0-B913-3B54-88A46FF812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187149" y="244629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8">
            <a:extLst>
              <a:ext uri="{FF2B5EF4-FFF2-40B4-BE49-F238E27FC236}">
                <a16:creationId xmlns:a16="http://schemas.microsoft.com/office/drawing/2014/main" id="{3A550CAF-8440-928A-88DB-A20E9181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465" y="180181"/>
            <a:ext cx="5115686" cy="18630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latin typeface="Neutraface Text Bold" panose="02000800040000020004" pitchFamily="50" charset="0"/>
              </a:rPr>
              <a:t>Bayesian  &amp;  </a:t>
            </a:r>
            <a:r>
              <a:rPr lang="en-US" altLang="en-US" sz="3600" dirty="0">
                <a:latin typeface="Neutraface Text Bold" panose="02000800040000020004" pitchFamily="50" charset="0"/>
                <a:sym typeface="Symbol" panose="05050102010706020507" pitchFamily="18" charset="2"/>
              </a:rPr>
              <a:t></a:t>
            </a:r>
            <a:r>
              <a:rPr lang="en-US" altLang="en-US" sz="3600" baseline="30000" dirty="0">
                <a:latin typeface="Neutraface Text Bold" panose="02000800040000020004" pitchFamily="50" charset="0"/>
                <a:sym typeface="Symbol" panose="05050102010706020507" pitchFamily="18" charset="2"/>
              </a:rPr>
              <a:t>2</a:t>
            </a:r>
            <a:endParaRPr lang="en-US" altLang="en-US" sz="3600" baseline="30000" dirty="0">
              <a:latin typeface="Neutraface Text Bold" panose="02000800040000020004" pitchFamily="50" charset="0"/>
            </a:endParaRP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dirty="0">
                <a:latin typeface="Neutraface Text Bold" panose="02000800040000020004" pitchFamily="50" charset="0"/>
              </a:rPr>
              <a:t>Monte-Carlo</a:t>
            </a: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Neutraface Text Bold" panose="02000800040000020004" pitchFamily="50" charset="0"/>
              </a:rPr>
              <a:t>Reconstructions</a:t>
            </a:r>
          </a:p>
          <a:p>
            <a:pPr marL="0" marR="0" lvl="0" indent="0" algn="l" defTabSz="914400" rtl="0" eaLnBrk="0" fontAlgn="base" latinLnBrk="0" hangingPunct="0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80808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</p:txBody>
      </p:sp>
      <p:pic>
        <p:nvPicPr>
          <p:cNvPr id="9" name="Picture 13" descr="protonshower1">
            <a:extLst>
              <a:ext uri="{FF2B5EF4-FFF2-40B4-BE49-F238E27FC236}">
                <a16:creationId xmlns:a16="http://schemas.microsoft.com/office/drawing/2014/main" id="{20EC2B29-05A7-023C-27FD-9D4E5626F8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052" t="2198" r="26229" b="1941"/>
          <a:stretch>
            <a:fillRect/>
          </a:stretch>
        </p:blipFill>
        <p:spPr bwMode="auto">
          <a:xfrm>
            <a:off x="382482" y="203521"/>
            <a:ext cx="1062997" cy="12302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99EAD59F-2F95-FB61-4C42-A06F9AE74E4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85"/>
          <a:stretch>
            <a:fillRect/>
          </a:stretch>
        </p:blipFill>
        <p:spPr>
          <a:xfrm rot="10800000">
            <a:off x="1425641" y="205780"/>
            <a:ext cx="1188001" cy="1210359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4CE48CF7-5346-B942-EF8F-8BA6497E302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1221"/>
          <a:stretch>
            <a:fillRect/>
          </a:stretch>
        </p:blipFill>
        <p:spPr>
          <a:xfrm>
            <a:off x="2608719" y="203798"/>
            <a:ext cx="1188000" cy="1235142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6F5736A6-8D4E-C8F2-773D-18283F039E29}"/>
              </a:ext>
            </a:extLst>
          </p:cNvPr>
          <p:cNvSpPr txBox="1"/>
          <p:nvPr/>
        </p:nvSpPr>
        <p:spPr>
          <a:xfrm>
            <a:off x="77805" y="1542028"/>
            <a:ext cx="1990927" cy="6052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ts val="2000"/>
              </a:lnSpc>
            </a:pPr>
            <a:r>
              <a:rPr lang="en-GB" dirty="0">
                <a:latin typeface="Neutraface Text Light" panose="02000600050000020004" pitchFamily="50" charset="0"/>
                <a:sym typeface="Symbol" panose="05050102010706020507" pitchFamily="18" charset="2"/>
              </a:rPr>
              <a:t>  Saha</a:t>
            </a:r>
            <a:r>
              <a:rPr lang="en-GB" dirty="0">
                <a:latin typeface="Neutraface Text Light" panose="02000600050000020004" pitchFamily="50" charset="0"/>
              </a:rPr>
              <a:t> et al. , 2026</a:t>
            </a:r>
          </a:p>
          <a:p>
            <a:pPr>
              <a:lnSpc>
                <a:spcPts val="2000"/>
              </a:lnSpc>
            </a:pPr>
            <a:endParaRPr lang="en-GB" u="sng" dirty="0">
              <a:solidFill>
                <a:srgbClr val="0070C0"/>
              </a:solidFill>
              <a:latin typeface="Neutraface Text Light" panose="02000600050000020004" pitchFamily="50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B775D70-4D59-7AD6-1C27-51BDDEA7B2EB}"/>
              </a:ext>
            </a:extLst>
          </p:cNvPr>
          <p:cNvSpPr txBox="1"/>
          <p:nvPr/>
        </p:nvSpPr>
        <p:spPr>
          <a:xfrm>
            <a:off x="1417371" y="1949622"/>
            <a:ext cx="22103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Heliospheric GCR modulation parameter, </a:t>
            </a:r>
            <a:r>
              <a:rPr lang="en-GB" sz="1600" i="1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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  <a:sym typeface="Symbol" panose="05050102010706020507" pitchFamily="18" charset="2"/>
              </a:rPr>
              <a:t>  (MeV)</a:t>
            </a:r>
            <a:endParaRPr lang="en-GB" sz="1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985E2DC-3D03-CF77-69F6-34914812EFEC}"/>
              </a:ext>
            </a:extLst>
          </p:cNvPr>
          <p:cNvSpPr txBox="1"/>
          <p:nvPr/>
        </p:nvSpPr>
        <p:spPr>
          <a:xfrm>
            <a:off x="1477570" y="3345411"/>
            <a:ext cx="211415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Unsigned Open Solar Flux,  2F</a:t>
            </a:r>
            <a:r>
              <a:rPr lang="en-GB" sz="1600" baseline="-25000" dirty="0">
                <a:latin typeface="Arial" panose="020B0604020202020204" pitchFamily="34" charset="0"/>
                <a:cs typeface="Arial" panose="020B0604020202020204" pitchFamily="34" charset="0"/>
              </a:rPr>
              <a:t>S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(10</a:t>
            </a:r>
            <a:r>
              <a:rPr lang="en-GB" sz="1600" baseline="30000" dirty="0">
                <a:latin typeface="Arial" panose="020B0604020202020204" pitchFamily="34" charset="0"/>
                <a:cs typeface="Arial" panose="020B0604020202020204" pitchFamily="34" charset="0"/>
              </a:rPr>
              <a:t>14 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Wb)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17DFE4-BED7-0F4D-834D-D2D8F5A16D83}"/>
              </a:ext>
            </a:extLst>
          </p:cNvPr>
          <p:cNvSpPr txBox="1"/>
          <p:nvPr/>
        </p:nvSpPr>
        <p:spPr>
          <a:xfrm>
            <a:off x="1417371" y="5129114"/>
            <a:ext cx="223651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</a:t>
            </a:r>
            <a:r>
              <a:rPr lang="en-GB" sz="1600" dirty="0">
                <a:latin typeface="Arial" panose="020B0604020202020204" pitchFamily="34" charset="0"/>
                <a:cs typeface="Arial" panose="020B0604020202020204" pitchFamily="34" charset="0"/>
              </a:rPr>
              <a:t>Sunspot Number, R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98ACF77-DFDD-0DBC-9291-D0BF5FAD4D17}"/>
              </a:ext>
            </a:extLst>
          </p:cNvPr>
          <p:cNvSpPr txBox="1"/>
          <p:nvPr/>
        </p:nvSpPr>
        <p:spPr>
          <a:xfrm>
            <a:off x="4291153" y="3600063"/>
            <a:ext cx="451820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400" dirty="0">
                <a:latin typeface="Neutraface Text Demi" panose="02000600040000020004" pitchFamily="50" charset="0"/>
              </a:rPr>
              <a:t>    </a:t>
            </a:r>
            <a:r>
              <a:rPr lang="en-GB" sz="1200" dirty="0">
                <a:latin typeface="Neutraface Text Demi" panose="02000600040000020004" pitchFamily="50" charset="0"/>
              </a:rPr>
              <a:t>OM                     WM                  SM                 MM             DM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75927CEA-77D5-8984-FDB1-0820EA5A9060}"/>
              </a:ext>
            </a:extLst>
          </p:cNvPr>
          <p:cNvCxnSpPr>
            <a:cxnSpLocks/>
          </p:cNvCxnSpPr>
          <p:nvPr/>
        </p:nvCxnSpPr>
        <p:spPr>
          <a:xfrm>
            <a:off x="8141649" y="1912468"/>
            <a:ext cx="24975" cy="1075280"/>
          </a:xfrm>
          <a:prstGeom prst="line">
            <a:avLst/>
          </a:prstGeom>
          <a:ln>
            <a:solidFill>
              <a:srgbClr val="00002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E58B692-E0A3-8A66-643D-F8D18732C732}"/>
              </a:ext>
            </a:extLst>
          </p:cNvPr>
          <p:cNvCxnSpPr>
            <a:cxnSpLocks/>
          </p:cNvCxnSpPr>
          <p:nvPr/>
        </p:nvCxnSpPr>
        <p:spPr>
          <a:xfrm>
            <a:off x="8165159" y="3682995"/>
            <a:ext cx="24975" cy="1044000"/>
          </a:xfrm>
          <a:prstGeom prst="line">
            <a:avLst/>
          </a:prstGeom>
          <a:ln>
            <a:solidFill>
              <a:srgbClr val="00002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C7A2037A-30C3-25A8-159F-E9D426AB1886}"/>
              </a:ext>
            </a:extLst>
          </p:cNvPr>
          <p:cNvCxnSpPr>
            <a:cxnSpLocks/>
          </p:cNvCxnSpPr>
          <p:nvPr/>
        </p:nvCxnSpPr>
        <p:spPr>
          <a:xfrm>
            <a:off x="8182791" y="5356070"/>
            <a:ext cx="24975" cy="1044000"/>
          </a:xfrm>
          <a:prstGeom prst="line">
            <a:avLst/>
          </a:prstGeom>
          <a:ln>
            <a:solidFill>
              <a:srgbClr val="00002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Group 7">
            <a:extLst>
              <a:ext uri="{FF2B5EF4-FFF2-40B4-BE49-F238E27FC236}">
                <a16:creationId xmlns:a16="http://schemas.microsoft.com/office/drawing/2014/main" id="{A45B7E9E-5A85-A24B-F7BC-4288975C0164}"/>
              </a:ext>
            </a:extLst>
          </p:cNvPr>
          <p:cNvGrpSpPr/>
          <p:nvPr/>
        </p:nvGrpSpPr>
        <p:grpSpPr>
          <a:xfrm>
            <a:off x="3634900" y="1538087"/>
            <a:ext cx="5258275" cy="5139371"/>
            <a:chOff x="3634900" y="1538087"/>
            <a:chExt cx="5258275" cy="5139371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4E54C74B-1AD4-3E17-EF27-718A8EBAC542}"/>
                </a:ext>
              </a:extLst>
            </p:cNvPr>
            <p:cNvGrpSpPr/>
            <p:nvPr/>
          </p:nvGrpSpPr>
          <p:grpSpPr>
            <a:xfrm>
              <a:off x="3634900" y="1538087"/>
              <a:ext cx="5258275" cy="5139371"/>
              <a:chOff x="840900" y="1538087"/>
              <a:chExt cx="5258275" cy="5139371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8E513AD4-B5BE-1B7D-6BF7-BBD43F7114D5}"/>
                  </a:ext>
                </a:extLst>
              </p:cNvPr>
              <p:cNvGrpSpPr/>
              <p:nvPr/>
            </p:nvGrpSpPr>
            <p:grpSpPr>
              <a:xfrm>
                <a:off x="840900" y="1538087"/>
                <a:ext cx="5076000" cy="5139371"/>
                <a:chOff x="3712101" y="1490338"/>
                <a:chExt cx="5122988" cy="5238400"/>
              </a:xfrm>
            </p:grpSpPr>
            <p:pic>
              <p:nvPicPr>
                <p:cNvPr id="21" name="Picture 20">
                  <a:extLst>
                    <a:ext uri="{FF2B5EF4-FFF2-40B4-BE49-F238E27FC236}">
                      <a16:creationId xmlns:a16="http://schemas.microsoft.com/office/drawing/2014/main" id="{B9533CA2-CDA6-20D0-77B0-861664AC1A6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/>
                <a:srcRect t="615"/>
                <a:stretch>
                  <a:fillRect/>
                </a:stretch>
              </p:blipFill>
              <p:spPr>
                <a:xfrm>
                  <a:off x="3712101" y="1490338"/>
                  <a:ext cx="5089839" cy="5238400"/>
                </a:xfrm>
                <a:prstGeom prst="rect">
                  <a:avLst/>
                </a:prstGeom>
              </p:spPr>
            </p:pic>
            <p:sp>
              <p:nvSpPr>
                <p:cNvPr id="22" name="Rectangle 21">
                  <a:extLst>
                    <a:ext uri="{FF2B5EF4-FFF2-40B4-BE49-F238E27FC236}">
                      <a16:creationId xmlns:a16="http://schemas.microsoft.com/office/drawing/2014/main" id="{0CCDBFA2-5DFC-38F0-A507-98F2831F106D}"/>
                    </a:ext>
                  </a:extLst>
                </p:cNvPr>
                <p:cNvSpPr/>
                <p:nvPr/>
              </p:nvSpPr>
              <p:spPr>
                <a:xfrm>
                  <a:off x="8746684" y="1520834"/>
                  <a:ext cx="88405" cy="517357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GB"/>
                </a:p>
              </p:txBody>
            </p:sp>
          </p:grpSp>
          <p:pic>
            <p:nvPicPr>
              <p:cNvPr id="7" name="Picture 6">
                <a:extLst>
                  <a:ext uri="{FF2B5EF4-FFF2-40B4-BE49-F238E27FC236}">
                    <a16:creationId xmlns:a16="http://schemas.microsoft.com/office/drawing/2014/main" id="{5D86E65B-B858-3FB5-BC1A-331DED845B35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r:embed="rId8"/>
              <a:srcRect l="20589" t="11351" r="-711" b="73192"/>
              <a:stretch>
                <a:fillRect/>
              </a:stretch>
            </p:blipFill>
            <p:spPr>
              <a:xfrm>
                <a:off x="5380250" y="2084019"/>
                <a:ext cx="691595" cy="916356"/>
              </a:xfrm>
              <a:prstGeom prst="roundRect">
                <a:avLst>
                  <a:gd name="adj" fmla="val 0"/>
                </a:avLst>
              </a:prstGeom>
              <a:solidFill>
                <a:srgbClr val="FFFFFF">
                  <a:shade val="85000"/>
                </a:srgbClr>
              </a:solidFill>
              <a:ln>
                <a:noFill/>
              </a:ln>
              <a:effectLst>
                <a:reflection blurRad="12700" stA="38000" endPos="28000" dist="5000" dir="5400000" sy="-100000" algn="bl" rotWithShape="0"/>
              </a:effectLst>
            </p:spPr>
          </p:pic>
          <p:pic>
            <p:nvPicPr>
              <p:cNvPr id="10" name="Picture 9">
                <a:extLst>
                  <a:ext uri="{FF2B5EF4-FFF2-40B4-BE49-F238E27FC236}">
                    <a16:creationId xmlns:a16="http://schemas.microsoft.com/office/drawing/2014/main" id="{94BBFD2D-A5F1-EF37-2C87-23664161E42C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r:embed="rId8"/>
              <a:srcRect l="20442" t="78600" r="-4143" b="5868"/>
              <a:stretch>
                <a:fillRect/>
              </a:stretch>
            </p:blipFill>
            <p:spPr>
              <a:xfrm>
                <a:off x="5380035" y="5335589"/>
                <a:ext cx="719140" cy="1071560"/>
              </a:xfrm>
              <a:prstGeom prst="rect">
                <a:avLst/>
              </a:prstGeom>
            </p:spPr>
          </p:pic>
          <p:pic>
            <p:nvPicPr>
              <p:cNvPr id="17" name="Picture 16">
                <a:extLst>
                  <a:ext uri="{FF2B5EF4-FFF2-40B4-BE49-F238E27FC236}">
                    <a16:creationId xmlns:a16="http://schemas.microsoft.com/office/drawing/2014/main" id="{806C6316-213C-D1DF-7F2B-0E47C4BB5628}"/>
                  </a:ext>
                </a:extLst>
              </p:cNvPr>
              <p:cNvPicPr preferRelativeResize="0">
                <a:picLocks/>
              </p:cNvPicPr>
              <p:nvPr/>
            </p:nvPicPr>
            <p:blipFill>
              <a:blip r:embed="rId8"/>
              <a:srcRect l="20681" t="44709" r="-46" b="39272"/>
              <a:stretch>
                <a:fillRect/>
              </a:stretch>
            </p:blipFill>
            <p:spPr>
              <a:xfrm>
                <a:off x="5384219" y="3463999"/>
                <a:ext cx="675269" cy="1268656"/>
              </a:xfrm>
              <a:prstGeom prst="rect">
                <a:avLst/>
              </a:prstGeom>
            </p:spPr>
          </p:pic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F453F3D6-7E3B-2D5A-DDEA-661E9CBE96CD}"/>
                  </a:ext>
                </a:extLst>
              </p:cNvPr>
              <p:cNvSpPr/>
              <p:nvPr/>
            </p:nvSpPr>
            <p:spPr>
              <a:xfrm>
                <a:off x="1365250" y="5022850"/>
                <a:ext cx="4680000" cy="1440000"/>
              </a:xfrm>
              <a:prstGeom prst="rect">
                <a:avLst/>
              </a:prstGeom>
              <a:noFill/>
              <a:ln>
                <a:solidFill>
                  <a:srgbClr val="33CC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F881FF1-3C23-73FA-60FA-8E5BDE9B2D5C}"/>
                  </a:ext>
                </a:extLst>
              </p:cNvPr>
              <p:cNvSpPr/>
              <p:nvPr/>
            </p:nvSpPr>
            <p:spPr>
              <a:xfrm>
                <a:off x="1365250" y="3295650"/>
                <a:ext cx="4680000" cy="1440000"/>
              </a:xfrm>
              <a:prstGeom prst="rect">
                <a:avLst/>
              </a:prstGeom>
              <a:noFill/>
              <a:ln>
                <a:solidFill>
                  <a:srgbClr val="33CC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7B3F3CC9-495D-B41F-F0B1-9D635CAD1EF9}"/>
                  </a:ext>
                </a:extLst>
              </p:cNvPr>
              <p:cNvSpPr/>
              <p:nvPr/>
            </p:nvSpPr>
            <p:spPr>
              <a:xfrm>
                <a:off x="1365300" y="1560375"/>
                <a:ext cx="4680000" cy="1440000"/>
              </a:xfrm>
              <a:prstGeom prst="rect">
                <a:avLst/>
              </a:prstGeom>
              <a:noFill/>
              <a:ln>
                <a:solidFill>
                  <a:srgbClr val="33CCCC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EFDF8C4-0F75-E14A-CEF2-F1AA5D9DFC38}"/>
                </a:ext>
              </a:extLst>
            </p:cNvPr>
            <p:cNvSpPr txBox="1"/>
            <p:nvPr/>
          </p:nvSpPr>
          <p:spPr>
            <a:xfrm>
              <a:off x="3904147" y="3492335"/>
              <a:ext cx="216000" cy="148245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txBody>
            <a:bodyPr wrap="square" lIns="0" rIns="0" rtlCol="0">
              <a:spAutoFit/>
            </a:bodyPr>
            <a:lstStyle/>
            <a:p>
              <a:pPr algn="r">
                <a:spcAft>
                  <a:spcPts val="1800"/>
                </a:spcAft>
              </a:pPr>
              <a:r>
                <a:rPr lang="en-GB" sz="1600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7.5</a:t>
              </a:r>
            </a:p>
            <a:p>
              <a:pPr algn="r">
                <a:spcAft>
                  <a:spcPts val="1800"/>
                </a:spcAft>
              </a:pPr>
              <a:r>
                <a:rPr lang="en-GB" sz="1600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5.0</a:t>
              </a:r>
            </a:p>
            <a:p>
              <a:pPr algn="r">
                <a:spcAft>
                  <a:spcPts val="1800"/>
                </a:spcAft>
              </a:pPr>
              <a:r>
                <a:rPr lang="en-GB" sz="1600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2.5</a:t>
              </a:r>
            </a:p>
            <a:p>
              <a:pPr algn="r">
                <a:spcAft>
                  <a:spcPts val="1800"/>
                </a:spcAft>
              </a:pPr>
              <a:r>
                <a:rPr lang="en-GB" sz="1600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0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2D6FDD80-A214-47BB-3D1D-8956CEBE84D1}"/>
              </a:ext>
            </a:extLst>
          </p:cNvPr>
          <p:cNvSpPr txBox="1"/>
          <p:nvPr/>
        </p:nvSpPr>
        <p:spPr>
          <a:xfrm>
            <a:off x="4397635" y="5458300"/>
            <a:ext cx="41395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200" dirty="0">
                <a:latin typeface="Neutraface Text Demi" panose="02000600040000020004" pitchFamily="50" charset="0"/>
              </a:rPr>
              <a:t>OM                          WM             SM                    MM            DM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4F4F450-C96B-1894-8018-A3EF1398B1C2}"/>
              </a:ext>
            </a:extLst>
          </p:cNvPr>
          <p:cNvSpPr txBox="1"/>
          <p:nvPr/>
        </p:nvSpPr>
        <p:spPr>
          <a:xfrm>
            <a:off x="160313" y="5946244"/>
            <a:ext cx="3428872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2000"/>
              </a:lnSpc>
            </a:pP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CC0099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  <a:sym typeface="Wingdings 3" panose="05040102010807070707" pitchFamily="18" charset="2"/>
              </a:rPr>
              <a:t>shows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  <a:r>
              <a:rPr lang="en-GB" dirty="0">
                <a:solidFill>
                  <a:srgbClr val="000000"/>
                </a:solidFill>
                <a:latin typeface="Neutraface Text Demi" panose="02000600040000020004" pitchFamily="50" charset="0"/>
                <a:sym typeface="Symbol" panose="05050102010706020507" pitchFamily="18" charset="2"/>
              </a:rPr>
              <a:t>the Ort (OM), Wolf (WM), Spörer (SM), Maunder (MM) &amp; Dalton (DM) minima 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Neutraface Text Demi" panose="02000600040000020004" pitchFamily="50" charset="0"/>
                <a:ea typeface="+mn-ea"/>
                <a:cs typeface="+mn-cs"/>
                <a:sym typeface="Symbol" panose="05050102010706020507" pitchFamily="18" charset="2"/>
              </a:rPr>
              <a:t> 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2DF8C97-396E-B3A3-15DB-65CFAA3BD8F0}"/>
              </a:ext>
            </a:extLst>
          </p:cNvPr>
          <p:cNvSpPr txBox="1"/>
          <p:nvPr/>
        </p:nvSpPr>
        <p:spPr>
          <a:xfrm>
            <a:off x="4376353" y="3637439"/>
            <a:ext cx="41395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200" dirty="0">
                <a:latin typeface="Neutraface Text Demi" panose="02000600040000020004" pitchFamily="50" charset="0"/>
              </a:rPr>
              <a:t>OM                          WM             SM                    MM            DM</a:t>
            </a:r>
          </a:p>
        </p:txBody>
      </p:sp>
    </p:spTree>
    <p:extLst>
      <p:ext uri="{BB962C8B-B14F-4D97-AF65-F5344CB8AC3E}">
        <p14:creationId xmlns:p14="http://schemas.microsoft.com/office/powerpoint/2010/main" val="161454794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E7C780-31C5-DFB2-8C0A-FC7C32F418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A3F8240-1F68-67CC-5BD6-4E5B6FA784EF}"/>
              </a:ext>
            </a:extLst>
          </p:cNvPr>
          <p:cNvGrpSpPr/>
          <p:nvPr/>
        </p:nvGrpSpPr>
        <p:grpSpPr>
          <a:xfrm>
            <a:off x="2667" y="-15876"/>
            <a:ext cx="3633902" cy="2246338"/>
            <a:chOff x="2186218" y="197471"/>
            <a:chExt cx="2541557" cy="1308052"/>
          </a:xfrm>
        </p:grpSpPr>
        <p:sp>
          <p:nvSpPr>
            <p:cNvPr id="6" name="Oval 13">
              <a:extLst>
                <a:ext uri="{FF2B5EF4-FFF2-40B4-BE49-F238E27FC236}">
                  <a16:creationId xmlns:a16="http://schemas.microsoft.com/office/drawing/2014/main" id="{89C7E808-10D5-22B8-40C5-5F67A98A4443}"/>
                </a:ext>
              </a:extLst>
            </p:cNvPr>
            <p:cNvSpPr/>
            <p:nvPr/>
          </p:nvSpPr>
          <p:spPr>
            <a:xfrm>
              <a:off x="2987475" y="694596"/>
              <a:ext cx="892662" cy="801822"/>
            </a:xfrm>
            <a:custGeom>
              <a:avLst/>
              <a:gdLst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985838"/>
                <a:gd name="connsiteY0" fmla="*/ 261198 h 522396"/>
                <a:gd name="connsiteX1" fmla="*/ 492919 w 985838"/>
                <a:gd name="connsiteY1" fmla="*/ 0 h 522396"/>
                <a:gd name="connsiteX2" fmla="*/ 985838 w 985838"/>
                <a:gd name="connsiteY2" fmla="*/ 261198 h 522396"/>
                <a:gd name="connsiteX3" fmla="*/ 492919 w 985838"/>
                <a:gd name="connsiteY3" fmla="*/ 522396 h 522396"/>
                <a:gd name="connsiteX4" fmla="*/ 0 w 985838"/>
                <a:gd name="connsiteY4" fmla="*/ 261198 h 522396"/>
                <a:gd name="connsiteX0" fmla="*/ 0 w 554533"/>
                <a:gd name="connsiteY0" fmla="*/ 271476 h 532674"/>
                <a:gd name="connsiteX1" fmla="*/ 492919 w 554533"/>
                <a:gd name="connsiteY1" fmla="*/ 10278 h 532674"/>
                <a:gd name="connsiteX2" fmla="*/ 492919 w 554533"/>
                <a:gd name="connsiteY2" fmla="*/ 532674 h 532674"/>
                <a:gd name="connsiteX3" fmla="*/ 0 w 554533"/>
                <a:gd name="connsiteY3" fmla="*/ 271476 h 532674"/>
                <a:gd name="connsiteX0" fmla="*/ 0 w 492919"/>
                <a:gd name="connsiteY0" fmla="*/ 271476 h 532674"/>
                <a:gd name="connsiteX1" fmla="*/ 492919 w 492919"/>
                <a:gd name="connsiteY1" fmla="*/ 10278 h 532674"/>
                <a:gd name="connsiteX2" fmla="*/ 492919 w 492919"/>
                <a:gd name="connsiteY2" fmla="*/ 532674 h 532674"/>
                <a:gd name="connsiteX3" fmla="*/ 0 w 492919"/>
                <a:gd name="connsiteY3" fmla="*/ 271476 h 532674"/>
                <a:gd name="connsiteX0" fmla="*/ 0 w 541602"/>
                <a:gd name="connsiteY0" fmla="*/ 261541 h 522739"/>
                <a:gd name="connsiteX1" fmla="*/ 492919 w 541602"/>
                <a:gd name="connsiteY1" fmla="*/ 343 h 522739"/>
                <a:gd name="connsiteX2" fmla="*/ 492919 w 541602"/>
                <a:gd name="connsiteY2" fmla="*/ 522739 h 522739"/>
                <a:gd name="connsiteX3" fmla="*/ 0 w 541602"/>
                <a:gd name="connsiteY3" fmla="*/ 261541 h 522739"/>
                <a:gd name="connsiteX0" fmla="*/ 0 w 492919"/>
                <a:gd name="connsiteY0" fmla="*/ 261541 h 522739"/>
                <a:gd name="connsiteX1" fmla="*/ 492919 w 492919"/>
                <a:gd name="connsiteY1" fmla="*/ 343 h 522739"/>
                <a:gd name="connsiteX2" fmla="*/ 492919 w 492919"/>
                <a:gd name="connsiteY2" fmla="*/ 522739 h 522739"/>
                <a:gd name="connsiteX3" fmla="*/ 0 w 492919"/>
                <a:gd name="connsiteY3" fmla="*/ 261541 h 522739"/>
                <a:gd name="connsiteX0" fmla="*/ 0 w 492919"/>
                <a:gd name="connsiteY0" fmla="*/ 261297 h 522495"/>
                <a:gd name="connsiteX1" fmla="*/ 492919 w 492919"/>
                <a:gd name="connsiteY1" fmla="*/ 99 h 522495"/>
                <a:gd name="connsiteX2" fmla="*/ 492919 w 492919"/>
                <a:gd name="connsiteY2" fmla="*/ 522495 h 522495"/>
                <a:gd name="connsiteX3" fmla="*/ 0 w 492919"/>
                <a:gd name="connsiteY3" fmla="*/ 261297 h 522495"/>
                <a:gd name="connsiteX0" fmla="*/ 90 w 493009"/>
                <a:gd name="connsiteY0" fmla="*/ 261297 h 527400"/>
                <a:gd name="connsiteX1" fmla="*/ 493009 w 493009"/>
                <a:gd name="connsiteY1" fmla="*/ 99 h 527400"/>
                <a:gd name="connsiteX2" fmla="*/ 493009 w 493009"/>
                <a:gd name="connsiteY2" fmla="*/ 522495 h 527400"/>
                <a:gd name="connsiteX3" fmla="*/ 90 w 493009"/>
                <a:gd name="connsiteY3" fmla="*/ 261297 h 527400"/>
                <a:gd name="connsiteX0" fmla="*/ 11 w 492930"/>
                <a:gd name="connsiteY0" fmla="*/ 261295 h 527340"/>
                <a:gd name="connsiteX1" fmla="*/ 492930 w 492930"/>
                <a:gd name="connsiteY1" fmla="*/ 97 h 527340"/>
                <a:gd name="connsiteX2" fmla="*/ 492930 w 492930"/>
                <a:gd name="connsiteY2" fmla="*/ 522493 h 527340"/>
                <a:gd name="connsiteX3" fmla="*/ 11 w 492930"/>
                <a:gd name="connsiteY3" fmla="*/ 261295 h 527340"/>
                <a:gd name="connsiteX0" fmla="*/ 11 w 638450"/>
                <a:gd name="connsiteY0" fmla="*/ 261258 h 527303"/>
                <a:gd name="connsiteX1" fmla="*/ 492930 w 638450"/>
                <a:gd name="connsiteY1" fmla="*/ 60 h 527303"/>
                <a:gd name="connsiteX2" fmla="*/ 492930 w 638450"/>
                <a:gd name="connsiteY2" fmla="*/ 522456 h 527303"/>
                <a:gd name="connsiteX3" fmla="*/ 11 w 63845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258 h 527303"/>
                <a:gd name="connsiteX1" fmla="*/ 492930 w 492930"/>
                <a:gd name="connsiteY1" fmla="*/ 60 h 527303"/>
                <a:gd name="connsiteX2" fmla="*/ 492930 w 492930"/>
                <a:gd name="connsiteY2" fmla="*/ 522456 h 527303"/>
                <a:gd name="connsiteX3" fmla="*/ 11 w 492930"/>
                <a:gd name="connsiteY3" fmla="*/ 261258 h 527303"/>
                <a:gd name="connsiteX0" fmla="*/ 11 w 492930"/>
                <a:gd name="connsiteY0" fmla="*/ 261198 h 527243"/>
                <a:gd name="connsiteX1" fmla="*/ 492930 w 492930"/>
                <a:gd name="connsiteY1" fmla="*/ 0 h 527243"/>
                <a:gd name="connsiteX2" fmla="*/ 492930 w 492930"/>
                <a:gd name="connsiteY2" fmla="*/ 522396 h 527243"/>
                <a:gd name="connsiteX3" fmla="*/ 11 w 492930"/>
                <a:gd name="connsiteY3" fmla="*/ 261198 h 527243"/>
                <a:gd name="connsiteX0" fmla="*/ 3 w 492922"/>
                <a:gd name="connsiteY0" fmla="*/ 261198 h 527504"/>
                <a:gd name="connsiteX1" fmla="*/ 492922 w 492922"/>
                <a:gd name="connsiteY1" fmla="*/ 0 h 527504"/>
                <a:gd name="connsiteX2" fmla="*/ 492922 w 492922"/>
                <a:gd name="connsiteY2" fmla="*/ 522396 h 527504"/>
                <a:gd name="connsiteX3" fmla="*/ 3 w 492922"/>
                <a:gd name="connsiteY3" fmla="*/ 261198 h 527504"/>
                <a:gd name="connsiteX0" fmla="*/ 4 w 492923"/>
                <a:gd name="connsiteY0" fmla="*/ 261198 h 522396"/>
                <a:gd name="connsiteX1" fmla="*/ 492923 w 492923"/>
                <a:gd name="connsiteY1" fmla="*/ 0 h 522396"/>
                <a:gd name="connsiteX2" fmla="*/ 492923 w 492923"/>
                <a:gd name="connsiteY2" fmla="*/ 522396 h 522396"/>
                <a:gd name="connsiteX3" fmla="*/ 4 w 492923"/>
                <a:gd name="connsiteY3" fmla="*/ 261198 h 522396"/>
                <a:gd name="connsiteX0" fmla="*/ 23 w 492942"/>
                <a:gd name="connsiteY0" fmla="*/ 261198 h 522451"/>
                <a:gd name="connsiteX1" fmla="*/ 492942 w 492942"/>
                <a:gd name="connsiteY1" fmla="*/ 0 h 522451"/>
                <a:gd name="connsiteX2" fmla="*/ 492942 w 492942"/>
                <a:gd name="connsiteY2" fmla="*/ 522396 h 522451"/>
                <a:gd name="connsiteX3" fmla="*/ 23 w 492942"/>
                <a:gd name="connsiteY3" fmla="*/ 261198 h 522451"/>
                <a:gd name="connsiteX0" fmla="*/ 23 w 492942"/>
                <a:gd name="connsiteY0" fmla="*/ 261198 h 522458"/>
                <a:gd name="connsiteX1" fmla="*/ 492942 w 492942"/>
                <a:gd name="connsiteY1" fmla="*/ 0 h 522458"/>
                <a:gd name="connsiteX2" fmla="*/ 492942 w 492942"/>
                <a:gd name="connsiteY2" fmla="*/ 522396 h 522458"/>
                <a:gd name="connsiteX3" fmla="*/ 23 w 492942"/>
                <a:gd name="connsiteY3" fmla="*/ 261198 h 522458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23 w 492942"/>
                <a:gd name="connsiteY0" fmla="*/ 261198 h 522449"/>
                <a:gd name="connsiteX1" fmla="*/ 492942 w 492942"/>
                <a:gd name="connsiteY1" fmla="*/ 0 h 522449"/>
                <a:gd name="connsiteX2" fmla="*/ 492942 w 492942"/>
                <a:gd name="connsiteY2" fmla="*/ 522396 h 522449"/>
                <a:gd name="connsiteX3" fmla="*/ 23 w 492942"/>
                <a:gd name="connsiteY3" fmla="*/ 261198 h 522449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932 w 492932"/>
                <a:gd name="connsiteY2" fmla="*/ 522396 h 522396"/>
                <a:gd name="connsiteX3" fmla="*/ 13 w 492932"/>
                <a:gd name="connsiteY3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932 w 492932"/>
                <a:gd name="connsiteY3" fmla="*/ 522396 h 522396"/>
                <a:gd name="connsiteX4" fmla="*/ 13 w 492932"/>
                <a:gd name="connsiteY4" fmla="*/ 261198 h 522396"/>
                <a:gd name="connsiteX0" fmla="*/ 13 w 494308"/>
                <a:gd name="connsiteY0" fmla="*/ 261198 h 522396"/>
                <a:gd name="connsiteX1" fmla="*/ 492932 w 494308"/>
                <a:gd name="connsiteY1" fmla="*/ 0 h 522396"/>
                <a:gd name="connsiteX2" fmla="*/ 492612 w 494308"/>
                <a:gd name="connsiteY2" fmla="*/ 167281 h 522396"/>
                <a:gd name="connsiteX3" fmla="*/ 492932 w 494308"/>
                <a:gd name="connsiteY3" fmla="*/ 522396 h 522396"/>
                <a:gd name="connsiteX4" fmla="*/ 13 w 494308"/>
                <a:gd name="connsiteY4" fmla="*/ 261198 h 522396"/>
                <a:gd name="connsiteX0" fmla="*/ 13 w 529349"/>
                <a:gd name="connsiteY0" fmla="*/ 261198 h 523990"/>
                <a:gd name="connsiteX1" fmla="*/ 492932 w 529349"/>
                <a:gd name="connsiteY1" fmla="*/ 0 h 523990"/>
                <a:gd name="connsiteX2" fmla="*/ 492612 w 529349"/>
                <a:gd name="connsiteY2" fmla="*/ 167281 h 523990"/>
                <a:gd name="connsiteX3" fmla="*/ 492612 w 529349"/>
                <a:gd name="connsiteY3" fmla="*/ 361352 h 523990"/>
                <a:gd name="connsiteX4" fmla="*/ 492932 w 529349"/>
                <a:gd name="connsiteY4" fmla="*/ 522396 h 523990"/>
                <a:gd name="connsiteX5" fmla="*/ 13 w 529349"/>
                <a:gd name="connsiteY5" fmla="*/ 261198 h 523990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492612 w 492932"/>
                <a:gd name="connsiteY3" fmla="*/ 361352 h 522396"/>
                <a:gd name="connsiteX4" fmla="*/ 492932 w 492932"/>
                <a:gd name="connsiteY4" fmla="*/ 522396 h 522396"/>
                <a:gd name="connsiteX5" fmla="*/ 13 w 492932"/>
                <a:gd name="connsiteY5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492932"/>
                <a:gd name="connsiteY0" fmla="*/ 261198 h 522396"/>
                <a:gd name="connsiteX1" fmla="*/ 492932 w 492932"/>
                <a:gd name="connsiteY1" fmla="*/ 0 h 522396"/>
                <a:gd name="connsiteX2" fmla="*/ 492612 w 492932"/>
                <a:gd name="connsiteY2" fmla="*/ 167281 h 522396"/>
                <a:gd name="connsiteX3" fmla="*/ 285443 w 492932"/>
                <a:gd name="connsiteY3" fmla="*/ 264912 h 522396"/>
                <a:gd name="connsiteX4" fmla="*/ 492612 w 492932"/>
                <a:gd name="connsiteY4" fmla="*/ 361352 h 522396"/>
                <a:gd name="connsiteX5" fmla="*/ 492932 w 492932"/>
                <a:gd name="connsiteY5" fmla="*/ 522396 h 522396"/>
                <a:gd name="connsiteX6" fmla="*/ 13 w 492932"/>
                <a:gd name="connsiteY6" fmla="*/ 261198 h 522396"/>
                <a:gd name="connsiteX0" fmla="*/ 13 w 989102"/>
                <a:gd name="connsiteY0" fmla="*/ 263835 h 525033"/>
                <a:gd name="connsiteX1" fmla="*/ 492932 w 989102"/>
                <a:gd name="connsiteY1" fmla="*/ 2637 h 525033"/>
                <a:gd name="connsiteX2" fmla="*/ 989102 w 989102"/>
                <a:gd name="connsiteY2" fmla="*/ 267252 h 525033"/>
                <a:gd name="connsiteX3" fmla="*/ 492612 w 989102"/>
                <a:gd name="connsiteY3" fmla="*/ 169918 h 525033"/>
                <a:gd name="connsiteX4" fmla="*/ 285443 w 989102"/>
                <a:gd name="connsiteY4" fmla="*/ 267549 h 525033"/>
                <a:gd name="connsiteX5" fmla="*/ 492612 w 989102"/>
                <a:gd name="connsiteY5" fmla="*/ 363989 h 525033"/>
                <a:gd name="connsiteX6" fmla="*/ 492932 w 989102"/>
                <a:gd name="connsiteY6" fmla="*/ 525033 h 525033"/>
                <a:gd name="connsiteX7" fmla="*/ 13 w 989102"/>
                <a:gd name="connsiteY7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4144"/>
                <a:gd name="connsiteY0" fmla="*/ 263835 h 525033"/>
                <a:gd name="connsiteX1" fmla="*/ 492932 w 994144"/>
                <a:gd name="connsiteY1" fmla="*/ 2637 h 525033"/>
                <a:gd name="connsiteX2" fmla="*/ 989102 w 994144"/>
                <a:gd name="connsiteY2" fmla="*/ 267252 h 525033"/>
                <a:gd name="connsiteX3" fmla="*/ 700971 w 994144"/>
                <a:gd name="connsiteY3" fmla="*/ 268444 h 525033"/>
                <a:gd name="connsiteX4" fmla="*/ 492612 w 994144"/>
                <a:gd name="connsiteY4" fmla="*/ 169918 h 525033"/>
                <a:gd name="connsiteX5" fmla="*/ 285443 w 994144"/>
                <a:gd name="connsiteY5" fmla="*/ 267549 h 525033"/>
                <a:gd name="connsiteX6" fmla="*/ 492612 w 994144"/>
                <a:gd name="connsiteY6" fmla="*/ 363989 h 525033"/>
                <a:gd name="connsiteX7" fmla="*/ 492932 w 994144"/>
                <a:gd name="connsiteY7" fmla="*/ 525033 h 525033"/>
                <a:gd name="connsiteX8" fmla="*/ 13 w 994144"/>
                <a:gd name="connsiteY8" fmla="*/ 263835 h 525033"/>
                <a:gd name="connsiteX0" fmla="*/ 13 w 993117"/>
                <a:gd name="connsiteY0" fmla="*/ 263835 h 525033"/>
                <a:gd name="connsiteX1" fmla="*/ 492932 w 993117"/>
                <a:gd name="connsiteY1" fmla="*/ 2637 h 525033"/>
                <a:gd name="connsiteX2" fmla="*/ 989102 w 993117"/>
                <a:gd name="connsiteY2" fmla="*/ 267252 h 525033"/>
                <a:gd name="connsiteX3" fmla="*/ 700971 w 993117"/>
                <a:gd name="connsiteY3" fmla="*/ 268444 h 525033"/>
                <a:gd name="connsiteX4" fmla="*/ 492612 w 993117"/>
                <a:gd name="connsiteY4" fmla="*/ 169918 h 525033"/>
                <a:gd name="connsiteX5" fmla="*/ 285443 w 993117"/>
                <a:gd name="connsiteY5" fmla="*/ 267549 h 525033"/>
                <a:gd name="connsiteX6" fmla="*/ 492612 w 993117"/>
                <a:gd name="connsiteY6" fmla="*/ 363989 h 525033"/>
                <a:gd name="connsiteX7" fmla="*/ 492932 w 993117"/>
                <a:gd name="connsiteY7" fmla="*/ 525033 h 525033"/>
                <a:gd name="connsiteX8" fmla="*/ 13 w 993117"/>
                <a:gd name="connsiteY8" fmla="*/ 263835 h 525033"/>
                <a:gd name="connsiteX0" fmla="*/ 13 w 993039"/>
                <a:gd name="connsiteY0" fmla="*/ 263835 h 525033"/>
                <a:gd name="connsiteX1" fmla="*/ 492932 w 993039"/>
                <a:gd name="connsiteY1" fmla="*/ 2637 h 525033"/>
                <a:gd name="connsiteX2" fmla="*/ 989102 w 993039"/>
                <a:gd name="connsiteY2" fmla="*/ 267252 h 525033"/>
                <a:gd name="connsiteX3" fmla="*/ 700971 w 993039"/>
                <a:gd name="connsiteY3" fmla="*/ 268444 h 525033"/>
                <a:gd name="connsiteX4" fmla="*/ 492612 w 993039"/>
                <a:gd name="connsiteY4" fmla="*/ 169918 h 525033"/>
                <a:gd name="connsiteX5" fmla="*/ 285443 w 993039"/>
                <a:gd name="connsiteY5" fmla="*/ 267549 h 525033"/>
                <a:gd name="connsiteX6" fmla="*/ 492612 w 993039"/>
                <a:gd name="connsiteY6" fmla="*/ 363989 h 525033"/>
                <a:gd name="connsiteX7" fmla="*/ 492932 w 993039"/>
                <a:gd name="connsiteY7" fmla="*/ 525033 h 525033"/>
                <a:gd name="connsiteX8" fmla="*/ 13 w 993039"/>
                <a:gd name="connsiteY8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4180"/>
                <a:gd name="connsiteY0" fmla="*/ 263835 h 525033"/>
                <a:gd name="connsiteX1" fmla="*/ 492932 w 994180"/>
                <a:gd name="connsiteY1" fmla="*/ 2637 h 525033"/>
                <a:gd name="connsiteX2" fmla="*/ 989102 w 994180"/>
                <a:gd name="connsiteY2" fmla="*/ 267252 h 525033"/>
                <a:gd name="connsiteX3" fmla="*/ 528331 w 994180"/>
                <a:gd name="connsiteY3" fmla="*/ 364884 h 525033"/>
                <a:gd name="connsiteX4" fmla="*/ 700971 w 994180"/>
                <a:gd name="connsiteY4" fmla="*/ 268444 h 525033"/>
                <a:gd name="connsiteX5" fmla="*/ 492612 w 994180"/>
                <a:gd name="connsiteY5" fmla="*/ 169918 h 525033"/>
                <a:gd name="connsiteX6" fmla="*/ 285443 w 994180"/>
                <a:gd name="connsiteY6" fmla="*/ 267549 h 525033"/>
                <a:gd name="connsiteX7" fmla="*/ 492612 w 994180"/>
                <a:gd name="connsiteY7" fmla="*/ 363989 h 525033"/>
                <a:gd name="connsiteX8" fmla="*/ 492932 w 994180"/>
                <a:gd name="connsiteY8" fmla="*/ 525033 h 525033"/>
                <a:gd name="connsiteX9" fmla="*/ 13 w 994180"/>
                <a:gd name="connsiteY9" fmla="*/ 263835 h 525033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6751"/>
                <a:gd name="connsiteX1" fmla="*/ 492932 w 991293"/>
                <a:gd name="connsiteY1" fmla="*/ 2637 h 526751"/>
                <a:gd name="connsiteX2" fmla="*/ 989102 w 991293"/>
                <a:gd name="connsiteY2" fmla="*/ 267252 h 526751"/>
                <a:gd name="connsiteX3" fmla="*/ 533093 w 991293"/>
                <a:gd name="connsiteY3" fmla="*/ 525619 h 526751"/>
                <a:gd name="connsiteX4" fmla="*/ 528331 w 991293"/>
                <a:gd name="connsiteY4" fmla="*/ 364884 h 526751"/>
                <a:gd name="connsiteX5" fmla="*/ 700971 w 991293"/>
                <a:gd name="connsiteY5" fmla="*/ 268444 h 526751"/>
                <a:gd name="connsiteX6" fmla="*/ 492612 w 991293"/>
                <a:gd name="connsiteY6" fmla="*/ 169918 h 526751"/>
                <a:gd name="connsiteX7" fmla="*/ 285443 w 991293"/>
                <a:gd name="connsiteY7" fmla="*/ 267549 h 526751"/>
                <a:gd name="connsiteX8" fmla="*/ 492612 w 991293"/>
                <a:gd name="connsiteY8" fmla="*/ 363989 h 526751"/>
                <a:gd name="connsiteX9" fmla="*/ 492932 w 991293"/>
                <a:gd name="connsiteY9" fmla="*/ 525033 h 526751"/>
                <a:gd name="connsiteX10" fmla="*/ 13 w 991293"/>
                <a:gd name="connsiteY10" fmla="*/ 263835 h 526751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91293"/>
                <a:gd name="connsiteY0" fmla="*/ 263835 h 525619"/>
                <a:gd name="connsiteX1" fmla="*/ 492932 w 991293"/>
                <a:gd name="connsiteY1" fmla="*/ 2637 h 525619"/>
                <a:gd name="connsiteX2" fmla="*/ 989102 w 991293"/>
                <a:gd name="connsiteY2" fmla="*/ 267252 h 525619"/>
                <a:gd name="connsiteX3" fmla="*/ 533093 w 991293"/>
                <a:gd name="connsiteY3" fmla="*/ 525619 h 525619"/>
                <a:gd name="connsiteX4" fmla="*/ 528331 w 991293"/>
                <a:gd name="connsiteY4" fmla="*/ 364884 h 525619"/>
                <a:gd name="connsiteX5" fmla="*/ 700971 w 991293"/>
                <a:gd name="connsiteY5" fmla="*/ 268444 h 525619"/>
                <a:gd name="connsiteX6" fmla="*/ 492612 w 991293"/>
                <a:gd name="connsiteY6" fmla="*/ 169918 h 525619"/>
                <a:gd name="connsiteX7" fmla="*/ 285443 w 991293"/>
                <a:gd name="connsiteY7" fmla="*/ 267549 h 525619"/>
                <a:gd name="connsiteX8" fmla="*/ 492612 w 991293"/>
                <a:gd name="connsiteY8" fmla="*/ 363989 h 525619"/>
                <a:gd name="connsiteX9" fmla="*/ 492932 w 991293"/>
                <a:gd name="connsiteY9" fmla="*/ 525033 h 525619"/>
                <a:gd name="connsiteX10" fmla="*/ 13 w 991293"/>
                <a:gd name="connsiteY10" fmla="*/ 263835 h 525619"/>
                <a:gd name="connsiteX0" fmla="*/ 13 w 985370"/>
                <a:gd name="connsiteY0" fmla="*/ 263815 h 525599"/>
                <a:gd name="connsiteX1" fmla="*/ 492932 w 985370"/>
                <a:gd name="connsiteY1" fmla="*/ 2617 h 525599"/>
                <a:gd name="connsiteX2" fmla="*/ 983149 w 985370"/>
                <a:gd name="connsiteY2" fmla="*/ 269614 h 525599"/>
                <a:gd name="connsiteX3" fmla="*/ 533093 w 985370"/>
                <a:gd name="connsiteY3" fmla="*/ 525599 h 525599"/>
                <a:gd name="connsiteX4" fmla="*/ 528331 w 985370"/>
                <a:gd name="connsiteY4" fmla="*/ 364864 h 525599"/>
                <a:gd name="connsiteX5" fmla="*/ 700971 w 985370"/>
                <a:gd name="connsiteY5" fmla="*/ 268424 h 525599"/>
                <a:gd name="connsiteX6" fmla="*/ 492612 w 985370"/>
                <a:gd name="connsiteY6" fmla="*/ 169898 h 525599"/>
                <a:gd name="connsiteX7" fmla="*/ 285443 w 985370"/>
                <a:gd name="connsiteY7" fmla="*/ 267529 h 525599"/>
                <a:gd name="connsiteX8" fmla="*/ 492612 w 985370"/>
                <a:gd name="connsiteY8" fmla="*/ 363969 h 525599"/>
                <a:gd name="connsiteX9" fmla="*/ 492932 w 985370"/>
                <a:gd name="connsiteY9" fmla="*/ 525013 h 525599"/>
                <a:gd name="connsiteX10" fmla="*/ 13 w 985370"/>
                <a:gd name="connsiteY10" fmla="*/ 263815 h 525599"/>
                <a:gd name="connsiteX0" fmla="*/ 13 w 985370"/>
                <a:gd name="connsiteY0" fmla="*/ 264095 h 525879"/>
                <a:gd name="connsiteX1" fmla="*/ 492932 w 985370"/>
                <a:gd name="connsiteY1" fmla="*/ 2897 h 525879"/>
                <a:gd name="connsiteX2" fmla="*/ 983149 w 985370"/>
                <a:gd name="connsiteY2" fmla="*/ 269894 h 525879"/>
                <a:gd name="connsiteX3" fmla="*/ 533093 w 985370"/>
                <a:gd name="connsiteY3" fmla="*/ 525879 h 525879"/>
                <a:gd name="connsiteX4" fmla="*/ 528331 w 985370"/>
                <a:gd name="connsiteY4" fmla="*/ 365144 h 525879"/>
                <a:gd name="connsiteX5" fmla="*/ 700971 w 985370"/>
                <a:gd name="connsiteY5" fmla="*/ 268704 h 525879"/>
                <a:gd name="connsiteX6" fmla="*/ 492612 w 985370"/>
                <a:gd name="connsiteY6" fmla="*/ 170178 h 525879"/>
                <a:gd name="connsiteX7" fmla="*/ 285443 w 985370"/>
                <a:gd name="connsiteY7" fmla="*/ 267809 h 525879"/>
                <a:gd name="connsiteX8" fmla="*/ 492612 w 985370"/>
                <a:gd name="connsiteY8" fmla="*/ 364249 h 525879"/>
                <a:gd name="connsiteX9" fmla="*/ 492932 w 985370"/>
                <a:gd name="connsiteY9" fmla="*/ 525293 h 525879"/>
                <a:gd name="connsiteX10" fmla="*/ 13 w 985370"/>
                <a:gd name="connsiteY10" fmla="*/ 264095 h 525879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4022 h 525806"/>
                <a:gd name="connsiteX1" fmla="*/ 492932 w 983176"/>
                <a:gd name="connsiteY1" fmla="*/ 2824 h 525806"/>
                <a:gd name="connsiteX2" fmla="*/ 983149 w 983176"/>
                <a:gd name="connsiteY2" fmla="*/ 269821 h 525806"/>
                <a:gd name="connsiteX3" fmla="*/ 533093 w 983176"/>
                <a:gd name="connsiteY3" fmla="*/ 525806 h 525806"/>
                <a:gd name="connsiteX4" fmla="*/ 528331 w 983176"/>
                <a:gd name="connsiteY4" fmla="*/ 365071 h 525806"/>
                <a:gd name="connsiteX5" fmla="*/ 700971 w 983176"/>
                <a:gd name="connsiteY5" fmla="*/ 268631 h 525806"/>
                <a:gd name="connsiteX6" fmla="*/ 492612 w 983176"/>
                <a:gd name="connsiteY6" fmla="*/ 170105 h 525806"/>
                <a:gd name="connsiteX7" fmla="*/ 285443 w 983176"/>
                <a:gd name="connsiteY7" fmla="*/ 267736 h 525806"/>
                <a:gd name="connsiteX8" fmla="*/ 492612 w 983176"/>
                <a:gd name="connsiteY8" fmla="*/ 364176 h 525806"/>
                <a:gd name="connsiteX9" fmla="*/ 492932 w 983176"/>
                <a:gd name="connsiteY9" fmla="*/ 525220 h 525806"/>
                <a:gd name="connsiteX10" fmla="*/ 13 w 983176"/>
                <a:gd name="connsiteY10" fmla="*/ 264022 h 525806"/>
                <a:gd name="connsiteX0" fmla="*/ 13 w 983176"/>
                <a:gd name="connsiteY0" fmla="*/ 261415 h 523199"/>
                <a:gd name="connsiteX1" fmla="*/ 492932 w 983176"/>
                <a:gd name="connsiteY1" fmla="*/ 217 h 523199"/>
                <a:gd name="connsiteX2" fmla="*/ 983149 w 983176"/>
                <a:gd name="connsiteY2" fmla="*/ 267214 h 523199"/>
                <a:gd name="connsiteX3" fmla="*/ 533093 w 983176"/>
                <a:gd name="connsiteY3" fmla="*/ 523199 h 523199"/>
                <a:gd name="connsiteX4" fmla="*/ 528331 w 983176"/>
                <a:gd name="connsiteY4" fmla="*/ 362464 h 523199"/>
                <a:gd name="connsiteX5" fmla="*/ 700971 w 983176"/>
                <a:gd name="connsiteY5" fmla="*/ 266024 h 523199"/>
                <a:gd name="connsiteX6" fmla="*/ 492612 w 983176"/>
                <a:gd name="connsiteY6" fmla="*/ 167498 h 523199"/>
                <a:gd name="connsiteX7" fmla="*/ 285443 w 983176"/>
                <a:gd name="connsiteY7" fmla="*/ 265129 h 523199"/>
                <a:gd name="connsiteX8" fmla="*/ 492612 w 983176"/>
                <a:gd name="connsiteY8" fmla="*/ 361569 h 523199"/>
                <a:gd name="connsiteX9" fmla="*/ 492932 w 983176"/>
                <a:gd name="connsiteY9" fmla="*/ 522613 h 523199"/>
                <a:gd name="connsiteX10" fmla="*/ 13 w 983176"/>
                <a:gd name="connsiteY10" fmla="*/ 261415 h 523199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528331 w 983161"/>
                <a:gd name="connsiteY4" fmla="*/ 36246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9756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61"/>
                <a:gd name="connsiteY0" fmla="*/ 261417 h 523201"/>
                <a:gd name="connsiteX1" fmla="*/ 492932 w 983161"/>
                <a:gd name="connsiteY1" fmla="*/ 219 h 523201"/>
                <a:gd name="connsiteX2" fmla="*/ 983149 w 983161"/>
                <a:gd name="connsiteY2" fmla="*/ 267216 h 523201"/>
                <a:gd name="connsiteX3" fmla="*/ 533093 w 983161"/>
                <a:gd name="connsiteY3" fmla="*/ 523201 h 523201"/>
                <a:gd name="connsiteX4" fmla="*/ 491421 w 983161"/>
                <a:gd name="connsiteY4" fmla="*/ 363656 h 523201"/>
                <a:gd name="connsiteX5" fmla="*/ 700971 w 983161"/>
                <a:gd name="connsiteY5" fmla="*/ 266026 h 523201"/>
                <a:gd name="connsiteX6" fmla="*/ 492612 w 983161"/>
                <a:gd name="connsiteY6" fmla="*/ 167500 h 523201"/>
                <a:gd name="connsiteX7" fmla="*/ 285443 w 983161"/>
                <a:gd name="connsiteY7" fmla="*/ 265131 h 523201"/>
                <a:gd name="connsiteX8" fmla="*/ 492612 w 983161"/>
                <a:gd name="connsiteY8" fmla="*/ 361571 h 523201"/>
                <a:gd name="connsiteX9" fmla="*/ 492932 w 983161"/>
                <a:gd name="connsiteY9" fmla="*/ 522615 h 523201"/>
                <a:gd name="connsiteX10" fmla="*/ 13 w 983161"/>
                <a:gd name="connsiteY10" fmla="*/ 261417 h 523201"/>
                <a:gd name="connsiteX0" fmla="*/ 13 w 983150"/>
                <a:gd name="connsiteY0" fmla="*/ 261454 h 522652"/>
                <a:gd name="connsiteX1" fmla="*/ 492932 w 983150"/>
                <a:gd name="connsiteY1" fmla="*/ 256 h 522652"/>
                <a:gd name="connsiteX2" fmla="*/ 983149 w 983150"/>
                <a:gd name="connsiteY2" fmla="*/ 267253 h 522652"/>
                <a:gd name="connsiteX3" fmla="*/ 497374 w 983150"/>
                <a:gd name="connsiteY3" fmla="*/ 518475 h 522652"/>
                <a:gd name="connsiteX4" fmla="*/ 491421 w 983150"/>
                <a:gd name="connsiteY4" fmla="*/ 363693 h 522652"/>
                <a:gd name="connsiteX5" fmla="*/ 700971 w 983150"/>
                <a:gd name="connsiteY5" fmla="*/ 266063 h 522652"/>
                <a:gd name="connsiteX6" fmla="*/ 492612 w 983150"/>
                <a:gd name="connsiteY6" fmla="*/ 167537 h 522652"/>
                <a:gd name="connsiteX7" fmla="*/ 285443 w 983150"/>
                <a:gd name="connsiteY7" fmla="*/ 265168 h 522652"/>
                <a:gd name="connsiteX8" fmla="*/ 492612 w 983150"/>
                <a:gd name="connsiteY8" fmla="*/ 361608 h 522652"/>
                <a:gd name="connsiteX9" fmla="*/ 492932 w 983150"/>
                <a:gd name="connsiteY9" fmla="*/ 522652 h 522652"/>
                <a:gd name="connsiteX10" fmla="*/ 13 w 983150"/>
                <a:gd name="connsiteY10" fmla="*/ 261454 h 522652"/>
                <a:gd name="connsiteX0" fmla="*/ 13 w 983152"/>
                <a:gd name="connsiteY0" fmla="*/ 261454 h 522652"/>
                <a:gd name="connsiteX1" fmla="*/ 492932 w 983152"/>
                <a:gd name="connsiteY1" fmla="*/ 256 h 522652"/>
                <a:gd name="connsiteX2" fmla="*/ 983149 w 983152"/>
                <a:gd name="connsiteY2" fmla="*/ 267253 h 522652"/>
                <a:gd name="connsiteX3" fmla="*/ 497374 w 983152"/>
                <a:gd name="connsiteY3" fmla="*/ 518475 h 522652"/>
                <a:gd name="connsiteX4" fmla="*/ 491421 w 983152"/>
                <a:gd name="connsiteY4" fmla="*/ 363693 h 522652"/>
                <a:gd name="connsiteX5" fmla="*/ 700971 w 983152"/>
                <a:gd name="connsiteY5" fmla="*/ 266063 h 522652"/>
                <a:gd name="connsiteX6" fmla="*/ 492612 w 983152"/>
                <a:gd name="connsiteY6" fmla="*/ 167537 h 522652"/>
                <a:gd name="connsiteX7" fmla="*/ 285443 w 983152"/>
                <a:gd name="connsiteY7" fmla="*/ 265168 h 522652"/>
                <a:gd name="connsiteX8" fmla="*/ 492612 w 983152"/>
                <a:gd name="connsiteY8" fmla="*/ 361608 h 522652"/>
                <a:gd name="connsiteX9" fmla="*/ 492932 w 983152"/>
                <a:gd name="connsiteY9" fmla="*/ 522652 h 522652"/>
                <a:gd name="connsiteX10" fmla="*/ 13 w 983152"/>
                <a:gd name="connsiteY10" fmla="*/ 261454 h 522652"/>
                <a:gd name="connsiteX0" fmla="*/ 13 w 983149"/>
                <a:gd name="connsiteY0" fmla="*/ 261425 h 522623"/>
                <a:gd name="connsiteX1" fmla="*/ 492932 w 983149"/>
                <a:gd name="connsiteY1" fmla="*/ 227 h 522623"/>
                <a:gd name="connsiteX2" fmla="*/ 983149 w 983149"/>
                <a:gd name="connsiteY2" fmla="*/ 267224 h 522623"/>
                <a:gd name="connsiteX3" fmla="*/ 497374 w 983149"/>
                <a:gd name="connsiteY3" fmla="*/ 518446 h 522623"/>
                <a:gd name="connsiteX4" fmla="*/ 491421 w 983149"/>
                <a:gd name="connsiteY4" fmla="*/ 363664 h 522623"/>
                <a:gd name="connsiteX5" fmla="*/ 700971 w 983149"/>
                <a:gd name="connsiteY5" fmla="*/ 266034 h 522623"/>
                <a:gd name="connsiteX6" fmla="*/ 492612 w 983149"/>
                <a:gd name="connsiteY6" fmla="*/ 167508 h 522623"/>
                <a:gd name="connsiteX7" fmla="*/ 285443 w 983149"/>
                <a:gd name="connsiteY7" fmla="*/ 265139 h 522623"/>
                <a:gd name="connsiteX8" fmla="*/ 492612 w 983149"/>
                <a:gd name="connsiteY8" fmla="*/ 361579 h 522623"/>
                <a:gd name="connsiteX9" fmla="*/ 492932 w 983149"/>
                <a:gd name="connsiteY9" fmla="*/ 522623 h 522623"/>
                <a:gd name="connsiteX10" fmla="*/ 13 w 983149"/>
                <a:gd name="connsiteY10" fmla="*/ 261425 h 522623"/>
                <a:gd name="connsiteX0" fmla="*/ 13 w 983152"/>
                <a:gd name="connsiteY0" fmla="*/ 261424 h 522622"/>
                <a:gd name="connsiteX1" fmla="*/ 492932 w 983152"/>
                <a:gd name="connsiteY1" fmla="*/ 226 h 522622"/>
                <a:gd name="connsiteX2" fmla="*/ 983149 w 983152"/>
                <a:gd name="connsiteY2" fmla="*/ 267223 h 522622"/>
                <a:gd name="connsiteX3" fmla="*/ 497374 w 983152"/>
                <a:gd name="connsiteY3" fmla="*/ 518445 h 522622"/>
                <a:gd name="connsiteX4" fmla="*/ 491421 w 983152"/>
                <a:gd name="connsiteY4" fmla="*/ 363663 h 522622"/>
                <a:gd name="connsiteX5" fmla="*/ 700971 w 983152"/>
                <a:gd name="connsiteY5" fmla="*/ 266033 h 522622"/>
                <a:gd name="connsiteX6" fmla="*/ 492612 w 983152"/>
                <a:gd name="connsiteY6" fmla="*/ 167507 h 522622"/>
                <a:gd name="connsiteX7" fmla="*/ 285443 w 983152"/>
                <a:gd name="connsiteY7" fmla="*/ 265138 h 522622"/>
                <a:gd name="connsiteX8" fmla="*/ 492612 w 983152"/>
                <a:gd name="connsiteY8" fmla="*/ 361578 h 522622"/>
                <a:gd name="connsiteX9" fmla="*/ 492932 w 983152"/>
                <a:gd name="connsiteY9" fmla="*/ 522622 h 522622"/>
                <a:gd name="connsiteX10" fmla="*/ 13 w 983152"/>
                <a:gd name="connsiteY10" fmla="*/ 261424 h 522622"/>
                <a:gd name="connsiteX0" fmla="*/ 13 w 983173"/>
                <a:gd name="connsiteY0" fmla="*/ 261420 h 522618"/>
                <a:gd name="connsiteX1" fmla="*/ 492932 w 983173"/>
                <a:gd name="connsiteY1" fmla="*/ 222 h 522618"/>
                <a:gd name="connsiteX2" fmla="*/ 983149 w 983173"/>
                <a:gd name="connsiteY2" fmla="*/ 267219 h 522618"/>
                <a:gd name="connsiteX3" fmla="*/ 497374 w 983173"/>
                <a:gd name="connsiteY3" fmla="*/ 518441 h 522618"/>
                <a:gd name="connsiteX4" fmla="*/ 491421 w 983173"/>
                <a:gd name="connsiteY4" fmla="*/ 363659 h 522618"/>
                <a:gd name="connsiteX5" fmla="*/ 700971 w 983173"/>
                <a:gd name="connsiteY5" fmla="*/ 266029 h 522618"/>
                <a:gd name="connsiteX6" fmla="*/ 492612 w 983173"/>
                <a:gd name="connsiteY6" fmla="*/ 167503 h 522618"/>
                <a:gd name="connsiteX7" fmla="*/ 285443 w 983173"/>
                <a:gd name="connsiteY7" fmla="*/ 265134 h 522618"/>
                <a:gd name="connsiteX8" fmla="*/ 492612 w 983173"/>
                <a:gd name="connsiteY8" fmla="*/ 361574 h 522618"/>
                <a:gd name="connsiteX9" fmla="*/ 492932 w 983173"/>
                <a:gd name="connsiteY9" fmla="*/ 522618 h 522618"/>
                <a:gd name="connsiteX10" fmla="*/ 13 w 983173"/>
                <a:gd name="connsiteY10" fmla="*/ 261420 h 522618"/>
                <a:gd name="connsiteX0" fmla="*/ 13 w 983210"/>
                <a:gd name="connsiteY0" fmla="*/ 261434 h 522632"/>
                <a:gd name="connsiteX1" fmla="*/ 492932 w 983210"/>
                <a:gd name="connsiteY1" fmla="*/ 236 h 522632"/>
                <a:gd name="connsiteX2" fmla="*/ 983149 w 983210"/>
                <a:gd name="connsiteY2" fmla="*/ 267233 h 522632"/>
                <a:gd name="connsiteX3" fmla="*/ 497374 w 983210"/>
                <a:gd name="connsiteY3" fmla="*/ 518455 h 522632"/>
                <a:gd name="connsiteX4" fmla="*/ 491421 w 983210"/>
                <a:gd name="connsiteY4" fmla="*/ 363673 h 522632"/>
                <a:gd name="connsiteX5" fmla="*/ 700971 w 983210"/>
                <a:gd name="connsiteY5" fmla="*/ 266043 h 522632"/>
                <a:gd name="connsiteX6" fmla="*/ 492612 w 983210"/>
                <a:gd name="connsiteY6" fmla="*/ 167517 h 522632"/>
                <a:gd name="connsiteX7" fmla="*/ 285443 w 983210"/>
                <a:gd name="connsiteY7" fmla="*/ 265148 h 522632"/>
                <a:gd name="connsiteX8" fmla="*/ 492612 w 983210"/>
                <a:gd name="connsiteY8" fmla="*/ 361588 h 522632"/>
                <a:gd name="connsiteX9" fmla="*/ 492932 w 983210"/>
                <a:gd name="connsiteY9" fmla="*/ 522632 h 522632"/>
                <a:gd name="connsiteX10" fmla="*/ 13 w 983210"/>
                <a:gd name="connsiteY10" fmla="*/ 261434 h 522632"/>
                <a:gd name="connsiteX0" fmla="*/ 13 w 983149"/>
                <a:gd name="connsiteY0" fmla="*/ 261435 h 522633"/>
                <a:gd name="connsiteX1" fmla="*/ 492932 w 983149"/>
                <a:gd name="connsiteY1" fmla="*/ 237 h 522633"/>
                <a:gd name="connsiteX2" fmla="*/ 983149 w 983149"/>
                <a:gd name="connsiteY2" fmla="*/ 267234 h 522633"/>
                <a:gd name="connsiteX3" fmla="*/ 497374 w 983149"/>
                <a:gd name="connsiteY3" fmla="*/ 518456 h 522633"/>
                <a:gd name="connsiteX4" fmla="*/ 491421 w 983149"/>
                <a:gd name="connsiteY4" fmla="*/ 363674 h 522633"/>
                <a:gd name="connsiteX5" fmla="*/ 700971 w 983149"/>
                <a:gd name="connsiteY5" fmla="*/ 266044 h 522633"/>
                <a:gd name="connsiteX6" fmla="*/ 492612 w 983149"/>
                <a:gd name="connsiteY6" fmla="*/ 167518 h 522633"/>
                <a:gd name="connsiteX7" fmla="*/ 285443 w 983149"/>
                <a:gd name="connsiteY7" fmla="*/ 265149 h 522633"/>
                <a:gd name="connsiteX8" fmla="*/ 492612 w 983149"/>
                <a:gd name="connsiteY8" fmla="*/ 361589 h 522633"/>
                <a:gd name="connsiteX9" fmla="*/ 492932 w 983149"/>
                <a:gd name="connsiteY9" fmla="*/ 522633 h 522633"/>
                <a:gd name="connsiteX10" fmla="*/ 13 w 983149"/>
                <a:gd name="connsiteY10" fmla="*/ 261435 h 522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3149" h="522633">
                  <a:moveTo>
                    <a:pt x="13" y="261435"/>
                  </a:moveTo>
                  <a:cubicBezTo>
                    <a:pt x="1202" y="210049"/>
                    <a:pt x="168540" y="8398"/>
                    <a:pt x="492932" y="237"/>
                  </a:cubicBezTo>
                  <a:cubicBezTo>
                    <a:pt x="817324" y="-7924"/>
                    <a:pt x="983601" y="196342"/>
                    <a:pt x="983149" y="267234"/>
                  </a:cubicBezTo>
                  <a:cubicBezTo>
                    <a:pt x="982697" y="338126"/>
                    <a:pt x="871825" y="512900"/>
                    <a:pt x="497374" y="518456"/>
                  </a:cubicBezTo>
                  <a:lnTo>
                    <a:pt x="491421" y="363674"/>
                  </a:lnTo>
                  <a:cubicBezTo>
                    <a:pt x="655727" y="352165"/>
                    <a:pt x="700773" y="298737"/>
                    <a:pt x="700971" y="266044"/>
                  </a:cubicBezTo>
                  <a:cubicBezTo>
                    <a:pt x="701169" y="233351"/>
                    <a:pt x="607363" y="165039"/>
                    <a:pt x="492612" y="167518"/>
                  </a:cubicBezTo>
                  <a:cubicBezTo>
                    <a:pt x="377861" y="169997"/>
                    <a:pt x="285443" y="232804"/>
                    <a:pt x="285443" y="265149"/>
                  </a:cubicBezTo>
                  <a:cubicBezTo>
                    <a:pt x="285443" y="297494"/>
                    <a:pt x="343333" y="362728"/>
                    <a:pt x="492612" y="361589"/>
                  </a:cubicBezTo>
                  <a:cubicBezTo>
                    <a:pt x="492719" y="415270"/>
                    <a:pt x="492825" y="468952"/>
                    <a:pt x="492932" y="522633"/>
                  </a:cubicBezTo>
                  <a:cubicBezTo>
                    <a:pt x="78594" y="521813"/>
                    <a:pt x="-1176" y="312821"/>
                    <a:pt x="13" y="261435"/>
                  </a:cubicBezTo>
                  <a:close/>
                </a:path>
              </a:pathLst>
            </a:custGeom>
            <a:gradFill flip="none" rotWithShape="1">
              <a:gsLst>
                <a:gs pos="29000">
                  <a:srgbClr val="E1E1E1"/>
                </a:gs>
                <a:gs pos="0">
                  <a:schemeClr val="bg1"/>
                </a:gs>
                <a:gs pos="97000">
                  <a:srgbClr val="969696"/>
                </a:gs>
              </a:gsLst>
              <a:lin ang="5400000" scaled="0"/>
              <a:tileRect/>
            </a:gra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D1BD890-BC9E-2E6F-5B0B-DB4768D787F8}"/>
                </a:ext>
              </a:extLst>
            </p:cNvPr>
            <p:cNvSpPr/>
            <p:nvPr/>
          </p:nvSpPr>
          <p:spPr bwMode="auto">
            <a:xfrm rot="5400000">
              <a:off x="2095671" y="288018"/>
              <a:ext cx="1308052" cy="1126958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920355"/>
                <a:gd name="connsiteX1" fmla="*/ 2078182 w 5860473"/>
                <a:gd name="connsiteY1" fmla="*/ 1496290 h 6920355"/>
                <a:gd name="connsiteX2" fmla="*/ 0 w 5860473"/>
                <a:gd name="connsiteY2" fmla="*/ 3034145 h 6920355"/>
                <a:gd name="connsiteX3" fmla="*/ 1 w 5860473"/>
                <a:gd name="connsiteY3" fmla="*/ 3463635 h 6920355"/>
                <a:gd name="connsiteX4" fmla="*/ 1330035 w 5860473"/>
                <a:gd name="connsiteY4" fmla="*/ 4959927 h 6920355"/>
                <a:gd name="connsiteX5" fmla="*/ 5860473 w 5860473"/>
                <a:gd name="connsiteY5" fmla="*/ 6885709 h 6920355"/>
                <a:gd name="connsiteX6" fmla="*/ 2133600 w 5860473"/>
                <a:gd name="connsiteY6" fmla="*/ 3200399 h 6920355"/>
                <a:gd name="connsiteX7" fmla="*/ 4253345 w 5860473"/>
                <a:gd name="connsiteY7" fmla="*/ 1690254 h 6920355"/>
                <a:gd name="connsiteX8" fmla="*/ 3380509 w 5860473"/>
                <a:gd name="connsiteY8" fmla="*/ 0 h 6920355"/>
                <a:gd name="connsiteX0" fmla="*/ 1052942 w 4268745"/>
                <a:gd name="connsiteY0" fmla="*/ 13855 h 4960822"/>
                <a:gd name="connsiteX1" fmla="*/ 2078182 w 4268745"/>
                <a:gd name="connsiteY1" fmla="*/ 1496290 h 4960822"/>
                <a:gd name="connsiteX2" fmla="*/ 0 w 4268745"/>
                <a:gd name="connsiteY2" fmla="*/ 3034145 h 4960822"/>
                <a:gd name="connsiteX3" fmla="*/ 1 w 4268745"/>
                <a:gd name="connsiteY3" fmla="*/ 3463635 h 4960822"/>
                <a:gd name="connsiteX4" fmla="*/ 1330035 w 4268745"/>
                <a:gd name="connsiteY4" fmla="*/ 4959927 h 4960822"/>
                <a:gd name="connsiteX5" fmla="*/ 2133600 w 4268745"/>
                <a:gd name="connsiteY5" fmla="*/ 3200399 h 4960822"/>
                <a:gd name="connsiteX6" fmla="*/ 4253345 w 4268745"/>
                <a:gd name="connsiteY6" fmla="*/ 1690254 h 4960822"/>
                <a:gd name="connsiteX7" fmla="*/ 3380509 w 4268745"/>
                <a:gd name="connsiteY7" fmla="*/ 0 h 4960822"/>
                <a:gd name="connsiteX0" fmla="*/ 1052942 w 4268745"/>
                <a:gd name="connsiteY0" fmla="*/ 13855 h 3475770"/>
                <a:gd name="connsiteX1" fmla="*/ 2078182 w 4268745"/>
                <a:gd name="connsiteY1" fmla="*/ 1496290 h 3475770"/>
                <a:gd name="connsiteX2" fmla="*/ 0 w 4268745"/>
                <a:gd name="connsiteY2" fmla="*/ 3034145 h 3475770"/>
                <a:gd name="connsiteX3" fmla="*/ 1 w 4268745"/>
                <a:gd name="connsiteY3" fmla="*/ 3463635 h 3475770"/>
                <a:gd name="connsiteX4" fmla="*/ 2133600 w 4268745"/>
                <a:gd name="connsiteY4" fmla="*/ 3200399 h 3475770"/>
                <a:gd name="connsiteX5" fmla="*/ 4253345 w 4268745"/>
                <a:gd name="connsiteY5" fmla="*/ 1690254 h 3475770"/>
                <a:gd name="connsiteX6" fmla="*/ 3380509 w 4268745"/>
                <a:gd name="connsiteY6" fmla="*/ 0 h 3475770"/>
                <a:gd name="connsiteX0" fmla="*/ 1052942 w 4268745"/>
                <a:gd name="connsiteY0" fmla="*/ 13855 h 3466260"/>
                <a:gd name="connsiteX1" fmla="*/ 2078182 w 4268745"/>
                <a:gd name="connsiteY1" fmla="*/ 1496290 h 3466260"/>
                <a:gd name="connsiteX2" fmla="*/ 0 w 4268745"/>
                <a:gd name="connsiteY2" fmla="*/ 3034145 h 3466260"/>
                <a:gd name="connsiteX3" fmla="*/ 1 w 4268745"/>
                <a:gd name="connsiteY3" fmla="*/ 3463635 h 3466260"/>
                <a:gd name="connsiteX4" fmla="*/ 2133600 w 4268745"/>
                <a:gd name="connsiteY4" fmla="*/ 3200399 h 3466260"/>
                <a:gd name="connsiteX5" fmla="*/ 4253345 w 4268745"/>
                <a:gd name="connsiteY5" fmla="*/ 1690254 h 3466260"/>
                <a:gd name="connsiteX6" fmla="*/ 3380509 w 4268745"/>
                <a:gd name="connsiteY6" fmla="*/ 0 h 3466260"/>
                <a:gd name="connsiteX0" fmla="*/ 1052942 w 4268745"/>
                <a:gd name="connsiteY0" fmla="*/ 13855 h 3467439"/>
                <a:gd name="connsiteX1" fmla="*/ 2078182 w 4268745"/>
                <a:gd name="connsiteY1" fmla="*/ 1496290 h 3467439"/>
                <a:gd name="connsiteX2" fmla="*/ 0 w 4268745"/>
                <a:gd name="connsiteY2" fmla="*/ 3034145 h 3467439"/>
                <a:gd name="connsiteX3" fmla="*/ 1 w 4268745"/>
                <a:gd name="connsiteY3" fmla="*/ 3463635 h 3467439"/>
                <a:gd name="connsiteX4" fmla="*/ 2133600 w 4268745"/>
                <a:gd name="connsiteY4" fmla="*/ 3200399 h 3467439"/>
                <a:gd name="connsiteX5" fmla="*/ 4253345 w 4268745"/>
                <a:gd name="connsiteY5" fmla="*/ 1690254 h 3467439"/>
                <a:gd name="connsiteX6" fmla="*/ 3380509 w 4268745"/>
                <a:gd name="connsiteY6" fmla="*/ 0 h 3467439"/>
                <a:gd name="connsiteX0" fmla="*/ 1052942 w 4268745"/>
                <a:gd name="connsiteY0" fmla="*/ 13855 h 3466368"/>
                <a:gd name="connsiteX1" fmla="*/ 2078182 w 4268745"/>
                <a:gd name="connsiteY1" fmla="*/ 1496290 h 3466368"/>
                <a:gd name="connsiteX2" fmla="*/ 0 w 4268745"/>
                <a:gd name="connsiteY2" fmla="*/ 3034145 h 3466368"/>
                <a:gd name="connsiteX3" fmla="*/ 1 w 4268745"/>
                <a:gd name="connsiteY3" fmla="*/ 3463635 h 3466368"/>
                <a:gd name="connsiteX4" fmla="*/ 2133600 w 4268745"/>
                <a:gd name="connsiteY4" fmla="*/ 3200399 h 3466368"/>
                <a:gd name="connsiteX5" fmla="*/ 4253345 w 4268745"/>
                <a:gd name="connsiteY5" fmla="*/ 1690254 h 3466368"/>
                <a:gd name="connsiteX6" fmla="*/ 3380509 w 4268745"/>
                <a:gd name="connsiteY6" fmla="*/ 0 h 3466368"/>
                <a:gd name="connsiteX0" fmla="*/ 1052942 w 4268745"/>
                <a:gd name="connsiteY0" fmla="*/ 13855 h 3467731"/>
                <a:gd name="connsiteX1" fmla="*/ 2078182 w 4268745"/>
                <a:gd name="connsiteY1" fmla="*/ 1496290 h 3467731"/>
                <a:gd name="connsiteX2" fmla="*/ 0 w 4268745"/>
                <a:gd name="connsiteY2" fmla="*/ 3034145 h 3467731"/>
                <a:gd name="connsiteX3" fmla="*/ 1 w 4268745"/>
                <a:gd name="connsiteY3" fmla="*/ 3463635 h 3467731"/>
                <a:gd name="connsiteX4" fmla="*/ 2138275 w 4268745"/>
                <a:gd name="connsiteY4" fmla="*/ 3271720 h 3467731"/>
                <a:gd name="connsiteX5" fmla="*/ 4253345 w 4268745"/>
                <a:gd name="connsiteY5" fmla="*/ 1690254 h 3467731"/>
                <a:gd name="connsiteX6" fmla="*/ 3380509 w 4268745"/>
                <a:gd name="connsiteY6" fmla="*/ 0 h 3467731"/>
                <a:gd name="connsiteX0" fmla="*/ 1052942 w 4268745"/>
                <a:gd name="connsiteY0" fmla="*/ 13855 h 3467390"/>
                <a:gd name="connsiteX1" fmla="*/ 2078182 w 4268745"/>
                <a:gd name="connsiteY1" fmla="*/ 1496290 h 3467390"/>
                <a:gd name="connsiteX2" fmla="*/ 0 w 4268745"/>
                <a:gd name="connsiteY2" fmla="*/ 3034145 h 3467390"/>
                <a:gd name="connsiteX3" fmla="*/ 1 w 4268745"/>
                <a:gd name="connsiteY3" fmla="*/ 3463635 h 3467390"/>
                <a:gd name="connsiteX4" fmla="*/ 2138275 w 4268745"/>
                <a:gd name="connsiteY4" fmla="*/ 3271720 h 3467390"/>
                <a:gd name="connsiteX5" fmla="*/ 4253345 w 4268745"/>
                <a:gd name="connsiteY5" fmla="*/ 1690254 h 3467390"/>
                <a:gd name="connsiteX6" fmla="*/ 3380509 w 4268745"/>
                <a:gd name="connsiteY6" fmla="*/ 0 h 3467390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268745"/>
                <a:gd name="connsiteY0" fmla="*/ 13855 h 3463635"/>
                <a:gd name="connsiteX1" fmla="*/ 2078182 w 4268745"/>
                <a:gd name="connsiteY1" fmla="*/ 1496290 h 3463635"/>
                <a:gd name="connsiteX2" fmla="*/ 0 w 4268745"/>
                <a:gd name="connsiteY2" fmla="*/ 3034145 h 3463635"/>
                <a:gd name="connsiteX3" fmla="*/ 1 w 4268745"/>
                <a:gd name="connsiteY3" fmla="*/ 3463635 h 3463635"/>
                <a:gd name="connsiteX4" fmla="*/ 4253345 w 4268745"/>
                <a:gd name="connsiteY4" fmla="*/ 1690254 h 3463635"/>
                <a:gd name="connsiteX5" fmla="*/ 3380509 w 4268745"/>
                <a:gd name="connsiteY5" fmla="*/ 0 h 3463635"/>
                <a:gd name="connsiteX0" fmla="*/ 1052942 w 4332335"/>
                <a:gd name="connsiteY0" fmla="*/ 13855 h 3463635"/>
                <a:gd name="connsiteX1" fmla="*/ 2078182 w 4332335"/>
                <a:gd name="connsiteY1" fmla="*/ 1496290 h 3463635"/>
                <a:gd name="connsiteX2" fmla="*/ 0 w 4332335"/>
                <a:gd name="connsiteY2" fmla="*/ 3034145 h 3463635"/>
                <a:gd name="connsiteX3" fmla="*/ 1 w 4332335"/>
                <a:gd name="connsiteY3" fmla="*/ 3463635 h 3463635"/>
                <a:gd name="connsiteX4" fmla="*/ 4318783 w 4332335"/>
                <a:gd name="connsiteY4" fmla="*/ 1641221 h 3463635"/>
                <a:gd name="connsiteX5" fmla="*/ 3380509 w 4332335"/>
                <a:gd name="connsiteY5" fmla="*/ 0 h 3463635"/>
                <a:gd name="connsiteX0" fmla="*/ 1052942 w 4332339"/>
                <a:gd name="connsiteY0" fmla="*/ 13855 h 3463635"/>
                <a:gd name="connsiteX1" fmla="*/ 2078182 w 4332339"/>
                <a:gd name="connsiteY1" fmla="*/ 1496290 h 3463635"/>
                <a:gd name="connsiteX2" fmla="*/ 0 w 4332339"/>
                <a:gd name="connsiteY2" fmla="*/ 3034145 h 3463635"/>
                <a:gd name="connsiteX3" fmla="*/ 1 w 4332339"/>
                <a:gd name="connsiteY3" fmla="*/ 3463635 h 3463635"/>
                <a:gd name="connsiteX4" fmla="*/ 4318783 w 4332339"/>
                <a:gd name="connsiteY4" fmla="*/ 1641221 h 3463635"/>
                <a:gd name="connsiteX5" fmla="*/ 3380509 w 4332339"/>
                <a:gd name="connsiteY5" fmla="*/ 0 h 3463635"/>
                <a:gd name="connsiteX0" fmla="*/ 1052942 w 4319784"/>
                <a:gd name="connsiteY0" fmla="*/ 13855 h 3463635"/>
                <a:gd name="connsiteX1" fmla="*/ 2078182 w 4319784"/>
                <a:gd name="connsiteY1" fmla="*/ 1496290 h 3463635"/>
                <a:gd name="connsiteX2" fmla="*/ 0 w 4319784"/>
                <a:gd name="connsiteY2" fmla="*/ 3034145 h 3463635"/>
                <a:gd name="connsiteX3" fmla="*/ 1 w 4319784"/>
                <a:gd name="connsiteY3" fmla="*/ 3463635 h 3463635"/>
                <a:gd name="connsiteX4" fmla="*/ 4318783 w 4319784"/>
                <a:gd name="connsiteY4" fmla="*/ 1641221 h 3463635"/>
                <a:gd name="connsiteX5" fmla="*/ 3380509 w 4319784"/>
                <a:gd name="connsiteY5" fmla="*/ 0 h 3463635"/>
                <a:gd name="connsiteX0" fmla="*/ 1052942 w 4319788"/>
                <a:gd name="connsiteY0" fmla="*/ 13855 h 3463635"/>
                <a:gd name="connsiteX1" fmla="*/ 2078182 w 4319788"/>
                <a:gd name="connsiteY1" fmla="*/ 1496290 h 3463635"/>
                <a:gd name="connsiteX2" fmla="*/ 0 w 4319788"/>
                <a:gd name="connsiteY2" fmla="*/ 3034145 h 3463635"/>
                <a:gd name="connsiteX3" fmla="*/ 1 w 4319788"/>
                <a:gd name="connsiteY3" fmla="*/ 3463635 h 3463635"/>
                <a:gd name="connsiteX4" fmla="*/ 4318783 w 4319788"/>
                <a:gd name="connsiteY4" fmla="*/ 1641221 h 3463635"/>
                <a:gd name="connsiteX5" fmla="*/ 3380509 w 4319788"/>
                <a:gd name="connsiteY5" fmla="*/ 0 h 3463635"/>
                <a:gd name="connsiteX0" fmla="*/ 1052942 w 4319431"/>
                <a:gd name="connsiteY0" fmla="*/ 13855 h 3463635"/>
                <a:gd name="connsiteX1" fmla="*/ 2078182 w 4319431"/>
                <a:gd name="connsiteY1" fmla="*/ 1496290 h 3463635"/>
                <a:gd name="connsiteX2" fmla="*/ 0 w 4319431"/>
                <a:gd name="connsiteY2" fmla="*/ 3034145 h 3463635"/>
                <a:gd name="connsiteX3" fmla="*/ 1 w 4319431"/>
                <a:gd name="connsiteY3" fmla="*/ 3463635 h 3463635"/>
                <a:gd name="connsiteX4" fmla="*/ 4318783 w 4319431"/>
                <a:gd name="connsiteY4" fmla="*/ 1641221 h 3463635"/>
                <a:gd name="connsiteX5" fmla="*/ 3380509 w 4319431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496290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635"/>
                <a:gd name="connsiteX1" fmla="*/ 2078182 w 4320699"/>
                <a:gd name="connsiteY1" fmla="*/ 1616646 h 3463635"/>
                <a:gd name="connsiteX2" fmla="*/ 0 w 4320699"/>
                <a:gd name="connsiteY2" fmla="*/ 3034145 h 3463635"/>
                <a:gd name="connsiteX3" fmla="*/ 1 w 4320699"/>
                <a:gd name="connsiteY3" fmla="*/ 3463635 h 3463635"/>
                <a:gd name="connsiteX4" fmla="*/ 4318783 w 4320699"/>
                <a:gd name="connsiteY4" fmla="*/ 1641221 h 3463635"/>
                <a:gd name="connsiteX5" fmla="*/ 3380509 w 4320699"/>
                <a:gd name="connsiteY5" fmla="*/ 0 h 346363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0 w 4320699"/>
                <a:gd name="connsiteY2" fmla="*/ 3034145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078182 w 4320699"/>
                <a:gd name="connsiteY1" fmla="*/ 1616646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1052942 w 4320699"/>
                <a:gd name="connsiteY0" fmla="*/ 13855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320699"/>
                <a:gd name="connsiteY0" fmla="*/ 1012369 h 3463875"/>
                <a:gd name="connsiteX1" fmla="*/ 2269824 w 4320699"/>
                <a:gd name="connsiteY1" fmla="*/ 1607732 h 3463875"/>
                <a:gd name="connsiteX2" fmla="*/ 4672 w 4320699"/>
                <a:gd name="connsiteY2" fmla="*/ 2784516 h 3463875"/>
                <a:gd name="connsiteX3" fmla="*/ 1 w 4320699"/>
                <a:gd name="connsiteY3" fmla="*/ 3463635 h 3463875"/>
                <a:gd name="connsiteX4" fmla="*/ 4318783 w 4320699"/>
                <a:gd name="connsiteY4" fmla="*/ 1641221 h 3463875"/>
                <a:gd name="connsiteX5" fmla="*/ 3380509 w 4320699"/>
                <a:gd name="connsiteY5" fmla="*/ 0 h 3463875"/>
                <a:gd name="connsiteX0" fmla="*/ 2815103 w 4470869"/>
                <a:gd name="connsiteY0" fmla="*/ 0 h 2451409"/>
                <a:gd name="connsiteX1" fmla="*/ 2269824 w 4470869"/>
                <a:gd name="connsiteY1" fmla="*/ 595363 h 2451409"/>
                <a:gd name="connsiteX2" fmla="*/ 4672 w 4470869"/>
                <a:gd name="connsiteY2" fmla="*/ 1772147 h 2451409"/>
                <a:gd name="connsiteX3" fmla="*/ 1 w 4470869"/>
                <a:gd name="connsiteY3" fmla="*/ 2451266 h 2451409"/>
                <a:gd name="connsiteX4" fmla="*/ 4318783 w 4470869"/>
                <a:gd name="connsiteY4" fmla="*/ 628852 h 2451409"/>
                <a:gd name="connsiteX5" fmla="*/ 3235607 w 4470869"/>
                <a:gd name="connsiteY5" fmla="*/ 75294 h 2451409"/>
                <a:gd name="connsiteX0" fmla="*/ 2815103 w 4318846"/>
                <a:gd name="connsiteY0" fmla="*/ 0 h 2451473"/>
                <a:gd name="connsiteX1" fmla="*/ 2269824 w 4318846"/>
                <a:gd name="connsiteY1" fmla="*/ 595363 h 2451473"/>
                <a:gd name="connsiteX2" fmla="*/ 4672 w 4318846"/>
                <a:gd name="connsiteY2" fmla="*/ 1772147 h 2451473"/>
                <a:gd name="connsiteX3" fmla="*/ 1 w 4318846"/>
                <a:gd name="connsiteY3" fmla="*/ 2451266 h 2451473"/>
                <a:gd name="connsiteX4" fmla="*/ 4318783 w 4318846"/>
                <a:gd name="connsiteY4" fmla="*/ 628852 h 2451473"/>
                <a:gd name="connsiteX5" fmla="*/ 3235607 w 4318846"/>
                <a:gd name="connsiteY5" fmla="*/ 75294 h 2451473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318846"/>
                <a:gd name="connsiteY0" fmla="*/ 134213 h 2376178"/>
                <a:gd name="connsiteX1" fmla="*/ 2269824 w 4318846"/>
                <a:gd name="connsiteY1" fmla="*/ 520068 h 2376178"/>
                <a:gd name="connsiteX2" fmla="*/ 4672 w 4318846"/>
                <a:gd name="connsiteY2" fmla="*/ 1696852 h 2376178"/>
                <a:gd name="connsiteX3" fmla="*/ 1 w 4318846"/>
                <a:gd name="connsiteY3" fmla="*/ 2375971 h 2376178"/>
                <a:gd name="connsiteX4" fmla="*/ 4318783 w 4318846"/>
                <a:gd name="connsiteY4" fmla="*/ 553557 h 2376178"/>
                <a:gd name="connsiteX5" fmla="*/ 3235607 w 4318846"/>
                <a:gd name="connsiteY5" fmla="*/ -1 h 2376178"/>
                <a:gd name="connsiteX0" fmla="*/ 3175012 w 4452724"/>
                <a:gd name="connsiteY0" fmla="*/ 0 h 2241897"/>
                <a:gd name="connsiteX1" fmla="*/ 2269824 w 4452724"/>
                <a:gd name="connsiteY1" fmla="*/ 385855 h 2241897"/>
                <a:gd name="connsiteX2" fmla="*/ 4672 w 4452724"/>
                <a:gd name="connsiteY2" fmla="*/ 1562639 h 2241897"/>
                <a:gd name="connsiteX3" fmla="*/ 1 w 4452724"/>
                <a:gd name="connsiteY3" fmla="*/ 2241758 h 2241897"/>
                <a:gd name="connsiteX4" fmla="*/ 4318783 w 4452724"/>
                <a:gd name="connsiteY4" fmla="*/ 419344 h 2241897"/>
                <a:gd name="connsiteX5" fmla="*/ 3118765 w 4452724"/>
                <a:gd name="connsiteY5" fmla="*/ 213482 h 2241897"/>
                <a:gd name="connsiteX0" fmla="*/ 3175012 w 4426653"/>
                <a:gd name="connsiteY0" fmla="*/ 0 h 2241897"/>
                <a:gd name="connsiteX1" fmla="*/ 2269824 w 4426653"/>
                <a:gd name="connsiteY1" fmla="*/ 385855 h 2241897"/>
                <a:gd name="connsiteX2" fmla="*/ 4672 w 4426653"/>
                <a:gd name="connsiteY2" fmla="*/ 1562639 h 2241897"/>
                <a:gd name="connsiteX3" fmla="*/ 1 w 4426653"/>
                <a:gd name="connsiteY3" fmla="*/ 2241758 h 2241897"/>
                <a:gd name="connsiteX4" fmla="*/ 4318783 w 4426653"/>
                <a:gd name="connsiteY4" fmla="*/ 419344 h 2241897"/>
                <a:gd name="connsiteX5" fmla="*/ 3118765 w 4426653"/>
                <a:gd name="connsiteY5" fmla="*/ 213482 h 224189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3175012 w 4318866"/>
                <a:gd name="connsiteY0" fmla="*/ 64018 h 2305967"/>
                <a:gd name="connsiteX1" fmla="*/ 2269824 w 4318866"/>
                <a:gd name="connsiteY1" fmla="*/ 449873 h 2305967"/>
                <a:gd name="connsiteX2" fmla="*/ 4672 w 4318866"/>
                <a:gd name="connsiteY2" fmla="*/ 1626657 h 2305967"/>
                <a:gd name="connsiteX3" fmla="*/ 1 w 4318866"/>
                <a:gd name="connsiteY3" fmla="*/ 2305776 h 2305967"/>
                <a:gd name="connsiteX4" fmla="*/ 4318783 w 4318866"/>
                <a:gd name="connsiteY4" fmla="*/ 483362 h 2305967"/>
                <a:gd name="connsiteX5" fmla="*/ 3118765 w 4318866"/>
                <a:gd name="connsiteY5" fmla="*/ 277500 h 2305967"/>
                <a:gd name="connsiteX0" fmla="*/ 15293 w 4318866"/>
                <a:gd name="connsiteY0" fmla="*/ -2 h 3035412"/>
                <a:gd name="connsiteX1" fmla="*/ 2269824 w 4318866"/>
                <a:gd name="connsiteY1" fmla="*/ 1179318 h 3035412"/>
                <a:gd name="connsiteX2" fmla="*/ 4672 w 4318866"/>
                <a:gd name="connsiteY2" fmla="*/ 2356102 h 3035412"/>
                <a:gd name="connsiteX3" fmla="*/ 1 w 4318866"/>
                <a:gd name="connsiteY3" fmla="*/ 3035221 h 3035412"/>
                <a:gd name="connsiteX4" fmla="*/ 4318783 w 4318866"/>
                <a:gd name="connsiteY4" fmla="*/ 1212807 h 3035412"/>
                <a:gd name="connsiteX5" fmla="*/ 3118765 w 4318866"/>
                <a:gd name="connsiteY5" fmla="*/ 1006945 h 3035412"/>
                <a:gd name="connsiteX0" fmla="*/ 15293 w 4318866"/>
                <a:gd name="connsiteY0" fmla="*/ 179408 h 3214822"/>
                <a:gd name="connsiteX1" fmla="*/ 2269824 w 4318866"/>
                <a:gd name="connsiteY1" fmla="*/ 1358728 h 3214822"/>
                <a:gd name="connsiteX2" fmla="*/ 4672 w 4318866"/>
                <a:gd name="connsiteY2" fmla="*/ 2535512 h 3214822"/>
                <a:gd name="connsiteX3" fmla="*/ 1 w 4318866"/>
                <a:gd name="connsiteY3" fmla="*/ 3214631 h 3214822"/>
                <a:gd name="connsiteX4" fmla="*/ 4318783 w 4318866"/>
                <a:gd name="connsiteY4" fmla="*/ 1392217 h 3214822"/>
                <a:gd name="connsiteX5" fmla="*/ 3118765 w 4318866"/>
                <a:gd name="connsiteY5" fmla="*/ 1186355 h 3214822"/>
                <a:gd name="connsiteX0" fmla="*/ 15293 w 4318866"/>
                <a:gd name="connsiteY0" fmla="*/ 185518 h 3220932"/>
                <a:gd name="connsiteX1" fmla="*/ 2269824 w 4318866"/>
                <a:gd name="connsiteY1" fmla="*/ 1364838 h 3220932"/>
                <a:gd name="connsiteX2" fmla="*/ 4672 w 4318866"/>
                <a:gd name="connsiteY2" fmla="*/ 2541622 h 3220932"/>
                <a:gd name="connsiteX3" fmla="*/ 1 w 4318866"/>
                <a:gd name="connsiteY3" fmla="*/ 3220741 h 3220932"/>
                <a:gd name="connsiteX4" fmla="*/ 4318783 w 4318866"/>
                <a:gd name="connsiteY4" fmla="*/ 1398327 h 3220932"/>
                <a:gd name="connsiteX5" fmla="*/ 3118765 w 4318866"/>
                <a:gd name="connsiteY5" fmla="*/ 1192465 h 3220932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5293 w 4318866"/>
                <a:gd name="connsiteY0" fmla="*/ 177199 h 3212613"/>
                <a:gd name="connsiteX1" fmla="*/ 2269824 w 4318866"/>
                <a:gd name="connsiteY1" fmla="*/ 1356519 h 3212613"/>
                <a:gd name="connsiteX2" fmla="*/ 4672 w 4318866"/>
                <a:gd name="connsiteY2" fmla="*/ 2533303 h 3212613"/>
                <a:gd name="connsiteX3" fmla="*/ 1 w 4318866"/>
                <a:gd name="connsiteY3" fmla="*/ 3212422 h 3212613"/>
                <a:gd name="connsiteX4" fmla="*/ 4318783 w 4318866"/>
                <a:gd name="connsiteY4" fmla="*/ 1390008 h 3212613"/>
                <a:gd name="connsiteX5" fmla="*/ 3118765 w 4318866"/>
                <a:gd name="connsiteY5" fmla="*/ 1184146 h 3212613"/>
                <a:gd name="connsiteX0" fmla="*/ 107679 w 4411283"/>
                <a:gd name="connsiteY0" fmla="*/ 198959 h 3234339"/>
                <a:gd name="connsiteX1" fmla="*/ 2362210 w 4411283"/>
                <a:gd name="connsiteY1" fmla="*/ 1378279 h 3234339"/>
                <a:gd name="connsiteX2" fmla="*/ 97058 w 4411283"/>
                <a:gd name="connsiteY2" fmla="*/ 2555063 h 3234339"/>
                <a:gd name="connsiteX3" fmla="*/ 92387 w 4411283"/>
                <a:gd name="connsiteY3" fmla="*/ 3234182 h 3234339"/>
                <a:gd name="connsiteX4" fmla="*/ 4411169 w 4411283"/>
                <a:gd name="connsiteY4" fmla="*/ 1411768 h 3234339"/>
                <a:gd name="connsiteX5" fmla="*/ 0 w 4411283"/>
                <a:gd name="connsiteY5" fmla="*/ 38005 h 3234339"/>
                <a:gd name="connsiteX0" fmla="*/ 340491 w 4643981"/>
                <a:gd name="connsiteY0" fmla="*/ 696508 h 3731899"/>
                <a:gd name="connsiteX1" fmla="*/ 2595022 w 4643981"/>
                <a:gd name="connsiteY1" fmla="*/ 1875828 h 3731899"/>
                <a:gd name="connsiteX2" fmla="*/ 329870 w 4643981"/>
                <a:gd name="connsiteY2" fmla="*/ 3052612 h 3731899"/>
                <a:gd name="connsiteX3" fmla="*/ 325199 w 4643981"/>
                <a:gd name="connsiteY3" fmla="*/ 3731731 h 3731899"/>
                <a:gd name="connsiteX4" fmla="*/ 4643981 w 4643981"/>
                <a:gd name="connsiteY4" fmla="*/ 1909317 h 3731899"/>
                <a:gd name="connsiteX5" fmla="*/ 339001 w 4643981"/>
                <a:gd name="connsiteY5" fmla="*/ 45216 h 3731899"/>
                <a:gd name="connsiteX6" fmla="*/ 232812 w 4643981"/>
                <a:gd name="connsiteY6" fmla="*/ 535554 h 3731899"/>
                <a:gd name="connsiteX0" fmla="*/ 107679 w 4411169"/>
                <a:gd name="connsiteY0" fmla="*/ 651292 h 3686683"/>
                <a:gd name="connsiteX1" fmla="*/ 2362210 w 4411169"/>
                <a:gd name="connsiteY1" fmla="*/ 1830612 h 3686683"/>
                <a:gd name="connsiteX2" fmla="*/ 97058 w 4411169"/>
                <a:gd name="connsiteY2" fmla="*/ 3007396 h 3686683"/>
                <a:gd name="connsiteX3" fmla="*/ 92387 w 4411169"/>
                <a:gd name="connsiteY3" fmla="*/ 3686515 h 3686683"/>
                <a:gd name="connsiteX4" fmla="*/ 4411169 w 4411169"/>
                <a:gd name="connsiteY4" fmla="*/ 1864101 h 3686683"/>
                <a:gd name="connsiteX5" fmla="*/ 106189 w 4411169"/>
                <a:gd name="connsiteY5" fmla="*/ 0 h 3686683"/>
                <a:gd name="connsiteX6" fmla="*/ 0 w 4411169"/>
                <a:gd name="connsiteY6" fmla="*/ 490338 h 3686683"/>
                <a:gd name="connsiteX0" fmla="*/ 107679 w 4411173"/>
                <a:gd name="connsiteY0" fmla="*/ 651543 h 3686934"/>
                <a:gd name="connsiteX1" fmla="*/ 2362210 w 4411173"/>
                <a:gd name="connsiteY1" fmla="*/ 1830863 h 3686934"/>
                <a:gd name="connsiteX2" fmla="*/ 97058 w 4411173"/>
                <a:gd name="connsiteY2" fmla="*/ 3007647 h 3686934"/>
                <a:gd name="connsiteX3" fmla="*/ 92387 w 4411173"/>
                <a:gd name="connsiteY3" fmla="*/ 3686766 h 3686934"/>
                <a:gd name="connsiteX4" fmla="*/ 4411169 w 4411173"/>
                <a:gd name="connsiteY4" fmla="*/ 1864352 h 3686934"/>
                <a:gd name="connsiteX5" fmla="*/ 106189 w 4411173"/>
                <a:gd name="connsiteY5" fmla="*/ 251 h 3686934"/>
                <a:gd name="connsiteX6" fmla="*/ 0 w 4411173"/>
                <a:gd name="connsiteY6" fmla="*/ 490589 h 3686934"/>
                <a:gd name="connsiteX0" fmla="*/ 107679 w 4411381"/>
                <a:gd name="connsiteY0" fmla="*/ 651592 h 3687020"/>
                <a:gd name="connsiteX1" fmla="*/ 2362210 w 4411381"/>
                <a:gd name="connsiteY1" fmla="*/ 1830912 h 3687020"/>
                <a:gd name="connsiteX2" fmla="*/ 97058 w 4411381"/>
                <a:gd name="connsiteY2" fmla="*/ 3007696 h 3687020"/>
                <a:gd name="connsiteX3" fmla="*/ 92387 w 4411381"/>
                <a:gd name="connsiteY3" fmla="*/ 3686815 h 3687020"/>
                <a:gd name="connsiteX4" fmla="*/ 4411169 w 4411381"/>
                <a:gd name="connsiteY4" fmla="*/ 1864401 h 3687020"/>
                <a:gd name="connsiteX5" fmla="*/ 106189 w 4411381"/>
                <a:gd name="connsiteY5" fmla="*/ 300 h 3687020"/>
                <a:gd name="connsiteX6" fmla="*/ 0 w 4411381"/>
                <a:gd name="connsiteY6" fmla="*/ 490638 h 3687020"/>
                <a:gd name="connsiteX0" fmla="*/ 107679 w 4411196"/>
                <a:gd name="connsiteY0" fmla="*/ 651570 h 3686979"/>
                <a:gd name="connsiteX1" fmla="*/ 2362210 w 4411196"/>
                <a:gd name="connsiteY1" fmla="*/ 1830890 h 3686979"/>
                <a:gd name="connsiteX2" fmla="*/ 97058 w 4411196"/>
                <a:gd name="connsiteY2" fmla="*/ 3007674 h 3686979"/>
                <a:gd name="connsiteX3" fmla="*/ 92387 w 4411196"/>
                <a:gd name="connsiteY3" fmla="*/ 3686793 h 3686979"/>
                <a:gd name="connsiteX4" fmla="*/ 4411169 w 4411196"/>
                <a:gd name="connsiteY4" fmla="*/ 1864379 h 3686979"/>
                <a:gd name="connsiteX5" fmla="*/ 106189 w 4411196"/>
                <a:gd name="connsiteY5" fmla="*/ 278 h 3686979"/>
                <a:gd name="connsiteX6" fmla="*/ 0 w 4411196"/>
                <a:gd name="connsiteY6" fmla="*/ 490616 h 3686979"/>
                <a:gd name="connsiteX0" fmla="*/ 154412 w 4457929"/>
                <a:gd name="connsiteY0" fmla="*/ 651566 h 3686979"/>
                <a:gd name="connsiteX1" fmla="*/ 2408943 w 4457929"/>
                <a:gd name="connsiteY1" fmla="*/ 1830886 h 3686979"/>
                <a:gd name="connsiteX2" fmla="*/ 143791 w 4457929"/>
                <a:gd name="connsiteY2" fmla="*/ 3007670 h 3686979"/>
                <a:gd name="connsiteX3" fmla="*/ 139120 w 4457929"/>
                <a:gd name="connsiteY3" fmla="*/ 3686789 h 3686979"/>
                <a:gd name="connsiteX4" fmla="*/ 4457902 w 4457929"/>
                <a:gd name="connsiteY4" fmla="*/ 1864375 h 3686979"/>
                <a:gd name="connsiteX5" fmla="*/ 152922 w 4457929"/>
                <a:gd name="connsiteY5" fmla="*/ 274 h 3686979"/>
                <a:gd name="connsiteX6" fmla="*/ 2 w 4457929"/>
                <a:gd name="connsiteY6" fmla="*/ 490609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0" fmla="*/ 15293 w 4318810"/>
                <a:gd name="connsiteY0" fmla="*/ 651566 h 3686979"/>
                <a:gd name="connsiteX1" fmla="*/ 2269824 w 4318810"/>
                <a:gd name="connsiteY1" fmla="*/ 1830886 h 3686979"/>
                <a:gd name="connsiteX2" fmla="*/ 4672 w 4318810"/>
                <a:gd name="connsiteY2" fmla="*/ 3007670 h 3686979"/>
                <a:gd name="connsiteX3" fmla="*/ 1 w 4318810"/>
                <a:gd name="connsiteY3" fmla="*/ 3686789 h 3686979"/>
                <a:gd name="connsiteX4" fmla="*/ 4318783 w 4318810"/>
                <a:gd name="connsiteY4" fmla="*/ 1864375 h 3686979"/>
                <a:gd name="connsiteX5" fmla="*/ 13803 w 4318810"/>
                <a:gd name="connsiteY5" fmla="*/ 274 h 3686979"/>
                <a:gd name="connsiteX6" fmla="*/ 15293 w 4318810"/>
                <a:gd name="connsiteY6" fmla="*/ 651566 h 3686979"/>
                <a:gd name="connsiteX0" fmla="*/ 15293 w 4318810"/>
                <a:gd name="connsiteY0" fmla="*/ 651566 h 3686975"/>
                <a:gd name="connsiteX1" fmla="*/ 2269824 w 4318810"/>
                <a:gd name="connsiteY1" fmla="*/ 1830886 h 3686975"/>
                <a:gd name="connsiteX2" fmla="*/ 4672 w 4318810"/>
                <a:gd name="connsiteY2" fmla="*/ 3007670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15293 w 4318810"/>
                <a:gd name="connsiteY6" fmla="*/ 651566 h 3686975"/>
                <a:gd name="connsiteX0" fmla="*/ 6 w 4331557"/>
                <a:gd name="connsiteY0" fmla="*/ 647110 h 3686979"/>
                <a:gd name="connsiteX1" fmla="*/ 2282571 w 4331557"/>
                <a:gd name="connsiteY1" fmla="*/ 1830886 h 3686979"/>
                <a:gd name="connsiteX2" fmla="*/ 17419 w 4331557"/>
                <a:gd name="connsiteY2" fmla="*/ 3007670 h 3686979"/>
                <a:gd name="connsiteX3" fmla="*/ 12748 w 4331557"/>
                <a:gd name="connsiteY3" fmla="*/ 3686789 h 3686979"/>
                <a:gd name="connsiteX4" fmla="*/ 4331530 w 4331557"/>
                <a:gd name="connsiteY4" fmla="*/ 1864375 h 3686979"/>
                <a:gd name="connsiteX5" fmla="*/ 26550 w 4331557"/>
                <a:gd name="connsiteY5" fmla="*/ 274 h 3686979"/>
                <a:gd name="connsiteX6" fmla="*/ 6 w 4331557"/>
                <a:gd name="connsiteY6" fmla="*/ 647110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07670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6 w 4336221"/>
                <a:gd name="connsiteY0" fmla="*/ 638188 h 3686975"/>
                <a:gd name="connsiteX1" fmla="*/ 2287235 w 4336221"/>
                <a:gd name="connsiteY1" fmla="*/ 1830886 h 3686975"/>
                <a:gd name="connsiteX2" fmla="*/ 22083 w 4336221"/>
                <a:gd name="connsiteY2" fmla="*/ 3007670 h 3686975"/>
                <a:gd name="connsiteX3" fmla="*/ 17412 w 4336221"/>
                <a:gd name="connsiteY3" fmla="*/ 3686789 h 3686975"/>
                <a:gd name="connsiteX4" fmla="*/ 4336194 w 4336221"/>
                <a:gd name="connsiteY4" fmla="*/ 1864375 h 3686975"/>
                <a:gd name="connsiteX5" fmla="*/ 31214 w 4336221"/>
                <a:gd name="connsiteY5" fmla="*/ 274 h 3686975"/>
                <a:gd name="connsiteX6" fmla="*/ 6 w 4336221"/>
                <a:gd name="connsiteY6" fmla="*/ 638188 h 3686975"/>
                <a:gd name="connsiteX0" fmla="*/ 6 w 4336221"/>
                <a:gd name="connsiteY0" fmla="*/ 638188 h 3686979"/>
                <a:gd name="connsiteX1" fmla="*/ 2287235 w 4336221"/>
                <a:gd name="connsiteY1" fmla="*/ 1830886 h 3686979"/>
                <a:gd name="connsiteX2" fmla="*/ 22083 w 4336221"/>
                <a:gd name="connsiteY2" fmla="*/ 3029957 h 3686979"/>
                <a:gd name="connsiteX3" fmla="*/ 17412 w 4336221"/>
                <a:gd name="connsiteY3" fmla="*/ 3686789 h 3686979"/>
                <a:gd name="connsiteX4" fmla="*/ 4336194 w 4336221"/>
                <a:gd name="connsiteY4" fmla="*/ 1864375 h 3686979"/>
                <a:gd name="connsiteX5" fmla="*/ 31214 w 4336221"/>
                <a:gd name="connsiteY5" fmla="*/ 274 h 3686979"/>
                <a:gd name="connsiteX6" fmla="*/ 6 w 4336221"/>
                <a:gd name="connsiteY6" fmla="*/ 638188 h 3686979"/>
                <a:gd name="connsiteX0" fmla="*/ 5977 w 4318810"/>
                <a:gd name="connsiteY0" fmla="*/ 642644 h 3686975"/>
                <a:gd name="connsiteX1" fmla="*/ 2269824 w 4318810"/>
                <a:gd name="connsiteY1" fmla="*/ 1830886 h 3686975"/>
                <a:gd name="connsiteX2" fmla="*/ 4672 w 4318810"/>
                <a:gd name="connsiteY2" fmla="*/ 3029957 h 3686975"/>
                <a:gd name="connsiteX3" fmla="*/ 1 w 4318810"/>
                <a:gd name="connsiteY3" fmla="*/ 3686789 h 3686975"/>
                <a:gd name="connsiteX4" fmla="*/ 4318783 w 4318810"/>
                <a:gd name="connsiteY4" fmla="*/ 1864375 h 3686975"/>
                <a:gd name="connsiteX5" fmla="*/ 13803 w 4318810"/>
                <a:gd name="connsiteY5" fmla="*/ 274 h 3686975"/>
                <a:gd name="connsiteX6" fmla="*/ 5977 w 4318810"/>
                <a:gd name="connsiteY6" fmla="*/ 642644 h 368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8810" h="3686975">
                  <a:moveTo>
                    <a:pt x="5977" y="642644"/>
                  </a:moveTo>
                  <a:cubicBezTo>
                    <a:pt x="782338" y="-74040"/>
                    <a:pt x="2270041" y="1433001"/>
                    <a:pt x="2269824" y="1830886"/>
                  </a:cubicBezTo>
                  <a:cubicBezTo>
                    <a:pt x="2269607" y="2228771"/>
                    <a:pt x="847426" y="3756711"/>
                    <a:pt x="4672" y="3029957"/>
                  </a:cubicBezTo>
                  <a:cubicBezTo>
                    <a:pt x="4672" y="3173120"/>
                    <a:pt x="1" y="3543626"/>
                    <a:pt x="1" y="3686789"/>
                  </a:cubicBezTo>
                  <a:cubicBezTo>
                    <a:pt x="2802917" y="3703524"/>
                    <a:pt x="4311809" y="2603609"/>
                    <a:pt x="4318783" y="1864375"/>
                  </a:cubicBezTo>
                  <a:cubicBezTo>
                    <a:pt x="4325757" y="1125141"/>
                    <a:pt x="2978583" y="-20394"/>
                    <a:pt x="13803" y="274"/>
                  </a:cubicBezTo>
                  <a:cubicBezTo>
                    <a:pt x="14300" y="217371"/>
                    <a:pt x="5480" y="425547"/>
                    <a:pt x="5977" y="642644"/>
                  </a:cubicBezTo>
                  <a:close/>
                </a:path>
              </a:pathLst>
            </a:custGeom>
            <a:gradFill flip="none" rotWithShape="1">
              <a:gsLst>
                <a:gs pos="5000">
                  <a:schemeClr val="bg1"/>
                </a:gs>
                <a:gs pos="33000">
                  <a:srgbClr val="DDDDDD"/>
                </a:gs>
                <a:gs pos="58000">
                  <a:srgbClr val="B5B5B5"/>
                </a:gs>
                <a:gs pos="100000">
                  <a:srgbClr val="969696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512A14-D83F-1777-582E-C7EF9B51AFE9}"/>
                </a:ext>
              </a:extLst>
            </p:cNvPr>
            <p:cNvSpPr/>
            <p:nvPr/>
          </p:nvSpPr>
          <p:spPr bwMode="auto">
            <a:xfrm>
              <a:off x="3501663" y="197471"/>
              <a:ext cx="1226112" cy="1306621"/>
            </a:xfrm>
            <a:custGeom>
              <a:avLst/>
              <a:gdLst>
                <a:gd name="connsiteX0" fmla="*/ 0 w 1260763"/>
                <a:gd name="connsiteY0" fmla="*/ 512618 h 512618"/>
                <a:gd name="connsiteX1" fmla="*/ 69272 w 1260763"/>
                <a:gd name="connsiteY1" fmla="*/ 471054 h 512618"/>
                <a:gd name="connsiteX2" fmla="*/ 166254 w 1260763"/>
                <a:gd name="connsiteY2" fmla="*/ 401781 h 512618"/>
                <a:gd name="connsiteX3" fmla="*/ 512618 w 1260763"/>
                <a:gd name="connsiteY3" fmla="*/ 249381 h 512618"/>
                <a:gd name="connsiteX4" fmla="*/ 886691 w 1260763"/>
                <a:gd name="connsiteY4" fmla="*/ 110836 h 512618"/>
                <a:gd name="connsiteX5" fmla="*/ 1260763 w 1260763"/>
                <a:gd name="connsiteY5" fmla="*/ 0 h 512618"/>
                <a:gd name="connsiteX0" fmla="*/ 0 w 1690253"/>
                <a:gd name="connsiteY0" fmla="*/ 61 h 2958503"/>
                <a:gd name="connsiteX1" fmla="*/ 498762 w 1690253"/>
                <a:gd name="connsiteY1" fmla="*/ 2770970 h 2958503"/>
                <a:gd name="connsiteX2" fmla="*/ 595744 w 1690253"/>
                <a:gd name="connsiteY2" fmla="*/ 2701697 h 2958503"/>
                <a:gd name="connsiteX3" fmla="*/ 942108 w 1690253"/>
                <a:gd name="connsiteY3" fmla="*/ 2549297 h 2958503"/>
                <a:gd name="connsiteX4" fmla="*/ 1316181 w 1690253"/>
                <a:gd name="connsiteY4" fmla="*/ 2410752 h 2958503"/>
                <a:gd name="connsiteX5" fmla="*/ 1690253 w 1690253"/>
                <a:gd name="connsiteY5" fmla="*/ 2299916 h 2958503"/>
                <a:gd name="connsiteX0" fmla="*/ 0 w 1690253"/>
                <a:gd name="connsiteY0" fmla="*/ 134 h 2758019"/>
                <a:gd name="connsiteX1" fmla="*/ 1108362 w 1690253"/>
                <a:gd name="connsiteY1" fmla="*/ 1496425 h 2758019"/>
                <a:gd name="connsiteX2" fmla="*/ 595744 w 1690253"/>
                <a:gd name="connsiteY2" fmla="*/ 2701770 h 2758019"/>
                <a:gd name="connsiteX3" fmla="*/ 942108 w 1690253"/>
                <a:gd name="connsiteY3" fmla="*/ 2549370 h 2758019"/>
                <a:gd name="connsiteX4" fmla="*/ 1316181 w 1690253"/>
                <a:gd name="connsiteY4" fmla="*/ 2410825 h 2758019"/>
                <a:gd name="connsiteX5" fmla="*/ 1690253 w 1690253"/>
                <a:gd name="connsiteY5" fmla="*/ 2299989 h 2758019"/>
                <a:gd name="connsiteX0" fmla="*/ 970184 w 2660437"/>
                <a:gd name="connsiteY0" fmla="*/ 141 h 3068254"/>
                <a:gd name="connsiteX1" fmla="*/ 2078546 w 2660437"/>
                <a:gd name="connsiteY1" fmla="*/ 1496432 h 3068254"/>
                <a:gd name="connsiteX2" fmla="*/ 364 w 2660437"/>
                <a:gd name="connsiteY2" fmla="*/ 3034287 h 3068254"/>
                <a:gd name="connsiteX3" fmla="*/ 1912292 w 2660437"/>
                <a:gd name="connsiteY3" fmla="*/ 2549377 h 3068254"/>
                <a:gd name="connsiteX4" fmla="*/ 2286365 w 2660437"/>
                <a:gd name="connsiteY4" fmla="*/ 2410832 h 3068254"/>
                <a:gd name="connsiteX5" fmla="*/ 2660437 w 2660437"/>
                <a:gd name="connsiteY5" fmla="*/ 2299996 h 3068254"/>
                <a:gd name="connsiteX0" fmla="*/ 1242735 w 2932988"/>
                <a:gd name="connsiteY0" fmla="*/ 141 h 3490908"/>
                <a:gd name="connsiteX1" fmla="*/ 2351097 w 2932988"/>
                <a:gd name="connsiteY1" fmla="*/ 1496432 h 3490908"/>
                <a:gd name="connsiteX2" fmla="*/ 272915 w 2932988"/>
                <a:gd name="connsiteY2" fmla="*/ 3034287 h 3490908"/>
                <a:gd name="connsiteX3" fmla="*/ 272916 w 2932988"/>
                <a:gd name="connsiteY3" fmla="*/ 3463777 h 3490908"/>
                <a:gd name="connsiteX4" fmla="*/ 2558916 w 2932988"/>
                <a:gd name="connsiteY4" fmla="*/ 2410832 h 3490908"/>
                <a:gd name="connsiteX5" fmla="*/ 2932988 w 2932988"/>
                <a:gd name="connsiteY5" fmla="*/ 2299996 h 3490908"/>
                <a:gd name="connsiteX0" fmla="*/ 1292085 w 3475917"/>
                <a:gd name="connsiteY0" fmla="*/ 141 h 6867279"/>
                <a:gd name="connsiteX1" fmla="*/ 2400447 w 3475917"/>
                <a:gd name="connsiteY1" fmla="*/ 1496432 h 6867279"/>
                <a:gd name="connsiteX2" fmla="*/ 322265 w 3475917"/>
                <a:gd name="connsiteY2" fmla="*/ 3034287 h 6867279"/>
                <a:gd name="connsiteX3" fmla="*/ 322266 w 3475917"/>
                <a:gd name="connsiteY3" fmla="*/ 3463777 h 6867279"/>
                <a:gd name="connsiteX4" fmla="*/ 3356412 w 3475917"/>
                <a:gd name="connsiteY4" fmla="*/ 6858141 h 6867279"/>
                <a:gd name="connsiteX5" fmla="*/ 2982338 w 3475917"/>
                <a:gd name="connsiteY5" fmla="*/ 2299996 h 6867279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2982338 w 6142690"/>
                <a:gd name="connsiteY6" fmla="*/ 2299996 h 7349376"/>
                <a:gd name="connsiteX0" fmla="*/ 1292085 w 6142690"/>
                <a:gd name="connsiteY0" fmla="*/ 141 h 7349376"/>
                <a:gd name="connsiteX1" fmla="*/ 2400447 w 6142690"/>
                <a:gd name="connsiteY1" fmla="*/ 1496432 h 7349376"/>
                <a:gd name="connsiteX2" fmla="*/ 322265 w 6142690"/>
                <a:gd name="connsiteY2" fmla="*/ 3034287 h 7349376"/>
                <a:gd name="connsiteX3" fmla="*/ 322266 w 6142690"/>
                <a:gd name="connsiteY3" fmla="*/ 3463777 h 7349376"/>
                <a:gd name="connsiteX4" fmla="*/ 3356412 w 6142690"/>
                <a:gd name="connsiteY4" fmla="*/ 6858141 h 7349376"/>
                <a:gd name="connsiteX5" fmla="*/ 6141175 w 6142690"/>
                <a:gd name="connsiteY5" fmla="*/ 6844288 h 7349376"/>
                <a:gd name="connsiteX6" fmla="*/ 3702774 w 6142690"/>
                <a:gd name="connsiteY6" fmla="*/ 142 h 7349376"/>
                <a:gd name="connsiteX0" fmla="*/ 1292085 w 6147965"/>
                <a:gd name="connsiteY0" fmla="*/ 141 h 7363186"/>
                <a:gd name="connsiteX1" fmla="*/ 2400447 w 6147965"/>
                <a:gd name="connsiteY1" fmla="*/ 1496432 h 7363186"/>
                <a:gd name="connsiteX2" fmla="*/ 322265 w 6147965"/>
                <a:gd name="connsiteY2" fmla="*/ 3034287 h 7363186"/>
                <a:gd name="connsiteX3" fmla="*/ 322266 w 6147965"/>
                <a:gd name="connsiteY3" fmla="*/ 3463777 h 7363186"/>
                <a:gd name="connsiteX4" fmla="*/ 3356412 w 6147965"/>
                <a:gd name="connsiteY4" fmla="*/ 6858141 h 7363186"/>
                <a:gd name="connsiteX5" fmla="*/ 6141175 w 6147965"/>
                <a:gd name="connsiteY5" fmla="*/ 6844288 h 7363186"/>
                <a:gd name="connsiteX6" fmla="*/ 2455865 w 6147965"/>
                <a:gd name="connsiteY6" fmla="*/ 3200541 h 7363186"/>
                <a:gd name="connsiteX7" fmla="*/ 3702774 w 6147965"/>
                <a:gd name="connsiteY7" fmla="*/ 142 h 7363186"/>
                <a:gd name="connsiteX0" fmla="*/ 1292085 w 6148226"/>
                <a:gd name="connsiteY0" fmla="*/ 141 h 7363186"/>
                <a:gd name="connsiteX1" fmla="*/ 2400447 w 6148226"/>
                <a:gd name="connsiteY1" fmla="*/ 1496432 h 7363186"/>
                <a:gd name="connsiteX2" fmla="*/ 322265 w 6148226"/>
                <a:gd name="connsiteY2" fmla="*/ 3034287 h 7363186"/>
                <a:gd name="connsiteX3" fmla="*/ 322266 w 6148226"/>
                <a:gd name="connsiteY3" fmla="*/ 3463777 h 7363186"/>
                <a:gd name="connsiteX4" fmla="*/ 3356412 w 6148226"/>
                <a:gd name="connsiteY4" fmla="*/ 6858141 h 7363186"/>
                <a:gd name="connsiteX5" fmla="*/ 6141175 w 6148226"/>
                <a:gd name="connsiteY5" fmla="*/ 6844288 h 7363186"/>
                <a:gd name="connsiteX6" fmla="*/ 2455865 w 6148226"/>
                <a:gd name="connsiteY6" fmla="*/ 3200541 h 7363186"/>
                <a:gd name="connsiteX7" fmla="*/ 4575610 w 6148226"/>
                <a:gd name="connsiteY7" fmla="*/ 1690396 h 7363186"/>
                <a:gd name="connsiteX8" fmla="*/ 3702774 w 6148226"/>
                <a:gd name="connsiteY8" fmla="*/ 142 h 7363186"/>
                <a:gd name="connsiteX0" fmla="*/ 1292085 w 6195612"/>
                <a:gd name="connsiteY0" fmla="*/ 141 h 7166505"/>
                <a:gd name="connsiteX1" fmla="*/ 2400447 w 6195612"/>
                <a:gd name="connsiteY1" fmla="*/ 1496432 h 7166505"/>
                <a:gd name="connsiteX2" fmla="*/ 322265 w 6195612"/>
                <a:gd name="connsiteY2" fmla="*/ 3034287 h 7166505"/>
                <a:gd name="connsiteX3" fmla="*/ 322266 w 6195612"/>
                <a:gd name="connsiteY3" fmla="*/ 3463777 h 7166505"/>
                <a:gd name="connsiteX4" fmla="*/ 3356412 w 6195612"/>
                <a:gd name="connsiteY4" fmla="*/ 6858141 h 7166505"/>
                <a:gd name="connsiteX5" fmla="*/ 6141175 w 6195612"/>
                <a:gd name="connsiteY5" fmla="*/ 6844288 h 7166505"/>
                <a:gd name="connsiteX6" fmla="*/ 4949682 w 6195612"/>
                <a:gd name="connsiteY6" fmla="*/ 6096141 h 7166505"/>
                <a:gd name="connsiteX7" fmla="*/ 2455865 w 6195612"/>
                <a:gd name="connsiteY7" fmla="*/ 3200541 h 7166505"/>
                <a:gd name="connsiteX8" fmla="*/ 4575610 w 6195612"/>
                <a:gd name="connsiteY8" fmla="*/ 1690396 h 7166505"/>
                <a:gd name="connsiteX9" fmla="*/ 3702774 w 6195612"/>
                <a:gd name="connsiteY9" fmla="*/ 142 h 7166505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195612"/>
                <a:gd name="connsiteY0" fmla="*/ 141 h 7218102"/>
                <a:gd name="connsiteX1" fmla="*/ 2400447 w 6195612"/>
                <a:gd name="connsiteY1" fmla="*/ 1496432 h 7218102"/>
                <a:gd name="connsiteX2" fmla="*/ 322265 w 6195612"/>
                <a:gd name="connsiteY2" fmla="*/ 3034287 h 7218102"/>
                <a:gd name="connsiteX3" fmla="*/ 322266 w 6195612"/>
                <a:gd name="connsiteY3" fmla="*/ 3463777 h 7218102"/>
                <a:gd name="connsiteX4" fmla="*/ 3356412 w 6195612"/>
                <a:gd name="connsiteY4" fmla="*/ 6858141 h 7218102"/>
                <a:gd name="connsiteX5" fmla="*/ 6141175 w 6195612"/>
                <a:gd name="connsiteY5" fmla="*/ 6955124 h 7218102"/>
                <a:gd name="connsiteX6" fmla="*/ 4949682 w 6195612"/>
                <a:gd name="connsiteY6" fmla="*/ 6096141 h 7218102"/>
                <a:gd name="connsiteX7" fmla="*/ 2455865 w 6195612"/>
                <a:gd name="connsiteY7" fmla="*/ 3200541 h 7218102"/>
                <a:gd name="connsiteX8" fmla="*/ 4575610 w 6195612"/>
                <a:gd name="connsiteY8" fmla="*/ 1690396 h 7218102"/>
                <a:gd name="connsiteX9" fmla="*/ 3702774 w 6195612"/>
                <a:gd name="connsiteY9" fmla="*/ 142 h 7218102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235212"/>
                <a:gd name="connsiteY0" fmla="*/ 141 h 7184878"/>
                <a:gd name="connsiteX1" fmla="*/ 2400447 w 6235212"/>
                <a:gd name="connsiteY1" fmla="*/ 1496432 h 7184878"/>
                <a:gd name="connsiteX2" fmla="*/ 322265 w 6235212"/>
                <a:gd name="connsiteY2" fmla="*/ 3034287 h 7184878"/>
                <a:gd name="connsiteX3" fmla="*/ 322266 w 6235212"/>
                <a:gd name="connsiteY3" fmla="*/ 3463777 h 7184878"/>
                <a:gd name="connsiteX4" fmla="*/ 3356412 w 6235212"/>
                <a:gd name="connsiteY4" fmla="*/ 6858141 h 7184878"/>
                <a:gd name="connsiteX5" fmla="*/ 6182738 w 6235212"/>
                <a:gd name="connsiteY5" fmla="*/ 6885851 h 7184878"/>
                <a:gd name="connsiteX6" fmla="*/ 4949682 w 6235212"/>
                <a:gd name="connsiteY6" fmla="*/ 6096141 h 7184878"/>
                <a:gd name="connsiteX7" fmla="*/ 2455865 w 6235212"/>
                <a:gd name="connsiteY7" fmla="*/ 3200541 h 7184878"/>
                <a:gd name="connsiteX8" fmla="*/ 4575610 w 6235212"/>
                <a:gd name="connsiteY8" fmla="*/ 1690396 h 7184878"/>
                <a:gd name="connsiteX9" fmla="*/ 3702774 w 6235212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7184878"/>
                <a:gd name="connsiteX1" fmla="*/ 2400447 w 6182738"/>
                <a:gd name="connsiteY1" fmla="*/ 1496432 h 7184878"/>
                <a:gd name="connsiteX2" fmla="*/ 322265 w 6182738"/>
                <a:gd name="connsiteY2" fmla="*/ 3034287 h 7184878"/>
                <a:gd name="connsiteX3" fmla="*/ 322266 w 6182738"/>
                <a:gd name="connsiteY3" fmla="*/ 3463777 h 7184878"/>
                <a:gd name="connsiteX4" fmla="*/ 3356412 w 6182738"/>
                <a:gd name="connsiteY4" fmla="*/ 6858141 h 7184878"/>
                <a:gd name="connsiteX5" fmla="*/ 6182738 w 6182738"/>
                <a:gd name="connsiteY5" fmla="*/ 6885851 h 7184878"/>
                <a:gd name="connsiteX6" fmla="*/ 4949682 w 6182738"/>
                <a:gd name="connsiteY6" fmla="*/ 6096141 h 7184878"/>
                <a:gd name="connsiteX7" fmla="*/ 2455865 w 6182738"/>
                <a:gd name="connsiteY7" fmla="*/ 3200541 h 7184878"/>
                <a:gd name="connsiteX8" fmla="*/ 4575610 w 6182738"/>
                <a:gd name="connsiteY8" fmla="*/ 1690396 h 7184878"/>
                <a:gd name="connsiteX9" fmla="*/ 3702774 w 6182738"/>
                <a:gd name="connsiteY9" fmla="*/ 142 h 7184878"/>
                <a:gd name="connsiteX0" fmla="*/ 1292085 w 6182738"/>
                <a:gd name="connsiteY0" fmla="*/ 141 h 6885851"/>
                <a:gd name="connsiteX1" fmla="*/ 2400447 w 6182738"/>
                <a:gd name="connsiteY1" fmla="*/ 1496432 h 6885851"/>
                <a:gd name="connsiteX2" fmla="*/ 322265 w 6182738"/>
                <a:gd name="connsiteY2" fmla="*/ 3034287 h 6885851"/>
                <a:gd name="connsiteX3" fmla="*/ 322266 w 6182738"/>
                <a:gd name="connsiteY3" fmla="*/ 3463777 h 6885851"/>
                <a:gd name="connsiteX4" fmla="*/ 3356412 w 6182738"/>
                <a:gd name="connsiteY4" fmla="*/ 6858141 h 6885851"/>
                <a:gd name="connsiteX5" fmla="*/ 6182738 w 6182738"/>
                <a:gd name="connsiteY5" fmla="*/ 6885851 h 6885851"/>
                <a:gd name="connsiteX6" fmla="*/ 4949682 w 6182738"/>
                <a:gd name="connsiteY6" fmla="*/ 6096141 h 6885851"/>
                <a:gd name="connsiteX7" fmla="*/ 2455865 w 6182738"/>
                <a:gd name="connsiteY7" fmla="*/ 3200541 h 6885851"/>
                <a:gd name="connsiteX8" fmla="*/ 4575610 w 6182738"/>
                <a:gd name="connsiteY8" fmla="*/ 1690396 h 6885851"/>
                <a:gd name="connsiteX9" fmla="*/ 3702774 w 6182738"/>
                <a:gd name="connsiteY9" fmla="*/ 142 h 6885851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1285545 w 6176198"/>
                <a:gd name="connsiteY0" fmla="*/ 141 h 7149947"/>
                <a:gd name="connsiteX1" fmla="*/ 2393907 w 6176198"/>
                <a:gd name="connsiteY1" fmla="*/ 1496432 h 7149947"/>
                <a:gd name="connsiteX2" fmla="*/ 315725 w 6176198"/>
                <a:gd name="connsiteY2" fmla="*/ 3034287 h 7149947"/>
                <a:gd name="connsiteX3" fmla="*/ 315726 w 6176198"/>
                <a:gd name="connsiteY3" fmla="*/ 3463777 h 7149947"/>
                <a:gd name="connsiteX4" fmla="*/ 3252891 w 6176198"/>
                <a:gd name="connsiteY4" fmla="*/ 6885850 h 7149947"/>
                <a:gd name="connsiteX5" fmla="*/ 6176198 w 6176198"/>
                <a:gd name="connsiteY5" fmla="*/ 6885851 h 7149947"/>
                <a:gd name="connsiteX6" fmla="*/ 4943142 w 6176198"/>
                <a:gd name="connsiteY6" fmla="*/ 6096141 h 7149947"/>
                <a:gd name="connsiteX7" fmla="*/ 2449325 w 6176198"/>
                <a:gd name="connsiteY7" fmla="*/ 3200541 h 7149947"/>
                <a:gd name="connsiteX8" fmla="*/ 4569070 w 6176198"/>
                <a:gd name="connsiteY8" fmla="*/ 1690396 h 7149947"/>
                <a:gd name="connsiteX9" fmla="*/ 3696234 w 6176198"/>
                <a:gd name="connsiteY9" fmla="*/ 142 h 7149947"/>
                <a:gd name="connsiteX0" fmla="*/ 1285545 w 6176198"/>
                <a:gd name="connsiteY0" fmla="*/ 141 h 6885851"/>
                <a:gd name="connsiteX1" fmla="*/ 2393907 w 6176198"/>
                <a:gd name="connsiteY1" fmla="*/ 1496432 h 6885851"/>
                <a:gd name="connsiteX2" fmla="*/ 315725 w 6176198"/>
                <a:gd name="connsiteY2" fmla="*/ 3034287 h 6885851"/>
                <a:gd name="connsiteX3" fmla="*/ 315726 w 6176198"/>
                <a:gd name="connsiteY3" fmla="*/ 3463777 h 6885851"/>
                <a:gd name="connsiteX4" fmla="*/ 3252891 w 6176198"/>
                <a:gd name="connsiteY4" fmla="*/ 6885850 h 6885851"/>
                <a:gd name="connsiteX5" fmla="*/ 6176198 w 6176198"/>
                <a:gd name="connsiteY5" fmla="*/ 6885851 h 6885851"/>
                <a:gd name="connsiteX6" fmla="*/ 4943142 w 6176198"/>
                <a:gd name="connsiteY6" fmla="*/ 6096141 h 6885851"/>
                <a:gd name="connsiteX7" fmla="*/ 2449325 w 6176198"/>
                <a:gd name="connsiteY7" fmla="*/ 3200541 h 6885851"/>
                <a:gd name="connsiteX8" fmla="*/ 4569070 w 6176198"/>
                <a:gd name="connsiteY8" fmla="*/ 1690396 h 6885851"/>
                <a:gd name="connsiteX9" fmla="*/ 3696234 w 6176198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69820 w 5860473"/>
                <a:gd name="connsiteY0" fmla="*/ 141 h 6885851"/>
                <a:gd name="connsiteX1" fmla="*/ 2078182 w 5860473"/>
                <a:gd name="connsiteY1" fmla="*/ 1496432 h 6885851"/>
                <a:gd name="connsiteX2" fmla="*/ 0 w 5860473"/>
                <a:gd name="connsiteY2" fmla="*/ 3034287 h 6885851"/>
                <a:gd name="connsiteX3" fmla="*/ 1 w 5860473"/>
                <a:gd name="connsiteY3" fmla="*/ 3463777 h 6885851"/>
                <a:gd name="connsiteX4" fmla="*/ 2937166 w 5860473"/>
                <a:gd name="connsiteY4" fmla="*/ 6885850 h 6885851"/>
                <a:gd name="connsiteX5" fmla="*/ 5860473 w 5860473"/>
                <a:gd name="connsiteY5" fmla="*/ 6885851 h 6885851"/>
                <a:gd name="connsiteX6" fmla="*/ 4627417 w 5860473"/>
                <a:gd name="connsiteY6" fmla="*/ 6096141 h 6885851"/>
                <a:gd name="connsiteX7" fmla="*/ 2133600 w 5860473"/>
                <a:gd name="connsiteY7" fmla="*/ 3200541 h 6885851"/>
                <a:gd name="connsiteX8" fmla="*/ 4253345 w 5860473"/>
                <a:gd name="connsiteY8" fmla="*/ 1690396 h 6885851"/>
                <a:gd name="connsiteX9" fmla="*/ 3380509 w 5860473"/>
                <a:gd name="connsiteY9" fmla="*/ 142 h 6885851"/>
                <a:gd name="connsiteX0" fmla="*/ 983674 w 5860473"/>
                <a:gd name="connsiteY0" fmla="*/ 138 h 6913558"/>
                <a:gd name="connsiteX1" fmla="*/ 2078182 w 5860473"/>
                <a:gd name="connsiteY1" fmla="*/ 1524139 h 6913558"/>
                <a:gd name="connsiteX2" fmla="*/ 0 w 5860473"/>
                <a:gd name="connsiteY2" fmla="*/ 3061994 h 6913558"/>
                <a:gd name="connsiteX3" fmla="*/ 1 w 5860473"/>
                <a:gd name="connsiteY3" fmla="*/ 3491484 h 6913558"/>
                <a:gd name="connsiteX4" fmla="*/ 2937166 w 5860473"/>
                <a:gd name="connsiteY4" fmla="*/ 6913557 h 6913558"/>
                <a:gd name="connsiteX5" fmla="*/ 5860473 w 5860473"/>
                <a:gd name="connsiteY5" fmla="*/ 6913558 h 6913558"/>
                <a:gd name="connsiteX6" fmla="*/ 4627417 w 5860473"/>
                <a:gd name="connsiteY6" fmla="*/ 6123848 h 6913558"/>
                <a:gd name="connsiteX7" fmla="*/ 2133600 w 5860473"/>
                <a:gd name="connsiteY7" fmla="*/ 3228248 h 6913558"/>
                <a:gd name="connsiteX8" fmla="*/ 4253345 w 5860473"/>
                <a:gd name="connsiteY8" fmla="*/ 1718103 h 6913558"/>
                <a:gd name="connsiteX9" fmla="*/ 3380509 w 5860473"/>
                <a:gd name="connsiteY9" fmla="*/ 27849 h 6913558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83674 w 5860473"/>
                <a:gd name="connsiteY0" fmla="*/ 0 h 6913420"/>
                <a:gd name="connsiteX1" fmla="*/ 955962 w 5860473"/>
                <a:gd name="connsiteY1" fmla="*/ 249384 h 6913420"/>
                <a:gd name="connsiteX2" fmla="*/ 2078182 w 5860473"/>
                <a:gd name="connsiteY2" fmla="*/ 1524001 h 6913420"/>
                <a:gd name="connsiteX3" fmla="*/ 0 w 5860473"/>
                <a:gd name="connsiteY3" fmla="*/ 3061856 h 6913420"/>
                <a:gd name="connsiteX4" fmla="*/ 1 w 5860473"/>
                <a:gd name="connsiteY4" fmla="*/ 3491346 h 6913420"/>
                <a:gd name="connsiteX5" fmla="*/ 2937166 w 5860473"/>
                <a:gd name="connsiteY5" fmla="*/ 6913419 h 6913420"/>
                <a:gd name="connsiteX6" fmla="*/ 5860473 w 5860473"/>
                <a:gd name="connsiteY6" fmla="*/ 6913420 h 6913420"/>
                <a:gd name="connsiteX7" fmla="*/ 4627417 w 5860473"/>
                <a:gd name="connsiteY7" fmla="*/ 6123710 h 6913420"/>
                <a:gd name="connsiteX8" fmla="*/ 2133600 w 5860473"/>
                <a:gd name="connsiteY8" fmla="*/ 3228110 h 6913420"/>
                <a:gd name="connsiteX9" fmla="*/ 4253345 w 5860473"/>
                <a:gd name="connsiteY9" fmla="*/ 1717965 h 6913420"/>
                <a:gd name="connsiteX10" fmla="*/ 3380509 w 5860473"/>
                <a:gd name="connsiteY10" fmla="*/ 27711 h 6913420"/>
                <a:gd name="connsiteX0" fmla="*/ 955962 w 5860473"/>
                <a:gd name="connsiteY0" fmla="*/ 221673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66798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75006 w 5924100"/>
                <a:gd name="connsiteY0" fmla="*/ 0 h 6885709"/>
                <a:gd name="connsiteX1" fmla="*/ 2141809 w 5924100"/>
                <a:gd name="connsiteY1" fmla="*/ 1496290 h 6885709"/>
                <a:gd name="connsiteX2" fmla="*/ 63627 w 5924100"/>
                <a:gd name="connsiteY2" fmla="*/ 3034145 h 6885709"/>
                <a:gd name="connsiteX3" fmla="*/ 63628 w 5924100"/>
                <a:gd name="connsiteY3" fmla="*/ 3463635 h 6885709"/>
                <a:gd name="connsiteX4" fmla="*/ 3000793 w 5924100"/>
                <a:gd name="connsiteY4" fmla="*/ 6885708 h 6885709"/>
                <a:gd name="connsiteX5" fmla="*/ 5924100 w 5924100"/>
                <a:gd name="connsiteY5" fmla="*/ 6885709 h 6885709"/>
                <a:gd name="connsiteX6" fmla="*/ 4691044 w 5924100"/>
                <a:gd name="connsiteY6" fmla="*/ 6095999 h 6885709"/>
                <a:gd name="connsiteX7" fmla="*/ 2197227 w 5924100"/>
                <a:gd name="connsiteY7" fmla="*/ 3200399 h 6885709"/>
                <a:gd name="connsiteX8" fmla="*/ 4316972 w 5924100"/>
                <a:gd name="connsiteY8" fmla="*/ 1690254 h 6885709"/>
                <a:gd name="connsiteX9" fmla="*/ 3444136 w 5924100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11379 w 5860473"/>
                <a:gd name="connsiteY0" fmla="*/ 0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2937166 w 5860473"/>
                <a:gd name="connsiteY4" fmla="*/ 6885708 h 6885709"/>
                <a:gd name="connsiteX5" fmla="*/ 5860473 w 5860473"/>
                <a:gd name="connsiteY5" fmla="*/ 6885709 h 6885709"/>
                <a:gd name="connsiteX6" fmla="*/ 4627417 w 5860473"/>
                <a:gd name="connsiteY6" fmla="*/ 6095999 h 6885709"/>
                <a:gd name="connsiteX7" fmla="*/ 2133600 w 5860473"/>
                <a:gd name="connsiteY7" fmla="*/ 3200399 h 6885709"/>
                <a:gd name="connsiteX8" fmla="*/ 4253345 w 5860473"/>
                <a:gd name="connsiteY8" fmla="*/ 1690254 h 6885709"/>
                <a:gd name="connsiteX9" fmla="*/ 3380509 w 5860473"/>
                <a:gd name="connsiteY9" fmla="*/ 0 h 6885709"/>
                <a:gd name="connsiteX0" fmla="*/ 1116545 w 5924076"/>
                <a:gd name="connsiteY0" fmla="*/ 13855 h 6885709"/>
                <a:gd name="connsiteX1" fmla="*/ 2141785 w 5924076"/>
                <a:gd name="connsiteY1" fmla="*/ 1496290 h 6885709"/>
                <a:gd name="connsiteX2" fmla="*/ 63603 w 5924076"/>
                <a:gd name="connsiteY2" fmla="*/ 3034145 h 6885709"/>
                <a:gd name="connsiteX3" fmla="*/ 63604 w 5924076"/>
                <a:gd name="connsiteY3" fmla="*/ 3463635 h 6885709"/>
                <a:gd name="connsiteX4" fmla="*/ 3000769 w 5924076"/>
                <a:gd name="connsiteY4" fmla="*/ 6885708 h 6885709"/>
                <a:gd name="connsiteX5" fmla="*/ 5924076 w 5924076"/>
                <a:gd name="connsiteY5" fmla="*/ 6885709 h 6885709"/>
                <a:gd name="connsiteX6" fmla="*/ 4691020 w 5924076"/>
                <a:gd name="connsiteY6" fmla="*/ 6095999 h 6885709"/>
                <a:gd name="connsiteX7" fmla="*/ 2197203 w 5924076"/>
                <a:gd name="connsiteY7" fmla="*/ 3200399 h 6885709"/>
                <a:gd name="connsiteX8" fmla="*/ 4316948 w 5924076"/>
                <a:gd name="connsiteY8" fmla="*/ 1690254 h 6885709"/>
                <a:gd name="connsiteX9" fmla="*/ 3444112 w 5924076"/>
                <a:gd name="connsiteY9" fmla="*/ 0 h 6885709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151462 w 5958993"/>
                <a:gd name="connsiteY0" fmla="*/ 13855 h 7028358"/>
                <a:gd name="connsiteX1" fmla="*/ 2176702 w 5958993"/>
                <a:gd name="connsiteY1" fmla="*/ 1496290 h 7028358"/>
                <a:gd name="connsiteX2" fmla="*/ 98520 w 5958993"/>
                <a:gd name="connsiteY2" fmla="*/ 3034145 h 7028358"/>
                <a:gd name="connsiteX3" fmla="*/ 98521 w 5958993"/>
                <a:gd name="connsiteY3" fmla="*/ 3463635 h 7028358"/>
                <a:gd name="connsiteX4" fmla="*/ 1428555 w 5958993"/>
                <a:gd name="connsiteY4" fmla="*/ 4959927 h 7028358"/>
                <a:gd name="connsiteX5" fmla="*/ 3035686 w 5958993"/>
                <a:gd name="connsiteY5" fmla="*/ 6885708 h 7028358"/>
                <a:gd name="connsiteX6" fmla="*/ 5958993 w 5958993"/>
                <a:gd name="connsiteY6" fmla="*/ 6885709 h 7028358"/>
                <a:gd name="connsiteX7" fmla="*/ 4725937 w 5958993"/>
                <a:gd name="connsiteY7" fmla="*/ 6095999 h 7028358"/>
                <a:gd name="connsiteX8" fmla="*/ 2232120 w 5958993"/>
                <a:gd name="connsiteY8" fmla="*/ 3200399 h 7028358"/>
                <a:gd name="connsiteX9" fmla="*/ 4351865 w 5958993"/>
                <a:gd name="connsiteY9" fmla="*/ 1690254 h 7028358"/>
                <a:gd name="connsiteX10" fmla="*/ 3479029 w 5958993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8358"/>
                <a:gd name="connsiteX1" fmla="*/ 2250779 w 6033070"/>
                <a:gd name="connsiteY1" fmla="*/ 1496290 h 7028358"/>
                <a:gd name="connsiteX2" fmla="*/ 172597 w 6033070"/>
                <a:gd name="connsiteY2" fmla="*/ 3034145 h 7028358"/>
                <a:gd name="connsiteX3" fmla="*/ 172598 w 6033070"/>
                <a:gd name="connsiteY3" fmla="*/ 3463635 h 7028358"/>
                <a:gd name="connsiteX4" fmla="*/ 1502632 w 6033070"/>
                <a:gd name="connsiteY4" fmla="*/ 4959927 h 7028358"/>
                <a:gd name="connsiteX5" fmla="*/ 3109763 w 6033070"/>
                <a:gd name="connsiteY5" fmla="*/ 6885708 h 7028358"/>
                <a:gd name="connsiteX6" fmla="*/ 6033070 w 6033070"/>
                <a:gd name="connsiteY6" fmla="*/ 6885709 h 7028358"/>
                <a:gd name="connsiteX7" fmla="*/ 4800014 w 6033070"/>
                <a:gd name="connsiteY7" fmla="*/ 6095999 h 7028358"/>
                <a:gd name="connsiteX8" fmla="*/ 2306197 w 6033070"/>
                <a:gd name="connsiteY8" fmla="*/ 3200399 h 7028358"/>
                <a:gd name="connsiteX9" fmla="*/ 4425942 w 6033070"/>
                <a:gd name="connsiteY9" fmla="*/ 1690254 h 7028358"/>
                <a:gd name="connsiteX10" fmla="*/ 3553106 w 6033070"/>
                <a:gd name="connsiteY10" fmla="*/ 0 h 7028358"/>
                <a:gd name="connsiteX0" fmla="*/ 1225539 w 6033070"/>
                <a:gd name="connsiteY0" fmla="*/ 13855 h 7026886"/>
                <a:gd name="connsiteX1" fmla="*/ 2250779 w 6033070"/>
                <a:gd name="connsiteY1" fmla="*/ 1496290 h 7026886"/>
                <a:gd name="connsiteX2" fmla="*/ 172597 w 6033070"/>
                <a:gd name="connsiteY2" fmla="*/ 3034145 h 7026886"/>
                <a:gd name="connsiteX3" fmla="*/ 172598 w 6033070"/>
                <a:gd name="connsiteY3" fmla="*/ 3463635 h 7026886"/>
                <a:gd name="connsiteX4" fmla="*/ 1502632 w 6033070"/>
                <a:gd name="connsiteY4" fmla="*/ 4959927 h 7026886"/>
                <a:gd name="connsiteX5" fmla="*/ 3109763 w 6033070"/>
                <a:gd name="connsiteY5" fmla="*/ 6885708 h 7026886"/>
                <a:gd name="connsiteX6" fmla="*/ 6033070 w 6033070"/>
                <a:gd name="connsiteY6" fmla="*/ 6885709 h 7026886"/>
                <a:gd name="connsiteX7" fmla="*/ 4800014 w 6033070"/>
                <a:gd name="connsiteY7" fmla="*/ 6095999 h 7026886"/>
                <a:gd name="connsiteX8" fmla="*/ 2306197 w 6033070"/>
                <a:gd name="connsiteY8" fmla="*/ 3200399 h 7026886"/>
                <a:gd name="connsiteX9" fmla="*/ 4425942 w 6033070"/>
                <a:gd name="connsiteY9" fmla="*/ 1690254 h 7026886"/>
                <a:gd name="connsiteX10" fmla="*/ 3553106 w 6033070"/>
                <a:gd name="connsiteY10" fmla="*/ 0 h 7026886"/>
                <a:gd name="connsiteX0" fmla="*/ 1052942 w 5860473"/>
                <a:gd name="connsiteY0" fmla="*/ 13855 h 7026886"/>
                <a:gd name="connsiteX1" fmla="*/ 2078182 w 5860473"/>
                <a:gd name="connsiteY1" fmla="*/ 1496290 h 7026886"/>
                <a:gd name="connsiteX2" fmla="*/ 0 w 5860473"/>
                <a:gd name="connsiteY2" fmla="*/ 3034145 h 7026886"/>
                <a:gd name="connsiteX3" fmla="*/ 1 w 5860473"/>
                <a:gd name="connsiteY3" fmla="*/ 3463635 h 7026886"/>
                <a:gd name="connsiteX4" fmla="*/ 1330035 w 5860473"/>
                <a:gd name="connsiteY4" fmla="*/ 4959927 h 7026886"/>
                <a:gd name="connsiteX5" fmla="*/ 2937166 w 5860473"/>
                <a:gd name="connsiteY5" fmla="*/ 6885708 h 7026886"/>
                <a:gd name="connsiteX6" fmla="*/ 5860473 w 5860473"/>
                <a:gd name="connsiteY6" fmla="*/ 6885709 h 7026886"/>
                <a:gd name="connsiteX7" fmla="*/ 4627417 w 5860473"/>
                <a:gd name="connsiteY7" fmla="*/ 6095999 h 7026886"/>
                <a:gd name="connsiteX8" fmla="*/ 2133600 w 5860473"/>
                <a:gd name="connsiteY8" fmla="*/ 3200399 h 7026886"/>
                <a:gd name="connsiteX9" fmla="*/ 4253345 w 5860473"/>
                <a:gd name="connsiteY9" fmla="*/ 1690254 h 7026886"/>
                <a:gd name="connsiteX10" fmla="*/ 3380509 w 5860473"/>
                <a:gd name="connsiteY10" fmla="*/ 0 h 7026886"/>
                <a:gd name="connsiteX0" fmla="*/ 1052942 w 5860473"/>
                <a:gd name="connsiteY0" fmla="*/ 13855 h 6885709"/>
                <a:gd name="connsiteX1" fmla="*/ 2078182 w 5860473"/>
                <a:gd name="connsiteY1" fmla="*/ 1496290 h 6885709"/>
                <a:gd name="connsiteX2" fmla="*/ 0 w 5860473"/>
                <a:gd name="connsiteY2" fmla="*/ 3034145 h 6885709"/>
                <a:gd name="connsiteX3" fmla="*/ 1 w 5860473"/>
                <a:gd name="connsiteY3" fmla="*/ 3463635 h 6885709"/>
                <a:gd name="connsiteX4" fmla="*/ 1330035 w 5860473"/>
                <a:gd name="connsiteY4" fmla="*/ 4959927 h 6885709"/>
                <a:gd name="connsiteX5" fmla="*/ 2937166 w 5860473"/>
                <a:gd name="connsiteY5" fmla="*/ 6885708 h 6885709"/>
                <a:gd name="connsiteX6" fmla="*/ 5860473 w 5860473"/>
                <a:gd name="connsiteY6" fmla="*/ 6885709 h 6885709"/>
                <a:gd name="connsiteX7" fmla="*/ 4627417 w 5860473"/>
                <a:gd name="connsiteY7" fmla="*/ 6095999 h 6885709"/>
                <a:gd name="connsiteX8" fmla="*/ 2133600 w 5860473"/>
                <a:gd name="connsiteY8" fmla="*/ 3200399 h 6885709"/>
                <a:gd name="connsiteX9" fmla="*/ 4253345 w 5860473"/>
                <a:gd name="connsiteY9" fmla="*/ 1690254 h 6885709"/>
                <a:gd name="connsiteX10" fmla="*/ 3380509 w 5860473"/>
                <a:gd name="connsiteY10" fmla="*/ 0 h 688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60473" h="6885709">
                  <a:moveTo>
                    <a:pt x="1052942" y="13855"/>
                  </a:moveTo>
                  <a:cubicBezTo>
                    <a:pt x="1595578" y="170873"/>
                    <a:pt x="2075141" y="657903"/>
                    <a:pt x="2078182" y="1496290"/>
                  </a:cubicBezTo>
                  <a:cubicBezTo>
                    <a:pt x="2082619" y="2719463"/>
                    <a:pt x="1427017" y="3038763"/>
                    <a:pt x="0" y="3034145"/>
                  </a:cubicBezTo>
                  <a:cubicBezTo>
                    <a:pt x="0" y="3177308"/>
                    <a:pt x="1" y="3320472"/>
                    <a:pt x="1" y="3463635"/>
                  </a:cubicBezTo>
                  <a:cubicBezTo>
                    <a:pt x="415637" y="3424380"/>
                    <a:pt x="840507" y="4389581"/>
                    <a:pt x="1330035" y="4959927"/>
                  </a:cubicBezTo>
                  <a:cubicBezTo>
                    <a:pt x="1819563" y="5530273"/>
                    <a:pt x="2403765" y="6661726"/>
                    <a:pt x="2937166" y="6885708"/>
                  </a:cubicBezTo>
                  <a:lnTo>
                    <a:pt x="5860473" y="6885709"/>
                  </a:lnTo>
                  <a:cubicBezTo>
                    <a:pt x="5377873" y="6740237"/>
                    <a:pt x="5241635" y="6703290"/>
                    <a:pt x="4627417" y="6095999"/>
                  </a:cubicBezTo>
                  <a:lnTo>
                    <a:pt x="2133600" y="3200399"/>
                  </a:lnTo>
                  <a:cubicBezTo>
                    <a:pt x="3442854" y="3108035"/>
                    <a:pt x="4045527" y="2223654"/>
                    <a:pt x="4253345" y="1690254"/>
                  </a:cubicBezTo>
                  <a:cubicBezTo>
                    <a:pt x="4350327" y="949036"/>
                    <a:pt x="3980873" y="217054"/>
                    <a:pt x="3380509" y="0"/>
                  </a:cubicBezTo>
                </a:path>
              </a:pathLst>
            </a:custGeom>
            <a:gradFill flip="none" rotWithShape="1">
              <a:gsLst>
                <a:gs pos="45000">
                  <a:srgbClr val="CFCFCF"/>
                </a:gs>
                <a:gs pos="100000">
                  <a:srgbClr val="969696"/>
                </a:gs>
                <a:gs pos="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50535A"/>
                </a:solidFill>
                <a:effectLst/>
                <a:uLnTx/>
                <a:uFillTx/>
                <a:latin typeface="Rdg Vesta" pitchFamily="2" charset="0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1359BED5-D9B6-6E11-0228-BDEE3D2EDB0A}"/>
              </a:ext>
            </a:extLst>
          </p:cNvPr>
          <p:cNvSpPr/>
          <p:nvPr/>
        </p:nvSpPr>
        <p:spPr>
          <a:xfrm>
            <a:off x="0" y="-22481"/>
            <a:ext cx="3704492" cy="2362479"/>
          </a:xfrm>
          <a:prstGeom prst="rect">
            <a:avLst/>
          </a:prstGeom>
          <a:solidFill>
            <a:srgbClr val="000000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EBE63A6-EC04-D3BC-DF48-B086D046DC97}"/>
              </a:ext>
            </a:extLst>
          </p:cNvPr>
          <p:cNvSpPr/>
          <p:nvPr/>
        </p:nvSpPr>
        <p:spPr>
          <a:xfrm>
            <a:off x="7123" y="2232000"/>
            <a:ext cx="9136421" cy="2340000"/>
          </a:xfrm>
          <a:prstGeom prst="rect">
            <a:avLst/>
          </a:prstGeom>
          <a:solidFill>
            <a:schemeClr val="tx2"/>
          </a:soli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EA9AAB4-101B-3195-674B-BD9DC38267B8}"/>
              </a:ext>
            </a:extLst>
          </p:cNvPr>
          <p:cNvSpPr/>
          <p:nvPr/>
        </p:nvSpPr>
        <p:spPr>
          <a:xfrm>
            <a:off x="7300759" y="223104"/>
            <a:ext cx="1720605" cy="79927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77B3714-F144-BDE6-C22D-57DECCB57569}"/>
              </a:ext>
            </a:extLst>
          </p:cNvPr>
          <p:cNvGrpSpPr/>
          <p:nvPr/>
        </p:nvGrpSpPr>
        <p:grpSpPr>
          <a:xfrm>
            <a:off x="8047458" y="0"/>
            <a:ext cx="1053163" cy="1442149"/>
            <a:chOff x="7698581" y="108617"/>
            <a:chExt cx="1096219" cy="1501108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A63609A7-DAE8-CE0B-3CCF-89FFE7215C4C}"/>
                </a:ext>
              </a:extLst>
            </p:cNvPr>
            <p:cNvGrpSpPr/>
            <p:nvPr/>
          </p:nvGrpSpPr>
          <p:grpSpPr>
            <a:xfrm>
              <a:off x="7698581" y="108617"/>
              <a:ext cx="1096219" cy="1501108"/>
              <a:chOff x="7698581" y="108617"/>
              <a:chExt cx="1216899" cy="1673252"/>
            </a:xfrm>
          </p:grpSpPr>
          <p:pic>
            <p:nvPicPr>
              <p:cNvPr id="11" name="Picture 55" descr="Device-white">
                <a:extLst>
                  <a:ext uri="{FF2B5EF4-FFF2-40B4-BE49-F238E27FC236}">
                    <a16:creationId xmlns:a16="http://schemas.microsoft.com/office/drawing/2014/main" id="{F80AA6BA-9EC5-FC29-2696-6FEEE07BD0D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314" t="890" r="76079" b="-890"/>
              <a:stretch/>
            </p:blipFill>
            <p:spPr bwMode="hidden">
              <a:xfrm>
                <a:off x="7825960" y="254888"/>
                <a:ext cx="1006807" cy="138369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CDD3D63-870E-D864-D0D8-2546F20C8C52}"/>
                  </a:ext>
                </a:extLst>
              </p:cNvPr>
              <p:cNvSpPr/>
              <p:nvPr/>
            </p:nvSpPr>
            <p:spPr>
              <a:xfrm>
                <a:off x="7698581" y="108617"/>
                <a:ext cx="1216899" cy="1673252"/>
              </a:xfrm>
              <a:custGeom>
                <a:avLst/>
                <a:gdLst>
                  <a:gd name="connsiteX0" fmla="*/ 0 w 1209511"/>
                  <a:gd name="connsiteY0" fmla="*/ 0 h 1673252"/>
                  <a:gd name="connsiteX1" fmla="*/ 1209511 w 1209511"/>
                  <a:gd name="connsiteY1" fmla="*/ 0 h 1673252"/>
                  <a:gd name="connsiteX2" fmla="*/ 1209511 w 1209511"/>
                  <a:gd name="connsiteY2" fmla="*/ 1673252 h 1673252"/>
                  <a:gd name="connsiteX3" fmla="*/ 0 w 1209511"/>
                  <a:gd name="connsiteY3" fmla="*/ 1673252 h 1673252"/>
                  <a:gd name="connsiteX4" fmla="*/ 0 w 1209511"/>
                  <a:gd name="connsiteY4" fmla="*/ 0 h 1673252"/>
                  <a:gd name="connsiteX0" fmla="*/ 244 w 1209755"/>
                  <a:gd name="connsiteY0" fmla="*/ 0 h 1673252"/>
                  <a:gd name="connsiteX1" fmla="*/ 1209755 w 1209755"/>
                  <a:gd name="connsiteY1" fmla="*/ 0 h 1673252"/>
                  <a:gd name="connsiteX2" fmla="*/ 1209755 w 1209755"/>
                  <a:gd name="connsiteY2" fmla="*/ 1673252 h 1673252"/>
                  <a:gd name="connsiteX3" fmla="*/ 244 w 1209755"/>
                  <a:gd name="connsiteY3" fmla="*/ 1673252 h 1673252"/>
                  <a:gd name="connsiteX4" fmla="*/ 0 w 1209755"/>
                  <a:gd name="connsiteY4" fmla="*/ 356917 h 1673252"/>
                  <a:gd name="connsiteX5" fmla="*/ 244 w 1209755"/>
                  <a:gd name="connsiteY5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21554 w 1231309"/>
                  <a:gd name="connsiteY5" fmla="*/ 356917 h 1673252"/>
                  <a:gd name="connsiteX6" fmla="*/ 21798 w 1231309"/>
                  <a:gd name="connsiteY6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152523 w 1231309"/>
                  <a:gd name="connsiteY5" fmla="*/ 187849 h 1673252"/>
                  <a:gd name="connsiteX6" fmla="*/ 21554 w 1231309"/>
                  <a:gd name="connsiteY6" fmla="*/ 356917 h 1673252"/>
                  <a:gd name="connsiteX7" fmla="*/ 21798 w 1231309"/>
                  <a:gd name="connsiteY7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1798 w 1231309"/>
                  <a:gd name="connsiteY0" fmla="*/ 0 h 1673252"/>
                  <a:gd name="connsiteX1" fmla="*/ 1231309 w 1231309"/>
                  <a:gd name="connsiteY1" fmla="*/ 0 h 1673252"/>
                  <a:gd name="connsiteX2" fmla="*/ 1231309 w 1231309"/>
                  <a:gd name="connsiteY2" fmla="*/ 1673252 h 1673252"/>
                  <a:gd name="connsiteX3" fmla="*/ 21798 w 1231309"/>
                  <a:gd name="connsiteY3" fmla="*/ 1673252 h 1673252"/>
                  <a:gd name="connsiteX4" fmla="*/ 1085973 w 1231309"/>
                  <a:gd name="connsiteY4" fmla="*/ 190230 h 1673252"/>
                  <a:gd name="connsiteX5" fmla="*/ 607342 w 1231309"/>
                  <a:gd name="connsiteY5" fmla="*/ 172371 h 1673252"/>
                  <a:gd name="connsiteX6" fmla="*/ 152523 w 1231309"/>
                  <a:gd name="connsiteY6" fmla="*/ 187849 h 1673252"/>
                  <a:gd name="connsiteX7" fmla="*/ 21554 w 1231309"/>
                  <a:gd name="connsiteY7" fmla="*/ 356917 h 1673252"/>
                  <a:gd name="connsiteX8" fmla="*/ 21798 w 1231309"/>
                  <a:gd name="connsiteY8" fmla="*/ 0 h 1673252"/>
                  <a:gd name="connsiteX0" fmla="*/ 24477 w 1233988"/>
                  <a:gd name="connsiteY0" fmla="*/ 0 h 1673252"/>
                  <a:gd name="connsiteX1" fmla="*/ 1233988 w 1233988"/>
                  <a:gd name="connsiteY1" fmla="*/ 0 h 1673252"/>
                  <a:gd name="connsiteX2" fmla="*/ 1233988 w 1233988"/>
                  <a:gd name="connsiteY2" fmla="*/ 1673252 h 1673252"/>
                  <a:gd name="connsiteX3" fmla="*/ 24477 w 1233988"/>
                  <a:gd name="connsiteY3" fmla="*/ 1673252 h 1673252"/>
                  <a:gd name="connsiteX4" fmla="*/ 624308 w 1233988"/>
                  <a:gd name="connsiteY4" fmla="*/ 1371330 h 1673252"/>
                  <a:gd name="connsiteX5" fmla="*/ 1088652 w 1233988"/>
                  <a:gd name="connsiteY5" fmla="*/ 190230 h 1673252"/>
                  <a:gd name="connsiteX6" fmla="*/ 610021 w 1233988"/>
                  <a:gd name="connsiteY6" fmla="*/ 172371 h 1673252"/>
                  <a:gd name="connsiteX7" fmla="*/ 155202 w 1233988"/>
                  <a:gd name="connsiteY7" fmla="*/ 187849 h 1673252"/>
                  <a:gd name="connsiteX8" fmla="*/ 24233 w 1233988"/>
                  <a:gd name="connsiteY8" fmla="*/ 356917 h 1673252"/>
                  <a:gd name="connsiteX9" fmla="*/ 24477 w 1233988"/>
                  <a:gd name="connsiteY9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1736 w 1277072"/>
                  <a:gd name="connsiteY6" fmla="*/ 190230 h 1673252"/>
                  <a:gd name="connsiteX7" fmla="*/ 653105 w 1277072"/>
                  <a:gd name="connsiteY7" fmla="*/ 172371 h 1673252"/>
                  <a:gd name="connsiteX8" fmla="*/ 198286 w 1277072"/>
                  <a:gd name="connsiteY8" fmla="*/ 187849 h 1673252"/>
                  <a:gd name="connsiteX9" fmla="*/ 67317 w 1277072"/>
                  <a:gd name="connsiteY9" fmla="*/ 356917 h 1673252"/>
                  <a:gd name="connsiteX10" fmla="*/ 67561 w 1277072"/>
                  <a:gd name="connsiteY10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7392 w 1277072"/>
                  <a:gd name="connsiteY5" fmla="*/ 137133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8582 w 1277072"/>
                  <a:gd name="connsiteY5" fmla="*/ 1382045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6201 w 1277072"/>
                  <a:gd name="connsiteY5" fmla="*/ 1372520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67561 w 1277072"/>
                  <a:gd name="connsiteY0" fmla="*/ 0 h 1673252"/>
                  <a:gd name="connsiteX1" fmla="*/ 1277072 w 1277072"/>
                  <a:gd name="connsiteY1" fmla="*/ 0 h 1673252"/>
                  <a:gd name="connsiteX2" fmla="*/ 1277072 w 1277072"/>
                  <a:gd name="connsiteY2" fmla="*/ 1673252 h 1673252"/>
                  <a:gd name="connsiteX3" fmla="*/ 67561 w 1277072"/>
                  <a:gd name="connsiteY3" fmla="*/ 1673252 h 1673252"/>
                  <a:gd name="connsiteX4" fmla="*/ 173283 w 1277072"/>
                  <a:gd name="connsiteY4" fmla="*/ 801021 h 1673252"/>
                  <a:gd name="connsiteX5" fmla="*/ 665010 w 1277072"/>
                  <a:gd name="connsiteY5" fmla="*/ 1377282 h 1673252"/>
                  <a:gd name="connsiteX6" fmla="*/ 1135308 w 1277072"/>
                  <a:gd name="connsiteY6" fmla="*/ 930799 h 1673252"/>
                  <a:gd name="connsiteX7" fmla="*/ 1131736 w 1277072"/>
                  <a:gd name="connsiteY7" fmla="*/ 190230 h 1673252"/>
                  <a:gd name="connsiteX8" fmla="*/ 653105 w 1277072"/>
                  <a:gd name="connsiteY8" fmla="*/ 172371 h 1673252"/>
                  <a:gd name="connsiteX9" fmla="*/ 198286 w 1277072"/>
                  <a:gd name="connsiteY9" fmla="*/ 187849 h 1673252"/>
                  <a:gd name="connsiteX10" fmla="*/ 67317 w 1277072"/>
                  <a:gd name="connsiteY10" fmla="*/ 356917 h 1673252"/>
                  <a:gd name="connsiteX11" fmla="*/ 67561 w 1277072"/>
                  <a:gd name="connsiteY11" fmla="*/ 0 h 1673252"/>
                  <a:gd name="connsiteX0" fmla="*/ 95765 w 1305276"/>
                  <a:gd name="connsiteY0" fmla="*/ 0 h 1673252"/>
                  <a:gd name="connsiteX1" fmla="*/ 1305276 w 1305276"/>
                  <a:gd name="connsiteY1" fmla="*/ 0 h 1673252"/>
                  <a:gd name="connsiteX2" fmla="*/ 1305276 w 1305276"/>
                  <a:gd name="connsiteY2" fmla="*/ 1673252 h 1673252"/>
                  <a:gd name="connsiteX3" fmla="*/ 95765 w 1305276"/>
                  <a:gd name="connsiteY3" fmla="*/ 1673252 h 1673252"/>
                  <a:gd name="connsiteX4" fmla="*/ 88377 w 1305276"/>
                  <a:gd name="connsiteY4" fmla="*/ 1033192 h 1673252"/>
                  <a:gd name="connsiteX5" fmla="*/ 201487 w 1305276"/>
                  <a:gd name="connsiteY5" fmla="*/ 801021 h 1673252"/>
                  <a:gd name="connsiteX6" fmla="*/ 693214 w 1305276"/>
                  <a:gd name="connsiteY6" fmla="*/ 1377282 h 1673252"/>
                  <a:gd name="connsiteX7" fmla="*/ 1163512 w 1305276"/>
                  <a:gd name="connsiteY7" fmla="*/ 930799 h 1673252"/>
                  <a:gd name="connsiteX8" fmla="*/ 1159940 w 1305276"/>
                  <a:gd name="connsiteY8" fmla="*/ 190230 h 1673252"/>
                  <a:gd name="connsiteX9" fmla="*/ 681309 w 1305276"/>
                  <a:gd name="connsiteY9" fmla="*/ 172371 h 1673252"/>
                  <a:gd name="connsiteX10" fmla="*/ 226490 w 1305276"/>
                  <a:gd name="connsiteY10" fmla="*/ 187849 h 1673252"/>
                  <a:gd name="connsiteX11" fmla="*/ 95521 w 1305276"/>
                  <a:gd name="connsiteY11" fmla="*/ 356917 h 1673252"/>
                  <a:gd name="connsiteX12" fmla="*/ 95765 w 1305276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13110 w 1216899"/>
                  <a:gd name="connsiteY5" fmla="*/ 801021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  <a:gd name="connsiteX0" fmla="*/ 7388 w 1216899"/>
                  <a:gd name="connsiteY0" fmla="*/ 0 h 1673252"/>
                  <a:gd name="connsiteX1" fmla="*/ 1216899 w 1216899"/>
                  <a:gd name="connsiteY1" fmla="*/ 0 h 1673252"/>
                  <a:gd name="connsiteX2" fmla="*/ 1216899 w 1216899"/>
                  <a:gd name="connsiteY2" fmla="*/ 1673252 h 1673252"/>
                  <a:gd name="connsiteX3" fmla="*/ 7388 w 1216899"/>
                  <a:gd name="connsiteY3" fmla="*/ 1673252 h 1673252"/>
                  <a:gd name="connsiteX4" fmla="*/ 0 w 1216899"/>
                  <a:gd name="connsiteY4" fmla="*/ 1033192 h 1673252"/>
                  <a:gd name="connsiteX5" fmla="*/ 125016 w 1216899"/>
                  <a:gd name="connsiteY5" fmla="*/ 791496 h 1673252"/>
                  <a:gd name="connsiteX6" fmla="*/ 604837 w 1216899"/>
                  <a:gd name="connsiteY6" fmla="*/ 1377282 h 1673252"/>
                  <a:gd name="connsiteX7" fmla="*/ 1075135 w 1216899"/>
                  <a:gd name="connsiteY7" fmla="*/ 930799 h 1673252"/>
                  <a:gd name="connsiteX8" fmla="*/ 1071563 w 1216899"/>
                  <a:gd name="connsiteY8" fmla="*/ 190230 h 1673252"/>
                  <a:gd name="connsiteX9" fmla="*/ 592932 w 1216899"/>
                  <a:gd name="connsiteY9" fmla="*/ 172371 h 1673252"/>
                  <a:gd name="connsiteX10" fmla="*/ 138113 w 1216899"/>
                  <a:gd name="connsiteY10" fmla="*/ 187849 h 1673252"/>
                  <a:gd name="connsiteX11" fmla="*/ 7144 w 1216899"/>
                  <a:gd name="connsiteY11" fmla="*/ 356917 h 1673252"/>
                  <a:gd name="connsiteX12" fmla="*/ 7388 w 1216899"/>
                  <a:gd name="connsiteY12" fmla="*/ 0 h 167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16899" h="1673252">
                    <a:moveTo>
                      <a:pt x="7388" y="0"/>
                    </a:moveTo>
                    <a:lnTo>
                      <a:pt x="1216899" y="0"/>
                    </a:lnTo>
                    <a:lnTo>
                      <a:pt x="1216899" y="1673252"/>
                    </a:lnTo>
                    <a:lnTo>
                      <a:pt x="7388" y="1673252"/>
                    </a:lnTo>
                    <a:cubicBezTo>
                      <a:pt x="4925" y="1459899"/>
                      <a:pt x="2463" y="1246545"/>
                      <a:pt x="0" y="1033192"/>
                    </a:cubicBezTo>
                    <a:cubicBezTo>
                      <a:pt x="17620" y="887820"/>
                      <a:pt x="39687" y="785345"/>
                      <a:pt x="125016" y="791496"/>
                    </a:cubicBezTo>
                    <a:cubicBezTo>
                      <a:pt x="107115" y="1117414"/>
                      <a:pt x="405010" y="1293740"/>
                      <a:pt x="604837" y="1377282"/>
                    </a:cubicBezTo>
                    <a:cubicBezTo>
                      <a:pt x="759022" y="1316560"/>
                      <a:pt x="1010841" y="1170511"/>
                      <a:pt x="1075135" y="930799"/>
                    </a:cubicBezTo>
                    <a:cubicBezTo>
                      <a:pt x="1073944" y="683943"/>
                      <a:pt x="1072754" y="437086"/>
                      <a:pt x="1071563" y="190230"/>
                    </a:cubicBezTo>
                    <a:cubicBezTo>
                      <a:pt x="862171" y="167889"/>
                      <a:pt x="748507" y="172768"/>
                      <a:pt x="592932" y="172371"/>
                    </a:cubicBezTo>
                    <a:cubicBezTo>
                      <a:pt x="437357" y="171974"/>
                      <a:pt x="237134" y="171776"/>
                      <a:pt x="138113" y="187849"/>
                    </a:cubicBezTo>
                    <a:cubicBezTo>
                      <a:pt x="128588" y="295402"/>
                      <a:pt x="131920" y="347942"/>
                      <a:pt x="7144" y="356917"/>
                    </a:cubicBezTo>
                    <a:cubicBezTo>
                      <a:pt x="7225" y="237945"/>
                      <a:pt x="7307" y="118972"/>
                      <a:pt x="7388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9" name="Rectangle 11">
              <a:extLst>
                <a:ext uri="{FF2B5EF4-FFF2-40B4-BE49-F238E27FC236}">
                  <a16:creationId xmlns:a16="http://schemas.microsoft.com/office/drawing/2014/main" id="{88AC2ABA-7168-2000-0809-BD369AB48112}"/>
                </a:ext>
              </a:extLst>
            </p:cNvPr>
            <p:cNvSpPr/>
            <p:nvPr/>
          </p:nvSpPr>
          <p:spPr>
            <a:xfrm>
              <a:off x="7821194" y="269184"/>
              <a:ext cx="838953" cy="1070257"/>
            </a:xfrm>
            <a:custGeom>
              <a:avLst/>
              <a:gdLst>
                <a:gd name="connsiteX0" fmla="*/ 0 w 1209511"/>
                <a:gd name="connsiteY0" fmla="*/ 0 h 1673252"/>
                <a:gd name="connsiteX1" fmla="*/ 1209511 w 1209511"/>
                <a:gd name="connsiteY1" fmla="*/ 0 h 1673252"/>
                <a:gd name="connsiteX2" fmla="*/ 1209511 w 1209511"/>
                <a:gd name="connsiteY2" fmla="*/ 1673252 h 1673252"/>
                <a:gd name="connsiteX3" fmla="*/ 0 w 1209511"/>
                <a:gd name="connsiteY3" fmla="*/ 1673252 h 1673252"/>
                <a:gd name="connsiteX4" fmla="*/ 0 w 1209511"/>
                <a:gd name="connsiteY4" fmla="*/ 0 h 1673252"/>
                <a:gd name="connsiteX0" fmla="*/ 244 w 1209755"/>
                <a:gd name="connsiteY0" fmla="*/ 0 h 1673252"/>
                <a:gd name="connsiteX1" fmla="*/ 1209755 w 1209755"/>
                <a:gd name="connsiteY1" fmla="*/ 0 h 1673252"/>
                <a:gd name="connsiteX2" fmla="*/ 1209755 w 1209755"/>
                <a:gd name="connsiteY2" fmla="*/ 1673252 h 1673252"/>
                <a:gd name="connsiteX3" fmla="*/ 244 w 1209755"/>
                <a:gd name="connsiteY3" fmla="*/ 1673252 h 1673252"/>
                <a:gd name="connsiteX4" fmla="*/ 0 w 1209755"/>
                <a:gd name="connsiteY4" fmla="*/ 356917 h 1673252"/>
                <a:gd name="connsiteX5" fmla="*/ 244 w 1209755"/>
                <a:gd name="connsiteY5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21554 w 1231309"/>
                <a:gd name="connsiteY5" fmla="*/ 356917 h 1673252"/>
                <a:gd name="connsiteX6" fmla="*/ 21798 w 1231309"/>
                <a:gd name="connsiteY6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152523 w 1231309"/>
                <a:gd name="connsiteY5" fmla="*/ 187849 h 1673252"/>
                <a:gd name="connsiteX6" fmla="*/ 21554 w 1231309"/>
                <a:gd name="connsiteY6" fmla="*/ 356917 h 1673252"/>
                <a:gd name="connsiteX7" fmla="*/ 21798 w 1231309"/>
                <a:gd name="connsiteY7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1798 w 1231309"/>
                <a:gd name="connsiteY0" fmla="*/ 0 h 1673252"/>
                <a:gd name="connsiteX1" fmla="*/ 1231309 w 1231309"/>
                <a:gd name="connsiteY1" fmla="*/ 0 h 1673252"/>
                <a:gd name="connsiteX2" fmla="*/ 1231309 w 1231309"/>
                <a:gd name="connsiteY2" fmla="*/ 1673252 h 1673252"/>
                <a:gd name="connsiteX3" fmla="*/ 21798 w 1231309"/>
                <a:gd name="connsiteY3" fmla="*/ 1673252 h 1673252"/>
                <a:gd name="connsiteX4" fmla="*/ 1085973 w 1231309"/>
                <a:gd name="connsiteY4" fmla="*/ 190230 h 1673252"/>
                <a:gd name="connsiteX5" fmla="*/ 607342 w 1231309"/>
                <a:gd name="connsiteY5" fmla="*/ 172371 h 1673252"/>
                <a:gd name="connsiteX6" fmla="*/ 152523 w 1231309"/>
                <a:gd name="connsiteY6" fmla="*/ 187849 h 1673252"/>
                <a:gd name="connsiteX7" fmla="*/ 21554 w 1231309"/>
                <a:gd name="connsiteY7" fmla="*/ 356917 h 1673252"/>
                <a:gd name="connsiteX8" fmla="*/ 21798 w 1231309"/>
                <a:gd name="connsiteY8" fmla="*/ 0 h 1673252"/>
                <a:gd name="connsiteX0" fmla="*/ 24477 w 1233988"/>
                <a:gd name="connsiteY0" fmla="*/ 0 h 1673252"/>
                <a:gd name="connsiteX1" fmla="*/ 1233988 w 1233988"/>
                <a:gd name="connsiteY1" fmla="*/ 0 h 1673252"/>
                <a:gd name="connsiteX2" fmla="*/ 1233988 w 1233988"/>
                <a:gd name="connsiteY2" fmla="*/ 1673252 h 1673252"/>
                <a:gd name="connsiteX3" fmla="*/ 24477 w 1233988"/>
                <a:gd name="connsiteY3" fmla="*/ 1673252 h 1673252"/>
                <a:gd name="connsiteX4" fmla="*/ 624308 w 1233988"/>
                <a:gd name="connsiteY4" fmla="*/ 1371330 h 1673252"/>
                <a:gd name="connsiteX5" fmla="*/ 1088652 w 1233988"/>
                <a:gd name="connsiteY5" fmla="*/ 190230 h 1673252"/>
                <a:gd name="connsiteX6" fmla="*/ 610021 w 1233988"/>
                <a:gd name="connsiteY6" fmla="*/ 172371 h 1673252"/>
                <a:gd name="connsiteX7" fmla="*/ 155202 w 1233988"/>
                <a:gd name="connsiteY7" fmla="*/ 187849 h 1673252"/>
                <a:gd name="connsiteX8" fmla="*/ 24233 w 1233988"/>
                <a:gd name="connsiteY8" fmla="*/ 356917 h 1673252"/>
                <a:gd name="connsiteX9" fmla="*/ 24477 w 1233988"/>
                <a:gd name="connsiteY9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1736 w 1277072"/>
                <a:gd name="connsiteY6" fmla="*/ 190230 h 1673252"/>
                <a:gd name="connsiteX7" fmla="*/ 653105 w 1277072"/>
                <a:gd name="connsiteY7" fmla="*/ 172371 h 1673252"/>
                <a:gd name="connsiteX8" fmla="*/ 198286 w 1277072"/>
                <a:gd name="connsiteY8" fmla="*/ 187849 h 1673252"/>
                <a:gd name="connsiteX9" fmla="*/ 67317 w 1277072"/>
                <a:gd name="connsiteY9" fmla="*/ 356917 h 1673252"/>
                <a:gd name="connsiteX10" fmla="*/ 67561 w 1277072"/>
                <a:gd name="connsiteY10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7392 w 1277072"/>
                <a:gd name="connsiteY5" fmla="*/ 137133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8582 w 1277072"/>
                <a:gd name="connsiteY5" fmla="*/ 1382045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6201 w 1277072"/>
                <a:gd name="connsiteY5" fmla="*/ 1372520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67561 w 1277072"/>
                <a:gd name="connsiteY0" fmla="*/ 0 h 1673252"/>
                <a:gd name="connsiteX1" fmla="*/ 1277072 w 1277072"/>
                <a:gd name="connsiteY1" fmla="*/ 0 h 1673252"/>
                <a:gd name="connsiteX2" fmla="*/ 1277072 w 1277072"/>
                <a:gd name="connsiteY2" fmla="*/ 1673252 h 1673252"/>
                <a:gd name="connsiteX3" fmla="*/ 67561 w 1277072"/>
                <a:gd name="connsiteY3" fmla="*/ 1673252 h 1673252"/>
                <a:gd name="connsiteX4" fmla="*/ 173283 w 1277072"/>
                <a:gd name="connsiteY4" fmla="*/ 801021 h 1673252"/>
                <a:gd name="connsiteX5" fmla="*/ 665010 w 1277072"/>
                <a:gd name="connsiteY5" fmla="*/ 1377282 h 1673252"/>
                <a:gd name="connsiteX6" fmla="*/ 1135308 w 1277072"/>
                <a:gd name="connsiteY6" fmla="*/ 930799 h 1673252"/>
                <a:gd name="connsiteX7" fmla="*/ 1131736 w 1277072"/>
                <a:gd name="connsiteY7" fmla="*/ 190230 h 1673252"/>
                <a:gd name="connsiteX8" fmla="*/ 653105 w 1277072"/>
                <a:gd name="connsiteY8" fmla="*/ 172371 h 1673252"/>
                <a:gd name="connsiteX9" fmla="*/ 198286 w 1277072"/>
                <a:gd name="connsiteY9" fmla="*/ 187849 h 1673252"/>
                <a:gd name="connsiteX10" fmla="*/ 67317 w 1277072"/>
                <a:gd name="connsiteY10" fmla="*/ 356917 h 1673252"/>
                <a:gd name="connsiteX11" fmla="*/ 67561 w 1277072"/>
                <a:gd name="connsiteY11" fmla="*/ 0 h 1673252"/>
                <a:gd name="connsiteX0" fmla="*/ 95765 w 1305276"/>
                <a:gd name="connsiteY0" fmla="*/ 0 h 1673252"/>
                <a:gd name="connsiteX1" fmla="*/ 1305276 w 1305276"/>
                <a:gd name="connsiteY1" fmla="*/ 0 h 1673252"/>
                <a:gd name="connsiteX2" fmla="*/ 1305276 w 1305276"/>
                <a:gd name="connsiteY2" fmla="*/ 1673252 h 1673252"/>
                <a:gd name="connsiteX3" fmla="*/ 95765 w 1305276"/>
                <a:gd name="connsiteY3" fmla="*/ 1673252 h 1673252"/>
                <a:gd name="connsiteX4" fmla="*/ 88377 w 1305276"/>
                <a:gd name="connsiteY4" fmla="*/ 1033192 h 1673252"/>
                <a:gd name="connsiteX5" fmla="*/ 201487 w 1305276"/>
                <a:gd name="connsiteY5" fmla="*/ 801021 h 1673252"/>
                <a:gd name="connsiteX6" fmla="*/ 693214 w 1305276"/>
                <a:gd name="connsiteY6" fmla="*/ 1377282 h 1673252"/>
                <a:gd name="connsiteX7" fmla="*/ 1163512 w 1305276"/>
                <a:gd name="connsiteY7" fmla="*/ 930799 h 1673252"/>
                <a:gd name="connsiteX8" fmla="*/ 1159940 w 1305276"/>
                <a:gd name="connsiteY8" fmla="*/ 190230 h 1673252"/>
                <a:gd name="connsiteX9" fmla="*/ 681309 w 1305276"/>
                <a:gd name="connsiteY9" fmla="*/ 172371 h 1673252"/>
                <a:gd name="connsiteX10" fmla="*/ 226490 w 1305276"/>
                <a:gd name="connsiteY10" fmla="*/ 187849 h 1673252"/>
                <a:gd name="connsiteX11" fmla="*/ 95521 w 1305276"/>
                <a:gd name="connsiteY11" fmla="*/ 356917 h 1673252"/>
                <a:gd name="connsiteX12" fmla="*/ 95765 w 1305276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13110 w 1216899"/>
                <a:gd name="connsiteY5" fmla="*/ 801021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7388 w 1216899"/>
                <a:gd name="connsiteY0" fmla="*/ 0 h 1673252"/>
                <a:gd name="connsiteX1" fmla="*/ 1216899 w 1216899"/>
                <a:gd name="connsiteY1" fmla="*/ 0 h 1673252"/>
                <a:gd name="connsiteX2" fmla="*/ 1216899 w 1216899"/>
                <a:gd name="connsiteY2" fmla="*/ 1673252 h 1673252"/>
                <a:gd name="connsiteX3" fmla="*/ 7388 w 1216899"/>
                <a:gd name="connsiteY3" fmla="*/ 1673252 h 1673252"/>
                <a:gd name="connsiteX4" fmla="*/ 0 w 1216899"/>
                <a:gd name="connsiteY4" fmla="*/ 1033192 h 1673252"/>
                <a:gd name="connsiteX5" fmla="*/ 125016 w 1216899"/>
                <a:gd name="connsiteY5" fmla="*/ 791496 h 1673252"/>
                <a:gd name="connsiteX6" fmla="*/ 604837 w 1216899"/>
                <a:gd name="connsiteY6" fmla="*/ 1377282 h 1673252"/>
                <a:gd name="connsiteX7" fmla="*/ 1075135 w 1216899"/>
                <a:gd name="connsiteY7" fmla="*/ 930799 h 1673252"/>
                <a:gd name="connsiteX8" fmla="*/ 1071563 w 1216899"/>
                <a:gd name="connsiteY8" fmla="*/ 190230 h 1673252"/>
                <a:gd name="connsiteX9" fmla="*/ 592932 w 1216899"/>
                <a:gd name="connsiteY9" fmla="*/ 172371 h 1673252"/>
                <a:gd name="connsiteX10" fmla="*/ 138113 w 1216899"/>
                <a:gd name="connsiteY10" fmla="*/ 187849 h 1673252"/>
                <a:gd name="connsiteX11" fmla="*/ 7144 w 1216899"/>
                <a:gd name="connsiteY11" fmla="*/ 356917 h 1673252"/>
                <a:gd name="connsiteX12" fmla="*/ 7388 w 1216899"/>
                <a:gd name="connsiteY12" fmla="*/ 0 h 1673252"/>
                <a:gd name="connsiteX0" fmla="*/ 69813 w 1279324"/>
                <a:gd name="connsiteY0" fmla="*/ 0 h 1673252"/>
                <a:gd name="connsiteX1" fmla="*/ 1279324 w 1279324"/>
                <a:gd name="connsiteY1" fmla="*/ 0 h 1673252"/>
                <a:gd name="connsiteX2" fmla="*/ 1279324 w 1279324"/>
                <a:gd name="connsiteY2" fmla="*/ 1673252 h 1673252"/>
                <a:gd name="connsiteX3" fmla="*/ 69813 w 1279324"/>
                <a:gd name="connsiteY3" fmla="*/ 1673252 h 1673252"/>
                <a:gd name="connsiteX4" fmla="*/ 62425 w 1279324"/>
                <a:gd name="connsiteY4" fmla="*/ 1033192 h 1673252"/>
                <a:gd name="connsiteX5" fmla="*/ 187441 w 1279324"/>
                <a:gd name="connsiteY5" fmla="*/ 791496 h 1673252"/>
                <a:gd name="connsiteX6" fmla="*/ 667262 w 1279324"/>
                <a:gd name="connsiteY6" fmla="*/ 1377282 h 1673252"/>
                <a:gd name="connsiteX7" fmla="*/ 1137560 w 1279324"/>
                <a:gd name="connsiteY7" fmla="*/ 930799 h 1673252"/>
                <a:gd name="connsiteX8" fmla="*/ 1133988 w 1279324"/>
                <a:gd name="connsiteY8" fmla="*/ 190230 h 1673252"/>
                <a:gd name="connsiteX9" fmla="*/ 655357 w 1279324"/>
                <a:gd name="connsiteY9" fmla="*/ 172371 h 1673252"/>
                <a:gd name="connsiteX10" fmla="*/ 200538 w 1279324"/>
                <a:gd name="connsiteY10" fmla="*/ 187849 h 1673252"/>
                <a:gd name="connsiteX11" fmla="*/ 69813 w 1279324"/>
                <a:gd name="connsiteY11" fmla="*/ 0 h 1673252"/>
                <a:gd name="connsiteX0" fmla="*/ 138113 w 1216899"/>
                <a:gd name="connsiteY0" fmla="*/ 267401 h 1752804"/>
                <a:gd name="connsiteX1" fmla="*/ 1216899 w 1216899"/>
                <a:gd name="connsiteY1" fmla="*/ 79552 h 1752804"/>
                <a:gd name="connsiteX2" fmla="*/ 1216899 w 1216899"/>
                <a:gd name="connsiteY2" fmla="*/ 1752804 h 1752804"/>
                <a:gd name="connsiteX3" fmla="*/ 7388 w 1216899"/>
                <a:gd name="connsiteY3" fmla="*/ 1752804 h 1752804"/>
                <a:gd name="connsiteX4" fmla="*/ 0 w 1216899"/>
                <a:gd name="connsiteY4" fmla="*/ 1112744 h 1752804"/>
                <a:gd name="connsiteX5" fmla="*/ 125016 w 1216899"/>
                <a:gd name="connsiteY5" fmla="*/ 871048 h 1752804"/>
                <a:gd name="connsiteX6" fmla="*/ 604837 w 1216899"/>
                <a:gd name="connsiteY6" fmla="*/ 1456834 h 1752804"/>
                <a:gd name="connsiteX7" fmla="*/ 1075135 w 1216899"/>
                <a:gd name="connsiteY7" fmla="*/ 1010351 h 1752804"/>
                <a:gd name="connsiteX8" fmla="*/ 1071563 w 1216899"/>
                <a:gd name="connsiteY8" fmla="*/ 269782 h 1752804"/>
                <a:gd name="connsiteX9" fmla="*/ 592932 w 1216899"/>
                <a:gd name="connsiteY9" fmla="*/ 251923 h 1752804"/>
                <a:gd name="connsiteX10" fmla="*/ 138113 w 1216899"/>
                <a:gd name="connsiteY10" fmla="*/ 267401 h 1752804"/>
                <a:gd name="connsiteX0" fmla="*/ 138113 w 1217250"/>
                <a:gd name="connsiteY0" fmla="*/ 15673 h 1501076"/>
                <a:gd name="connsiteX1" fmla="*/ 1216899 w 1217250"/>
                <a:gd name="connsiteY1" fmla="*/ 1501076 h 1501076"/>
                <a:gd name="connsiteX2" fmla="*/ 7388 w 1217250"/>
                <a:gd name="connsiteY2" fmla="*/ 1501076 h 1501076"/>
                <a:gd name="connsiteX3" fmla="*/ 0 w 1217250"/>
                <a:gd name="connsiteY3" fmla="*/ 861016 h 1501076"/>
                <a:gd name="connsiteX4" fmla="*/ 125016 w 1217250"/>
                <a:gd name="connsiteY4" fmla="*/ 619320 h 1501076"/>
                <a:gd name="connsiteX5" fmla="*/ 604837 w 1217250"/>
                <a:gd name="connsiteY5" fmla="*/ 1205106 h 1501076"/>
                <a:gd name="connsiteX6" fmla="*/ 1075135 w 1217250"/>
                <a:gd name="connsiteY6" fmla="*/ 758623 h 1501076"/>
                <a:gd name="connsiteX7" fmla="*/ 1071563 w 1217250"/>
                <a:gd name="connsiteY7" fmla="*/ 18054 h 1501076"/>
                <a:gd name="connsiteX8" fmla="*/ 592932 w 1217250"/>
                <a:gd name="connsiteY8" fmla="*/ 195 h 1501076"/>
                <a:gd name="connsiteX9" fmla="*/ 138113 w 1217250"/>
                <a:gd name="connsiteY9" fmla="*/ 15673 h 1501076"/>
                <a:gd name="connsiteX0" fmla="*/ 138113 w 1075135"/>
                <a:gd name="connsiteY0" fmla="*/ 15673 h 1501076"/>
                <a:gd name="connsiteX1" fmla="*/ 7388 w 1075135"/>
                <a:gd name="connsiteY1" fmla="*/ 1501076 h 1501076"/>
                <a:gd name="connsiteX2" fmla="*/ 0 w 1075135"/>
                <a:gd name="connsiteY2" fmla="*/ 861016 h 1501076"/>
                <a:gd name="connsiteX3" fmla="*/ 125016 w 1075135"/>
                <a:gd name="connsiteY3" fmla="*/ 619320 h 1501076"/>
                <a:gd name="connsiteX4" fmla="*/ 604837 w 1075135"/>
                <a:gd name="connsiteY4" fmla="*/ 1205106 h 1501076"/>
                <a:gd name="connsiteX5" fmla="*/ 1075135 w 1075135"/>
                <a:gd name="connsiteY5" fmla="*/ 758623 h 1501076"/>
                <a:gd name="connsiteX6" fmla="*/ 1071563 w 1075135"/>
                <a:gd name="connsiteY6" fmla="*/ 18054 h 1501076"/>
                <a:gd name="connsiteX7" fmla="*/ 592932 w 1075135"/>
                <a:gd name="connsiteY7" fmla="*/ 195 h 1501076"/>
                <a:gd name="connsiteX8" fmla="*/ 138113 w 1075135"/>
                <a:gd name="connsiteY8" fmla="*/ 15673 h 1501076"/>
                <a:gd name="connsiteX0" fmla="*/ 138113 w 1075135"/>
                <a:gd name="connsiteY0" fmla="*/ 15673 h 1205106"/>
                <a:gd name="connsiteX1" fmla="*/ 0 w 1075135"/>
                <a:gd name="connsiteY1" fmla="*/ 861016 h 1205106"/>
                <a:gd name="connsiteX2" fmla="*/ 125016 w 1075135"/>
                <a:gd name="connsiteY2" fmla="*/ 619320 h 1205106"/>
                <a:gd name="connsiteX3" fmla="*/ 604837 w 1075135"/>
                <a:gd name="connsiteY3" fmla="*/ 1205106 h 1205106"/>
                <a:gd name="connsiteX4" fmla="*/ 1075135 w 1075135"/>
                <a:gd name="connsiteY4" fmla="*/ 758623 h 1205106"/>
                <a:gd name="connsiteX5" fmla="*/ 1071563 w 1075135"/>
                <a:gd name="connsiteY5" fmla="*/ 18054 h 1205106"/>
                <a:gd name="connsiteX6" fmla="*/ 592932 w 1075135"/>
                <a:gd name="connsiteY6" fmla="*/ 195 h 1205106"/>
                <a:gd name="connsiteX7" fmla="*/ 138113 w 1075135"/>
                <a:gd name="connsiteY7" fmla="*/ 15673 h 1205106"/>
                <a:gd name="connsiteX0" fmla="*/ 65369 w 1002391"/>
                <a:gd name="connsiteY0" fmla="*/ 15673 h 1205106"/>
                <a:gd name="connsiteX1" fmla="*/ 52272 w 1002391"/>
                <a:gd name="connsiteY1" fmla="*/ 619320 h 1205106"/>
                <a:gd name="connsiteX2" fmla="*/ 532093 w 1002391"/>
                <a:gd name="connsiteY2" fmla="*/ 1205106 h 1205106"/>
                <a:gd name="connsiteX3" fmla="*/ 1002391 w 1002391"/>
                <a:gd name="connsiteY3" fmla="*/ 758623 h 1205106"/>
                <a:gd name="connsiteX4" fmla="*/ 998819 w 1002391"/>
                <a:gd name="connsiteY4" fmla="*/ 18054 h 1205106"/>
                <a:gd name="connsiteX5" fmla="*/ 520188 w 1002391"/>
                <a:gd name="connsiteY5" fmla="*/ 195 h 1205106"/>
                <a:gd name="connsiteX6" fmla="*/ 65369 w 1002391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7586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890"/>
                <a:gd name="connsiteY0" fmla="*/ 15673 h 1205106"/>
                <a:gd name="connsiteX1" fmla="*/ 771 w 950890"/>
                <a:gd name="connsiteY1" fmla="*/ 619320 h 1205106"/>
                <a:gd name="connsiteX2" fmla="*/ 480592 w 950890"/>
                <a:gd name="connsiteY2" fmla="*/ 1205106 h 1205106"/>
                <a:gd name="connsiteX3" fmla="*/ 950890 w 950890"/>
                <a:gd name="connsiteY3" fmla="*/ 636523 h 1205106"/>
                <a:gd name="connsiteX4" fmla="*/ 947318 w 950890"/>
                <a:gd name="connsiteY4" fmla="*/ 18054 h 1205106"/>
                <a:gd name="connsiteX5" fmla="*/ 468687 w 950890"/>
                <a:gd name="connsiteY5" fmla="*/ 195 h 1205106"/>
                <a:gd name="connsiteX6" fmla="*/ 13868 w 950890"/>
                <a:gd name="connsiteY6" fmla="*/ 15673 h 1205106"/>
                <a:gd name="connsiteX0" fmla="*/ 13868 w 950965"/>
                <a:gd name="connsiteY0" fmla="*/ 15673 h 1205106"/>
                <a:gd name="connsiteX1" fmla="*/ 771 w 950965"/>
                <a:gd name="connsiteY1" fmla="*/ 619320 h 1205106"/>
                <a:gd name="connsiteX2" fmla="*/ 480592 w 950965"/>
                <a:gd name="connsiteY2" fmla="*/ 1205106 h 1205106"/>
                <a:gd name="connsiteX3" fmla="*/ 950890 w 950965"/>
                <a:gd name="connsiteY3" fmla="*/ 636523 h 1205106"/>
                <a:gd name="connsiteX4" fmla="*/ 947318 w 950965"/>
                <a:gd name="connsiteY4" fmla="*/ 18054 h 1205106"/>
                <a:gd name="connsiteX5" fmla="*/ 468687 w 950965"/>
                <a:gd name="connsiteY5" fmla="*/ 195 h 1205106"/>
                <a:gd name="connsiteX6" fmla="*/ 13868 w 950965"/>
                <a:gd name="connsiteY6" fmla="*/ 15673 h 1205106"/>
                <a:gd name="connsiteX0" fmla="*/ 8593 w 945691"/>
                <a:gd name="connsiteY0" fmla="*/ 15673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8593 w 945691"/>
                <a:gd name="connsiteY6" fmla="*/ 15673 h 1205106"/>
                <a:gd name="connsiteX0" fmla="*/ 20488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20488 w 945691"/>
                <a:gd name="connsiteY6" fmla="*/ 27617 h 1205106"/>
                <a:gd name="connsiteX0" fmla="*/ 15202 w 945691"/>
                <a:gd name="connsiteY0" fmla="*/ 27617 h 1205106"/>
                <a:gd name="connsiteX1" fmla="*/ 784 w 945691"/>
                <a:gd name="connsiteY1" fmla="*/ 616666 h 1205106"/>
                <a:gd name="connsiteX2" fmla="*/ 475317 w 945691"/>
                <a:gd name="connsiteY2" fmla="*/ 1205106 h 1205106"/>
                <a:gd name="connsiteX3" fmla="*/ 945615 w 945691"/>
                <a:gd name="connsiteY3" fmla="*/ 636523 h 1205106"/>
                <a:gd name="connsiteX4" fmla="*/ 942043 w 945691"/>
                <a:gd name="connsiteY4" fmla="*/ 18054 h 1205106"/>
                <a:gd name="connsiteX5" fmla="*/ 463412 w 945691"/>
                <a:gd name="connsiteY5" fmla="*/ 195 h 1205106"/>
                <a:gd name="connsiteX6" fmla="*/ 15202 w 945691"/>
                <a:gd name="connsiteY6" fmla="*/ 27617 h 1205106"/>
                <a:gd name="connsiteX0" fmla="*/ 15202 w 945691"/>
                <a:gd name="connsiteY0" fmla="*/ 27432 h 1204921"/>
                <a:gd name="connsiteX1" fmla="*/ 784 w 945691"/>
                <a:gd name="connsiteY1" fmla="*/ 616481 h 1204921"/>
                <a:gd name="connsiteX2" fmla="*/ 475317 w 945691"/>
                <a:gd name="connsiteY2" fmla="*/ 1204921 h 1204921"/>
                <a:gd name="connsiteX3" fmla="*/ 945615 w 945691"/>
                <a:gd name="connsiteY3" fmla="*/ 636338 h 1204921"/>
                <a:gd name="connsiteX4" fmla="*/ 930148 w 945691"/>
                <a:gd name="connsiteY4" fmla="*/ 27159 h 1204921"/>
                <a:gd name="connsiteX5" fmla="*/ 463412 w 945691"/>
                <a:gd name="connsiteY5" fmla="*/ 10 h 1204921"/>
                <a:gd name="connsiteX6" fmla="*/ 15202 w 945691"/>
                <a:gd name="connsiteY6" fmla="*/ 27432 h 1204921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0148 w 945691"/>
                <a:gd name="connsiteY4" fmla="*/ 27153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642 h 1204915"/>
                <a:gd name="connsiteX1" fmla="*/ 784 w 945691"/>
                <a:gd name="connsiteY1" fmla="*/ 616475 h 1204915"/>
                <a:gd name="connsiteX2" fmla="*/ 475317 w 945691"/>
                <a:gd name="connsiteY2" fmla="*/ 1204915 h 1204915"/>
                <a:gd name="connsiteX3" fmla="*/ 945615 w 945691"/>
                <a:gd name="connsiteY3" fmla="*/ 636332 h 1204915"/>
                <a:gd name="connsiteX4" fmla="*/ 935435 w 945691"/>
                <a:gd name="connsiteY4" fmla="*/ 57678 h 1204915"/>
                <a:gd name="connsiteX5" fmla="*/ 463412 w 945691"/>
                <a:gd name="connsiteY5" fmla="*/ 4 h 1204915"/>
                <a:gd name="connsiteX6" fmla="*/ 15202 w 945691"/>
                <a:gd name="connsiteY6" fmla="*/ 52642 h 1204915"/>
                <a:gd name="connsiteX0" fmla="*/ 15202 w 945691"/>
                <a:gd name="connsiteY0" fmla="*/ 52946 h 1205219"/>
                <a:gd name="connsiteX1" fmla="*/ 784 w 945691"/>
                <a:gd name="connsiteY1" fmla="*/ 616779 h 1205219"/>
                <a:gd name="connsiteX2" fmla="*/ 475317 w 945691"/>
                <a:gd name="connsiteY2" fmla="*/ 1205219 h 1205219"/>
                <a:gd name="connsiteX3" fmla="*/ 945615 w 945691"/>
                <a:gd name="connsiteY3" fmla="*/ 636636 h 1205219"/>
                <a:gd name="connsiteX4" fmla="*/ 935435 w 945691"/>
                <a:gd name="connsiteY4" fmla="*/ 57982 h 1205219"/>
                <a:gd name="connsiteX5" fmla="*/ 463412 w 945691"/>
                <a:gd name="connsiteY5" fmla="*/ 308 h 1205219"/>
                <a:gd name="connsiteX6" fmla="*/ 62127 w 945691"/>
                <a:gd name="connsiteY6" fmla="*/ 16095 h 1205219"/>
                <a:gd name="connsiteX7" fmla="*/ 15202 w 945691"/>
                <a:gd name="connsiteY7" fmla="*/ 52946 h 1205219"/>
                <a:gd name="connsiteX0" fmla="*/ 15202 w 945691"/>
                <a:gd name="connsiteY0" fmla="*/ 53860 h 1206133"/>
                <a:gd name="connsiteX1" fmla="*/ 784 w 945691"/>
                <a:gd name="connsiteY1" fmla="*/ 617693 h 1206133"/>
                <a:gd name="connsiteX2" fmla="*/ 475317 w 945691"/>
                <a:gd name="connsiteY2" fmla="*/ 1206133 h 1206133"/>
                <a:gd name="connsiteX3" fmla="*/ 945615 w 945691"/>
                <a:gd name="connsiteY3" fmla="*/ 637550 h 1206133"/>
                <a:gd name="connsiteX4" fmla="*/ 935435 w 945691"/>
                <a:gd name="connsiteY4" fmla="*/ 58896 h 1206133"/>
                <a:gd name="connsiteX5" fmla="*/ 463412 w 945691"/>
                <a:gd name="connsiteY5" fmla="*/ 1222 h 1206133"/>
                <a:gd name="connsiteX6" fmla="*/ 62127 w 945691"/>
                <a:gd name="connsiteY6" fmla="*/ 17009 h 1206133"/>
                <a:gd name="connsiteX7" fmla="*/ 15202 w 945691"/>
                <a:gd name="connsiteY7" fmla="*/ 53860 h 1206133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463412 w 945691"/>
                <a:gd name="connsiteY5" fmla="*/ 309 h 1205220"/>
                <a:gd name="connsiteX6" fmla="*/ 62127 w 945691"/>
                <a:gd name="connsiteY6" fmla="*/ 16096 h 1205220"/>
                <a:gd name="connsiteX7" fmla="*/ 15202 w 945691"/>
                <a:gd name="connsiteY7" fmla="*/ 52947 h 1205220"/>
                <a:gd name="connsiteX0" fmla="*/ 15202 w 945691"/>
                <a:gd name="connsiteY0" fmla="*/ 52947 h 1205220"/>
                <a:gd name="connsiteX1" fmla="*/ 784 w 945691"/>
                <a:gd name="connsiteY1" fmla="*/ 616780 h 1205220"/>
                <a:gd name="connsiteX2" fmla="*/ 475317 w 945691"/>
                <a:gd name="connsiteY2" fmla="*/ 1205220 h 1205220"/>
                <a:gd name="connsiteX3" fmla="*/ 945615 w 945691"/>
                <a:gd name="connsiteY3" fmla="*/ 636637 h 1205220"/>
                <a:gd name="connsiteX4" fmla="*/ 935435 w 945691"/>
                <a:gd name="connsiteY4" fmla="*/ 57983 h 1205220"/>
                <a:gd name="connsiteX5" fmla="*/ 880258 w 945691"/>
                <a:gd name="connsiteY5" fmla="*/ 21404 h 1205220"/>
                <a:gd name="connsiteX6" fmla="*/ 463412 w 945691"/>
                <a:gd name="connsiteY6" fmla="*/ 309 h 1205220"/>
                <a:gd name="connsiteX7" fmla="*/ 62127 w 945691"/>
                <a:gd name="connsiteY7" fmla="*/ 16096 h 1205220"/>
                <a:gd name="connsiteX8" fmla="*/ 15202 w 945691"/>
                <a:gd name="connsiteY8" fmla="*/ 52947 h 1205220"/>
                <a:gd name="connsiteX0" fmla="*/ 15202 w 945691"/>
                <a:gd name="connsiteY0" fmla="*/ 47258 h 1199531"/>
                <a:gd name="connsiteX1" fmla="*/ 784 w 945691"/>
                <a:gd name="connsiteY1" fmla="*/ 611091 h 1199531"/>
                <a:gd name="connsiteX2" fmla="*/ 475317 w 945691"/>
                <a:gd name="connsiteY2" fmla="*/ 1199531 h 1199531"/>
                <a:gd name="connsiteX3" fmla="*/ 945615 w 945691"/>
                <a:gd name="connsiteY3" fmla="*/ 630948 h 1199531"/>
                <a:gd name="connsiteX4" fmla="*/ 935435 w 945691"/>
                <a:gd name="connsiteY4" fmla="*/ 52294 h 1199531"/>
                <a:gd name="connsiteX5" fmla="*/ 880258 w 945691"/>
                <a:gd name="connsiteY5" fmla="*/ 15715 h 1199531"/>
                <a:gd name="connsiteX6" fmla="*/ 473986 w 945691"/>
                <a:gd name="connsiteY6" fmla="*/ 3911 h 1199531"/>
                <a:gd name="connsiteX7" fmla="*/ 62127 w 945691"/>
                <a:gd name="connsiteY7" fmla="*/ 10407 h 1199531"/>
                <a:gd name="connsiteX8" fmla="*/ 15202 w 945691"/>
                <a:gd name="connsiteY8" fmla="*/ 47258 h 1199531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2127 w 945691"/>
                <a:gd name="connsiteY7" fmla="*/ 11804 h 1200928"/>
                <a:gd name="connsiteX8" fmla="*/ 15202 w 945691"/>
                <a:gd name="connsiteY8" fmla="*/ 48655 h 1200928"/>
                <a:gd name="connsiteX0" fmla="*/ 15202 w 945691"/>
                <a:gd name="connsiteY0" fmla="*/ 48655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5202 w 945691"/>
                <a:gd name="connsiteY8" fmla="*/ 48655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53691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5908 h 1200928"/>
                <a:gd name="connsiteX1" fmla="*/ 784 w 945691"/>
                <a:gd name="connsiteY1" fmla="*/ 612488 h 1200928"/>
                <a:gd name="connsiteX2" fmla="*/ 475317 w 945691"/>
                <a:gd name="connsiteY2" fmla="*/ 1200928 h 1200928"/>
                <a:gd name="connsiteX3" fmla="*/ 945615 w 945691"/>
                <a:gd name="connsiteY3" fmla="*/ 632345 h 1200928"/>
                <a:gd name="connsiteX4" fmla="*/ 935435 w 945691"/>
                <a:gd name="connsiteY4" fmla="*/ 70944 h 1200928"/>
                <a:gd name="connsiteX5" fmla="*/ 880258 w 945691"/>
                <a:gd name="connsiteY5" fmla="*/ 17112 h 1200928"/>
                <a:gd name="connsiteX6" fmla="*/ 476629 w 945691"/>
                <a:gd name="connsiteY6" fmla="*/ 0 h 1200928"/>
                <a:gd name="connsiteX7" fmla="*/ 60805 w 945691"/>
                <a:gd name="connsiteY7" fmla="*/ 18440 h 1200928"/>
                <a:gd name="connsiteX8" fmla="*/ 13881 w 945691"/>
                <a:gd name="connsiteY8" fmla="*/ 65908 h 1200928"/>
                <a:gd name="connsiteX0" fmla="*/ 13881 w 945691"/>
                <a:gd name="connsiteY0" fmla="*/ 67444 h 1202464"/>
                <a:gd name="connsiteX1" fmla="*/ 784 w 945691"/>
                <a:gd name="connsiteY1" fmla="*/ 614024 h 1202464"/>
                <a:gd name="connsiteX2" fmla="*/ 475317 w 945691"/>
                <a:gd name="connsiteY2" fmla="*/ 1202464 h 1202464"/>
                <a:gd name="connsiteX3" fmla="*/ 945615 w 945691"/>
                <a:gd name="connsiteY3" fmla="*/ 633881 h 1202464"/>
                <a:gd name="connsiteX4" fmla="*/ 935435 w 945691"/>
                <a:gd name="connsiteY4" fmla="*/ 72480 h 1202464"/>
                <a:gd name="connsiteX5" fmla="*/ 880258 w 945691"/>
                <a:gd name="connsiteY5" fmla="*/ 18648 h 1202464"/>
                <a:gd name="connsiteX6" fmla="*/ 476629 w 945691"/>
                <a:gd name="connsiteY6" fmla="*/ 1536 h 1202464"/>
                <a:gd name="connsiteX7" fmla="*/ 60805 w 945691"/>
                <a:gd name="connsiteY7" fmla="*/ 19976 h 1202464"/>
                <a:gd name="connsiteX8" fmla="*/ 13881 w 945691"/>
                <a:gd name="connsiteY8" fmla="*/ 67444 h 1202464"/>
                <a:gd name="connsiteX0" fmla="*/ 13881 w 945691"/>
                <a:gd name="connsiteY0" fmla="*/ 66216 h 1201236"/>
                <a:gd name="connsiteX1" fmla="*/ 784 w 945691"/>
                <a:gd name="connsiteY1" fmla="*/ 612796 h 1201236"/>
                <a:gd name="connsiteX2" fmla="*/ 475317 w 945691"/>
                <a:gd name="connsiteY2" fmla="*/ 1201236 h 1201236"/>
                <a:gd name="connsiteX3" fmla="*/ 945615 w 945691"/>
                <a:gd name="connsiteY3" fmla="*/ 632653 h 1201236"/>
                <a:gd name="connsiteX4" fmla="*/ 935435 w 945691"/>
                <a:gd name="connsiteY4" fmla="*/ 71252 h 1201236"/>
                <a:gd name="connsiteX5" fmla="*/ 880258 w 945691"/>
                <a:gd name="connsiteY5" fmla="*/ 17420 h 1201236"/>
                <a:gd name="connsiteX6" fmla="*/ 476629 w 945691"/>
                <a:gd name="connsiteY6" fmla="*/ 308 h 1201236"/>
                <a:gd name="connsiteX7" fmla="*/ 60805 w 945691"/>
                <a:gd name="connsiteY7" fmla="*/ 18748 h 1201236"/>
                <a:gd name="connsiteX8" fmla="*/ 13881 w 945691"/>
                <a:gd name="connsiteY8" fmla="*/ 66216 h 1201236"/>
                <a:gd name="connsiteX0" fmla="*/ 13881 w 945691"/>
                <a:gd name="connsiteY0" fmla="*/ 61145 h 1196165"/>
                <a:gd name="connsiteX1" fmla="*/ 784 w 945691"/>
                <a:gd name="connsiteY1" fmla="*/ 607725 h 1196165"/>
                <a:gd name="connsiteX2" fmla="*/ 475317 w 945691"/>
                <a:gd name="connsiteY2" fmla="*/ 1196165 h 1196165"/>
                <a:gd name="connsiteX3" fmla="*/ 945615 w 945691"/>
                <a:gd name="connsiteY3" fmla="*/ 627582 h 1196165"/>
                <a:gd name="connsiteX4" fmla="*/ 935435 w 945691"/>
                <a:gd name="connsiteY4" fmla="*/ 66181 h 1196165"/>
                <a:gd name="connsiteX5" fmla="*/ 880258 w 945691"/>
                <a:gd name="connsiteY5" fmla="*/ 12349 h 1196165"/>
                <a:gd name="connsiteX6" fmla="*/ 480594 w 945691"/>
                <a:gd name="connsiteY6" fmla="*/ 546 h 1196165"/>
                <a:gd name="connsiteX7" fmla="*/ 60805 w 945691"/>
                <a:gd name="connsiteY7" fmla="*/ 13677 h 1196165"/>
                <a:gd name="connsiteX8" fmla="*/ 13881 w 945691"/>
                <a:gd name="connsiteY8" fmla="*/ 61145 h 1196165"/>
                <a:gd name="connsiteX0" fmla="*/ 13881 w 945691"/>
                <a:gd name="connsiteY0" fmla="*/ 60668 h 1195688"/>
                <a:gd name="connsiteX1" fmla="*/ 784 w 945691"/>
                <a:gd name="connsiteY1" fmla="*/ 607248 h 1195688"/>
                <a:gd name="connsiteX2" fmla="*/ 475317 w 945691"/>
                <a:gd name="connsiteY2" fmla="*/ 1195688 h 1195688"/>
                <a:gd name="connsiteX3" fmla="*/ 945615 w 945691"/>
                <a:gd name="connsiteY3" fmla="*/ 627105 h 1195688"/>
                <a:gd name="connsiteX4" fmla="*/ 935435 w 945691"/>
                <a:gd name="connsiteY4" fmla="*/ 65704 h 1195688"/>
                <a:gd name="connsiteX5" fmla="*/ 880258 w 945691"/>
                <a:gd name="connsiteY5" fmla="*/ 18508 h 1195688"/>
                <a:gd name="connsiteX6" fmla="*/ 480594 w 945691"/>
                <a:gd name="connsiteY6" fmla="*/ 69 h 1195688"/>
                <a:gd name="connsiteX7" fmla="*/ 60805 w 945691"/>
                <a:gd name="connsiteY7" fmla="*/ 13200 h 1195688"/>
                <a:gd name="connsiteX8" fmla="*/ 13881 w 945691"/>
                <a:gd name="connsiteY8" fmla="*/ 60668 h 1195688"/>
                <a:gd name="connsiteX0" fmla="*/ 13881 w 945691"/>
                <a:gd name="connsiteY0" fmla="*/ 60614 h 1195634"/>
                <a:gd name="connsiteX1" fmla="*/ 784 w 945691"/>
                <a:gd name="connsiteY1" fmla="*/ 607194 h 1195634"/>
                <a:gd name="connsiteX2" fmla="*/ 475317 w 945691"/>
                <a:gd name="connsiteY2" fmla="*/ 1195634 h 1195634"/>
                <a:gd name="connsiteX3" fmla="*/ 945615 w 945691"/>
                <a:gd name="connsiteY3" fmla="*/ 627051 h 1195634"/>
                <a:gd name="connsiteX4" fmla="*/ 935435 w 945691"/>
                <a:gd name="connsiteY4" fmla="*/ 65650 h 1195634"/>
                <a:gd name="connsiteX5" fmla="*/ 880258 w 945691"/>
                <a:gd name="connsiteY5" fmla="*/ 18454 h 1195634"/>
                <a:gd name="connsiteX6" fmla="*/ 480594 w 945691"/>
                <a:gd name="connsiteY6" fmla="*/ 15 h 1195634"/>
                <a:gd name="connsiteX7" fmla="*/ 62127 w 945691"/>
                <a:gd name="connsiteY7" fmla="*/ 21108 h 1195634"/>
                <a:gd name="connsiteX8" fmla="*/ 13881 w 945691"/>
                <a:gd name="connsiteY8" fmla="*/ 60614 h 1195634"/>
                <a:gd name="connsiteX0" fmla="*/ 13881 w 945691"/>
                <a:gd name="connsiteY0" fmla="*/ 60633 h 1195653"/>
                <a:gd name="connsiteX1" fmla="*/ 784 w 945691"/>
                <a:gd name="connsiteY1" fmla="*/ 607213 h 1195653"/>
                <a:gd name="connsiteX2" fmla="*/ 475317 w 945691"/>
                <a:gd name="connsiteY2" fmla="*/ 1195653 h 1195653"/>
                <a:gd name="connsiteX3" fmla="*/ 945615 w 945691"/>
                <a:gd name="connsiteY3" fmla="*/ 627070 h 1195653"/>
                <a:gd name="connsiteX4" fmla="*/ 935435 w 945691"/>
                <a:gd name="connsiteY4" fmla="*/ 65669 h 1195653"/>
                <a:gd name="connsiteX5" fmla="*/ 880258 w 945691"/>
                <a:gd name="connsiteY5" fmla="*/ 18473 h 1195653"/>
                <a:gd name="connsiteX6" fmla="*/ 480594 w 945691"/>
                <a:gd name="connsiteY6" fmla="*/ 34 h 1195653"/>
                <a:gd name="connsiteX7" fmla="*/ 62127 w 945691"/>
                <a:gd name="connsiteY7" fmla="*/ 14491 h 1195653"/>
                <a:gd name="connsiteX8" fmla="*/ 13881 w 945691"/>
                <a:gd name="connsiteY8" fmla="*/ 60633 h 1195653"/>
                <a:gd name="connsiteX0" fmla="*/ 13881 w 945691"/>
                <a:gd name="connsiteY0" fmla="*/ 60700 h 1195720"/>
                <a:gd name="connsiteX1" fmla="*/ 784 w 945691"/>
                <a:gd name="connsiteY1" fmla="*/ 607280 h 1195720"/>
                <a:gd name="connsiteX2" fmla="*/ 475317 w 945691"/>
                <a:gd name="connsiteY2" fmla="*/ 1195720 h 1195720"/>
                <a:gd name="connsiteX3" fmla="*/ 945615 w 945691"/>
                <a:gd name="connsiteY3" fmla="*/ 627137 h 1195720"/>
                <a:gd name="connsiteX4" fmla="*/ 935435 w 945691"/>
                <a:gd name="connsiteY4" fmla="*/ 65736 h 1195720"/>
                <a:gd name="connsiteX5" fmla="*/ 880258 w 945691"/>
                <a:gd name="connsiteY5" fmla="*/ 18540 h 1195720"/>
                <a:gd name="connsiteX6" fmla="*/ 480594 w 945691"/>
                <a:gd name="connsiteY6" fmla="*/ 101 h 1195720"/>
                <a:gd name="connsiteX7" fmla="*/ 62127 w 945691"/>
                <a:gd name="connsiteY7" fmla="*/ 14558 h 1195720"/>
                <a:gd name="connsiteX8" fmla="*/ 13881 w 945691"/>
                <a:gd name="connsiteY8" fmla="*/ 60700 h 119572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13881 w 945691"/>
                <a:gd name="connsiteY0" fmla="*/ 60630 h 1195650"/>
                <a:gd name="connsiteX1" fmla="*/ 784 w 945691"/>
                <a:gd name="connsiteY1" fmla="*/ 607210 h 1195650"/>
                <a:gd name="connsiteX2" fmla="*/ 475317 w 945691"/>
                <a:gd name="connsiteY2" fmla="*/ 1195650 h 1195650"/>
                <a:gd name="connsiteX3" fmla="*/ 945615 w 945691"/>
                <a:gd name="connsiteY3" fmla="*/ 627067 h 1195650"/>
                <a:gd name="connsiteX4" fmla="*/ 935435 w 945691"/>
                <a:gd name="connsiteY4" fmla="*/ 65666 h 1195650"/>
                <a:gd name="connsiteX5" fmla="*/ 880258 w 945691"/>
                <a:gd name="connsiteY5" fmla="*/ 18470 h 1195650"/>
                <a:gd name="connsiteX6" fmla="*/ 480594 w 945691"/>
                <a:gd name="connsiteY6" fmla="*/ 31 h 1195650"/>
                <a:gd name="connsiteX7" fmla="*/ 62127 w 945691"/>
                <a:gd name="connsiteY7" fmla="*/ 14488 h 1195650"/>
                <a:gd name="connsiteX8" fmla="*/ 13881 w 945691"/>
                <a:gd name="connsiteY8" fmla="*/ 60630 h 1195650"/>
                <a:gd name="connsiteX0" fmla="*/ 7292 w 939102"/>
                <a:gd name="connsiteY0" fmla="*/ 60630 h 1195650"/>
                <a:gd name="connsiteX1" fmla="*/ 803 w 939102"/>
                <a:gd name="connsiteY1" fmla="*/ 605884 h 1195650"/>
                <a:gd name="connsiteX2" fmla="*/ 468728 w 939102"/>
                <a:gd name="connsiteY2" fmla="*/ 1195650 h 1195650"/>
                <a:gd name="connsiteX3" fmla="*/ 939026 w 939102"/>
                <a:gd name="connsiteY3" fmla="*/ 627067 h 1195650"/>
                <a:gd name="connsiteX4" fmla="*/ 928846 w 939102"/>
                <a:gd name="connsiteY4" fmla="*/ 65666 h 1195650"/>
                <a:gd name="connsiteX5" fmla="*/ 873669 w 939102"/>
                <a:gd name="connsiteY5" fmla="*/ 18470 h 1195650"/>
                <a:gd name="connsiteX6" fmla="*/ 474005 w 939102"/>
                <a:gd name="connsiteY6" fmla="*/ 31 h 1195650"/>
                <a:gd name="connsiteX7" fmla="*/ 55538 w 939102"/>
                <a:gd name="connsiteY7" fmla="*/ 14488 h 1195650"/>
                <a:gd name="connsiteX8" fmla="*/ 7292 w 939102"/>
                <a:gd name="connsiteY8" fmla="*/ 60630 h 1195650"/>
                <a:gd name="connsiteX0" fmla="*/ 7291 w 929851"/>
                <a:gd name="connsiteY0" fmla="*/ 60630 h 1195650"/>
                <a:gd name="connsiteX1" fmla="*/ 802 w 929851"/>
                <a:gd name="connsiteY1" fmla="*/ 605884 h 1195650"/>
                <a:gd name="connsiteX2" fmla="*/ 468727 w 929851"/>
                <a:gd name="connsiteY2" fmla="*/ 1195650 h 1195650"/>
                <a:gd name="connsiteX3" fmla="*/ 929773 w 929851"/>
                <a:gd name="connsiteY3" fmla="*/ 627067 h 1195650"/>
                <a:gd name="connsiteX4" fmla="*/ 928845 w 929851"/>
                <a:gd name="connsiteY4" fmla="*/ 65666 h 1195650"/>
                <a:gd name="connsiteX5" fmla="*/ 873668 w 929851"/>
                <a:gd name="connsiteY5" fmla="*/ 18470 h 1195650"/>
                <a:gd name="connsiteX6" fmla="*/ 474004 w 929851"/>
                <a:gd name="connsiteY6" fmla="*/ 31 h 1195650"/>
                <a:gd name="connsiteX7" fmla="*/ 55537 w 929851"/>
                <a:gd name="connsiteY7" fmla="*/ 14488 h 1195650"/>
                <a:gd name="connsiteX8" fmla="*/ 7291 w 929851"/>
                <a:gd name="connsiteY8" fmla="*/ 60630 h 1195650"/>
                <a:gd name="connsiteX0" fmla="*/ 7291 w 929851"/>
                <a:gd name="connsiteY0" fmla="*/ 60630 h 1190342"/>
                <a:gd name="connsiteX1" fmla="*/ 802 w 929851"/>
                <a:gd name="connsiteY1" fmla="*/ 605884 h 1190342"/>
                <a:gd name="connsiteX2" fmla="*/ 468727 w 929851"/>
                <a:gd name="connsiteY2" fmla="*/ 1190342 h 1190342"/>
                <a:gd name="connsiteX3" fmla="*/ 929773 w 929851"/>
                <a:gd name="connsiteY3" fmla="*/ 627067 h 1190342"/>
                <a:gd name="connsiteX4" fmla="*/ 928845 w 929851"/>
                <a:gd name="connsiteY4" fmla="*/ 65666 h 1190342"/>
                <a:gd name="connsiteX5" fmla="*/ 873668 w 929851"/>
                <a:gd name="connsiteY5" fmla="*/ 18470 h 1190342"/>
                <a:gd name="connsiteX6" fmla="*/ 474004 w 929851"/>
                <a:gd name="connsiteY6" fmla="*/ 31 h 1190342"/>
                <a:gd name="connsiteX7" fmla="*/ 55537 w 929851"/>
                <a:gd name="connsiteY7" fmla="*/ 14488 h 1190342"/>
                <a:gd name="connsiteX8" fmla="*/ 7291 w 929851"/>
                <a:gd name="connsiteY8" fmla="*/ 60630 h 1190342"/>
                <a:gd name="connsiteX0" fmla="*/ 7291 w 931173"/>
                <a:gd name="connsiteY0" fmla="*/ 60630 h 1190342"/>
                <a:gd name="connsiteX1" fmla="*/ 802 w 931173"/>
                <a:gd name="connsiteY1" fmla="*/ 605884 h 1190342"/>
                <a:gd name="connsiteX2" fmla="*/ 468727 w 931173"/>
                <a:gd name="connsiteY2" fmla="*/ 1190342 h 1190342"/>
                <a:gd name="connsiteX3" fmla="*/ 931095 w 931173"/>
                <a:gd name="connsiteY3" fmla="*/ 601851 h 1190342"/>
                <a:gd name="connsiteX4" fmla="*/ 928845 w 931173"/>
                <a:gd name="connsiteY4" fmla="*/ 65666 h 1190342"/>
                <a:gd name="connsiteX5" fmla="*/ 873668 w 931173"/>
                <a:gd name="connsiteY5" fmla="*/ 18470 h 1190342"/>
                <a:gd name="connsiteX6" fmla="*/ 474004 w 931173"/>
                <a:gd name="connsiteY6" fmla="*/ 31 h 1190342"/>
                <a:gd name="connsiteX7" fmla="*/ 55537 w 931173"/>
                <a:gd name="connsiteY7" fmla="*/ 14488 h 1190342"/>
                <a:gd name="connsiteX8" fmla="*/ 7291 w 931173"/>
                <a:gd name="connsiteY8" fmla="*/ 60630 h 1190342"/>
                <a:gd name="connsiteX0" fmla="*/ 7291 w 931886"/>
                <a:gd name="connsiteY0" fmla="*/ 60630 h 1190342"/>
                <a:gd name="connsiteX1" fmla="*/ 802 w 931886"/>
                <a:gd name="connsiteY1" fmla="*/ 605884 h 1190342"/>
                <a:gd name="connsiteX2" fmla="*/ 468727 w 931886"/>
                <a:gd name="connsiteY2" fmla="*/ 1190342 h 1190342"/>
                <a:gd name="connsiteX3" fmla="*/ 931095 w 931886"/>
                <a:gd name="connsiteY3" fmla="*/ 601851 h 1190342"/>
                <a:gd name="connsiteX4" fmla="*/ 928845 w 931886"/>
                <a:gd name="connsiteY4" fmla="*/ 65666 h 1190342"/>
                <a:gd name="connsiteX5" fmla="*/ 873668 w 931886"/>
                <a:gd name="connsiteY5" fmla="*/ 18470 h 1190342"/>
                <a:gd name="connsiteX6" fmla="*/ 474004 w 931886"/>
                <a:gd name="connsiteY6" fmla="*/ 31 h 1190342"/>
                <a:gd name="connsiteX7" fmla="*/ 55537 w 931886"/>
                <a:gd name="connsiteY7" fmla="*/ 14488 h 1190342"/>
                <a:gd name="connsiteX8" fmla="*/ 7291 w 931886"/>
                <a:gd name="connsiteY8" fmla="*/ 60630 h 1190342"/>
                <a:gd name="connsiteX0" fmla="*/ 7291 w 931258"/>
                <a:gd name="connsiteY0" fmla="*/ 60630 h 1190342"/>
                <a:gd name="connsiteX1" fmla="*/ 802 w 931258"/>
                <a:gd name="connsiteY1" fmla="*/ 605884 h 1190342"/>
                <a:gd name="connsiteX2" fmla="*/ 468727 w 931258"/>
                <a:gd name="connsiteY2" fmla="*/ 1190342 h 1190342"/>
                <a:gd name="connsiteX3" fmla="*/ 931095 w 931258"/>
                <a:gd name="connsiteY3" fmla="*/ 601851 h 1190342"/>
                <a:gd name="connsiteX4" fmla="*/ 928845 w 931258"/>
                <a:gd name="connsiteY4" fmla="*/ 65666 h 1190342"/>
                <a:gd name="connsiteX5" fmla="*/ 873668 w 931258"/>
                <a:gd name="connsiteY5" fmla="*/ 18470 h 1190342"/>
                <a:gd name="connsiteX6" fmla="*/ 474004 w 931258"/>
                <a:gd name="connsiteY6" fmla="*/ 31 h 1190342"/>
                <a:gd name="connsiteX7" fmla="*/ 55537 w 931258"/>
                <a:gd name="connsiteY7" fmla="*/ 14488 h 1190342"/>
                <a:gd name="connsiteX8" fmla="*/ 7291 w 931258"/>
                <a:gd name="connsiteY8" fmla="*/ 60630 h 1190342"/>
                <a:gd name="connsiteX0" fmla="*/ 7291 w 931312"/>
                <a:gd name="connsiteY0" fmla="*/ 60630 h 1190342"/>
                <a:gd name="connsiteX1" fmla="*/ 802 w 931312"/>
                <a:gd name="connsiteY1" fmla="*/ 605884 h 1190342"/>
                <a:gd name="connsiteX2" fmla="*/ 468727 w 931312"/>
                <a:gd name="connsiteY2" fmla="*/ 1190342 h 1190342"/>
                <a:gd name="connsiteX3" fmla="*/ 931095 w 931312"/>
                <a:gd name="connsiteY3" fmla="*/ 601851 h 1190342"/>
                <a:gd name="connsiteX4" fmla="*/ 928845 w 931312"/>
                <a:gd name="connsiteY4" fmla="*/ 65666 h 1190342"/>
                <a:gd name="connsiteX5" fmla="*/ 873668 w 931312"/>
                <a:gd name="connsiteY5" fmla="*/ 18470 h 1190342"/>
                <a:gd name="connsiteX6" fmla="*/ 474004 w 931312"/>
                <a:gd name="connsiteY6" fmla="*/ 31 h 1190342"/>
                <a:gd name="connsiteX7" fmla="*/ 55537 w 931312"/>
                <a:gd name="connsiteY7" fmla="*/ 14488 h 1190342"/>
                <a:gd name="connsiteX8" fmla="*/ 7291 w 931312"/>
                <a:gd name="connsiteY8" fmla="*/ 60630 h 1190342"/>
                <a:gd name="connsiteX0" fmla="*/ 7291 w 931312"/>
                <a:gd name="connsiteY0" fmla="*/ 67252 h 1196964"/>
                <a:gd name="connsiteX1" fmla="*/ 802 w 931312"/>
                <a:gd name="connsiteY1" fmla="*/ 612506 h 1196964"/>
                <a:gd name="connsiteX2" fmla="*/ 468727 w 931312"/>
                <a:gd name="connsiteY2" fmla="*/ 1196964 h 1196964"/>
                <a:gd name="connsiteX3" fmla="*/ 931095 w 931312"/>
                <a:gd name="connsiteY3" fmla="*/ 608473 h 1196964"/>
                <a:gd name="connsiteX4" fmla="*/ 928845 w 931312"/>
                <a:gd name="connsiteY4" fmla="*/ 72288 h 1196964"/>
                <a:gd name="connsiteX5" fmla="*/ 873668 w 931312"/>
                <a:gd name="connsiteY5" fmla="*/ 25092 h 1196964"/>
                <a:gd name="connsiteX6" fmla="*/ 476648 w 931312"/>
                <a:gd name="connsiteY6" fmla="*/ 18 h 1196964"/>
                <a:gd name="connsiteX7" fmla="*/ 55537 w 931312"/>
                <a:gd name="connsiteY7" fmla="*/ 21110 h 1196964"/>
                <a:gd name="connsiteX8" fmla="*/ 7291 w 931312"/>
                <a:gd name="connsiteY8" fmla="*/ 67252 h 1196964"/>
                <a:gd name="connsiteX0" fmla="*/ 7291 w 931312"/>
                <a:gd name="connsiteY0" fmla="*/ 63279 h 1192991"/>
                <a:gd name="connsiteX1" fmla="*/ 802 w 931312"/>
                <a:gd name="connsiteY1" fmla="*/ 608533 h 1192991"/>
                <a:gd name="connsiteX2" fmla="*/ 468727 w 931312"/>
                <a:gd name="connsiteY2" fmla="*/ 1192991 h 1192991"/>
                <a:gd name="connsiteX3" fmla="*/ 931095 w 931312"/>
                <a:gd name="connsiteY3" fmla="*/ 604500 h 1192991"/>
                <a:gd name="connsiteX4" fmla="*/ 928845 w 931312"/>
                <a:gd name="connsiteY4" fmla="*/ 68315 h 1192991"/>
                <a:gd name="connsiteX5" fmla="*/ 873668 w 931312"/>
                <a:gd name="connsiteY5" fmla="*/ 21119 h 1192991"/>
                <a:gd name="connsiteX6" fmla="*/ 476648 w 931312"/>
                <a:gd name="connsiteY6" fmla="*/ 25 h 1192991"/>
                <a:gd name="connsiteX7" fmla="*/ 55537 w 931312"/>
                <a:gd name="connsiteY7" fmla="*/ 17137 h 1192991"/>
                <a:gd name="connsiteX8" fmla="*/ 7291 w 931312"/>
                <a:gd name="connsiteY8" fmla="*/ 63279 h 119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1312" h="1192991">
                  <a:moveTo>
                    <a:pt x="7291" y="63279"/>
                  </a:moveTo>
                  <a:lnTo>
                    <a:pt x="802" y="608533"/>
                  </a:lnTo>
                  <a:cubicBezTo>
                    <a:pt x="-17099" y="934451"/>
                    <a:pt x="268900" y="1109449"/>
                    <a:pt x="468727" y="1192991"/>
                  </a:cubicBezTo>
                  <a:cubicBezTo>
                    <a:pt x="622912" y="1132269"/>
                    <a:pt x="940816" y="947730"/>
                    <a:pt x="931095" y="604500"/>
                  </a:cubicBezTo>
                  <a:cubicBezTo>
                    <a:pt x="929904" y="357644"/>
                    <a:pt x="930036" y="315171"/>
                    <a:pt x="928845" y="68315"/>
                  </a:cubicBezTo>
                  <a:cubicBezTo>
                    <a:pt x="926984" y="27932"/>
                    <a:pt x="904757" y="26748"/>
                    <a:pt x="873668" y="21119"/>
                  </a:cubicBezTo>
                  <a:cubicBezTo>
                    <a:pt x="794998" y="11507"/>
                    <a:pt x="613003" y="689"/>
                    <a:pt x="476648" y="25"/>
                  </a:cubicBezTo>
                  <a:cubicBezTo>
                    <a:pt x="340293" y="-639"/>
                    <a:pt x="182249" y="12318"/>
                    <a:pt x="55537" y="17137"/>
                  </a:cubicBezTo>
                  <a:cubicBezTo>
                    <a:pt x="28417" y="19275"/>
                    <a:pt x="9363" y="33062"/>
                    <a:pt x="7291" y="63279"/>
                  </a:cubicBezTo>
                  <a:close/>
                </a:path>
              </a:pathLst>
            </a:custGeom>
            <a:noFill/>
            <a:ln w="19050">
              <a:solidFill>
                <a:srgbClr val="FFFF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23" name="Picture 22" descr="A circular white object with a black background&#10;&#10;Description automatically generated">
            <a:extLst>
              <a:ext uri="{FF2B5EF4-FFF2-40B4-BE49-F238E27FC236}">
                <a16:creationId xmlns:a16="http://schemas.microsoft.com/office/drawing/2014/main" id="{FA947A0A-3D21-BB81-0394-6F30AFB7DB1D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44" r="21477"/>
          <a:stretch/>
        </p:blipFill>
        <p:spPr>
          <a:xfrm>
            <a:off x="6979094" y="91305"/>
            <a:ext cx="1136054" cy="11113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0229521-2A5C-9A0B-B283-3B0B570E824F}"/>
              </a:ext>
            </a:extLst>
          </p:cNvPr>
          <p:cNvPicPr>
            <a:picLocks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735" r="22577"/>
          <a:stretch>
            <a:fillRect/>
          </a:stretch>
        </p:blipFill>
        <p:spPr>
          <a:xfrm>
            <a:off x="25400" y="2206800"/>
            <a:ext cx="1944000" cy="2340000"/>
          </a:xfrm>
          <a:prstGeom prst="rect">
            <a:avLst/>
          </a:prstGeom>
          <a:ln>
            <a:solidFill>
              <a:srgbClr val="FF0066"/>
            </a:solidFill>
          </a:ln>
        </p:spPr>
      </p:pic>
      <p:pic>
        <p:nvPicPr>
          <p:cNvPr id="17" name="Picture 9" descr="inicesheet">
            <a:extLst>
              <a:ext uri="{FF2B5EF4-FFF2-40B4-BE49-F238E27FC236}">
                <a16:creationId xmlns:a16="http://schemas.microsoft.com/office/drawing/2014/main" id="{FD1DC06F-7ADE-D4EC-3451-D8D4026ABE0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284" r="12332"/>
          <a:stretch>
            <a:fillRect/>
          </a:stretch>
        </p:blipFill>
        <p:spPr bwMode="auto">
          <a:xfrm>
            <a:off x="1979616" y="2206800"/>
            <a:ext cx="1611318" cy="2340000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13" descr="protonshower1">
            <a:extLst>
              <a:ext uri="{FF2B5EF4-FFF2-40B4-BE49-F238E27FC236}">
                <a16:creationId xmlns:a16="http://schemas.microsoft.com/office/drawing/2014/main" id="{0CAE0FDC-02F4-3699-1CF6-2397D7B19C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502" t="11606" r="31508"/>
          <a:stretch>
            <a:fillRect/>
          </a:stretch>
        </p:blipFill>
        <p:spPr bwMode="auto">
          <a:xfrm>
            <a:off x="3605156" y="2206800"/>
            <a:ext cx="1825291" cy="2340000"/>
          </a:xfrm>
          <a:prstGeom prst="rect">
            <a:avLst/>
          </a:prstGeom>
          <a:noFill/>
          <a:ln w="9525">
            <a:solidFill>
              <a:srgbClr val="FF00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14" descr="EARTH_magnetosphere">
            <a:extLst>
              <a:ext uri="{FF2B5EF4-FFF2-40B4-BE49-F238E27FC236}">
                <a16:creationId xmlns:a16="http://schemas.microsoft.com/office/drawing/2014/main" id="{F35E7EBA-4BA9-3027-A525-58264892604D}"/>
              </a:ext>
            </a:extLst>
          </p:cNvPr>
          <p:cNvPicPr/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398" r="41044"/>
          <a:stretch>
            <a:fillRect/>
          </a:stretch>
        </p:blipFill>
        <p:spPr bwMode="auto">
          <a:xfrm>
            <a:off x="5451978" y="2205484"/>
            <a:ext cx="1570642" cy="2340000"/>
          </a:xfrm>
          <a:prstGeom prst="rect">
            <a:avLst/>
          </a:prstGeom>
          <a:noFill/>
          <a:ln w="9525">
            <a:solidFill>
              <a:srgbClr val="FF0066"/>
            </a:solidFill>
          </a:ln>
        </p:spPr>
      </p:pic>
      <p:sp>
        <p:nvSpPr>
          <p:cNvPr id="18" name="Rectangle 17">
            <a:extLst>
              <a:ext uri="{FF2B5EF4-FFF2-40B4-BE49-F238E27FC236}">
                <a16:creationId xmlns:a16="http://schemas.microsoft.com/office/drawing/2014/main" id="{04B78E85-F3DB-61DB-BA6F-2751CE995A56}"/>
              </a:ext>
            </a:extLst>
          </p:cNvPr>
          <p:cNvSpPr/>
          <p:nvPr/>
        </p:nvSpPr>
        <p:spPr>
          <a:xfrm>
            <a:off x="6985444" y="2206800"/>
            <a:ext cx="2124000" cy="2340000"/>
          </a:xfrm>
          <a:prstGeom prst="rect">
            <a:avLst/>
          </a:prstGeom>
          <a:solidFill>
            <a:schemeClr val="tx1"/>
          </a:solidFill>
          <a:ln w="9525">
            <a:solidFill>
              <a:srgbClr val="FF006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026" name="Picture 2" descr="ESA - Detecting exoplanets with the transit method">
            <a:extLst>
              <a:ext uri="{FF2B5EF4-FFF2-40B4-BE49-F238E27FC236}">
                <a16:creationId xmlns:a16="http://schemas.microsoft.com/office/drawing/2014/main" id="{5F7C558F-0598-129F-5085-7A0045DD11B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800" t="1699" r="33220" b="40849"/>
          <a:stretch>
            <a:fillRect/>
          </a:stretch>
        </p:blipFill>
        <p:spPr bwMode="auto">
          <a:xfrm>
            <a:off x="7300759" y="2600983"/>
            <a:ext cx="1597699" cy="1476000"/>
          </a:xfrm>
          <a:prstGeom prst="rect">
            <a:avLst/>
          </a:prstGeom>
          <a:noFill/>
          <a:ln w="9525"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Subtitle 2">
            <a:extLst>
              <a:ext uri="{FF2B5EF4-FFF2-40B4-BE49-F238E27FC236}">
                <a16:creationId xmlns:a16="http://schemas.microsoft.com/office/drawing/2014/main" id="{DDF79873-7696-DE28-4B7A-EB82A10BAFB8}"/>
              </a:ext>
            </a:extLst>
          </p:cNvPr>
          <p:cNvSpPr txBox="1">
            <a:spLocks/>
          </p:cNvSpPr>
          <p:nvPr/>
        </p:nvSpPr>
        <p:spPr bwMode="auto">
          <a:xfrm>
            <a:off x="267395" y="888735"/>
            <a:ext cx="6978244" cy="859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lang="en-GB" sz="4800" kern="0" dirty="0">
                <a:solidFill>
                  <a:prstClr val="white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The Future</a:t>
            </a:r>
            <a:r>
              <a:rPr lang="en-GB" sz="4800" kern="0">
                <a:solidFill>
                  <a:prstClr val="white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: exoplanets</a:t>
            </a:r>
            <a:endParaRPr kumimoji="0" lang="en-GB" sz="4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381490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6C61EA5-BADA-6037-5ED0-6F75E63AF1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817EBE11-32AF-BF78-EBEF-FCD0658FA58B}"/>
              </a:ext>
            </a:extLst>
          </p:cNvPr>
          <p:cNvSpPr txBox="1"/>
          <p:nvPr/>
        </p:nvSpPr>
        <p:spPr>
          <a:xfrm>
            <a:off x="252179" y="110575"/>
            <a:ext cx="5238206" cy="16850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3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</a:rPr>
              <a:t>Exoplanet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3300" dirty="0">
                <a:solidFill>
                  <a:prstClr val="white"/>
                </a:solidFill>
                <a:latin typeface="Neutraface Text Bold" panose="02000800040000020004" pitchFamily="50" charset="0"/>
              </a:rPr>
              <a:t>Observations</a:t>
            </a:r>
            <a:r>
              <a:rPr kumimoji="0" lang="en-GB" sz="33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+mn-cs"/>
              </a:rPr>
              <a:t> 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Light" panose="02000600050000020004" pitchFamily="50" charset="0"/>
                <a:ea typeface="+mn-ea"/>
                <a:cs typeface="+mn-cs"/>
              </a:rPr>
              <a:t>                                                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C7B9D37-B146-F73D-E74C-B0D9443284C6}"/>
              </a:ext>
            </a:extLst>
          </p:cNvPr>
          <p:cNvSpPr txBox="1"/>
          <p:nvPr/>
        </p:nvSpPr>
        <p:spPr>
          <a:xfrm>
            <a:off x="3292220" y="110575"/>
            <a:ext cx="5851780" cy="70308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Radio studies</a:t>
            </a:r>
            <a:r>
              <a:rPr lang="en-GB" sz="2400" dirty="0">
                <a:solidFill>
                  <a:prstClr val="white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 (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SKA)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 magnetic fields (cyclotron frequency and, later, Faraday rotation). Sensitivity limited. Number of potential exoplanets of a given emission </a:t>
            </a:r>
            <a:r>
              <a:rPr lang="en-GB" sz="2400" dirty="0">
                <a:solidFill>
                  <a:prstClr val="white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intensity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Symbol" panose="05050102010706020507" pitchFamily="18" charset="2"/>
              </a:rPr>
              <a:t>proportional to cube of distance achieved 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  <a:sym typeface="Wingdings 3" panose="05040102010807070707" pitchFamily="18" charset="2"/>
            </a:endParaRP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CC0066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  <a:sym typeface="Wingdings 3" panose="05040102010807070707" pitchFamily="18" charset="2"/>
            </a:endParaRP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Transit Studies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 (PLATO): number limited to ~1–10% depending on orbital distance by geometry needed</a:t>
            </a: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GB" sz="2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</a:b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Transit light curves give planet radius (from depth) and orbital distance (from speed, via Kepler’s law</a:t>
            </a:r>
            <a:r>
              <a:rPr lang="en-GB" sz="2400" dirty="0">
                <a:solidFill>
                  <a:prstClr val="white"/>
                </a:solidFill>
                <a:latin typeface="Neutraface Text Book" panose="02000600030000020004" pitchFamily="50" charset="0"/>
              </a:rPr>
              <a:t> where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</a:rPr>
              <a:t> ingress/egress shape constrains orbital inclination)</a:t>
            </a: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Absorption spectra give atmospheric profiles and magnetospheric ion constituents and their distributions </a:t>
            </a: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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ingdings 3" panose="05040102010807070707" pitchFamily="18" charset="2"/>
              </a:rPr>
              <a:t>Asteroseismology and spectra used to understand the star (age, mass) and its stellar wind</a:t>
            </a: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  <a:p>
            <a:pPr defTabSz="685800">
              <a:lnSpc>
                <a:spcPts val="2000"/>
              </a:lnSpc>
              <a:defRPr/>
            </a:pPr>
            <a:r>
              <a:rPr lang="en-GB" sz="2400" dirty="0">
                <a:solidFill>
                  <a:srgbClr val="CC0066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 </a:t>
            </a:r>
            <a:r>
              <a:rPr lang="en-GB" sz="2400" dirty="0">
                <a:solidFill>
                  <a:srgbClr val="FFFF00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Stellar wobble </a:t>
            </a:r>
            <a:r>
              <a:rPr lang="en-GB" sz="2400" dirty="0">
                <a:solidFill>
                  <a:schemeClr val="bg1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and</a:t>
            </a:r>
            <a:r>
              <a:rPr lang="en-GB" sz="2400" dirty="0">
                <a:solidFill>
                  <a:srgbClr val="FFFF00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 gravitational lensing </a:t>
            </a:r>
            <a:r>
              <a:rPr lang="en-GB" sz="2400" dirty="0">
                <a:solidFill>
                  <a:prstClr val="white"/>
                </a:solidFill>
                <a:latin typeface="Neutraface Text Book" panose="02000600030000020004" pitchFamily="50" charset="0"/>
                <a:sym typeface="Wingdings 3" panose="05040102010807070707" pitchFamily="18" charset="2"/>
              </a:rPr>
              <a:t>give the mass </a:t>
            </a:r>
            <a:r>
              <a:rPr lang="en-GB" sz="2400" dirty="0">
                <a:solidFill>
                  <a:prstClr val="white"/>
                </a:solidFill>
                <a:latin typeface="Neutraface Text Book" panose="02000600030000020004" pitchFamily="50" charset="0"/>
                <a:sym typeface="Symbol" panose="05050102010706020507" pitchFamily="18" charset="2"/>
              </a:rPr>
              <a:t> mean density</a:t>
            </a:r>
          </a:p>
          <a:p>
            <a:pPr marL="0" marR="0" lvl="0" indent="0" algn="l" defTabSz="6858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79C4329-9B5B-97C3-55BB-22D193435095}"/>
              </a:ext>
            </a:extLst>
          </p:cNvPr>
          <p:cNvSpPr txBox="1"/>
          <p:nvPr/>
        </p:nvSpPr>
        <p:spPr>
          <a:xfrm>
            <a:off x="4800600" y="2040350"/>
            <a:ext cx="4193178" cy="3719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ts val="21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Neutraface Text Book" panose="02000600030000020004" pitchFamily="50" charset="0"/>
                <a:ea typeface="+mn-ea"/>
                <a:cs typeface="+mn-cs"/>
                <a:sym typeface="Webdings" panose="05030102010509060703" pitchFamily="18" charset="2"/>
              </a:rPr>
              <a:t> </a:t>
            </a:r>
            <a:endParaRPr kumimoji="0" lang="en-GB" sz="2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Neutraface Text Book" panose="02000600030000020004" pitchFamily="50" charset="0"/>
              <a:ea typeface="+mn-ea"/>
              <a:cs typeface="+mn-cs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8FD96203-5CFC-36E0-EBBD-2A3DFF36F97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471" y="2086346"/>
            <a:ext cx="3079569" cy="4619354"/>
          </a:xfrm>
          <a:prstGeom prst="rect">
            <a:avLst/>
          </a:prstGeom>
          <a:ln>
            <a:solidFill>
              <a:schemeClr val="bg1"/>
            </a:solidFill>
          </a:ln>
        </p:spPr>
      </p:pic>
    </p:spTree>
    <p:extLst>
      <p:ext uri="{BB962C8B-B14F-4D97-AF65-F5344CB8AC3E}">
        <p14:creationId xmlns:p14="http://schemas.microsoft.com/office/powerpoint/2010/main" val="81975472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CF2E9C-9B67-0266-1788-D9885AF3ED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9A7A1E4F-6263-A66D-B18D-A6D31D9148DF}"/>
              </a:ext>
            </a:extLst>
          </p:cNvPr>
          <p:cNvSpPr/>
          <p:nvPr/>
        </p:nvSpPr>
        <p:spPr>
          <a:xfrm flipH="1">
            <a:off x="103874" y="2468032"/>
            <a:ext cx="237313" cy="3418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F59693-E168-B8ED-102F-52A3E80DF040}"/>
              </a:ext>
            </a:extLst>
          </p:cNvPr>
          <p:cNvSpPr txBox="1"/>
          <p:nvPr/>
        </p:nvSpPr>
        <p:spPr>
          <a:xfrm flipH="1">
            <a:off x="962391" y="4612894"/>
            <a:ext cx="367710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X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GSM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(R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E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)                          X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GSM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(R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E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)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D8289A0-7971-7C70-099D-61835DABAC8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70" t="5391" r="16973" b="8806"/>
          <a:stretch/>
        </p:blipFill>
        <p:spPr>
          <a:xfrm flipH="1">
            <a:off x="691554" y="1312995"/>
            <a:ext cx="1866098" cy="3179089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02C95E46-2267-A608-F0D8-6570023A3AE5}"/>
              </a:ext>
            </a:extLst>
          </p:cNvPr>
          <p:cNvSpPr/>
          <p:nvPr/>
        </p:nvSpPr>
        <p:spPr>
          <a:xfrm flipH="1">
            <a:off x="532783" y="5066289"/>
            <a:ext cx="1496770" cy="303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ts val="7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open-closed field</a:t>
            </a:r>
          </a:p>
          <a:p>
            <a:pPr marL="0" marR="0" lvl="0" indent="0" algn="l" defTabSz="685800" rtl="0" eaLnBrk="1" fontAlgn="auto" latinLnBrk="0" hangingPunct="1">
              <a:lnSpc>
                <a:spcPts val="7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 line boundary</a:t>
            </a:r>
            <a:endParaRPr kumimoji="0" lang="en-GB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43F7F639-8DAE-5628-C5E9-FCEBB41A71DE}"/>
              </a:ext>
            </a:extLst>
          </p:cNvPr>
          <p:cNvGrpSpPr/>
          <p:nvPr/>
        </p:nvGrpSpPr>
        <p:grpSpPr>
          <a:xfrm>
            <a:off x="2023522" y="4823138"/>
            <a:ext cx="661727" cy="1182549"/>
            <a:chOff x="18982" y="753192"/>
            <a:chExt cx="882302" cy="1576732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519029B9-CD0B-9790-8285-A5DB9761F39B}"/>
                </a:ext>
              </a:extLst>
            </p:cNvPr>
            <p:cNvPicPr>
              <a:picLocks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2297" t="83802" r="11173" b="7391"/>
            <a:stretch/>
          </p:blipFill>
          <p:spPr>
            <a:xfrm flipH="1">
              <a:off x="437911" y="1298886"/>
              <a:ext cx="231180" cy="906982"/>
            </a:xfrm>
            <a:prstGeom prst="rect">
              <a:avLst/>
            </a:prstGeom>
          </p:spPr>
        </p:pic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BF69088-8D95-04F1-23CF-AD36D3939D35}"/>
                </a:ext>
              </a:extLst>
            </p:cNvPr>
            <p:cNvSpPr/>
            <p:nvPr/>
          </p:nvSpPr>
          <p:spPr>
            <a:xfrm rot="16200000" flipH="1">
              <a:off x="-584718" y="1356892"/>
              <a:ext cx="1576732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log</a:t>
              </a:r>
              <a:r>
                <a:rPr kumimoji="0" lang="en-GB" sz="12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10</a:t>
              </a: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[B in </a:t>
              </a:r>
              <a:r>
                <a:rPr kumimoji="0" lang="en-GB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nT</a:t>
              </a: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]</a:t>
              </a:r>
              <a:endPara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4A1D400-9912-4F20-6B51-EF5F108001CB}"/>
                </a:ext>
              </a:extLst>
            </p:cNvPr>
            <p:cNvSpPr/>
            <p:nvPr/>
          </p:nvSpPr>
          <p:spPr>
            <a:xfrm flipH="1">
              <a:off x="362426" y="1197788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79D0702-D62F-14A0-704A-09056DFDBC6E}"/>
                </a:ext>
              </a:extLst>
            </p:cNvPr>
            <p:cNvSpPr/>
            <p:nvPr/>
          </p:nvSpPr>
          <p:spPr>
            <a:xfrm flipH="1">
              <a:off x="352928" y="1932793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F66100A0-A7B5-6C4C-A5C5-35B58ADA39CF}"/>
              </a:ext>
            </a:extLst>
          </p:cNvPr>
          <p:cNvSpPr/>
          <p:nvPr/>
        </p:nvSpPr>
        <p:spPr>
          <a:xfrm flipH="1">
            <a:off x="894941" y="2887349"/>
            <a:ext cx="31524" cy="3107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5AA2965-F256-76B1-0EC7-E09691F03DAD}"/>
              </a:ext>
            </a:extLst>
          </p:cNvPr>
          <p:cNvSpPr>
            <a:spLocks noChangeAspect="1"/>
          </p:cNvSpPr>
          <p:nvPr/>
        </p:nvSpPr>
        <p:spPr>
          <a:xfrm flipH="1">
            <a:off x="330867" y="4976866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86D105D-756F-CFAD-FFC8-895059E5A3B5}"/>
              </a:ext>
            </a:extLst>
          </p:cNvPr>
          <p:cNvSpPr/>
          <p:nvPr/>
        </p:nvSpPr>
        <p:spPr>
          <a:xfrm flipH="1">
            <a:off x="537724" y="4902974"/>
            <a:ext cx="1281004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reconnection site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A39009F5-6D69-A126-20F3-B07520C9539C}"/>
              </a:ext>
            </a:extLst>
          </p:cNvPr>
          <p:cNvGrpSpPr/>
          <p:nvPr/>
        </p:nvGrpSpPr>
        <p:grpSpPr>
          <a:xfrm>
            <a:off x="174996" y="5136651"/>
            <a:ext cx="351000" cy="0"/>
            <a:chOff x="623854" y="5851918"/>
            <a:chExt cx="360153" cy="0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730561F-382D-3A90-7D71-A837B55C30D4}"/>
                </a:ext>
              </a:extLst>
            </p:cNvPr>
            <p:cNvCxnSpPr/>
            <p:nvPr/>
          </p:nvCxnSpPr>
          <p:spPr>
            <a:xfrm rot="16200000" flipH="1" flipV="1">
              <a:off x="802343" y="5673429"/>
              <a:ext cx="0" cy="356978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553927B7-4ED7-7BCE-D7CA-7DA86535E019}"/>
                </a:ext>
              </a:extLst>
            </p:cNvPr>
            <p:cNvCxnSpPr/>
            <p:nvPr/>
          </p:nvCxnSpPr>
          <p:spPr>
            <a:xfrm rot="16200000" flipH="1" flipV="1">
              <a:off x="805518" y="5673429"/>
              <a:ext cx="0" cy="356978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0" name="Picture 29">
            <a:extLst>
              <a:ext uri="{FF2B5EF4-FFF2-40B4-BE49-F238E27FC236}">
                <a16:creationId xmlns:a16="http://schemas.microsoft.com/office/drawing/2014/main" id="{FACAA513-AE40-1777-6534-8B2386A49E2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8633" t="2577" r="4736" b="5770"/>
          <a:stretch/>
        </p:blipFill>
        <p:spPr>
          <a:xfrm flipH="1">
            <a:off x="2685268" y="1333160"/>
            <a:ext cx="1772264" cy="3144885"/>
          </a:xfrm>
          <a:prstGeom prst="rect">
            <a:avLst/>
          </a:prstGeom>
        </p:spPr>
      </p:pic>
      <p:sp>
        <p:nvSpPr>
          <p:cNvPr id="32" name="Oval 31">
            <a:extLst>
              <a:ext uri="{FF2B5EF4-FFF2-40B4-BE49-F238E27FC236}">
                <a16:creationId xmlns:a16="http://schemas.microsoft.com/office/drawing/2014/main" id="{815B6376-E2D6-4F75-5C47-71F8C4FCD0C8}"/>
              </a:ext>
            </a:extLst>
          </p:cNvPr>
          <p:cNvSpPr/>
          <p:nvPr/>
        </p:nvSpPr>
        <p:spPr>
          <a:xfrm flipH="1">
            <a:off x="2867945" y="2847715"/>
            <a:ext cx="31603" cy="3074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D08F3670-176E-720E-B485-ED21132DFE91}"/>
              </a:ext>
            </a:extLst>
          </p:cNvPr>
          <p:cNvSpPr/>
          <p:nvPr/>
        </p:nvSpPr>
        <p:spPr>
          <a:xfrm flipH="1">
            <a:off x="146930" y="1192950"/>
            <a:ext cx="4492558" cy="1800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A834006B-F6DE-2EFB-B928-606C09F16890}"/>
              </a:ext>
            </a:extLst>
          </p:cNvPr>
          <p:cNvCxnSpPr/>
          <p:nvPr/>
        </p:nvCxnSpPr>
        <p:spPr>
          <a:xfrm rot="16200000" flipH="1" flipV="1">
            <a:off x="355259" y="5188429"/>
            <a:ext cx="0" cy="351000"/>
          </a:xfrm>
          <a:prstGeom prst="line">
            <a:avLst/>
          </a:prstGeom>
          <a:ln w="19050">
            <a:solidFill>
              <a:schemeClr val="tx1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DCB9945A-F8F3-D42C-64BF-C68792B208A2}"/>
              </a:ext>
            </a:extLst>
          </p:cNvPr>
          <p:cNvSpPr txBox="1"/>
          <p:nvPr/>
        </p:nvSpPr>
        <p:spPr>
          <a:xfrm flipH="1">
            <a:off x="596812" y="1394526"/>
            <a:ext cx="359426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(a)                                    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   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(b)          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7FA2815-3C32-CC08-BEE5-F3B3F96058E8}"/>
              </a:ext>
            </a:extLst>
          </p:cNvPr>
          <p:cNvSpPr txBox="1"/>
          <p:nvPr/>
        </p:nvSpPr>
        <p:spPr>
          <a:xfrm flipH="1">
            <a:off x="-59203" y="1066831"/>
            <a:ext cx="798268" cy="3554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+40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+30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+20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+10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  -10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-20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-30</a:t>
            </a: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6858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-40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8777EDD-BE06-1875-38EE-D21C24FBF8CE}"/>
              </a:ext>
            </a:extLst>
          </p:cNvPr>
          <p:cNvSpPr txBox="1"/>
          <p:nvPr/>
        </p:nvSpPr>
        <p:spPr>
          <a:xfrm rot="16200000">
            <a:off x="-244805" y="2587983"/>
            <a:ext cx="12411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Z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GSM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(R</a:t>
            </a:r>
            <a:r>
              <a:rPr kumimoji="0" lang="en-GB" sz="15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E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)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60C5BDE7-0314-39FA-3737-2D68F5DAF593}"/>
              </a:ext>
            </a:extLst>
          </p:cNvPr>
          <p:cNvSpPr txBox="1"/>
          <p:nvPr/>
        </p:nvSpPr>
        <p:spPr>
          <a:xfrm flipH="1">
            <a:off x="671973" y="4471609"/>
            <a:ext cx="4151675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3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10      0     -10    -20     -30       10        0      -10     -20     -30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D215FEF0-F428-4479-CC21-ED9A8BF112FB}"/>
              </a:ext>
            </a:extLst>
          </p:cNvPr>
          <p:cNvSpPr/>
          <p:nvPr/>
        </p:nvSpPr>
        <p:spPr>
          <a:xfrm flipH="1">
            <a:off x="539238" y="5269159"/>
            <a:ext cx="1496770" cy="794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ts val="10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magnetopause</a:t>
            </a:r>
          </a:p>
          <a:p>
            <a:pPr marL="0" marR="0" lvl="0" indent="0" algn="l" defTabSz="685800" rtl="0" eaLnBrk="1" fontAlgn="auto" latinLnBrk="0" hangingPunct="1">
              <a:lnSpc>
                <a:spcPts val="10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bow shock</a:t>
            </a:r>
          </a:p>
          <a:p>
            <a:pPr marL="0" marR="0" lvl="0" indent="0" algn="l" defTabSz="685800" rtl="0" eaLnBrk="1" fontAlgn="auto" latinLnBrk="0" hangingPunct="1">
              <a:lnSpc>
                <a:spcPts val="10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open field line </a:t>
            </a:r>
          </a:p>
          <a:p>
            <a:pPr marL="0" marR="0" lvl="0" indent="0" algn="l" defTabSz="685800" rtl="0" eaLnBrk="1" fontAlgn="auto" latinLnBrk="0" hangingPunct="1">
              <a:lnSpc>
                <a:spcPts val="10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closed field line</a:t>
            </a:r>
          </a:p>
          <a:p>
            <a:pPr marL="0" marR="0" lvl="0" indent="0" algn="l" defTabSz="685800" rtl="0" eaLnBrk="1" fontAlgn="auto" latinLnBrk="0" hangingPunct="1">
              <a:lnSpc>
                <a:spcPts val="105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  <a:sym typeface="Symbol" panose="05050102010706020507" pitchFamily="18" charset="2"/>
              </a:rPr>
              <a:t>interplanetary field line</a:t>
            </a:r>
            <a:endParaRPr kumimoji="0" lang="en-GB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A5CCA7A7-B318-5DF2-B124-9C265C9A96E5}"/>
              </a:ext>
            </a:extLst>
          </p:cNvPr>
          <p:cNvCxnSpPr/>
          <p:nvPr/>
        </p:nvCxnSpPr>
        <p:spPr>
          <a:xfrm rot="16200000" flipH="1" flipV="1">
            <a:off x="354645" y="5455115"/>
            <a:ext cx="0" cy="351000"/>
          </a:xfrm>
          <a:prstGeom prst="line">
            <a:avLst/>
          </a:prstGeom>
          <a:ln w="19050">
            <a:solidFill>
              <a:srgbClr val="FF00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FB27BAED-A328-8A2E-5936-8E492D9C463C}"/>
              </a:ext>
            </a:extLst>
          </p:cNvPr>
          <p:cNvCxnSpPr/>
          <p:nvPr/>
        </p:nvCxnSpPr>
        <p:spPr>
          <a:xfrm rot="16200000" flipH="1" flipV="1">
            <a:off x="357026" y="5589191"/>
            <a:ext cx="0" cy="351000"/>
          </a:xfrm>
          <a:prstGeom prst="line">
            <a:avLst/>
          </a:prstGeom>
          <a:ln w="19050">
            <a:solidFill>
              <a:srgbClr val="0066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0C317AD7-296C-C176-DF95-C57514B779F8}"/>
              </a:ext>
            </a:extLst>
          </p:cNvPr>
          <p:cNvCxnSpPr/>
          <p:nvPr/>
        </p:nvCxnSpPr>
        <p:spPr>
          <a:xfrm rot="16200000" flipH="1" flipV="1">
            <a:off x="360025" y="5723240"/>
            <a:ext cx="0" cy="351000"/>
          </a:xfrm>
          <a:prstGeom prst="line">
            <a:avLst/>
          </a:prstGeom>
          <a:ln w="19050">
            <a:solidFill>
              <a:srgbClr val="00CC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7E225F27-1D31-B144-BB65-65A20DDDFDE9}"/>
              </a:ext>
            </a:extLst>
          </p:cNvPr>
          <p:cNvGrpSpPr/>
          <p:nvPr/>
        </p:nvGrpSpPr>
        <p:grpSpPr>
          <a:xfrm>
            <a:off x="901133" y="2701543"/>
            <a:ext cx="1233061" cy="426719"/>
            <a:chOff x="1201510" y="2459057"/>
            <a:chExt cx="1644081" cy="568959"/>
          </a:xfrm>
        </p:grpSpPr>
        <p:sp>
          <p:nvSpPr>
            <p:cNvPr id="113" name="Freeform 35">
              <a:extLst>
                <a:ext uri="{FF2B5EF4-FFF2-40B4-BE49-F238E27FC236}">
                  <a16:creationId xmlns:a16="http://schemas.microsoft.com/office/drawing/2014/main" id="{751F60F7-182D-8766-B66A-7644015F4555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3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4E261E10-C91E-0ABE-24CB-749219A3455E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B05A8999-6FE9-37D4-26AB-B1BEADA3A863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19" name="Freeform 35">
                  <a:extLst>
                    <a:ext uri="{FF2B5EF4-FFF2-40B4-BE49-F238E27FC236}">
                      <a16:creationId xmlns:a16="http://schemas.microsoft.com/office/drawing/2014/main" id="{1FD61EBE-6F44-68E6-CBC4-46CA0F0BF76A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 35">
                  <a:extLst>
                    <a:ext uri="{FF2B5EF4-FFF2-40B4-BE49-F238E27FC236}">
                      <a16:creationId xmlns:a16="http://schemas.microsoft.com/office/drawing/2014/main" id="{0805F91B-BA52-77E3-350F-B965C1D5B025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28D148D1-CB5F-449F-C9C7-11424802D8B4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17" name="Freeform 35">
                  <a:extLst>
                    <a:ext uri="{FF2B5EF4-FFF2-40B4-BE49-F238E27FC236}">
                      <a16:creationId xmlns:a16="http://schemas.microsoft.com/office/drawing/2014/main" id="{5F4B4350-AD8A-BE33-EFC5-85E348223613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35">
                  <a:extLst>
                    <a:ext uri="{FF2B5EF4-FFF2-40B4-BE49-F238E27FC236}">
                      <a16:creationId xmlns:a16="http://schemas.microsoft.com/office/drawing/2014/main" id="{243A4A9B-9D97-4DE8-8033-1F87ED3BFD3A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68804E0F-3361-218B-8760-AA55C48FA4B4}"/>
              </a:ext>
            </a:extLst>
          </p:cNvPr>
          <p:cNvSpPr/>
          <p:nvPr/>
        </p:nvSpPr>
        <p:spPr>
          <a:xfrm flipH="1">
            <a:off x="885882" y="2873534"/>
            <a:ext cx="49645" cy="4893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963D7AEA-7053-2362-D8FC-864A0B16F4F1}"/>
              </a:ext>
            </a:extLst>
          </p:cNvPr>
          <p:cNvGrpSpPr/>
          <p:nvPr/>
        </p:nvGrpSpPr>
        <p:grpSpPr>
          <a:xfrm>
            <a:off x="769144" y="1368733"/>
            <a:ext cx="1721902" cy="3079700"/>
            <a:chOff x="1025525" y="681977"/>
            <a:chExt cx="2295869" cy="4106267"/>
          </a:xfrm>
        </p:grpSpPr>
        <p:sp>
          <p:nvSpPr>
            <p:cNvPr id="24" name="Freeform 35">
              <a:extLst>
                <a:ext uri="{FF2B5EF4-FFF2-40B4-BE49-F238E27FC236}">
                  <a16:creationId xmlns:a16="http://schemas.microsoft.com/office/drawing/2014/main" id="{446F5FF1-425D-9249-6CF8-31F082170016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3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36F45A72-66B7-1423-6E5A-6175A305A3A0}"/>
                </a:ext>
              </a:extLst>
            </p:cNvPr>
            <p:cNvGrpSpPr/>
            <p:nvPr/>
          </p:nvGrpSpPr>
          <p:grpSpPr>
            <a:xfrm>
              <a:off x="1025525" y="681977"/>
              <a:ext cx="2288156" cy="4106267"/>
              <a:chOff x="1025525" y="681977"/>
              <a:chExt cx="2288156" cy="4106267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BC72D00D-62CC-B398-343A-528F8C323CAB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72" name="Freeform 35">
                  <a:extLst>
                    <a:ext uri="{FF2B5EF4-FFF2-40B4-BE49-F238E27FC236}">
                      <a16:creationId xmlns:a16="http://schemas.microsoft.com/office/drawing/2014/main" id="{BDC0AAF5-4F64-E371-3D8C-175753BFE8F1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35">
                  <a:extLst>
                    <a:ext uri="{FF2B5EF4-FFF2-40B4-BE49-F238E27FC236}">
                      <a16:creationId xmlns:a16="http://schemas.microsoft.com/office/drawing/2014/main" id="{B7CFFD7B-8F13-A1E0-CD0E-2E8085FC1B14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 w="9525">
                      <a:solidFill>
                        <a:prstClr val="black"/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35">
                  <a:extLst>
                    <a:ext uri="{FF2B5EF4-FFF2-40B4-BE49-F238E27FC236}">
                      <a16:creationId xmlns:a16="http://schemas.microsoft.com/office/drawing/2014/main" id="{C495EFCB-A073-9245-509E-C61D5955BF67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35">
                  <a:extLst>
                    <a:ext uri="{FF2B5EF4-FFF2-40B4-BE49-F238E27FC236}">
                      <a16:creationId xmlns:a16="http://schemas.microsoft.com/office/drawing/2014/main" id="{901901F2-D7FF-FF38-C2DA-117F27BC75ED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35">
                  <a:extLst>
                    <a:ext uri="{FF2B5EF4-FFF2-40B4-BE49-F238E27FC236}">
                      <a16:creationId xmlns:a16="http://schemas.microsoft.com/office/drawing/2014/main" id="{EFE22FDA-16F2-35D1-E184-61D1EB52DD1F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35">
                  <a:extLst>
                    <a:ext uri="{FF2B5EF4-FFF2-40B4-BE49-F238E27FC236}">
                      <a16:creationId xmlns:a16="http://schemas.microsoft.com/office/drawing/2014/main" id="{A58D9B76-9F1B-C251-7BA8-C27B229B45AF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35">
                  <a:extLst>
                    <a:ext uri="{FF2B5EF4-FFF2-40B4-BE49-F238E27FC236}">
                      <a16:creationId xmlns:a16="http://schemas.microsoft.com/office/drawing/2014/main" id="{23D6E05E-721F-4B15-A61C-3070BD5F038B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D2FAC03F-EAE3-6857-2440-AD3AB8EA8AB6}"/>
                  </a:ext>
                </a:extLst>
              </p:cNvPr>
              <p:cNvGrpSpPr/>
              <p:nvPr/>
            </p:nvGrpSpPr>
            <p:grpSpPr>
              <a:xfrm flipH="1">
                <a:off x="1493452" y="681977"/>
                <a:ext cx="1819262" cy="1889658"/>
                <a:chOff x="3576254" y="717841"/>
                <a:chExt cx="1978853" cy="2085142"/>
              </a:xfrm>
            </p:grpSpPr>
            <p:sp>
              <p:nvSpPr>
                <p:cNvPr id="65" name="Freeform 35">
                  <a:extLst>
                    <a:ext uri="{FF2B5EF4-FFF2-40B4-BE49-F238E27FC236}">
                      <a16:creationId xmlns:a16="http://schemas.microsoft.com/office/drawing/2014/main" id="{A0DF98FB-63B1-469A-2BDB-A676B6B620F2}"/>
                    </a:ext>
                  </a:extLst>
                </p:cNvPr>
                <p:cNvSpPr/>
                <p:nvPr/>
              </p:nvSpPr>
              <p:spPr>
                <a:xfrm flipV="1">
                  <a:off x="4659009" y="722602"/>
                  <a:ext cx="896098" cy="20587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 35">
                  <a:extLst>
                    <a:ext uri="{FF2B5EF4-FFF2-40B4-BE49-F238E27FC236}">
                      <a16:creationId xmlns:a16="http://schemas.microsoft.com/office/drawing/2014/main" id="{A952002F-6AF7-6E16-6D3F-167DDBB5C2BB}"/>
                    </a:ext>
                  </a:extLst>
                </p:cNvPr>
                <p:cNvSpPr/>
                <p:nvPr/>
              </p:nvSpPr>
              <p:spPr>
                <a:xfrm flipV="1">
                  <a:off x="3611493" y="717841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35">
                  <a:extLst>
                    <a:ext uri="{FF2B5EF4-FFF2-40B4-BE49-F238E27FC236}">
                      <a16:creationId xmlns:a16="http://schemas.microsoft.com/office/drawing/2014/main" id="{EB1B23BA-F4B1-7CED-4BA8-E9422D61D8D9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35">
                  <a:extLst>
                    <a:ext uri="{FF2B5EF4-FFF2-40B4-BE49-F238E27FC236}">
                      <a16:creationId xmlns:a16="http://schemas.microsoft.com/office/drawing/2014/main" id="{2233ED71-BB33-445F-646E-FBA3AC9A737A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35">
                  <a:extLst>
                    <a:ext uri="{FF2B5EF4-FFF2-40B4-BE49-F238E27FC236}">
                      <a16:creationId xmlns:a16="http://schemas.microsoft.com/office/drawing/2014/main" id="{AD7B2080-E718-7ABD-58DB-8BAB1436FAA6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35">
                  <a:extLst>
                    <a:ext uri="{FF2B5EF4-FFF2-40B4-BE49-F238E27FC236}">
                      <a16:creationId xmlns:a16="http://schemas.microsoft.com/office/drawing/2014/main" id="{D9A4076C-9403-5C17-4D94-D43F7C637C30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35">
                  <a:extLst>
                    <a:ext uri="{FF2B5EF4-FFF2-40B4-BE49-F238E27FC236}">
                      <a16:creationId xmlns:a16="http://schemas.microsoft.com/office/drawing/2014/main" id="{13CDDC89-9042-3CF4-0822-7142EE8A2EF7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C0022330-111D-0E20-3FDE-ED8AC370844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71986" y="2689039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1" name="Freeform 35">
                <a:extLst>
                  <a:ext uri="{FF2B5EF4-FFF2-40B4-BE49-F238E27FC236}">
                    <a16:creationId xmlns:a16="http://schemas.microsoft.com/office/drawing/2014/main" id="{F3DA3A27-CB8F-9D82-B7F7-A645EE0EE341}"/>
                  </a:ext>
                </a:extLst>
              </p:cNvPr>
              <p:cNvSpPr/>
              <p:nvPr/>
            </p:nvSpPr>
            <p:spPr>
              <a:xfrm flipH="1" flipV="1">
                <a:off x="3121363" y="269470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6" name="Freeform 35">
                <a:extLst>
                  <a:ext uri="{FF2B5EF4-FFF2-40B4-BE49-F238E27FC236}">
                    <a16:creationId xmlns:a16="http://schemas.microsoft.com/office/drawing/2014/main" id="{AB15FD37-E82F-172F-5FEE-E7B71770D9C5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 w="9525">
                    <a:solidFill>
                      <a:prstClr val="black"/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82704245-455A-850C-8A27-A71B73A942BD}"/>
                  </a:ext>
                </a:extLst>
              </p:cNvPr>
              <p:cNvCxnSpPr/>
              <p:nvPr/>
            </p:nvCxnSpPr>
            <p:spPr>
              <a:xfrm flipV="1">
                <a:off x="1025525" y="683600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Freeform 35">
                <a:extLst>
                  <a:ext uri="{FF2B5EF4-FFF2-40B4-BE49-F238E27FC236}">
                    <a16:creationId xmlns:a16="http://schemas.microsoft.com/office/drawing/2014/main" id="{089DAC3A-7CA2-1C70-FE16-A60B2DC97DB2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5" name="Freeform 35">
                <a:extLst>
                  <a:ext uri="{FF2B5EF4-FFF2-40B4-BE49-F238E27FC236}">
                    <a16:creationId xmlns:a16="http://schemas.microsoft.com/office/drawing/2014/main" id="{4420EFEC-F400-EDA9-CC18-145E4C1CE045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6" name="Freeform 35">
                <a:extLst>
                  <a:ext uri="{FF2B5EF4-FFF2-40B4-BE49-F238E27FC236}">
                    <a16:creationId xmlns:a16="http://schemas.microsoft.com/office/drawing/2014/main" id="{FB22F29A-EFBE-0DE8-96F5-D00D1B2BD638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21" name="Freeform 35">
                <a:extLst>
                  <a:ext uri="{FF2B5EF4-FFF2-40B4-BE49-F238E27FC236}">
                    <a16:creationId xmlns:a16="http://schemas.microsoft.com/office/drawing/2014/main" id="{0BC7B104-AEF0-C098-6937-A8C367BF3238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25D52F55-78EA-6D72-D21A-2E5D4E26FC85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1581002" y="2557734"/>
                <a:ext cx="360000" cy="360000"/>
              </a:xfrm>
              <a:prstGeom prst="ellipse">
                <a:avLst/>
              </a:prstGeom>
              <a:noFill/>
              <a:ln w="984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681EA32C-3D03-3A67-429C-B51EB393F9B0}"/>
              </a:ext>
            </a:extLst>
          </p:cNvPr>
          <p:cNvGrpSpPr/>
          <p:nvPr/>
        </p:nvGrpSpPr>
        <p:grpSpPr>
          <a:xfrm>
            <a:off x="2744070" y="1356217"/>
            <a:ext cx="1721902" cy="3092729"/>
            <a:chOff x="1025525" y="683839"/>
            <a:chExt cx="2295869" cy="4123639"/>
          </a:xfrm>
        </p:grpSpPr>
        <p:sp>
          <p:nvSpPr>
            <p:cNvPr id="125" name="Freeform 35">
              <a:extLst>
                <a:ext uri="{FF2B5EF4-FFF2-40B4-BE49-F238E27FC236}">
                  <a16:creationId xmlns:a16="http://schemas.microsoft.com/office/drawing/2014/main" id="{1C96034C-32AC-4F4D-1E33-08822618E10A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35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2BC6ACBE-AB27-165A-11E2-721FFACFEE12}"/>
                </a:ext>
              </a:extLst>
            </p:cNvPr>
            <p:cNvGrpSpPr/>
            <p:nvPr/>
          </p:nvGrpSpPr>
          <p:grpSpPr>
            <a:xfrm>
              <a:off x="1025525" y="683839"/>
              <a:ext cx="2288156" cy="4123639"/>
              <a:chOff x="1025525" y="683839"/>
              <a:chExt cx="2288156" cy="4123639"/>
            </a:xfrm>
          </p:grpSpPr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07A85627-D88A-9A61-02DC-06DC171753FC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146" name="Freeform 35">
                  <a:extLst>
                    <a:ext uri="{FF2B5EF4-FFF2-40B4-BE49-F238E27FC236}">
                      <a16:creationId xmlns:a16="http://schemas.microsoft.com/office/drawing/2014/main" id="{02F3E81D-D3FC-42AF-7565-1AAF3E476388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35">
                  <a:extLst>
                    <a:ext uri="{FF2B5EF4-FFF2-40B4-BE49-F238E27FC236}">
                      <a16:creationId xmlns:a16="http://schemas.microsoft.com/office/drawing/2014/main" id="{357E21DF-AC4D-58AD-231D-9949FD012A6D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35">
                  <a:extLst>
                    <a:ext uri="{FF2B5EF4-FFF2-40B4-BE49-F238E27FC236}">
                      <a16:creationId xmlns:a16="http://schemas.microsoft.com/office/drawing/2014/main" id="{499FC9EE-3F0D-E7CA-A92D-B49D0C1D3FD6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35">
                  <a:extLst>
                    <a:ext uri="{FF2B5EF4-FFF2-40B4-BE49-F238E27FC236}">
                      <a16:creationId xmlns:a16="http://schemas.microsoft.com/office/drawing/2014/main" id="{9F395482-F935-296D-41E3-BA4169B063AB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35">
                  <a:extLst>
                    <a:ext uri="{FF2B5EF4-FFF2-40B4-BE49-F238E27FC236}">
                      <a16:creationId xmlns:a16="http://schemas.microsoft.com/office/drawing/2014/main" id="{CDE40FC3-4B43-9DC5-172A-EF82EB17DE38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35">
                  <a:extLst>
                    <a:ext uri="{FF2B5EF4-FFF2-40B4-BE49-F238E27FC236}">
                      <a16:creationId xmlns:a16="http://schemas.microsoft.com/office/drawing/2014/main" id="{E48AEC6F-D687-191E-7887-D83ABA1BDB26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35">
                  <a:extLst>
                    <a:ext uri="{FF2B5EF4-FFF2-40B4-BE49-F238E27FC236}">
                      <a16:creationId xmlns:a16="http://schemas.microsoft.com/office/drawing/2014/main" id="{A4023A09-E234-367B-DF70-2BD2EFD5E5AE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A9351CCE-DB1F-2DB7-64FC-28AA44D58B36}"/>
                  </a:ext>
                </a:extLst>
              </p:cNvPr>
              <p:cNvGrpSpPr/>
              <p:nvPr/>
            </p:nvGrpSpPr>
            <p:grpSpPr>
              <a:xfrm flipH="1">
                <a:off x="1493451" y="693861"/>
                <a:ext cx="1819263" cy="1877774"/>
                <a:chOff x="3576254" y="730954"/>
                <a:chExt cx="1978854" cy="2072029"/>
              </a:xfrm>
            </p:grpSpPr>
            <p:sp>
              <p:nvSpPr>
                <p:cNvPr id="139" name="Freeform 35">
                  <a:extLst>
                    <a:ext uri="{FF2B5EF4-FFF2-40B4-BE49-F238E27FC236}">
                      <a16:creationId xmlns:a16="http://schemas.microsoft.com/office/drawing/2014/main" id="{FFEBFA44-E307-A880-38D3-62C780F9F864}"/>
                    </a:ext>
                  </a:extLst>
                </p:cNvPr>
                <p:cNvSpPr/>
                <p:nvPr/>
              </p:nvSpPr>
              <p:spPr>
                <a:xfrm flipV="1">
                  <a:off x="4659010" y="747107"/>
                  <a:ext cx="896098" cy="203424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 35">
                  <a:extLst>
                    <a:ext uri="{FF2B5EF4-FFF2-40B4-BE49-F238E27FC236}">
                      <a16:creationId xmlns:a16="http://schemas.microsoft.com/office/drawing/2014/main" id="{8F3D0480-F7D1-E4DA-B013-04C3EFAAAD58}"/>
                    </a:ext>
                  </a:extLst>
                </p:cNvPr>
                <p:cNvSpPr/>
                <p:nvPr/>
              </p:nvSpPr>
              <p:spPr>
                <a:xfrm flipV="1">
                  <a:off x="3611493" y="730954"/>
                  <a:ext cx="1794608" cy="20313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35">
                  <a:extLst>
                    <a:ext uri="{FF2B5EF4-FFF2-40B4-BE49-F238E27FC236}">
                      <a16:creationId xmlns:a16="http://schemas.microsoft.com/office/drawing/2014/main" id="{8866670B-6F62-7B5B-68DD-F931CAAE0576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35">
                  <a:extLst>
                    <a:ext uri="{FF2B5EF4-FFF2-40B4-BE49-F238E27FC236}">
                      <a16:creationId xmlns:a16="http://schemas.microsoft.com/office/drawing/2014/main" id="{2BFDA5C0-C6D4-3383-C83E-340AD86DA2A8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35">
                  <a:extLst>
                    <a:ext uri="{FF2B5EF4-FFF2-40B4-BE49-F238E27FC236}">
                      <a16:creationId xmlns:a16="http://schemas.microsoft.com/office/drawing/2014/main" id="{A9700983-05FA-679D-D52D-058FBA29F32B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35">
                  <a:extLst>
                    <a:ext uri="{FF2B5EF4-FFF2-40B4-BE49-F238E27FC236}">
                      <a16:creationId xmlns:a16="http://schemas.microsoft.com/office/drawing/2014/main" id="{3E762483-5243-531C-E18F-1BD607F3178D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35">
                  <a:extLst>
                    <a:ext uri="{FF2B5EF4-FFF2-40B4-BE49-F238E27FC236}">
                      <a16:creationId xmlns:a16="http://schemas.microsoft.com/office/drawing/2014/main" id="{060F1B17-024D-19BD-7282-139BEAC0602B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C1292E93-D90A-60C7-83A8-48D708C44363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46457" y="2681082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31" name="Freeform 35">
                <a:extLst>
                  <a:ext uri="{FF2B5EF4-FFF2-40B4-BE49-F238E27FC236}">
                    <a16:creationId xmlns:a16="http://schemas.microsoft.com/office/drawing/2014/main" id="{1DFAE49A-3530-D015-F9A7-47A24ED8451B}"/>
                  </a:ext>
                </a:extLst>
              </p:cNvPr>
              <p:cNvSpPr/>
              <p:nvPr/>
            </p:nvSpPr>
            <p:spPr>
              <a:xfrm flipH="1" flipV="1">
                <a:off x="3121363" y="267565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32" name="Freeform 35">
                <a:extLst>
                  <a:ext uri="{FF2B5EF4-FFF2-40B4-BE49-F238E27FC236}">
                    <a16:creationId xmlns:a16="http://schemas.microsoft.com/office/drawing/2014/main" id="{F14DCE5E-9A26-6A42-1F2E-9EAE75D9A059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AC352A50-DE4D-31CF-F9B7-D721932A7437}"/>
                  </a:ext>
                </a:extLst>
              </p:cNvPr>
              <p:cNvCxnSpPr/>
              <p:nvPr/>
            </p:nvCxnSpPr>
            <p:spPr>
              <a:xfrm flipV="1">
                <a:off x="1025525" y="703478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Freeform 35">
                <a:extLst>
                  <a:ext uri="{FF2B5EF4-FFF2-40B4-BE49-F238E27FC236}">
                    <a16:creationId xmlns:a16="http://schemas.microsoft.com/office/drawing/2014/main" id="{E05511E9-14DC-FFF7-32E8-C10E96008B52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35" name="Freeform 35">
                <a:extLst>
                  <a:ext uri="{FF2B5EF4-FFF2-40B4-BE49-F238E27FC236}">
                    <a16:creationId xmlns:a16="http://schemas.microsoft.com/office/drawing/2014/main" id="{2FFFE103-B33E-9B56-2ADD-4D9280C0661B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36" name="Freeform 35">
                <a:extLst>
                  <a:ext uri="{FF2B5EF4-FFF2-40B4-BE49-F238E27FC236}">
                    <a16:creationId xmlns:a16="http://schemas.microsoft.com/office/drawing/2014/main" id="{7846FFF0-6E8B-6182-B145-5CD47C8FF260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37" name="Freeform 35">
                <a:extLst>
                  <a:ext uri="{FF2B5EF4-FFF2-40B4-BE49-F238E27FC236}">
                    <a16:creationId xmlns:a16="http://schemas.microsoft.com/office/drawing/2014/main" id="{BD016937-16F5-137F-5397-3AB757533441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35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E2769532-0BFC-F585-0ED6-928D13454E0D}"/>
              </a:ext>
            </a:extLst>
          </p:cNvPr>
          <p:cNvGrpSpPr/>
          <p:nvPr/>
        </p:nvGrpSpPr>
        <p:grpSpPr>
          <a:xfrm>
            <a:off x="2867112" y="2684642"/>
            <a:ext cx="1233061" cy="426719"/>
            <a:chOff x="1201510" y="2459057"/>
            <a:chExt cx="1644081" cy="568959"/>
          </a:xfrm>
        </p:grpSpPr>
        <p:sp>
          <p:nvSpPr>
            <p:cNvPr id="155" name="Freeform 35">
              <a:extLst>
                <a:ext uri="{FF2B5EF4-FFF2-40B4-BE49-F238E27FC236}">
                  <a16:creationId xmlns:a16="http://schemas.microsoft.com/office/drawing/2014/main" id="{86B6FA12-A6D7-BFE1-B3A5-0576149E7C90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35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38FF6D1-D103-1B88-9C58-0F971A3DDCF9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1CEEF97C-C1A6-323B-507E-71FFFFDBEDF5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61" name="Freeform 35">
                  <a:extLst>
                    <a:ext uri="{FF2B5EF4-FFF2-40B4-BE49-F238E27FC236}">
                      <a16:creationId xmlns:a16="http://schemas.microsoft.com/office/drawing/2014/main" id="{A09D3FAD-1171-843A-F128-A0D455410FE1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35">
                  <a:extLst>
                    <a:ext uri="{FF2B5EF4-FFF2-40B4-BE49-F238E27FC236}">
                      <a16:creationId xmlns:a16="http://schemas.microsoft.com/office/drawing/2014/main" id="{FE4D920B-BEE9-AB74-D7F0-2A9F2464C4D1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CC158E50-0646-9513-D47D-2C1B0FC35BFD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59" name="Freeform 35">
                  <a:extLst>
                    <a:ext uri="{FF2B5EF4-FFF2-40B4-BE49-F238E27FC236}">
                      <a16:creationId xmlns:a16="http://schemas.microsoft.com/office/drawing/2014/main" id="{0F08A691-27E5-E19F-0958-92B7D2EDB672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 35">
                  <a:extLst>
                    <a:ext uri="{FF2B5EF4-FFF2-40B4-BE49-F238E27FC236}">
                      <a16:creationId xmlns:a16="http://schemas.microsoft.com/office/drawing/2014/main" id="{A1D1E245-E519-4B46-51F3-664FE1384699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858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35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63" name="Oval 162">
            <a:extLst>
              <a:ext uri="{FF2B5EF4-FFF2-40B4-BE49-F238E27FC236}">
                <a16:creationId xmlns:a16="http://schemas.microsoft.com/office/drawing/2014/main" id="{59570147-DF02-2E2D-00AF-81D3E05EAD49}"/>
              </a:ext>
            </a:extLst>
          </p:cNvPr>
          <p:cNvSpPr>
            <a:spLocks noChangeAspect="1"/>
          </p:cNvSpPr>
          <p:nvPr/>
        </p:nvSpPr>
        <p:spPr>
          <a:xfrm flipH="1">
            <a:off x="2856150" y="2854149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64" name="Oval 163">
            <a:extLst>
              <a:ext uri="{FF2B5EF4-FFF2-40B4-BE49-F238E27FC236}">
                <a16:creationId xmlns:a16="http://schemas.microsoft.com/office/drawing/2014/main" id="{CE6F7164-D6C4-6527-68AB-515A830B967B}"/>
              </a:ext>
            </a:extLst>
          </p:cNvPr>
          <p:cNvSpPr>
            <a:spLocks noChangeAspect="1"/>
          </p:cNvSpPr>
          <p:nvPr/>
        </p:nvSpPr>
        <p:spPr>
          <a:xfrm flipH="1">
            <a:off x="3164891" y="2744406"/>
            <a:ext cx="270000" cy="270000"/>
          </a:xfrm>
          <a:prstGeom prst="ellipse">
            <a:avLst/>
          </a:prstGeom>
          <a:noFill/>
          <a:ln w="984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ED37143-0640-6779-2461-90FAD23BF99D}"/>
              </a:ext>
            </a:extLst>
          </p:cNvPr>
          <p:cNvSpPr/>
          <p:nvPr/>
        </p:nvSpPr>
        <p:spPr>
          <a:xfrm flipH="1">
            <a:off x="5292602" y="995362"/>
            <a:ext cx="2503251" cy="299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49D7F574-4389-50BA-9048-F9D3B289A425}"/>
              </a:ext>
            </a:extLst>
          </p:cNvPr>
          <p:cNvSpPr/>
          <p:nvPr/>
        </p:nvSpPr>
        <p:spPr>
          <a:xfrm>
            <a:off x="7891781" y="3300384"/>
            <a:ext cx="375672" cy="1286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57839436-5B73-56A5-9468-400279899EC9}"/>
              </a:ext>
            </a:extLst>
          </p:cNvPr>
          <p:cNvSpPr/>
          <p:nvPr/>
        </p:nvSpPr>
        <p:spPr>
          <a:xfrm>
            <a:off x="6738162" y="3314344"/>
            <a:ext cx="241711" cy="1286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0D3FCF4-F2D7-4BDE-F608-E6B322792657}"/>
              </a:ext>
            </a:extLst>
          </p:cNvPr>
          <p:cNvSpPr txBox="1"/>
          <p:nvPr/>
        </p:nvSpPr>
        <p:spPr>
          <a:xfrm flipH="1">
            <a:off x="2036008" y="970894"/>
            <a:ext cx="60997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Earth                                                                       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69" name="Freeform 35">
            <a:extLst>
              <a:ext uri="{FF2B5EF4-FFF2-40B4-BE49-F238E27FC236}">
                <a16:creationId xmlns:a16="http://schemas.microsoft.com/office/drawing/2014/main" id="{C384A8A4-9A39-C653-2BDA-F59180AE9B5A}"/>
              </a:ext>
            </a:extLst>
          </p:cNvPr>
          <p:cNvSpPr/>
          <p:nvPr/>
        </p:nvSpPr>
        <p:spPr>
          <a:xfrm flipH="1">
            <a:off x="804000" y="1374713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170" name="Freeform 35">
            <a:extLst>
              <a:ext uri="{FF2B5EF4-FFF2-40B4-BE49-F238E27FC236}">
                <a16:creationId xmlns:a16="http://schemas.microsoft.com/office/drawing/2014/main" id="{D6CEF5B9-F463-66A7-4B31-B00423DC605A}"/>
              </a:ext>
            </a:extLst>
          </p:cNvPr>
          <p:cNvSpPr/>
          <p:nvPr/>
        </p:nvSpPr>
        <p:spPr>
          <a:xfrm flipH="1">
            <a:off x="2780437" y="1365188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FB61CE3A-EB90-EEF3-7148-B08BAD083007}"/>
              </a:ext>
            </a:extLst>
          </p:cNvPr>
          <p:cNvCxnSpPr/>
          <p:nvPr/>
        </p:nvCxnSpPr>
        <p:spPr>
          <a:xfrm rot="16200000" flipH="1" flipV="1">
            <a:off x="352877" y="5314635"/>
            <a:ext cx="0" cy="3510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Oval 172">
            <a:extLst>
              <a:ext uri="{FF2B5EF4-FFF2-40B4-BE49-F238E27FC236}">
                <a16:creationId xmlns:a16="http://schemas.microsoft.com/office/drawing/2014/main" id="{6962B95F-6339-B466-BD37-CA78BD4391F0}"/>
              </a:ext>
            </a:extLst>
          </p:cNvPr>
          <p:cNvSpPr>
            <a:spLocks noChangeAspect="1"/>
          </p:cNvSpPr>
          <p:nvPr/>
        </p:nvSpPr>
        <p:spPr>
          <a:xfrm flipH="1">
            <a:off x="874162" y="2871635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9E4E8BA-2859-9DB0-A074-D6993721957D}"/>
              </a:ext>
            </a:extLst>
          </p:cNvPr>
          <p:cNvGrpSpPr/>
          <p:nvPr/>
        </p:nvGrpSpPr>
        <p:grpSpPr>
          <a:xfrm>
            <a:off x="3943691" y="4979869"/>
            <a:ext cx="891384" cy="986069"/>
            <a:chOff x="-16394" y="3748561"/>
            <a:chExt cx="1188511" cy="1314759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230B050D-D96A-65CD-36DE-04DFF283B636}"/>
                </a:ext>
              </a:extLst>
            </p:cNvPr>
            <p:cNvSpPr/>
            <p:nvPr/>
          </p:nvSpPr>
          <p:spPr>
            <a:xfrm rot="16200000" flipH="1">
              <a:off x="-467790" y="4199957"/>
              <a:ext cx="127212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V</a:t>
              </a:r>
              <a:r>
                <a:rPr kumimoji="0" lang="en-GB" sz="12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X</a:t>
              </a: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  (km s</a:t>
              </a:r>
              <a:r>
                <a:rPr kumimoji="0" lang="en-GB" sz="12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-1</a:t>
              </a: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  <a:sym typeface="Symbol" panose="05050102010706020507" pitchFamily="18" charset="2"/>
                </a:rPr>
                <a:t>)</a:t>
              </a:r>
              <a:endPara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CEB3A6DF-C8F3-3312-A95F-F3AE45E60FB1}"/>
                </a:ext>
              </a:extLst>
            </p:cNvPr>
            <p:cNvSpPr/>
            <p:nvPr/>
          </p:nvSpPr>
          <p:spPr>
            <a:xfrm flipH="1">
              <a:off x="526590" y="3937778"/>
              <a:ext cx="645527" cy="61555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rPr>
                <a:t>+450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44DF932-8AFF-FFD7-0D0C-F4E50D2FC455}"/>
                </a:ext>
              </a:extLst>
            </p:cNvPr>
            <p:cNvSpPr/>
            <p:nvPr/>
          </p:nvSpPr>
          <p:spPr>
            <a:xfrm flipH="1">
              <a:off x="448932" y="4693988"/>
              <a:ext cx="718997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rPr>
                <a:t>-450</a:t>
              </a: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EAD27C46-DAE7-774F-20EA-B45CE9DE87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15666" t="20170" r="39319" b="15587"/>
            <a:stretch/>
          </p:blipFill>
          <p:spPr>
            <a:xfrm flipH="1">
              <a:off x="402240" y="4066774"/>
              <a:ext cx="238103" cy="892911"/>
            </a:xfrm>
            <a:prstGeom prst="rect">
              <a:avLst/>
            </a:prstGeom>
          </p:spPr>
        </p:pic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3CB4CD79-C730-8733-9F72-2D043EA18839}"/>
              </a:ext>
            </a:extLst>
          </p:cNvPr>
          <p:cNvSpPr/>
          <p:nvPr/>
        </p:nvSpPr>
        <p:spPr>
          <a:xfrm>
            <a:off x="737395" y="1370946"/>
            <a:ext cx="1747865" cy="3063092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3138C6C-CAEB-DB8B-9AE0-B1104F3BF74B}"/>
              </a:ext>
            </a:extLst>
          </p:cNvPr>
          <p:cNvSpPr/>
          <p:nvPr/>
        </p:nvSpPr>
        <p:spPr>
          <a:xfrm rot="5400000">
            <a:off x="6577192" y="4057377"/>
            <a:ext cx="73745" cy="2781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35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37" name="Picture 55" descr="Device-white">
            <a:extLst>
              <a:ext uri="{FF2B5EF4-FFF2-40B4-BE49-F238E27FC236}">
                <a16:creationId xmlns:a16="http://schemas.microsoft.com/office/drawing/2014/main" id="{C5AB7253-1FD5-A13B-1CE7-69A302C3A8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385929" y="297637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" name="Group 3">
            <a:extLst>
              <a:ext uri="{FF2B5EF4-FFF2-40B4-BE49-F238E27FC236}">
                <a16:creationId xmlns:a16="http://schemas.microsoft.com/office/drawing/2014/main" id="{F8DE7DBF-4953-80FB-44CB-8E4F6234EB4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81000" y="152400"/>
            <a:ext cx="8458200" cy="746084"/>
            <a:chOff x="240" y="96"/>
            <a:chExt cx="5328" cy="851"/>
          </a:xfrm>
          <a:gradFill>
            <a:gsLst>
              <a:gs pos="0">
                <a:srgbClr val="2DB8B5"/>
              </a:gs>
              <a:gs pos="98000">
                <a:srgbClr val="CC0066"/>
              </a:gs>
            </a:gsLst>
            <a:lin ang="0" scaled="1"/>
          </a:gradFill>
        </p:grpSpPr>
        <p:sp>
          <p:nvSpPr>
            <p:cNvPr id="41" name="Rectangle 4">
              <a:extLst>
                <a:ext uri="{FF2B5EF4-FFF2-40B4-BE49-F238E27FC236}">
                  <a16:creationId xmlns:a16="http://schemas.microsoft.com/office/drawing/2014/main" id="{3E64619B-A1E4-707E-4216-5959783D4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42" name="Rectangle 5">
              <a:extLst>
                <a:ext uri="{FF2B5EF4-FFF2-40B4-BE49-F238E27FC236}">
                  <a16:creationId xmlns:a16="http://schemas.microsoft.com/office/drawing/2014/main" id="{5DEA87A3-DD8D-040C-37F1-E5305934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43" name="Subtitle 2">
            <a:extLst>
              <a:ext uri="{FF2B5EF4-FFF2-40B4-BE49-F238E27FC236}">
                <a16:creationId xmlns:a16="http://schemas.microsoft.com/office/drawing/2014/main" id="{A8C3B9BA-C7F5-905C-8EB5-62FC70CAFDE2}"/>
              </a:ext>
            </a:extLst>
          </p:cNvPr>
          <p:cNvSpPr txBox="1">
            <a:spLocks/>
          </p:cNvSpPr>
          <p:nvPr/>
        </p:nvSpPr>
        <p:spPr bwMode="auto">
          <a:xfrm>
            <a:off x="330867" y="321291"/>
            <a:ext cx="6978244" cy="54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4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Exoplanets &amp; Earth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6D60947-72F8-C045-8DB1-6D9D2F97E2DF}"/>
              </a:ext>
            </a:extLst>
          </p:cNvPr>
          <p:cNvSpPr txBox="1"/>
          <p:nvPr/>
        </p:nvSpPr>
        <p:spPr>
          <a:xfrm>
            <a:off x="806362" y="6208217"/>
            <a:ext cx="36867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dirty="0">
                <a:latin typeface="Neutraface Text Light" panose="02000600050000020004" pitchFamily="50" charset="0"/>
              </a:rPr>
              <a:t>Lockwood, JGR, 2023, doi: </a:t>
            </a:r>
            <a:r>
              <a:rPr lang="en-US" u="sng" dirty="0">
                <a:solidFill>
                  <a:srgbClr val="0070C0"/>
                </a:solidFill>
                <a:latin typeface="Neutraface Text Light" panose="02000600050000020004" pitchFamily="50" charset="0"/>
              </a:rPr>
              <a:t>10.1029/2023JA031671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6266625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B04D42-661A-F53F-93CA-A7D926CF2D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60B635C3-E889-07EC-1AA8-9EF8C2DF26E9}"/>
              </a:ext>
            </a:extLst>
          </p:cNvPr>
          <p:cNvSpPr/>
          <p:nvPr/>
        </p:nvSpPr>
        <p:spPr>
          <a:xfrm flipH="1">
            <a:off x="103874" y="2468032"/>
            <a:ext cx="237313" cy="3418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E93D1F-FCFE-E3C7-5B19-DFA7CA6FD01D}"/>
              </a:ext>
            </a:extLst>
          </p:cNvPr>
          <p:cNvSpPr txBox="1"/>
          <p:nvPr/>
        </p:nvSpPr>
        <p:spPr>
          <a:xfrm flipH="1">
            <a:off x="962391" y="4612894"/>
            <a:ext cx="367710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dirty="0">
                <a:solidFill>
                  <a:prstClr val="black"/>
                </a:solidFill>
                <a:latin typeface="Aptos" panose="02110004020202020204"/>
              </a:rPr>
              <a:t>    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X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                          X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A3CADA6-7BDE-3F62-013B-429AA85C4E7F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70" t="5391" r="16973" b="8806"/>
          <a:stretch/>
        </p:blipFill>
        <p:spPr>
          <a:xfrm flipH="1">
            <a:off x="691554" y="1312995"/>
            <a:ext cx="1866098" cy="3179089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5B59790C-D50A-5D13-8B66-062C8AA0FD66}"/>
              </a:ext>
            </a:extLst>
          </p:cNvPr>
          <p:cNvSpPr/>
          <p:nvPr/>
        </p:nvSpPr>
        <p:spPr>
          <a:xfrm flipH="1">
            <a:off x="532783" y="5066289"/>
            <a:ext cx="1496770" cy="303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>
              <a:lnSpc>
                <a:spcPts val="7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open-closed field</a:t>
            </a:r>
          </a:p>
          <a:p>
            <a:pPr defTabSz="685800">
              <a:lnSpc>
                <a:spcPts val="7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 line boundary</a:t>
            </a:r>
            <a:endParaRPr lang="en-GB" sz="900" dirty="0">
              <a:solidFill>
                <a:prstClr val="black"/>
              </a:solidFill>
              <a:latin typeface="Aptos" panose="02110004020202020204"/>
            </a:endParaRP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2264C697-1DC7-0EB0-EAF3-3059A72AC3C8}"/>
              </a:ext>
            </a:extLst>
          </p:cNvPr>
          <p:cNvGrpSpPr/>
          <p:nvPr/>
        </p:nvGrpSpPr>
        <p:grpSpPr>
          <a:xfrm>
            <a:off x="2023523" y="4855335"/>
            <a:ext cx="661726" cy="1150352"/>
            <a:chOff x="18983" y="796122"/>
            <a:chExt cx="882301" cy="1533803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9BA2A9E0-8552-217C-644C-E7B1E4DB5408}"/>
                </a:ext>
              </a:extLst>
            </p:cNvPr>
            <p:cNvPicPr>
              <a:picLocks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2297" t="83802" r="11173" b="7391"/>
            <a:stretch/>
          </p:blipFill>
          <p:spPr>
            <a:xfrm flipH="1">
              <a:off x="437911" y="1298886"/>
              <a:ext cx="231180" cy="906982"/>
            </a:xfrm>
            <a:prstGeom prst="rect">
              <a:avLst/>
            </a:prstGeom>
          </p:spPr>
        </p:pic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7F39514-5B6F-F750-DEB2-A0EB9DB8B44A}"/>
                </a:ext>
              </a:extLst>
            </p:cNvPr>
            <p:cNvSpPr/>
            <p:nvPr/>
          </p:nvSpPr>
          <p:spPr>
            <a:xfrm rot="16200000" flipH="1">
              <a:off x="-563253" y="1378358"/>
              <a:ext cx="1533803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log</a:t>
              </a:r>
              <a:r>
                <a:rPr lang="en-GB" sz="1200" baseline="-250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10</a:t>
              </a:r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[B in </a:t>
              </a:r>
              <a:r>
                <a:rPr lang="en-GB" sz="1200" dirty="0" err="1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nT</a:t>
              </a:r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]</a:t>
              </a:r>
              <a:endParaRPr lang="en-GB" sz="1200" dirty="0">
                <a:solidFill>
                  <a:prstClr val="black"/>
                </a:solidFill>
                <a:latin typeface="Aptos" panose="02110004020202020204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0BF9613-1122-1301-FD6F-87534FC36F43}"/>
                </a:ext>
              </a:extLst>
            </p:cNvPr>
            <p:cNvSpPr/>
            <p:nvPr/>
          </p:nvSpPr>
          <p:spPr>
            <a:xfrm flipH="1">
              <a:off x="362426" y="1197788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3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7A631D7-C78A-7CC0-7692-A97B1E56D96A}"/>
                </a:ext>
              </a:extLst>
            </p:cNvPr>
            <p:cNvSpPr/>
            <p:nvPr/>
          </p:nvSpPr>
          <p:spPr>
            <a:xfrm flipH="1">
              <a:off x="352928" y="1932793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1</a:t>
              </a: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F778A671-2BBD-7850-6AED-83CA9CE27508}"/>
              </a:ext>
            </a:extLst>
          </p:cNvPr>
          <p:cNvSpPr/>
          <p:nvPr/>
        </p:nvSpPr>
        <p:spPr>
          <a:xfrm flipH="1">
            <a:off x="894941" y="2887349"/>
            <a:ext cx="31524" cy="3107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05A7683-6893-9A78-CEC7-85CEFA6757B1}"/>
              </a:ext>
            </a:extLst>
          </p:cNvPr>
          <p:cNvSpPr>
            <a:spLocks noChangeAspect="1"/>
          </p:cNvSpPr>
          <p:nvPr/>
        </p:nvSpPr>
        <p:spPr>
          <a:xfrm flipH="1">
            <a:off x="330867" y="4976866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430EDCC-6CDD-B311-BEA6-472AA96A4CD6}"/>
              </a:ext>
            </a:extLst>
          </p:cNvPr>
          <p:cNvSpPr/>
          <p:nvPr/>
        </p:nvSpPr>
        <p:spPr>
          <a:xfrm flipH="1">
            <a:off x="537724" y="4902974"/>
            <a:ext cx="1281004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/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reconnection site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82DAC37B-D736-3C80-5B77-CAA1528067DF}"/>
              </a:ext>
            </a:extLst>
          </p:cNvPr>
          <p:cNvGrpSpPr/>
          <p:nvPr/>
        </p:nvGrpSpPr>
        <p:grpSpPr>
          <a:xfrm>
            <a:off x="174996" y="5136651"/>
            <a:ext cx="351000" cy="0"/>
            <a:chOff x="623854" y="5851918"/>
            <a:chExt cx="360153" cy="0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F216E788-264F-254E-067F-3CA24C330887}"/>
                </a:ext>
              </a:extLst>
            </p:cNvPr>
            <p:cNvCxnSpPr/>
            <p:nvPr/>
          </p:nvCxnSpPr>
          <p:spPr>
            <a:xfrm rot="16200000" flipH="1" flipV="1">
              <a:off x="802343" y="5673429"/>
              <a:ext cx="0" cy="356978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E59C44AA-33A2-28F9-A47A-64BDE4C196D3}"/>
                </a:ext>
              </a:extLst>
            </p:cNvPr>
            <p:cNvCxnSpPr/>
            <p:nvPr/>
          </p:nvCxnSpPr>
          <p:spPr>
            <a:xfrm rot="16200000" flipH="1" flipV="1">
              <a:off x="805518" y="5673429"/>
              <a:ext cx="0" cy="356978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0" name="Picture 29">
            <a:extLst>
              <a:ext uri="{FF2B5EF4-FFF2-40B4-BE49-F238E27FC236}">
                <a16:creationId xmlns:a16="http://schemas.microsoft.com/office/drawing/2014/main" id="{2370041C-D383-D6AC-0FA2-80053D27EB5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8633" t="2577" r="4736" b="5770"/>
          <a:stretch/>
        </p:blipFill>
        <p:spPr>
          <a:xfrm flipH="1">
            <a:off x="2685268" y="1333160"/>
            <a:ext cx="1772264" cy="3144885"/>
          </a:xfrm>
          <a:prstGeom prst="rect">
            <a:avLst/>
          </a:prstGeom>
        </p:spPr>
      </p:pic>
      <p:sp>
        <p:nvSpPr>
          <p:cNvPr id="32" name="Oval 31">
            <a:extLst>
              <a:ext uri="{FF2B5EF4-FFF2-40B4-BE49-F238E27FC236}">
                <a16:creationId xmlns:a16="http://schemas.microsoft.com/office/drawing/2014/main" id="{422B37EE-94C1-087B-FF96-FEEB063DCFB5}"/>
              </a:ext>
            </a:extLst>
          </p:cNvPr>
          <p:cNvSpPr/>
          <p:nvPr/>
        </p:nvSpPr>
        <p:spPr>
          <a:xfrm flipH="1">
            <a:off x="2867945" y="2847715"/>
            <a:ext cx="31603" cy="3074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74B797FE-380C-B5DA-0EC9-893907F7912B}"/>
              </a:ext>
            </a:extLst>
          </p:cNvPr>
          <p:cNvSpPr/>
          <p:nvPr/>
        </p:nvSpPr>
        <p:spPr>
          <a:xfrm flipH="1">
            <a:off x="146930" y="1192950"/>
            <a:ext cx="4492558" cy="1800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96BB3FFF-28D5-5ECD-92BB-3654613DBE72}"/>
              </a:ext>
            </a:extLst>
          </p:cNvPr>
          <p:cNvCxnSpPr/>
          <p:nvPr/>
        </p:nvCxnSpPr>
        <p:spPr>
          <a:xfrm rot="16200000" flipH="1" flipV="1">
            <a:off x="355259" y="5188429"/>
            <a:ext cx="0" cy="351000"/>
          </a:xfrm>
          <a:prstGeom prst="line">
            <a:avLst/>
          </a:prstGeom>
          <a:ln w="19050">
            <a:solidFill>
              <a:schemeClr val="tx1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B7BB9888-9CCF-D22A-08B8-117F49767EE7}"/>
              </a:ext>
            </a:extLst>
          </p:cNvPr>
          <p:cNvSpPr txBox="1"/>
          <p:nvPr/>
        </p:nvSpPr>
        <p:spPr>
          <a:xfrm flipH="1">
            <a:off x="596812" y="1394526"/>
            <a:ext cx="359426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 (a)                                    </a:t>
            </a:r>
            <a:r>
              <a:rPr lang="en-GB" sz="1500" dirty="0">
                <a:solidFill>
                  <a:prstClr val="white"/>
                </a:solidFill>
                <a:latin typeface="Aptos" panose="02110004020202020204"/>
              </a:rPr>
              <a:t>       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</a:t>
            </a:r>
            <a:r>
              <a:rPr lang="en-GB" sz="1500" dirty="0">
                <a:solidFill>
                  <a:prstClr val="white"/>
                </a:solidFill>
                <a:latin typeface="Aptos" panose="02110004020202020204"/>
              </a:rPr>
              <a:t>(b)          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F6C182A-3B55-F330-0699-A54245FCB6F1}"/>
              </a:ext>
            </a:extLst>
          </p:cNvPr>
          <p:cNvSpPr txBox="1"/>
          <p:nvPr/>
        </p:nvSpPr>
        <p:spPr>
          <a:xfrm flipH="1">
            <a:off x="-59203" y="1066831"/>
            <a:ext cx="798268" cy="3554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+40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+30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+20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+10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  -10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-20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-30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-40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45221B8-4BEE-10F2-B7FF-7D5C87F28893}"/>
              </a:ext>
            </a:extLst>
          </p:cNvPr>
          <p:cNvSpPr txBox="1"/>
          <p:nvPr/>
        </p:nvSpPr>
        <p:spPr>
          <a:xfrm rot="16200000">
            <a:off x="-244805" y="2587983"/>
            <a:ext cx="12411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 Z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</a:t>
            </a:r>
          </a:p>
          <a:p>
            <a:pPr defTabSz="685800"/>
            <a:endParaRPr lang="en-GB" sz="1500" dirty="0">
              <a:solidFill>
                <a:prstClr val="black"/>
              </a:solidFill>
              <a:latin typeface="Aptos" panose="02110004020202020204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2C61CFF2-2C6B-3797-4298-71EE26448FFF}"/>
              </a:ext>
            </a:extLst>
          </p:cNvPr>
          <p:cNvSpPr txBox="1"/>
          <p:nvPr/>
        </p:nvSpPr>
        <p:spPr>
          <a:xfrm flipH="1">
            <a:off x="671973" y="4471609"/>
            <a:ext cx="4151675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10      0     -10    -20     -30       10        0      -10     -20     -30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5052377C-D9A9-8B5F-76EA-6CB1BDF942B2}"/>
              </a:ext>
            </a:extLst>
          </p:cNvPr>
          <p:cNvSpPr/>
          <p:nvPr/>
        </p:nvSpPr>
        <p:spPr>
          <a:xfrm flipH="1">
            <a:off x="539238" y="5269159"/>
            <a:ext cx="1496770" cy="794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magnetopause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bow shock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open field line 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closed field line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interplanetary field line</a:t>
            </a:r>
            <a:endParaRPr lang="en-GB" sz="900" dirty="0">
              <a:solidFill>
                <a:prstClr val="black"/>
              </a:solidFill>
              <a:latin typeface="Aptos" panose="02110004020202020204"/>
            </a:endParaRP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2AEDE250-6484-CED9-12F2-09E340DD62CE}"/>
              </a:ext>
            </a:extLst>
          </p:cNvPr>
          <p:cNvCxnSpPr/>
          <p:nvPr/>
        </p:nvCxnSpPr>
        <p:spPr>
          <a:xfrm rot="16200000" flipH="1" flipV="1">
            <a:off x="354645" y="5455115"/>
            <a:ext cx="0" cy="351000"/>
          </a:xfrm>
          <a:prstGeom prst="line">
            <a:avLst/>
          </a:prstGeom>
          <a:ln w="19050">
            <a:solidFill>
              <a:srgbClr val="FF00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4632D44C-A09E-8684-017D-7DCCB877141F}"/>
              </a:ext>
            </a:extLst>
          </p:cNvPr>
          <p:cNvCxnSpPr/>
          <p:nvPr/>
        </p:nvCxnSpPr>
        <p:spPr>
          <a:xfrm rot="16200000" flipH="1" flipV="1">
            <a:off x="357026" y="5589191"/>
            <a:ext cx="0" cy="351000"/>
          </a:xfrm>
          <a:prstGeom prst="line">
            <a:avLst/>
          </a:prstGeom>
          <a:ln w="19050">
            <a:solidFill>
              <a:srgbClr val="0066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EE17BC1B-D7E9-0049-6C62-F3664D213BB6}"/>
              </a:ext>
            </a:extLst>
          </p:cNvPr>
          <p:cNvCxnSpPr/>
          <p:nvPr/>
        </p:nvCxnSpPr>
        <p:spPr>
          <a:xfrm rot="16200000" flipH="1" flipV="1">
            <a:off x="360025" y="5723240"/>
            <a:ext cx="0" cy="351000"/>
          </a:xfrm>
          <a:prstGeom prst="line">
            <a:avLst/>
          </a:prstGeom>
          <a:ln w="19050">
            <a:solidFill>
              <a:srgbClr val="00CC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D73B83D3-5689-9A93-53FA-F9A96651C872}"/>
              </a:ext>
            </a:extLst>
          </p:cNvPr>
          <p:cNvGrpSpPr/>
          <p:nvPr/>
        </p:nvGrpSpPr>
        <p:grpSpPr>
          <a:xfrm>
            <a:off x="901133" y="2701543"/>
            <a:ext cx="1233061" cy="426719"/>
            <a:chOff x="1201510" y="2459057"/>
            <a:chExt cx="1644081" cy="568959"/>
          </a:xfrm>
        </p:grpSpPr>
        <p:sp>
          <p:nvSpPr>
            <p:cNvPr id="113" name="Freeform 35">
              <a:extLst>
                <a:ext uri="{FF2B5EF4-FFF2-40B4-BE49-F238E27FC236}">
                  <a16:creationId xmlns:a16="http://schemas.microsoft.com/office/drawing/2014/main" id="{0761DDA0-31E0-4694-F791-472E14F8C1AA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EE8DFAF3-8D0A-8D82-1A57-9B463A4353D6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60A5A922-F668-E9AA-0B00-66E5CC6C9BB4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19" name="Freeform 35">
                  <a:extLst>
                    <a:ext uri="{FF2B5EF4-FFF2-40B4-BE49-F238E27FC236}">
                      <a16:creationId xmlns:a16="http://schemas.microsoft.com/office/drawing/2014/main" id="{7BDA1891-6169-3751-9275-9EBC0C8E5EB6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20" name="Freeform 35">
                  <a:extLst>
                    <a:ext uri="{FF2B5EF4-FFF2-40B4-BE49-F238E27FC236}">
                      <a16:creationId xmlns:a16="http://schemas.microsoft.com/office/drawing/2014/main" id="{6C35E89E-7AFA-2CBD-7FD0-16B3EC4B7A8C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9F94BAAF-4C4E-66EF-E2F6-3D35D70CB2F4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17" name="Freeform 35">
                  <a:extLst>
                    <a:ext uri="{FF2B5EF4-FFF2-40B4-BE49-F238E27FC236}">
                      <a16:creationId xmlns:a16="http://schemas.microsoft.com/office/drawing/2014/main" id="{DF2BEEB4-7DFB-1940-C944-E2340417F7E8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18" name="Freeform 35">
                  <a:extLst>
                    <a:ext uri="{FF2B5EF4-FFF2-40B4-BE49-F238E27FC236}">
                      <a16:creationId xmlns:a16="http://schemas.microsoft.com/office/drawing/2014/main" id="{9580BE3F-340E-903B-BA13-43596487425D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</p:grp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6E55A20D-3A79-5CD6-0253-C16042E4D26E}"/>
              </a:ext>
            </a:extLst>
          </p:cNvPr>
          <p:cNvSpPr/>
          <p:nvPr/>
        </p:nvSpPr>
        <p:spPr>
          <a:xfrm flipH="1">
            <a:off x="885882" y="2873534"/>
            <a:ext cx="49645" cy="4893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3B6D0D67-99B9-D7E6-477F-0103F1BECDD7}"/>
              </a:ext>
            </a:extLst>
          </p:cNvPr>
          <p:cNvGrpSpPr/>
          <p:nvPr/>
        </p:nvGrpSpPr>
        <p:grpSpPr>
          <a:xfrm>
            <a:off x="769144" y="1368733"/>
            <a:ext cx="1721902" cy="3079700"/>
            <a:chOff x="1025525" y="681977"/>
            <a:chExt cx="2295869" cy="4106267"/>
          </a:xfrm>
        </p:grpSpPr>
        <p:sp>
          <p:nvSpPr>
            <p:cNvPr id="24" name="Freeform 35">
              <a:extLst>
                <a:ext uri="{FF2B5EF4-FFF2-40B4-BE49-F238E27FC236}">
                  <a16:creationId xmlns:a16="http://schemas.microsoft.com/office/drawing/2014/main" id="{9DDAABF6-B9FD-CCE6-1A6E-AAB02CA06710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85DFE4C8-AD21-2E68-B368-E2E586FB8C73}"/>
                </a:ext>
              </a:extLst>
            </p:cNvPr>
            <p:cNvGrpSpPr/>
            <p:nvPr/>
          </p:nvGrpSpPr>
          <p:grpSpPr>
            <a:xfrm>
              <a:off x="1025525" y="681977"/>
              <a:ext cx="2288156" cy="4106267"/>
              <a:chOff x="1025525" y="681977"/>
              <a:chExt cx="2288156" cy="4106267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B25EF3E2-CBB2-8D27-0CE0-C0EF3F8C2AA9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72" name="Freeform 35">
                  <a:extLst>
                    <a:ext uri="{FF2B5EF4-FFF2-40B4-BE49-F238E27FC236}">
                      <a16:creationId xmlns:a16="http://schemas.microsoft.com/office/drawing/2014/main" id="{53FBBCC7-1035-5256-08B9-3677B2D59E3B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3" name="Freeform 35">
                  <a:extLst>
                    <a:ext uri="{FF2B5EF4-FFF2-40B4-BE49-F238E27FC236}">
                      <a16:creationId xmlns:a16="http://schemas.microsoft.com/office/drawing/2014/main" id="{FE0582FE-A335-7C61-1ACA-D2D4AA1C4897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ln w="9525">
                      <a:solidFill>
                        <a:prstClr val="black"/>
                      </a:solidFill>
                    </a:ln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4" name="Freeform 35">
                  <a:extLst>
                    <a:ext uri="{FF2B5EF4-FFF2-40B4-BE49-F238E27FC236}">
                      <a16:creationId xmlns:a16="http://schemas.microsoft.com/office/drawing/2014/main" id="{1813D8CC-EF61-2D6D-64C2-9CE1F91A3AEA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5" name="Freeform 35">
                  <a:extLst>
                    <a:ext uri="{FF2B5EF4-FFF2-40B4-BE49-F238E27FC236}">
                      <a16:creationId xmlns:a16="http://schemas.microsoft.com/office/drawing/2014/main" id="{A9C4FCA9-9FE9-529F-E9D1-AF7A6DBA22D2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6" name="Freeform 35">
                  <a:extLst>
                    <a:ext uri="{FF2B5EF4-FFF2-40B4-BE49-F238E27FC236}">
                      <a16:creationId xmlns:a16="http://schemas.microsoft.com/office/drawing/2014/main" id="{B9270E3A-2048-8481-CE4F-A6CBFA2898D2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7" name="Freeform 35">
                  <a:extLst>
                    <a:ext uri="{FF2B5EF4-FFF2-40B4-BE49-F238E27FC236}">
                      <a16:creationId xmlns:a16="http://schemas.microsoft.com/office/drawing/2014/main" id="{C3B857A2-007B-D2F9-613A-A56F75170C2E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8" name="Freeform 35">
                  <a:extLst>
                    <a:ext uri="{FF2B5EF4-FFF2-40B4-BE49-F238E27FC236}">
                      <a16:creationId xmlns:a16="http://schemas.microsoft.com/office/drawing/2014/main" id="{E1C98F3D-A1AA-291E-ECD2-32D1C49D8775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B367B092-FB30-BACA-40E6-83DAC46EF132}"/>
                  </a:ext>
                </a:extLst>
              </p:cNvPr>
              <p:cNvGrpSpPr/>
              <p:nvPr/>
            </p:nvGrpSpPr>
            <p:grpSpPr>
              <a:xfrm flipH="1">
                <a:off x="1493452" y="681977"/>
                <a:ext cx="1819262" cy="1889658"/>
                <a:chOff x="3576254" y="717841"/>
                <a:chExt cx="1978853" cy="2085142"/>
              </a:xfrm>
            </p:grpSpPr>
            <p:sp>
              <p:nvSpPr>
                <p:cNvPr id="65" name="Freeform 35">
                  <a:extLst>
                    <a:ext uri="{FF2B5EF4-FFF2-40B4-BE49-F238E27FC236}">
                      <a16:creationId xmlns:a16="http://schemas.microsoft.com/office/drawing/2014/main" id="{162E483B-D29A-B2E9-2878-74149DA7B293}"/>
                    </a:ext>
                  </a:extLst>
                </p:cNvPr>
                <p:cNvSpPr/>
                <p:nvPr/>
              </p:nvSpPr>
              <p:spPr>
                <a:xfrm flipV="1">
                  <a:off x="4659009" y="722602"/>
                  <a:ext cx="896098" cy="20587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6" name="Freeform 35">
                  <a:extLst>
                    <a:ext uri="{FF2B5EF4-FFF2-40B4-BE49-F238E27FC236}">
                      <a16:creationId xmlns:a16="http://schemas.microsoft.com/office/drawing/2014/main" id="{284C73B2-88A4-F79E-80FE-F823B19AD6E9}"/>
                    </a:ext>
                  </a:extLst>
                </p:cNvPr>
                <p:cNvSpPr/>
                <p:nvPr/>
              </p:nvSpPr>
              <p:spPr>
                <a:xfrm flipV="1">
                  <a:off x="3611493" y="717841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7" name="Freeform 35">
                  <a:extLst>
                    <a:ext uri="{FF2B5EF4-FFF2-40B4-BE49-F238E27FC236}">
                      <a16:creationId xmlns:a16="http://schemas.microsoft.com/office/drawing/2014/main" id="{F0A78AA0-C6C0-AEF2-5FB2-DE0E46EB13CB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8" name="Freeform 35">
                  <a:extLst>
                    <a:ext uri="{FF2B5EF4-FFF2-40B4-BE49-F238E27FC236}">
                      <a16:creationId xmlns:a16="http://schemas.microsoft.com/office/drawing/2014/main" id="{773F7058-B102-FBE1-3DD7-8299E4D280EF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9" name="Freeform 35">
                  <a:extLst>
                    <a:ext uri="{FF2B5EF4-FFF2-40B4-BE49-F238E27FC236}">
                      <a16:creationId xmlns:a16="http://schemas.microsoft.com/office/drawing/2014/main" id="{3CDABA52-14E0-2F84-F85C-AF1BB33A8F32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0" name="Freeform 35">
                  <a:extLst>
                    <a:ext uri="{FF2B5EF4-FFF2-40B4-BE49-F238E27FC236}">
                      <a16:creationId xmlns:a16="http://schemas.microsoft.com/office/drawing/2014/main" id="{3A402879-D116-95C6-0862-CBBEB80DCCF0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1" name="Freeform 35">
                  <a:extLst>
                    <a:ext uri="{FF2B5EF4-FFF2-40B4-BE49-F238E27FC236}">
                      <a16:creationId xmlns:a16="http://schemas.microsoft.com/office/drawing/2014/main" id="{DDC8EB72-0A43-0B7E-A35F-8A75208CF184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3D6DB118-EFC8-BD58-974B-30AE9BE3EAF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71986" y="2689039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91" name="Freeform 35">
                <a:extLst>
                  <a:ext uri="{FF2B5EF4-FFF2-40B4-BE49-F238E27FC236}">
                    <a16:creationId xmlns:a16="http://schemas.microsoft.com/office/drawing/2014/main" id="{AF5B594F-80F6-F6C2-1AA2-655CEEAF0E03}"/>
                  </a:ext>
                </a:extLst>
              </p:cNvPr>
              <p:cNvSpPr/>
              <p:nvPr/>
            </p:nvSpPr>
            <p:spPr>
              <a:xfrm flipH="1" flipV="1">
                <a:off x="3121363" y="269470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96" name="Freeform 35">
                <a:extLst>
                  <a:ext uri="{FF2B5EF4-FFF2-40B4-BE49-F238E27FC236}">
                    <a16:creationId xmlns:a16="http://schemas.microsoft.com/office/drawing/2014/main" id="{3E411CB6-51E4-4ACB-59AC-46E2D98B4B21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ln w="9525">
                    <a:solidFill>
                      <a:prstClr val="black"/>
                    </a:solidFill>
                  </a:ln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12B3B3AE-B47D-DEB3-0F86-E77AADC99F8B}"/>
                  </a:ext>
                </a:extLst>
              </p:cNvPr>
              <p:cNvCxnSpPr/>
              <p:nvPr/>
            </p:nvCxnSpPr>
            <p:spPr>
              <a:xfrm flipV="1">
                <a:off x="1025525" y="683600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Freeform 35">
                <a:extLst>
                  <a:ext uri="{FF2B5EF4-FFF2-40B4-BE49-F238E27FC236}">
                    <a16:creationId xmlns:a16="http://schemas.microsoft.com/office/drawing/2014/main" id="{F42CBAFF-15ED-1D83-E937-B5E8A06D3657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05" name="Freeform 35">
                <a:extLst>
                  <a:ext uri="{FF2B5EF4-FFF2-40B4-BE49-F238E27FC236}">
                    <a16:creationId xmlns:a16="http://schemas.microsoft.com/office/drawing/2014/main" id="{2BD56683-4A7E-BB6D-D56F-8D9094C64B40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06" name="Freeform 35">
                <a:extLst>
                  <a:ext uri="{FF2B5EF4-FFF2-40B4-BE49-F238E27FC236}">
                    <a16:creationId xmlns:a16="http://schemas.microsoft.com/office/drawing/2014/main" id="{1906B0D7-B524-E0CC-F3B1-E221198E06B9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21" name="Freeform 35">
                <a:extLst>
                  <a:ext uri="{FF2B5EF4-FFF2-40B4-BE49-F238E27FC236}">
                    <a16:creationId xmlns:a16="http://schemas.microsoft.com/office/drawing/2014/main" id="{4B13E704-A0D9-8DD3-D368-21439EB05D3F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B31672D-A312-B464-95F1-1B79C1B6D8F8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1581002" y="2557734"/>
                <a:ext cx="360000" cy="360000"/>
              </a:xfrm>
              <a:prstGeom prst="ellipse">
                <a:avLst/>
              </a:prstGeom>
              <a:noFill/>
              <a:ln w="984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</p:grp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E273C188-4659-860C-05E4-94C5E91BE230}"/>
              </a:ext>
            </a:extLst>
          </p:cNvPr>
          <p:cNvGrpSpPr/>
          <p:nvPr/>
        </p:nvGrpSpPr>
        <p:grpSpPr>
          <a:xfrm>
            <a:off x="2744070" y="1356217"/>
            <a:ext cx="1721902" cy="3092729"/>
            <a:chOff x="1025525" y="683839"/>
            <a:chExt cx="2295869" cy="4123639"/>
          </a:xfrm>
        </p:grpSpPr>
        <p:sp>
          <p:nvSpPr>
            <p:cNvPr id="125" name="Freeform 35">
              <a:extLst>
                <a:ext uri="{FF2B5EF4-FFF2-40B4-BE49-F238E27FC236}">
                  <a16:creationId xmlns:a16="http://schemas.microsoft.com/office/drawing/2014/main" id="{1D8CE793-0DA1-EA82-D698-1233D2219871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 b="1" dirty="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01FA7BCC-39DE-BC33-7BE2-D26C5C968826}"/>
                </a:ext>
              </a:extLst>
            </p:cNvPr>
            <p:cNvGrpSpPr/>
            <p:nvPr/>
          </p:nvGrpSpPr>
          <p:grpSpPr>
            <a:xfrm>
              <a:off x="1025525" y="683839"/>
              <a:ext cx="2288156" cy="4123639"/>
              <a:chOff x="1025525" y="683839"/>
              <a:chExt cx="2288156" cy="4123639"/>
            </a:xfrm>
          </p:grpSpPr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D2E7E20C-F1E4-8663-F6EC-BD99580690AC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146" name="Freeform 35">
                  <a:extLst>
                    <a:ext uri="{FF2B5EF4-FFF2-40B4-BE49-F238E27FC236}">
                      <a16:creationId xmlns:a16="http://schemas.microsoft.com/office/drawing/2014/main" id="{80B2B97F-1619-4ED1-2F31-1123C8B4101C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7" name="Freeform 35">
                  <a:extLst>
                    <a:ext uri="{FF2B5EF4-FFF2-40B4-BE49-F238E27FC236}">
                      <a16:creationId xmlns:a16="http://schemas.microsoft.com/office/drawing/2014/main" id="{F5A3E6F1-9132-C912-E5A1-898E3F2DFC13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8" name="Freeform 35">
                  <a:extLst>
                    <a:ext uri="{FF2B5EF4-FFF2-40B4-BE49-F238E27FC236}">
                      <a16:creationId xmlns:a16="http://schemas.microsoft.com/office/drawing/2014/main" id="{9A7508E3-E4B0-E93B-B5D7-5106ADBF5242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 dirty="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9" name="Freeform 35">
                  <a:extLst>
                    <a:ext uri="{FF2B5EF4-FFF2-40B4-BE49-F238E27FC236}">
                      <a16:creationId xmlns:a16="http://schemas.microsoft.com/office/drawing/2014/main" id="{5370AD6E-9308-C7F4-0001-9F609F5F6499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0" name="Freeform 35">
                  <a:extLst>
                    <a:ext uri="{FF2B5EF4-FFF2-40B4-BE49-F238E27FC236}">
                      <a16:creationId xmlns:a16="http://schemas.microsoft.com/office/drawing/2014/main" id="{F0B8E53A-4B68-D15D-826C-49D151B8621C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1" name="Freeform 35">
                  <a:extLst>
                    <a:ext uri="{FF2B5EF4-FFF2-40B4-BE49-F238E27FC236}">
                      <a16:creationId xmlns:a16="http://schemas.microsoft.com/office/drawing/2014/main" id="{0C44E32F-A1BF-6916-DED9-66460B28C974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2" name="Freeform 35">
                  <a:extLst>
                    <a:ext uri="{FF2B5EF4-FFF2-40B4-BE49-F238E27FC236}">
                      <a16:creationId xmlns:a16="http://schemas.microsoft.com/office/drawing/2014/main" id="{64F73B29-9FC0-7682-99F2-990809CEEA3F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4CDBB685-A5FD-E64A-D60C-A1DB71837E63}"/>
                  </a:ext>
                </a:extLst>
              </p:cNvPr>
              <p:cNvGrpSpPr/>
              <p:nvPr/>
            </p:nvGrpSpPr>
            <p:grpSpPr>
              <a:xfrm flipH="1">
                <a:off x="1493451" y="693861"/>
                <a:ext cx="1819263" cy="1877774"/>
                <a:chOff x="3576254" y="730954"/>
                <a:chExt cx="1978854" cy="2072029"/>
              </a:xfrm>
            </p:grpSpPr>
            <p:sp>
              <p:nvSpPr>
                <p:cNvPr id="139" name="Freeform 35">
                  <a:extLst>
                    <a:ext uri="{FF2B5EF4-FFF2-40B4-BE49-F238E27FC236}">
                      <a16:creationId xmlns:a16="http://schemas.microsoft.com/office/drawing/2014/main" id="{122B0798-6756-80F0-39E4-59302F80B8ED}"/>
                    </a:ext>
                  </a:extLst>
                </p:cNvPr>
                <p:cNvSpPr/>
                <p:nvPr/>
              </p:nvSpPr>
              <p:spPr>
                <a:xfrm flipV="1">
                  <a:off x="4659010" y="747107"/>
                  <a:ext cx="896098" cy="203424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0" name="Freeform 35">
                  <a:extLst>
                    <a:ext uri="{FF2B5EF4-FFF2-40B4-BE49-F238E27FC236}">
                      <a16:creationId xmlns:a16="http://schemas.microsoft.com/office/drawing/2014/main" id="{3CAF565D-0429-1E21-350B-A2ACCB9B2E8B}"/>
                    </a:ext>
                  </a:extLst>
                </p:cNvPr>
                <p:cNvSpPr/>
                <p:nvPr/>
              </p:nvSpPr>
              <p:spPr>
                <a:xfrm flipV="1">
                  <a:off x="3611493" y="730954"/>
                  <a:ext cx="1794608" cy="20313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1" name="Freeform 35">
                  <a:extLst>
                    <a:ext uri="{FF2B5EF4-FFF2-40B4-BE49-F238E27FC236}">
                      <a16:creationId xmlns:a16="http://schemas.microsoft.com/office/drawing/2014/main" id="{0043BAEB-8720-88D8-016B-FCD3E6A117AA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2" name="Freeform 35">
                  <a:extLst>
                    <a:ext uri="{FF2B5EF4-FFF2-40B4-BE49-F238E27FC236}">
                      <a16:creationId xmlns:a16="http://schemas.microsoft.com/office/drawing/2014/main" id="{A42EBA17-7513-EE02-8081-747E290ACDA7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3" name="Freeform 35">
                  <a:extLst>
                    <a:ext uri="{FF2B5EF4-FFF2-40B4-BE49-F238E27FC236}">
                      <a16:creationId xmlns:a16="http://schemas.microsoft.com/office/drawing/2014/main" id="{89E3AB54-E375-CBDE-2A1D-058E58B6966B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4" name="Freeform 35">
                  <a:extLst>
                    <a:ext uri="{FF2B5EF4-FFF2-40B4-BE49-F238E27FC236}">
                      <a16:creationId xmlns:a16="http://schemas.microsoft.com/office/drawing/2014/main" id="{9758E2D6-BC82-F82F-24DE-AB9FF58E29C0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5" name="Freeform 35">
                  <a:extLst>
                    <a:ext uri="{FF2B5EF4-FFF2-40B4-BE49-F238E27FC236}">
                      <a16:creationId xmlns:a16="http://schemas.microsoft.com/office/drawing/2014/main" id="{BB15B7B5-411A-5E5C-182A-892B5B9C5BBB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7A0903FF-AFF0-E9AE-E9F2-0F56D9E57B3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46457" y="2681082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1" name="Freeform 35">
                <a:extLst>
                  <a:ext uri="{FF2B5EF4-FFF2-40B4-BE49-F238E27FC236}">
                    <a16:creationId xmlns:a16="http://schemas.microsoft.com/office/drawing/2014/main" id="{380105C7-7E5C-CA3A-F1DB-41AEAAC20875}"/>
                  </a:ext>
                </a:extLst>
              </p:cNvPr>
              <p:cNvSpPr/>
              <p:nvPr/>
            </p:nvSpPr>
            <p:spPr>
              <a:xfrm flipH="1" flipV="1">
                <a:off x="3121363" y="267565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2" name="Freeform 35">
                <a:extLst>
                  <a:ext uri="{FF2B5EF4-FFF2-40B4-BE49-F238E27FC236}">
                    <a16:creationId xmlns:a16="http://schemas.microsoft.com/office/drawing/2014/main" id="{611EAE12-1A73-90E2-D413-263ADFB15D77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FC7F0AD9-53C4-CC22-1E58-B320E10CFEC6}"/>
                  </a:ext>
                </a:extLst>
              </p:cNvPr>
              <p:cNvCxnSpPr/>
              <p:nvPr/>
            </p:nvCxnSpPr>
            <p:spPr>
              <a:xfrm flipV="1">
                <a:off x="1025525" y="703478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Freeform 35">
                <a:extLst>
                  <a:ext uri="{FF2B5EF4-FFF2-40B4-BE49-F238E27FC236}">
                    <a16:creationId xmlns:a16="http://schemas.microsoft.com/office/drawing/2014/main" id="{75E7C8FD-EF87-6222-9481-914B81B0C42D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5" name="Freeform 35">
                <a:extLst>
                  <a:ext uri="{FF2B5EF4-FFF2-40B4-BE49-F238E27FC236}">
                    <a16:creationId xmlns:a16="http://schemas.microsoft.com/office/drawing/2014/main" id="{F0DAF7A9-6F95-2A0B-7CDA-2ECE6FBF5499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6" name="Freeform 35">
                <a:extLst>
                  <a:ext uri="{FF2B5EF4-FFF2-40B4-BE49-F238E27FC236}">
                    <a16:creationId xmlns:a16="http://schemas.microsoft.com/office/drawing/2014/main" id="{8E57F47D-D4D2-8AFD-BA6E-F54C9D46CCD3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7" name="Freeform 35">
                <a:extLst>
                  <a:ext uri="{FF2B5EF4-FFF2-40B4-BE49-F238E27FC236}">
                    <a16:creationId xmlns:a16="http://schemas.microsoft.com/office/drawing/2014/main" id="{6B0A5D6E-2672-CB0B-4C7A-9FB976244355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</p:grp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6FEE0A55-A254-B318-0F7D-1F5EA8E3247D}"/>
              </a:ext>
            </a:extLst>
          </p:cNvPr>
          <p:cNvGrpSpPr/>
          <p:nvPr/>
        </p:nvGrpSpPr>
        <p:grpSpPr>
          <a:xfrm>
            <a:off x="2867112" y="2684642"/>
            <a:ext cx="1233061" cy="426719"/>
            <a:chOff x="1201510" y="2459057"/>
            <a:chExt cx="1644081" cy="568959"/>
          </a:xfrm>
        </p:grpSpPr>
        <p:sp>
          <p:nvSpPr>
            <p:cNvPr id="155" name="Freeform 35">
              <a:extLst>
                <a:ext uri="{FF2B5EF4-FFF2-40B4-BE49-F238E27FC236}">
                  <a16:creationId xmlns:a16="http://schemas.microsoft.com/office/drawing/2014/main" id="{27C08A1F-6176-F71F-CBAD-5ECF12F5D6E2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AE18CF8-7710-4961-3E66-409EC111F488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4F020474-E428-4C1A-33E4-7758FC01628A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61" name="Freeform 35">
                  <a:extLst>
                    <a:ext uri="{FF2B5EF4-FFF2-40B4-BE49-F238E27FC236}">
                      <a16:creationId xmlns:a16="http://schemas.microsoft.com/office/drawing/2014/main" id="{ADB8C564-CEF8-99E4-B424-C08DA2AE2AE7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62" name="Freeform 35">
                  <a:extLst>
                    <a:ext uri="{FF2B5EF4-FFF2-40B4-BE49-F238E27FC236}">
                      <a16:creationId xmlns:a16="http://schemas.microsoft.com/office/drawing/2014/main" id="{4E58BCAA-591B-5374-68B1-DEFC0F9D937D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04B36D5B-1899-BC66-3E5E-0D05EB3B004C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59" name="Freeform 35">
                  <a:extLst>
                    <a:ext uri="{FF2B5EF4-FFF2-40B4-BE49-F238E27FC236}">
                      <a16:creationId xmlns:a16="http://schemas.microsoft.com/office/drawing/2014/main" id="{C607D8CB-E345-A03C-6D93-E9E8D2EA4BFD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60" name="Freeform 35">
                  <a:extLst>
                    <a:ext uri="{FF2B5EF4-FFF2-40B4-BE49-F238E27FC236}">
                      <a16:creationId xmlns:a16="http://schemas.microsoft.com/office/drawing/2014/main" id="{E911B59B-76EA-564B-3888-E1540D96E93F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</p:grpSp>
      </p:grpSp>
      <p:sp>
        <p:nvSpPr>
          <p:cNvPr id="163" name="Oval 162">
            <a:extLst>
              <a:ext uri="{FF2B5EF4-FFF2-40B4-BE49-F238E27FC236}">
                <a16:creationId xmlns:a16="http://schemas.microsoft.com/office/drawing/2014/main" id="{4350170B-2D50-7B5C-3FC9-41DED86EB1DD}"/>
              </a:ext>
            </a:extLst>
          </p:cNvPr>
          <p:cNvSpPr>
            <a:spLocks noChangeAspect="1"/>
          </p:cNvSpPr>
          <p:nvPr/>
        </p:nvSpPr>
        <p:spPr>
          <a:xfrm flipH="1">
            <a:off x="2856150" y="2854149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4" name="Oval 163">
            <a:extLst>
              <a:ext uri="{FF2B5EF4-FFF2-40B4-BE49-F238E27FC236}">
                <a16:creationId xmlns:a16="http://schemas.microsoft.com/office/drawing/2014/main" id="{CE3F761B-A69B-7522-CDB2-B09760D9DA6E}"/>
              </a:ext>
            </a:extLst>
          </p:cNvPr>
          <p:cNvSpPr>
            <a:spLocks noChangeAspect="1"/>
          </p:cNvSpPr>
          <p:nvPr/>
        </p:nvSpPr>
        <p:spPr>
          <a:xfrm flipH="1">
            <a:off x="3164891" y="2744406"/>
            <a:ext cx="270000" cy="270000"/>
          </a:xfrm>
          <a:prstGeom prst="ellipse">
            <a:avLst/>
          </a:prstGeom>
          <a:noFill/>
          <a:ln w="984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pic>
        <p:nvPicPr>
          <p:cNvPr id="3" name="Picture 2" descr="A group of images of a nuclear explosion&#10;&#10;AI-generated content may be incorrect.">
            <a:extLst>
              <a:ext uri="{FF2B5EF4-FFF2-40B4-BE49-F238E27FC236}">
                <a16:creationId xmlns:a16="http://schemas.microsoft.com/office/drawing/2014/main" id="{9ADF7EAC-71BC-AAA5-1EA8-8A1598D9BE31}"/>
              </a:ext>
            </a:extLst>
          </p:cNvPr>
          <p:cNvPicPr preferRelativeResize="0">
            <a:picLocks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958" t="2370" r="31" b="51150"/>
          <a:stretch>
            <a:fillRect/>
          </a:stretch>
        </p:blipFill>
        <p:spPr>
          <a:xfrm>
            <a:off x="4607254" y="3380933"/>
            <a:ext cx="4350800" cy="2478780"/>
          </a:xfrm>
          <a:prstGeom prst="rect">
            <a:avLst/>
          </a:prstGeom>
        </p:spPr>
      </p:pic>
      <p:pic>
        <p:nvPicPr>
          <p:cNvPr id="2" name="Picture 1" descr="A diagram of a nuclear explosion&#10;&#10;AI-generated content may be incorrect.">
            <a:extLst>
              <a:ext uri="{FF2B5EF4-FFF2-40B4-BE49-F238E27FC236}">
                <a16:creationId xmlns:a16="http://schemas.microsoft.com/office/drawing/2014/main" id="{4E8DA9D6-8F51-63BE-D82F-5D4264C88D3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6287" b="8707"/>
          <a:stretch>
            <a:fillRect/>
          </a:stretch>
        </p:blipFill>
        <p:spPr>
          <a:xfrm>
            <a:off x="4734228" y="1105183"/>
            <a:ext cx="3865321" cy="2242400"/>
          </a:xfrm>
          <a:prstGeom prst="rect">
            <a:avLst/>
          </a:prstGeom>
        </p:spPr>
      </p:pic>
      <p:sp>
        <p:nvSpPr>
          <p:cNvPr id="94" name="Rectangle 93">
            <a:extLst>
              <a:ext uri="{FF2B5EF4-FFF2-40B4-BE49-F238E27FC236}">
                <a16:creationId xmlns:a16="http://schemas.microsoft.com/office/drawing/2014/main" id="{02A79123-42D1-FFFB-E396-E0E8BD1963E6}"/>
              </a:ext>
            </a:extLst>
          </p:cNvPr>
          <p:cNvSpPr/>
          <p:nvPr/>
        </p:nvSpPr>
        <p:spPr>
          <a:xfrm flipH="1">
            <a:off x="5292602" y="995362"/>
            <a:ext cx="2503251" cy="299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D5E8B02F-11E0-4182-77B4-AEE966515CF1}"/>
              </a:ext>
            </a:extLst>
          </p:cNvPr>
          <p:cNvSpPr/>
          <p:nvPr/>
        </p:nvSpPr>
        <p:spPr>
          <a:xfrm>
            <a:off x="5229577" y="1309942"/>
            <a:ext cx="2749464" cy="195754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pic>
        <p:nvPicPr>
          <p:cNvPr id="89" name="Picture 88" descr="A diagram of a nuclear explosion&#10;&#10;AI-generated content may be incorrect.">
            <a:extLst>
              <a:ext uri="{FF2B5EF4-FFF2-40B4-BE49-F238E27FC236}">
                <a16:creationId xmlns:a16="http://schemas.microsoft.com/office/drawing/2014/main" id="{E356168F-EA47-3DE7-F8D0-1E9F0B14C07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381" b="10610"/>
          <a:stretch>
            <a:fillRect/>
          </a:stretch>
        </p:blipFill>
        <p:spPr>
          <a:xfrm>
            <a:off x="7995724" y="1152380"/>
            <a:ext cx="1044403" cy="2195658"/>
          </a:xfrm>
          <a:prstGeom prst="rect">
            <a:avLst/>
          </a:prstGeom>
        </p:spPr>
      </p:pic>
      <p:sp>
        <p:nvSpPr>
          <p:cNvPr id="90" name="Rectangle 89">
            <a:extLst>
              <a:ext uri="{FF2B5EF4-FFF2-40B4-BE49-F238E27FC236}">
                <a16:creationId xmlns:a16="http://schemas.microsoft.com/office/drawing/2014/main" id="{01174843-BD10-ECFA-69DC-A2F03F58F919}"/>
              </a:ext>
            </a:extLst>
          </p:cNvPr>
          <p:cNvSpPr/>
          <p:nvPr/>
        </p:nvSpPr>
        <p:spPr>
          <a:xfrm>
            <a:off x="7891781" y="3300384"/>
            <a:ext cx="375672" cy="1286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6205DCD3-800F-5C90-79EE-F4103EA7794E}"/>
              </a:ext>
            </a:extLst>
          </p:cNvPr>
          <p:cNvSpPr/>
          <p:nvPr/>
        </p:nvSpPr>
        <p:spPr>
          <a:xfrm>
            <a:off x="6738162" y="3314344"/>
            <a:ext cx="241711" cy="1286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6AB92D87-ECCE-3CC7-32EC-5D82954A95E0}"/>
              </a:ext>
            </a:extLst>
          </p:cNvPr>
          <p:cNvSpPr txBox="1"/>
          <p:nvPr/>
        </p:nvSpPr>
        <p:spPr>
          <a:xfrm flipH="1">
            <a:off x="2045321" y="891367"/>
            <a:ext cx="65542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dirty="0">
                <a:solidFill>
                  <a:prstClr val="black"/>
                </a:solidFill>
                <a:latin typeface="Aptos" panose="02110004020202020204"/>
              </a:rPr>
              <a:t>    Earth                                                         HAT-P-11 b (Kepler-3b)</a:t>
            </a:r>
            <a:endParaRPr lang="en-GB" sz="1500" dirty="0">
              <a:solidFill>
                <a:prstClr val="black"/>
              </a:solidFill>
              <a:latin typeface="Aptos" panose="02110004020202020204"/>
            </a:endParaRPr>
          </a:p>
        </p:txBody>
      </p:sp>
      <p:sp>
        <p:nvSpPr>
          <p:cNvPr id="169" name="Freeform 35">
            <a:extLst>
              <a:ext uri="{FF2B5EF4-FFF2-40B4-BE49-F238E27FC236}">
                <a16:creationId xmlns:a16="http://schemas.microsoft.com/office/drawing/2014/main" id="{ED82F87B-7764-0416-7927-734D76CC0419}"/>
              </a:ext>
            </a:extLst>
          </p:cNvPr>
          <p:cNvSpPr/>
          <p:nvPr/>
        </p:nvSpPr>
        <p:spPr>
          <a:xfrm flipH="1">
            <a:off x="804000" y="1374713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70" name="Freeform 35">
            <a:extLst>
              <a:ext uri="{FF2B5EF4-FFF2-40B4-BE49-F238E27FC236}">
                <a16:creationId xmlns:a16="http://schemas.microsoft.com/office/drawing/2014/main" id="{98A13BE5-6BDF-7F1E-776F-2F8420C51FED}"/>
              </a:ext>
            </a:extLst>
          </p:cNvPr>
          <p:cNvSpPr/>
          <p:nvPr/>
        </p:nvSpPr>
        <p:spPr>
          <a:xfrm flipH="1">
            <a:off x="2780437" y="1365188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FA28810D-3FA8-B169-E4BF-AD9505D33099}"/>
              </a:ext>
            </a:extLst>
          </p:cNvPr>
          <p:cNvCxnSpPr/>
          <p:nvPr/>
        </p:nvCxnSpPr>
        <p:spPr>
          <a:xfrm rot="16200000" flipH="1" flipV="1">
            <a:off x="352877" y="5314635"/>
            <a:ext cx="0" cy="3510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Oval 172">
            <a:extLst>
              <a:ext uri="{FF2B5EF4-FFF2-40B4-BE49-F238E27FC236}">
                <a16:creationId xmlns:a16="http://schemas.microsoft.com/office/drawing/2014/main" id="{BC6133BE-652F-7A34-FB7A-5421DC0CED16}"/>
              </a:ext>
            </a:extLst>
          </p:cNvPr>
          <p:cNvSpPr>
            <a:spLocks noChangeAspect="1"/>
          </p:cNvSpPr>
          <p:nvPr/>
        </p:nvSpPr>
        <p:spPr>
          <a:xfrm flipH="1">
            <a:off x="874162" y="2871635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A708008-FB69-C345-6D97-B4041DA3FFE6}"/>
              </a:ext>
            </a:extLst>
          </p:cNvPr>
          <p:cNvGrpSpPr/>
          <p:nvPr/>
        </p:nvGrpSpPr>
        <p:grpSpPr>
          <a:xfrm>
            <a:off x="3943691" y="4979869"/>
            <a:ext cx="891384" cy="986069"/>
            <a:chOff x="-16394" y="3748561"/>
            <a:chExt cx="1188511" cy="1314759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A7774DD9-352A-80A7-6E20-2B2B238E514B}"/>
                </a:ext>
              </a:extLst>
            </p:cNvPr>
            <p:cNvSpPr/>
            <p:nvPr/>
          </p:nvSpPr>
          <p:spPr>
            <a:xfrm rot="16200000" flipH="1">
              <a:off x="-467790" y="4199957"/>
              <a:ext cx="127212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V</a:t>
              </a:r>
              <a:r>
                <a:rPr lang="en-GB" sz="1200" baseline="-250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X</a:t>
              </a:r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  (km s</a:t>
              </a:r>
              <a:r>
                <a:rPr lang="en-GB" sz="1200" baseline="300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-1</a:t>
              </a:r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  <a:sym typeface="Symbol" panose="05050102010706020507" pitchFamily="18" charset="2"/>
                </a:rPr>
                <a:t>)</a:t>
              </a:r>
              <a:endParaRPr lang="en-GB" sz="1200" dirty="0">
                <a:solidFill>
                  <a:prstClr val="black"/>
                </a:solidFill>
                <a:latin typeface="Aptos" panose="02110004020202020204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E9BA45FF-85CE-4AC7-BBE1-406136DE8BAC}"/>
                </a:ext>
              </a:extLst>
            </p:cNvPr>
            <p:cNvSpPr/>
            <p:nvPr/>
          </p:nvSpPr>
          <p:spPr>
            <a:xfrm flipH="1">
              <a:off x="526590" y="3937778"/>
              <a:ext cx="645527" cy="61555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+450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869E2736-3E30-8422-C02C-CBDD2B823DBF}"/>
                </a:ext>
              </a:extLst>
            </p:cNvPr>
            <p:cNvSpPr/>
            <p:nvPr/>
          </p:nvSpPr>
          <p:spPr>
            <a:xfrm flipH="1">
              <a:off x="448932" y="4693988"/>
              <a:ext cx="718997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-450</a:t>
              </a: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67524987-62B1-F6D3-8223-F0A647D63BD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/>
            <a:srcRect l="15666" t="20170" r="39319" b="15587"/>
            <a:stretch/>
          </p:blipFill>
          <p:spPr>
            <a:xfrm flipH="1">
              <a:off x="402240" y="4066774"/>
              <a:ext cx="238103" cy="892911"/>
            </a:xfrm>
            <a:prstGeom prst="rect">
              <a:avLst/>
            </a:prstGeom>
          </p:spPr>
        </p:pic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885D51B8-C254-0FAD-666F-6E0017D63D26}"/>
              </a:ext>
            </a:extLst>
          </p:cNvPr>
          <p:cNvSpPr/>
          <p:nvPr/>
        </p:nvSpPr>
        <p:spPr>
          <a:xfrm>
            <a:off x="737395" y="1370946"/>
            <a:ext cx="1747865" cy="3063092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08D347F1-55B6-26FF-FB78-4B7F9CE7E84C}"/>
              </a:ext>
            </a:extLst>
          </p:cNvPr>
          <p:cNvSpPr/>
          <p:nvPr/>
        </p:nvSpPr>
        <p:spPr>
          <a:xfrm>
            <a:off x="5171082" y="3450254"/>
            <a:ext cx="73745" cy="199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6D4E42F-F055-E14D-8FA0-C23FC695F863}"/>
              </a:ext>
            </a:extLst>
          </p:cNvPr>
          <p:cNvSpPr/>
          <p:nvPr/>
        </p:nvSpPr>
        <p:spPr>
          <a:xfrm rot="5400000">
            <a:off x="6577192" y="4057377"/>
            <a:ext cx="73745" cy="2781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977CB5D-F98C-7272-4963-E974866F71AB}"/>
              </a:ext>
            </a:extLst>
          </p:cNvPr>
          <p:cNvSpPr/>
          <p:nvPr/>
        </p:nvSpPr>
        <p:spPr>
          <a:xfrm>
            <a:off x="5219380" y="3465496"/>
            <a:ext cx="2749464" cy="1946700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pic>
        <p:nvPicPr>
          <p:cNvPr id="37" name="Picture 55" descr="Device-white">
            <a:extLst>
              <a:ext uri="{FF2B5EF4-FFF2-40B4-BE49-F238E27FC236}">
                <a16:creationId xmlns:a16="http://schemas.microsoft.com/office/drawing/2014/main" id="{118F042E-97E2-0E1A-F09E-7C4F2C00D2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02375" y="302120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" name="Group 3">
            <a:extLst>
              <a:ext uri="{FF2B5EF4-FFF2-40B4-BE49-F238E27FC236}">
                <a16:creationId xmlns:a16="http://schemas.microsoft.com/office/drawing/2014/main" id="{127CB5CE-0CB4-6BF4-0B86-580970B25B0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81000" y="152400"/>
            <a:ext cx="8458200" cy="746084"/>
            <a:chOff x="240" y="96"/>
            <a:chExt cx="5328" cy="851"/>
          </a:xfrm>
          <a:gradFill>
            <a:gsLst>
              <a:gs pos="0">
                <a:srgbClr val="2DB8B5"/>
              </a:gs>
              <a:gs pos="98000">
                <a:srgbClr val="CC0066"/>
              </a:gs>
            </a:gsLst>
            <a:lin ang="0" scaled="1"/>
          </a:gradFill>
        </p:grpSpPr>
        <p:sp>
          <p:nvSpPr>
            <p:cNvPr id="41" name="Rectangle 4">
              <a:extLst>
                <a:ext uri="{FF2B5EF4-FFF2-40B4-BE49-F238E27FC236}">
                  <a16:creationId xmlns:a16="http://schemas.microsoft.com/office/drawing/2014/main" id="{4B1B4515-894B-189A-BB3F-4E71D0C5C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42" name="Rectangle 5">
              <a:extLst>
                <a:ext uri="{FF2B5EF4-FFF2-40B4-BE49-F238E27FC236}">
                  <a16:creationId xmlns:a16="http://schemas.microsoft.com/office/drawing/2014/main" id="{6B44F539-4651-5CAE-C438-D6177ACD6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43" name="Subtitle 2">
            <a:extLst>
              <a:ext uri="{FF2B5EF4-FFF2-40B4-BE49-F238E27FC236}">
                <a16:creationId xmlns:a16="http://schemas.microsoft.com/office/drawing/2014/main" id="{236C8BF0-0F7F-9856-06A2-6B51C1C8BAC7}"/>
              </a:ext>
            </a:extLst>
          </p:cNvPr>
          <p:cNvSpPr txBox="1">
            <a:spLocks/>
          </p:cNvSpPr>
          <p:nvPr/>
        </p:nvSpPr>
        <p:spPr bwMode="auto">
          <a:xfrm>
            <a:off x="330867" y="343062"/>
            <a:ext cx="6978244" cy="61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40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Exoplanets </a:t>
            </a:r>
            <a:r>
              <a:rPr lang="en-GB" sz="4000" kern="0" dirty="0">
                <a:solidFill>
                  <a:schemeClr val="tx1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&amp; Earth</a:t>
            </a:r>
            <a:endParaRPr kumimoji="0" lang="en-GB" sz="40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E6D4925-AC76-7C36-A170-1BFCBFDFCACA}"/>
              </a:ext>
            </a:extLst>
          </p:cNvPr>
          <p:cNvSpPr txBox="1"/>
          <p:nvPr/>
        </p:nvSpPr>
        <p:spPr>
          <a:xfrm>
            <a:off x="806362" y="6208217"/>
            <a:ext cx="36867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dirty="0">
                <a:latin typeface="Neutraface Text Light" panose="02000600050000020004" pitchFamily="50" charset="0"/>
              </a:rPr>
              <a:t>Lockwood, JGR, 2023, doi: </a:t>
            </a:r>
            <a:r>
              <a:rPr lang="en-US" u="sng" dirty="0">
                <a:solidFill>
                  <a:srgbClr val="0070C0"/>
                </a:solidFill>
                <a:latin typeface="Neutraface Text Light" panose="02000600050000020004" pitchFamily="50" charset="0"/>
              </a:rPr>
              <a:t>10.1029/2023JA031671</a:t>
            </a:r>
          </a:p>
          <a:p>
            <a:endParaRPr lang="en-GB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9240DE0-800D-A69F-5615-9325D0B33D19}"/>
              </a:ext>
            </a:extLst>
          </p:cNvPr>
          <p:cNvSpPr txBox="1"/>
          <p:nvPr/>
        </p:nvSpPr>
        <p:spPr>
          <a:xfrm>
            <a:off x="4939302" y="6197872"/>
            <a:ext cx="38998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dirty="0">
                <a:latin typeface="Neutraface Text Light" panose="02000600050000020004" pitchFamily="50" charset="0"/>
              </a:rPr>
              <a:t>Ben-</a:t>
            </a:r>
            <a:r>
              <a:rPr lang="en-US" dirty="0" err="1">
                <a:latin typeface="Neutraface Text Light" panose="02000600050000020004" pitchFamily="50" charset="0"/>
              </a:rPr>
              <a:t>Jaffel</a:t>
            </a:r>
            <a:r>
              <a:rPr lang="en-US" dirty="0">
                <a:latin typeface="Neutraface Text Light" panose="02000600050000020004" pitchFamily="50" charset="0"/>
              </a:rPr>
              <a:t> et al., Nature Astron. (2022) doi: </a:t>
            </a:r>
            <a:r>
              <a:rPr lang="en-US" u="sng" dirty="0">
                <a:solidFill>
                  <a:srgbClr val="0070C0"/>
                </a:solidFill>
                <a:latin typeface="Neutraface Text Light" panose="02000600050000020004" pitchFamily="50" charset="0"/>
              </a:rPr>
              <a:t>10.1038/s41550-021-01505-x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729165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D44256-8A5E-EE07-5684-7D2731EB6D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B6C532F3-A84D-8713-C18A-D0E988D1762F}"/>
              </a:ext>
            </a:extLst>
          </p:cNvPr>
          <p:cNvSpPr/>
          <p:nvPr/>
        </p:nvSpPr>
        <p:spPr>
          <a:xfrm flipH="1">
            <a:off x="103874" y="2468032"/>
            <a:ext cx="237313" cy="34182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0D0482-69CE-FB1D-ACC6-4A8D9E1729DF}"/>
              </a:ext>
            </a:extLst>
          </p:cNvPr>
          <p:cNvSpPr txBox="1"/>
          <p:nvPr/>
        </p:nvSpPr>
        <p:spPr>
          <a:xfrm flipH="1">
            <a:off x="962391" y="4612894"/>
            <a:ext cx="367710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dirty="0">
                <a:solidFill>
                  <a:prstClr val="black"/>
                </a:solidFill>
                <a:latin typeface="Aptos" panose="02110004020202020204"/>
              </a:rPr>
              <a:t>    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X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                          X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C3A270D-4B33-0711-FE19-A1A33E9AF45A}"/>
              </a:ext>
            </a:extLst>
          </p:cNvPr>
          <p:cNvPicPr>
            <a:picLocks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70" t="5391" r="16973" b="8806"/>
          <a:stretch/>
        </p:blipFill>
        <p:spPr>
          <a:xfrm flipH="1">
            <a:off x="691554" y="1312995"/>
            <a:ext cx="1866098" cy="3179089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3B0D75F3-F4EC-3813-F71D-AE600C6BCDD5}"/>
              </a:ext>
            </a:extLst>
          </p:cNvPr>
          <p:cNvSpPr/>
          <p:nvPr/>
        </p:nvSpPr>
        <p:spPr>
          <a:xfrm flipH="1">
            <a:off x="532783" y="5066289"/>
            <a:ext cx="1496770" cy="3038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>
              <a:lnSpc>
                <a:spcPts val="7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open-closed field</a:t>
            </a:r>
          </a:p>
          <a:p>
            <a:pPr defTabSz="685800">
              <a:lnSpc>
                <a:spcPts val="7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 line boundary</a:t>
            </a:r>
            <a:endParaRPr lang="en-GB" sz="900" dirty="0">
              <a:solidFill>
                <a:prstClr val="black"/>
              </a:solidFill>
              <a:latin typeface="Aptos" panose="02110004020202020204"/>
            </a:endParaRP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101817FA-3A5C-EDE0-5396-B95B4245FD8E}"/>
              </a:ext>
            </a:extLst>
          </p:cNvPr>
          <p:cNvGrpSpPr/>
          <p:nvPr/>
        </p:nvGrpSpPr>
        <p:grpSpPr>
          <a:xfrm>
            <a:off x="1931189" y="5045774"/>
            <a:ext cx="754060" cy="959913"/>
            <a:chOff x="-104129" y="1050040"/>
            <a:chExt cx="1005413" cy="1279884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C65B9B5F-FEAB-52E4-F2D0-61135E00CF5E}"/>
                </a:ext>
              </a:extLst>
            </p:cNvPr>
            <p:cNvPicPr>
              <a:picLocks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2297" t="83802" r="11173" b="7391"/>
            <a:stretch/>
          </p:blipFill>
          <p:spPr>
            <a:xfrm flipH="1">
              <a:off x="437911" y="1298886"/>
              <a:ext cx="231180" cy="906982"/>
            </a:xfrm>
            <a:prstGeom prst="rect">
              <a:avLst/>
            </a:prstGeom>
          </p:spPr>
        </p:pic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20278FD-DAB4-F897-8FAA-AFFAEFEB52E8}"/>
                </a:ext>
              </a:extLst>
            </p:cNvPr>
            <p:cNvSpPr/>
            <p:nvPr/>
          </p:nvSpPr>
          <p:spPr>
            <a:xfrm rot="16200000" flipH="1">
              <a:off x="-436294" y="1382205"/>
              <a:ext cx="1279884" cy="61555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685800"/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log</a:t>
              </a:r>
              <a:r>
                <a:rPr lang="en-GB" sz="1200" baseline="-250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10</a:t>
              </a:r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[B in </a:t>
              </a:r>
              <a:r>
                <a:rPr lang="en-GB" sz="1200" dirty="0" err="1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nT</a:t>
              </a:r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]</a:t>
              </a:r>
              <a:endParaRPr lang="en-GB" sz="1200" dirty="0">
                <a:solidFill>
                  <a:prstClr val="black"/>
                </a:solidFill>
                <a:latin typeface="Neutraface Text Light" panose="02000600050000020004" pitchFamily="50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07DCE9C-349D-F856-4006-808C8AA8766E}"/>
                </a:ext>
              </a:extLst>
            </p:cNvPr>
            <p:cNvSpPr/>
            <p:nvPr/>
          </p:nvSpPr>
          <p:spPr>
            <a:xfrm flipH="1">
              <a:off x="362426" y="1197788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3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ADD1415C-0C18-B52D-0367-96D0DC4BBBD7}"/>
                </a:ext>
              </a:extLst>
            </p:cNvPr>
            <p:cNvSpPr/>
            <p:nvPr/>
          </p:nvSpPr>
          <p:spPr>
            <a:xfrm flipH="1">
              <a:off x="352928" y="1932793"/>
              <a:ext cx="538858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1</a:t>
              </a: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12FE4F2C-3FEE-544C-7A6C-C276864F28AF}"/>
              </a:ext>
            </a:extLst>
          </p:cNvPr>
          <p:cNvSpPr/>
          <p:nvPr/>
        </p:nvSpPr>
        <p:spPr>
          <a:xfrm flipH="1">
            <a:off x="894941" y="2887349"/>
            <a:ext cx="31524" cy="3107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F35A08D1-0649-EADD-398F-D1522F7AE28E}"/>
              </a:ext>
            </a:extLst>
          </p:cNvPr>
          <p:cNvSpPr>
            <a:spLocks noChangeAspect="1"/>
          </p:cNvSpPr>
          <p:nvPr/>
        </p:nvSpPr>
        <p:spPr>
          <a:xfrm flipH="1">
            <a:off x="330867" y="4976866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9A99EAA-F917-29C9-FEE9-7D5D7D03CA06}"/>
              </a:ext>
            </a:extLst>
          </p:cNvPr>
          <p:cNvSpPr/>
          <p:nvPr/>
        </p:nvSpPr>
        <p:spPr>
          <a:xfrm flipH="1">
            <a:off x="537724" y="4902974"/>
            <a:ext cx="1281004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/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reconnection site</a:t>
            </a:r>
          </a:p>
        </p:txBody>
      </p: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B7949A67-20ED-C717-2B4A-71B77B5BAE95}"/>
              </a:ext>
            </a:extLst>
          </p:cNvPr>
          <p:cNvGrpSpPr/>
          <p:nvPr/>
        </p:nvGrpSpPr>
        <p:grpSpPr>
          <a:xfrm>
            <a:off x="174996" y="5136651"/>
            <a:ext cx="351000" cy="0"/>
            <a:chOff x="623854" y="5851918"/>
            <a:chExt cx="360153" cy="0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E4DE2E8-7F77-DB5D-DFE4-270E6C9BBF6E}"/>
                </a:ext>
              </a:extLst>
            </p:cNvPr>
            <p:cNvCxnSpPr/>
            <p:nvPr/>
          </p:nvCxnSpPr>
          <p:spPr>
            <a:xfrm rot="16200000" flipH="1" flipV="1">
              <a:off x="802343" y="5673429"/>
              <a:ext cx="0" cy="356978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4FF6B5A3-CF20-C106-C9F8-81B0DE1C3ADA}"/>
                </a:ext>
              </a:extLst>
            </p:cNvPr>
            <p:cNvCxnSpPr/>
            <p:nvPr/>
          </p:nvCxnSpPr>
          <p:spPr>
            <a:xfrm rot="16200000" flipH="1" flipV="1">
              <a:off x="805518" y="5673429"/>
              <a:ext cx="0" cy="356978"/>
            </a:xfrm>
            <a:prstGeom prst="line">
              <a:avLst/>
            </a:prstGeom>
            <a:ln w="190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0" name="Picture 29">
            <a:extLst>
              <a:ext uri="{FF2B5EF4-FFF2-40B4-BE49-F238E27FC236}">
                <a16:creationId xmlns:a16="http://schemas.microsoft.com/office/drawing/2014/main" id="{D7B71247-2748-E8B4-75B8-E258B73D25B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8633" t="2577" r="4736" b="5770"/>
          <a:stretch/>
        </p:blipFill>
        <p:spPr>
          <a:xfrm flipH="1">
            <a:off x="2685268" y="1333160"/>
            <a:ext cx="1772264" cy="3144885"/>
          </a:xfrm>
          <a:prstGeom prst="rect">
            <a:avLst/>
          </a:prstGeom>
        </p:spPr>
      </p:pic>
      <p:sp>
        <p:nvSpPr>
          <p:cNvPr id="32" name="Oval 31">
            <a:extLst>
              <a:ext uri="{FF2B5EF4-FFF2-40B4-BE49-F238E27FC236}">
                <a16:creationId xmlns:a16="http://schemas.microsoft.com/office/drawing/2014/main" id="{FEEAC5BE-FFF0-0460-0D2D-C1275437DE08}"/>
              </a:ext>
            </a:extLst>
          </p:cNvPr>
          <p:cNvSpPr/>
          <p:nvPr/>
        </p:nvSpPr>
        <p:spPr>
          <a:xfrm flipH="1">
            <a:off x="2867945" y="2847715"/>
            <a:ext cx="31603" cy="30749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7606274D-F556-CC15-C07D-976C48938565}"/>
              </a:ext>
            </a:extLst>
          </p:cNvPr>
          <p:cNvSpPr/>
          <p:nvPr/>
        </p:nvSpPr>
        <p:spPr>
          <a:xfrm flipH="1">
            <a:off x="146930" y="1192950"/>
            <a:ext cx="4492558" cy="1800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D0D6D45-488F-226D-9A01-2C65DC5B7C3E}"/>
              </a:ext>
            </a:extLst>
          </p:cNvPr>
          <p:cNvCxnSpPr/>
          <p:nvPr/>
        </p:nvCxnSpPr>
        <p:spPr>
          <a:xfrm rot="16200000" flipH="1" flipV="1">
            <a:off x="355259" y="5188429"/>
            <a:ext cx="0" cy="351000"/>
          </a:xfrm>
          <a:prstGeom prst="line">
            <a:avLst/>
          </a:prstGeom>
          <a:ln w="19050">
            <a:solidFill>
              <a:schemeClr val="tx1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33F54C59-FE39-7410-8955-B7C86BEC6DCF}"/>
              </a:ext>
            </a:extLst>
          </p:cNvPr>
          <p:cNvSpPr txBox="1"/>
          <p:nvPr/>
        </p:nvSpPr>
        <p:spPr>
          <a:xfrm flipH="1">
            <a:off x="-59203" y="1066831"/>
            <a:ext cx="798268" cy="3554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+40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+30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+20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</a:t>
            </a: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+10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  -10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-20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-30</a:t>
            </a:r>
          </a:p>
          <a:p>
            <a:pPr algn="r" defTabSz="685800">
              <a:lnSpc>
                <a:spcPts val="1500"/>
              </a:lnSpc>
            </a:pPr>
            <a:endParaRPr lang="en-GB" sz="1350" dirty="0">
              <a:solidFill>
                <a:prstClr val="black"/>
              </a:solidFill>
              <a:latin typeface="Aptos" panose="02110004020202020204"/>
            </a:endParaRPr>
          </a:p>
          <a:p>
            <a:pPr algn="r" defTabSz="685800">
              <a:lnSpc>
                <a:spcPts val="1500"/>
              </a:lnSpc>
            </a:pPr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-40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4B56F0F-3C3A-FB1B-F4FA-64909C657E44}"/>
              </a:ext>
            </a:extLst>
          </p:cNvPr>
          <p:cNvSpPr txBox="1"/>
          <p:nvPr/>
        </p:nvSpPr>
        <p:spPr>
          <a:xfrm rot="16200000">
            <a:off x="-244805" y="2587983"/>
            <a:ext cx="124119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 Z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GSM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   (R</a:t>
            </a:r>
            <a:r>
              <a:rPr lang="en-GB" sz="1500" baseline="-25000" dirty="0">
                <a:solidFill>
                  <a:prstClr val="black"/>
                </a:solidFill>
                <a:latin typeface="Aptos" panose="02110004020202020204"/>
              </a:rPr>
              <a:t>E</a:t>
            </a:r>
            <a:r>
              <a:rPr lang="en-GB" sz="1500" dirty="0">
                <a:solidFill>
                  <a:prstClr val="black"/>
                </a:solidFill>
                <a:latin typeface="Aptos" panose="02110004020202020204"/>
              </a:rPr>
              <a:t>)</a:t>
            </a:r>
          </a:p>
          <a:p>
            <a:pPr defTabSz="685800"/>
            <a:endParaRPr lang="en-GB" sz="1500" dirty="0">
              <a:solidFill>
                <a:prstClr val="black"/>
              </a:solidFill>
              <a:latin typeface="Aptos" panose="02110004020202020204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2860765-937E-2298-5064-D3C207873BE5}"/>
              </a:ext>
            </a:extLst>
          </p:cNvPr>
          <p:cNvSpPr txBox="1"/>
          <p:nvPr/>
        </p:nvSpPr>
        <p:spPr>
          <a:xfrm flipH="1">
            <a:off x="671973" y="4471609"/>
            <a:ext cx="4151675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350" dirty="0">
                <a:solidFill>
                  <a:prstClr val="black"/>
                </a:solidFill>
                <a:latin typeface="Aptos" panose="02110004020202020204"/>
              </a:rPr>
              <a:t>    10      0     -10    -20     -30       10        0      -10     -20     -30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A27FBFB8-C26F-7E88-71D2-053687BCAF60}"/>
              </a:ext>
            </a:extLst>
          </p:cNvPr>
          <p:cNvSpPr/>
          <p:nvPr/>
        </p:nvSpPr>
        <p:spPr>
          <a:xfrm flipH="1">
            <a:off x="539238" y="5269159"/>
            <a:ext cx="1496770" cy="794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magnetopause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bow shock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open field line 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closed field line</a:t>
            </a:r>
          </a:p>
          <a:p>
            <a:pPr defTabSz="685800">
              <a:lnSpc>
                <a:spcPts val="1050"/>
              </a:lnSpc>
            </a:pPr>
            <a:r>
              <a:rPr lang="en-GB" sz="900" dirty="0">
                <a:solidFill>
                  <a:prstClr val="black"/>
                </a:solidFill>
                <a:latin typeface="Aptos" panose="02110004020202020204"/>
                <a:sym typeface="Symbol" panose="05050102010706020507" pitchFamily="18" charset="2"/>
              </a:rPr>
              <a:t>interplanetary field line</a:t>
            </a:r>
            <a:endParaRPr lang="en-GB" sz="900" dirty="0">
              <a:solidFill>
                <a:prstClr val="black"/>
              </a:solidFill>
              <a:latin typeface="Aptos" panose="02110004020202020204"/>
            </a:endParaRPr>
          </a:p>
        </p:txBody>
      </p: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6D3565B5-2245-5694-58C6-9505EB72E7A9}"/>
              </a:ext>
            </a:extLst>
          </p:cNvPr>
          <p:cNvCxnSpPr/>
          <p:nvPr/>
        </p:nvCxnSpPr>
        <p:spPr>
          <a:xfrm rot="16200000" flipH="1" flipV="1">
            <a:off x="354645" y="5455115"/>
            <a:ext cx="0" cy="351000"/>
          </a:xfrm>
          <a:prstGeom prst="line">
            <a:avLst/>
          </a:prstGeom>
          <a:ln w="19050">
            <a:solidFill>
              <a:srgbClr val="FF00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E910FD49-A501-CDF7-B177-0FA667E4166E}"/>
              </a:ext>
            </a:extLst>
          </p:cNvPr>
          <p:cNvCxnSpPr/>
          <p:nvPr/>
        </p:nvCxnSpPr>
        <p:spPr>
          <a:xfrm rot="16200000" flipH="1" flipV="1">
            <a:off x="357026" y="5589191"/>
            <a:ext cx="0" cy="351000"/>
          </a:xfrm>
          <a:prstGeom prst="line">
            <a:avLst/>
          </a:prstGeom>
          <a:ln w="19050">
            <a:solidFill>
              <a:srgbClr val="0066FF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BC5A3E9E-50CD-D1CD-656B-7ABAFD15A22D}"/>
              </a:ext>
            </a:extLst>
          </p:cNvPr>
          <p:cNvCxnSpPr/>
          <p:nvPr/>
        </p:nvCxnSpPr>
        <p:spPr>
          <a:xfrm rot="16200000" flipH="1" flipV="1">
            <a:off x="360025" y="5723240"/>
            <a:ext cx="0" cy="351000"/>
          </a:xfrm>
          <a:prstGeom prst="line">
            <a:avLst/>
          </a:prstGeom>
          <a:ln w="19050">
            <a:solidFill>
              <a:srgbClr val="00CC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514EC5D3-CD1C-FDB1-1400-B278236A3F79}"/>
              </a:ext>
            </a:extLst>
          </p:cNvPr>
          <p:cNvGrpSpPr/>
          <p:nvPr/>
        </p:nvGrpSpPr>
        <p:grpSpPr>
          <a:xfrm>
            <a:off x="901133" y="2701543"/>
            <a:ext cx="1233061" cy="426719"/>
            <a:chOff x="1201510" y="2459057"/>
            <a:chExt cx="1644081" cy="568959"/>
          </a:xfrm>
        </p:grpSpPr>
        <p:sp>
          <p:nvSpPr>
            <p:cNvPr id="113" name="Freeform 35">
              <a:extLst>
                <a:ext uri="{FF2B5EF4-FFF2-40B4-BE49-F238E27FC236}">
                  <a16:creationId xmlns:a16="http://schemas.microsoft.com/office/drawing/2014/main" id="{737CF7D9-AD17-85F9-DB49-131584557EC0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3B1E057A-B8BA-6154-4585-3CA474A0CBFF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7C50080C-E42A-27A0-E20B-A149BAFB26B9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19" name="Freeform 35">
                  <a:extLst>
                    <a:ext uri="{FF2B5EF4-FFF2-40B4-BE49-F238E27FC236}">
                      <a16:creationId xmlns:a16="http://schemas.microsoft.com/office/drawing/2014/main" id="{B0D91938-9AB3-A15E-711D-E4CF976EA8CB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20" name="Freeform 35">
                  <a:extLst>
                    <a:ext uri="{FF2B5EF4-FFF2-40B4-BE49-F238E27FC236}">
                      <a16:creationId xmlns:a16="http://schemas.microsoft.com/office/drawing/2014/main" id="{3876A6B0-C939-7C7B-64D1-BED6E7EAEC52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9C06842B-0A02-A384-6911-CE0C14E31991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17" name="Freeform 35">
                  <a:extLst>
                    <a:ext uri="{FF2B5EF4-FFF2-40B4-BE49-F238E27FC236}">
                      <a16:creationId xmlns:a16="http://schemas.microsoft.com/office/drawing/2014/main" id="{10D0F5A1-75CE-1916-E05A-D9EA6B7CF0B9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18" name="Freeform 35">
                  <a:extLst>
                    <a:ext uri="{FF2B5EF4-FFF2-40B4-BE49-F238E27FC236}">
                      <a16:creationId xmlns:a16="http://schemas.microsoft.com/office/drawing/2014/main" id="{651A5C16-2F0D-6CE9-BF94-BDE681B7B835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</p:grp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FC05E5B6-0D09-E51D-AECA-F08DDA3ECED5}"/>
              </a:ext>
            </a:extLst>
          </p:cNvPr>
          <p:cNvSpPr/>
          <p:nvPr/>
        </p:nvSpPr>
        <p:spPr>
          <a:xfrm flipH="1">
            <a:off x="885882" y="2873534"/>
            <a:ext cx="49645" cy="48938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C0605C74-55FC-8A16-FA5B-50DE2EA8433E}"/>
              </a:ext>
            </a:extLst>
          </p:cNvPr>
          <p:cNvGrpSpPr/>
          <p:nvPr/>
        </p:nvGrpSpPr>
        <p:grpSpPr>
          <a:xfrm>
            <a:off x="769144" y="1368733"/>
            <a:ext cx="1721902" cy="3079700"/>
            <a:chOff x="1025525" y="681977"/>
            <a:chExt cx="2295869" cy="4106267"/>
          </a:xfrm>
        </p:grpSpPr>
        <p:sp>
          <p:nvSpPr>
            <p:cNvPr id="24" name="Freeform 35">
              <a:extLst>
                <a:ext uri="{FF2B5EF4-FFF2-40B4-BE49-F238E27FC236}">
                  <a16:creationId xmlns:a16="http://schemas.microsoft.com/office/drawing/2014/main" id="{37F7A238-4DA8-36FF-A758-6BDCE9ED836E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E4A4DC41-4834-BE71-AE69-72FAE134B3E9}"/>
                </a:ext>
              </a:extLst>
            </p:cNvPr>
            <p:cNvGrpSpPr/>
            <p:nvPr/>
          </p:nvGrpSpPr>
          <p:grpSpPr>
            <a:xfrm>
              <a:off x="1025525" y="681977"/>
              <a:ext cx="2288156" cy="4106267"/>
              <a:chOff x="1025525" y="681977"/>
              <a:chExt cx="2288156" cy="4106267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B2C3F1CD-959E-5D76-9269-4B31F76AF46E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72" name="Freeform 35">
                  <a:extLst>
                    <a:ext uri="{FF2B5EF4-FFF2-40B4-BE49-F238E27FC236}">
                      <a16:creationId xmlns:a16="http://schemas.microsoft.com/office/drawing/2014/main" id="{1E7C47F7-5310-6E7E-B8D1-46C55FDACE1A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3" name="Freeform 35">
                  <a:extLst>
                    <a:ext uri="{FF2B5EF4-FFF2-40B4-BE49-F238E27FC236}">
                      <a16:creationId xmlns:a16="http://schemas.microsoft.com/office/drawing/2014/main" id="{BBD85731-64A2-F87F-EB51-CF200E3AC13C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ln w="9525">
                      <a:solidFill>
                        <a:prstClr val="black"/>
                      </a:solidFill>
                    </a:ln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4" name="Freeform 35">
                  <a:extLst>
                    <a:ext uri="{FF2B5EF4-FFF2-40B4-BE49-F238E27FC236}">
                      <a16:creationId xmlns:a16="http://schemas.microsoft.com/office/drawing/2014/main" id="{C44B65CB-B4E3-F600-2DF8-DDCEAE6B8911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5" name="Freeform 35">
                  <a:extLst>
                    <a:ext uri="{FF2B5EF4-FFF2-40B4-BE49-F238E27FC236}">
                      <a16:creationId xmlns:a16="http://schemas.microsoft.com/office/drawing/2014/main" id="{9F25A6F9-3643-0DEC-9FFD-7AA88A7F2DA4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6" name="Freeform 35">
                  <a:extLst>
                    <a:ext uri="{FF2B5EF4-FFF2-40B4-BE49-F238E27FC236}">
                      <a16:creationId xmlns:a16="http://schemas.microsoft.com/office/drawing/2014/main" id="{39748414-4AA0-4A08-53BA-F80FC48F6CDF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7" name="Freeform 35">
                  <a:extLst>
                    <a:ext uri="{FF2B5EF4-FFF2-40B4-BE49-F238E27FC236}">
                      <a16:creationId xmlns:a16="http://schemas.microsoft.com/office/drawing/2014/main" id="{E0CBF983-8306-66A3-E9D7-F60D0E73DFF5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8" name="Freeform 35">
                  <a:extLst>
                    <a:ext uri="{FF2B5EF4-FFF2-40B4-BE49-F238E27FC236}">
                      <a16:creationId xmlns:a16="http://schemas.microsoft.com/office/drawing/2014/main" id="{265ADCE3-AD81-B22B-FBF8-2A959F2477BC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69A37591-690F-6572-7D20-8EFDB77A98FC}"/>
                  </a:ext>
                </a:extLst>
              </p:cNvPr>
              <p:cNvGrpSpPr/>
              <p:nvPr/>
            </p:nvGrpSpPr>
            <p:grpSpPr>
              <a:xfrm flipH="1">
                <a:off x="1493452" y="681977"/>
                <a:ext cx="1819262" cy="1889658"/>
                <a:chOff x="3576254" y="717841"/>
                <a:chExt cx="1978853" cy="2085142"/>
              </a:xfrm>
            </p:grpSpPr>
            <p:sp>
              <p:nvSpPr>
                <p:cNvPr id="65" name="Freeform 35">
                  <a:extLst>
                    <a:ext uri="{FF2B5EF4-FFF2-40B4-BE49-F238E27FC236}">
                      <a16:creationId xmlns:a16="http://schemas.microsoft.com/office/drawing/2014/main" id="{040893F5-F0A9-90F8-A8FE-7C8DB7409EDD}"/>
                    </a:ext>
                  </a:extLst>
                </p:cNvPr>
                <p:cNvSpPr/>
                <p:nvPr/>
              </p:nvSpPr>
              <p:spPr>
                <a:xfrm flipV="1">
                  <a:off x="4659009" y="722602"/>
                  <a:ext cx="896098" cy="20587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6" name="Freeform 35">
                  <a:extLst>
                    <a:ext uri="{FF2B5EF4-FFF2-40B4-BE49-F238E27FC236}">
                      <a16:creationId xmlns:a16="http://schemas.microsoft.com/office/drawing/2014/main" id="{339FF7A1-E29D-1C38-7F4F-EC2736B7E350}"/>
                    </a:ext>
                  </a:extLst>
                </p:cNvPr>
                <p:cNvSpPr/>
                <p:nvPr/>
              </p:nvSpPr>
              <p:spPr>
                <a:xfrm flipV="1">
                  <a:off x="3611493" y="717841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7" name="Freeform 35">
                  <a:extLst>
                    <a:ext uri="{FF2B5EF4-FFF2-40B4-BE49-F238E27FC236}">
                      <a16:creationId xmlns:a16="http://schemas.microsoft.com/office/drawing/2014/main" id="{26CC41A9-DCD7-9CC2-18CB-6CE5D037883A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8" name="Freeform 35">
                  <a:extLst>
                    <a:ext uri="{FF2B5EF4-FFF2-40B4-BE49-F238E27FC236}">
                      <a16:creationId xmlns:a16="http://schemas.microsoft.com/office/drawing/2014/main" id="{34716025-5A9D-CFF7-2C99-7731175B3CDB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69" name="Freeform 35">
                  <a:extLst>
                    <a:ext uri="{FF2B5EF4-FFF2-40B4-BE49-F238E27FC236}">
                      <a16:creationId xmlns:a16="http://schemas.microsoft.com/office/drawing/2014/main" id="{30DDBC6C-0017-80FD-4C06-437DE8A87354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0" name="Freeform 35">
                  <a:extLst>
                    <a:ext uri="{FF2B5EF4-FFF2-40B4-BE49-F238E27FC236}">
                      <a16:creationId xmlns:a16="http://schemas.microsoft.com/office/drawing/2014/main" id="{B5C86478-FA9B-BE66-FA6D-A166FF89A5C4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71" name="Freeform 35">
                  <a:extLst>
                    <a:ext uri="{FF2B5EF4-FFF2-40B4-BE49-F238E27FC236}">
                      <a16:creationId xmlns:a16="http://schemas.microsoft.com/office/drawing/2014/main" id="{81A7E57E-C027-F9F8-90FF-D8A61A8C51FA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CD823836-B489-8FF5-4A55-643F3C60B1FB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71986" y="2689039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91" name="Freeform 35">
                <a:extLst>
                  <a:ext uri="{FF2B5EF4-FFF2-40B4-BE49-F238E27FC236}">
                    <a16:creationId xmlns:a16="http://schemas.microsoft.com/office/drawing/2014/main" id="{C876D10D-CB4D-A819-D20F-1C6BEC0FCF49}"/>
                  </a:ext>
                </a:extLst>
              </p:cNvPr>
              <p:cNvSpPr/>
              <p:nvPr/>
            </p:nvSpPr>
            <p:spPr>
              <a:xfrm flipH="1" flipV="1">
                <a:off x="3121363" y="269470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96" name="Freeform 35">
                <a:extLst>
                  <a:ext uri="{FF2B5EF4-FFF2-40B4-BE49-F238E27FC236}">
                    <a16:creationId xmlns:a16="http://schemas.microsoft.com/office/drawing/2014/main" id="{F7156F2A-4AC2-27BA-EE6F-DD447AA8C300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ln w="9525">
                    <a:solidFill>
                      <a:prstClr val="black"/>
                    </a:solidFill>
                  </a:ln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CE625B71-4B63-2E8D-C9A0-83F5BEE2DE41}"/>
                  </a:ext>
                </a:extLst>
              </p:cNvPr>
              <p:cNvCxnSpPr/>
              <p:nvPr/>
            </p:nvCxnSpPr>
            <p:spPr>
              <a:xfrm flipV="1">
                <a:off x="1025525" y="683600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" name="Freeform 35">
                <a:extLst>
                  <a:ext uri="{FF2B5EF4-FFF2-40B4-BE49-F238E27FC236}">
                    <a16:creationId xmlns:a16="http://schemas.microsoft.com/office/drawing/2014/main" id="{740B9B8B-105C-721B-283E-173A31FD3245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05" name="Freeform 35">
                <a:extLst>
                  <a:ext uri="{FF2B5EF4-FFF2-40B4-BE49-F238E27FC236}">
                    <a16:creationId xmlns:a16="http://schemas.microsoft.com/office/drawing/2014/main" id="{63BD0EC5-BF50-7961-9BB5-558BCA3C9BF0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06" name="Freeform 35">
                <a:extLst>
                  <a:ext uri="{FF2B5EF4-FFF2-40B4-BE49-F238E27FC236}">
                    <a16:creationId xmlns:a16="http://schemas.microsoft.com/office/drawing/2014/main" id="{C4101592-9AED-0F67-DE4E-62DB1805BF52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21" name="Freeform 35">
                <a:extLst>
                  <a:ext uri="{FF2B5EF4-FFF2-40B4-BE49-F238E27FC236}">
                    <a16:creationId xmlns:a16="http://schemas.microsoft.com/office/drawing/2014/main" id="{5740CFD9-D703-594F-9F57-CC7C72FAC8E6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475E46C5-ABF9-4E99-A20D-7033DACBB95F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1581002" y="2557734"/>
                <a:ext cx="360000" cy="360000"/>
              </a:xfrm>
              <a:prstGeom prst="ellipse">
                <a:avLst/>
              </a:prstGeom>
              <a:noFill/>
              <a:ln w="984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</p:grp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77C4011-591A-BADC-81CF-5D788E104A20}"/>
              </a:ext>
            </a:extLst>
          </p:cNvPr>
          <p:cNvGrpSpPr/>
          <p:nvPr/>
        </p:nvGrpSpPr>
        <p:grpSpPr>
          <a:xfrm>
            <a:off x="2744070" y="1356217"/>
            <a:ext cx="1721902" cy="3092729"/>
            <a:chOff x="1025525" y="683839"/>
            <a:chExt cx="2295869" cy="4123639"/>
          </a:xfrm>
        </p:grpSpPr>
        <p:sp>
          <p:nvSpPr>
            <p:cNvPr id="125" name="Freeform 35">
              <a:extLst>
                <a:ext uri="{FF2B5EF4-FFF2-40B4-BE49-F238E27FC236}">
                  <a16:creationId xmlns:a16="http://schemas.microsoft.com/office/drawing/2014/main" id="{E8C35654-5190-B9E3-A321-3ECA759A918D}"/>
                </a:ext>
              </a:extLst>
            </p:cNvPr>
            <p:cNvSpPr/>
            <p:nvPr/>
          </p:nvSpPr>
          <p:spPr>
            <a:xfrm flipH="1">
              <a:off x="1196726" y="1398550"/>
              <a:ext cx="2124668" cy="2671804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210515 w 1296470"/>
                <a:gd name="connsiteY0" fmla="*/ 758837 h 758837"/>
                <a:gd name="connsiteX1" fmla="*/ 602076 w 1296470"/>
                <a:gd name="connsiteY1" fmla="*/ 514241 h 758837"/>
                <a:gd name="connsiteX2" fmla="*/ 1285242 w 1296470"/>
                <a:gd name="connsiteY2" fmla="*/ 295203 h 758837"/>
                <a:gd name="connsiteX3" fmla="*/ 0 w 1296470"/>
                <a:gd name="connsiteY3" fmla="*/ 0 h 758837"/>
                <a:gd name="connsiteX0" fmla="*/ 210515 w 1004026"/>
                <a:gd name="connsiteY0" fmla="*/ 758837 h 758837"/>
                <a:gd name="connsiteX1" fmla="*/ 602076 w 1004026"/>
                <a:gd name="connsiteY1" fmla="*/ 514241 h 758837"/>
                <a:gd name="connsiteX2" fmla="*/ 986408 w 1004026"/>
                <a:gd name="connsiteY2" fmla="*/ 178925 h 758837"/>
                <a:gd name="connsiteX3" fmla="*/ 0 w 1004026"/>
                <a:gd name="connsiteY3" fmla="*/ 0 h 758837"/>
                <a:gd name="connsiteX0" fmla="*/ 210515 w 1249239"/>
                <a:gd name="connsiteY0" fmla="*/ 758837 h 758837"/>
                <a:gd name="connsiteX1" fmla="*/ 1199744 w 1249239"/>
                <a:gd name="connsiteY1" fmla="*/ 567325 h 758837"/>
                <a:gd name="connsiteX2" fmla="*/ 986408 w 1249239"/>
                <a:gd name="connsiteY2" fmla="*/ 178925 h 758837"/>
                <a:gd name="connsiteX3" fmla="*/ 0 w 1249239"/>
                <a:gd name="connsiteY3" fmla="*/ 0 h 758837"/>
                <a:gd name="connsiteX0" fmla="*/ 210515 w 1538860"/>
                <a:gd name="connsiteY0" fmla="*/ 758837 h 758837"/>
                <a:gd name="connsiteX1" fmla="*/ 1199744 w 1538860"/>
                <a:gd name="connsiteY1" fmla="*/ 567325 h 758837"/>
                <a:gd name="connsiteX2" fmla="*/ 1533615 w 1538860"/>
                <a:gd name="connsiteY2" fmla="*/ 378765 h 758837"/>
                <a:gd name="connsiteX3" fmla="*/ 986408 w 1538860"/>
                <a:gd name="connsiteY3" fmla="*/ 178925 h 758837"/>
                <a:gd name="connsiteX4" fmla="*/ 0 w 1538860"/>
                <a:gd name="connsiteY4" fmla="*/ 0 h 758837"/>
                <a:gd name="connsiteX0" fmla="*/ 27 w 1628919"/>
                <a:gd name="connsiteY0" fmla="*/ 776531 h 776531"/>
                <a:gd name="connsiteX1" fmla="*/ 1288090 w 1628919"/>
                <a:gd name="connsiteY1" fmla="*/ 567325 h 776531"/>
                <a:gd name="connsiteX2" fmla="*/ 1621961 w 1628919"/>
                <a:gd name="connsiteY2" fmla="*/ 378765 h 776531"/>
                <a:gd name="connsiteX3" fmla="*/ 1074754 w 1628919"/>
                <a:gd name="connsiteY3" fmla="*/ 178925 h 776531"/>
                <a:gd name="connsiteX4" fmla="*/ 88346 w 1628919"/>
                <a:gd name="connsiteY4" fmla="*/ 0 h 776531"/>
                <a:gd name="connsiteX0" fmla="*/ 27 w 1628920"/>
                <a:gd name="connsiteY0" fmla="*/ 776531 h 776531"/>
                <a:gd name="connsiteX1" fmla="*/ 1288090 w 1628920"/>
                <a:gd name="connsiteY1" fmla="*/ 567325 h 776531"/>
                <a:gd name="connsiteX2" fmla="*/ 1621961 w 1628920"/>
                <a:gd name="connsiteY2" fmla="*/ 378765 h 776531"/>
                <a:gd name="connsiteX3" fmla="*/ 1115138 w 1628920"/>
                <a:gd name="connsiteY3" fmla="*/ 98036 h 776531"/>
                <a:gd name="connsiteX4" fmla="*/ 88346 w 1628920"/>
                <a:gd name="connsiteY4" fmla="*/ 0 h 776531"/>
                <a:gd name="connsiteX0" fmla="*/ 31 w 1625322"/>
                <a:gd name="connsiteY0" fmla="*/ 776531 h 776531"/>
                <a:gd name="connsiteX1" fmla="*/ 1134639 w 1625322"/>
                <a:gd name="connsiteY1" fmla="*/ 622936 h 776531"/>
                <a:gd name="connsiteX2" fmla="*/ 1621965 w 1625322"/>
                <a:gd name="connsiteY2" fmla="*/ 378765 h 776531"/>
                <a:gd name="connsiteX3" fmla="*/ 1115142 w 1625322"/>
                <a:gd name="connsiteY3" fmla="*/ 98036 h 776531"/>
                <a:gd name="connsiteX4" fmla="*/ 88350 w 1625322"/>
                <a:gd name="connsiteY4" fmla="*/ 0 h 776531"/>
                <a:gd name="connsiteX0" fmla="*/ 33 w 1592957"/>
                <a:gd name="connsiteY0" fmla="*/ 776531 h 776531"/>
                <a:gd name="connsiteX1" fmla="*/ 1102334 w 1592957"/>
                <a:gd name="connsiteY1" fmla="*/ 622936 h 776531"/>
                <a:gd name="connsiteX2" fmla="*/ 1589660 w 1592957"/>
                <a:gd name="connsiteY2" fmla="*/ 378765 h 776531"/>
                <a:gd name="connsiteX3" fmla="*/ 1082837 w 1592957"/>
                <a:gd name="connsiteY3" fmla="*/ 98036 h 776531"/>
                <a:gd name="connsiteX4" fmla="*/ 56045 w 1592957"/>
                <a:gd name="connsiteY4" fmla="*/ 0 h 776531"/>
                <a:gd name="connsiteX0" fmla="*/ 0 w 1592924"/>
                <a:gd name="connsiteY0" fmla="*/ 776531 h 776531"/>
                <a:gd name="connsiteX1" fmla="*/ 1102301 w 1592924"/>
                <a:gd name="connsiteY1" fmla="*/ 622936 h 776531"/>
                <a:gd name="connsiteX2" fmla="*/ 1589627 w 1592924"/>
                <a:gd name="connsiteY2" fmla="*/ 378765 h 776531"/>
                <a:gd name="connsiteX3" fmla="*/ 1082804 w 1592924"/>
                <a:gd name="connsiteY3" fmla="*/ 98036 h 776531"/>
                <a:gd name="connsiteX4" fmla="*/ 56012 w 1592924"/>
                <a:gd name="connsiteY4" fmla="*/ 0 h 776531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0 w 1592924"/>
                <a:gd name="connsiteY0" fmla="*/ 768947 h 768947"/>
                <a:gd name="connsiteX1" fmla="*/ 1102301 w 1592924"/>
                <a:gd name="connsiteY1" fmla="*/ 615352 h 768947"/>
                <a:gd name="connsiteX2" fmla="*/ 1589627 w 1592924"/>
                <a:gd name="connsiteY2" fmla="*/ 371181 h 768947"/>
                <a:gd name="connsiteX3" fmla="*/ 1082804 w 1592924"/>
                <a:gd name="connsiteY3" fmla="*/ 90452 h 768947"/>
                <a:gd name="connsiteX4" fmla="*/ 47936 w 1592924"/>
                <a:gd name="connsiteY4" fmla="*/ 0 h 768947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115634 w 1625754"/>
                <a:gd name="connsiteY3" fmla="*/ 115730 h 794225"/>
                <a:gd name="connsiteX4" fmla="*/ 0 w 1625754"/>
                <a:gd name="connsiteY4" fmla="*/ 0 h 794225"/>
                <a:gd name="connsiteX0" fmla="*/ 32830 w 1625754"/>
                <a:gd name="connsiteY0" fmla="*/ 794225 h 794225"/>
                <a:gd name="connsiteX1" fmla="*/ 1135131 w 1625754"/>
                <a:gd name="connsiteY1" fmla="*/ 640630 h 794225"/>
                <a:gd name="connsiteX2" fmla="*/ 1622457 w 1625754"/>
                <a:gd name="connsiteY2" fmla="*/ 396459 h 794225"/>
                <a:gd name="connsiteX3" fmla="*/ 1092158 w 1625754"/>
                <a:gd name="connsiteY3" fmla="*/ 119723 h 794225"/>
                <a:gd name="connsiteX4" fmla="*/ 0 w 1625754"/>
                <a:gd name="connsiteY4" fmla="*/ 0 h 794225"/>
                <a:gd name="connsiteX0" fmla="*/ 32830 w 1625567"/>
                <a:gd name="connsiteY0" fmla="*/ 794225 h 794225"/>
                <a:gd name="connsiteX1" fmla="*/ 1117523 w 1625567"/>
                <a:gd name="connsiteY1" fmla="*/ 638634 h 794225"/>
                <a:gd name="connsiteX2" fmla="*/ 1622457 w 1625567"/>
                <a:gd name="connsiteY2" fmla="*/ 396459 h 794225"/>
                <a:gd name="connsiteX3" fmla="*/ 1092158 w 1625567"/>
                <a:gd name="connsiteY3" fmla="*/ 119723 h 794225"/>
                <a:gd name="connsiteX4" fmla="*/ 0 w 1625567"/>
                <a:gd name="connsiteY4" fmla="*/ 0 h 794225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25548"/>
                <a:gd name="connsiteY0" fmla="*/ 776258 h 776258"/>
                <a:gd name="connsiteX1" fmla="*/ 1117523 w 1625548"/>
                <a:gd name="connsiteY1" fmla="*/ 638634 h 776258"/>
                <a:gd name="connsiteX2" fmla="*/ 1622457 w 1625548"/>
                <a:gd name="connsiteY2" fmla="*/ 396459 h 776258"/>
                <a:gd name="connsiteX3" fmla="*/ 1092158 w 1625548"/>
                <a:gd name="connsiteY3" fmla="*/ 119723 h 776258"/>
                <a:gd name="connsiteX4" fmla="*/ 0 w 1625548"/>
                <a:gd name="connsiteY4" fmla="*/ 0 h 776258"/>
                <a:gd name="connsiteX0" fmla="*/ 44568 w 1639396"/>
                <a:gd name="connsiteY0" fmla="*/ 776258 h 776258"/>
                <a:gd name="connsiteX1" fmla="*/ 1117523 w 1639396"/>
                <a:gd name="connsiteY1" fmla="*/ 638634 h 776258"/>
                <a:gd name="connsiteX2" fmla="*/ 1622457 w 1639396"/>
                <a:gd name="connsiteY2" fmla="*/ 396459 h 776258"/>
                <a:gd name="connsiteX3" fmla="*/ 1484895 w 1639396"/>
                <a:gd name="connsiteY3" fmla="*/ 259206 h 776258"/>
                <a:gd name="connsiteX4" fmla="*/ 1092158 w 1639396"/>
                <a:gd name="connsiteY4" fmla="*/ 119723 h 776258"/>
                <a:gd name="connsiteX5" fmla="*/ 0 w 1639396"/>
                <a:gd name="connsiteY5" fmla="*/ 0 h 776258"/>
                <a:gd name="connsiteX0" fmla="*/ 44568 w 1623021"/>
                <a:gd name="connsiteY0" fmla="*/ 776258 h 776258"/>
                <a:gd name="connsiteX1" fmla="*/ 1117523 w 1623021"/>
                <a:gd name="connsiteY1" fmla="*/ 638634 h 776258"/>
                <a:gd name="connsiteX2" fmla="*/ 1385119 w 1623021"/>
                <a:gd name="connsiteY2" fmla="*/ 500763 h 776258"/>
                <a:gd name="connsiteX3" fmla="*/ 1622457 w 1623021"/>
                <a:gd name="connsiteY3" fmla="*/ 396459 h 776258"/>
                <a:gd name="connsiteX4" fmla="*/ 1484895 w 1623021"/>
                <a:gd name="connsiteY4" fmla="*/ 259206 h 776258"/>
                <a:gd name="connsiteX5" fmla="*/ 1092158 w 1623021"/>
                <a:gd name="connsiteY5" fmla="*/ 119723 h 776258"/>
                <a:gd name="connsiteX6" fmla="*/ 0 w 1623021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712"/>
                <a:gd name="connsiteY0" fmla="*/ 776258 h 776258"/>
                <a:gd name="connsiteX1" fmla="*/ 1117523 w 1622712"/>
                <a:gd name="connsiteY1" fmla="*/ 638634 h 776258"/>
                <a:gd name="connsiteX2" fmla="*/ 1385119 w 1622712"/>
                <a:gd name="connsiteY2" fmla="*/ 500763 h 776258"/>
                <a:gd name="connsiteX3" fmla="*/ 1622457 w 1622712"/>
                <a:gd name="connsiteY3" fmla="*/ 396459 h 776258"/>
                <a:gd name="connsiteX4" fmla="*/ 1408596 w 1622712"/>
                <a:gd name="connsiteY4" fmla="*/ 259206 h 776258"/>
                <a:gd name="connsiteX5" fmla="*/ 1092158 w 1622712"/>
                <a:gd name="connsiteY5" fmla="*/ 119723 h 776258"/>
                <a:gd name="connsiteX6" fmla="*/ 0 w 1622712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59206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2457"/>
                <a:gd name="connsiteY0" fmla="*/ 776258 h 776258"/>
                <a:gd name="connsiteX1" fmla="*/ 1117523 w 1622457"/>
                <a:gd name="connsiteY1" fmla="*/ 638634 h 776258"/>
                <a:gd name="connsiteX2" fmla="*/ 1385119 w 1622457"/>
                <a:gd name="connsiteY2" fmla="*/ 500763 h 776258"/>
                <a:gd name="connsiteX3" fmla="*/ 1622457 w 1622457"/>
                <a:gd name="connsiteY3" fmla="*/ 396459 h 776258"/>
                <a:gd name="connsiteX4" fmla="*/ 1408596 w 1622457"/>
                <a:gd name="connsiteY4" fmla="*/ 265195 h 776258"/>
                <a:gd name="connsiteX5" fmla="*/ 1092158 w 1622457"/>
                <a:gd name="connsiteY5" fmla="*/ 119723 h 776258"/>
                <a:gd name="connsiteX6" fmla="*/ 0 w 1622457"/>
                <a:gd name="connsiteY6" fmla="*/ 0 h 776258"/>
                <a:gd name="connsiteX0" fmla="*/ 44568 w 1626024"/>
                <a:gd name="connsiteY0" fmla="*/ 776258 h 776258"/>
                <a:gd name="connsiteX1" fmla="*/ 1117523 w 1626024"/>
                <a:gd name="connsiteY1" fmla="*/ 638634 h 776258"/>
                <a:gd name="connsiteX2" fmla="*/ 1385119 w 1626024"/>
                <a:gd name="connsiteY2" fmla="*/ 500763 h 776258"/>
                <a:gd name="connsiteX3" fmla="*/ 1626024 w 1626024"/>
                <a:gd name="connsiteY3" fmla="*/ 394729 h 776258"/>
                <a:gd name="connsiteX4" fmla="*/ 1408596 w 1626024"/>
                <a:gd name="connsiteY4" fmla="*/ 265195 h 776258"/>
                <a:gd name="connsiteX5" fmla="*/ 1092158 w 1626024"/>
                <a:gd name="connsiteY5" fmla="*/ 119723 h 776258"/>
                <a:gd name="connsiteX6" fmla="*/ 0 w 1626024"/>
                <a:gd name="connsiteY6" fmla="*/ 0 h 776258"/>
                <a:gd name="connsiteX0" fmla="*/ 44568 w 1626119"/>
                <a:gd name="connsiteY0" fmla="*/ 776258 h 776258"/>
                <a:gd name="connsiteX1" fmla="*/ 1117523 w 1626119"/>
                <a:gd name="connsiteY1" fmla="*/ 638634 h 776258"/>
                <a:gd name="connsiteX2" fmla="*/ 1385119 w 1626119"/>
                <a:gd name="connsiteY2" fmla="*/ 500763 h 776258"/>
                <a:gd name="connsiteX3" fmla="*/ 1626024 w 1626119"/>
                <a:gd name="connsiteY3" fmla="*/ 394729 h 776258"/>
                <a:gd name="connsiteX4" fmla="*/ 1408596 w 1626119"/>
                <a:gd name="connsiteY4" fmla="*/ 265195 h 776258"/>
                <a:gd name="connsiteX5" fmla="*/ 1092158 w 1626119"/>
                <a:gd name="connsiteY5" fmla="*/ 119723 h 776258"/>
                <a:gd name="connsiteX6" fmla="*/ 0 w 1626119"/>
                <a:gd name="connsiteY6" fmla="*/ 0 h 776258"/>
                <a:gd name="connsiteX0" fmla="*/ 44568 w 1626265"/>
                <a:gd name="connsiteY0" fmla="*/ 776258 h 776258"/>
                <a:gd name="connsiteX1" fmla="*/ 1117523 w 1626265"/>
                <a:gd name="connsiteY1" fmla="*/ 638634 h 776258"/>
                <a:gd name="connsiteX2" fmla="*/ 1385119 w 1626265"/>
                <a:gd name="connsiteY2" fmla="*/ 500763 h 776258"/>
                <a:gd name="connsiteX3" fmla="*/ 1626024 w 1626265"/>
                <a:gd name="connsiteY3" fmla="*/ 394729 h 776258"/>
                <a:gd name="connsiteX4" fmla="*/ 1408596 w 1626265"/>
                <a:gd name="connsiteY4" fmla="*/ 265195 h 776258"/>
                <a:gd name="connsiteX5" fmla="*/ 1092158 w 1626265"/>
                <a:gd name="connsiteY5" fmla="*/ 119723 h 776258"/>
                <a:gd name="connsiteX6" fmla="*/ 0 w 1626265"/>
                <a:gd name="connsiteY6" fmla="*/ 0 h 776258"/>
                <a:gd name="connsiteX0" fmla="*/ 44568 w 1628047"/>
                <a:gd name="connsiteY0" fmla="*/ 776258 h 776258"/>
                <a:gd name="connsiteX1" fmla="*/ 1117523 w 1628047"/>
                <a:gd name="connsiteY1" fmla="*/ 638634 h 776258"/>
                <a:gd name="connsiteX2" fmla="*/ 1385119 w 1628047"/>
                <a:gd name="connsiteY2" fmla="*/ 500763 h 776258"/>
                <a:gd name="connsiteX3" fmla="*/ 1627808 w 1628047"/>
                <a:gd name="connsiteY3" fmla="*/ 382276 h 776258"/>
                <a:gd name="connsiteX4" fmla="*/ 1408596 w 1628047"/>
                <a:gd name="connsiteY4" fmla="*/ 265195 h 776258"/>
                <a:gd name="connsiteX5" fmla="*/ 1092158 w 1628047"/>
                <a:gd name="connsiteY5" fmla="*/ 119723 h 776258"/>
                <a:gd name="connsiteX6" fmla="*/ 0 w 1628047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10"/>
                <a:gd name="connsiteY0" fmla="*/ 776258 h 776258"/>
                <a:gd name="connsiteX1" fmla="*/ 1117523 w 1627810"/>
                <a:gd name="connsiteY1" fmla="*/ 638634 h 776258"/>
                <a:gd name="connsiteX2" fmla="*/ 1385119 w 1627810"/>
                <a:gd name="connsiteY2" fmla="*/ 500763 h 776258"/>
                <a:gd name="connsiteX3" fmla="*/ 1627808 w 1627810"/>
                <a:gd name="connsiteY3" fmla="*/ 382276 h 776258"/>
                <a:gd name="connsiteX4" fmla="*/ 1408596 w 1627810"/>
                <a:gd name="connsiteY4" fmla="*/ 265195 h 776258"/>
                <a:gd name="connsiteX5" fmla="*/ 1092158 w 1627810"/>
                <a:gd name="connsiteY5" fmla="*/ 119723 h 776258"/>
                <a:gd name="connsiteX6" fmla="*/ 0 w 1627810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276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73"/>
                <a:gd name="connsiteY0" fmla="*/ 776258 h 776258"/>
                <a:gd name="connsiteX1" fmla="*/ 1117523 w 1627873"/>
                <a:gd name="connsiteY1" fmla="*/ 638634 h 776258"/>
                <a:gd name="connsiteX2" fmla="*/ 1392253 w 1627873"/>
                <a:gd name="connsiteY2" fmla="*/ 500417 h 776258"/>
                <a:gd name="connsiteX3" fmla="*/ 1627808 w 1627873"/>
                <a:gd name="connsiteY3" fmla="*/ 382622 h 776258"/>
                <a:gd name="connsiteX4" fmla="*/ 1408596 w 1627873"/>
                <a:gd name="connsiteY4" fmla="*/ 265195 h 776258"/>
                <a:gd name="connsiteX5" fmla="*/ 1092158 w 1627873"/>
                <a:gd name="connsiteY5" fmla="*/ 119723 h 776258"/>
                <a:gd name="connsiteX6" fmla="*/ 0 w 1627873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  <a:gd name="connsiteX0" fmla="*/ 44568 w 1627808"/>
                <a:gd name="connsiteY0" fmla="*/ 776258 h 776258"/>
                <a:gd name="connsiteX1" fmla="*/ 1117523 w 1627808"/>
                <a:gd name="connsiteY1" fmla="*/ 638634 h 776258"/>
                <a:gd name="connsiteX2" fmla="*/ 1392253 w 1627808"/>
                <a:gd name="connsiteY2" fmla="*/ 500417 h 776258"/>
                <a:gd name="connsiteX3" fmla="*/ 1627808 w 1627808"/>
                <a:gd name="connsiteY3" fmla="*/ 382622 h 776258"/>
                <a:gd name="connsiteX4" fmla="*/ 1408596 w 1627808"/>
                <a:gd name="connsiteY4" fmla="*/ 265195 h 776258"/>
                <a:gd name="connsiteX5" fmla="*/ 1092158 w 1627808"/>
                <a:gd name="connsiteY5" fmla="*/ 119723 h 776258"/>
                <a:gd name="connsiteX6" fmla="*/ 0 w 1627808"/>
                <a:gd name="connsiteY6" fmla="*/ 0 h 7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08" h="776258">
                  <a:moveTo>
                    <a:pt x="44568" y="776258"/>
                  </a:moveTo>
                  <a:cubicBezTo>
                    <a:pt x="394602" y="754537"/>
                    <a:pt x="892909" y="684607"/>
                    <a:pt x="1117523" y="638634"/>
                  </a:cubicBezTo>
                  <a:cubicBezTo>
                    <a:pt x="1342137" y="592661"/>
                    <a:pt x="1349181" y="560743"/>
                    <a:pt x="1392253" y="500417"/>
                  </a:cubicBezTo>
                  <a:cubicBezTo>
                    <a:pt x="1550196" y="494973"/>
                    <a:pt x="1627758" y="421920"/>
                    <a:pt x="1627808" y="382622"/>
                  </a:cubicBezTo>
                  <a:cubicBezTo>
                    <a:pt x="1627857" y="343764"/>
                    <a:pt x="1593058" y="299261"/>
                    <a:pt x="1408596" y="265195"/>
                  </a:cubicBezTo>
                  <a:cubicBezTo>
                    <a:pt x="1320213" y="219072"/>
                    <a:pt x="1326924" y="163922"/>
                    <a:pt x="1092158" y="119723"/>
                  </a:cubicBezTo>
                  <a:cubicBezTo>
                    <a:pt x="857392" y="75524"/>
                    <a:pt x="385570" y="14449"/>
                    <a:pt x="0" y="0"/>
                  </a:cubicBezTo>
                </a:path>
              </a:pathLst>
            </a:custGeom>
            <a:noFill/>
            <a:ln w="12700">
              <a:solidFill>
                <a:schemeClr val="tx1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 b="1" dirty="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5703B84-AFF8-E5CB-11C8-B0853C352AFA}"/>
                </a:ext>
              </a:extLst>
            </p:cNvPr>
            <p:cNvGrpSpPr/>
            <p:nvPr/>
          </p:nvGrpSpPr>
          <p:grpSpPr>
            <a:xfrm>
              <a:off x="1025525" y="683839"/>
              <a:ext cx="2288156" cy="4123639"/>
              <a:chOff x="1025525" y="683839"/>
              <a:chExt cx="2288156" cy="4123639"/>
            </a:xfrm>
          </p:grpSpPr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4234F402-1D06-6A09-22CF-2F387C826BD3}"/>
                  </a:ext>
                </a:extLst>
              </p:cNvPr>
              <p:cNvGrpSpPr/>
              <p:nvPr/>
            </p:nvGrpSpPr>
            <p:grpSpPr>
              <a:xfrm flipH="1">
                <a:off x="1483726" y="2885340"/>
                <a:ext cx="1822419" cy="1902904"/>
                <a:chOff x="3583399" y="3149141"/>
                <a:chExt cx="1982287" cy="2099758"/>
              </a:xfrm>
            </p:grpSpPr>
            <p:sp>
              <p:nvSpPr>
                <p:cNvPr id="146" name="Freeform 35">
                  <a:extLst>
                    <a:ext uri="{FF2B5EF4-FFF2-40B4-BE49-F238E27FC236}">
                      <a16:creationId xmlns:a16="http://schemas.microsoft.com/office/drawing/2014/main" id="{1B6BEB4B-07C9-6F94-273A-D1F61F00A075}"/>
                    </a:ext>
                  </a:extLst>
                </p:cNvPr>
                <p:cNvSpPr/>
                <p:nvPr/>
              </p:nvSpPr>
              <p:spPr>
                <a:xfrm>
                  <a:off x="4664013" y="3170771"/>
                  <a:ext cx="901673" cy="207812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sX0" fmla="*/ 0 w 1165282"/>
                    <a:gd name="csY0" fmla="*/ 647614 h 647614"/>
                    <a:gd name="csX1" fmla="*/ 76843 w 1165282"/>
                    <a:gd name="csY1" fmla="*/ 550559 h 647614"/>
                    <a:gd name="csX2" fmla="*/ 607482 w 1165282"/>
                    <a:gd name="csY2" fmla="*/ 345139 h 647614"/>
                    <a:gd name="csX3" fmla="*/ 1161095 w 1165282"/>
                    <a:gd name="csY3" fmla="*/ 114826 h 647614"/>
                    <a:gd name="csX4" fmla="*/ 899730 w 1165282"/>
                    <a:gd name="csY4" fmla="*/ 0 h 647614"/>
                    <a:gd name="csX0" fmla="*/ 40993 w 1131119"/>
                    <a:gd name="csY0" fmla="*/ 639975 h 639975"/>
                    <a:gd name="csX1" fmla="*/ 42680 w 1131119"/>
                    <a:gd name="csY1" fmla="*/ 550559 h 639975"/>
                    <a:gd name="csX2" fmla="*/ 573319 w 1131119"/>
                    <a:gd name="csY2" fmla="*/ 345139 h 639975"/>
                    <a:gd name="csX3" fmla="*/ 1126932 w 1131119"/>
                    <a:gd name="csY3" fmla="*/ 114826 h 639975"/>
                    <a:gd name="csX4" fmla="*/ 865567 w 1131119"/>
                    <a:gd name="csY4" fmla="*/ 0 h 639975"/>
                    <a:gd name="csX0" fmla="*/ 0 w 1090126"/>
                    <a:gd name="csY0" fmla="*/ 639975 h 639975"/>
                    <a:gd name="csX1" fmla="*/ 1687 w 1090126"/>
                    <a:gd name="csY1" fmla="*/ 550559 h 639975"/>
                    <a:gd name="csX2" fmla="*/ 532326 w 1090126"/>
                    <a:gd name="csY2" fmla="*/ 345139 h 639975"/>
                    <a:gd name="csX3" fmla="*/ 1085939 w 1090126"/>
                    <a:gd name="csY3" fmla="*/ 114826 h 639975"/>
                    <a:gd name="csX4" fmla="*/ 824574 w 1090126"/>
                    <a:gd name="csY4" fmla="*/ 0 h 63997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1090126" h="639975">
                      <a:moveTo>
                        <a:pt x="0" y="639975"/>
                      </a:moveTo>
                      <a:cubicBezTo>
                        <a:pt x="562" y="610170"/>
                        <a:pt x="1125" y="580364"/>
                        <a:pt x="1687" y="550559"/>
                      </a:cubicBezTo>
                      <a:cubicBezTo>
                        <a:pt x="102934" y="500147"/>
                        <a:pt x="351617" y="417761"/>
                        <a:pt x="532326" y="345139"/>
                      </a:cubicBezTo>
                      <a:cubicBezTo>
                        <a:pt x="734479" y="268368"/>
                        <a:pt x="1015040" y="197105"/>
                        <a:pt x="1085939" y="114826"/>
                      </a:cubicBezTo>
                      <a:cubicBezTo>
                        <a:pt x="1121210" y="73894"/>
                        <a:pt x="924932" y="35994"/>
                        <a:pt x="82457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7" name="Freeform 35">
                  <a:extLst>
                    <a:ext uri="{FF2B5EF4-FFF2-40B4-BE49-F238E27FC236}">
                      <a16:creationId xmlns:a16="http://schemas.microsoft.com/office/drawing/2014/main" id="{98164974-B510-F7F2-042A-E8B5C2E87CC3}"/>
                    </a:ext>
                  </a:extLst>
                </p:cNvPr>
                <p:cNvSpPr/>
                <p:nvPr/>
              </p:nvSpPr>
              <p:spPr>
                <a:xfrm>
                  <a:off x="3618638" y="3189819"/>
                  <a:ext cx="1794608" cy="204446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79390" y="530446"/>
                        <a:pt x="477164" y="406093"/>
                        <a:pt x="673790" y="336871"/>
                      </a:cubicBezTo>
                      <a:cubicBezTo>
                        <a:pt x="871932" y="267115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  <a:headEnd type="stealt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8" name="Freeform 35">
                  <a:extLst>
                    <a:ext uri="{FF2B5EF4-FFF2-40B4-BE49-F238E27FC236}">
                      <a16:creationId xmlns:a16="http://schemas.microsoft.com/office/drawing/2014/main" id="{559B5C1F-CD4D-8E5C-7F34-700218E9D82C}"/>
                    </a:ext>
                  </a:extLst>
                </p:cNvPr>
                <p:cNvSpPr/>
                <p:nvPr/>
              </p:nvSpPr>
              <p:spPr>
                <a:xfrm>
                  <a:off x="3585784" y="3183868"/>
                  <a:ext cx="1730707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8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20633" y="302927"/>
                        <a:pt x="1080907" y="219084"/>
                      </a:cubicBezTo>
                      <a:cubicBezTo>
                        <a:pt x="1138199" y="139389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 dirty="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9" name="Freeform 35">
                  <a:extLst>
                    <a:ext uri="{FF2B5EF4-FFF2-40B4-BE49-F238E27FC236}">
                      <a16:creationId xmlns:a16="http://schemas.microsoft.com/office/drawing/2014/main" id="{2B3E0E7A-9692-8BFD-ABD5-A541464948EC}"/>
                    </a:ext>
                  </a:extLst>
                </p:cNvPr>
                <p:cNvSpPr/>
                <p:nvPr/>
              </p:nvSpPr>
              <p:spPr>
                <a:xfrm>
                  <a:off x="3590545" y="3208274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0" name="Freeform 35">
                  <a:extLst>
                    <a:ext uri="{FF2B5EF4-FFF2-40B4-BE49-F238E27FC236}">
                      <a16:creationId xmlns:a16="http://schemas.microsoft.com/office/drawing/2014/main" id="{403F5DEB-647A-7619-F7D7-C99927A7AD95}"/>
                    </a:ext>
                  </a:extLst>
                </p:cNvPr>
                <p:cNvSpPr/>
                <p:nvPr/>
              </p:nvSpPr>
              <p:spPr>
                <a:xfrm>
                  <a:off x="3583399" y="319160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1" name="Freeform 35">
                  <a:extLst>
                    <a:ext uri="{FF2B5EF4-FFF2-40B4-BE49-F238E27FC236}">
                      <a16:creationId xmlns:a16="http://schemas.microsoft.com/office/drawing/2014/main" id="{61DCF228-5719-D28A-2AA2-7675C4F225CA}"/>
                    </a:ext>
                  </a:extLst>
                </p:cNvPr>
                <p:cNvSpPr/>
                <p:nvPr/>
              </p:nvSpPr>
              <p:spPr>
                <a:xfrm>
                  <a:off x="3585516" y="3168193"/>
                  <a:ext cx="1620000" cy="45638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93346" y="518346"/>
                        <a:pt x="556742" y="530403"/>
                        <a:pt x="729949" y="463972"/>
                      </a:cubicBezTo>
                      <a:cubicBezTo>
                        <a:pt x="903156" y="397541"/>
                        <a:pt x="977895" y="295614"/>
                        <a:pt x="1039241" y="215860"/>
                      </a:cubicBezTo>
                      <a:cubicBezTo>
                        <a:pt x="1083927" y="157765"/>
                        <a:pt x="1102759" y="44425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52" name="Freeform 35">
                  <a:extLst>
                    <a:ext uri="{FF2B5EF4-FFF2-40B4-BE49-F238E27FC236}">
                      <a16:creationId xmlns:a16="http://schemas.microsoft.com/office/drawing/2014/main" id="{2880ADC1-FB22-3B77-7750-4C30CE719B73}"/>
                    </a:ext>
                  </a:extLst>
                </p:cNvPr>
                <p:cNvSpPr/>
                <p:nvPr/>
              </p:nvSpPr>
              <p:spPr>
                <a:xfrm>
                  <a:off x="3602181" y="3149141"/>
                  <a:ext cx="1581901" cy="19130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9951" h="408153">
                      <a:moveTo>
                        <a:pt x="0" y="340103"/>
                      </a:moveTo>
                      <a:cubicBezTo>
                        <a:pt x="293346" y="244005"/>
                        <a:pt x="510592" y="312359"/>
                        <a:pt x="639710" y="377606"/>
                      </a:cubicBezTo>
                      <a:cubicBezTo>
                        <a:pt x="848578" y="483153"/>
                        <a:pt x="945637" y="286960"/>
                        <a:pt x="1012990" y="215860"/>
                      </a:cubicBezTo>
                      <a:cubicBezTo>
                        <a:pt x="1043731" y="183409"/>
                        <a:pt x="1083071" y="79989"/>
                        <a:pt x="108995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853D5750-3FCF-931A-DDB8-08F651938922}"/>
                  </a:ext>
                </a:extLst>
              </p:cNvPr>
              <p:cNvGrpSpPr/>
              <p:nvPr/>
            </p:nvGrpSpPr>
            <p:grpSpPr>
              <a:xfrm flipH="1">
                <a:off x="1493451" y="693861"/>
                <a:ext cx="1819263" cy="1877774"/>
                <a:chOff x="3576254" y="730954"/>
                <a:chExt cx="1978854" cy="2072029"/>
              </a:xfrm>
            </p:grpSpPr>
            <p:sp>
              <p:nvSpPr>
                <p:cNvPr id="139" name="Freeform 35">
                  <a:extLst>
                    <a:ext uri="{FF2B5EF4-FFF2-40B4-BE49-F238E27FC236}">
                      <a16:creationId xmlns:a16="http://schemas.microsoft.com/office/drawing/2014/main" id="{3D5C140D-7FE8-2966-E07F-F7A50850282D}"/>
                    </a:ext>
                  </a:extLst>
                </p:cNvPr>
                <p:cNvSpPr/>
                <p:nvPr/>
              </p:nvSpPr>
              <p:spPr>
                <a:xfrm flipV="1">
                  <a:off x="4659010" y="747107"/>
                  <a:ext cx="896098" cy="2034245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51 w 1165633"/>
                    <a:gd name="connsiteY0" fmla="*/ 647614 h 647614"/>
                    <a:gd name="connsiteX1" fmla="*/ 607833 w 1165633"/>
                    <a:gd name="connsiteY1" fmla="*/ 345139 h 647614"/>
                    <a:gd name="connsiteX2" fmla="*/ 1161446 w 1165633"/>
                    <a:gd name="connsiteY2" fmla="*/ 114826 h 647614"/>
                    <a:gd name="connsiteX3" fmla="*/ 900081 w 1165633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0 w 1165282"/>
                    <a:gd name="connsiteY0" fmla="*/ 647614 h 647614"/>
                    <a:gd name="connsiteX1" fmla="*/ 607482 w 1165282"/>
                    <a:gd name="connsiteY1" fmla="*/ 345139 h 647614"/>
                    <a:gd name="connsiteX2" fmla="*/ 1161095 w 1165282"/>
                    <a:gd name="connsiteY2" fmla="*/ 114826 h 647614"/>
                    <a:gd name="connsiteX3" fmla="*/ 899730 w 1165282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54 w 1165336"/>
                    <a:gd name="connsiteY0" fmla="*/ 647614 h 647614"/>
                    <a:gd name="connsiteX1" fmla="*/ 607536 w 1165336"/>
                    <a:gd name="connsiteY1" fmla="*/ 345139 h 647614"/>
                    <a:gd name="connsiteX2" fmla="*/ 1161149 w 1165336"/>
                    <a:gd name="connsiteY2" fmla="*/ 114826 h 647614"/>
                    <a:gd name="connsiteX3" fmla="*/ 899784 w 1165336"/>
                    <a:gd name="connsiteY3" fmla="*/ 0 h 647614"/>
                    <a:gd name="connsiteX0" fmla="*/ 445 w 1165727"/>
                    <a:gd name="connsiteY0" fmla="*/ 647614 h 647614"/>
                    <a:gd name="connsiteX1" fmla="*/ 607927 w 1165727"/>
                    <a:gd name="connsiteY1" fmla="*/ 345139 h 647614"/>
                    <a:gd name="connsiteX2" fmla="*/ 1161540 w 1165727"/>
                    <a:gd name="connsiteY2" fmla="*/ 114826 h 647614"/>
                    <a:gd name="connsiteX3" fmla="*/ 900175 w 1165727"/>
                    <a:gd name="connsiteY3" fmla="*/ 0 h 647614"/>
                    <a:gd name="connsiteX0" fmla="*/ 441 w 1168531"/>
                    <a:gd name="connsiteY0" fmla="*/ 647614 h 647614"/>
                    <a:gd name="connsiteX1" fmla="*/ 613682 w 1168531"/>
                    <a:gd name="connsiteY1" fmla="*/ 347394 h 647614"/>
                    <a:gd name="connsiteX2" fmla="*/ 1161536 w 1168531"/>
                    <a:gd name="connsiteY2" fmla="*/ 114826 h 647614"/>
                    <a:gd name="connsiteX3" fmla="*/ 900171 w 1168531"/>
                    <a:gd name="connsiteY3" fmla="*/ 0 h 647614"/>
                    <a:gd name="connsiteX0" fmla="*/ 402 w 1168491"/>
                    <a:gd name="connsiteY0" fmla="*/ 647614 h 647614"/>
                    <a:gd name="connsiteX1" fmla="*/ 613643 w 1168491"/>
                    <a:gd name="connsiteY1" fmla="*/ 347394 h 647614"/>
                    <a:gd name="connsiteX2" fmla="*/ 1161497 w 1168491"/>
                    <a:gd name="connsiteY2" fmla="*/ 114826 h 647614"/>
                    <a:gd name="connsiteX3" fmla="*/ 900132 w 1168491"/>
                    <a:gd name="connsiteY3" fmla="*/ 0 h 647614"/>
                    <a:gd name="connsiteX0" fmla="*/ 439 w 1170725"/>
                    <a:gd name="connsiteY0" fmla="*/ 647614 h 647614"/>
                    <a:gd name="connsiteX1" fmla="*/ 561860 w 1170725"/>
                    <a:gd name="connsiteY1" fmla="*/ 365434 h 647614"/>
                    <a:gd name="connsiteX2" fmla="*/ 1161534 w 1170725"/>
                    <a:gd name="connsiteY2" fmla="*/ 114826 h 647614"/>
                    <a:gd name="connsiteX3" fmla="*/ 900169 w 1170725"/>
                    <a:gd name="connsiteY3" fmla="*/ 0 h 647614"/>
                    <a:gd name="connsiteX0" fmla="*/ 427 w 1170713"/>
                    <a:gd name="connsiteY0" fmla="*/ 647614 h 647614"/>
                    <a:gd name="connsiteX1" fmla="*/ 561848 w 1170713"/>
                    <a:gd name="connsiteY1" fmla="*/ 365434 h 647614"/>
                    <a:gd name="connsiteX2" fmla="*/ 1161522 w 1170713"/>
                    <a:gd name="connsiteY2" fmla="*/ 114826 h 647614"/>
                    <a:gd name="connsiteX3" fmla="*/ 900157 w 1170713"/>
                    <a:gd name="connsiteY3" fmla="*/ 0 h 647614"/>
                    <a:gd name="connsiteX0" fmla="*/ 197 w 1170483"/>
                    <a:gd name="connsiteY0" fmla="*/ 647614 h 647614"/>
                    <a:gd name="connsiteX1" fmla="*/ 561618 w 1170483"/>
                    <a:gd name="connsiteY1" fmla="*/ 365434 h 647614"/>
                    <a:gd name="connsiteX2" fmla="*/ 1161292 w 1170483"/>
                    <a:gd name="connsiteY2" fmla="*/ 114826 h 647614"/>
                    <a:gd name="connsiteX3" fmla="*/ 899927 w 1170483"/>
                    <a:gd name="connsiteY3" fmla="*/ 0 h 647614"/>
                    <a:gd name="connsiteX0" fmla="*/ 195 w 1170228"/>
                    <a:gd name="connsiteY0" fmla="*/ 647614 h 647614"/>
                    <a:gd name="connsiteX1" fmla="*/ 567374 w 1170228"/>
                    <a:gd name="connsiteY1" fmla="*/ 365434 h 647614"/>
                    <a:gd name="connsiteX2" fmla="*/ 1161290 w 1170228"/>
                    <a:gd name="connsiteY2" fmla="*/ 114826 h 647614"/>
                    <a:gd name="connsiteX3" fmla="*/ 899925 w 1170228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3 w 1170226"/>
                    <a:gd name="connsiteY0" fmla="*/ 647614 h 647614"/>
                    <a:gd name="connsiteX1" fmla="*/ 567372 w 1170226"/>
                    <a:gd name="connsiteY1" fmla="*/ 365434 h 647614"/>
                    <a:gd name="connsiteX2" fmla="*/ 1161288 w 1170226"/>
                    <a:gd name="connsiteY2" fmla="*/ 114826 h 647614"/>
                    <a:gd name="connsiteX3" fmla="*/ 899923 w 1170226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195 w 1170609"/>
                    <a:gd name="connsiteY0" fmla="*/ 647614 h 647614"/>
                    <a:gd name="connsiteX1" fmla="*/ 558738 w 1170609"/>
                    <a:gd name="connsiteY1" fmla="*/ 363930 h 647614"/>
                    <a:gd name="connsiteX2" fmla="*/ 1161290 w 1170609"/>
                    <a:gd name="connsiteY2" fmla="*/ 114826 h 647614"/>
                    <a:gd name="connsiteX3" fmla="*/ 899925 w 1170609"/>
                    <a:gd name="connsiteY3" fmla="*/ 0 h 647614"/>
                    <a:gd name="connsiteX0" fmla="*/ 222 w 1170636"/>
                    <a:gd name="connsiteY0" fmla="*/ 647614 h 647614"/>
                    <a:gd name="connsiteX1" fmla="*/ 558765 w 1170636"/>
                    <a:gd name="connsiteY1" fmla="*/ 363930 h 647614"/>
                    <a:gd name="connsiteX2" fmla="*/ 1161317 w 1170636"/>
                    <a:gd name="connsiteY2" fmla="*/ 114826 h 647614"/>
                    <a:gd name="connsiteX3" fmla="*/ 899952 w 1170636"/>
                    <a:gd name="connsiteY3" fmla="*/ 0 h 647614"/>
                    <a:gd name="connsiteX0" fmla="*/ 459 w 1170873"/>
                    <a:gd name="connsiteY0" fmla="*/ 647614 h 647614"/>
                    <a:gd name="connsiteX1" fmla="*/ 559002 w 1170873"/>
                    <a:gd name="connsiteY1" fmla="*/ 363930 h 647614"/>
                    <a:gd name="connsiteX2" fmla="*/ 1161554 w 1170873"/>
                    <a:gd name="connsiteY2" fmla="*/ 114826 h 647614"/>
                    <a:gd name="connsiteX3" fmla="*/ 900189 w 1170873"/>
                    <a:gd name="connsiteY3" fmla="*/ 0 h 647614"/>
                    <a:gd name="connsiteX0" fmla="*/ 328 w 1170742"/>
                    <a:gd name="connsiteY0" fmla="*/ 647614 h 647614"/>
                    <a:gd name="connsiteX1" fmla="*/ 558871 w 1170742"/>
                    <a:gd name="connsiteY1" fmla="*/ 363930 h 647614"/>
                    <a:gd name="connsiteX2" fmla="*/ 1161423 w 1170742"/>
                    <a:gd name="connsiteY2" fmla="*/ 114826 h 647614"/>
                    <a:gd name="connsiteX3" fmla="*/ 900058 w 1170742"/>
                    <a:gd name="connsiteY3" fmla="*/ 0 h 647614"/>
                    <a:gd name="connsiteX0" fmla="*/ 218 w 1170632"/>
                    <a:gd name="connsiteY0" fmla="*/ 647614 h 647614"/>
                    <a:gd name="connsiteX1" fmla="*/ 558761 w 1170632"/>
                    <a:gd name="connsiteY1" fmla="*/ 363930 h 647614"/>
                    <a:gd name="connsiteX2" fmla="*/ 1161313 w 1170632"/>
                    <a:gd name="connsiteY2" fmla="*/ 114826 h 647614"/>
                    <a:gd name="connsiteX3" fmla="*/ 899948 w 1170632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0414"/>
                    <a:gd name="connsiteY0" fmla="*/ 647614 h 647614"/>
                    <a:gd name="connsiteX1" fmla="*/ 558543 w 1170414"/>
                    <a:gd name="connsiteY1" fmla="*/ 363930 h 647614"/>
                    <a:gd name="connsiteX2" fmla="*/ 1161095 w 1170414"/>
                    <a:gd name="connsiteY2" fmla="*/ 114826 h 647614"/>
                    <a:gd name="connsiteX3" fmla="*/ 899730 w 1170414"/>
                    <a:gd name="connsiteY3" fmla="*/ 0 h 647614"/>
                    <a:gd name="connsiteX0" fmla="*/ 0 w 1177799"/>
                    <a:gd name="connsiteY0" fmla="*/ 647614 h 647614"/>
                    <a:gd name="connsiteX1" fmla="*/ 405960 w 1177799"/>
                    <a:gd name="connsiteY1" fmla="*/ 417298 h 647614"/>
                    <a:gd name="connsiteX2" fmla="*/ 1161095 w 1177799"/>
                    <a:gd name="connsiteY2" fmla="*/ 114826 h 647614"/>
                    <a:gd name="connsiteX3" fmla="*/ 899730 w 1177799"/>
                    <a:gd name="connsiteY3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05960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42"/>
                    <a:gd name="connsiteY0" fmla="*/ 647614 h 647614"/>
                    <a:gd name="connsiteX1" fmla="*/ 414597 w 1161242"/>
                    <a:gd name="connsiteY1" fmla="*/ 417298 h 647614"/>
                    <a:gd name="connsiteX2" fmla="*/ 928363 w 1161242"/>
                    <a:gd name="connsiteY2" fmla="*/ 235289 h 647614"/>
                    <a:gd name="connsiteX3" fmla="*/ 1161095 w 1161242"/>
                    <a:gd name="connsiteY3" fmla="*/ 114826 h 647614"/>
                    <a:gd name="connsiteX4" fmla="*/ 899730 w 1161242"/>
                    <a:gd name="connsiteY4" fmla="*/ 0 h 647614"/>
                    <a:gd name="connsiteX0" fmla="*/ 0 w 1161275"/>
                    <a:gd name="connsiteY0" fmla="*/ 647614 h 647614"/>
                    <a:gd name="connsiteX1" fmla="*/ 414597 w 1161275"/>
                    <a:gd name="connsiteY1" fmla="*/ 417298 h 647614"/>
                    <a:gd name="connsiteX2" fmla="*/ 928363 w 1161275"/>
                    <a:gd name="connsiteY2" fmla="*/ 235289 h 647614"/>
                    <a:gd name="connsiteX3" fmla="*/ 1161095 w 1161275"/>
                    <a:gd name="connsiteY3" fmla="*/ 114826 h 647614"/>
                    <a:gd name="connsiteX4" fmla="*/ 899730 w 1161275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1134"/>
                    <a:gd name="connsiteY0" fmla="*/ 647614 h 647614"/>
                    <a:gd name="connsiteX1" fmla="*/ 414597 w 1161134"/>
                    <a:gd name="connsiteY1" fmla="*/ 417298 h 647614"/>
                    <a:gd name="connsiteX2" fmla="*/ 928363 w 1161134"/>
                    <a:gd name="connsiteY2" fmla="*/ 235289 h 647614"/>
                    <a:gd name="connsiteX3" fmla="*/ 1161095 w 1161134"/>
                    <a:gd name="connsiteY3" fmla="*/ 114826 h 647614"/>
                    <a:gd name="connsiteX4" fmla="*/ 899730 w 1161134"/>
                    <a:gd name="connsiteY4" fmla="*/ 0 h 647614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0 w 1166891"/>
                    <a:gd name="connsiteY0" fmla="*/ 645359 h 645359"/>
                    <a:gd name="connsiteX1" fmla="*/ 420354 w 1166891"/>
                    <a:gd name="connsiteY1" fmla="*/ 417298 h 645359"/>
                    <a:gd name="connsiteX2" fmla="*/ 934120 w 1166891"/>
                    <a:gd name="connsiteY2" fmla="*/ 235289 h 645359"/>
                    <a:gd name="connsiteX3" fmla="*/ 1166852 w 1166891"/>
                    <a:gd name="connsiteY3" fmla="*/ 114826 h 645359"/>
                    <a:gd name="connsiteX4" fmla="*/ 905487 w 1166891"/>
                    <a:gd name="connsiteY4" fmla="*/ 0 h 645359"/>
                    <a:gd name="connsiteX0" fmla="*/ 24 w 1166915"/>
                    <a:gd name="connsiteY0" fmla="*/ 645359 h 645359"/>
                    <a:gd name="connsiteX1" fmla="*/ 420378 w 1166915"/>
                    <a:gd name="connsiteY1" fmla="*/ 417298 h 645359"/>
                    <a:gd name="connsiteX2" fmla="*/ 934144 w 1166915"/>
                    <a:gd name="connsiteY2" fmla="*/ 235289 h 645359"/>
                    <a:gd name="connsiteX3" fmla="*/ 1166876 w 1166915"/>
                    <a:gd name="connsiteY3" fmla="*/ 114826 h 645359"/>
                    <a:gd name="connsiteX4" fmla="*/ 905511 w 1166915"/>
                    <a:gd name="connsiteY4" fmla="*/ 0 h 645359"/>
                    <a:gd name="connsiteX0" fmla="*/ 326 w 1167217"/>
                    <a:gd name="connsiteY0" fmla="*/ 645359 h 645359"/>
                    <a:gd name="connsiteX1" fmla="*/ 420680 w 1167217"/>
                    <a:gd name="connsiteY1" fmla="*/ 417298 h 645359"/>
                    <a:gd name="connsiteX2" fmla="*/ 934446 w 1167217"/>
                    <a:gd name="connsiteY2" fmla="*/ 235289 h 645359"/>
                    <a:gd name="connsiteX3" fmla="*/ 1167178 w 1167217"/>
                    <a:gd name="connsiteY3" fmla="*/ 114826 h 645359"/>
                    <a:gd name="connsiteX4" fmla="*/ 905813 w 1167217"/>
                    <a:gd name="connsiteY4" fmla="*/ 0 h 645359"/>
                    <a:gd name="csX0" fmla="*/ 0 w 1166891"/>
                    <a:gd name="csY0" fmla="*/ 645359 h 645359"/>
                    <a:gd name="csX1" fmla="*/ 89152 w 1166891"/>
                    <a:gd name="csY1" fmla="*/ 555255 h 645359"/>
                    <a:gd name="csX2" fmla="*/ 420354 w 1166891"/>
                    <a:gd name="csY2" fmla="*/ 417298 h 645359"/>
                    <a:gd name="csX3" fmla="*/ 934120 w 1166891"/>
                    <a:gd name="csY3" fmla="*/ 235289 h 645359"/>
                    <a:gd name="csX4" fmla="*/ 1166852 w 1166891"/>
                    <a:gd name="csY4" fmla="*/ 114826 h 645359"/>
                    <a:gd name="csX5" fmla="*/ 905487 w 1166891"/>
                    <a:gd name="csY5" fmla="*/ 0 h 645359"/>
                    <a:gd name="csX0" fmla="*/ 23718 w 1107103"/>
                    <a:gd name="csY0" fmla="*/ 643170 h 643170"/>
                    <a:gd name="csX1" fmla="*/ 29364 w 1107103"/>
                    <a:gd name="csY1" fmla="*/ 555255 h 643170"/>
                    <a:gd name="csX2" fmla="*/ 360566 w 1107103"/>
                    <a:gd name="csY2" fmla="*/ 417298 h 643170"/>
                    <a:gd name="csX3" fmla="*/ 874332 w 1107103"/>
                    <a:gd name="csY3" fmla="*/ 235289 h 643170"/>
                    <a:gd name="csX4" fmla="*/ 1107064 w 1107103"/>
                    <a:gd name="csY4" fmla="*/ 114826 h 643170"/>
                    <a:gd name="csX5" fmla="*/ 845699 w 1107103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  <a:gd name="csX0" fmla="*/ 0 w 1083385"/>
                    <a:gd name="csY0" fmla="*/ 643170 h 643170"/>
                    <a:gd name="csX1" fmla="*/ 5646 w 1083385"/>
                    <a:gd name="csY1" fmla="*/ 555255 h 643170"/>
                    <a:gd name="csX2" fmla="*/ 336848 w 1083385"/>
                    <a:gd name="csY2" fmla="*/ 417298 h 643170"/>
                    <a:gd name="csX3" fmla="*/ 850614 w 1083385"/>
                    <a:gd name="csY3" fmla="*/ 235289 h 643170"/>
                    <a:gd name="csX4" fmla="*/ 1083346 w 1083385"/>
                    <a:gd name="csY4" fmla="*/ 114826 h 643170"/>
                    <a:gd name="csX5" fmla="*/ 821981 w 1083385"/>
                    <a:gd name="csY5" fmla="*/ 0 h 6431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</a:cxnLst>
                  <a:rect l="l" t="t" r="r" b="b"/>
                  <a:pathLst>
                    <a:path w="1083385" h="643170">
                      <a:moveTo>
                        <a:pt x="0" y="643170"/>
                      </a:moveTo>
                      <a:lnTo>
                        <a:pt x="5646" y="555255"/>
                      </a:lnTo>
                      <a:cubicBezTo>
                        <a:pt x="71530" y="501922"/>
                        <a:pt x="196020" y="470626"/>
                        <a:pt x="336848" y="417298"/>
                      </a:cubicBezTo>
                      <a:cubicBezTo>
                        <a:pt x="507484" y="354909"/>
                        <a:pt x="679359" y="295959"/>
                        <a:pt x="850614" y="235289"/>
                      </a:cubicBezTo>
                      <a:cubicBezTo>
                        <a:pt x="976470" y="184877"/>
                        <a:pt x="1085769" y="142698"/>
                        <a:pt x="1083346" y="114826"/>
                      </a:cubicBezTo>
                      <a:cubicBezTo>
                        <a:pt x="1078408" y="58022"/>
                        <a:pt x="922339" y="35994"/>
                        <a:pt x="821981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0" name="Freeform 35">
                  <a:extLst>
                    <a:ext uri="{FF2B5EF4-FFF2-40B4-BE49-F238E27FC236}">
                      <a16:creationId xmlns:a16="http://schemas.microsoft.com/office/drawing/2014/main" id="{C2DC86DE-F4C9-CEE6-19CA-EDCDE9249A67}"/>
                    </a:ext>
                  </a:extLst>
                </p:cNvPr>
                <p:cNvSpPr/>
                <p:nvPr/>
              </p:nvSpPr>
              <p:spPr>
                <a:xfrm flipV="1">
                  <a:off x="3611493" y="730954"/>
                  <a:ext cx="1794608" cy="203135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2163" h="645359">
                      <a:moveTo>
                        <a:pt x="0" y="645359"/>
                      </a:moveTo>
                      <a:cubicBezTo>
                        <a:pt x="99437" y="531950"/>
                        <a:pt x="463286" y="403086"/>
                        <a:pt x="673790" y="336871"/>
                      </a:cubicBezTo>
                      <a:cubicBezTo>
                        <a:pt x="874173" y="273840"/>
                        <a:pt x="1001475" y="252302"/>
                        <a:pt x="1142589" y="136624"/>
                      </a:cubicBezTo>
                      <a:cubicBezTo>
                        <a:pt x="1195025" y="93640"/>
                        <a:pt x="1128079" y="42759"/>
                        <a:pt x="110482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1" name="Freeform 35">
                  <a:extLst>
                    <a:ext uri="{FF2B5EF4-FFF2-40B4-BE49-F238E27FC236}">
                      <a16:creationId xmlns:a16="http://schemas.microsoft.com/office/drawing/2014/main" id="{627C2CF7-F68A-E538-AC13-A3A4644D1A2D}"/>
                    </a:ext>
                  </a:extLst>
                </p:cNvPr>
                <p:cNvSpPr/>
                <p:nvPr/>
              </p:nvSpPr>
              <p:spPr>
                <a:xfrm flipV="1">
                  <a:off x="3578639" y="1556880"/>
                  <a:ext cx="1729611" cy="1211376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071"/>
                    <a:gd name="connsiteY0" fmla="*/ 645359 h 645359"/>
                    <a:gd name="connsiteX1" fmla="*/ 720052 w 1120071"/>
                    <a:gd name="connsiteY1" fmla="*/ 449777 h 645359"/>
                    <a:gd name="connsiteX2" fmla="*/ 1080907 w 1120071"/>
                    <a:gd name="connsiteY2" fmla="*/ 219084 h 645359"/>
                    <a:gd name="connsiteX3" fmla="*/ 1100198 w 1120071"/>
                    <a:gd name="connsiteY3" fmla="*/ 0 h 64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071" h="645359">
                      <a:moveTo>
                        <a:pt x="0" y="645359"/>
                      </a:moveTo>
                      <a:cubicBezTo>
                        <a:pt x="222802" y="577385"/>
                        <a:pt x="552238" y="513211"/>
                        <a:pt x="720052" y="449777"/>
                      </a:cubicBezTo>
                      <a:cubicBezTo>
                        <a:pt x="901197" y="381304"/>
                        <a:pt x="1009839" y="323225"/>
                        <a:pt x="1080907" y="219084"/>
                      </a:cubicBezTo>
                      <a:cubicBezTo>
                        <a:pt x="1136233" y="138012"/>
                        <a:pt x="1123453" y="42759"/>
                        <a:pt x="11001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2" name="Freeform 35">
                  <a:extLst>
                    <a:ext uri="{FF2B5EF4-FFF2-40B4-BE49-F238E27FC236}">
                      <a16:creationId xmlns:a16="http://schemas.microsoft.com/office/drawing/2014/main" id="{60223CFF-443C-06B0-E63C-8AD471177043}"/>
                    </a:ext>
                  </a:extLst>
                </p:cNvPr>
                <p:cNvSpPr/>
                <p:nvPr/>
              </p:nvSpPr>
              <p:spPr>
                <a:xfrm flipV="1">
                  <a:off x="3583400" y="1837873"/>
                  <a:ext cx="1670452" cy="905977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6507" h="627224">
                      <a:moveTo>
                        <a:pt x="0" y="627224"/>
                      </a:moveTo>
                      <a:cubicBezTo>
                        <a:pt x="263813" y="585627"/>
                        <a:pt x="539112" y="530714"/>
                        <a:pt x="716897" y="459668"/>
                      </a:cubicBezTo>
                      <a:cubicBezTo>
                        <a:pt x="894682" y="388622"/>
                        <a:pt x="1004854" y="280067"/>
                        <a:pt x="1066710" y="200949"/>
                      </a:cubicBezTo>
                      <a:cubicBezTo>
                        <a:pt x="1111139" y="144121"/>
                        <a:pt x="1104524" y="62542"/>
                        <a:pt x="1106507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3" name="Freeform 35">
                  <a:extLst>
                    <a:ext uri="{FF2B5EF4-FFF2-40B4-BE49-F238E27FC236}">
                      <a16:creationId xmlns:a16="http://schemas.microsoft.com/office/drawing/2014/main" id="{13560788-F953-040B-4499-AB2292C1A66A}"/>
                    </a:ext>
                  </a:extLst>
                </p:cNvPr>
                <p:cNvSpPr/>
                <p:nvPr/>
              </p:nvSpPr>
              <p:spPr>
                <a:xfrm flipV="1">
                  <a:off x="3576254" y="2073615"/>
                  <a:ext cx="1644897" cy="686904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202" h="614444">
                      <a:moveTo>
                        <a:pt x="0" y="614444"/>
                      </a:moveTo>
                      <a:cubicBezTo>
                        <a:pt x="263813" y="572847"/>
                        <a:pt x="548538" y="517579"/>
                        <a:pt x="721745" y="451148"/>
                      </a:cubicBezTo>
                      <a:cubicBezTo>
                        <a:pt x="894952" y="384717"/>
                        <a:pt x="974141" y="294833"/>
                        <a:pt x="1039241" y="215860"/>
                      </a:cubicBezTo>
                      <a:cubicBezTo>
                        <a:pt x="1090964" y="153114"/>
                        <a:pt x="1112604" y="47631"/>
                        <a:pt x="1116202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4" name="Freeform 35">
                  <a:extLst>
                    <a:ext uri="{FF2B5EF4-FFF2-40B4-BE49-F238E27FC236}">
                      <a16:creationId xmlns:a16="http://schemas.microsoft.com/office/drawing/2014/main" id="{1CF2ED51-06E0-62AC-BE42-7B0C9721A2FA}"/>
                    </a:ext>
                  </a:extLst>
                </p:cNvPr>
                <p:cNvSpPr/>
                <p:nvPr/>
              </p:nvSpPr>
              <p:spPr>
                <a:xfrm flipV="1">
                  <a:off x="3590278" y="2334690"/>
                  <a:ext cx="1608093" cy="449241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  <a:gd name="connsiteX0" fmla="*/ 0 w 1107998"/>
                    <a:gd name="connsiteY0" fmla="*/ 604826 h 604826"/>
                    <a:gd name="connsiteX1" fmla="*/ 721745 w 1107998"/>
                    <a:gd name="connsiteY1" fmla="*/ 463972 h 604826"/>
                    <a:gd name="connsiteX2" fmla="*/ 1031037 w 1107998"/>
                    <a:gd name="connsiteY2" fmla="*/ 215860 h 604826"/>
                    <a:gd name="connsiteX3" fmla="*/ 1107998 w 1107998"/>
                    <a:gd name="connsiteY3" fmla="*/ 0 h 60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7998" h="604826">
                      <a:moveTo>
                        <a:pt x="0" y="604826"/>
                      </a:moveTo>
                      <a:cubicBezTo>
                        <a:pt x="293346" y="508728"/>
                        <a:pt x="549905" y="528800"/>
                        <a:pt x="721745" y="463972"/>
                      </a:cubicBezTo>
                      <a:cubicBezTo>
                        <a:pt x="893585" y="399144"/>
                        <a:pt x="945081" y="340496"/>
                        <a:pt x="1031037" y="215860"/>
                      </a:cubicBezTo>
                      <a:cubicBezTo>
                        <a:pt x="1072648" y="155524"/>
                        <a:pt x="1094555" y="44425"/>
                        <a:pt x="1107998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45" name="Freeform 35">
                  <a:extLst>
                    <a:ext uri="{FF2B5EF4-FFF2-40B4-BE49-F238E27FC236}">
                      <a16:creationId xmlns:a16="http://schemas.microsoft.com/office/drawing/2014/main" id="{71BEEA06-7686-3702-5A5B-81047896AABB}"/>
                    </a:ext>
                  </a:extLst>
                </p:cNvPr>
                <p:cNvSpPr/>
                <p:nvPr/>
              </p:nvSpPr>
              <p:spPr>
                <a:xfrm flipV="1">
                  <a:off x="3585511" y="2616180"/>
                  <a:ext cx="1591426" cy="186803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96030"/>
                    <a:gd name="connsiteY0" fmla="*/ 647614 h 647614"/>
                    <a:gd name="connsiteX1" fmla="*/ 391687 w 1096030"/>
                    <a:gd name="connsiteY1" fmla="*/ 403018 h 647614"/>
                    <a:gd name="connsiteX2" fmla="*/ 1074853 w 1096030"/>
                    <a:gd name="connsiteY2" fmla="*/ 183980 h 647614"/>
                    <a:gd name="connsiteX3" fmla="*/ 908493 w 1096030"/>
                    <a:gd name="connsiteY3" fmla="*/ 0 h 647614"/>
                    <a:gd name="connsiteX0" fmla="*/ 132 w 1196503"/>
                    <a:gd name="connsiteY0" fmla="*/ 647614 h 647614"/>
                    <a:gd name="connsiteX1" fmla="*/ 391693 w 1196503"/>
                    <a:gd name="connsiteY1" fmla="*/ 403018 h 647614"/>
                    <a:gd name="connsiteX2" fmla="*/ 1181379 w 1196503"/>
                    <a:gd name="connsiteY2" fmla="*/ 99793 h 647614"/>
                    <a:gd name="connsiteX3" fmla="*/ 908499 w 1196503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4 w 1187157"/>
                    <a:gd name="connsiteY0" fmla="*/ 647614 h 647614"/>
                    <a:gd name="connsiteX1" fmla="*/ 616183 w 1187157"/>
                    <a:gd name="connsiteY1" fmla="*/ 345139 h 647614"/>
                    <a:gd name="connsiteX2" fmla="*/ 1181311 w 1187157"/>
                    <a:gd name="connsiteY2" fmla="*/ 99793 h 647614"/>
                    <a:gd name="connsiteX3" fmla="*/ 908431 w 1187157"/>
                    <a:gd name="connsiteY3" fmla="*/ 0 h 647614"/>
                    <a:gd name="connsiteX0" fmla="*/ 65 w 1187158"/>
                    <a:gd name="connsiteY0" fmla="*/ 647614 h 647614"/>
                    <a:gd name="connsiteX1" fmla="*/ 616184 w 1187158"/>
                    <a:gd name="connsiteY1" fmla="*/ 345139 h 647614"/>
                    <a:gd name="connsiteX2" fmla="*/ 1181312 w 1187158"/>
                    <a:gd name="connsiteY2" fmla="*/ 99793 h 647614"/>
                    <a:gd name="connsiteX3" fmla="*/ 908432 w 1187158"/>
                    <a:gd name="connsiteY3" fmla="*/ 0 h 647614"/>
                    <a:gd name="connsiteX0" fmla="*/ 65 w 1178521"/>
                    <a:gd name="connsiteY0" fmla="*/ 647614 h 647614"/>
                    <a:gd name="connsiteX1" fmla="*/ 607547 w 1178521"/>
                    <a:gd name="connsiteY1" fmla="*/ 345139 h 647614"/>
                    <a:gd name="connsiteX2" fmla="*/ 1172675 w 1178521"/>
                    <a:gd name="connsiteY2" fmla="*/ 99793 h 647614"/>
                    <a:gd name="connsiteX3" fmla="*/ 899795 w 1178521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8 w 1178474"/>
                    <a:gd name="connsiteY0" fmla="*/ 647614 h 647614"/>
                    <a:gd name="connsiteX1" fmla="*/ 607500 w 1178474"/>
                    <a:gd name="connsiteY1" fmla="*/ 345139 h 647614"/>
                    <a:gd name="connsiteX2" fmla="*/ 1172628 w 1178474"/>
                    <a:gd name="connsiteY2" fmla="*/ 99793 h 647614"/>
                    <a:gd name="connsiteX3" fmla="*/ 899748 w 1178474"/>
                    <a:gd name="connsiteY3" fmla="*/ 0 h 647614"/>
                    <a:gd name="connsiteX0" fmla="*/ 143 w 1178599"/>
                    <a:gd name="connsiteY0" fmla="*/ 647614 h 647614"/>
                    <a:gd name="connsiteX1" fmla="*/ 607625 w 1178599"/>
                    <a:gd name="connsiteY1" fmla="*/ 345139 h 647614"/>
                    <a:gd name="connsiteX2" fmla="*/ 1172753 w 1178599"/>
                    <a:gd name="connsiteY2" fmla="*/ 99793 h 647614"/>
                    <a:gd name="connsiteX3" fmla="*/ 899873 w 1178599"/>
                    <a:gd name="connsiteY3" fmla="*/ 0 h 647614"/>
                    <a:gd name="connsiteX0" fmla="*/ 135 w 1178591"/>
                    <a:gd name="connsiteY0" fmla="*/ 647614 h 647614"/>
                    <a:gd name="connsiteX1" fmla="*/ 607617 w 1178591"/>
                    <a:gd name="connsiteY1" fmla="*/ 345139 h 647614"/>
                    <a:gd name="connsiteX2" fmla="*/ 1172745 w 1178591"/>
                    <a:gd name="connsiteY2" fmla="*/ 99793 h 647614"/>
                    <a:gd name="connsiteX3" fmla="*/ 899865 w 1178591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8809"/>
                    <a:gd name="connsiteY0" fmla="*/ 647614 h 647614"/>
                    <a:gd name="connsiteX1" fmla="*/ 607835 w 1178809"/>
                    <a:gd name="connsiteY1" fmla="*/ 345139 h 647614"/>
                    <a:gd name="connsiteX2" fmla="*/ 1172963 w 1178809"/>
                    <a:gd name="connsiteY2" fmla="*/ 99793 h 647614"/>
                    <a:gd name="connsiteX3" fmla="*/ 900083 w 1178809"/>
                    <a:gd name="connsiteY3" fmla="*/ 0 h 647614"/>
                    <a:gd name="connsiteX0" fmla="*/ 353 w 1179874"/>
                    <a:gd name="connsiteY0" fmla="*/ 647614 h 647614"/>
                    <a:gd name="connsiteX1" fmla="*/ 607835 w 1179874"/>
                    <a:gd name="connsiteY1" fmla="*/ 345139 h 647614"/>
                    <a:gd name="connsiteX2" fmla="*/ 1172963 w 1179874"/>
                    <a:gd name="connsiteY2" fmla="*/ 99793 h 647614"/>
                    <a:gd name="connsiteX3" fmla="*/ 900083 w 1179874"/>
                    <a:gd name="connsiteY3" fmla="*/ 0 h 647614"/>
                    <a:gd name="connsiteX0" fmla="*/ 368 w 1168692"/>
                    <a:gd name="connsiteY0" fmla="*/ 647614 h 647614"/>
                    <a:gd name="connsiteX1" fmla="*/ 607850 w 1168692"/>
                    <a:gd name="connsiteY1" fmla="*/ 345139 h 647614"/>
                    <a:gd name="connsiteX2" fmla="*/ 1161463 w 1168692"/>
                    <a:gd name="connsiteY2" fmla="*/ 114826 h 647614"/>
                    <a:gd name="connsiteX3" fmla="*/ 900098 w 1168692"/>
                    <a:gd name="connsiteY3" fmla="*/ 0 h 647614"/>
                    <a:gd name="connsiteX0" fmla="*/ 368 w 1165456"/>
                    <a:gd name="connsiteY0" fmla="*/ 647614 h 647614"/>
                    <a:gd name="connsiteX1" fmla="*/ 607850 w 1165456"/>
                    <a:gd name="connsiteY1" fmla="*/ 345139 h 647614"/>
                    <a:gd name="connsiteX2" fmla="*/ 1161463 w 1165456"/>
                    <a:gd name="connsiteY2" fmla="*/ 114826 h 647614"/>
                    <a:gd name="connsiteX3" fmla="*/ 900098 w 1165456"/>
                    <a:gd name="connsiteY3" fmla="*/ 0 h 647614"/>
                    <a:gd name="connsiteX0" fmla="*/ 368 w 1165649"/>
                    <a:gd name="connsiteY0" fmla="*/ 647614 h 647614"/>
                    <a:gd name="connsiteX1" fmla="*/ 607850 w 1165649"/>
                    <a:gd name="connsiteY1" fmla="*/ 345139 h 647614"/>
                    <a:gd name="connsiteX2" fmla="*/ 1161463 w 1165649"/>
                    <a:gd name="connsiteY2" fmla="*/ 114826 h 647614"/>
                    <a:gd name="connsiteX3" fmla="*/ 900098 w 1165649"/>
                    <a:gd name="connsiteY3" fmla="*/ 0 h 647614"/>
                    <a:gd name="connsiteX0" fmla="*/ 372 w 1165654"/>
                    <a:gd name="connsiteY0" fmla="*/ 647614 h 647614"/>
                    <a:gd name="connsiteX1" fmla="*/ 607854 w 1165654"/>
                    <a:gd name="connsiteY1" fmla="*/ 345139 h 647614"/>
                    <a:gd name="connsiteX2" fmla="*/ 1161467 w 1165654"/>
                    <a:gd name="connsiteY2" fmla="*/ 114826 h 647614"/>
                    <a:gd name="connsiteX3" fmla="*/ 900102 w 1165654"/>
                    <a:gd name="connsiteY3" fmla="*/ 0 h 647614"/>
                    <a:gd name="connsiteX0" fmla="*/ 372 w 1206550"/>
                    <a:gd name="connsiteY0" fmla="*/ 645359 h 645359"/>
                    <a:gd name="connsiteX1" fmla="*/ 607854 w 1206550"/>
                    <a:gd name="connsiteY1" fmla="*/ 342884 h 645359"/>
                    <a:gd name="connsiteX2" fmla="*/ 1161467 w 1206550"/>
                    <a:gd name="connsiteY2" fmla="*/ 112571 h 645359"/>
                    <a:gd name="connsiteX3" fmla="*/ 1105196 w 1206550"/>
                    <a:gd name="connsiteY3" fmla="*/ 0 h 645359"/>
                    <a:gd name="connsiteX0" fmla="*/ 372 w 1190931"/>
                    <a:gd name="connsiteY0" fmla="*/ 645359 h 645359"/>
                    <a:gd name="connsiteX1" fmla="*/ 607854 w 1190931"/>
                    <a:gd name="connsiteY1" fmla="*/ 342884 h 645359"/>
                    <a:gd name="connsiteX2" fmla="*/ 1161467 w 1190931"/>
                    <a:gd name="connsiteY2" fmla="*/ 112571 h 645359"/>
                    <a:gd name="connsiteX3" fmla="*/ 1105196 w 1190931"/>
                    <a:gd name="connsiteY3" fmla="*/ 0 h 645359"/>
                    <a:gd name="connsiteX0" fmla="*/ 365 w 1172121"/>
                    <a:gd name="connsiteY0" fmla="*/ 645359 h 645359"/>
                    <a:gd name="connsiteX1" fmla="*/ 607847 w 1172121"/>
                    <a:gd name="connsiteY1" fmla="*/ 342884 h 645359"/>
                    <a:gd name="connsiteX2" fmla="*/ 1138329 w 1172121"/>
                    <a:gd name="connsiteY2" fmla="*/ 136624 h 645359"/>
                    <a:gd name="connsiteX3" fmla="*/ 1105189 w 1172121"/>
                    <a:gd name="connsiteY3" fmla="*/ 0 h 645359"/>
                    <a:gd name="connsiteX0" fmla="*/ 365 w 1164663"/>
                    <a:gd name="connsiteY0" fmla="*/ 645359 h 645359"/>
                    <a:gd name="connsiteX1" fmla="*/ 607847 w 1164663"/>
                    <a:gd name="connsiteY1" fmla="*/ 342884 h 645359"/>
                    <a:gd name="connsiteX2" fmla="*/ 1138329 w 1164663"/>
                    <a:gd name="connsiteY2" fmla="*/ 136624 h 645359"/>
                    <a:gd name="connsiteX3" fmla="*/ 1105189 w 1164663"/>
                    <a:gd name="connsiteY3" fmla="*/ 0 h 645359"/>
                    <a:gd name="connsiteX0" fmla="*/ 318 w 1167212"/>
                    <a:gd name="connsiteY0" fmla="*/ 645359 h 645359"/>
                    <a:gd name="connsiteX1" fmla="*/ 674108 w 1167212"/>
                    <a:gd name="connsiteY1" fmla="*/ 336871 h 645359"/>
                    <a:gd name="connsiteX2" fmla="*/ 1138282 w 1167212"/>
                    <a:gd name="connsiteY2" fmla="*/ 136624 h 645359"/>
                    <a:gd name="connsiteX3" fmla="*/ 1105142 w 1167212"/>
                    <a:gd name="connsiteY3" fmla="*/ 0 h 645359"/>
                    <a:gd name="connsiteX0" fmla="*/ 324 w 1167218"/>
                    <a:gd name="connsiteY0" fmla="*/ 645359 h 645359"/>
                    <a:gd name="connsiteX1" fmla="*/ 674114 w 1167218"/>
                    <a:gd name="connsiteY1" fmla="*/ 336871 h 645359"/>
                    <a:gd name="connsiteX2" fmla="*/ 1138288 w 1167218"/>
                    <a:gd name="connsiteY2" fmla="*/ 136624 h 645359"/>
                    <a:gd name="connsiteX3" fmla="*/ 1105148 w 1167218"/>
                    <a:gd name="connsiteY3" fmla="*/ 0 h 645359"/>
                    <a:gd name="connsiteX0" fmla="*/ 318 w 1170906"/>
                    <a:gd name="connsiteY0" fmla="*/ 645359 h 645359"/>
                    <a:gd name="connsiteX1" fmla="*/ 674108 w 1170906"/>
                    <a:gd name="connsiteY1" fmla="*/ 336871 h 645359"/>
                    <a:gd name="connsiteX2" fmla="*/ 1142907 w 1170906"/>
                    <a:gd name="connsiteY2" fmla="*/ 136624 h 645359"/>
                    <a:gd name="connsiteX3" fmla="*/ 1105142 w 1170906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869"/>
                    <a:gd name="connsiteY0" fmla="*/ 645359 h 645359"/>
                    <a:gd name="connsiteX1" fmla="*/ 674108 w 1162869"/>
                    <a:gd name="connsiteY1" fmla="*/ 336871 h 645359"/>
                    <a:gd name="connsiteX2" fmla="*/ 1142907 w 1162869"/>
                    <a:gd name="connsiteY2" fmla="*/ 136624 h 645359"/>
                    <a:gd name="connsiteX3" fmla="*/ 1105142 w 1162869"/>
                    <a:gd name="connsiteY3" fmla="*/ 0 h 645359"/>
                    <a:gd name="connsiteX0" fmla="*/ 318 w 1162481"/>
                    <a:gd name="connsiteY0" fmla="*/ 645359 h 645359"/>
                    <a:gd name="connsiteX1" fmla="*/ 674108 w 1162481"/>
                    <a:gd name="connsiteY1" fmla="*/ 336871 h 645359"/>
                    <a:gd name="connsiteX2" fmla="*/ 1142907 w 1162481"/>
                    <a:gd name="connsiteY2" fmla="*/ 136624 h 645359"/>
                    <a:gd name="connsiteX3" fmla="*/ 1105142 w 1162481"/>
                    <a:gd name="connsiteY3" fmla="*/ 0 h 645359"/>
                    <a:gd name="connsiteX0" fmla="*/ 321 w 1162484"/>
                    <a:gd name="connsiteY0" fmla="*/ 645359 h 645359"/>
                    <a:gd name="connsiteX1" fmla="*/ 674111 w 1162484"/>
                    <a:gd name="connsiteY1" fmla="*/ 336871 h 645359"/>
                    <a:gd name="connsiteX2" fmla="*/ 1142910 w 1162484"/>
                    <a:gd name="connsiteY2" fmla="*/ 136624 h 645359"/>
                    <a:gd name="connsiteX3" fmla="*/ 1105145 w 1162484"/>
                    <a:gd name="connsiteY3" fmla="*/ 0 h 645359"/>
                    <a:gd name="connsiteX0" fmla="*/ 0 w 1162163"/>
                    <a:gd name="connsiteY0" fmla="*/ 645359 h 645359"/>
                    <a:gd name="connsiteX1" fmla="*/ 673790 w 1162163"/>
                    <a:gd name="connsiteY1" fmla="*/ 336871 h 645359"/>
                    <a:gd name="connsiteX2" fmla="*/ 1142589 w 1162163"/>
                    <a:gd name="connsiteY2" fmla="*/ 136624 h 645359"/>
                    <a:gd name="connsiteX3" fmla="*/ 1104824 w 116216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66893"/>
                    <a:gd name="connsiteY0" fmla="*/ 645359 h 645359"/>
                    <a:gd name="connsiteX1" fmla="*/ 724678 w 1166893"/>
                    <a:gd name="connsiteY1" fmla="*/ 449777 h 645359"/>
                    <a:gd name="connsiteX2" fmla="*/ 1142589 w 1166893"/>
                    <a:gd name="connsiteY2" fmla="*/ 136624 h 645359"/>
                    <a:gd name="connsiteX3" fmla="*/ 1104824 w 1166893"/>
                    <a:gd name="connsiteY3" fmla="*/ 0 h 645359"/>
                    <a:gd name="connsiteX0" fmla="*/ 0 w 1127660"/>
                    <a:gd name="connsiteY0" fmla="*/ 645359 h 645359"/>
                    <a:gd name="connsiteX1" fmla="*/ 724678 w 1127660"/>
                    <a:gd name="connsiteY1" fmla="*/ 449777 h 645359"/>
                    <a:gd name="connsiteX2" fmla="*/ 1085533 w 1127660"/>
                    <a:gd name="connsiteY2" fmla="*/ 219084 h 645359"/>
                    <a:gd name="connsiteX3" fmla="*/ 1104824 w 1127660"/>
                    <a:gd name="connsiteY3" fmla="*/ 0 h 645359"/>
                    <a:gd name="connsiteX0" fmla="*/ 0 w 1125407"/>
                    <a:gd name="connsiteY0" fmla="*/ 645359 h 645359"/>
                    <a:gd name="connsiteX1" fmla="*/ 724678 w 1125407"/>
                    <a:gd name="connsiteY1" fmla="*/ 449777 h 645359"/>
                    <a:gd name="connsiteX2" fmla="*/ 1085533 w 1125407"/>
                    <a:gd name="connsiteY2" fmla="*/ 219084 h 645359"/>
                    <a:gd name="connsiteX3" fmla="*/ 1104824 w 1125407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0781"/>
                    <a:gd name="connsiteY0" fmla="*/ 645359 h 645359"/>
                    <a:gd name="connsiteX1" fmla="*/ 720052 w 1120781"/>
                    <a:gd name="connsiteY1" fmla="*/ 449777 h 645359"/>
                    <a:gd name="connsiteX2" fmla="*/ 1080907 w 1120781"/>
                    <a:gd name="connsiteY2" fmla="*/ 219084 h 645359"/>
                    <a:gd name="connsiteX3" fmla="*/ 1100198 w 1120781"/>
                    <a:gd name="connsiteY3" fmla="*/ 0 h 645359"/>
                    <a:gd name="connsiteX0" fmla="*/ 0 w 1123233"/>
                    <a:gd name="connsiteY0" fmla="*/ 645359 h 645359"/>
                    <a:gd name="connsiteX1" fmla="*/ 716897 w 1123233"/>
                    <a:gd name="connsiteY1" fmla="*/ 477803 h 645359"/>
                    <a:gd name="connsiteX2" fmla="*/ 1080907 w 1123233"/>
                    <a:gd name="connsiteY2" fmla="*/ 219084 h 645359"/>
                    <a:gd name="connsiteX3" fmla="*/ 1100198 w 1123233"/>
                    <a:gd name="connsiteY3" fmla="*/ 0 h 645359"/>
                    <a:gd name="connsiteX0" fmla="*/ 0 w 1115198"/>
                    <a:gd name="connsiteY0" fmla="*/ 645359 h 645359"/>
                    <a:gd name="connsiteX1" fmla="*/ 716897 w 1115198"/>
                    <a:gd name="connsiteY1" fmla="*/ 477803 h 645359"/>
                    <a:gd name="connsiteX2" fmla="*/ 1061979 w 1115198"/>
                    <a:gd name="connsiteY2" fmla="*/ 219084 h 645359"/>
                    <a:gd name="connsiteX3" fmla="*/ 1100198 w 1115198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09827"/>
                    <a:gd name="connsiteY0" fmla="*/ 645359 h 645359"/>
                    <a:gd name="connsiteX1" fmla="*/ 716897 w 1109827"/>
                    <a:gd name="connsiteY1" fmla="*/ 477803 h 645359"/>
                    <a:gd name="connsiteX2" fmla="*/ 1061979 w 1109827"/>
                    <a:gd name="connsiteY2" fmla="*/ 219084 h 645359"/>
                    <a:gd name="connsiteX3" fmla="*/ 1100198 w 1109827"/>
                    <a:gd name="connsiteY3" fmla="*/ 0 h 645359"/>
                    <a:gd name="connsiteX0" fmla="*/ 0 w 1117464"/>
                    <a:gd name="connsiteY0" fmla="*/ 627224 h 627224"/>
                    <a:gd name="connsiteX1" fmla="*/ 716897 w 1117464"/>
                    <a:gd name="connsiteY1" fmla="*/ 459668 h 627224"/>
                    <a:gd name="connsiteX2" fmla="*/ 1061979 w 1117464"/>
                    <a:gd name="connsiteY2" fmla="*/ 200949 h 627224"/>
                    <a:gd name="connsiteX3" fmla="*/ 1103353 w 1117464"/>
                    <a:gd name="connsiteY3" fmla="*/ 0 h 627224"/>
                    <a:gd name="connsiteX0" fmla="*/ 0 w 1106518"/>
                    <a:gd name="connsiteY0" fmla="*/ 627224 h 627224"/>
                    <a:gd name="connsiteX1" fmla="*/ 716897 w 1106518"/>
                    <a:gd name="connsiteY1" fmla="*/ 459668 h 627224"/>
                    <a:gd name="connsiteX2" fmla="*/ 1061979 w 1106518"/>
                    <a:gd name="connsiteY2" fmla="*/ 200949 h 627224"/>
                    <a:gd name="connsiteX3" fmla="*/ 1103353 w 1106518"/>
                    <a:gd name="connsiteY3" fmla="*/ 0 h 627224"/>
                    <a:gd name="connsiteX0" fmla="*/ 0 w 1108515"/>
                    <a:gd name="connsiteY0" fmla="*/ 627224 h 627224"/>
                    <a:gd name="connsiteX1" fmla="*/ 716897 w 1108515"/>
                    <a:gd name="connsiteY1" fmla="*/ 459668 h 627224"/>
                    <a:gd name="connsiteX2" fmla="*/ 1066710 w 1108515"/>
                    <a:gd name="connsiteY2" fmla="*/ 200949 h 627224"/>
                    <a:gd name="connsiteX3" fmla="*/ 1103353 w 1108515"/>
                    <a:gd name="connsiteY3" fmla="*/ 0 h 627224"/>
                    <a:gd name="connsiteX0" fmla="*/ 0 w 1104144"/>
                    <a:gd name="connsiteY0" fmla="*/ 627224 h 627224"/>
                    <a:gd name="connsiteX1" fmla="*/ 716897 w 1104144"/>
                    <a:gd name="connsiteY1" fmla="*/ 459668 h 627224"/>
                    <a:gd name="connsiteX2" fmla="*/ 1066710 w 1104144"/>
                    <a:gd name="connsiteY2" fmla="*/ 200949 h 627224"/>
                    <a:gd name="connsiteX3" fmla="*/ 1103353 w 1104144"/>
                    <a:gd name="connsiteY3" fmla="*/ 0 h 627224"/>
                    <a:gd name="connsiteX0" fmla="*/ 0 w 1110473"/>
                    <a:gd name="connsiteY0" fmla="*/ 627224 h 627224"/>
                    <a:gd name="connsiteX1" fmla="*/ 716897 w 1110473"/>
                    <a:gd name="connsiteY1" fmla="*/ 459668 h 627224"/>
                    <a:gd name="connsiteX2" fmla="*/ 1066710 w 1110473"/>
                    <a:gd name="connsiteY2" fmla="*/ 200949 h 627224"/>
                    <a:gd name="connsiteX3" fmla="*/ 1106507 w 1110473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06507"/>
                    <a:gd name="connsiteY0" fmla="*/ 627224 h 627224"/>
                    <a:gd name="connsiteX1" fmla="*/ 716897 w 1106507"/>
                    <a:gd name="connsiteY1" fmla="*/ 459668 h 627224"/>
                    <a:gd name="connsiteX2" fmla="*/ 1066710 w 1106507"/>
                    <a:gd name="connsiteY2" fmla="*/ 200949 h 627224"/>
                    <a:gd name="connsiteX3" fmla="*/ 1106507 w 1106507"/>
                    <a:gd name="connsiteY3" fmla="*/ 0 h 627224"/>
                    <a:gd name="connsiteX0" fmla="*/ 0 w 1113717"/>
                    <a:gd name="connsiteY0" fmla="*/ 627224 h 627224"/>
                    <a:gd name="connsiteX1" fmla="*/ 716897 w 1113717"/>
                    <a:gd name="connsiteY1" fmla="*/ 459668 h 627224"/>
                    <a:gd name="connsiteX2" fmla="*/ 1066710 w 1113717"/>
                    <a:gd name="connsiteY2" fmla="*/ 200949 h 627224"/>
                    <a:gd name="connsiteX3" fmla="*/ 1111354 w 1113717"/>
                    <a:gd name="connsiteY3" fmla="*/ 0 h 627224"/>
                    <a:gd name="connsiteX0" fmla="*/ 0 w 1113717"/>
                    <a:gd name="connsiteY0" fmla="*/ 618704 h 618704"/>
                    <a:gd name="connsiteX1" fmla="*/ 716897 w 1113717"/>
                    <a:gd name="connsiteY1" fmla="*/ 451148 h 618704"/>
                    <a:gd name="connsiteX2" fmla="*/ 1066710 w 1113717"/>
                    <a:gd name="connsiteY2" fmla="*/ 192429 h 618704"/>
                    <a:gd name="connsiteX3" fmla="*/ 1111354 w 1113717"/>
                    <a:gd name="connsiteY3" fmla="*/ 0 h 618704"/>
                    <a:gd name="connsiteX0" fmla="*/ 0 w 1113019"/>
                    <a:gd name="connsiteY0" fmla="*/ 618704 h 618704"/>
                    <a:gd name="connsiteX1" fmla="*/ 716897 w 1113019"/>
                    <a:gd name="connsiteY1" fmla="*/ 451148 h 618704"/>
                    <a:gd name="connsiteX2" fmla="*/ 1066710 w 1113019"/>
                    <a:gd name="connsiteY2" fmla="*/ 192429 h 618704"/>
                    <a:gd name="connsiteX3" fmla="*/ 1111354 w 1113019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9241 w 1111354"/>
                    <a:gd name="connsiteY2" fmla="*/ 220121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1354"/>
                    <a:gd name="connsiteY0" fmla="*/ 618704 h 618704"/>
                    <a:gd name="connsiteX1" fmla="*/ 716897 w 1111354"/>
                    <a:gd name="connsiteY1" fmla="*/ 451148 h 618704"/>
                    <a:gd name="connsiteX2" fmla="*/ 1034393 w 1111354"/>
                    <a:gd name="connsiteY2" fmla="*/ 215860 h 618704"/>
                    <a:gd name="connsiteX3" fmla="*/ 1111354 w 1111354"/>
                    <a:gd name="connsiteY3" fmla="*/ 0 h 618704"/>
                    <a:gd name="connsiteX0" fmla="*/ 0 w 1116202"/>
                    <a:gd name="connsiteY0" fmla="*/ 614444 h 614444"/>
                    <a:gd name="connsiteX1" fmla="*/ 721745 w 1116202"/>
                    <a:gd name="connsiteY1" fmla="*/ 451148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116202"/>
                    <a:gd name="connsiteY0" fmla="*/ 614444 h 614444"/>
                    <a:gd name="connsiteX1" fmla="*/ 729949 w 1116202"/>
                    <a:gd name="connsiteY1" fmla="*/ 463972 h 614444"/>
                    <a:gd name="connsiteX2" fmla="*/ 1039241 w 1116202"/>
                    <a:gd name="connsiteY2" fmla="*/ 215860 h 614444"/>
                    <a:gd name="connsiteX3" fmla="*/ 1116202 w 1116202"/>
                    <a:gd name="connsiteY3" fmla="*/ 0 h 614444"/>
                    <a:gd name="connsiteX0" fmla="*/ 0 w 1089951"/>
                    <a:gd name="connsiteY0" fmla="*/ 340103 h 465243"/>
                    <a:gd name="connsiteX1" fmla="*/ 703698 w 1089951"/>
                    <a:gd name="connsiteY1" fmla="*/ 463972 h 465243"/>
                    <a:gd name="connsiteX2" fmla="*/ 1012990 w 1089951"/>
                    <a:gd name="connsiteY2" fmla="*/ 215860 h 465243"/>
                    <a:gd name="connsiteX3" fmla="*/ 1089951 w 1089951"/>
                    <a:gd name="connsiteY3" fmla="*/ 0 h 465243"/>
                    <a:gd name="connsiteX0" fmla="*/ 0 w 1089951"/>
                    <a:gd name="connsiteY0" fmla="*/ 340103 h 379543"/>
                    <a:gd name="connsiteX1" fmla="*/ 639710 w 1089951"/>
                    <a:gd name="connsiteY1" fmla="*/ 377606 h 379543"/>
                    <a:gd name="connsiteX2" fmla="*/ 1012990 w 1089951"/>
                    <a:gd name="connsiteY2" fmla="*/ 215860 h 379543"/>
                    <a:gd name="connsiteX3" fmla="*/ 1089951 w 1089951"/>
                    <a:gd name="connsiteY3" fmla="*/ 0 h 379543"/>
                    <a:gd name="connsiteX0" fmla="*/ 0 w 1089951"/>
                    <a:gd name="connsiteY0" fmla="*/ 340103 h 417589"/>
                    <a:gd name="connsiteX1" fmla="*/ 639710 w 1089951"/>
                    <a:gd name="connsiteY1" fmla="*/ 377606 h 417589"/>
                    <a:gd name="connsiteX2" fmla="*/ 1012990 w 1089951"/>
                    <a:gd name="connsiteY2" fmla="*/ 215860 h 417589"/>
                    <a:gd name="connsiteX3" fmla="*/ 1089951 w 1089951"/>
                    <a:gd name="connsiteY3" fmla="*/ 0 h 417589"/>
                    <a:gd name="connsiteX0" fmla="*/ 0 w 1089951"/>
                    <a:gd name="connsiteY0" fmla="*/ 340103 h 407357"/>
                    <a:gd name="connsiteX1" fmla="*/ 639710 w 1089951"/>
                    <a:gd name="connsiteY1" fmla="*/ 377606 h 407357"/>
                    <a:gd name="connsiteX2" fmla="*/ 1012990 w 1089951"/>
                    <a:gd name="connsiteY2" fmla="*/ 215860 h 407357"/>
                    <a:gd name="connsiteX3" fmla="*/ 1089951 w 1089951"/>
                    <a:gd name="connsiteY3" fmla="*/ 0 h 407357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89951"/>
                    <a:gd name="connsiteY0" fmla="*/ 340103 h 408153"/>
                    <a:gd name="connsiteX1" fmla="*/ 639710 w 1089951"/>
                    <a:gd name="connsiteY1" fmla="*/ 377606 h 408153"/>
                    <a:gd name="connsiteX2" fmla="*/ 1012990 w 1089951"/>
                    <a:gd name="connsiteY2" fmla="*/ 215860 h 408153"/>
                    <a:gd name="connsiteX3" fmla="*/ 1089951 w 1089951"/>
                    <a:gd name="connsiteY3" fmla="*/ 0 h 408153"/>
                    <a:gd name="connsiteX0" fmla="*/ 0 w 1096514"/>
                    <a:gd name="connsiteY0" fmla="*/ 345183 h 379752"/>
                    <a:gd name="connsiteX1" fmla="*/ 646273 w 1096514"/>
                    <a:gd name="connsiteY1" fmla="*/ 377606 h 379752"/>
                    <a:gd name="connsiteX2" fmla="*/ 1019553 w 1096514"/>
                    <a:gd name="connsiteY2" fmla="*/ 215860 h 379752"/>
                    <a:gd name="connsiteX3" fmla="*/ 1096514 w 1096514"/>
                    <a:gd name="connsiteY3" fmla="*/ 0 h 379752"/>
                    <a:gd name="connsiteX0" fmla="*/ 0 w 1096514"/>
                    <a:gd name="connsiteY0" fmla="*/ 345183 h 379101"/>
                    <a:gd name="connsiteX1" fmla="*/ 646273 w 1096514"/>
                    <a:gd name="connsiteY1" fmla="*/ 377606 h 379101"/>
                    <a:gd name="connsiteX2" fmla="*/ 1019553 w 1096514"/>
                    <a:gd name="connsiteY2" fmla="*/ 215860 h 379101"/>
                    <a:gd name="connsiteX3" fmla="*/ 1096514 w 1096514"/>
                    <a:gd name="connsiteY3" fmla="*/ 0 h 379101"/>
                    <a:gd name="connsiteX0" fmla="*/ 0 w 1096514"/>
                    <a:gd name="connsiteY0" fmla="*/ 345183 h 393619"/>
                    <a:gd name="connsiteX1" fmla="*/ 646273 w 1096514"/>
                    <a:gd name="connsiteY1" fmla="*/ 377606 h 393619"/>
                    <a:gd name="connsiteX2" fmla="*/ 1019553 w 1096514"/>
                    <a:gd name="connsiteY2" fmla="*/ 215860 h 393619"/>
                    <a:gd name="connsiteX3" fmla="*/ 1096514 w 1096514"/>
                    <a:gd name="connsiteY3" fmla="*/ 0 h 393619"/>
                    <a:gd name="connsiteX0" fmla="*/ 0 w 1096514"/>
                    <a:gd name="connsiteY0" fmla="*/ 345183 h 406766"/>
                    <a:gd name="connsiteX1" fmla="*/ 646273 w 1096514"/>
                    <a:gd name="connsiteY1" fmla="*/ 377606 h 406766"/>
                    <a:gd name="connsiteX2" fmla="*/ 1019553 w 1096514"/>
                    <a:gd name="connsiteY2" fmla="*/ 215860 h 406766"/>
                    <a:gd name="connsiteX3" fmla="*/ 1096514 w 1096514"/>
                    <a:gd name="connsiteY3" fmla="*/ 0 h 406766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  <a:gd name="connsiteX0" fmla="*/ 0 w 1096514"/>
                    <a:gd name="connsiteY0" fmla="*/ 345183 h 398541"/>
                    <a:gd name="connsiteX1" fmla="*/ 646273 w 1096514"/>
                    <a:gd name="connsiteY1" fmla="*/ 377606 h 398541"/>
                    <a:gd name="connsiteX2" fmla="*/ 1019553 w 1096514"/>
                    <a:gd name="connsiteY2" fmla="*/ 215860 h 398541"/>
                    <a:gd name="connsiteX3" fmla="*/ 1096514 w 1096514"/>
                    <a:gd name="connsiteY3" fmla="*/ 0 h 398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6514" h="398541">
                      <a:moveTo>
                        <a:pt x="0" y="345183"/>
                      </a:moveTo>
                      <a:cubicBezTo>
                        <a:pt x="450854" y="193200"/>
                        <a:pt x="521487" y="336235"/>
                        <a:pt x="646273" y="377606"/>
                      </a:cubicBezTo>
                      <a:cubicBezTo>
                        <a:pt x="888003" y="457748"/>
                        <a:pt x="952200" y="286960"/>
                        <a:pt x="1019553" y="215860"/>
                      </a:cubicBezTo>
                      <a:cubicBezTo>
                        <a:pt x="1050294" y="183409"/>
                        <a:pt x="1089634" y="79989"/>
                        <a:pt x="1096514" y="0"/>
                      </a:cubicBezTo>
                    </a:path>
                  </a:pathLst>
                </a:custGeom>
                <a:noFill/>
                <a:ln w="12700"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C1B59AF9-7ABC-8364-3F01-F88126B11F0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946457" y="2681082"/>
                <a:ext cx="73041" cy="720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1" name="Freeform 35">
                <a:extLst>
                  <a:ext uri="{FF2B5EF4-FFF2-40B4-BE49-F238E27FC236}">
                    <a16:creationId xmlns:a16="http://schemas.microsoft.com/office/drawing/2014/main" id="{EC4172BE-AB7B-F74D-F769-ED11B4216F5E}"/>
                  </a:ext>
                </a:extLst>
              </p:cNvPr>
              <p:cNvSpPr/>
              <p:nvPr/>
            </p:nvSpPr>
            <p:spPr>
              <a:xfrm flipH="1" flipV="1">
                <a:off x="3121363" y="2675652"/>
                <a:ext cx="192318" cy="7900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252909" h="27517">
                    <a:moveTo>
                      <a:pt x="0" y="27517"/>
                    </a:moveTo>
                    <a:cubicBezTo>
                      <a:pt x="80128" y="25051"/>
                      <a:pt x="220797" y="24243"/>
                      <a:pt x="252909" y="15694"/>
                    </a:cubicBezTo>
                    <a:cubicBezTo>
                      <a:pt x="223027" y="9542"/>
                      <a:pt x="72578" y="334"/>
                      <a:pt x="3440" y="0"/>
                    </a:cubicBezTo>
                  </a:path>
                </a:pathLst>
              </a:custGeom>
              <a:noFill/>
              <a:ln w="12700">
                <a:solidFill>
                  <a:srgbClr val="00CC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2" name="Freeform 35">
                <a:extLst>
                  <a:ext uri="{FF2B5EF4-FFF2-40B4-BE49-F238E27FC236}">
                    <a16:creationId xmlns:a16="http://schemas.microsoft.com/office/drawing/2014/main" id="{700CD58F-DC38-F53E-7FAA-D234AC67D4DE}"/>
                  </a:ext>
                </a:extLst>
              </p:cNvPr>
              <p:cNvSpPr/>
              <p:nvPr/>
            </p:nvSpPr>
            <p:spPr>
              <a:xfrm flipH="1" flipV="1">
                <a:off x="1150461" y="683839"/>
                <a:ext cx="510587" cy="410376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3859"/>
                  <a:gd name="csY0" fmla="*/ 27517 h 27517"/>
                  <a:gd name="csX1" fmla="*/ 253859 w 253859"/>
                  <a:gd name="csY1" fmla="*/ 14129 h 27517"/>
                  <a:gd name="csX2" fmla="*/ 3440 w 253859"/>
                  <a:gd name="csY2" fmla="*/ 0 h 27517"/>
                  <a:gd name="csX0" fmla="*/ 0 w 257311"/>
                  <a:gd name="csY0" fmla="*/ 27517 h 27517"/>
                  <a:gd name="csX1" fmla="*/ 253859 w 257311"/>
                  <a:gd name="csY1" fmla="*/ 14129 h 27517"/>
                  <a:gd name="csX2" fmla="*/ 3440 w 257311"/>
                  <a:gd name="csY2" fmla="*/ 0 h 27517"/>
                  <a:gd name="csX0" fmla="*/ 0 w 253933"/>
                  <a:gd name="csY0" fmla="*/ 27517 h 30073"/>
                  <a:gd name="csX1" fmla="*/ 253859 w 253933"/>
                  <a:gd name="csY1" fmla="*/ 14129 h 30073"/>
                  <a:gd name="csX2" fmla="*/ 3440 w 253933"/>
                  <a:gd name="csY2" fmla="*/ 0 h 30073"/>
                  <a:gd name="csX0" fmla="*/ 0 w 253912"/>
                  <a:gd name="csY0" fmla="*/ 27517 h 30073"/>
                  <a:gd name="csX1" fmla="*/ 253859 w 253912"/>
                  <a:gd name="csY1" fmla="*/ 14129 h 30073"/>
                  <a:gd name="csX2" fmla="*/ 3440 w 253912"/>
                  <a:gd name="csY2" fmla="*/ 0 h 30073"/>
                  <a:gd name="csX0" fmla="*/ 0 w 253865"/>
                  <a:gd name="csY0" fmla="*/ 27517 h 31953"/>
                  <a:gd name="csX1" fmla="*/ 253859 w 253865"/>
                  <a:gd name="csY1" fmla="*/ 14129 h 31953"/>
                  <a:gd name="csX2" fmla="*/ 3440 w 253865"/>
                  <a:gd name="csY2" fmla="*/ 0 h 31953"/>
                  <a:gd name="csX0" fmla="*/ 0 w 253967"/>
                  <a:gd name="csY0" fmla="*/ 27560 h 27560"/>
                  <a:gd name="csX1" fmla="*/ 253859 w 253967"/>
                  <a:gd name="csY1" fmla="*/ 14172 h 27560"/>
                  <a:gd name="csX2" fmla="*/ 34794 w 253967"/>
                  <a:gd name="csY2" fmla="*/ 0 h 27560"/>
                  <a:gd name="csX0" fmla="*/ 0 w 253968"/>
                  <a:gd name="csY0" fmla="*/ 27560 h 27560"/>
                  <a:gd name="csX1" fmla="*/ 253859 w 253968"/>
                  <a:gd name="csY1" fmla="*/ 14172 h 27560"/>
                  <a:gd name="csX2" fmla="*/ 34794 w 253968"/>
                  <a:gd name="csY2" fmla="*/ 0 h 27560"/>
                  <a:gd name="csX0" fmla="*/ 0 w 254244"/>
                  <a:gd name="csY0" fmla="*/ 27560 h 27560"/>
                  <a:gd name="csX1" fmla="*/ 253859 w 254244"/>
                  <a:gd name="csY1" fmla="*/ 14172 h 27560"/>
                  <a:gd name="csX2" fmla="*/ 62348 w 254244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53888"/>
                  <a:gd name="csY0" fmla="*/ 27560 h 27560"/>
                  <a:gd name="csX1" fmla="*/ 253859 w 253888"/>
                  <a:gd name="csY1" fmla="*/ 14172 h 27560"/>
                  <a:gd name="csX2" fmla="*/ 62348 w 253888"/>
                  <a:gd name="csY2" fmla="*/ 0 h 27560"/>
                  <a:gd name="csX0" fmla="*/ 0 w 247238"/>
                  <a:gd name="csY0" fmla="*/ 27560 h 27560"/>
                  <a:gd name="csX1" fmla="*/ 247208 w 247238"/>
                  <a:gd name="csY1" fmla="*/ 14085 h 27560"/>
                  <a:gd name="csX2" fmla="*/ 62348 w 247238"/>
                  <a:gd name="csY2" fmla="*/ 0 h 27560"/>
                  <a:gd name="csX0" fmla="*/ 0 w 247212"/>
                  <a:gd name="csY0" fmla="*/ 27560 h 27560"/>
                  <a:gd name="csX1" fmla="*/ 247208 w 247212"/>
                  <a:gd name="csY1" fmla="*/ 14085 h 27560"/>
                  <a:gd name="csX2" fmla="*/ 62348 w 247212"/>
                  <a:gd name="csY2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9079"/>
                  <a:gd name="csY0" fmla="*/ 27560 h 27560"/>
                  <a:gd name="csX1" fmla="*/ 247208 w 249079"/>
                  <a:gd name="csY1" fmla="*/ 14085 h 27560"/>
                  <a:gd name="csX2" fmla="*/ 110963 w 249079"/>
                  <a:gd name="csY2" fmla="*/ 6019 h 27560"/>
                  <a:gd name="csX3" fmla="*/ 62348 w 249079"/>
                  <a:gd name="csY3" fmla="*/ 0 h 27560"/>
                  <a:gd name="csX0" fmla="*/ 0 w 248013"/>
                  <a:gd name="csY0" fmla="*/ 27560 h 27560"/>
                  <a:gd name="csX1" fmla="*/ 247208 w 248013"/>
                  <a:gd name="csY1" fmla="*/ 14085 h 27560"/>
                  <a:gd name="csX2" fmla="*/ 78658 w 248013"/>
                  <a:gd name="csY2" fmla="*/ 5215 h 27560"/>
                  <a:gd name="csX3" fmla="*/ 62348 w 248013"/>
                  <a:gd name="csY3" fmla="*/ 0 h 27560"/>
                  <a:gd name="csX0" fmla="*/ 0 w 248013"/>
                  <a:gd name="csY0" fmla="*/ 27451 h 27451"/>
                  <a:gd name="csX1" fmla="*/ 247208 w 248013"/>
                  <a:gd name="csY1" fmla="*/ 13976 h 27451"/>
                  <a:gd name="csX2" fmla="*/ 78658 w 248013"/>
                  <a:gd name="csY2" fmla="*/ 5106 h 27451"/>
                  <a:gd name="csX3" fmla="*/ 88952 w 248013"/>
                  <a:gd name="csY3" fmla="*/ 0 h 27451"/>
                  <a:gd name="csX0" fmla="*/ 0 w 248437"/>
                  <a:gd name="csY0" fmla="*/ 27451 h 27451"/>
                  <a:gd name="csX1" fmla="*/ 247208 w 248437"/>
                  <a:gd name="csY1" fmla="*/ 13976 h 27451"/>
                  <a:gd name="csX2" fmla="*/ 93860 w 248437"/>
                  <a:gd name="csY2" fmla="*/ 5302 h 27451"/>
                  <a:gd name="csX3" fmla="*/ 88952 w 248437"/>
                  <a:gd name="csY3" fmla="*/ 0 h 27451"/>
                  <a:gd name="csX0" fmla="*/ 0 w 248407"/>
                  <a:gd name="csY0" fmla="*/ 27451 h 27451"/>
                  <a:gd name="csX1" fmla="*/ 247208 w 248407"/>
                  <a:gd name="csY1" fmla="*/ 13976 h 27451"/>
                  <a:gd name="csX2" fmla="*/ 93860 w 248407"/>
                  <a:gd name="csY2" fmla="*/ 5302 h 27451"/>
                  <a:gd name="csX3" fmla="*/ 88952 w 248407"/>
                  <a:gd name="csY3" fmla="*/ 0 h 27451"/>
                  <a:gd name="csX0" fmla="*/ 0 w 247233"/>
                  <a:gd name="csY0" fmla="*/ 27451 h 27451"/>
                  <a:gd name="csX1" fmla="*/ 247208 w 247233"/>
                  <a:gd name="csY1" fmla="*/ 13976 h 27451"/>
                  <a:gd name="csX2" fmla="*/ 93860 w 247233"/>
                  <a:gd name="csY2" fmla="*/ 5302 h 27451"/>
                  <a:gd name="csX3" fmla="*/ 88952 w 247233"/>
                  <a:gd name="csY3" fmla="*/ 0 h 27451"/>
                  <a:gd name="csX0" fmla="*/ 0 w 247233"/>
                  <a:gd name="csY0" fmla="*/ 27581 h 27581"/>
                  <a:gd name="csX1" fmla="*/ 247208 w 247233"/>
                  <a:gd name="csY1" fmla="*/ 14106 h 27581"/>
                  <a:gd name="csX2" fmla="*/ 93860 w 247233"/>
                  <a:gd name="csY2" fmla="*/ 5432 h 27581"/>
                  <a:gd name="csX3" fmla="*/ 95603 w 247233"/>
                  <a:gd name="csY3" fmla="*/ 0 h 27581"/>
                  <a:gd name="csX0" fmla="*/ 0 w 248499"/>
                  <a:gd name="csY0" fmla="*/ 27581 h 27581"/>
                  <a:gd name="csX1" fmla="*/ 247208 w 248499"/>
                  <a:gd name="csY1" fmla="*/ 14106 h 27581"/>
                  <a:gd name="csX2" fmla="*/ 96710 w 248499"/>
                  <a:gd name="csY2" fmla="*/ 5432 h 27581"/>
                  <a:gd name="csX3" fmla="*/ 95603 w 248499"/>
                  <a:gd name="csY3" fmla="*/ 0 h 27581"/>
                  <a:gd name="csX0" fmla="*/ 0 w 247208"/>
                  <a:gd name="csY0" fmla="*/ 27581 h 27581"/>
                  <a:gd name="csX1" fmla="*/ 98136 w 247208"/>
                  <a:gd name="csY1" fmla="*/ 22150 h 27581"/>
                  <a:gd name="csX2" fmla="*/ 247208 w 247208"/>
                  <a:gd name="csY2" fmla="*/ 14106 h 27581"/>
                  <a:gd name="csX3" fmla="*/ 96710 w 247208"/>
                  <a:gd name="csY3" fmla="*/ 5432 h 27581"/>
                  <a:gd name="csX4" fmla="*/ 95603 w 247208"/>
                  <a:gd name="csY4" fmla="*/ 0 h 27581"/>
                  <a:gd name="csX0" fmla="*/ 13398 w 163217"/>
                  <a:gd name="csY0" fmla="*/ 27592 h 27592"/>
                  <a:gd name="csX1" fmla="*/ 14145 w 163217"/>
                  <a:gd name="csY1" fmla="*/ 22150 h 27592"/>
                  <a:gd name="csX2" fmla="*/ 163217 w 163217"/>
                  <a:gd name="csY2" fmla="*/ 14106 h 27592"/>
                  <a:gd name="csX3" fmla="*/ 12719 w 163217"/>
                  <a:gd name="csY3" fmla="*/ 5432 h 27592"/>
                  <a:gd name="csX4" fmla="*/ 11612 w 163217"/>
                  <a:gd name="csY4" fmla="*/ 0 h 27592"/>
                  <a:gd name="csX0" fmla="*/ 1786 w 151605"/>
                  <a:gd name="csY0" fmla="*/ 27592 h 27592"/>
                  <a:gd name="csX1" fmla="*/ 2533 w 151605"/>
                  <a:gd name="csY1" fmla="*/ 22150 h 27592"/>
                  <a:gd name="csX2" fmla="*/ 151605 w 151605"/>
                  <a:gd name="csY2" fmla="*/ 14106 h 27592"/>
                  <a:gd name="csX3" fmla="*/ 1107 w 151605"/>
                  <a:gd name="csY3" fmla="*/ 5432 h 27592"/>
                  <a:gd name="csX4" fmla="*/ 0 w 151605"/>
                  <a:gd name="csY4" fmla="*/ 0 h 27592"/>
                  <a:gd name="csX0" fmla="*/ 1786 w 152795"/>
                  <a:gd name="csY0" fmla="*/ 27592 h 27592"/>
                  <a:gd name="csX1" fmla="*/ 2533 w 152795"/>
                  <a:gd name="csY1" fmla="*/ 22150 h 27592"/>
                  <a:gd name="csX2" fmla="*/ 152795 w 152795"/>
                  <a:gd name="csY2" fmla="*/ 13919 h 27592"/>
                  <a:gd name="csX3" fmla="*/ 1107 w 152795"/>
                  <a:gd name="csY3" fmla="*/ 5432 h 27592"/>
                  <a:gd name="csX4" fmla="*/ 0 w 152795"/>
                  <a:gd name="csY4" fmla="*/ 0 h 275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152795" h="27592">
                    <a:moveTo>
                      <a:pt x="1786" y="27592"/>
                    </a:moveTo>
                    <a:lnTo>
                      <a:pt x="2533" y="22150"/>
                    </a:lnTo>
                    <a:cubicBezTo>
                      <a:pt x="43734" y="19904"/>
                      <a:pt x="153033" y="16705"/>
                      <a:pt x="152795" y="13919"/>
                    </a:cubicBezTo>
                    <a:cubicBezTo>
                      <a:pt x="152557" y="11133"/>
                      <a:pt x="28116" y="8410"/>
                      <a:pt x="1107" y="5432"/>
                    </a:cubicBez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CC00"/>
                </a:solidFill>
                <a:headEnd type="none"/>
                <a:tailEnd type="stealt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3025AC9E-235B-B8F6-73DF-2E5EEE34CA0E}"/>
                  </a:ext>
                </a:extLst>
              </p:cNvPr>
              <p:cNvCxnSpPr/>
              <p:nvPr/>
            </p:nvCxnSpPr>
            <p:spPr>
              <a:xfrm flipV="1">
                <a:off x="1025525" y="703478"/>
                <a:ext cx="0" cy="4104000"/>
              </a:xfrm>
              <a:prstGeom prst="line">
                <a:avLst/>
              </a:prstGeom>
              <a:ln w="12700">
                <a:solidFill>
                  <a:srgbClr val="00CC00"/>
                </a:solidFill>
                <a:headEnd type="stealth" w="med" len="med"/>
                <a:tailEnd type="none" w="med" len="med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" name="Freeform 35">
                <a:extLst>
                  <a:ext uri="{FF2B5EF4-FFF2-40B4-BE49-F238E27FC236}">
                    <a16:creationId xmlns:a16="http://schemas.microsoft.com/office/drawing/2014/main" id="{554ED73D-112C-28A1-7A00-6090B69FF9F2}"/>
                  </a:ext>
                </a:extLst>
              </p:cNvPr>
              <p:cNvSpPr/>
              <p:nvPr/>
            </p:nvSpPr>
            <p:spPr>
              <a:xfrm flipH="1" flipV="1">
                <a:off x="1301620" y="2527885"/>
                <a:ext cx="304996" cy="400156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5" name="Freeform 35">
                <a:extLst>
                  <a:ext uri="{FF2B5EF4-FFF2-40B4-BE49-F238E27FC236}">
                    <a16:creationId xmlns:a16="http://schemas.microsoft.com/office/drawing/2014/main" id="{DB083BE7-681A-35ED-6A32-015A940F98F0}"/>
                  </a:ext>
                </a:extLst>
              </p:cNvPr>
              <p:cNvSpPr/>
              <p:nvPr/>
            </p:nvSpPr>
            <p:spPr>
              <a:xfrm flipH="1" flipV="1">
                <a:off x="1402336" y="2628600"/>
                <a:ext cx="174935" cy="203360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6" name="Freeform 35">
                <a:extLst>
                  <a:ext uri="{FF2B5EF4-FFF2-40B4-BE49-F238E27FC236}">
                    <a16:creationId xmlns:a16="http://schemas.microsoft.com/office/drawing/2014/main" id="{0105EE5F-4D2E-1923-8062-995E288CD037}"/>
                  </a:ext>
                </a:extLst>
              </p:cNvPr>
              <p:cNvSpPr/>
              <p:nvPr/>
            </p:nvSpPr>
            <p:spPr>
              <a:xfrm flipV="1">
                <a:off x="1928410" y="2552615"/>
                <a:ext cx="584910" cy="356081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18270"/>
                  <a:gd name="csY0" fmla="*/ 105037 h 143191"/>
                  <a:gd name="csX1" fmla="*/ 401086 w 418270"/>
                  <a:gd name="csY1" fmla="*/ 71058 h 143191"/>
                  <a:gd name="csX2" fmla="*/ 0 w 418270"/>
                  <a:gd name="csY2" fmla="*/ 30437 h 143191"/>
                  <a:gd name="csX0" fmla="*/ 1787 w 401086"/>
                  <a:gd name="csY0" fmla="*/ 105275 h 143429"/>
                  <a:gd name="csX1" fmla="*/ 401086 w 401086"/>
                  <a:gd name="csY1" fmla="*/ 71296 h 143429"/>
                  <a:gd name="csX2" fmla="*/ 0 w 401086"/>
                  <a:gd name="csY2" fmla="*/ 30675 h 143429"/>
                  <a:gd name="csX0" fmla="*/ 1787 w 401086"/>
                  <a:gd name="csY0" fmla="*/ 105275 h 142656"/>
                  <a:gd name="csX1" fmla="*/ 401086 w 401086"/>
                  <a:gd name="csY1" fmla="*/ 71296 h 142656"/>
                  <a:gd name="csX2" fmla="*/ 0 w 401086"/>
                  <a:gd name="csY2" fmla="*/ 30675 h 142656"/>
                  <a:gd name="csX0" fmla="*/ 1787 w 401086"/>
                  <a:gd name="csY0" fmla="*/ 103452 h 140833"/>
                  <a:gd name="csX1" fmla="*/ 401086 w 401086"/>
                  <a:gd name="csY1" fmla="*/ 69473 h 140833"/>
                  <a:gd name="csX2" fmla="*/ 0 w 401086"/>
                  <a:gd name="csY2" fmla="*/ 28852 h 140833"/>
                  <a:gd name="csX0" fmla="*/ 1787 w 401086"/>
                  <a:gd name="csY0" fmla="*/ 103452 h 139840"/>
                  <a:gd name="csX1" fmla="*/ 401086 w 401086"/>
                  <a:gd name="csY1" fmla="*/ 69473 h 139840"/>
                  <a:gd name="csX2" fmla="*/ 0 w 401086"/>
                  <a:gd name="csY2" fmla="*/ 28852 h 139840"/>
                  <a:gd name="csX0" fmla="*/ 0 w 407553"/>
                  <a:gd name="csY0" fmla="*/ 113146 h 147699"/>
                  <a:gd name="csX1" fmla="*/ 407553 w 407553"/>
                  <a:gd name="csY1" fmla="*/ 69473 h 147699"/>
                  <a:gd name="csX2" fmla="*/ 6467 w 407553"/>
                  <a:gd name="csY2" fmla="*/ 28852 h 147699"/>
                  <a:gd name="csX0" fmla="*/ 0 w 407553"/>
                  <a:gd name="csY0" fmla="*/ 113146 h 126662"/>
                  <a:gd name="csX1" fmla="*/ 407553 w 407553"/>
                  <a:gd name="csY1" fmla="*/ 69473 h 126662"/>
                  <a:gd name="csX2" fmla="*/ 6467 w 407553"/>
                  <a:gd name="csY2" fmla="*/ 28852 h 126662"/>
                  <a:gd name="csX0" fmla="*/ 0 w 404801"/>
                  <a:gd name="csY0" fmla="*/ 102068 h 117157"/>
                  <a:gd name="csX1" fmla="*/ 404801 w 404801"/>
                  <a:gd name="csY1" fmla="*/ 69473 h 117157"/>
                  <a:gd name="csX2" fmla="*/ 3715 w 404801"/>
                  <a:gd name="csY2" fmla="*/ 28852 h 117157"/>
                  <a:gd name="csX0" fmla="*/ 0 w 404801"/>
                  <a:gd name="csY0" fmla="*/ 102068 h 129060"/>
                  <a:gd name="csX1" fmla="*/ 404801 w 404801"/>
                  <a:gd name="csY1" fmla="*/ 69473 h 129060"/>
                  <a:gd name="csX2" fmla="*/ 3715 w 404801"/>
                  <a:gd name="csY2" fmla="*/ 28852 h 129060"/>
                  <a:gd name="csX0" fmla="*/ 0 w 404801"/>
                  <a:gd name="csY0" fmla="*/ 98504 h 125496"/>
                  <a:gd name="csX1" fmla="*/ 404801 w 404801"/>
                  <a:gd name="csY1" fmla="*/ 65909 h 125496"/>
                  <a:gd name="csX2" fmla="*/ 3715 w 404801"/>
                  <a:gd name="csY2" fmla="*/ 25288 h 125496"/>
                  <a:gd name="csX0" fmla="*/ 0 w 404801"/>
                  <a:gd name="csY0" fmla="*/ 98504 h 125040"/>
                  <a:gd name="csX1" fmla="*/ 404801 w 404801"/>
                  <a:gd name="csY1" fmla="*/ 65909 h 125040"/>
                  <a:gd name="csX2" fmla="*/ 3715 w 404801"/>
                  <a:gd name="csY2" fmla="*/ 25288 h 125040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  <a:gd name="csX0" fmla="*/ 0 w 404801"/>
                  <a:gd name="csY0" fmla="*/ 97493 h 124029"/>
                  <a:gd name="csX1" fmla="*/ 404801 w 404801"/>
                  <a:gd name="csY1" fmla="*/ 64898 h 124029"/>
                  <a:gd name="csX2" fmla="*/ 3715 w 404801"/>
                  <a:gd name="csY2" fmla="*/ 24277 h 12402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4801" h="124029">
                    <a:moveTo>
                      <a:pt x="0" y="97493"/>
                    </a:moveTo>
                    <a:cubicBezTo>
                      <a:pt x="161870" y="168421"/>
                      <a:pt x="317053" y="75946"/>
                      <a:pt x="404801" y="64898"/>
                    </a:cubicBezTo>
                    <a:cubicBezTo>
                      <a:pt x="321959" y="58004"/>
                      <a:pt x="113324" y="-46014"/>
                      <a:pt x="3715" y="24277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  <p:sp>
            <p:nvSpPr>
              <p:cNvPr id="137" name="Freeform 35">
                <a:extLst>
                  <a:ext uri="{FF2B5EF4-FFF2-40B4-BE49-F238E27FC236}">
                    <a16:creationId xmlns:a16="http://schemas.microsoft.com/office/drawing/2014/main" id="{19E419FE-AC08-C075-D97E-7E55B36B6E13}"/>
                  </a:ext>
                </a:extLst>
              </p:cNvPr>
              <p:cNvSpPr/>
              <p:nvPr/>
            </p:nvSpPr>
            <p:spPr>
              <a:xfrm flipV="1">
                <a:off x="1956284" y="2635726"/>
                <a:ext cx="222556" cy="181655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126 w 1096030"/>
                  <a:gd name="connsiteY0" fmla="*/ 647614 h 647614"/>
                  <a:gd name="connsiteX1" fmla="*/ 391687 w 1096030"/>
                  <a:gd name="connsiteY1" fmla="*/ 403018 h 647614"/>
                  <a:gd name="connsiteX2" fmla="*/ 1074853 w 1096030"/>
                  <a:gd name="connsiteY2" fmla="*/ 183980 h 647614"/>
                  <a:gd name="connsiteX3" fmla="*/ 908493 w 1096030"/>
                  <a:gd name="connsiteY3" fmla="*/ 0 h 647614"/>
                  <a:gd name="connsiteX0" fmla="*/ 132 w 1196503"/>
                  <a:gd name="connsiteY0" fmla="*/ 647614 h 647614"/>
                  <a:gd name="connsiteX1" fmla="*/ 391693 w 1196503"/>
                  <a:gd name="connsiteY1" fmla="*/ 403018 h 647614"/>
                  <a:gd name="connsiteX2" fmla="*/ 1181379 w 1196503"/>
                  <a:gd name="connsiteY2" fmla="*/ 99793 h 647614"/>
                  <a:gd name="connsiteX3" fmla="*/ 908499 w 1196503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4 w 1187157"/>
                  <a:gd name="connsiteY0" fmla="*/ 647614 h 647614"/>
                  <a:gd name="connsiteX1" fmla="*/ 616183 w 1187157"/>
                  <a:gd name="connsiteY1" fmla="*/ 345139 h 647614"/>
                  <a:gd name="connsiteX2" fmla="*/ 1181311 w 1187157"/>
                  <a:gd name="connsiteY2" fmla="*/ 99793 h 647614"/>
                  <a:gd name="connsiteX3" fmla="*/ 908431 w 1187157"/>
                  <a:gd name="connsiteY3" fmla="*/ 0 h 647614"/>
                  <a:gd name="connsiteX0" fmla="*/ 65 w 1187158"/>
                  <a:gd name="connsiteY0" fmla="*/ 647614 h 647614"/>
                  <a:gd name="connsiteX1" fmla="*/ 616184 w 1187158"/>
                  <a:gd name="connsiteY1" fmla="*/ 345139 h 647614"/>
                  <a:gd name="connsiteX2" fmla="*/ 1181312 w 1187158"/>
                  <a:gd name="connsiteY2" fmla="*/ 99793 h 647614"/>
                  <a:gd name="connsiteX3" fmla="*/ 908432 w 1187158"/>
                  <a:gd name="connsiteY3" fmla="*/ 0 h 647614"/>
                  <a:gd name="connsiteX0" fmla="*/ 65 w 1178521"/>
                  <a:gd name="connsiteY0" fmla="*/ 647614 h 647614"/>
                  <a:gd name="connsiteX1" fmla="*/ 607547 w 1178521"/>
                  <a:gd name="connsiteY1" fmla="*/ 345139 h 647614"/>
                  <a:gd name="connsiteX2" fmla="*/ 1172675 w 1178521"/>
                  <a:gd name="connsiteY2" fmla="*/ 99793 h 647614"/>
                  <a:gd name="connsiteX3" fmla="*/ 899795 w 1178521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8 w 1178474"/>
                  <a:gd name="connsiteY0" fmla="*/ 647614 h 647614"/>
                  <a:gd name="connsiteX1" fmla="*/ 607500 w 1178474"/>
                  <a:gd name="connsiteY1" fmla="*/ 345139 h 647614"/>
                  <a:gd name="connsiteX2" fmla="*/ 1172628 w 1178474"/>
                  <a:gd name="connsiteY2" fmla="*/ 99793 h 647614"/>
                  <a:gd name="connsiteX3" fmla="*/ 899748 w 1178474"/>
                  <a:gd name="connsiteY3" fmla="*/ 0 h 647614"/>
                  <a:gd name="connsiteX0" fmla="*/ 143 w 1178599"/>
                  <a:gd name="connsiteY0" fmla="*/ 647614 h 647614"/>
                  <a:gd name="connsiteX1" fmla="*/ 607625 w 1178599"/>
                  <a:gd name="connsiteY1" fmla="*/ 345139 h 647614"/>
                  <a:gd name="connsiteX2" fmla="*/ 1172753 w 1178599"/>
                  <a:gd name="connsiteY2" fmla="*/ 99793 h 647614"/>
                  <a:gd name="connsiteX3" fmla="*/ 899873 w 1178599"/>
                  <a:gd name="connsiteY3" fmla="*/ 0 h 647614"/>
                  <a:gd name="connsiteX0" fmla="*/ 135 w 1178591"/>
                  <a:gd name="connsiteY0" fmla="*/ 647614 h 647614"/>
                  <a:gd name="connsiteX1" fmla="*/ 607617 w 1178591"/>
                  <a:gd name="connsiteY1" fmla="*/ 345139 h 647614"/>
                  <a:gd name="connsiteX2" fmla="*/ 1172745 w 1178591"/>
                  <a:gd name="connsiteY2" fmla="*/ 99793 h 647614"/>
                  <a:gd name="connsiteX3" fmla="*/ 899865 w 1178591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8809"/>
                  <a:gd name="connsiteY0" fmla="*/ 647614 h 647614"/>
                  <a:gd name="connsiteX1" fmla="*/ 607835 w 1178809"/>
                  <a:gd name="connsiteY1" fmla="*/ 345139 h 647614"/>
                  <a:gd name="connsiteX2" fmla="*/ 1172963 w 1178809"/>
                  <a:gd name="connsiteY2" fmla="*/ 99793 h 647614"/>
                  <a:gd name="connsiteX3" fmla="*/ 900083 w 1178809"/>
                  <a:gd name="connsiteY3" fmla="*/ 0 h 647614"/>
                  <a:gd name="connsiteX0" fmla="*/ 353 w 1179874"/>
                  <a:gd name="connsiteY0" fmla="*/ 647614 h 647614"/>
                  <a:gd name="connsiteX1" fmla="*/ 607835 w 1179874"/>
                  <a:gd name="connsiteY1" fmla="*/ 345139 h 647614"/>
                  <a:gd name="connsiteX2" fmla="*/ 1172963 w 1179874"/>
                  <a:gd name="connsiteY2" fmla="*/ 99793 h 647614"/>
                  <a:gd name="connsiteX3" fmla="*/ 900083 w 1179874"/>
                  <a:gd name="connsiteY3" fmla="*/ 0 h 647614"/>
                  <a:gd name="connsiteX0" fmla="*/ 368 w 1168692"/>
                  <a:gd name="connsiteY0" fmla="*/ 647614 h 647614"/>
                  <a:gd name="connsiteX1" fmla="*/ 607850 w 1168692"/>
                  <a:gd name="connsiteY1" fmla="*/ 345139 h 647614"/>
                  <a:gd name="connsiteX2" fmla="*/ 1161463 w 1168692"/>
                  <a:gd name="connsiteY2" fmla="*/ 114826 h 647614"/>
                  <a:gd name="connsiteX3" fmla="*/ 900098 w 1168692"/>
                  <a:gd name="connsiteY3" fmla="*/ 0 h 647614"/>
                  <a:gd name="connsiteX0" fmla="*/ 368 w 1165456"/>
                  <a:gd name="connsiteY0" fmla="*/ 647614 h 647614"/>
                  <a:gd name="connsiteX1" fmla="*/ 607850 w 1165456"/>
                  <a:gd name="connsiteY1" fmla="*/ 345139 h 647614"/>
                  <a:gd name="connsiteX2" fmla="*/ 1161463 w 1165456"/>
                  <a:gd name="connsiteY2" fmla="*/ 114826 h 647614"/>
                  <a:gd name="connsiteX3" fmla="*/ 900098 w 1165456"/>
                  <a:gd name="connsiteY3" fmla="*/ 0 h 647614"/>
                  <a:gd name="connsiteX0" fmla="*/ 368 w 1165649"/>
                  <a:gd name="connsiteY0" fmla="*/ 647614 h 647614"/>
                  <a:gd name="connsiteX1" fmla="*/ 607850 w 1165649"/>
                  <a:gd name="connsiteY1" fmla="*/ 345139 h 647614"/>
                  <a:gd name="connsiteX2" fmla="*/ 1161463 w 1165649"/>
                  <a:gd name="connsiteY2" fmla="*/ 114826 h 647614"/>
                  <a:gd name="connsiteX3" fmla="*/ 900098 w 1165649"/>
                  <a:gd name="connsiteY3" fmla="*/ 0 h 647614"/>
                  <a:gd name="connsiteX0" fmla="*/ 372 w 1165654"/>
                  <a:gd name="connsiteY0" fmla="*/ 647614 h 647614"/>
                  <a:gd name="connsiteX1" fmla="*/ 607854 w 1165654"/>
                  <a:gd name="connsiteY1" fmla="*/ 345139 h 647614"/>
                  <a:gd name="connsiteX2" fmla="*/ 1161467 w 1165654"/>
                  <a:gd name="connsiteY2" fmla="*/ 114826 h 647614"/>
                  <a:gd name="connsiteX3" fmla="*/ 900102 w 1165654"/>
                  <a:gd name="connsiteY3" fmla="*/ 0 h 647614"/>
                  <a:gd name="connsiteX0" fmla="*/ 351 w 1165633"/>
                  <a:gd name="connsiteY0" fmla="*/ 647614 h 647614"/>
                  <a:gd name="connsiteX1" fmla="*/ 607833 w 1165633"/>
                  <a:gd name="connsiteY1" fmla="*/ 345139 h 647614"/>
                  <a:gd name="connsiteX2" fmla="*/ 1161446 w 1165633"/>
                  <a:gd name="connsiteY2" fmla="*/ 114826 h 647614"/>
                  <a:gd name="connsiteX3" fmla="*/ 900081 w 1165633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0 w 1165282"/>
                  <a:gd name="connsiteY0" fmla="*/ 647614 h 647614"/>
                  <a:gd name="connsiteX1" fmla="*/ 607482 w 1165282"/>
                  <a:gd name="connsiteY1" fmla="*/ 345139 h 647614"/>
                  <a:gd name="connsiteX2" fmla="*/ 1161095 w 1165282"/>
                  <a:gd name="connsiteY2" fmla="*/ 114826 h 647614"/>
                  <a:gd name="connsiteX3" fmla="*/ 899730 w 1165282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54 w 1165336"/>
                  <a:gd name="connsiteY0" fmla="*/ 647614 h 647614"/>
                  <a:gd name="connsiteX1" fmla="*/ 607536 w 1165336"/>
                  <a:gd name="connsiteY1" fmla="*/ 345139 h 647614"/>
                  <a:gd name="connsiteX2" fmla="*/ 1161149 w 1165336"/>
                  <a:gd name="connsiteY2" fmla="*/ 114826 h 647614"/>
                  <a:gd name="connsiteX3" fmla="*/ 899784 w 1165336"/>
                  <a:gd name="connsiteY3" fmla="*/ 0 h 647614"/>
                  <a:gd name="connsiteX0" fmla="*/ 445 w 1165727"/>
                  <a:gd name="connsiteY0" fmla="*/ 647614 h 647614"/>
                  <a:gd name="connsiteX1" fmla="*/ 607927 w 1165727"/>
                  <a:gd name="connsiteY1" fmla="*/ 345139 h 647614"/>
                  <a:gd name="connsiteX2" fmla="*/ 1161540 w 1165727"/>
                  <a:gd name="connsiteY2" fmla="*/ 114826 h 647614"/>
                  <a:gd name="connsiteX3" fmla="*/ 900175 w 1165727"/>
                  <a:gd name="connsiteY3" fmla="*/ 0 h 647614"/>
                  <a:gd name="connsiteX0" fmla="*/ 441 w 1168531"/>
                  <a:gd name="connsiteY0" fmla="*/ 647614 h 647614"/>
                  <a:gd name="connsiteX1" fmla="*/ 613682 w 1168531"/>
                  <a:gd name="connsiteY1" fmla="*/ 347394 h 647614"/>
                  <a:gd name="connsiteX2" fmla="*/ 1161536 w 1168531"/>
                  <a:gd name="connsiteY2" fmla="*/ 114826 h 647614"/>
                  <a:gd name="connsiteX3" fmla="*/ 900171 w 1168531"/>
                  <a:gd name="connsiteY3" fmla="*/ 0 h 647614"/>
                  <a:gd name="connsiteX0" fmla="*/ 402 w 1168491"/>
                  <a:gd name="connsiteY0" fmla="*/ 647614 h 647614"/>
                  <a:gd name="connsiteX1" fmla="*/ 613643 w 1168491"/>
                  <a:gd name="connsiteY1" fmla="*/ 347394 h 647614"/>
                  <a:gd name="connsiteX2" fmla="*/ 1161497 w 1168491"/>
                  <a:gd name="connsiteY2" fmla="*/ 114826 h 647614"/>
                  <a:gd name="connsiteX3" fmla="*/ 900132 w 1168491"/>
                  <a:gd name="connsiteY3" fmla="*/ 0 h 647614"/>
                  <a:gd name="connsiteX0" fmla="*/ 439 w 1170725"/>
                  <a:gd name="connsiteY0" fmla="*/ 647614 h 647614"/>
                  <a:gd name="connsiteX1" fmla="*/ 561860 w 1170725"/>
                  <a:gd name="connsiteY1" fmla="*/ 365434 h 647614"/>
                  <a:gd name="connsiteX2" fmla="*/ 1161534 w 1170725"/>
                  <a:gd name="connsiteY2" fmla="*/ 114826 h 647614"/>
                  <a:gd name="connsiteX3" fmla="*/ 900169 w 1170725"/>
                  <a:gd name="connsiteY3" fmla="*/ 0 h 647614"/>
                  <a:gd name="connsiteX0" fmla="*/ 427 w 1170713"/>
                  <a:gd name="connsiteY0" fmla="*/ 647614 h 647614"/>
                  <a:gd name="connsiteX1" fmla="*/ 561848 w 1170713"/>
                  <a:gd name="connsiteY1" fmla="*/ 365434 h 647614"/>
                  <a:gd name="connsiteX2" fmla="*/ 1161522 w 1170713"/>
                  <a:gd name="connsiteY2" fmla="*/ 114826 h 647614"/>
                  <a:gd name="connsiteX3" fmla="*/ 900157 w 1170713"/>
                  <a:gd name="connsiteY3" fmla="*/ 0 h 647614"/>
                  <a:gd name="connsiteX0" fmla="*/ 197 w 1170483"/>
                  <a:gd name="connsiteY0" fmla="*/ 647614 h 647614"/>
                  <a:gd name="connsiteX1" fmla="*/ 561618 w 1170483"/>
                  <a:gd name="connsiteY1" fmla="*/ 365434 h 647614"/>
                  <a:gd name="connsiteX2" fmla="*/ 1161292 w 1170483"/>
                  <a:gd name="connsiteY2" fmla="*/ 114826 h 647614"/>
                  <a:gd name="connsiteX3" fmla="*/ 899927 w 1170483"/>
                  <a:gd name="connsiteY3" fmla="*/ 0 h 647614"/>
                  <a:gd name="connsiteX0" fmla="*/ 195 w 1170228"/>
                  <a:gd name="connsiteY0" fmla="*/ 647614 h 647614"/>
                  <a:gd name="connsiteX1" fmla="*/ 567374 w 1170228"/>
                  <a:gd name="connsiteY1" fmla="*/ 365434 h 647614"/>
                  <a:gd name="connsiteX2" fmla="*/ 1161290 w 1170228"/>
                  <a:gd name="connsiteY2" fmla="*/ 114826 h 647614"/>
                  <a:gd name="connsiteX3" fmla="*/ 899925 w 1170228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3 w 1170226"/>
                  <a:gd name="connsiteY0" fmla="*/ 647614 h 647614"/>
                  <a:gd name="connsiteX1" fmla="*/ 567372 w 1170226"/>
                  <a:gd name="connsiteY1" fmla="*/ 365434 h 647614"/>
                  <a:gd name="connsiteX2" fmla="*/ 1161288 w 1170226"/>
                  <a:gd name="connsiteY2" fmla="*/ 114826 h 647614"/>
                  <a:gd name="connsiteX3" fmla="*/ 899923 w 1170226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195 w 1170609"/>
                  <a:gd name="connsiteY0" fmla="*/ 647614 h 647614"/>
                  <a:gd name="connsiteX1" fmla="*/ 558738 w 1170609"/>
                  <a:gd name="connsiteY1" fmla="*/ 363930 h 647614"/>
                  <a:gd name="connsiteX2" fmla="*/ 1161290 w 1170609"/>
                  <a:gd name="connsiteY2" fmla="*/ 114826 h 647614"/>
                  <a:gd name="connsiteX3" fmla="*/ 899925 w 1170609"/>
                  <a:gd name="connsiteY3" fmla="*/ 0 h 647614"/>
                  <a:gd name="connsiteX0" fmla="*/ 222 w 1170636"/>
                  <a:gd name="connsiteY0" fmla="*/ 647614 h 647614"/>
                  <a:gd name="connsiteX1" fmla="*/ 558765 w 1170636"/>
                  <a:gd name="connsiteY1" fmla="*/ 363930 h 647614"/>
                  <a:gd name="connsiteX2" fmla="*/ 1161317 w 1170636"/>
                  <a:gd name="connsiteY2" fmla="*/ 114826 h 647614"/>
                  <a:gd name="connsiteX3" fmla="*/ 899952 w 1170636"/>
                  <a:gd name="connsiteY3" fmla="*/ 0 h 647614"/>
                  <a:gd name="connsiteX0" fmla="*/ 459 w 1170873"/>
                  <a:gd name="connsiteY0" fmla="*/ 647614 h 647614"/>
                  <a:gd name="connsiteX1" fmla="*/ 559002 w 1170873"/>
                  <a:gd name="connsiteY1" fmla="*/ 363930 h 647614"/>
                  <a:gd name="connsiteX2" fmla="*/ 1161554 w 1170873"/>
                  <a:gd name="connsiteY2" fmla="*/ 114826 h 647614"/>
                  <a:gd name="connsiteX3" fmla="*/ 900189 w 1170873"/>
                  <a:gd name="connsiteY3" fmla="*/ 0 h 647614"/>
                  <a:gd name="connsiteX0" fmla="*/ 328 w 1170742"/>
                  <a:gd name="connsiteY0" fmla="*/ 647614 h 647614"/>
                  <a:gd name="connsiteX1" fmla="*/ 558871 w 1170742"/>
                  <a:gd name="connsiteY1" fmla="*/ 363930 h 647614"/>
                  <a:gd name="connsiteX2" fmla="*/ 1161423 w 1170742"/>
                  <a:gd name="connsiteY2" fmla="*/ 114826 h 647614"/>
                  <a:gd name="connsiteX3" fmla="*/ 900058 w 1170742"/>
                  <a:gd name="connsiteY3" fmla="*/ 0 h 647614"/>
                  <a:gd name="connsiteX0" fmla="*/ 218 w 1170632"/>
                  <a:gd name="connsiteY0" fmla="*/ 647614 h 647614"/>
                  <a:gd name="connsiteX1" fmla="*/ 558761 w 1170632"/>
                  <a:gd name="connsiteY1" fmla="*/ 363930 h 647614"/>
                  <a:gd name="connsiteX2" fmla="*/ 1161313 w 1170632"/>
                  <a:gd name="connsiteY2" fmla="*/ 114826 h 647614"/>
                  <a:gd name="connsiteX3" fmla="*/ 899948 w 1170632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0414"/>
                  <a:gd name="connsiteY0" fmla="*/ 647614 h 647614"/>
                  <a:gd name="connsiteX1" fmla="*/ 558543 w 1170414"/>
                  <a:gd name="connsiteY1" fmla="*/ 363930 h 647614"/>
                  <a:gd name="connsiteX2" fmla="*/ 1161095 w 1170414"/>
                  <a:gd name="connsiteY2" fmla="*/ 114826 h 647614"/>
                  <a:gd name="connsiteX3" fmla="*/ 899730 w 1170414"/>
                  <a:gd name="connsiteY3" fmla="*/ 0 h 647614"/>
                  <a:gd name="connsiteX0" fmla="*/ 0 w 1177799"/>
                  <a:gd name="connsiteY0" fmla="*/ 647614 h 647614"/>
                  <a:gd name="connsiteX1" fmla="*/ 405960 w 1177799"/>
                  <a:gd name="connsiteY1" fmla="*/ 417298 h 647614"/>
                  <a:gd name="connsiteX2" fmla="*/ 1161095 w 1177799"/>
                  <a:gd name="connsiteY2" fmla="*/ 114826 h 647614"/>
                  <a:gd name="connsiteX3" fmla="*/ 899730 w 1177799"/>
                  <a:gd name="connsiteY3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05960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42"/>
                  <a:gd name="connsiteY0" fmla="*/ 647614 h 647614"/>
                  <a:gd name="connsiteX1" fmla="*/ 414597 w 1161242"/>
                  <a:gd name="connsiteY1" fmla="*/ 417298 h 647614"/>
                  <a:gd name="connsiteX2" fmla="*/ 928363 w 1161242"/>
                  <a:gd name="connsiteY2" fmla="*/ 235289 h 647614"/>
                  <a:gd name="connsiteX3" fmla="*/ 1161095 w 1161242"/>
                  <a:gd name="connsiteY3" fmla="*/ 114826 h 647614"/>
                  <a:gd name="connsiteX4" fmla="*/ 899730 w 1161242"/>
                  <a:gd name="connsiteY4" fmla="*/ 0 h 647614"/>
                  <a:gd name="connsiteX0" fmla="*/ 0 w 1161275"/>
                  <a:gd name="connsiteY0" fmla="*/ 647614 h 647614"/>
                  <a:gd name="connsiteX1" fmla="*/ 414597 w 1161275"/>
                  <a:gd name="connsiteY1" fmla="*/ 417298 h 647614"/>
                  <a:gd name="connsiteX2" fmla="*/ 928363 w 1161275"/>
                  <a:gd name="connsiteY2" fmla="*/ 235289 h 647614"/>
                  <a:gd name="connsiteX3" fmla="*/ 1161095 w 1161275"/>
                  <a:gd name="connsiteY3" fmla="*/ 114826 h 647614"/>
                  <a:gd name="connsiteX4" fmla="*/ 899730 w 1161275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1134"/>
                  <a:gd name="connsiteY0" fmla="*/ 647614 h 647614"/>
                  <a:gd name="connsiteX1" fmla="*/ 414597 w 1161134"/>
                  <a:gd name="connsiteY1" fmla="*/ 417298 h 647614"/>
                  <a:gd name="connsiteX2" fmla="*/ 928363 w 1161134"/>
                  <a:gd name="connsiteY2" fmla="*/ 235289 h 647614"/>
                  <a:gd name="connsiteX3" fmla="*/ 1161095 w 1161134"/>
                  <a:gd name="connsiteY3" fmla="*/ 114826 h 647614"/>
                  <a:gd name="connsiteX4" fmla="*/ 899730 w 1161134"/>
                  <a:gd name="connsiteY4" fmla="*/ 0 h 647614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0 w 1166891"/>
                  <a:gd name="connsiteY0" fmla="*/ 645359 h 645359"/>
                  <a:gd name="connsiteX1" fmla="*/ 420354 w 1166891"/>
                  <a:gd name="connsiteY1" fmla="*/ 417298 h 645359"/>
                  <a:gd name="connsiteX2" fmla="*/ 934120 w 1166891"/>
                  <a:gd name="connsiteY2" fmla="*/ 235289 h 645359"/>
                  <a:gd name="connsiteX3" fmla="*/ 1166852 w 1166891"/>
                  <a:gd name="connsiteY3" fmla="*/ 114826 h 645359"/>
                  <a:gd name="connsiteX4" fmla="*/ 905487 w 1166891"/>
                  <a:gd name="connsiteY4" fmla="*/ 0 h 645359"/>
                  <a:gd name="connsiteX0" fmla="*/ 24 w 1166915"/>
                  <a:gd name="connsiteY0" fmla="*/ 645359 h 645359"/>
                  <a:gd name="connsiteX1" fmla="*/ 420378 w 1166915"/>
                  <a:gd name="connsiteY1" fmla="*/ 417298 h 645359"/>
                  <a:gd name="connsiteX2" fmla="*/ 934144 w 1166915"/>
                  <a:gd name="connsiteY2" fmla="*/ 235289 h 645359"/>
                  <a:gd name="connsiteX3" fmla="*/ 1166876 w 1166915"/>
                  <a:gd name="connsiteY3" fmla="*/ 114826 h 645359"/>
                  <a:gd name="connsiteX4" fmla="*/ 905511 w 1166915"/>
                  <a:gd name="connsiteY4" fmla="*/ 0 h 645359"/>
                  <a:gd name="connsiteX0" fmla="*/ 326 w 1167217"/>
                  <a:gd name="connsiteY0" fmla="*/ 645359 h 645359"/>
                  <a:gd name="connsiteX1" fmla="*/ 420680 w 1167217"/>
                  <a:gd name="connsiteY1" fmla="*/ 417298 h 645359"/>
                  <a:gd name="connsiteX2" fmla="*/ 934446 w 1167217"/>
                  <a:gd name="connsiteY2" fmla="*/ 235289 h 645359"/>
                  <a:gd name="connsiteX3" fmla="*/ 1167178 w 1167217"/>
                  <a:gd name="connsiteY3" fmla="*/ 114826 h 645359"/>
                  <a:gd name="connsiteX4" fmla="*/ 905813 w 1167217"/>
                  <a:gd name="connsiteY4" fmla="*/ 0 h 645359"/>
                  <a:gd name="csX0" fmla="*/ 94 w 2151633"/>
                  <a:gd name="csY0" fmla="*/ 22205 h 422469"/>
                  <a:gd name="csX1" fmla="*/ 1405096 w 2151633"/>
                  <a:gd name="csY1" fmla="*/ 417298 h 422469"/>
                  <a:gd name="csX2" fmla="*/ 1918862 w 2151633"/>
                  <a:gd name="csY2" fmla="*/ 235289 h 422469"/>
                  <a:gd name="csX3" fmla="*/ 2151594 w 2151633"/>
                  <a:gd name="csY3" fmla="*/ 114826 h 422469"/>
                  <a:gd name="csX4" fmla="*/ 1890229 w 2151633"/>
                  <a:gd name="csY4" fmla="*/ 0 h 422469"/>
                  <a:gd name="csX0" fmla="*/ 26879 w 2178418"/>
                  <a:gd name="csY0" fmla="*/ 102984 h 503248"/>
                  <a:gd name="csX1" fmla="*/ 1431881 w 2178418"/>
                  <a:gd name="csY1" fmla="*/ 498077 h 503248"/>
                  <a:gd name="csX2" fmla="*/ 1945647 w 2178418"/>
                  <a:gd name="csY2" fmla="*/ 316068 h 503248"/>
                  <a:gd name="csX3" fmla="*/ 2178379 w 2178418"/>
                  <a:gd name="csY3" fmla="*/ 195605 h 503248"/>
                  <a:gd name="csX4" fmla="*/ 0 w 2178418"/>
                  <a:gd name="csY4" fmla="*/ 0 h 503248"/>
                  <a:gd name="csX0" fmla="*/ 26879 w 1945647"/>
                  <a:gd name="csY0" fmla="*/ 102984 h 503248"/>
                  <a:gd name="csX1" fmla="*/ 1431881 w 1945647"/>
                  <a:gd name="csY1" fmla="*/ 498077 h 503248"/>
                  <a:gd name="csX2" fmla="*/ 1945647 w 1945647"/>
                  <a:gd name="csY2" fmla="*/ 316068 h 503248"/>
                  <a:gd name="csX3" fmla="*/ 0 w 1945647"/>
                  <a:gd name="csY3" fmla="*/ 0 h 503248"/>
                  <a:gd name="csX0" fmla="*/ 26879 w 1945647"/>
                  <a:gd name="csY0" fmla="*/ 102984 h 316068"/>
                  <a:gd name="csX1" fmla="*/ 1945647 w 1945647"/>
                  <a:gd name="csY1" fmla="*/ 316068 h 316068"/>
                  <a:gd name="csX2" fmla="*/ 0 w 1945647"/>
                  <a:gd name="csY2" fmla="*/ 0 h 316068"/>
                  <a:gd name="csX0" fmla="*/ 26879 w 194194"/>
                  <a:gd name="csY0" fmla="*/ 102984 h 102984"/>
                  <a:gd name="csX1" fmla="*/ 194194 w 194194"/>
                  <a:gd name="csY1" fmla="*/ 73731 h 102984"/>
                  <a:gd name="csX2" fmla="*/ 0 w 194194"/>
                  <a:gd name="csY2" fmla="*/ 0 h 102984"/>
                  <a:gd name="csX0" fmla="*/ 737 w 170737"/>
                  <a:gd name="csY0" fmla="*/ 63749 h 63749"/>
                  <a:gd name="csX1" fmla="*/ 168052 w 170737"/>
                  <a:gd name="csY1" fmla="*/ 34496 h 63749"/>
                  <a:gd name="csX2" fmla="*/ 0 w 170737"/>
                  <a:gd name="csY2" fmla="*/ 0 h 63749"/>
                  <a:gd name="csX0" fmla="*/ 737 w 168052"/>
                  <a:gd name="csY0" fmla="*/ 71588 h 71588"/>
                  <a:gd name="csX1" fmla="*/ 168052 w 168052"/>
                  <a:gd name="csY1" fmla="*/ 42335 h 71588"/>
                  <a:gd name="csX2" fmla="*/ 0 w 168052"/>
                  <a:gd name="csY2" fmla="*/ 7839 h 71588"/>
                  <a:gd name="csX0" fmla="*/ 736 w 168052"/>
                  <a:gd name="csY0" fmla="*/ 64664 h 64664"/>
                  <a:gd name="csX1" fmla="*/ 168052 w 168052"/>
                  <a:gd name="csY1" fmla="*/ 42335 h 64664"/>
                  <a:gd name="csX2" fmla="*/ 0 w 168052"/>
                  <a:gd name="csY2" fmla="*/ 7839 h 64664"/>
                  <a:gd name="csX0" fmla="*/ 42489 w 209805"/>
                  <a:gd name="csY0" fmla="*/ 64275 h 64275"/>
                  <a:gd name="csX1" fmla="*/ 209805 w 209805"/>
                  <a:gd name="csY1" fmla="*/ 41946 h 64275"/>
                  <a:gd name="csX2" fmla="*/ 0 w 209805"/>
                  <a:gd name="csY2" fmla="*/ 8556 h 64275"/>
                  <a:gd name="csX0" fmla="*/ 13262 w 209805"/>
                  <a:gd name="csY0" fmla="*/ 63169 h 63169"/>
                  <a:gd name="csX1" fmla="*/ 209805 w 209805"/>
                  <a:gd name="csY1" fmla="*/ 41946 h 63169"/>
                  <a:gd name="csX2" fmla="*/ 0 w 209805"/>
                  <a:gd name="csY2" fmla="*/ 8556 h 63169"/>
                  <a:gd name="csX0" fmla="*/ 6998 w 203541"/>
                  <a:gd name="csY0" fmla="*/ 61153 h 61153"/>
                  <a:gd name="csX1" fmla="*/ 203541 w 203541"/>
                  <a:gd name="csY1" fmla="*/ 39930 h 61153"/>
                  <a:gd name="csX2" fmla="*/ 0 w 203541"/>
                  <a:gd name="csY2" fmla="*/ 12623 h 61153"/>
                  <a:gd name="csX0" fmla="*/ 6998 w 203541"/>
                  <a:gd name="csY0" fmla="*/ 64863 h 64863"/>
                  <a:gd name="csX1" fmla="*/ 203541 w 203541"/>
                  <a:gd name="csY1" fmla="*/ 43640 h 64863"/>
                  <a:gd name="csX2" fmla="*/ 0 w 203541"/>
                  <a:gd name="csY2" fmla="*/ 16333 h 64863"/>
                  <a:gd name="csX0" fmla="*/ 96767 w 293310"/>
                  <a:gd name="csY0" fmla="*/ 67430 h 67430"/>
                  <a:gd name="csX1" fmla="*/ 293310 w 293310"/>
                  <a:gd name="csY1" fmla="*/ 46207 h 67430"/>
                  <a:gd name="csX2" fmla="*/ 0 w 293310"/>
                  <a:gd name="csY2" fmla="*/ 12265 h 67430"/>
                  <a:gd name="csX0" fmla="*/ 96767 w 293310"/>
                  <a:gd name="csY0" fmla="*/ 55165 h 55165"/>
                  <a:gd name="csX1" fmla="*/ 293310 w 293310"/>
                  <a:gd name="csY1" fmla="*/ 33942 h 55165"/>
                  <a:gd name="csX2" fmla="*/ 0 w 293310"/>
                  <a:gd name="csY2" fmla="*/ 0 h 55165"/>
                  <a:gd name="csX0" fmla="*/ 11172 w 207715"/>
                  <a:gd name="csY0" fmla="*/ 40788 h 40788"/>
                  <a:gd name="csX1" fmla="*/ 207715 w 207715"/>
                  <a:gd name="csY1" fmla="*/ 19565 h 40788"/>
                  <a:gd name="csX2" fmla="*/ 0 w 207715"/>
                  <a:gd name="csY2" fmla="*/ 0 h 40788"/>
                  <a:gd name="csX0" fmla="*/ 11171 w 207715"/>
                  <a:gd name="csY0" fmla="*/ 31941 h 31941"/>
                  <a:gd name="csX1" fmla="*/ 207715 w 207715"/>
                  <a:gd name="csY1" fmla="*/ 19565 h 31941"/>
                  <a:gd name="csX2" fmla="*/ 0 w 207715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11171 w 251556"/>
                  <a:gd name="csY0" fmla="*/ 31941 h 31941"/>
                  <a:gd name="csX1" fmla="*/ 251556 w 251556"/>
                  <a:gd name="csY1" fmla="*/ 19565 h 31941"/>
                  <a:gd name="csX2" fmla="*/ 0 w 251556"/>
                  <a:gd name="csY2" fmla="*/ 0 h 31941"/>
                  <a:gd name="csX0" fmla="*/ 0 w 254998"/>
                  <a:gd name="csY0" fmla="*/ 31941 h 31941"/>
                  <a:gd name="csX1" fmla="*/ 254998 w 254998"/>
                  <a:gd name="csY1" fmla="*/ 19565 h 31941"/>
                  <a:gd name="csX2" fmla="*/ 3442 w 254998"/>
                  <a:gd name="csY2" fmla="*/ 0 h 31941"/>
                  <a:gd name="csX0" fmla="*/ 9084 w 251556"/>
                  <a:gd name="csY0" fmla="*/ 31388 h 31388"/>
                  <a:gd name="csX1" fmla="*/ 251556 w 251556"/>
                  <a:gd name="csY1" fmla="*/ 19565 h 31388"/>
                  <a:gd name="csX2" fmla="*/ 0 w 251556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31388 h 31388"/>
                  <a:gd name="csX1" fmla="*/ 252909 w 252909"/>
                  <a:gd name="csY1" fmla="*/ 19565 h 31388"/>
                  <a:gd name="csX2" fmla="*/ 1353 w 252909"/>
                  <a:gd name="csY2" fmla="*/ 0 h 31388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252909"/>
                  <a:gd name="csY0" fmla="*/ 27517 h 27517"/>
                  <a:gd name="csX1" fmla="*/ 252909 w 252909"/>
                  <a:gd name="csY1" fmla="*/ 15694 h 27517"/>
                  <a:gd name="csX2" fmla="*/ 3440 w 252909"/>
                  <a:gd name="csY2" fmla="*/ 0 h 27517"/>
                  <a:gd name="csX0" fmla="*/ 0 w 347016"/>
                  <a:gd name="csY0" fmla="*/ 69061 h 69061"/>
                  <a:gd name="csX1" fmla="*/ 347016 w 347016"/>
                  <a:gd name="csY1" fmla="*/ 15694 h 69061"/>
                  <a:gd name="csX2" fmla="*/ 97547 w 347016"/>
                  <a:gd name="csY2" fmla="*/ 0 h 69061"/>
                  <a:gd name="csX0" fmla="*/ 59299 w 406315"/>
                  <a:gd name="csY0" fmla="*/ 84294 h 84294"/>
                  <a:gd name="csX1" fmla="*/ 406315 w 406315"/>
                  <a:gd name="csY1" fmla="*/ 30927 h 84294"/>
                  <a:gd name="csX2" fmla="*/ 0 w 406315"/>
                  <a:gd name="csY2" fmla="*/ 0 h 84294"/>
                  <a:gd name="csX0" fmla="*/ 17472 w 406315"/>
                  <a:gd name="csY0" fmla="*/ 75985 h 75985"/>
                  <a:gd name="csX1" fmla="*/ 406315 w 406315"/>
                  <a:gd name="csY1" fmla="*/ 30927 h 75985"/>
                  <a:gd name="csX2" fmla="*/ 0 w 406315"/>
                  <a:gd name="csY2" fmla="*/ 0 h 75985"/>
                  <a:gd name="csX0" fmla="*/ 17472 w 401086"/>
                  <a:gd name="csY0" fmla="*/ 75985 h 75985"/>
                  <a:gd name="csX1" fmla="*/ 401086 w 401086"/>
                  <a:gd name="csY1" fmla="*/ 40621 h 75985"/>
                  <a:gd name="csX2" fmla="*/ 0 w 401086"/>
                  <a:gd name="csY2" fmla="*/ 0 h 75985"/>
                  <a:gd name="csX0" fmla="*/ 17472 w 402974"/>
                  <a:gd name="csY0" fmla="*/ 75985 h 75985"/>
                  <a:gd name="csX1" fmla="*/ 401086 w 402974"/>
                  <a:gd name="csY1" fmla="*/ 40621 h 75985"/>
                  <a:gd name="csX2" fmla="*/ 0 w 402974"/>
                  <a:gd name="csY2" fmla="*/ 0 h 75985"/>
                  <a:gd name="csX0" fmla="*/ 17472 w 401184"/>
                  <a:gd name="csY0" fmla="*/ 75985 h 75985"/>
                  <a:gd name="csX1" fmla="*/ 401086 w 401184"/>
                  <a:gd name="csY1" fmla="*/ 40621 h 75985"/>
                  <a:gd name="csX2" fmla="*/ 0 w 401184"/>
                  <a:gd name="csY2" fmla="*/ 0 h 75985"/>
                  <a:gd name="csX0" fmla="*/ 1787 w 401085"/>
                  <a:gd name="csY0" fmla="*/ 74600 h 74600"/>
                  <a:gd name="csX1" fmla="*/ 401086 w 401085"/>
                  <a:gd name="csY1" fmla="*/ 40621 h 74600"/>
                  <a:gd name="csX2" fmla="*/ 0 w 401085"/>
                  <a:gd name="csY2" fmla="*/ 0 h 74600"/>
                  <a:gd name="csX0" fmla="*/ 1787 w 401088"/>
                  <a:gd name="csY0" fmla="*/ 74600 h 110746"/>
                  <a:gd name="csX1" fmla="*/ 401086 w 401088"/>
                  <a:gd name="csY1" fmla="*/ 40621 h 110746"/>
                  <a:gd name="csX2" fmla="*/ 0 w 401088"/>
                  <a:gd name="csY2" fmla="*/ 0 h 110746"/>
                  <a:gd name="csX0" fmla="*/ 1787 w 401087"/>
                  <a:gd name="csY0" fmla="*/ 103235 h 139381"/>
                  <a:gd name="csX1" fmla="*/ 401086 w 401087"/>
                  <a:gd name="csY1" fmla="*/ 69256 h 139381"/>
                  <a:gd name="csX2" fmla="*/ 0 w 401087"/>
                  <a:gd name="csY2" fmla="*/ 28635 h 1393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</a:cxnLst>
                <a:rect l="l" t="t" r="r" b="b"/>
                <a:pathLst>
                  <a:path w="401087" h="139381">
                    <a:moveTo>
                      <a:pt x="1787" y="103235"/>
                    </a:moveTo>
                    <a:cubicBezTo>
                      <a:pt x="359009" y="196319"/>
                      <a:pt x="401384" y="81689"/>
                      <a:pt x="401086" y="69256"/>
                    </a:cubicBezTo>
                    <a:cubicBezTo>
                      <a:pt x="400788" y="56823"/>
                      <a:pt x="346233" y="-49964"/>
                      <a:pt x="0" y="28635"/>
                    </a:cubicBezTo>
                  </a:path>
                </a:pathLst>
              </a:custGeom>
              <a:noFill/>
              <a:ln w="12700">
                <a:solidFill>
                  <a:srgbClr val="0066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</p:grp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4DDE09E6-E658-F9F9-C09C-6528BC040CAE}"/>
              </a:ext>
            </a:extLst>
          </p:cNvPr>
          <p:cNvGrpSpPr/>
          <p:nvPr/>
        </p:nvGrpSpPr>
        <p:grpSpPr>
          <a:xfrm>
            <a:off x="2867112" y="2684642"/>
            <a:ext cx="1233061" cy="426719"/>
            <a:chOff x="1201510" y="2459057"/>
            <a:chExt cx="1644081" cy="568959"/>
          </a:xfrm>
        </p:grpSpPr>
        <p:sp>
          <p:nvSpPr>
            <p:cNvPr id="155" name="Freeform 35">
              <a:extLst>
                <a:ext uri="{FF2B5EF4-FFF2-40B4-BE49-F238E27FC236}">
                  <a16:creationId xmlns:a16="http://schemas.microsoft.com/office/drawing/2014/main" id="{FF721007-4CC4-1187-2790-B42A3E53DBA2}"/>
                </a:ext>
              </a:extLst>
            </p:cNvPr>
            <p:cNvSpPr/>
            <p:nvPr/>
          </p:nvSpPr>
          <p:spPr>
            <a:xfrm flipV="1">
              <a:off x="1845768" y="2499959"/>
              <a:ext cx="992467" cy="461761"/>
            </a:xfrm>
            <a:custGeom>
              <a:avLst/>
              <a:gdLst>
                <a:gd name="connsiteX0" fmla="*/ 0 w 335280"/>
                <a:gd name="connsiteY0" fmla="*/ 762000 h 762000"/>
                <a:gd name="connsiteX1" fmla="*/ 198120 w 335280"/>
                <a:gd name="connsiteY1" fmla="*/ 320040 h 762000"/>
                <a:gd name="connsiteX2" fmla="*/ 274320 w 335280"/>
                <a:gd name="connsiteY2" fmla="*/ 121920 h 762000"/>
                <a:gd name="connsiteX3" fmla="*/ 304800 w 335280"/>
                <a:gd name="connsiteY3" fmla="*/ 76200 h 762000"/>
                <a:gd name="connsiteX4" fmla="*/ 320040 w 335280"/>
                <a:gd name="connsiteY4" fmla="*/ 30480 h 762000"/>
                <a:gd name="connsiteX5" fmla="*/ 335280 w 335280"/>
                <a:gd name="connsiteY5" fmla="*/ 0 h 76200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320040 w 533400"/>
                <a:gd name="connsiteY4" fmla="*/ 1828800 h 2560320"/>
                <a:gd name="connsiteX5" fmla="*/ 533400 w 533400"/>
                <a:gd name="connsiteY5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304800 w 533400"/>
                <a:gd name="connsiteY3" fmla="*/ 1874520 h 2560320"/>
                <a:gd name="connsiteX4" fmla="*/ 533400 w 533400"/>
                <a:gd name="connsiteY4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274320 w 533400"/>
                <a:gd name="connsiteY2" fmla="*/ 1920240 h 2560320"/>
                <a:gd name="connsiteX3" fmla="*/ 533400 w 533400"/>
                <a:gd name="connsiteY3" fmla="*/ 0 h 2560320"/>
                <a:gd name="connsiteX0" fmla="*/ 0 w 533400"/>
                <a:gd name="connsiteY0" fmla="*/ 2560320 h 2560320"/>
                <a:gd name="connsiteX1" fmla="*/ 198120 w 533400"/>
                <a:gd name="connsiteY1" fmla="*/ 2118360 h 2560320"/>
                <a:gd name="connsiteX2" fmla="*/ 533400 w 533400"/>
                <a:gd name="connsiteY2" fmla="*/ 0 h 256032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579120 w 914400"/>
                <a:gd name="connsiteY1" fmla="*/ 2118360 h 2804160"/>
                <a:gd name="connsiteX2" fmla="*/ 914400 w 914400"/>
                <a:gd name="connsiteY2" fmla="*/ 0 h 2804160"/>
                <a:gd name="connsiteX0" fmla="*/ 0 w 914400"/>
                <a:gd name="connsiteY0" fmla="*/ 2804160 h 2804160"/>
                <a:gd name="connsiteX1" fmla="*/ 807720 w 914400"/>
                <a:gd name="connsiteY1" fmla="*/ 1127760 h 2804160"/>
                <a:gd name="connsiteX2" fmla="*/ 914400 w 914400"/>
                <a:gd name="connsiteY2" fmla="*/ 0 h 2804160"/>
                <a:gd name="connsiteX0" fmla="*/ 0 w 949689"/>
                <a:gd name="connsiteY0" fmla="*/ 2804160 h 2804160"/>
                <a:gd name="connsiteX1" fmla="*/ 807720 w 949689"/>
                <a:gd name="connsiteY1" fmla="*/ 1127760 h 2804160"/>
                <a:gd name="connsiteX2" fmla="*/ 914400 w 949689"/>
                <a:gd name="connsiteY2" fmla="*/ 0 h 2804160"/>
                <a:gd name="connsiteX0" fmla="*/ 0 w 1160399"/>
                <a:gd name="connsiteY0" fmla="*/ 2804160 h 2804160"/>
                <a:gd name="connsiteX1" fmla="*/ 807720 w 1160399"/>
                <a:gd name="connsiteY1" fmla="*/ 1127760 h 2804160"/>
                <a:gd name="connsiteX2" fmla="*/ 914400 w 1160399"/>
                <a:gd name="connsiteY2" fmla="*/ 0 h 2804160"/>
                <a:gd name="connsiteX0" fmla="*/ 0 w 1220758"/>
                <a:gd name="connsiteY0" fmla="*/ 2804160 h 2804160"/>
                <a:gd name="connsiteX1" fmla="*/ 807720 w 1220758"/>
                <a:gd name="connsiteY1" fmla="*/ 1127760 h 2804160"/>
                <a:gd name="connsiteX2" fmla="*/ 914400 w 1220758"/>
                <a:gd name="connsiteY2" fmla="*/ 0 h 2804160"/>
                <a:gd name="connsiteX0" fmla="*/ 0 w 1278502"/>
                <a:gd name="connsiteY0" fmla="*/ 2804160 h 2804160"/>
                <a:gd name="connsiteX1" fmla="*/ 807720 w 1278502"/>
                <a:gd name="connsiteY1" fmla="*/ 1127760 h 2804160"/>
                <a:gd name="connsiteX2" fmla="*/ 914400 w 1278502"/>
                <a:gd name="connsiteY2" fmla="*/ 0 h 2804160"/>
                <a:gd name="connsiteX0" fmla="*/ 0 w 1250837"/>
                <a:gd name="connsiteY0" fmla="*/ 2804160 h 2804160"/>
                <a:gd name="connsiteX1" fmla="*/ 807720 w 1250837"/>
                <a:gd name="connsiteY1" fmla="*/ 1127760 h 2804160"/>
                <a:gd name="connsiteX2" fmla="*/ 914400 w 125083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37077"/>
                <a:gd name="connsiteY0" fmla="*/ 2804160 h 2804160"/>
                <a:gd name="connsiteX1" fmla="*/ 777240 w 1237077"/>
                <a:gd name="connsiteY1" fmla="*/ 1097280 h 2804160"/>
                <a:gd name="connsiteX2" fmla="*/ 914400 w 1237077"/>
                <a:gd name="connsiteY2" fmla="*/ 0 h 2804160"/>
                <a:gd name="connsiteX0" fmla="*/ 0 w 1212800"/>
                <a:gd name="connsiteY0" fmla="*/ 2875378 h 2875378"/>
                <a:gd name="connsiteX1" fmla="*/ 777240 w 1212800"/>
                <a:gd name="connsiteY1" fmla="*/ 1168498 h 2875378"/>
                <a:gd name="connsiteX2" fmla="*/ 914400 w 1212800"/>
                <a:gd name="connsiteY2" fmla="*/ 71218 h 2875378"/>
                <a:gd name="connsiteX0" fmla="*/ 0 w 1002195"/>
                <a:gd name="connsiteY0" fmla="*/ 3005735 h 3005735"/>
                <a:gd name="connsiteX1" fmla="*/ 777240 w 1002195"/>
                <a:gd name="connsiteY1" fmla="*/ 1298855 h 3005735"/>
                <a:gd name="connsiteX2" fmla="*/ 796290 w 1002195"/>
                <a:gd name="connsiteY2" fmla="*/ 41555 h 3005735"/>
                <a:gd name="connsiteX0" fmla="*/ 0 w 1200171"/>
                <a:gd name="connsiteY0" fmla="*/ 2964180 h 2964180"/>
                <a:gd name="connsiteX1" fmla="*/ 777240 w 1200171"/>
                <a:gd name="connsiteY1" fmla="*/ 1257300 h 2964180"/>
                <a:gd name="connsiteX2" fmla="*/ 1200151 w 1200171"/>
                <a:gd name="connsiteY2" fmla="*/ 177166 h 2964180"/>
                <a:gd name="connsiteX3" fmla="*/ 796290 w 1200171"/>
                <a:gd name="connsiteY3" fmla="*/ 0 h 2964180"/>
                <a:gd name="connsiteX0" fmla="*/ 0 w 1200151"/>
                <a:gd name="connsiteY0" fmla="*/ 2964180 h 2964180"/>
                <a:gd name="connsiteX1" fmla="*/ 777240 w 1200151"/>
                <a:gd name="connsiteY1" fmla="*/ 1257300 h 2964180"/>
                <a:gd name="connsiteX2" fmla="*/ 1200151 w 1200151"/>
                <a:gd name="connsiteY2" fmla="*/ 177166 h 2964180"/>
                <a:gd name="connsiteX3" fmla="*/ 796290 w 1200151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7776"/>
                <a:gd name="connsiteY0" fmla="*/ 2964180 h 2964180"/>
                <a:gd name="connsiteX1" fmla="*/ 777240 w 1247776"/>
                <a:gd name="connsiteY1" fmla="*/ 1257300 h 2964180"/>
                <a:gd name="connsiteX2" fmla="*/ 1247776 w 1247776"/>
                <a:gd name="connsiteY2" fmla="*/ 64771 h 2964180"/>
                <a:gd name="connsiteX3" fmla="*/ 796290 w 1247776"/>
                <a:gd name="connsiteY3" fmla="*/ 0 h 2964180"/>
                <a:gd name="connsiteX0" fmla="*/ 0 w 1248051"/>
                <a:gd name="connsiteY0" fmla="*/ 2964180 h 2964180"/>
                <a:gd name="connsiteX1" fmla="*/ 777240 w 1248051"/>
                <a:gd name="connsiteY1" fmla="*/ 1257300 h 2964180"/>
                <a:gd name="connsiteX2" fmla="*/ 1247776 w 1248051"/>
                <a:gd name="connsiteY2" fmla="*/ 64771 h 2964180"/>
                <a:gd name="connsiteX3" fmla="*/ 796290 w 1248051"/>
                <a:gd name="connsiteY3" fmla="*/ 0 h 2964180"/>
                <a:gd name="connsiteX0" fmla="*/ 0 w 1248233"/>
                <a:gd name="connsiteY0" fmla="*/ 2964180 h 2964180"/>
                <a:gd name="connsiteX1" fmla="*/ 777240 w 1248233"/>
                <a:gd name="connsiteY1" fmla="*/ 1257300 h 2964180"/>
                <a:gd name="connsiteX2" fmla="*/ 1247776 w 1248233"/>
                <a:gd name="connsiteY2" fmla="*/ 64771 h 2964180"/>
                <a:gd name="connsiteX3" fmla="*/ 796290 w 1248233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508"/>
                <a:gd name="connsiteY0" fmla="*/ 2964180 h 2964180"/>
                <a:gd name="connsiteX1" fmla="*/ 777240 w 1278508"/>
                <a:gd name="connsiteY1" fmla="*/ 1257300 h 2964180"/>
                <a:gd name="connsiteX2" fmla="*/ 1278256 w 1278508"/>
                <a:gd name="connsiteY2" fmla="*/ 19051 h 2964180"/>
                <a:gd name="connsiteX3" fmla="*/ 796290 w 1278508"/>
                <a:gd name="connsiteY3" fmla="*/ 0 h 2964180"/>
                <a:gd name="connsiteX0" fmla="*/ 0 w 1278256"/>
                <a:gd name="connsiteY0" fmla="*/ 2964180 h 2964180"/>
                <a:gd name="connsiteX1" fmla="*/ 777240 w 1278256"/>
                <a:gd name="connsiteY1" fmla="*/ 1257300 h 2964180"/>
                <a:gd name="connsiteX2" fmla="*/ 1278256 w 1278256"/>
                <a:gd name="connsiteY2" fmla="*/ 19051 h 2964180"/>
                <a:gd name="connsiteX3" fmla="*/ 796290 w 1278256"/>
                <a:gd name="connsiteY3" fmla="*/ 0 h 2964180"/>
                <a:gd name="connsiteX0" fmla="*/ 0 w 1278256"/>
                <a:gd name="connsiteY0" fmla="*/ 2956560 h 2956560"/>
                <a:gd name="connsiteX1" fmla="*/ 777240 w 1278256"/>
                <a:gd name="connsiteY1" fmla="*/ 1249680 h 2956560"/>
                <a:gd name="connsiteX2" fmla="*/ 1278256 w 1278256"/>
                <a:gd name="connsiteY2" fmla="*/ 11431 h 2956560"/>
                <a:gd name="connsiteX3" fmla="*/ 796290 w 127825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772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55396"/>
                <a:gd name="connsiteY0" fmla="*/ 2956560 h 2956560"/>
                <a:gd name="connsiteX1" fmla="*/ 739140 w 1255396"/>
                <a:gd name="connsiteY1" fmla="*/ 1249680 h 2956560"/>
                <a:gd name="connsiteX2" fmla="*/ 1255396 w 1255396"/>
                <a:gd name="connsiteY2" fmla="*/ 80011 h 2956560"/>
                <a:gd name="connsiteX3" fmla="*/ 796290 w 125539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40156"/>
                <a:gd name="connsiteY0" fmla="*/ 2956560 h 2956560"/>
                <a:gd name="connsiteX1" fmla="*/ 739140 w 1240156"/>
                <a:gd name="connsiteY1" fmla="*/ 1249680 h 2956560"/>
                <a:gd name="connsiteX2" fmla="*/ 1240156 w 1240156"/>
                <a:gd name="connsiteY2" fmla="*/ 95251 h 2956560"/>
                <a:gd name="connsiteX3" fmla="*/ 796290 w 1240156"/>
                <a:gd name="connsiteY3" fmla="*/ 0 h 2956560"/>
                <a:gd name="connsiteX0" fmla="*/ 0 w 1256538"/>
                <a:gd name="connsiteY0" fmla="*/ 2956560 h 2956560"/>
                <a:gd name="connsiteX1" fmla="*/ 739140 w 1256538"/>
                <a:gd name="connsiteY1" fmla="*/ 1249680 h 2956560"/>
                <a:gd name="connsiteX2" fmla="*/ 1240156 w 1256538"/>
                <a:gd name="connsiteY2" fmla="*/ 95251 h 2956560"/>
                <a:gd name="connsiteX3" fmla="*/ 796290 w 1256538"/>
                <a:gd name="connsiteY3" fmla="*/ 0 h 2956560"/>
                <a:gd name="connsiteX0" fmla="*/ 0 w 1246115"/>
                <a:gd name="connsiteY0" fmla="*/ 2956560 h 2956560"/>
                <a:gd name="connsiteX1" fmla="*/ 739140 w 1246115"/>
                <a:gd name="connsiteY1" fmla="*/ 1249680 h 2956560"/>
                <a:gd name="connsiteX2" fmla="*/ 1240156 w 1246115"/>
                <a:gd name="connsiteY2" fmla="*/ 95251 h 2956560"/>
                <a:gd name="connsiteX3" fmla="*/ 796290 w 1246115"/>
                <a:gd name="connsiteY3" fmla="*/ 0 h 2956560"/>
                <a:gd name="connsiteX0" fmla="*/ 0 w 1255930"/>
                <a:gd name="connsiteY0" fmla="*/ 2956560 h 2956560"/>
                <a:gd name="connsiteX1" fmla="*/ 739140 w 1255930"/>
                <a:gd name="connsiteY1" fmla="*/ 1249680 h 2956560"/>
                <a:gd name="connsiteX2" fmla="*/ 1240156 w 1255930"/>
                <a:gd name="connsiteY2" fmla="*/ 95251 h 2956560"/>
                <a:gd name="connsiteX3" fmla="*/ 796290 w 1255930"/>
                <a:gd name="connsiteY3" fmla="*/ 0 h 2956560"/>
                <a:gd name="connsiteX0" fmla="*/ 0 w 1322604"/>
                <a:gd name="connsiteY0" fmla="*/ 2892471 h 2892471"/>
                <a:gd name="connsiteX1" fmla="*/ 815439 w 1322604"/>
                <a:gd name="connsiteY1" fmla="*/ 1249680 h 2892471"/>
                <a:gd name="connsiteX2" fmla="*/ 1316455 w 1322604"/>
                <a:gd name="connsiteY2" fmla="*/ 95251 h 2892471"/>
                <a:gd name="connsiteX3" fmla="*/ 872589 w 1322604"/>
                <a:gd name="connsiteY3" fmla="*/ 0 h 2892471"/>
                <a:gd name="connsiteX0" fmla="*/ 0 w 1326529"/>
                <a:gd name="connsiteY0" fmla="*/ 2892471 h 2892471"/>
                <a:gd name="connsiteX1" fmla="*/ 968036 w 1326529"/>
                <a:gd name="connsiteY1" fmla="*/ 1158125 h 2892471"/>
                <a:gd name="connsiteX2" fmla="*/ 1316455 w 1326529"/>
                <a:gd name="connsiteY2" fmla="*/ 95251 h 2892471"/>
                <a:gd name="connsiteX3" fmla="*/ 872589 w 1326529"/>
                <a:gd name="connsiteY3" fmla="*/ 0 h 2892471"/>
                <a:gd name="connsiteX0" fmla="*/ 0 w 1334714"/>
                <a:gd name="connsiteY0" fmla="*/ 2892471 h 2892471"/>
                <a:gd name="connsiteX1" fmla="*/ 968036 w 1334714"/>
                <a:gd name="connsiteY1" fmla="*/ 1158125 h 2892471"/>
                <a:gd name="connsiteX2" fmla="*/ 1316455 w 1334714"/>
                <a:gd name="connsiteY2" fmla="*/ 95251 h 2892471"/>
                <a:gd name="connsiteX3" fmla="*/ 872589 w 1334714"/>
                <a:gd name="connsiteY3" fmla="*/ 0 h 2892471"/>
                <a:gd name="connsiteX0" fmla="*/ 0 w 1328352"/>
                <a:gd name="connsiteY0" fmla="*/ 2892471 h 2892471"/>
                <a:gd name="connsiteX1" fmla="*/ 887922 w 1328352"/>
                <a:gd name="connsiteY1" fmla="*/ 1191715 h 2892471"/>
                <a:gd name="connsiteX2" fmla="*/ 1316455 w 1328352"/>
                <a:gd name="connsiteY2" fmla="*/ 95251 h 2892471"/>
                <a:gd name="connsiteX3" fmla="*/ 872589 w 1328352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6997"/>
                <a:gd name="connsiteY0" fmla="*/ 2892471 h 2892471"/>
                <a:gd name="connsiteX1" fmla="*/ 887922 w 1326997"/>
                <a:gd name="connsiteY1" fmla="*/ 1191715 h 2892471"/>
                <a:gd name="connsiteX2" fmla="*/ 1316455 w 1326997"/>
                <a:gd name="connsiteY2" fmla="*/ 95251 h 2892471"/>
                <a:gd name="connsiteX3" fmla="*/ 872589 w 1326997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25911"/>
                <a:gd name="connsiteY0" fmla="*/ 2892471 h 2892471"/>
                <a:gd name="connsiteX1" fmla="*/ 887922 w 1325911"/>
                <a:gd name="connsiteY1" fmla="*/ 1191715 h 2892471"/>
                <a:gd name="connsiteX2" fmla="*/ 1316455 w 1325911"/>
                <a:gd name="connsiteY2" fmla="*/ 95251 h 2892471"/>
                <a:gd name="connsiteX3" fmla="*/ 872589 w 1325911"/>
                <a:gd name="connsiteY3" fmla="*/ 0 h 2892471"/>
                <a:gd name="connsiteX0" fmla="*/ 0 w 1364797"/>
                <a:gd name="connsiteY0" fmla="*/ 2892471 h 2892471"/>
                <a:gd name="connsiteX1" fmla="*/ 887922 w 1364797"/>
                <a:gd name="connsiteY1" fmla="*/ 1191715 h 2892471"/>
                <a:gd name="connsiteX2" fmla="*/ 1316455 w 1364797"/>
                <a:gd name="connsiteY2" fmla="*/ 95251 h 2892471"/>
                <a:gd name="connsiteX3" fmla="*/ 872589 w 1364797"/>
                <a:gd name="connsiteY3" fmla="*/ 0 h 2892471"/>
                <a:gd name="connsiteX0" fmla="*/ 0 w 1339004"/>
                <a:gd name="connsiteY0" fmla="*/ 2892471 h 2892471"/>
                <a:gd name="connsiteX1" fmla="*/ 887922 w 1339004"/>
                <a:gd name="connsiteY1" fmla="*/ 1191715 h 2892471"/>
                <a:gd name="connsiteX2" fmla="*/ 1316455 w 1339004"/>
                <a:gd name="connsiteY2" fmla="*/ 95251 h 2892471"/>
                <a:gd name="connsiteX3" fmla="*/ 872589 w 1339004"/>
                <a:gd name="connsiteY3" fmla="*/ 0 h 2892471"/>
                <a:gd name="connsiteX0" fmla="*/ 0 w 1339580"/>
                <a:gd name="connsiteY0" fmla="*/ 2892471 h 2892471"/>
                <a:gd name="connsiteX1" fmla="*/ 896505 w 1339580"/>
                <a:gd name="connsiteY1" fmla="*/ 1191715 h 2892471"/>
                <a:gd name="connsiteX2" fmla="*/ 1316455 w 1339580"/>
                <a:gd name="connsiteY2" fmla="*/ 95251 h 2892471"/>
                <a:gd name="connsiteX3" fmla="*/ 872589 w 1339580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4837"/>
                <a:gd name="connsiteY0" fmla="*/ 2892471 h 2892471"/>
                <a:gd name="connsiteX1" fmla="*/ 896505 w 1344837"/>
                <a:gd name="connsiteY1" fmla="*/ 1191715 h 2892471"/>
                <a:gd name="connsiteX2" fmla="*/ 1316455 w 1344837"/>
                <a:gd name="connsiteY2" fmla="*/ 95251 h 2892471"/>
                <a:gd name="connsiteX3" fmla="*/ 872589 w 1344837"/>
                <a:gd name="connsiteY3" fmla="*/ 0 h 2892471"/>
                <a:gd name="connsiteX0" fmla="*/ 0 w 1346248"/>
                <a:gd name="connsiteY0" fmla="*/ 2892471 h 2892471"/>
                <a:gd name="connsiteX1" fmla="*/ 896505 w 1346248"/>
                <a:gd name="connsiteY1" fmla="*/ 1191715 h 2892471"/>
                <a:gd name="connsiteX2" fmla="*/ 1316455 w 1346248"/>
                <a:gd name="connsiteY2" fmla="*/ 95251 h 2892471"/>
                <a:gd name="connsiteX3" fmla="*/ 872589 w 1346248"/>
                <a:gd name="connsiteY3" fmla="*/ 0 h 2892471"/>
                <a:gd name="connsiteX0" fmla="*/ 8 w 1346256"/>
                <a:gd name="connsiteY0" fmla="*/ 2892471 h 2892471"/>
                <a:gd name="connsiteX1" fmla="*/ 896513 w 1346256"/>
                <a:gd name="connsiteY1" fmla="*/ 1191715 h 2892471"/>
                <a:gd name="connsiteX2" fmla="*/ 1316463 w 1346256"/>
                <a:gd name="connsiteY2" fmla="*/ 95251 h 2892471"/>
                <a:gd name="connsiteX3" fmla="*/ 872597 w 1346256"/>
                <a:gd name="connsiteY3" fmla="*/ 0 h 2892471"/>
                <a:gd name="connsiteX0" fmla="*/ 8 w 1335523"/>
                <a:gd name="connsiteY0" fmla="*/ 2892471 h 2892471"/>
                <a:gd name="connsiteX1" fmla="*/ 896513 w 1335523"/>
                <a:gd name="connsiteY1" fmla="*/ 1191715 h 2892471"/>
                <a:gd name="connsiteX2" fmla="*/ 1316463 w 1335523"/>
                <a:gd name="connsiteY2" fmla="*/ 95251 h 2892471"/>
                <a:gd name="connsiteX3" fmla="*/ 872597 w 1335523"/>
                <a:gd name="connsiteY3" fmla="*/ 0 h 2892471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06931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8 w 1335523"/>
                <a:gd name="connsiteY0" fmla="*/ 3053699 h 3053699"/>
                <a:gd name="connsiteX1" fmla="*/ 896513 w 1335523"/>
                <a:gd name="connsiteY1" fmla="*/ 1352943 h 3053699"/>
                <a:gd name="connsiteX2" fmla="*/ 1316463 w 1335523"/>
                <a:gd name="connsiteY2" fmla="*/ 256479 h 3053699"/>
                <a:gd name="connsiteX3" fmla="*/ 915515 w 1335523"/>
                <a:gd name="connsiteY3" fmla="*/ 0 h 3053699"/>
                <a:gd name="connsiteX0" fmla="*/ 0 w 1335515"/>
                <a:gd name="connsiteY0" fmla="*/ 3053699 h 3053699"/>
                <a:gd name="connsiteX1" fmla="*/ 896505 w 1335515"/>
                <a:gd name="connsiteY1" fmla="*/ 1352943 h 3053699"/>
                <a:gd name="connsiteX2" fmla="*/ 1316455 w 1335515"/>
                <a:gd name="connsiteY2" fmla="*/ 256479 h 3053699"/>
                <a:gd name="connsiteX3" fmla="*/ 915507 w 1335515"/>
                <a:gd name="connsiteY3" fmla="*/ 0 h 3053699"/>
                <a:gd name="connsiteX0" fmla="*/ 0 w 1227923"/>
                <a:gd name="connsiteY0" fmla="*/ 3053699 h 3053699"/>
                <a:gd name="connsiteX1" fmla="*/ 896505 w 1227923"/>
                <a:gd name="connsiteY1" fmla="*/ 1352943 h 3053699"/>
                <a:gd name="connsiteX2" fmla="*/ 1212715 w 1227923"/>
                <a:gd name="connsiteY2" fmla="*/ 521834 h 3053699"/>
                <a:gd name="connsiteX3" fmla="*/ 915507 w 1227923"/>
                <a:gd name="connsiteY3" fmla="*/ 0 h 3053699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27923"/>
                <a:gd name="connsiteY0" fmla="*/ 2993238 h 2993238"/>
                <a:gd name="connsiteX1" fmla="*/ 896505 w 1227923"/>
                <a:gd name="connsiteY1" fmla="*/ 1292482 h 2993238"/>
                <a:gd name="connsiteX2" fmla="*/ 1212715 w 1227923"/>
                <a:gd name="connsiteY2" fmla="*/ 461373 h 2993238"/>
                <a:gd name="connsiteX3" fmla="*/ 992185 w 1227923"/>
                <a:gd name="connsiteY3" fmla="*/ 0 h 2993238"/>
                <a:gd name="connsiteX0" fmla="*/ 0 w 1219421"/>
                <a:gd name="connsiteY0" fmla="*/ 2993238 h 2993238"/>
                <a:gd name="connsiteX1" fmla="*/ 896505 w 1219421"/>
                <a:gd name="connsiteY1" fmla="*/ 1292482 h 2993238"/>
                <a:gd name="connsiteX2" fmla="*/ 1212715 w 1219421"/>
                <a:gd name="connsiteY2" fmla="*/ 461373 h 2993238"/>
                <a:gd name="connsiteX3" fmla="*/ 992185 w 1219421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403"/>
                <a:gd name="connsiteY0" fmla="*/ 2993238 h 2993238"/>
                <a:gd name="connsiteX1" fmla="*/ 896505 w 1214403"/>
                <a:gd name="connsiteY1" fmla="*/ 1292482 h 2993238"/>
                <a:gd name="connsiteX2" fmla="*/ 1212715 w 1214403"/>
                <a:gd name="connsiteY2" fmla="*/ 461373 h 2993238"/>
                <a:gd name="connsiteX3" fmla="*/ 992185 w 1214403"/>
                <a:gd name="connsiteY3" fmla="*/ 0 h 2993238"/>
                <a:gd name="connsiteX0" fmla="*/ 0 w 1214133"/>
                <a:gd name="connsiteY0" fmla="*/ 2993238 h 2993238"/>
                <a:gd name="connsiteX1" fmla="*/ 896505 w 1214133"/>
                <a:gd name="connsiteY1" fmla="*/ 1292482 h 2993238"/>
                <a:gd name="connsiteX2" fmla="*/ 1212715 w 1214133"/>
                <a:gd name="connsiteY2" fmla="*/ 461373 h 2993238"/>
                <a:gd name="connsiteX3" fmla="*/ 992185 w 1214133"/>
                <a:gd name="connsiteY3" fmla="*/ 0 h 2993238"/>
                <a:gd name="connsiteX0" fmla="*/ 0 w 1212765"/>
                <a:gd name="connsiteY0" fmla="*/ 2993238 h 2993238"/>
                <a:gd name="connsiteX1" fmla="*/ 896505 w 1212765"/>
                <a:gd name="connsiteY1" fmla="*/ 1292482 h 2993238"/>
                <a:gd name="connsiteX2" fmla="*/ 1212715 w 1212765"/>
                <a:gd name="connsiteY2" fmla="*/ 461373 h 2993238"/>
                <a:gd name="connsiteX3" fmla="*/ 992185 w 1212765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12821"/>
                <a:gd name="connsiteY0" fmla="*/ 2993238 h 2993238"/>
                <a:gd name="connsiteX1" fmla="*/ 896505 w 1212821"/>
                <a:gd name="connsiteY1" fmla="*/ 1292482 h 2993238"/>
                <a:gd name="connsiteX2" fmla="*/ 1212715 w 1212821"/>
                <a:gd name="connsiteY2" fmla="*/ 461373 h 2993238"/>
                <a:gd name="connsiteX3" fmla="*/ 992185 w 1212821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206055"/>
                <a:gd name="connsiteY0" fmla="*/ 2993238 h 2993238"/>
                <a:gd name="connsiteX1" fmla="*/ 889739 w 1206055"/>
                <a:gd name="connsiteY1" fmla="*/ 1292482 h 2993238"/>
                <a:gd name="connsiteX2" fmla="*/ 1205949 w 1206055"/>
                <a:gd name="connsiteY2" fmla="*/ 461373 h 2993238"/>
                <a:gd name="connsiteX3" fmla="*/ 985419 w 1206055"/>
                <a:gd name="connsiteY3" fmla="*/ 0 h 2993238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420"/>
                <a:gd name="connsiteY0" fmla="*/ 2989879 h 2989879"/>
                <a:gd name="connsiteX1" fmla="*/ 883104 w 1199420"/>
                <a:gd name="connsiteY1" fmla="*/ 1292482 h 2989879"/>
                <a:gd name="connsiteX2" fmla="*/ 1199314 w 1199420"/>
                <a:gd name="connsiteY2" fmla="*/ 461373 h 2989879"/>
                <a:gd name="connsiteX3" fmla="*/ 978784 w 1199420"/>
                <a:gd name="connsiteY3" fmla="*/ 0 h 2989879"/>
                <a:gd name="connsiteX0" fmla="*/ 0 w 1199620"/>
                <a:gd name="connsiteY0" fmla="*/ 2989879 h 2989879"/>
                <a:gd name="connsiteX1" fmla="*/ 883104 w 1199620"/>
                <a:gd name="connsiteY1" fmla="*/ 1292482 h 2989879"/>
                <a:gd name="connsiteX2" fmla="*/ 1199314 w 1199620"/>
                <a:gd name="connsiteY2" fmla="*/ 461373 h 2989879"/>
                <a:gd name="connsiteX3" fmla="*/ 978784 w 1199620"/>
                <a:gd name="connsiteY3" fmla="*/ 0 h 2989879"/>
                <a:gd name="connsiteX0" fmla="*/ 0 w 1232827"/>
                <a:gd name="connsiteY0" fmla="*/ 2959648 h 2959648"/>
                <a:gd name="connsiteX1" fmla="*/ 883104 w 1232827"/>
                <a:gd name="connsiteY1" fmla="*/ 1262251 h 2959648"/>
                <a:gd name="connsiteX2" fmla="*/ 1199314 w 1232827"/>
                <a:gd name="connsiteY2" fmla="*/ 431142 h 2959648"/>
                <a:gd name="connsiteX3" fmla="*/ 1110114 w 1232827"/>
                <a:gd name="connsiteY3" fmla="*/ 0 h 2959648"/>
                <a:gd name="connsiteX0" fmla="*/ 0 w 1207841"/>
                <a:gd name="connsiteY0" fmla="*/ 2959648 h 2959648"/>
                <a:gd name="connsiteX1" fmla="*/ 883104 w 1207841"/>
                <a:gd name="connsiteY1" fmla="*/ 1262251 h 2959648"/>
                <a:gd name="connsiteX2" fmla="*/ 1199314 w 1207841"/>
                <a:gd name="connsiteY2" fmla="*/ 431142 h 2959648"/>
                <a:gd name="connsiteX3" fmla="*/ 1110114 w 1207841"/>
                <a:gd name="connsiteY3" fmla="*/ 0 h 2959648"/>
                <a:gd name="connsiteX0" fmla="*/ 0 w 1200277"/>
                <a:gd name="connsiteY0" fmla="*/ 2959648 h 2959648"/>
                <a:gd name="connsiteX1" fmla="*/ 883104 w 1200277"/>
                <a:gd name="connsiteY1" fmla="*/ 1262251 h 2959648"/>
                <a:gd name="connsiteX2" fmla="*/ 1199314 w 1200277"/>
                <a:gd name="connsiteY2" fmla="*/ 431142 h 2959648"/>
                <a:gd name="connsiteX3" fmla="*/ 1110114 w 1200277"/>
                <a:gd name="connsiteY3" fmla="*/ 0 h 2959648"/>
                <a:gd name="connsiteX0" fmla="*/ 0 w 1207841"/>
                <a:gd name="connsiteY0" fmla="*/ 2952929 h 2952929"/>
                <a:gd name="connsiteX1" fmla="*/ 883104 w 1207841"/>
                <a:gd name="connsiteY1" fmla="*/ 1255532 h 2952929"/>
                <a:gd name="connsiteX2" fmla="*/ 1199314 w 1207841"/>
                <a:gd name="connsiteY2" fmla="*/ 424423 h 2952929"/>
                <a:gd name="connsiteX3" fmla="*/ 1110114 w 1207841"/>
                <a:gd name="connsiteY3" fmla="*/ 0 h 2952929"/>
                <a:gd name="connsiteX0" fmla="*/ 0 w 1209964"/>
                <a:gd name="connsiteY0" fmla="*/ 2952929 h 2952929"/>
                <a:gd name="connsiteX1" fmla="*/ 883104 w 1209964"/>
                <a:gd name="connsiteY1" fmla="*/ 1255532 h 2952929"/>
                <a:gd name="connsiteX2" fmla="*/ 1199314 w 1209964"/>
                <a:gd name="connsiteY2" fmla="*/ 424423 h 2952929"/>
                <a:gd name="connsiteX3" fmla="*/ 1110114 w 1209964"/>
                <a:gd name="connsiteY3" fmla="*/ 0 h 2952929"/>
                <a:gd name="connsiteX0" fmla="*/ 0 w 1199388"/>
                <a:gd name="connsiteY0" fmla="*/ 2952929 h 2952929"/>
                <a:gd name="connsiteX1" fmla="*/ 883104 w 1199388"/>
                <a:gd name="connsiteY1" fmla="*/ 1255532 h 2952929"/>
                <a:gd name="connsiteX2" fmla="*/ 1199314 w 1199388"/>
                <a:gd name="connsiteY2" fmla="*/ 424423 h 2952929"/>
                <a:gd name="connsiteX3" fmla="*/ 1110114 w 1199388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8417"/>
                <a:gd name="connsiteY0" fmla="*/ 2952929 h 2952929"/>
                <a:gd name="connsiteX1" fmla="*/ 907825 w 1208417"/>
                <a:gd name="connsiteY1" fmla="*/ 1305916 h 2952929"/>
                <a:gd name="connsiteX2" fmla="*/ 1199314 w 1208417"/>
                <a:gd name="connsiteY2" fmla="*/ 424423 h 2952929"/>
                <a:gd name="connsiteX3" fmla="*/ 1110114 w 1208417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200008"/>
                <a:gd name="connsiteY0" fmla="*/ 2952929 h 2952929"/>
                <a:gd name="connsiteX1" fmla="*/ 907825 w 1200008"/>
                <a:gd name="connsiteY1" fmla="*/ 1305916 h 2952929"/>
                <a:gd name="connsiteX2" fmla="*/ 1199314 w 1200008"/>
                <a:gd name="connsiteY2" fmla="*/ 424423 h 2952929"/>
                <a:gd name="connsiteX3" fmla="*/ 1110114 w 1200008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199894"/>
                <a:gd name="connsiteY0" fmla="*/ 2952929 h 2952929"/>
                <a:gd name="connsiteX1" fmla="*/ 907825 w 1199894"/>
                <a:gd name="connsiteY1" fmla="*/ 1305916 h 2952929"/>
                <a:gd name="connsiteX2" fmla="*/ 1199314 w 1199894"/>
                <a:gd name="connsiteY2" fmla="*/ 424423 h 2952929"/>
                <a:gd name="connsiteX3" fmla="*/ 1110114 w 1199894"/>
                <a:gd name="connsiteY3" fmla="*/ 0 h 2952929"/>
                <a:gd name="connsiteX0" fmla="*/ 0 w 1209350"/>
                <a:gd name="connsiteY0" fmla="*/ 2952929 h 2952929"/>
                <a:gd name="connsiteX1" fmla="*/ 880014 w 1209350"/>
                <a:gd name="connsiteY1" fmla="*/ 1860214 h 2952929"/>
                <a:gd name="connsiteX2" fmla="*/ 1199314 w 1209350"/>
                <a:gd name="connsiteY2" fmla="*/ 424423 h 2952929"/>
                <a:gd name="connsiteX3" fmla="*/ 1110114 w 1209350"/>
                <a:gd name="connsiteY3" fmla="*/ 0 h 2952929"/>
                <a:gd name="connsiteX0" fmla="*/ 0 w 1169489"/>
                <a:gd name="connsiteY0" fmla="*/ 2952929 h 2952929"/>
                <a:gd name="connsiteX1" fmla="*/ 880014 w 1169489"/>
                <a:gd name="connsiteY1" fmla="*/ 1860214 h 2952929"/>
                <a:gd name="connsiteX2" fmla="*/ 1152963 w 1169489"/>
                <a:gd name="connsiteY2" fmla="*/ 931210 h 2952929"/>
                <a:gd name="connsiteX3" fmla="*/ 1110114 w 1169489"/>
                <a:gd name="connsiteY3" fmla="*/ 0 h 2952929"/>
                <a:gd name="connsiteX0" fmla="*/ 0 w 1174077"/>
                <a:gd name="connsiteY0" fmla="*/ 2947651 h 2947651"/>
                <a:gd name="connsiteX1" fmla="*/ 880014 w 1174077"/>
                <a:gd name="connsiteY1" fmla="*/ 1854936 h 2947651"/>
                <a:gd name="connsiteX2" fmla="*/ 1152963 w 1174077"/>
                <a:gd name="connsiteY2" fmla="*/ 925932 h 2947651"/>
                <a:gd name="connsiteX3" fmla="*/ 1124019 w 1174077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77402"/>
                <a:gd name="connsiteY0" fmla="*/ 2947651 h 2947651"/>
                <a:gd name="connsiteX1" fmla="*/ 880014 w 1177402"/>
                <a:gd name="connsiteY1" fmla="*/ 1854936 h 2947651"/>
                <a:gd name="connsiteX2" fmla="*/ 1157598 w 1177402"/>
                <a:gd name="connsiteY2" fmla="*/ 947048 h 2947651"/>
                <a:gd name="connsiteX3" fmla="*/ 1124019 w 1177402"/>
                <a:gd name="connsiteY3" fmla="*/ 0 h 2947651"/>
                <a:gd name="connsiteX0" fmla="*/ 0 w 1181521"/>
                <a:gd name="connsiteY0" fmla="*/ 2947651 h 2947651"/>
                <a:gd name="connsiteX1" fmla="*/ 824385 w 1181521"/>
                <a:gd name="connsiteY1" fmla="*/ 2168287 h 2947651"/>
                <a:gd name="connsiteX2" fmla="*/ 1157598 w 1181521"/>
                <a:gd name="connsiteY2" fmla="*/ 947048 h 2947651"/>
                <a:gd name="connsiteX3" fmla="*/ 1124019 w 1181521"/>
                <a:gd name="connsiteY3" fmla="*/ 0 h 2947651"/>
                <a:gd name="connsiteX0" fmla="*/ 0 w 1186934"/>
                <a:gd name="connsiteY0" fmla="*/ 2947651 h 2947651"/>
                <a:gd name="connsiteX1" fmla="*/ 824385 w 1186934"/>
                <a:gd name="connsiteY1" fmla="*/ 2168287 h 2947651"/>
                <a:gd name="connsiteX2" fmla="*/ 1157598 w 1186934"/>
                <a:gd name="connsiteY2" fmla="*/ 947048 h 2947651"/>
                <a:gd name="connsiteX3" fmla="*/ 1138324 w 1186934"/>
                <a:gd name="connsiteY3" fmla="*/ 0 h 2947651"/>
                <a:gd name="connsiteX0" fmla="*/ 0 w 1180325"/>
                <a:gd name="connsiteY0" fmla="*/ 2947651 h 2947651"/>
                <a:gd name="connsiteX1" fmla="*/ 824385 w 1180325"/>
                <a:gd name="connsiteY1" fmla="*/ 2168287 h 2947651"/>
                <a:gd name="connsiteX2" fmla="*/ 1157598 w 1180325"/>
                <a:gd name="connsiteY2" fmla="*/ 947048 h 2947651"/>
                <a:gd name="connsiteX3" fmla="*/ 1138324 w 1180325"/>
                <a:gd name="connsiteY3" fmla="*/ 0 h 2947651"/>
                <a:gd name="connsiteX0" fmla="*/ 0 w 1183528"/>
                <a:gd name="connsiteY0" fmla="*/ 2940688 h 2940688"/>
                <a:gd name="connsiteX1" fmla="*/ 824385 w 1183528"/>
                <a:gd name="connsiteY1" fmla="*/ 2161324 h 2940688"/>
                <a:gd name="connsiteX2" fmla="*/ 1157598 w 1183528"/>
                <a:gd name="connsiteY2" fmla="*/ 940085 h 2940688"/>
                <a:gd name="connsiteX3" fmla="*/ 1147860 w 1183528"/>
                <a:gd name="connsiteY3" fmla="*/ 0 h 2940688"/>
                <a:gd name="connsiteX0" fmla="*/ 0 w 1180197"/>
                <a:gd name="connsiteY0" fmla="*/ 2940688 h 2940688"/>
                <a:gd name="connsiteX1" fmla="*/ 824385 w 1180197"/>
                <a:gd name="connsiteY1" fmla="*/ 2161324 h 2940688"/>
                <a:gd name="connsiteX2" fmla="*/ 1152829 w 1180197"/>
                <a:gd name="connsiteY2" fmla="*/ 954012 h 2940688"/>
                <a:gd name="connsiteX3" fmla="*/ 1147860 w 1180197"/>
                <a:gd name="connsiteY3" fmla="*/ 0 h 2940688"/>
                <a:gd name="connsiteX0" fmla="*/ 0 w 1169125"/>
                <a:gd name="connsiteY0" fmla="*/ 2940688 h 2940688"/>
                <a:gd name="connsiteX1" fmla="*/ 824385 w 1169125"/>
                <a:gd name="connsiteY1" fmla="*/ 2161324 h 2940688"/>
                <a:gd name="connsiteX2" fmla="*/ 1152829 w 1169125"/>
                <a:gd name="connsiteY2" fmla="*/ 954012 h 2940688"/>
                <a:gd name="connsiteX3" fmla="*/ 1147860 w 1169125"/>
                <a:gd name="connsiteY3" fmla="*/ 0 h 2940688"/>
                <a:gd name="connsiteX0" fmla="*/ 0 w 1180196"/>
                <a:gd name="connsiteY0" fmla="*/ 2905872 h 2905872"/>
                <a:gd name="connsiteX1" fmla="*/ 824385 w 1180196"/>
                <a:gd name="connsiteY1" fmla="*/ 2126508 h 2905872"/>
                <a:gd name="connsiteX2" fmla="*/ 1152829 w 1180196"/>
                <a:gd name="connsiteY2" fmla="*/ 919196 h 2905872"/>
                <a:gd name="connsiteX3" fmla="*/ 1147860 w 1180196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4627"/>
                <a:gd name="connsiteY0" fmla="*/ 2905872 h 2905872"/>
                <a:gd name="connsiteX1" fmla="*/ 824385 w 1174627"/>
                <a:gd name="connsiteY1" fmla="*/ 2126508 h 2905872"/>
                <a:gd name="connsiteX2" fmla="*/ 1152829 w 1174627"/>
                <a:gd name="connsiteY2" fmla="*/ 919196 h 2905872"/>
                <a:gd name="connsiteX3" fmla="*/ 1147860 w 1174627"/>
                <a:gd name="connsiteY3" fmla="*/ 0 h 2905872"/>
                <a:gd name="connsiteX0" fmla="*/ 0 w 1171864"/>
                <a:gd name="connsiteY0" fmla="*/ 2905872 h 2905872"/>
                <a:gd name="connsiteX1" fmla="*/ 824385 w 1171864"/>
                <a:gd name="connsiteY1" fmla="*/ 2126508 h 2905872"/>
                <a:gd name="connsiteX2" fmla="*/ 1152829 w 1171864"/>
                <a:gd name="connsiteY2" fmla="*/ 919196 h 2905872"/>
                <a:gd name="connsiteX3" fmla="*/ 1147860 w 1171864"/>
                <a:gd name="connsiteY3" fmla="*/ 0 h 2905872"/>
                <a:gd name="connsiteX0" fmla="*/ 0 w 1180782"/>
                <a:gd name="connsiteY0" fmla="*/ 2905872 h 2905872"/>
                <a:gd name="connsiteX1" fmla="*/ 816394 w 1180782"/>
                <a:gd name="connsiteY1" fmla="*/ 2289888 h 2905872"/>
                <a:gd name="connsiteX2" fmla="*/ 1152829 w 1180782"/>
                <a:gd name="connsiteY2" fmla="*/ 919196 h 2905872"/>
                <a:gd name="connsiteX3" fmla="*/ 1147860 w 1180782"/>
                <a:gd name="connsiteY3" fmla="*/ 0 h 2905872"/>
                <a:gd name="connsiteX0" fmla="*/ 0 w 1162990"/>
                <a:gd name="connsiteY0" fmla="*/ 2905872 h 2905872"/>
                <a:gd name="connsiteX1" fmla="*/ 816394 w 1162990"/>
                <a:gd name="connsiteY1" fmla="*/ 2289888 h 2905872"/>
                <a:gd name="connsiteX2" fmla="*/ 1120865 w 1162990"/>
                <a:gd name="connsiteY2" fmla="*/ 1072965 h 2905872"/>
                <a:gd name="connsiteX3" fmla="*/ 1147860 w 1162990"/>
                <a:gd name="connsiteY3" fmla="*/ 0 h 2905872"/>
                <a:gd name="connsiteX0" fmla="*/ 0 w 1161665"/>
                <a:gd name="connsiteY0" fmla="*/ 2905872 h 2905872"/>
                <a:gd name="connsiteX1" fmla="*/ 816394 w 1161665"/>
                <a:gd name="connsiteY1" fmla="*/ 2289888 h 2905872"/>
                <a:gd name="connsiteX2" fmla="*/ 1120865 w 1161665"/>
                <a:gd name="connsiteY2" fmla="*/ 1072965 h 2905872"/>
                <a:gd name="connsiteX3" fmla="*/ 1147860 w 1161665"/>
                <a:gd name="connsiteY3" fmla="*/ 0 h 2905872"/>
                <a:gd name="connsiteX0" fmla="*/ 0 w 1161134"/>
                <a:gd name="connsiteY0" fmla="*/ 2905872 h 2905872"/>
                <a:gd name="connsiteX1" fmla="*/ 826203 w 1161134"/>
                <a:gd name="connsiteY1" fmla="*/ 2558981 h 2905872"/>
                <a:gd name="connsiteX2" fmla="*/ 1120865 w 1161134"/>
                <a:gd name="connsiteY2" fmla="*/ 1072965 h 2905872"/>
                <a:gd name="connsiteX3" fmla="*/ 1147860 w 1161134"/>
                <a:gd name="connsiteY3" fmla="*/ 0 h 2905872"/>
                <a:gd name="connsiteX0" fmla="*/ 0 w 1153245"/>
                <a:gd name="connsiteY0" fmla="*/ 2905872 h 2905872"/>
                <a:gd name="connsiteX1" fmla="*/ 826203 w 1153245"/>
                <a:gd name="connsiteY1" fmla="*/ 2558981 h 2905872"/>
                <a:gd name="connsiteX2" fmla="*/ 1088167 w 1153245"/>
                <a:gd name="connsiteY2" fmla="*/ 1470204 h 2905872"/>
                <a:gd name="connsiteX3" fmla="*/ 1147860 w 1153245"/>
                <a:gd name="connsiteY3" fmla="*/ 0 h 2905872"/>
                <a:gd name="connsiteX0" fmla="*/ 0 w 1177565"/>
                <a:gd name="connsiteY0" fmla="*/ 2700847 h 2700847"/>
                <a:gd name="connsiteX1" fmla="*/ 826203 w 1177565"/>
                <a:gd name="connsiteY1" fmla="*/ 2353956 h 2700847"/>
                <a:gd name="connsiteX2" fmla="*/ 1088167 w 1177565"/>
                <a:gd name="connsiteY2" fmla="*/ 1265179 h 2700847"/>
                <a:gd name="connsiteX3" fmla="*/ 1174018 w 1177565"/>
                <a:gd name="connsiteY3" fmla="*/ 0 h 2700847"/>
                <a:gd name="connsiteX0" fmla="*/ 0 w 1169825"/>
                <a:gd name="connsiteY0" fmla="*/ 2726472 h 2726472"/>
                <a:gd name="connsiteX1" fmla="*/ 826203 w 1169825"/>
                <a:gd name="connsiteY1" fmla="*/ 2379581 h 2726472"/>
                <a:gd name="connsiteX2" fmla="*/ 1088167 w 1169825"/>
                <a:gd name="connsiteY2" fmla="*/ 1290804 h 2726472"/>
                <a:gd name="connsiteX3" fmla="*/ 1165844 w 1169825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165844"/>
                <a:gd name="connsiteY0" fmla="*/ 2726472 h 2726472"/>
                <a:gd name="connsiteX1" fmla="*/ 826203 w 1165844"/>
                <a:gd name="connsiteY1" fmla="*/ 2379581 h 2726472"/>
                <a:gd name="connsiteX2" fmla="*/ 1088167 w 1165844"/>
                <a:gd name="connsiteY2" fmla="*/ 1290804 h 2726472"/>
                <a:gd name="connsiteX3" fmla="*/ 1165844 w 1165844"/>
                <a:gd name="connsiteY3" fmla="*/ 0 h 2726472"/>
                <a:gd name="connsiteX0" fmla="*/ 0 w 1012166"/>
                <a:gd name="connsiteY0" fmla="*/ 12662 h 3982271"/>
                <a:gd name="connsiteX1" fmla="*/ 672525 w 1012166"/>
                <a:gd name="connsiteY1" fmla="*/ 3881605 h 3982271"/>
                <a:gd name="connsiteX2" fmla="*/ 934489 w 1012166"/>
                <a:gd name="connsiteY2" fmla="*/ 2792828 h 3982271"/>
                <a:gd name="connsiteX3" fmla="*/ 1012166 w 1012166"/>
                <a:gd name="connsiteY3" fmla="*/ 1502024 h 3982271"/>
                <a:gd name="connsiteX0" fmla="*/ 0 w 1012166"/>
                <a:gd name="connsiteY0" fmla="*/ 267561 h 3086929"/>
                <a:gd name="connsiteX1" fmla="*/ 489419 w 1012166"/>
                <a:gd name="connsiteY1" fmla="*/ 279464 h 3086929"/>
                <a:gd name="connsiteX2" fmla="*/ 934489 w 1012166"/>
                <a:gd name="connsiteY2" fmla="*/ 3047727 h 3086929"/>
                <a:gd name="connsiteX3" fmla="*/ 1012166 w 1012166"/>
                <a:gd name="connsiteY3" fmla="*/ 1756923 h 3086929"/>
                <a:gd name="connsiteX0" fmla="*/ 0 w 1012166"/>
                <a:gd name="connsiteY0" fmla="*/ 177145 h 1950335"/>
                <a:gd name="connsiteX1" fmla="*/ 489419 w 1012166"/>
                <a:gd name="connsiteY1" fmla="*/ 189048 h 1950335"/>
                <a:gd name="connsiteX2" fmla="*/ 774271 w 1012166"/>
                <a:gd name="connsiteY2" fmla="*/ 1573389 h 1950335"/>
                <a:gd name="connsiteX3" fmla="*/ 1012166 w 1012166"/>
                <a:gd name="connsiteY3" fmla="*/ 1666507 h 1950335"/>
                <a:gd name="connsiteX0" fmla="*/ 0 w 1012166"/>
                <a:gd name="connsiteY0" fmla="*/ 177145 h 1843603"/>
                <a:gd name="connsiteX1" fmla="*/ 489419 w 1012166"/>
                <a:gd name="connsiteY1" fmla="*/ 189048 h 1843603"/>
                <a:gd name="connsiteX2" fmla="*/ 774271 w 1012166"/>
                <a:gd name="connsiteY2" fmla="*/ 1573389 h 1843603"/>
                <a:gd name="connsiteX3" fmla="*/ 1012166 w 1012166"/>
                <a:gd name="connsiteY3" fmla="*/ 1666507 h 1843603"/>
                <a:gd name="connsiteX0" fmla="*/ 0 w 1012166"/>
                <a:gd name="connsiteY0" fmla="*/ 185351 h 1851809"/>
                <a:gd name="connsiteX1" fmla="*/ 489419 w 1012166"/>
                <a:gd name="connsiteY1" fmla="*/ 197254 h 1851809"/>
                <a:gd name="connsiteX2" fmla="*/ 774271 w 1012166"/>
                <a:gd name="connsiteY2" fmla="*/ 1581595 h 1851809"/>
                <a:gd name="connsiteX3" fmla="*/ 1012166 w 1012166"/>
                <a:gd name="connsiteY3" fmla="*/ 1674713 h 1851809"/>
                <a:gd name="connsiteX0" fmla="*/ 0 w 1012166"/>
                <a:gd name="connsiteY0" fmla="*/ 175649 h 1842107"/>
                <a:gd name="connsiteX1" fmla="*/ 489419 w 1012166"/>
                <a:gd name="connsiteY1" fmla="*/ 187552 h 1842107"/>
                <a:gd name="connsiteX2" fmla="*/ 774271 w 1012166"/>
                <a:gd name="connsiteY2" fmla="*/ 1571893 h 1842107"/>
                <a:gd name="connsiteX3" fmla="*/ 1012166 w 1012166"/>
                <a:gd name="connsiteY3" fmla="*/ 1665011 h 1842107"/>
                <a:gd name="connsiteX0" fmla="*/ 0 w 1012166"/>
                <a:gd name="connsiteY0" fmla="*/ 175649 h 1819926"/>
                <a:gd name="connsiteX1" fmla="*/ 489419 w 1012166"/>
                <a:gd name="connsiteY1" fmla="*/ 187552 h 1819926"/>
                <a:gd name="connsiteX2" fmla="*/ 774271 w 1012166"/>
                <a:gd name="connsiteY2" fmla="*/ 1571893 h 1819926"/>
                <a:gd name="connsiteX3" fmla="*/ 1012166 w 1012166"/>
                <a:gd name="connsiteY3" fmla="*/ 1665011 h 1819926"/>
                <a:gd name="connsiteX0" fmla="*/ 0 w 1005785"/>
                <a:gd name="connsiteY0" fmla="*/ 1510329 h 1632654"/>
                <a:gd name="connsiteX1" fmla="*/ 483038 w 1005785"/>
                <a:gd name="connsiteY1" fmla="*/ 280 h 1632654"/>
                <a:gd name="connsiteX2" fmla="*/ 767890 w 1005785"/>
                <a:gd name="connsiteY2" fmla="*/ 1384621 h 1632654"/>
                <a:gd name="connsiteX3" fmla="*/ 1005785 w 1005785"/>
                <a:gd name="connsiteY3" fmla="*/ 1477739 h 1632654"/>
                <a:gd name="connsiteX0" fmla="*/ 0 w 1005785"/>
                <a:gd name="connsiteY0" fmla="*/ 125716 h 192829"/>
                <a:gd name="connsiteX1" fmla="*/ 414447 w 1005785"/>
                <a:gd name="connsiteY1" fmla="*/ 103227 h 192829"/>
                <a:gd name="connsiteX2" fmla="*/ 767890 w 1005785"/>
                <a:gd name="connsiteY2" fmla="*/ 8 h 192829"/>
                <a:gd name="connsiteX3" fmla="*/ 1005785 w 1005785"/>
                <a:gd name="connsiteY3" fmla="*/ 93126 h 192829"/>
                <a:gd name="connsiteX0" fmla="*/ 0 w 1005785"/>
                <a:gd name="connsiteY0" fmla="*/ 120975 h 416604"/>
                <a:gd name="connsiteX1" fmla="*/ 414447 w 1005785"/>
                <a:gd name="connsiteY1" fmla="*/ 98486 h 416604"/>
                <a:gd name="connsiteX2" fmla="*/ 769485 w 1005785"/>
                <a:gd name="connsiteY2" fmla="*/ 416597 h 416604"/>
                <a:gd name="connsiteX3" fmla="*/ 1005785 w 1005785"/>
                <a:gd name="connsiteY3" fmla="*/ 88385 h 416604"/>
                <a:gd name="connsiteX0" fmla="*/ 0 w 1005785"/>
                <a:gd name="connsiteY0" fmla="*/ 45466 h 341095"/>
                <a:gd name="connsiteX1" fmla="*/ 414447 w 1005785"/>
                <a:gd name="connsiteY1" fmla="*/ 22977 h 341095"/>
                <a:gd name="connsiteX2" fmla="*/ 769485 w 1005785"/>
                <a:gd name="connsiteY2" fmla="*/ 341088 h 341095"/>
                <a:gd name="connsiteX3" fmla="*/ 1005785 w 1005785"/>
                <a:gd name="connsiteY3" fmla="*/ 12876 h 341095"/>
                <a:gd name="connsiteX0" fmla="*/ 0 w 1005785"/>
                <a:gd name="connsiteY0" fmla="*/ 61993 h 357626"/>
                <a:gd name="connsiteX1" fmla="*/ 414447 w 1005785"/>
                <a:gd name="connsiteY1" fmla="*/ 39504 h 357626"/>
                <a:gd name="connsiteX2" fmla="*/ 769485 w 1005785"/>
                <a:gd name="connsiteY2" fmla="*/ 357615 h 357626"/>
                <a:gd name="connsiteX3" fmla="*/ 1005785 w 1005785"/>
                <a:gd name="connsiteY3" fmla="*/ 29403 h 357626"/>
                <a:gd name="connsiteX0" fmla="*/ 0 w 1005785"/>
                <a:gd name="connsiteY0" fmla="*/ 73310 h 368943"/>
                <a:gd name="connsiteX1" fmla="*/ 414447 w 1005785"/>
                <a:gd name="connsiteY1" fmla="*/ 50821 h 368943"/>
                <a:gd name="connsiteX2" fmla="*/ 769485 w 1005785"/>
                <a:gd name="connsiteY2" fmla="*/ 368932 h 368943"/>
                <a:gd name="connsiteX3" fmla="*/ 1005785 w 1005785"/>
                <a:gd name="connsiteY3" fmla="*/ 40720 h 368943"/>
                <a:gd name="connsiteX0" fmla="*/ 0 w 1013761"/>
                <a:gd name="connsiteY0" fmla="*/ 490268 h 490268"/>
                <a:gd name="connsiteX1" fmla="*/ 422423 w 1013761"/>
                <a:gd name="connsiteY1" fmla="*/ 10101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13761"/>
                <a:gd name="connsiteY0" fmla="*/ 490268 h 490268"/>
                <a:gd name="connsiteX1" fmla="*/ 467087 w 1013761"/>
                <a:gd name="connsiteY1" fmla="*/ 416926 h 490268"/>
                <a:gd name="connsiteX2" fmla="*/ 777461 w 1013761"/>
                <a:gd name="connsiteY2" fmla="*/ 328212 h 490268"/>
                <a:gd name="connsiteX3" fmla="*/ 1013761 w 1013761"/>
                <a:gd name="connsiteY3" fmla="*/ 0 h 490268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481444 w 1028118"/>
                <a:gd name="connsiteY1" fmla="*/ 41692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28118"/>
                <a:gd name="connsiteY0" fmla="*/ 557442 h 557442"/>
                <a:gd name="connsiteX1" fmla="*/ 503775 w 1028118"/>
                <a:gd name="connsiteY1" fmla="*/ 442406 h 557442"/>
                <a:gd name="connsiteX2" fmla="*/ 791818 w 1028118"/>
                <a:gd name="connsiteY2" fmla="*/ 328212 h 557442"/>
                <a:gd name="connsiteX3" fmla="*/ 1028118 w 1028118"/>
                <a:gd name="connsiteY3" fmla="*/ 0 h 557442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44070"/>
                <a:gd name="connsiteY0" fmla="*/ 571870 h 571870"/>
                <a:gd name="connsiteX1" fmla="*/ 519727 w 1044070"/>
                <a:gd name="connsiteY1" fmla="*/ 442406 h 571870"/>
                <a:gd name="connsiteX2" fmla="*/ 807770 w 1044070"/>
                <a:gd name="connsiteY2" fmla="*/ 328212 h 571870"/>
                <a:gd name="connsiteX3" fmla="*/ 1044070 w 1044070"/>
                <a:gd name="connsiteY3" fmla="*/ 0 h 571870"/>
                <a:gd name="connsiteX0" fmla="*/ 0 w 1061617"/>
                <a:gd name="connsiteY0" fmla="*/ 641961 h 641961"/>
                <a:gd name="connsiteX1" fmla="*/ 537274 w 1061617"/>
                <a:gd name="connsiteY1" fmla="*/ 442406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25317 w 1061617"/>
                <a:gd name="connsiteY2" fmla="*/ 328212 h 641961"/>
                <a:gd name="connsiteX3" fmla="*/ 1061617 w 1061617"/>
                <a:gd name="connsiteY3" fmla="*/ 0 h 641961"/>
                <a:gd name="connsiteX0" fmla="*/ 0 w 1061617"/>
                <a:gd name="connsiteY0" fmla="*/ 641961 h 641961"/>
                <a:gd name="connsiteX1" fmla="*/ 467088 w 1061617"/>
                <a:gd name="connsiteY1" fmla="*/ 436843 h 641961"/>
                <a:gd name="connsiteX2" fmla="*/ 860411 w 1061617"/>
                <a:gd name="connsiteY2" fmla="*/ 293723 h 641961"/>
                <a:gd name="connsiteX3" fmla="*/ 1061617 w 1061617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2435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53641"/>
                <a:gd name="connsiteY0" fmla="*/ 641961 h 641961"/>
                <a:gd name="connsiteX1" fmla="*/ 459112 w 1053641"/>
                <a:gd name="connsiteY1" fmla="*/ 436843 h 641961"/>
                <a:gd name="connsiteX2" fmla="*/ 857220 w 1053641"/>
                <a:gd name="connsiteY2" fmla="*/ 293723 h 641961"/>
                <a:gd name="connsiteX3" fmla="*/ 1053641 w 1053641"/>
                <a:gd name="connsiteY3" fmla="*/ 0 h 641961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467088 w 1061617"/>
                <a:gd name="connsiteY1" fmla="*/ 436843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61617"/>
                <a:gd name="connsiteY0" fmla="*/ 640849 h 640849"/>
                <a:gd name="connsiteX1" fmla="*/ 393996 w 1061617"/>
                <a:gd name="connsiteY1" fmla="*/ 398508 h 640849"/>
                <a:gd name="connsiteX2" fmla="*/ 865196 w 1061617"/>
                <a:gd name="connsiteY2" fmla="*/ 293723 h 640849"/>
                <a:gd name="connsiteX3" fmla="*/ 1061617 w 1061617"/>
                <a:gd name="connsiteY3" fmla="*/ 0 h 640849"/>
                <a:gd name="connsiteX0" fmla="*/ 0 w 1086865"/>
                <a:gd name="connsiteY0" fmla="*/ 640849 h 640849"/>
                <a:gd name="connsiteX1" fmla="*/ 393996 w 1086865"/>
                <a:gd name="connsiteY1" fmla="*/ 398508 h 640849"/>
                <a:gd name="connsiteX2" fmla="*/ 1028434 w 1086865"/>
                <a:gd name="connsiteY2" fmla="*/ 198261 h 640849"/>
                <a:gd name="connsiteX3" fmla="*/ 1061617 w 1086865"/>
                <a:gd name="connsiteY3" fmla="*/ 0 h 640849"/>
                <a:gd name="connsiteX0" fmla="*/ 0 w 1089798"/>
                <a:gd name="connsiteY0" fmla="*/ 640849 h 640849"/>
                <a:gd name="connsiteX1" fmla="*/ 393996 w 1089798"/>
                <a:gd name="connsiteY1" fmla="*/ 398508 h 640849"/>
                <a:gd name="connsiteX2" fmla="*/ 1028434 w 1089798"/>
                <a:gd name="connsiteY2" fmla="*/ 198261 h 640849"/>
                <a:gd name="connsiteX3" fmla="*/ 1061617 w 1089798"/>
                <a:gd name="connsiteY3" fmla="*/ 0 h 640849"/>
                <a:gd name="connsiteX0" fmla="*/ 0 w 1082490"/>
                <a:gd name="connsiteY0" fmla="*/ 640849 h 640849"/>
                <a:gd name="connsiteX1" fmla="*/ 386688 w 1082490"/>
                <a:gd name="connsiteY1" fmla="*/ 398508 h 640849"/>
                <a:gd name="connsiteX2" fmla="*/ 1021126 w 1082490"/>
                <a:gd name="connsiteY2" fmla="*/ 198261 h 640849"/>
                <a:gd name="connsiteX3" fmla="*/ 1054309 w 1082490"/>
                <a:gd name="connsiteY3" fmla="*/ 0 h 640849"/>
                <a:gd name="connsiteX0" fmla="*/ 120 w 1082610"/>
                <a:gd name="connsiteY0" fmla="*/ 640849 h 640849"/>
                <a:gd name="connsiteX1" fmla="*/ 386808 w 1082610"/>
                <a:gd name="connsiteY1" fmla="*/ 398508 h 640849"/>
                <a:gd name="connsiteX2" fmla="*/ 1021246 w 1082610"/>
                <a:gd name="connsiteY2" fmla="*/ 198261 h 640849"/>
                <a:gd name="connsiteX3" fmla="*/ 1054429 w 1082610"/>
                <a:gd name="connsiteY3" fmla="*/ 0 h 640849"/>
                <a:gd name="connsiteX0" fmla="*/ 117 w 1079150"/>
                <a:gd name="connsiteY0" fmla="*/ 640849 h 640849"/>
                <a:gd name="connsiteX1" fmla="*/ 394115 w 1079150"/>
                <a:gd name="connsiteY1" fmla="*/ 398508 h 640849"/>
                <a:gd name="connsiteX2" fmla="*/ 1021243 w 1079150"/>
                <a:gd name="connsiteY2" fmla="*/ 198261 h 640849"/>
                <a:gd name="connsiteX3" fmla="*/ 1054426 w 1079150"/>
                <a:gd name="connsiteY3" fmla="*/ 0 h 640849"/>
                <a:gd name="connsiteX0" fmla="*/ 117 w 1079324"/>
                <a:gd name="connsiteY0" fmla="*/ 640849 h 640849"/>
                <a:gd name="connsiteX1" fmla="*/ 391678 w 1079324"/>
                <a:gd name="connsiteY1" fmla="*/ 396253 h 640849"/>
                <a:gd name="connsiteX2" fmla="*/ 1021243 w 1079324"/>
                <a:gd name="connsiteY2" fmla="*/ 198261 h 640849"/>
                <a:gd name="connsiteX3" fmla="*/ 1054426 w 1079324"/>
                <a:gd name="connsiteY3" fmla="*/ 0 h 640849"/>
                <a:gd name="connsiteX0" fmla="*/ 104 w 1079311"/>
                <a:gd name="connsiteY0" fmla="*/ 640849 h 640849"/>
                <a:gd name="connsiteX1" fmla="*/ 391665 w 1079311"/>
                <a:gd name="connsiteY1" fmla="*/ 396253 h 640849"/>
                <a:gd name="connsiteX2" fmla="*/ 1021230 w 1079311"/>
                <a:gd name="connsiteY2" fmla="*/ 198261 h 640849"/>
                <a:gd name="connsiteX3" fmla="*/ 1054413 w 1079311"/>
                <a:gd name="connsiteY3" fmla="*/ 0 h 640849"/>
                <a:gd name="connsiteX0" fmla="*/ 104 w 1082857"/>
                <a:gd name="connsiteY0" fmla="*/ 640849 h 640849"/>
                <a:gd name="connsiteX1" fmla="*/ 391665 w 1082857"/>
                <a:gd name="connsiteY1" fmla="*/ 396253 h 640849"/>
                <a:gd name="connsiteX2" fmla="*/ 1021230 w 1082857"/>
                <a:gd name="connsiteY2" fmla="*/ 198261 h 640849"/>
                <a:gd name="connsiteX3" fmla="*/ 1054413 w 1082857"/>
                <a:gd name="connsiteY3" fmla="*/ 0 h 640849"/>
                <a:gd name="connsiteX0" fmla="*/ 104 w 1133051"/>
                <a:gd name="connsiteY0" fmla="*/ 640849 h 640849"/>
                <a:gd name="connsiteX1" fmla="*/ 391665 w 1133051"/>
                <a:gd name="connsiteY1" fmla="*/ 396253 h 640849"/>
                <a:gd name="connsiteX2" fmla="*/ 1021230 w 1133051"/>
                <a:gd name="connsiteY2" fmla="*/ 198261 h 640849"/>
                <a:gd name="connsiteX3" fmla="*/ 1054413 w 1133051"/>
                <a:gd name="connsiteY3" fmla="*/ 0 h 640849"/>
                <a:gd name="connsiteX0" fmla="*/ 104 w 1126497"/>
                <a:gd name="connsiteY0" fmla="*/ 640849 h 640849"/>
                <a:gd name="connsiteX1" fmla="*/ 391665 w 1126497"/>
                <a:gd name="connsiteY1" fmla="*/ 396253 h 640849"/>
                <a:gd name="connsiteX2" fmla="*/ 1021230 w 1126497"/>
                <a:gd name="connsiteY2" fmla="*/ 198261 h 640849"/>
                <a:gd name="connsiteX3" fmla="*/ 1054413 w 1126497"/>
                <a:gd name="connsiteY3" fmla="*/ 0 h 640849"/>
                <a:gd name="connsiteX0" fmla="*/ 104 w 1128881"/>
                <a:gd name="connsiteY0" fmla="*/ 640097 h 640097"/>
                <a:gd name="connsiteX1" fmla="*/ 391665 w 1128881"/>
                <a:gd name="connsiteY1" fmla="*/ 395501 h 640097"/>
                <a:gd name="connsiteX2" fmla="*/ 1021230 w 1128881"/>
                <a:gd name="connsiteY2" fmla="*/ 197509 h 640097"/>
                <a:gd name="connsiteX3" fmla="*/ 1051976 w 1128881"/>
                <a:gd name="connsiteY3" fmla="*/ 0 h 640097"/>
                <a:gd name="connsiteX0" fmla="*/ 104 w 1129630"/>
                <a:gd name="connsiteY0" fmla="*/ 640097 h 640097"/>
                <a:gd name="connsiteX1" fmla="*/ 391665 w 1129630"/>
                <a:gd name="connsiteY1" fmla="*/ 395501 h 640097"/>
                <a:gd name="connsiteX2" fmla="*/ 1021230 w 1129630"/>
                <a:gd name="connsiteY2" fmla="*/ 197509 h 640097"/>
                <a:gd name="connsiteX3" fmla="*/ 1051976 w 1129630"/>
                <a:gd name="connsiteY3" fmla="*/ 0 h 640097"/>
                <a:gd name="connsiteX0" fmla="*/ 104 w 1121773"/>
                <a:gd name="connsiteY0" fmla="*/ 640097 h 640097"/>
                <a:gd name="connsiteX1" fmla="*/ 391665 w 1121773"/>
                <a:gd name="connsiteY1" fmla="*/ 395501 h 640097"/>
                <a:gd name="connsiteX2" fmla="*/ 1021230 w 1121773"/>
                <a:gd name="connsiteY2" fmla="*/ 197509 h 640097"/>
                <a:gd name="connsiteX3" fmla="*/ 1051976 w 1121773"/>
                <a:gd name="connsiteY3" fmla="*/ 0 h 640097"/>
                <a:gd name="connsiteX0" fmla="*/ 104 w 1132689"/>
                <a:gd name="connsiteY0" fmla="*/ 640097 h 640097"/>
                <a:gd name="connsiteX1" fmla="*/ 391665 w 1132689"/>
                <a:gd name="connsiteY1" fmla="*/ 395501 h 640097"/>
                <a:gd name="connsiteX2" fmla="*/ 1021230 w 1132689"/>
                <a:gd name="connsiteY2" fmla="*/ 197509 h 640097"/>
                <a:gd name="connsiteX3" fmla="*/ 1051976 w 1132689"/>
                <a:gd name="connsiteY3" fmla="*/ 0 h 640097"/>
                <a:gd name="connsiteX0" fmla="*/ 104 w 1126676"/>
                <a:gd name="connsiteY0" fmla="*/ 640097 h 640097"/>
                <a:gd name="connsiteX1" fmla="*/ 391665 w 1126676"/>
                <a:gd name="connsiteY1" fmla="*/ 395501 h 640097"/>
                <a:gd name="connsiteX2" fmla="*/ 1021230 w 1126676"/>
                <a:gd name="connsiteY2" fmla="*/ 197509 h 640097"/>
                <a:gd name="connsiteX3" fmla="*/ 1051976 w 1126676"/>
                <a:gd name="connsiteY3" fmla="*/ 0 h 640097"/>
                <a:gd name="connsiteX0" fmla="*/ 104 w 1116318"/>
                <a:gd name="connsiteY0" fmla="*/ 640097 h 640097"/>
                <a:gd name="connsiteX1" fmla="*/ 391665 w 1116318"/>
                <a:gd name="connsiteY1" fmla="*/ 395501 h 640097"/>
                <a:gd name="connsiteX2" fmla="*/ 1021230 w 1116318"/>
                <a:gd name="connsiteY2" fmla="*/ 197509 h 640097"/>
                <a:gd name="connsiteX3" fmla="*/ 1051976 w 1116318"/>
                <a:gd name="connsiteY3" fmla="*/ 0 h 640097"/>
                <a:gd name="connsiteX0" fmla="*/ 118 w 1119262"/>
                <a:gd name="connsiteY0" fmla="*/ 640097 h 640097"/>
                <a:gd name="connsiteX1" fmla="*/ 391679 w 1119262"/>
                <a:gd name="connsiteY1" fmla="*/ 395501 h 640097"/>
                <a:gd name="connsiteX2" fmla="*/ 1028553 w 1119262"/>
                <a:gd name="connsiteY2" fmla="*/ 196006 h 640097"/>
                <a:gd name="connsiteX3" fmla="*/ 1051990 w 1119262"/>
                <a:gd name="connsiteY3" fmla="*/ 0 h 640097"/>
                <a:gd name="connsiteX0" fmla="*/ 118 w 1136455"/>
                <a:gd name="connsiteY0" fmla="*/ 640097 h 640097"/>
                <a:gd name="connsiteX1" fmla="*/ 391679 w 1136455"/>
                <a:gd name="connsiteY1" fmla="*/ 395501 h 640097"/>
                <a:gd name="connsiteX2" fmla="*/ 1028553 w 1136455"/>
                <a:gd name="connsiteY2" fmla="*/ 196006 h 640097"/>
                <a:gd name="connsiteX3" fmla="*/ 1051990 w 1136455"/>
                <a:gd name="connsiteY3" fmla="*/ 0 h 640097"/>
                <a:gd name="connsiteX0" fmla="*/ 118 w 1124166"/>
                <a:gd name="connsiteY0" fmla="*/ 640097 h 640097"/>
                <a:gd name="connsiteX1" fmla="*/ 391679 w 1124166"/>
                <a:gd name="connsiteY1" fmla="*/ 395501 h 640097"/>
                <a:gd name="connsiteX2" fmla="*/ 1028553 w 1124166"/>
                <a:gd name="connsiteY2" fmla="*/ 196006 h 640097"/>
                <a:gd name="connsiteX3" fmla="*/ 1051990 w 1124166"/>
                <a:gd name="connsiteY3" fmla="*/ 0 h 640097"/>
                <a:gd name="connsiteX0" fmla="*/ 118 w 1135545"/>
                <a:gd name="connsiteY0" fmla="*/ 640097 h 640097"/>
                <a:gd name="connsiteX1" fmla="*/ 391679 w 1135545"/>
                <a:gd name="connsiteY1" fmla="*/ 395501 h 640097"/>
                <a:gd name="connsiteX2" fmla="*/ 1028553 w 1135545"/>
                <a:gd name="connsiteY2" fmla="*/ 196006 h 640097"/>
                <a:gd name="connsiteX3" fmla="*/ 1051990 w 1135545"/>
                <a:gd name="connsiteY3" fmla="*/ 0 h 640097"/>
                <a:gd name="connsiteX0" fmla="*/ 122 w 1161550"/>
                <a:gd name="connsiteY0" fmla="*/ 640097 h 640097"/>
                <a:gd name="connsiteX1" fmla="*/ 391683 w 1161550"/>
                <a:gd name="connsiteY1" fmla="*/ 395501 h 640097"/>
                <a:gd name="connsiteX2" fmla="*/ 1074849 w 1161550"/>
                <a:gd name="connsiteY2" fmla="*/ 176463 h 640097"/>
                <a:gd name="connsiteX3" fmla="*/ 1051994 w 1161550"/>
                <a:gd name="connsiteY3" fmla="*/ 0 h 640097"/>
                <a:gd name="connsiteX0" fmla="*/ 122 w 1158614"/>
                <a:gd name="connsiteY0" fmla="*/ 640097 h 640097"/>
                <a:gd name="connsiteX1" fmla="*/ 391683 w 1158614"/>
                <a:gd name="connsiteY1" fmla="*/ 395501 h 640097"/>
                <a:gd name="connsiteX2" fmla="*/ 1074849 w 1158614"/>
                <a:gd name="connsiteY2" fmla="*/ 176463 h 640097"/>
                <a:gd name="connsiteX3" fmla="*/ 1051994 w 1158614"/>
                <a:gd name="connsiteY3" fmla="*/ 0 h 640097"/>
                <a:gd name="connsiteX0" fmla="*/ 126 w 1158618"/>
                <a:gd name="connsiteY0" fmla="*/ 640097 h 640097"/>
                <a:gd name="connsiteX1" fmla="*/ 391687 w 1158618"/>
                <a:gd name="connsiteY1" fmla="*/ 395501 h 640097"/>
                <a:gd name="connsiteX2" fmla="*/ 1074853 w 1158618"/>
                <a:gd name="connsiteY2" fmla="*/ 176463 h 640097"/>
                <a:gd name="connsiteX3" fmla="*/ 1051998 w 1158618"/>
                <a:gd name="connsiteY3" fmla="*/ 0 h 640097"/>
                <a:gd name="connsiteX0" fmla="*/ 126 w 1131584"/>
                <a:gd name="connsiteY0" fmla="*/ 640097 h 640097"/>
                <a:gd name="connsiteX1" fmla="*/ 391687 w 1131584"/>
                <a:gd name="connsiteY1" fmla="*/ 395501 h 640097"/>
                <a:gd name="connsiteX2" fmla="*/ 1074853 w 1131584"/>
                <a:gd name="connsiteY2" fmla="*/ 176463 h 640097"/>
                <a:gd name="connsiteX3" fmla="*/ 1051998 w 1131584"/>
                <a:gd name="connsiteY3" fmla="*/ 0 h 640097"/>
                <a:gd name="connsiteX0" fmla="*/ 126 w 1114726"/>
                <a:gd name="connsiteY0" fmla="*/ 640097 h 640097"/>
                <a:gd name="connsiteX1" fmla="*/ 391687 w 1114726"/>
                <a:gd name="connsiteY1" fmla="*/ 395501 h 640097"/>
                <a:gd name="connsiteX2" fmla="*/ 1074853 w 1114726"/>
                <a:gd name="connsiteY2" fmla="*/ 176463 h 640097"/>
                <a:gd name="connsiteX3" fmla="*/ 1051998 w 1114726"/>
                <a:gd name="connsiteY3" fmla="*/ 0 h 640097"/>
                <a:gd name="connsiteX0" fmla="*/ 126 w 1132987"/>
                <a:gd name="connsiteY0" fmla="*/ 640097 h 640097"/>
                <a:gd name="connsiteX1" fmla="*/ 391687 w 1132987"/>
                <a:gd name="connsiteY1" fmla="*/ 395501 h 640097"/>
                <a:gd name="connsiteX2" fmla="*/ 1074853 w 1132987"/>
                <a:gd name="connsiteY2" fmla="*/ 176463 h 640097"/>
                <a:gd name="connsiteX3" fmla="*/ 1051998 w 1132987"/>
                <a:gd name="connsiteY3" fmla="*/ 0 h 640097"/>
                <a:gd name="connsiteX0" fmla="*/ 126 w 1128677"/>
                <a:gd name="connsiteY0" fmla="*/ 647614 h 647614"/>
                <a:gd name="connsiteX1" fmla="*/ 391687 w 1128677"/>
                <a:gd name="connsiteY1" fmla="*/ 403018 h 647614"/>
                <a:gd name="connsiteX2" fmla="*/ 1074853 w 1128677"/>
                <a:gd name="connsiteY2" fmla="*/ 183980 h 647614"/>
                <a:gd name="connsiteX3" fmla="*/ 1049560 w 1128677"/>
                <a:gd name="connsiteY3" fmla="*/ 0 h 647614"/>
                <a:gd name="connsiteX0" fmla="*/ 126 w 1131625"/>
                <a:gd name="connsiteY0" fmla="*/ 647614 h 647614"/>
                <a:gd name="connsiteX1" fmla="*/ 391687 w 1131625"/>
                <a:gd name="connsiteY1" fmla="*/ 403018 h 647614"/>
                <a:gd name="connsiteX2" fmla="*/ 1074853 w 1131625"/>
                <a:gd name="connsiteY2" fmla="*/ 183980 h 647614"/>
                <a:gd name="connsiteX3" fmla="*/ 1049560 w 1131625"/>
                <a:gd name="connsiteY3" fmla="*/ 0 h 647614"/>
                <a:gd name="connsiteX0" fmla="*/ 126 w 1076754"/>
                <a:gd name="connsiteY0" fmla="*/ 700983 h 700983"/>
                <a:gd name="connsiteX1" fmla="*/ 391687 w 1076754"/>
                <a:gd name="connsiteY1" fmla="*/ 456387 h 700983"/>
                <a:gd name="connsiteX2" fmla="*/ 1074853 w 1076754"/>
                <a:gd name="connsiteY2" fmla="*/ 237349 h 700983"/>
                <a:gd name="connsiteX3" fmla="*/ 601262 w 1076754"/>
                <a:gd name="connsiteY3" fmla="*/ 0 h 700983"/>
                <a:gd name="connsiteX0" fmla="*/ 126 w 1082166"/>
                <a:gd name="connsiteY0" fmla="*/ 711234 h 711234"/>
                <a:gd name="connsiteX1" fmla="*/ 391687 w 1082166"/>
                <a:gd name="connsiteY1" fmla="*/ 466638 h 711234"/>
                <a:gd name="connsiteX2" fmla="*/ 1074853 w 1082166"/>
                <a:gd name="connsiteY2" fmla="*/ 247600 h 711234"/>
                <a:gd name="connsiteX3" fmla="*/ 601262 w 1082166"/>
                <a:gd name="connsiteY3" fmla="*/ 10251 h 711234"/>
                <a:gd name="connsiteX0" fmla="*/ 113 w 973610"/>
                <a:gd name="connsiteY0" fmla="*/ 717985 h 717985"/>
                <a:gd name="connsiteX1" fmla="*/ 391674 w 973610"/>
                <a:gd name="connsiteY1" fmla="*/ 473389 h 717985"/>
                <a:gd name="connsiteX2" fmla="*/ 953021 w 973610"/>
                <a:gd name="connsiteY2" fmla="*/ 146111 h 717985"/>
                <a:gd name="connsiteX3" fmla="*/ 601249 w 973610"/>
                <a:gd name="connsiteY3" fmla="*/ 17002 h 717985"/>
                <a:gd name="connsiteX0" fmla="*/ 116 w 1014765"/>
                <a:gd name="connsiteY0" fmla="*/ 724055 h 724055"/>
                <a:gd name="connsiteX1" fmla="*/ 391677 w 1014765"/>
                <a:gd name="connsiteY1" fmla="*/ 479459 h 724055"/>
                <a:gd name="connsiteX2" fmla="*/ 1001752 w 1014765"/>
                <a:gd name="connsiteY2" fmla="*/ 107081 h 724055"/>
                <a:gd name="connsiteX3" fmla="*/ 601252 w 1014765"/>
                <a:gd name="connsiteY3" fmla="*/ 23072 h 724055"/>
                <a:gd name="connsiteX0" fmla="*/ 116 w 1005551"/>
                <a:gd name="connsiteY0" fmla="*/ 718501 h 718501"/>
                <a:gd name="connsiteX1" fmla="*/ 391677 w 1005551"/>
                <a:gd name="connsiteY1" fmla="*/ 473905 h 718501"/>
                <a:gd name="connsiteX2" fmla="*/ 1001752 w 1005551"/>
                <a:gd name="connsiteY2" fmla="*/ 101527 h 718501"/>
                <a:gd name="connsiteX3" fmla="*/ 601252 w 1005551"/>
                <a:gd name="connsiteY3" fmla="*/ 17518 h 718501"/>
                <a:gd name="connsiteX0" fmla="*/ 54 w 1002168"/>
                <a:gd name="connsiteY0" fmla="*/ 718796 h 718796"/>
                <a:gd name="connsiteX1" fmla="*/ 666929 w 1002168"/>
                <a:gd name="connsiteY1" fmla="*/ 229908 h 718796"/>
                <a:gd name="connsiteX2" fmla="*/ 1001690 w 1002168"/>
                <a:gd name="connsiteY2" fmla="*/ 101822 h 718796"/>
                <a:gd name="connsiteX3" fmla="*/ 601190 w 1002168"/>
                <a:gd name="connsiteY3" fmla="*/ 17813 h 718796"/>
                <a:gd name="connsiteX0" fmla="*/ 53 w 953711"/>
                <a:gd name="connsiteY0" fmla="*/ 732547 h 732547"/>
                <a:gd name="connsiteX1" fmla="*/ 666928 w 953711"/>
                <a:gd name="connsiteY1" fmla="*/ 243659 h 732547"/>
                <a:gd name="connsiteX2" fmla="*/ 952961 w 953711"/>
                <a:gd name="connsiteY2" fmla="*/ 44916 h 732547"/>
                <a:gd name="connsiteX3" fmla="*/ 601189 w 953711"/>
                <a:gd name="connsiteY3" fmla="*/ 31564 h 732547"/>
                <a:gd name="connsiteX0" fmla="*/ 154 w 544496"/>
                <a:gd name="connsiteY0" fmla="*/ 124446 h 244169"/>
                <a:gd name="connsiteX1" fmla="*/ 257713 w 544496"/>
                <a:gd name="connsiteY1" fmla="*/ 243659 h 244169"/>
                <a:gd name="connsiteX2" fmla="*/ 543746 w 544496"/>
                <a:gd name="connsiteY2" fmla="*/ 44916 h 244169"/>
                <a:gd name="connsiteX3" fmla="*/ 191974 w 544496"/>
                <a:gd name="connsiteY3" fmla="*/ 31564 h 244169"/>
                <a:gd name="connsiteX0" fmla="*/ 0 w 544342"/>
                <a:gd name="connsiteY0" fmla="*/ 124446 h 245350"/>
                <a:gd name="connsiteX1" fmla="*/ 257559 w 544342"/>
                <a:gd name="connsiteY1" fmla="*/ 243659 h 245350"/>
                <a:gd name="connsiteX2" fmla="*/ 543592 w 544342"/>
                <a:gd name="connsiteY2" fmla="*/ 44916 h 245350"/>
                <a:gd name="connsiteX3" fmla="*/ 191820 w 544342"/>
                <a:gd name="connsiteY3" fmla="*/ 31564 h 245350"/>
                <a:gd name="connsiteX0" fmla="*/ 0 w 545121"/>
                <a:gd name="connsiteY0" fmla="*/ 124446 h 243659"/>
                <a:gd name="connsiteX1" fmla="*/ 257559 w 545121"/>
                <a:gd name="connsiteY1" fmla="*/ 243659 h 243659"/>
                <a:gd name="connsiteX2" fmla="*/ 543592 w 545121"/>
                <a:gd name="connsiteY2" fmla="*/ 44916 h 243659"/>
                <a:gd name="connsiteX3" fmla="*/ 191820 w 545121"/>
                <a:gd name="connsiteY3" fmla="*/ 31564 h 243659"/>
                <a:gd name="connsiteX0" fmla="*/ 0 w 551503"/>
                <a:gd name="connsiteY0" fmla="*/ 121054 h 240267"/>
                <a:gd name="connsiteX1" fmla="*/ 257559 w 551503"/>
                <a:gd name="connsiteY1" fmla="*/ 240267 h 240267"/>
                <a:gd name="connsiteX2" fmla="*/ 543592 w 551503"/>
                <a:gd name="connsiteY2" fmla="*/ 41524 h 240267"/>
                <a:gd name="connsiteX3" fmla="*/ 191820 w 551503"/>
                <a:gd name="connsiteY3" fmla="*/ 28172 h 240267"/>
                <a:gd name="connsiteX0" fmla="*/ 0 w 590662"/>
                <a:gd name="connsiteY0" fmla="*/ 120458 h 239671"/>
                <a:gd name="connsiteX1" fmla="*/ 257559 w 590662"/>
                <a:gd name="connsiteY1" fmla="*/ 239671 h 239671"/>
                <a:gd name="connsiteX2" fmla="*/ 543592 w 590662"/>
                <a:gd name="connsiteY2" fmla="*/ 40928 h 239671"/>
                <a:gd name="connsiteX3" fmla="*/ 191820 w 590662"/>
                <a:gd name="connsiteY3" fmla="*/ 27576 h 239671"/>
                <a:gd name="connsiteX0" fmla="*/ 0 w 590663"/>
                <a:gd name="connsiteY0" fmla="*/ 107432 h 226645"/>
                <a:gd name="connsiteX1" fmla="*/ 257559 w 590663"/>
                <a:gd name="connsiteY1" fmla="*/ 226645 h 226645"/>
                <a:gd name="connsiteX2" fmla="*/ 543592 w 590663"/>
                <a:gd name="connsiteY2" fmla="*/ 27902 h 226645"/>
                <a:gd name="connsiteX3" fmla="*/ 191820 w 590663"/>
                <a:gd name="connsiteY3" fmla="*/ 14550 h 226645"/>
                <a:gd name="connsiteX0" fmla="*/ 0 w 590593"/>
                <a:gd name="connsiteY0" fmla="*/ 107432 h 227373"/>
                <a:gd name="connsiteX1" fmla="*/ 257559 w 590593"/>
                <a:gd name="connsiteY1" fmla="*/ 226645 h 227373"/>
                <a:gd name="connsiteX2" fmla="*/ 543592 w 590593"/>
                <a:gd name="connsiteY2" fmla="*/ 27902 h 227373"/>
                <a:gd name="connsiteX3" fmla="*/ 191820 w 590593"/>
                <a:gd name="connsiteY3" fmla="*/ 14550 h 227373"/>
                <a:gd name="connsiteX0" fmla="*/ 0 w 586531"/>
                <a:gd name="connsiteY0" fmla="*/ 108703 h 228644"/>
                <a:gd name="connsiteX1" fmla="*/ 257559 w 586531"/>
                <a:gd name="connsiteY1" fmla="*/ 227916 h 228644"/>
                <a:gd name="connsiteX2" fmla="*/ 543592 w 586531"/>
                <a:gd name="connsiteY2" fmla="*/ 29173 h 228644"/>
                <a:gd name="connsiteX3" fmla="*/ 191820 w 586531"/>
                <a:gd name="connsiteY3" fmla="*/ 15821 h 228644"/>
                <a:gd name="connsiteX0" fmla="*/ 0 w 599815"/>
                <a:gd name="connsiteY0" fmla="*/ 107685 h 227626"/>
                <a:gd name="connsiteX1" fmla="*/ 257559 w 599815"/>
                <a:gd name="connsiteY1" fmla="*/ 226898 h 227626"/>
                <a:gd name="connsiteX2" fmla="*/ 543592 w 599815"/>
                <a:gd name="connsiteY2" fmla="*/ 28155 h 227626"/>
                <a:gd name="connsiteX3" fmla="*/ 191820 w 599815"/>
                <a:gd name="connsiteY3" fmla="*/ 14803 h 227626"/>
                <a:gd name="connsiteX0" fmla="*/ 0 w 584511"/>
                <a:gd name="connsiteY0" fmla="*/ 108448 h 228389"/>
                <a:gd name="connsiteX1" fmla="*/ 257559 w 584511"/>
                <a:gd name="connsiteY1" fmla="*/ 227661 h 228389"/>
                <a:gd name="connsiteX2" fmla="*/ 543592 w 584511"/>
                <a:gd name="connsiteY2" fmla="*/ 28918 h 228389"/>
                <a:gd name="connsiteX3" fmla="*/ 191820 w 584511"/>
                <a:gd name="connsiteY3" fmla="*/ 15566 h 228389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5704"/>
                <a:gd name="connsiteY0" fmla="*/ 108364 h 228305"/>
                <a:gd name="connsiteX1" fmla="*/ 257559 w 595704"/>
                <a:gd name="connsiteY1" fmla="*/ 227577 h 228305"/>
                <a:gd name="connsiteX2" fmla="*/ 543592 w 595704"/>
                <a:gd name="connsiteY2" fmla="*/ 28834 h 228305"/>
                <a:gd name="connsiteX3" fmla="*/ 191820 w 595704"/>
                <a:gd name="connsiteY3" fmla="*/ 15482 h 228305"/>
                <a:gd name="connsiteX0" fmla="*/ 0 w 594934"/>
                <a:gd name="connsiteY0" fmla="*/ 107641 h 227582"/>
                <a:gd name="connsiteX1" fmla="*/ 257559 w 594934"/>
                <a:gd name="connsiteY1" fmla="*/ 226854 h 227582"/>
                <a:gd name="connsiteX2" fmla="*/ 543592 w 594934"/>
                <a:gd name="connsiteY2" fmla="*/ 28111 h 227582"/>
                <a:gd name="connsiteX3" fmla="*/ 191820 w 594934"/>
                <a:gd name="connsiteY3" fmla="*/ 14759 h 227582"/>
                <a:gd name="connsiteX0" fmla="*/ 0 w 578745"/>
                <a:gd name="connsiteY0" fmla="*/ 107690 h 227631"/>
                <a:gd name="connsiteX1" fmla="*/ 257559 w 578745"/>
                <a:gd name="connsiteY1" fmla="*/ 226903 h 227631"/>
                <a:gd name="connsiteX2" fmla="*/ 543592 w 578745"/>
                <a:gd name="connsiteY2" fmla="*/ 28160 h 227631"/>
                <a:gd name="connsiteX3" fmla="*/ 191820 w 578745"/>
                <a:gd name="connsiteY3" fmla="*/ 14808 h 227631"/>
                <a:gd name="connsiteX0" fmla="*/ 0 w 587797"/>
                <a:gd name="connsiteY0" fmla="*/ 107466 h 227407"/>
                <a:gd name="connsiteX1" fmla="*/ 257559 w 587797"/>
                <a:gd name="connsiteY1" fmla="*/ 226679 h 227407"/>
                <a:gd name="connsiteX2" fmla="*/ 543592 w 587797"/>
                <a:gd name="connsiteY2" fmla="*/ 27936 h 227407"/>
                <a:gd name="connsiteX3" fmla="*/ 191820 w 587797"/>
                <a:gd name="connsiteY3" fmla="*/ 14584 h 227407"/>
                <a:gd name="connsiteX0" fmla="*/ 0 w 586848"/>
                <a:gd name="connsiteY0" fmla="*/ 107466 h 227714"/>
                <a:gd name="connsiteX1" fmla="*/ 257559 w 586848"/>
                <a:gd name="connsiteY1" fmla="*/ 226679 h 227714"/>
                <a:gd name="connsiteX2" fmla="*/ 543592 w 586848"/>
                <a:gd name="connsiteY2" fmla="*/ 27936 h 227714"/>
                <a:gd name="connsiteX3" fmla="*/ 191820 w 586848"/>
                <a:gd name="connsiteY3" fmla="*/ 14584 h 227714"/>
                <a:gd name="connsiteX0" fmla="*/ 0 w 590135"/>
                <a:gd name="connsiteY0" fmla="*/ 107466 h 227680"/>
                <a:gd name="connsiteX1" fmla="*/ 257559 w 590135"/>
                <a:gd name="connsiteY1" fmla="*/ 226679 h 227680"/>
                <a:gd name="connsiteX2" fmla="*/ 543592 w 590135"/>
                <a:gd name="connsiteY2" fmla="*/ 27936 h 227680"/>
                <a:gd name="connsiteX3" fmla="*/ 191820 w 590135"/>
                <a:gd name="connsiteY3" fmla="*/ 14584 h 227680"/>
                <a:gd name="connsiteX0" fmla="*/ 0 w 589449"/>
                <a:gd name="connsiteY0" fmla="*/ 107466 h 227712"/>
                <a:gd name="connsiteX1" fmla="*/ 257559 w 589449"/>
                <a:gd name="connsiteY1" fmla="*/ 226679 h 227712"/>
                <a:gd name="connsiteX2" fmla="*/ 543592 w 589449"/>
                <a:gd name="connsiteY2" fmla="*/ 27936 h 227712"/>
                <a:gd name="connsiteX3" fmla="*/ 191820 w 589449"/>
                <a:gd name="connsiteY3" fmla="*/ 14584 h 227712"/>
                <a:gd name="connsiteX0" fmla="*/ 0 w 577457"/>
                <a:gd name="connsiteY0" fmla="*/ 105963 h 228286"/>
                <a:gd name="connsiteX1" fmla="*/ 262431 w 577457"/>
                <a:gd name="connsiteY1" fmla="*/ 226679 h 228286"/>
                <a:gd name="connsiteX2" fmla="*/ 548464 w 577457"/>
                <a:gd name="connsiteY2" fmla="*/ 27936 h 228286"/>
                <a:gd name="connsiteX3" fmla="*/ 196692 w 577457"/>
                <a:gd name="connsiteY3" fmla="*/ 14584 h 228286"/>
                <a:gd name="connsiteX0" fmla="*/ 0 w 577456"/>
                <a:gd name="connsiteY0" fmla="*/ 105963 h 228612"/>
                <a:gd name="connsiteX1" fmla="*/ 262431 w 577456"/>
                <a:gd name="connsiteY1" fmla="*/ 226679 h 228612"/>
                <a:gd name="connsiteX2" fmla="*/ 548464 w 577456"/>
                <a:gd name="connsiteY2" fmla="*/ 27936 h 228612"/>
                <a:gd name="connsiteX3" fmla="*/ 196692 w 577456"/>
                <a:gd name="connsiteY3" fmla="*/ 14584 h 228612"/>
                <a:gd name="connsiteX0" fmla="*/ 0 w 593122"/>
                <a:gd name="connsiteY0" fmla="*/ 106464 h 227664"/>
                <a:gd name="connsiteX1" fmla="*/ 26243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64"/>
                <a:gd name="connsiteX1" fmla="*/ 269741 w 593122"/>
                <a:gd name="connsiteY1" fmla="*/ 227180 h 227664"/>
                <a:gd name="connsiteX2" fmla="*/ 556957 w 593122"/>
                <a:gd name="connsiteY2" fmla="*/ 144139 h 227664"/>
                <a:gd name="connsiteX3" fmla="*/ 548464 w 593122"/>
                <a:gd name="connsiteY3" fmla="*/ 28437 h 227664"/>
                <a:gd name="connsiteX4" fmla="*/ 196692 w 593122"/>
                <a:gd name="connsiteY4" fmla="*/ 15085 h 227664"/>
                <a:gd name="connsiteX0" fmla="*/ 0 w 593122"/>
                <a:gd name="connsiteY0" fmla="*/ 106464 h 227655"/>
                <a:gd name="connsiteX1" fmla="*/ 269741 w 593122"/>
                <a:gd name="connsiteY1" fmla="*/ 227180 h 227655"/>
                <a:gd name="connsiteX2" fmla="*/ 556957 w 593122"/>
                <a:gd name="connsiteY2" fmla="*/ 144139 h 227655"/>
                <a:gd name="connsiteX3" fmla="*/ 548464 w 593122"/>
                <a:gd name="connsiteY3" fmla="*/ 28437 h 227655"/>
                <a:gd name="connsiteX4" fmla="*/ 196692 w 593122"/>
                <a:gd name="connsiteY4" fmla="*/ 15085 h 227655"/>
                <a:gd name="connsiteX0" fmla="*/ 0 w 593122"/>
                <a:gd name="connsiteY0" fmla="*/ 106464 h 227454"/>
                <a:gd name="connsiteX1" fmla="*/ 269741 w 593122"/>
                <a:gd name="connsiteY1" fmla="*/ 227180 h 227454"/>
                <a:gd name="connsiteX2" fmla="*/ 556957 w 593122"/>
                <a:gd name="connsiteY2" fmla="*/ 144139 h 227454"/>
                <a:gd name="connsiteX3" fmla="*/ 548464 w 593122"/>
                <a:gd name="connsiteY3" fmla="*/ 28437 h 227454"/>
                <a:gd name="connsiteX4" fmla="*/ 196692 w 593122"/>
                <a:gd name="connsiteY4" fmla="*/ 15085 h 227454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122"/>
                <a:gd name="connsiteY0" fmla="*/ 106464 h 227549"/>
                <a:gd name="connsiteX1" fmla="*/ 269741 w 593122"/>
                <a:gd name="connsiteY1" fmla="*/ 227180 h 227549"/>
                <a:gd name="connsiteX2" fmla="*/ 556957 w 593122"/>
                <a:gd name="connsiteY2" fmla="*/ 144139 h 227549"/>
                <a:gd name="connsiteX3" fmla="*/ 548464 w 593122"/>
                <a:gd name="connsiteY3" fmla="*/ 28437 h 227549"/>
                <a:gd name="connsiteX4" fmla="*/ 196692 w 593122"/>
                <a:gd name="connsiteY4" fmla="*/ 15085 h 227549"/>
                <a:gd name="connsiteX0" fmla="*/ 0 w 593293"/>
                <a:gd name="connsiteY0" fmla="*/ 106110 h 227195"/>
                <a:gd name="connsiteX1" fmla="*/ 269741 w 593293"/>
                <a:gd name="connsiteY1" fmla="*/ 226826 h 227195"/>
                <a:gd name="connsiteX2" fmla="*/ 556957 w 593293"/>
                <a:gd name="connsiteY2" fmla="*/ 143785 h 227195"/>
                <a:gd name="connsiteX3" fmla="*/ 548464 w 593293"/>
                <a:gd name="connsiteY3" fmla="*/ 28083 h 227195"/>
                <a:gd name="connsiteX4" fmla="*/ 196692 w 593293"/>
                <a:gd name="connsiteY4" fmla="*/ 14731 h 227195"/>
                <a:gd name="connsiteX0" fmla="*/ 0 w 594229"/>
                <a:gd name="connsiteY0" fmla="*/ 106110 h 227195"/>
                <a:gd name="connsiteX1" fmla="*/ 269741 w 594229"/>
                <a:gd name="connsiteY1" fmla="*/ 226826 h 227195"/>
                <a:gd name="connsiteX2" fmla="*/ 556957 w 594229"/>
                <a:gd name="connsiteY2" fmla="*/ 143785 h 227195"/>
                <a:gd name="connsiteX3" fmla="*/ 548464 w 594229"/>
                <a:gd name="connsiteY3" fmla="*/ 28083 h 227195"/>
                <a:gd name="connsiteX4" fmla="*/ 196692 w 594229"/>
                <a:gd name="connsiteY4" fmla="*/ 14731 h 227195"/>
                <a:gd name="connsiteX0" fmla="*/ 0 w 594229"/>
                <a:gd name="connsiteY0" fmla="*/ 106110 h 228130"/>
                <a:gd name="connsiteX1" fmla="*/ 269741 w 594229"/>
                <a:gd name="connsiteY1" fmla="*/ 226826 h 228130"/>
                <a:gd name="connsiteX2" fmla="*/ 556957 w 594229"/>
                <a:gd name="connsiteY2" fmla="*/ 143785 h 228130"/>
                <a:gd name="connsiteX3" fmla="*/ 548464 w 594229"/>
                <a:gd name="connsiteY3" fmla="*/ 28083 h 228130"/>
                <a:gd name="connsiteX4" fmla="*/ 196692 w 594229"/>
                <a:gd name="connsiteY4" fmla="*/ 14731 h 228130"/>
                <a:gd name="connsiteX0" fmla="*/ 0 w 594229"/>
                <a:gd name="connsiteY0" fmla="*/ 106110 h 227807"/>
                <a:gd name="connsiteX1" fmla="*/ 269741 w 594229"/>
                <a:gd name="connsiteY1" fmla="*/ 226826 h 227807"/>
                <a:gd name="connsiteX2" fmla="*/ 556957 w 594229"/>
                <a:gd name="connsiteY2" fmla="*/ 143785 h 227807"/>
                <a:gd name="connsiteX3" fmla="*/ 548464 w 594229"/>
                <a:gd name="connsiteY3" fmla="*/ 28083 h 227807"/>
                <a:gd name="connsiteX4" fmla="*/ 196692 w 594229"/>
                <a:gd name="connsiteY4" fmla="*/ 14731 h 227807"/>
                <a:gd name="connsiteX0" fmla="*/ 0 w 1118663"/>
                <a:gd name="connsiteY0" fmla="*/ 106138 h 227117"/>
                <a:gd name="connsiteX1" fmla="*/ 269741 w 1118663"/>
                <a:gd name="connsiteY1" fmla="*/ 226854 h 227117"/>
                <a:gd name="connsiteX2" fmla="*/ 1114895 w 1118663"/>
                <a:gd name="connsiteY2" fmla="*/ 135544 h 227117"/>
                <a:gd name="connsiteX3" fmla="*/ 548464 w 1118663"/>
                <a:gd name="connsiteY3" fmla="*/ 28111 h 227117"/>
                <a:gd name="connsiteX4" fmla="*/ 196692 w 1118663"/>
                <a:gd name="connsiteY4" fmla="*/ 14759 h 227117"/>
                <a:gd name="connsiteX0" fmla="*/ 0 w 1118663"/>
                <a:gd name="connsiteY0" fmla="*/ 106138 h 209918"/>
                <a:gd name="connsiteX1" fmla="*/ 403744 w 1118663"/>
                <a:gd name="connsiteY1" fmla="*/ 209566 h 209918"/>
                <a:gd name="connsiteX2" fmla="*/ 1114895 w 1118663"/>
                <a:gd name="connsiteY2" fmla="*/ 135544 h 209918"/>
                <a:gd name="connsiteX3" fmla="*/ 548464 w 1118663"/>
                <a:gd name="connsiteY3" fmla="*/ 28111 h 209918"/>
                <a:gd name="connsiteX4" fmla="*/ 196692 w 1118663"/>
                <a:gd name="connsiteY4" fmla="*/ 14759 h 209918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211"/>
                <a:gd name="connsiteY0" fmla="*/ 106180 h 209960"/>
                <a:gd name="connsiteX1" fmla="*/ 403744 w 1119211"/>
                <a:gd name="connsiteY1" fmla="*/ 209608 h 209960"/>
                <a:gd name="connsiteX2" fmla="*/ 1114895 w 1119211"/>
                <a:gd name="connsiteY2" fmla="*/ 135586 h 209960"/>
                <a:gd name="connsiteX3" fmla="*/ 638611 w 1119211"/>
                <a:gd name="connsiteY3" fmla="*/ 46193 h 209960"/>
                <a:gd name="connsiteX4" fmla="*/ 196692 w 1119211"/>
                <a:gd name="connsiteY4" fmla="*/ 14801 h 209960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125"/>
                <a:gd name="connsiteX1" fmla="*/ 403744 w 1119485"/>
                <a:gd name="connsiteY1" fmla="*/ 205773 h 206125"/>
                <a:gd name="connsiteX2" fmla="*/ 1114895 w 1119485"/>
                <a:gd name="connsiteY2" fmla="*/ 131751 h 206125"/>
                <a:gd name="connsiteX3" fmla="*/ 638611 w 1119485"/>
                <a:gd name="connsiteY3" fmla="*/ 42358 h 206125"/>
                <a:gd name="connsiteX4" fmla="*/ 196692 w 1119485"/>
                <a:gd name="connsiteY4" fmla="*/ 10966 h 206125"/>
                <a:gd name="connsiteX0" fmla="*/ 0 w 1119485"/>
                <a:gd name="connsiteY0" fmla="*/ 102345 h 206009"/>
                <a:gd name="connsiteX1" fmla="*/ 403744 w 1119485"/>
                <a:gd name="connsiteY1" fmla="*/ 205773 h 206009"/>
                <a:gd name="connsiteX2" fmla="*/ 1114895 w 1119485"/>
                <a:gd name="connsiteY2" fmla="*/ 131751 h 206009"/>
                <a:gd name="connsiteX3" fmla="*/ 638611 w 1119485"/>
                <a:gd name="connsiteY3" fmla="*/ 42358 h 206009"/>
                <a:gd name="connsiteX4" fmla="*/ 196692 w 1119485"/>
                <a:gd name="connsiteY4" fmla="*/ 10966 h 206009"/>
                <a:gd name="connsiteX0" fmla="*/ 0 w 1119485"/>
                <a:gd name="connsiteY0" fmla="*/ 102345 h 206807"/>
                <a:gd name="connsiteX1" fmla="*/ 403744 w 1119485"/>
                <a:gd name="connsiteY1" fmla="*/ 205773 h 206807"/>
                <a:gd name="connsiteX2" fmla="*/ 1114895 w 1119485"/>
                <a:gd name="connsiteY2" fmla="*/ 131751 h 206807"/>
                <a:gd name="connsiteX3" fmla="*/ 638611 w 1119485"/>
                <a:gd name="connsiteY3" fmla="*/ 42358 h 206807"/>
                <a:gd name="connsiteX4" fmla="*/ 196692 w 1119485"/>
                <a:gd name="connsiteY4" fmla="*/ 10966 h 206807"/>
                <a:gd name="connsiteX0" fmla="*/ 0 w 1119485"/>
                <a:gd name="connsiteY0" fmla="*/ 102345 h 206765"/>
                <a:gd name="connsiteX1" fmla="*/ 403744 w 1119485"/>
                <a:gd name="connsiteY1" fmla="*/ 205773 h 206765"/>
                <a:gd name="connsiteX2" fmla="*/ 1114895 w 1119485"/>
                <a:gd name="connsiteY2" fmla="*/ 131751 h 206765"/>
                <a:gd name="connsiteX3" fmla="*/ 638611 w 1119485"/>
                <a:gd name="connsiteY3" fmla="*/ 42358 h 206765"/>
                <a:gd name="connsiteX4" fmla="*/ 196692 w 1119485"/>
                <a:gd name="connsiteY4" fmla="*/ 10966 h 206765"/>
                <a:gd name="connsiteX0" fmla="*/ 0 w 1117072"/>
                <a:gd name="connsiteY0" fmla="*/ 102452 h 206192"/>
                <a:gd name="connsiteX1" fmla="*/ 403744 w 1117072"/>
                <a:gd name="connsiteY1" fmla="*/ 205880 h 206192"/>
                <a:gd name="connsiteX2" fmla="*/ 1112459 w 1117072"/>
                <a:gd name="connsiteY2" fmla="*/ 136368 h 206192"/>
                <a:gd name="connsiteX3" fmla="*/ 638611 w 1117072"/>
                <a:gd name="connsiteY3" fmla="*/ 42465 h 206192"/>
                <a:gd name="connsiteX4" fmla="*/ 196692 w 1117072"/>
                <a:gd name="connsiteY4" fmla="*/ 11073 h 206192"/>
                <a:gd name="connsiteX0" fmla="*/ 0 w 1112459"/>
                <a:gd name="connsiteY0" fmla="*/ 102452 h 206192"/>
                <a:gd name="connsiteX1" fmla="*/ 403744 w 1112459"/>
                <a:gd name="connsiteY1" fmla="*/ 205880 h 206192"/>
                <a:gd name="connsiteX2" fmla="*/ 1112459 w 1112459"/>
                <a:gd name="connsiteY2" fmla="*/ 136368 h 206192"/>
                <a:gd name="connsiteX3" fmla="*/ 638611 w 1112459"/>
                <a:gd name="connsiteY3" fmla="*/ 42465 h 206192"/>
                <a:gd name="connsiteX4" fmla="*/ 196692 w 1112459"/>
                <a:gd name="connsiteY4" fmla="*/ 11073 h 206192"/>
                <a:gd name="connsiteX0" fmla="*/ 0 w 1112459"/>
                <a:gd name="connsiteY0" fmla="*/ 105370 h 209110"/>
                <a:gd name="connsiteX1" fmla="*/ 403744 w 1112459"/>
                <a:gd name="connsiteY1" fmla="*/ 208798 h 209110"/>
                <a:gd name="connsiteX2" fmla="*/ 1112459 w 1112459"/>
                <a:gd name="connsiteY2" fmla="*/ 139286 h 209110"/>
                <a:gd name="connsiteX3" fmla="*/ 638611 w 1112459"/>
                <a:gd name="connsiteY3" fmla="*/ 45383 h 209110"/>
                <a:gd name="connsiteX4" fmla="*/ 196692 w 1112459"/>
                <a:gd name="connsiteY4" fmla="*/ 13991 h 209110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24641"/>
                <a:gd name="connsiteY0" fmla="*/ 102399 h 206093"/>
                <a:gd name="connsiteX1" fmla="*/ 403744 w 1124641"/>
                <a:gd name="connsiteY1" fmla="*/ 205827 h 206093"/>
                <a:gd name="connsiteX2" fmla="*/ 1124641 w 1124641"/>
                <a:gd name="connsiteY2" fmla="*/ 134060 h 206093"/>
                <a:gd name="connsiteX3" fmla="*/ 638611 w 1124641"/>
                <a:gd name="connsiteY3" fmla="*/ 42412 h 206093"/>
                <a:gd name="connsiteX4" fmla="*/ 196692 w 1124641"/>
                <a:gd name="connsiteY4" fmla="*/ 11020 h 206093"/>
                <a:gd name="connsiteX0" fmla="*/ 0 w 1119768"/>
                <a:gd name="connsiteY0" fmla="*/ 102345 h 205998"/>
                <a:gd name="connsiteX1" fmla="*/ 403744 w 1119768"/>
                <a:gd name="connsiteY1" fmla="*/ 205773 h 205998"/>
                <a:gd name="connsiteX2" fmla="*/ 1119768 w 1119768"/>
                <a:gd name="connsiteY2" fmla="*/ 131751 h 205998"/>
                <a:gd name="connsiteX3" fmla="*/ 638611 w 1119768"/>
                <a:gd name="connsiteY3" fmla="*/ 42358 h 205998"/>
                <a:gd name="connsiteX4" fmla="*/ 196692 w 1119768"/>
                <a:gd name="connsiteY4" fmla="*/ 10966 h 205998"/>
                <a:gd name="connsiteX0" fmla="*/ 0 w 1119768"/>
                <a:gd name="connsiteY0" fmla="*/ 102345 h 206068"/>
                <a:gd name="connsiteX1" fmla="*/ 403744 w 1119768"/>
                <a:gd name="connsiteY1" fmla="*/ 205773 h 206068"/>
                <a:gd name="connsiteX2" fmla="*/ 1119768 w 1119768"/>
                <a:gd name="connsiteY2" fmla="*/ 131751 h 206068"/>
                <a:gd name="connsiteX3" fmla="*/ 638611 w 1119768"/>
                <a:gd name="connsiteY3" fmla="*/ 42358 h 206068"/>
                <a:gd name="connsiteX4" fmla="*/ 196692 w 1119768"/>
                <a:gd name="connsiteY4" fmla="*/ 10966 h 206068"/>
                <a:gd name="connsiteX0" fmla="*/ 0 w 1119768"/>
                <a:gd name="connsiteY0" fmla="*/ 102345 h 206816"/>
                <a:gd name="connsiteX1" fmla="*/ 403744 w 1119768"/>
                <a:gd name="connsiteY1" fmla="*/ 206524 h 206816"/>
                <a:gd name="connsiteX2" fmla="*/ 1119768 w 1119768"/>
                <a:gd name="connsiteY2" fmla="*/ 131751 h 206816"/>
                <a:gd name="connsiteX3" fmla="*/ 638611 w 1119768"/>
                <a:gd name="connsiteY3" fmla="*/ 42358 h 206816"/>
                <a:gd name="connsiteX4" fmla="*/ 196692 w 1119768"/>
                <a:gd name="connsiteY4" fmla="*/ 10966 h 206816"/>
                <a:gd name="connsiteX0" fmla="*/ 0 w 1119768"/>
                <a:gd name="connsiteY0" fmla="*/ 102345 h 206755"/>
                <a:gd name="connsiteX1" fmla="*/ 403744 w 1119768"/>
                <a:gd name="connsiteY1" fmla="*/ 206524 h 206755"/>
                <a:gd name="connsiteX2" fmla="*/ 1119768 w 1119768"/>
                <a:gd name="connsiteY2" fmla="*/ 131751 h 206755"/>
                <a:gd name="connsiteX3" fmla="*/ 638611 w 1119768"/>
                <a:gd name="connsiteY3" fmla="*/ 42358 h 206755"/>
                <a:gd name="connsiteX4" fmla="*/ 196692 w 1119768"/>
                <a:gd name="connsiteY4" fmla="*/ 10966 h 206755"/>
                <a:gd name="connsiteX0" fmla="*/ 0 w 1119768"/>
                <a:gd name="connsiteY0" fmla="*/ 102994 h 207404"/>
                <a:gd name="connsiteX1" fmla="*/ 403744 w 1119768"/>
                <a:gd name="connsiteY1" fmla="*/ 207173 h 207404"/>
                <a:gd name="connsiteX2" fmla="*/ 1119768 w 1119768"/>
                <a:gd name="connsiteY2" fmla="*/ 132400 h 207404"/>
                <a:gd name="connsiteX3" fmla="*/ 638611 w 1119768"/>
                <a:gd name="connsiteY3" fmla="*/ 43007 h 207404"/>
                <a:gd name="connsiteX4" fmla="*/ 194256 w 1119768"/>
                <a:gd name="connsiteY4" fmla="*/ 10863 h 207404"/>
                <a:gd name="connsiteX0" fmla="*/ 0 w 1119768"/>
                <a:gd name="connsiteY0" fmla="*/ 94849 h 199259"/>
                <a:gd name="connsiteX1" fmla="*/ 403744 w 1119768"/>
                <a:gd name="connsiteY1" fmla="*/ 199028 h 199259"/>
                <a:gd name="connsiteX2" fmla="*/ 1119768 w 1119768"/>
                <a:gd name="connsiteY2" fmla="*/ 124255 h 199259"/>
                <a:gd name="connsiteX3" fmla="*/ 638611 w 1119768"/>
                <a:gd name="connsiteY3" fmla="*/ 34862 h 199259"/>
                <a:gd name="connsiteX4" fmla="*/ 194256 w 1119768"/>
                <a:gd name="connsiteY4" fmla="*/ 2718 h 199259"/>
                <a:gd name="connsiteX0" fmla="*/ 0 w 1119768"/>
                <a:gd name="connsiteY0" fmla="*/ 94620 h 199030"/>
                <a:gd name="connsiteX1" fmla="*/ 403744 w 1119768"/>
                <a:gd name="connsiteY1" fmla="*/ 198799 h 199030"/>
                <a:gd name="connsiteX2" fmla="*/ 1119768 w 1119768"/>
                <a:gd name="connsiteY2" fmla="*/ 124026 h 199030"/>
                <a:gd name="connsiteX3" fmla="*/ 643484 w 1119768"/>
                <a:gd name="connsiteY3" fmla="*/ 37640 h 199030"/>
                <a:gd name="connsiteX4" fmla="*/ 194256 w 1119768"/>
                <a:gd name="connsiteY4" fmla="*/ 2489 h 199030"/>
                <a:gd name="connsiteX0" fmla="*/ 0 w 1119768"/>
                <a:gd name="connsiteY0" fmla="*/ 95103 h 199513"/>
                <a:gd name="connsiteX1" fmla="*/ 403744 w 1119768"/>
                <a:gd name="connsiteY1" fmla="*/ 199282 h 199513"/>
                <a:gd name="connsiteX2" fmla="*/ 1119768 w 1119768"/>
                <a:gd name="connsiteY2" fmla="*/ 124509 h 199513"/>
                <a:gd name="connsiteX3" fmla="*/ 643484 w 1119768"/>
                <a:gd name="connsiteY3" fmla="*/ 38123 h 199513"/>
                <a:gd name="connsiteX4" fmla="*/ 194256 w 1119768"/>
                <a:gd name="connsiteY4" fmla="*/ 2972 h 199513"/>
                <a:gd name="connsiteX0" fmla="*/ 0 w 1167401"/>
                <a:gd name="connsiteY0" fmla="*/ 95103 h 199559"/>
                <a:gd name="connsiteX1" fmla="*/ 403744 w 1167401"/>
                <a:gd name="connsiteY1" fmla="*/ 199282 h 199559"/>
                <a:gd name="connsiteX2" fmla="*/ 1069571 w 1167401"/>
                <a:gd name="connsiteY2" fmla="*/ 125604 h 199559"/>
                <a:gd name="connsiteX3" fmla="*/ 1119768 w 1167401"/>
                <a:gd name="connsiteY3" fmla="*/ 124509 h 199559"/>
                <a:gd name="connsiteX4" fmla="*/ 643484 w 1167401"/>
                <a:gd name="connsiteY4" fmla="*/ 38123 h 199559"/>
                <a:gd name="connsiteX5" fmla="*/ 194256 w 1167401"/>
                <a:gd name="connsiteY5" fmla="*/ 2972 h 199559"/>
                <a:gd name="connsiteX0" fmla="*/ 0 w 1155119"/>
                <a:gd name="connsiteY0" fmla="*/ 94548 h 199004"/>
                <a:gd name="connsiteX1" fmla="*/ 403744 w 1155119"/>
                <a:gd name="connsiteY1" fmla="*/ 198727 h 199004"/>
                <a:gd name="connsiteX2" fmla="*/ 1069571 w 1155119"/>
                <a:gd name="connsiteY2" fmla="*/ 125049 h 199004"/>
                <a:gd name="connsiteX3" fmla="*/ 1097839 w 1155119"/>
                <a:gd name="connsiteY3" fmla="*/ 117189 h 199004"/>
                <a:gd name="connsiteX4" fmla="*/ 643484 w 1155119"/>
                <a:gd name="connsiteY4" fmla="*/ 37568 h 199004"/>
                <a:gd name="connsiteX5" fmla="*/ 194256 w 1155119"/>
                <a:gd name="connsiteY5" fmla="*/ 2417 h 199004"/>
                <a:gd name="connsiteX0" fmla="*/ 0 w 1131879"/>
                <a:gd name="connsiteY0" fmla="*/ 94548 h 199004"/>
                <a:gd name="connsiteX1" fmla="*/ 403744 w 1131879"/>
                <a:gd name="connsiteY1" fmla="*/ 198727 h 199004"/>
                <a:gd name="connsiteX2" fmla="*/ 1069571 w 1131879"/>
                <a:gd name="connsiteY2" fmla="*/ 125049 h 199004"/>
                <a:gd name="connsiteX3" fmla="*/ 1097839 w 1131879"/>
                <a:gd name="connsiteY3" fmla="*/ 117189 h 199004"/>
                <a:gd name="connsiteX4" fmla="*/ 643484 w 1131879"/>
                <a:gd name="connsiteY4" fmla="*/ 37568 h 199004"/>
                <a:gd name="connsiteX5" fmla="*/ 194256 w 1131879"/>
                <a:gd name="connsiteY5" fmla="*/ 2417 h 199004"/>
                <a:gd name="connsiteX0" fmla="*/ 0 w 1136707"/>
                <a:gd name="connsiteY0" fmla="*/ 94548 h 201199"/>
                <a:gd name="connsiteX1" fmla="*/ 403744 w 1136707"/>
                <a:gd name="connsiteY1" fmla="*/ 198727 h 201199"/>
                <a:gd name="connsiteX2" fmla="*/ 1076881 w 1136707"/>
                <a:gd name="connsiteY2" fmla="*/ 164887 h 201199"/>
                <a:gd name="connsiteX3" fmla="*/ 1097839 w 1136707"/>
                <a:gd name="connsiteY3" fmla="*/ 117189 h 201199"/>
                <a:gd name="connsiteX4" fmla="*/ 643484 w 1136707"/>
                <a:gd name="connsiteY4" fmla="*/ 37568 h 201199"/>
                <a:gd name="connsiteX5" fmla="*/ 194256 w 1136707"/>
                <a:gd name="connsiteY5" fmla="*/ 2417 h 201199"/>
                <a:gd name="connsiteX0" fmla="*/ 0 w 1098090"/>
                <a:gd name="connsiteY0" fmla="*/ 94548 h 201199"/>
                <a:gd name="connsiteX1" fmla="*/ 403744 w 1098090"/>
                <a:gd name="connsiteY1" fmla="*/ 198727 h 201199"/>
                <a:gd name="connsiteX2" fmla="*/ 1076881 w 1098090"/>
                <a:gd name="connsiteY2" fmla="*/ 164887 h 201199"/>
                <a:gd name="connsiteX3" fmla="*/ 1097839 w 1098090"/>
                <a:gd name="connsiteY3" fmla="*/ 117189 h 201199"/>
                <a:gd name="connsiteX4" fmla="*/ 643484 w 1098090"/>
                <a:gd name="connsiteY4" fmla="*/ 37568 h 201199"/>
                <a:gd name="connsiteX5" fmla="*/ 194256 w 1098090"/>
                <a:gd name="connsiteY5" fmla="*/ 2417 h 201199"/>
                <a:gd name="connsiteX0" fmla="*/ 0 w 1098505"/>
                <a:gd name="connsiteY0" fmla="*/ 94548 h 199020"/>
                <a:gd name="connsiteX1" fmla="*/ 403744 w 1098505"/>
                <a:gd name="connsiteY1" fmla="*/ 198727 h 199020"/>
                <a:gd name="connsiteX2" fmla="*/ 1091499 w 1098505"/>
                <a:gd name="connsiteY2" fmla="*/ 125800 h 199020"/>
                <a:gd name="connsiteX3" fmla="*/ 1097839 w 1098505"/>
                <a:gd name="connsiteY3" fmla="*/ 117189 h 199020"/>
                <a:gd name="connsiteX4" fmla="*/ 643484 w 1098505"/>
                <a:gd name="connsiteY4" fmla="*/ 37568 h 199020"/>
                <a:gd name="connsiteX5" fmla="*/ 194256 w 1098505"/>
                <a:gd name="connsiteY5" fmla="*/ 2417 h 19902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50"/>
                <a:gd name="connsiteX1" fmla="*/ 403744 w 1100799"/>
                <a:gd name="connsiteY1" fmla="*/ 198757 h 199050"/>
                <a:gd name="connsiteX2" fmla="*/ 1091499 w 1100799"/>
                <a:gd name="connsiteY2" fmla="*/ 125830 h 199050"/>
                <a:gd name="connsiteX3" fmla="*/ 1100276 w 1100799"/>
                <a:gd name="connsiteY3" fmla="*/ 120226 h 199050"/>
                <a:gd name="connsiteX4" fmla="*/ 643484 w 1100799"/>
                <a:gd name="connsiteY4" fmla="*/ 37598 h 199050"/>
                <a:gd name="connsiteX5" fmla="*/ 194256 w 1100799"/>
                <a:gd name="connsiteY5" fmla="*/ 2447 h 199050"/>
                <a:gd name="connsiteX0" fmla="*/ 0 w 1100799"/>
                <a:gd name="connsiteY0" fmla="*/ 94578 h 199017"/>
                <a:gd name="connsiteX1" fmla="*/ 403744 w 1100799"/>
                <a:gd name="connsiteY1" fmla="*/ 198757 h 199017"/>
                <a:gd name="connsiteX2" fmla="*/ 1091499 w 1100799"/>
                <a:gd name="connsiteY2" fmla="*/ 125830 h 199017"/>
                <a:gd name="connsiteX3" fmla="*/ 1100276 w 1100799"/>
                <a:gd name="connsiteY3" fmla="*/ 120226 h 199017"/>
                <a:gd name="connsiteX4" fmla="*/ 643484 w 1100799"/>
                <a:gd name="connsiteY4" fmla="*/ 37598 h 199017"/>
                <a:gd name="connsiteX5" fmla="*/ 194256 w 1100799"/>
                <a:gd name="connsiteY5" fmla="*/ 2447 h 199017"/>
                <a:gd name="connsiteX0" fmla="*/ 0 w 1100799"/>
                <a:gd name="connsiteY0" fmla="*/ 94578 h 199701"/>
                <a:gd name="connsiteX1" fmla="*/ 403744 w 1100799"/>
                <a:gd name="connsiteY1" fmla="*/ 198757 h 199701"/>
                <a:gd name="connsiteX2" fmla="*/ 1091499 w 1100799"/>
                <a:gd name="connsiteY2" fmla="*/ 125830 h 199701"/>
                <a:gd name="connsiteX3" fmla="*/ 1100276 w 1100799"/>
                <a:gd name="connsiteY3" fmla="*/ 120226 h 199701"/>
                <a:gd name="connsiteX4" fmla="*/ 643484 w 1100799"/>
                <a:gd name="connsiteY4" fmla="*/ 37598 h 199701"/>
                <a:gd name="connsiteX5" fmla="*/ 194256 w 1100799"/>
                <a:gd name="connsiteY5" fmla="*/ 2447 h 199701"/>
                <a:gd name="connsiteX0" fmla="*/ 0 w 1104550"/>
                <a:gd name="connsiteY0" fmla="*/ 94578 h 198963"/>
                <a:gd name="connsiteX1" fmla="*/ 403744 w 1104550"/>
                <a:gd name="connsiteY1" fmla="*/ 198757 h 198963"/>
                <a:gd name="connsiteX2" fmla="*/ 1103681 w 1104550"/>
                <a:gd name="connsiteY2" fmla="*/ 122823 h 198963"/>
                <a:gd name="connsiteX3" fmla="*/ 1100276 w 1104550"/>
                <a:gd name="connsiteY3" fmla="*/ 120226 h 198963"/>
                <a:gd name="connsiteX4" fmla="*/ 643484 w 1104550"/>
                <a:gd name="connsiteY4" fmla="*/ 37598 h 198963"/>
                <a:gd name="connsiteX5" fmla="*/ 194256 w 1104550"/>
                <a:gd name="connsiteY5" fmla="*/ 2447 h 198963"/>
                <a:gd name="connsiteX0" fmla="*/ 0 w 1104126"/>
                <a:gd name="connsiteY0" fmla="*/ 94758 h 199143"/>
                <a:gd name="connsiteX1" fmla="*/ 403744 w 1104126"/>
                <a:gd name="connsiteY1" fmla="*/ 198937 h 199143"/>
                <a:gd name="connsiteX2" fmla="*/ 1103681 w 1104126"/>
                <a:gd name="connsiteY2" fmla="*/ 123003 h 199143"/>
                <a:gd name="connsiteX3" fmla="*/ 1095404 w 1104126"/>
                <a:gd name="connsiteY3" fmla="*/ 136191 h 199143"/>
                <a:gd name="connsiteX4" fmla="*/ 643484 w 1104126"/>
                <a:gd name="connsiteY4" fmla="*/ 37778 h 199143"/>
                <a:gd name="connsiteX5" fmla="*/ 194256 w 1104126"/>
                <a:gd name="connsiteY5" fmla="*/ 2627 h 199143"/>
                <a:gd name="connsiteX0" fmla="*/ 0 w 1120086"/>
                <a:gd name="connsiteY0" fmla="*/ 94435 h 198820"/>
                <a:gd name="connsiteX1" fmla="*/ 403744 w 1120086"/>
                <a:gd name="connsiteY1" fmla="*/ 198614 h 198820"/>
                <a:gd name="connsiteX2" fmla="*/ 1103681 w 1120086"/>
                <a:gd name="connsiteY2" fmla="*/ 122680 h 198820"/>
                <a:gd name="connsiteX3" fmla="*/ 1119769 w 1120086"/>
                <a:gd name="connsiteY3" fmla="*/ 105801 h 198820"/>
                <a:gd name="connsiteX4" fmla="*/ 643484 w 1120086"/>
                <a:gd name="connsiteY4" fmla="*/ 37455 h 198820"/>
                <a:gd name="connsiteX5" fmla="*/ 194256 w 1120086"/>
                <a:gd name="connsiteY5" fmla="*/ 2304 h 198820"/>
                <a:gd name="connsiteX0" fmla="*/ 0 w 1122255"/>
                <a:gd name="connsiteY0" fmla="*/ 94435 h 198820"/>
                <a:gd name="connsiteX1" fmla="*/ 403744 w 1122255"/>
                <a:gd name="connsiteY1" fmla="*/ 198614 h 198820"/>
                <a:gd name="connsiteX2" fmla="*/ 1103681 w 1122255"/>
                <a:gd name="connsiteY2" fmla="*/ 122680 h 198820"/>
                <a:gd name="connsiteX3" fmla="*/ 1119769 w 1122255"/>
                <a:gd name="connsiteY3" fmla="*/ 105801 h 198820"/>
                <a:gd name="connsiteX4" fmla="*/ 643484 w 1122255"/>
                <a:gd name="connsiteY4" fmla="*/ 37455 h 198820"/>
                <a:gd name="connsiteX5" fmla="*/ 194256 w 1122255"/>
                <a:gd name="connsiteY5" fmla="*/ 2304 h 198820"/>
                <a:gd name="connsiteX0" fmla="*/ 0 w 1123015"/>
                <a:gd name="connsiteY0" fmla="*/ 94435 h 198888"/>
                <a:gd name="connsiteX1" fmla="*/ 403744 w 1123015"/>
                <a:gd name="connsiteY1" fmla="*/ 198614 h 198888"/>
                <a:gd name="connsiteX2" fmla="*/ 1110991 w 1123015"/>
                <a:gd name="connsiteY2" fmla="*/ 126438 h 198888"/>
                <a:gd name="connsiteX3" fmla="*/ 1119769 w 1123015"/>
                <a:gd name="connsiteY3" fmla="*/ 105801 h 198888"/>
                <a:gd name="connsiteX4" fmla="*/ 643484 w 1123015"/>
                <a:gd name="connsiteY4" fmla="*/ 37455 h 198888"/>
                <a:gd name="connsiteX5" fmla="*/ 194256 w 1123015"/>
                <a:gd name="connsiteY5" fmla="*/ 2304 h 198888"/>
                <a:gd name="connsiteX0" fmla="*/ 0 w 1123015"/>
                <a:gd name="connsiteY0" fmla="*/ 94435 h 199128"/>
                <a:gd name="connsiteX1" fmla="*/ 403744 w 1123015"/>
                <a:gd name="connsiteY1" fmla="*/ 198614 h 199128"/>
                <a:gd name="connsiteX2" fmla="*/ 1110991 w 1123015"/>
                <a:gd name="connsiteY2" fmla="*/ 136210 h 199128"/>
                <a:gd name="connsiteX3" fmla="*/ 1119769 w 1123015"/>
                <a:gd name="connsiteY3" fmla="*/ 105801 h 199128"/>
                <a:gd name="connsiteX4" fmla="*/ 643484 w 1123015"/>
                <a:gd name="connsiteY4" fmla="*/ 37455 h 199128"/>
                <a:gd name="connsiteX5" fmla="*/ 194256 w 1123015"/>
                <a:gd name="connsiteY5" fmla="*/ 2304 h 199128"/>
                <a:gd name="connsiteX0" fmla="*/ 0 w 1129203"/>
                <a:gd name="connsiteY0" fmla="*/ 94435 h 199128"/>
                <a:gd name="connsiteX1" fmla="*/ 403744 w 1129203"/>
                <a:gd name="connsiteY1" fmla="*/ 198614 h 199128"/>
                <a:gd name="connsiteX2" fmla="*/ 1110991 w 1129203"/>
                <a:gd name="connsiteY2" fmla="*/ 136210 h 199128"/>
                <a:gd name="connsiteX3" fmla="*/ 1119769 w 1129203"/>
                <a:gd name="connsiteY3" fmla="*/ 105801 h 199128"/>
                <a:gd name="connsiteX4" fmla="*/ 643484 w 1129203"/>
                <a:gd name="connsiteY4" fmla="*/ 37455 h 199128"/>
                <a:gd name="connsiteX5" fmla="*/ 194256 w 1129203"/>
                <a:gd name="connsiteY5" fmla="*/ 2304 h 199128"/>
                <a:gd name="connsiteX0" fmla="*/ 0 w 1125992"/>
                <a:gd name="connsiteY0" fmla="*/ 94421 h 199114"/>
                <a:gd name="connsiteX1" fmla="*/ 403744 w 1125992"/>
                <a:gd name="connsiteY1" fmla="*/ 198600 h 199114"/>
                <a:gd name="connsiteX2" fmla="*/ 1110991 w 1125992"/>
                <a:gd name="connsiteY2" fmla="*/ 136196 h 199114"/>
                <a:gd name="connsiteX3" fmla="*/ 1112460 w 1125992"/>
                <a:gd name="connsiteY3" fmla="*/ 104284 h 199114"/>
                <a:gd name="connsiteX4" fmla="*/ 643484 w 1125992"/>
                <a:gd name="connsiteY4" fmla="*/ 37441 h 199114"/>
                <a:gd name="connsiteX5" fmla="*/ 194256 w 1125992"/>
                <a:gd name="connsiteY5" fmla="*/ 2290 h 199114"/>
                <a:gd name="connsiteX0" fmla="*/ 0 w 1144979"/>
                <a:gd name="connsiteY0" fmla="*/ 94463 h 199156"/>
                <a:gd name="connsiteX1" fmla="*/ 403744 w 1144979"/>
                <a:gd name="connsiteY1" fmla="*/ 198642 h 199156"/>
                <a:gd name="connsiteX2" fmla="*/ 1110991 w 1144979"/>
                <a:gd name="connsiteY2" fmla="*/ 136238 h 199156"/>
                <a:gd name="connsiteX3" fmla="*/ 1141697 w 1144979"/>
                <a:gd name="connsiteY3" fmla="*/ 108836 h 199156"/>
                <a:gd name="connsiteX4" fmla="*/ 643484 w 1144979"/>
                <a:gd name="connsiteY4" fmla="*/ 37483 h 199156"/>
                <a:gd name="connsiteX5" fmla="*/ 194256 w 1144979"/>
                <a:gd name="connsiteY5" fmla="*/ 2332 h 199156"/>
                <a:gd name="connsiteX0" fmla="*/ 0 w 1138849"/>
                <a:gd name="connsiteY0" fmla="*/ 94463 h 199156"/>
                <a:gd name="connsiteX1" fmla="*/ 403744 w 1138849"/>
                <a:gd name="connsiteY1" fmla="*/ 198642 h 199156"/>
                <a:gd name="connsiteX2" fmla="*/ 1110991 w 1138849"/>
                <a:gd name="connsiteY2" fmla="*/ 136238 h 199156"/>
                <a:gd name="connsiteX3" fmla="*/ 1134388 w 1138849"/>
                <a:gd name="connsiteY3" fmla="*/ 108836 h 199156"/>
                <a:gd name="connsiteX4" fmla="*/ 643484 w 1138849"/>
                <a:gd name="connsiteY4" fmla="*/ 37483 h 199156"/>
                <a:gd name="connsiteX5" fmla="*/ 194256 w 1138849"/>
                <a:gd name="connsiteY5" fmla="*/ 2332 h 199156"/>
                <a:gd name="connsiteX0" fmla="*/ 0 w 1138389"/>
                <a:gd name="connsiteY0" fmla="*/ 94463 h 198895"/>
                <a:gd name="connsiteX1" fmla="*/ 403744 w 1138389"/>
                <a:gd name="connsiteY1" fmla="*/ 198642 h 198895"/>
                <a:gd name="connsiteX2" fmla="*/ 1108555 w 1138389"/>
                <a:gd name="connsiteY2" fmla="*/ 125339 h 198895"/>
                <a:gd name="connsiteX3" fmla="*/ 1134388 w 1138389"/>
                <a:gd name="connsiteY3" fmla="*/ 108836 h 198895"/>
                <a:gd name="connsiteX4" fmla="*/ 643484 w 1138389"/>
                <a:gd name="connsiteY4" fmla="*/ 37483 h 198895"/>
                <a:gd name="connsiteX5" fmla="*/ 194256 w 1138389"/>
                <a:gd name="connsiteY5" fmla="*/ 2332 h 198895"/>
                <a:gd name="connsiteX0" fmla="*/ 0 w 1116150"/>
                <a:gd name="connsiteY0" fmla="*/ 94539 h 198971"/>
                <a:gd name="connsiteX1" fmla="*/ 403744 w 1116150"/>
                <a:gd name="connsiteY1" fmla="*/ 198718 h 198971"/>
                <a:gd name="connsiteX2" fmla="*/ 1108555 w 1116150"/>
                <a:gd name="connsiteY2" fmla="*/ 125415 h 198971"/>
                <a:gd name="connsiteX3" fmla="*/ 1073477 w 1116150"/>
                <a:gd name="connsiteY3" fmla="*/ 116429 h 198971"/>
                <a:gd name="connsiteX4" fmla="*/ 643484 w 1116150"/>
                <a:gd name="connsiteY4" fmla="*/ 37559 h 198971"/>
                <a:gd name="connsiteX5" fmla="*/ 194256 w 1116150"/>
                <a:gd name="connsiteY5" fmla="*/ 2408 h 198971"/>
                <a:gd name="connsiteX0" fmla="*/ 0 w 1092843"/>
                <a:gd name="connsiteY0" fmla="*/ 94539 h 199000"/>
                <a:gd name="connsiteX1" fmla="*/ 403744 w 1092843"/>
                <a:gd name="connsiteY1" fmla="*/ 198718 h 199000"/>
                <a:gd name="connsiteX2" fmla="*/ 1080537 w 1092843"/>
                <a:gd name="connsiteY2" fmla="*/ 126918 h 199000"/>
                <a:gd name="connsiteX3" fmla="*/ 1073477 w 1092843"/>
                <a:gd name="connsiteY3" fmla="*/ 116429 h 199000"/>
                <a:gd name="connsiteX4" fmla="*/ 643484 w 1092843"/>
                <a:gd name="connsiteY4" fmla="*/ 37559 h 199000"/>
                <a:gd name="connsiteX5" fmla="*/ 194256 w 1092843"/>
                <a:gd name="connsiteY5" fmla="*/ 2408 h 199000"/>
                <a:gd name="connsiteX0" fmla="*/ 0 w 1111792"/>
                <a:gd name="connsiteY0" fmla="*/ 94539 h 199000"/>
                <a:gd name="connsiteX1" fmla="*/ 403744 w 1111792"/>
                <a:gd name="connsiteY1" fmla="*/ 198718 h 199000"/>
                <a:gd name="connsiteX2" fmla="*/ 1080537 w 1111792"/>
                <a:gd name="connsiteY2" fmla="*/ 126918 h 199000"/>
                <a:gd name="connsiteX3" fmla="*/ 1073477 w 1111792"/>
                <a:gd name="connsiteY3" fmla="*/ 116429 h 199000"/>
                <a:gd name="connsiteX4" fmla="*/ 643484 w 1111792"/>
                <a:gd name="connsiteY4" fmla="*/ 37559 h 199000"/>
                <a:gd name="connsiteX5" fmla="*/ 194256 w 1111792"/>
                <a:gd name="connsiteY5" fmla="*/ 2408 h 199000"/>
                <a:gd name="connsiteX0" fmla="*/ 0 w 1110864"/>
                <a:gd name="connsiteY0" fmla="*/ 94539 h 199000"/>
                <a:gd name="connsiteX1" fmla="*/ 403744 w 1110864"/>
                <a:gd name="connsiteY1" fmla="*/ 198718 h 199000"/>
                <a:gd name="connsiteX2" fmla="*/ 1080537 w 1110864"/>
                <a:gd name="connsiteY2" fmla="*/ 126918 h 199000"/>
                <a:gd name="connsiteX3" fmla="*/ 1069822 w 1110864"/>
                <a:gd name="connsiteY3" fmla="*/ 116429 h 199000"/>
                <a:gd name="connsiteX4" fmla="*/ 643484 w 1110864"/>
                <a:gd name="connsiteY4" fmla="*/ 37559 h 199000"/>
                <a:gd name="connsiteX5" fmla="*/ 194256 w 1110864"/>
                <a:gd name="connsiteY5" fmla="*/ 2408 h 199000"/>
                <a:gd name="connsiteX0" fmla="*/ 0 w 1118080"/>
                <a:gd name="connsiteY0" fmla="*/ 94539 h 199000"/>
                <a:gd name="connsiteX1" fmla="*/ 403744 w 1118080"/>
                <a:gd name="connsiteY1" fmla="*/ 198718 h 199000"/>
                <a:gd name="connsiteX2" fmla="*/ 1080537 w 1118080"/>
                <a:gd name="connsiteY2" fmla="*/ 126918 h 199000"/>
                <a:gd name="connsiteX3" fmla="*/ 1069822 w 1118080"/>
                <a:gd name="connsiteY3" fmla="*/ 116429 h 199000"/>
                <a:gd name="connsiteX4" fmla="*/ 643484 w 1118080"/>
                <a:gd name="connsiteY4" fmla="*/ 37559 h 199000"/>
                <a:gd name="connsiteX5" fmla="*/ 194256 w 1118080"/>
                <a:gd name="connsiteY5" fmla="*/ 2408 h 199000"/>
                <a:gd name="connsiteX0" fmla="*/ 0 w 1117282"/>
                <a:gd name="connsiteY0" fmla="*/ 94539 h 199007"/>
                <a:gd name="connsiteX1" fmla="*/ 403744 w 1117282"/>
                <a:gd name="connsiteY1" fmla="*/ 198718 h 199007"/>
                <a:gd name="connsiteX2" fmla="*/ 1079318 w 1117282"/>
                <a:gd name="connsiteY2" fmla="*/ 127294 h 199007"/>
                <a:gd name="connsiteX3" fmla="*/ 1069822 w 1117282"/>
                <a:gd name="connsiteY3" fmla="*/ 116429 h 199007"/>
                <a:gd name="connsiteX4" fmla="*/ 643484 w 1117282"/>
                <a:gd name="connsiteY4" fmla="*/ 37559 h 199007"/>
                <a:gd name="connsiteX5" fmla="*/ 194256 w 1117282"/>
                <a:gd name="connsiteY5" fmla="*/ 2408 h 199007"/>
                <a:gd name="connsiteX0" fmla="*/ 0 w 1117282"/>
                <a:gd name="connsiteY0" fmla="*/ 94539 h 199003"/>
                <a:gd name="connsiteX1" fmla="*/ 403744 w 1117282"/>
                <a:gd name="connsiteY1" fmla="*/ 198718 h 199003"/>
                <a:gd name="connsiteX2" fmla="*/ 1079318 w 1117282"/>
                <a:gd name="connsiteY2" fmla="*/ 127294 h 199003"/>
                <a:gd name="connsiteX3" fmla="*/ 1069822 w 1117282"/>
                <a:gd name="connsiteY3" fmla="*/ 116429 h 199003"/>
                <a:gd name="connsiteX4" fmla="*/ 643484 w 1117282"/>
                <a:gd name="connsiteY4" fmla="*/ 37559 h 199003"/>
                <a:gd name="connsiteX5" fmla="*/ 194256 w 1117282"/>
                <a:gd name="connsiteY5" fmla="*/ 2408 h 199003"/>
                <a:gd name="connsiteX0" fmla="*/ 0 w 1117282"/>
                <a:gd name="connsiteY0" fmla="*/ 94539 h 196382"/>
                <a:gd name="connsiteX1" fmla="*/ 406180 w 1117282"/>
                <a:gd name="connsiteY1" fmla="*/ 196087 h 196382"/>
                <a:gd name="connsiteX2" fmla="*/ 1079318 w 1117282"/>
                <a:gd name="connsiteY2" fmla="*/ 127294 h 196382"/>
                <a:gd name="connsiteX3" fmla="*/ 1069822 w 1117282"/>
                <a:gd name="connsiteY3" fmla="*/ 116429 h 196382"/>
                <a:gd name="connsiteX4" fmla="*/ 643484 w 1117282"/>
                <a:gd name="connsiteY4" fmla="*/ 37559 h 196382"/>
                <a:gd name="connsiteX5" fmla="*/ 194256 w 1117282"/>
                <a:gd name="connsiteY5" fmla="*/ 2408 h 196382"/>
                <a:gd name="connsiteX0" fmla="*/ 0 w 1117282"/>
                <a:gd name="connsiteY0" fmla="*/ 94539 h 196649"/>
                <a:gd name="connsiteX1" fmla="*/ 406180 w 1117282"/>
                <a:gd name="connsiteY1" fmla="*/ 196087 h 196649"/>
                <a:gd name="connsiteX2" fmla="*/ 1079318 w 1117282"/>
                <a:gd name="connsiteY2" fmla="*/ 127294 h 196649"/>
                <a:gd name="connsiteX3" fmla="*/ 1069822 w 1117282"/>
                <a:gd name="connsiteY3" fmla="*/ 116429 h 196649"/>
                <a:gd name="connsiteX4" fmla="*/ 643484 w 1117282"/>
                <a:gd name="connsiteY4" fmla="*/ 37559 h 196649"/>
                <a:gd name="connsiteX5" fmla="*/ 194256 w 1117282"/>
                <a:gd name="connsiteY5" fmla="*/ 2408 h 196649"/>
                <a:gd name="connsiteX0" fmla="*/ 0 w 1117282"/>
                <a:gd name="connsiteY0" fmla="*/ 95045 h 197155"/>
                <a:gd name="connsiteX1" fmla="*/ 406180 w 1117282"/>
                <a:gd name="connsiteY1" fmla="*/ 196593 h 197155"/>
                <a:gd name="connsiteX2" fmla="*/ 1079318 w 1117282"/>
                <a:gd name="connsiteY2" fmla="*/ 127800 h 197155"/>
                <a:gd name="connsiteX3" fmla="*/ 1069822 w 1117282"/>
                <a:gd name="connsiteY3" fmla="*/ 116935 h 197155"/>
                <a:gd name="connsiteX4" fmla="*/ 634957 w 1117282"/>
                <a:gd name="connsiteY4" fmla="*/ 31676 h 197155"/>
                <a:gd name="connsiteX5" fmla="*/ 194256 w 1117282"/>
                <a:gd name="connsiteY5" fmla="*/ 2914 h 197155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7731"/>
                <a:gd name="connsiteX1" fmla="*/ 406180 w 1117282"/>
                <a:gd name="connsiteY1" fmla="*/ 197169 h 197731"/>
                <a:gd name="connsiteX2" fmla="*/ 1079318 w 1117282"/>
                <a:gd name="connsiteY2" fmla="*/ 128376 h 197731"/>
                <a:gd name="connsiteX3" fmla="*/ 1069822 w 1117282"/>
                <a:gd name="connsiteY3" fmla="*/ 117511 h 197731"/>
                <a:gd name="connsiteX4" fmla="*/ 634957 w 1117282"/>
                <a:gd name="connsiteY4" fmla="*/ 32252 h 197731"/>
                <a:gd name="connsiteX5" fmla="*/ 194256 w 1117282"/>
                <a:gd name="connsiteY5" fmla="*/ 3490 h 197731"/>
                <a:gd name="connsiteX0" fmla="*/ 0 w 1117282"/>
                <a:gd name="connsiteY0" fmla="*/ 95621 h 198301"/>
                <a:gd name="connsiteX1" fmla="*/ 406180 w 1117282"/>
                <a:gd name="connsiteY1" fmla="*/ 197169 h 198301"/>
                <a:gd name="connsiteX2" fmla="*/ 1079318 w 1117282"/>
                <a:gd name="connsiteY2" fmla="*/ 128376 h 198301"/>
                <a:gd name="connsiteX3" fmla="*/ 1069822 w 1117282"/>
                <a:gd name="connsiteY3" fmla="*/ 117511 h 198301"/>
                <a:gd name="connsiteX4" fmla="*/ 634957 w 1117282"/>
                <a:gd name="connsiteY4" fmla="*/ 32252 h 198301"/>
                <a:gd name="connsiteX5" fmla="*/ 194256 w 1117282"/>
                <a:gd name="connsiteY5" fmla="*/ 3490 h 198301"/>
                <a:gd name="connsiteX0" fmla="*/ 0 w 1117282"/>
                <a:gd name="connsiteY0" fmla="*/ 95621 h 197446"/>
                <a:gd name="connsiteX1" fmla="*/ 406180 w 1117282"/>
                <a:gd name="connsiteY1" fmla="*/ 197169 h 197446"/>
                <a:gd name="connsiteX2" fmla="*/ 1079318 w 1117282"/>
                <a:gd name="connsiteY2" fmla="*/ 128376 h 197446"/>
                <a:gd name="connsiteX3" fmla="*/ 1069822 w 1117282"/>
                <a:gd name="connsiteY3" fmla="*/ 117511 h 197446"/>
                <a:gd name="connsiteX4" fmla="*/ 634957 w 1117282"/>
                <a:gd name="connsiteY4" fmla="*/ 32252 h 197446"/>
                <a:gd name="connsiteX5" fmla="*/ 194256 w 1117282"/>
                <a:gd name="connsiteY5" fmla="*/ 3490 h 197446"/>
                <a:gd name="connsiteX0" fmla="*/ 0 w 1117282"/>
                <a:gd name="connsiteY0" fmla="*/ 95621 h 197376"/>
                <a:gd name="connsiteX1" fmla="*/ 406180 w 1117282"/>
                <a:gd name="connsiteY1" fmla="*/ 197169 h 197376"/>
                <a:gd name="connsiteX2" fmla="*/ 1079318 w 1117282"/>
                <a:gd name="connsiteY2" fmla="*/ 128376 h 197376"/>
                <a:gd name="connsiteX3" fmla="*/ 1069822 w 1117282"/>
                <a:gd name="connsiteY3" fmla="*/ 117511 h 197376"/>
                <a:gd name="connsiteX4" fmla="*/ 634957 w 1117282"/>
                <a:gd name="connsiteY4" fmla="*/ 32252 h 197376"/>
                <a:gd name="connsiteX5" fmla="*/ 194256 w 1117282"/>
                <a:gd name="connsiteY5" fmla="*/ 3490 h 197376"/>
                <a:gd name="connsiteX0" fmla="*/ 0 w 1117282"/>
                <a:gd name="connsiteY0" fmla="*/ 95621 h 197372"/>
                <a:gd name="connsiteX1" fmla="*/ 406180 w 1117282"/>
                <a:gd name="connsiteY1" fmla="*/ 197169 h 197372"/>
                <a:gd name="connsiteX2" fmla="*/ 1079318 w 1117282"/>
                <a:gd name="connsiteY2" fmla="*/ 128376 h 197372"/>
                <a:gd name="connsiteX3" fmla="*/ 1069822 w 1117282"/>
                <a:gd name="connsiteY3" fmla="*/ 117511 h 197372"/>
                <a:gd name="connsiteX4" fmla="*/ 634957 w 1117282"/>
                <a:gd name="connsiteY4" fmla="*/ 32252 h 197372"/>
                <a:gd name="connsiteX5" fmla="*/ 194256 w 1117282"/>
                <a:gd name="connsiteY5" fmla="*/ 3490 h 197372"/>
                <a:gd name="connsiteX0" fmla="*/ 0 w 1117282"/>
                <a:gd name="connsiteY0" fmla="*/ 95621 h 197560"/>
                <a:gd name="connsiteX1" fmla="*/ 406180 w 1117282"/>
                <a:gd name="connsiteY1" fmla="*/ 197169 h 197560"/>
                <a:gd name="connsiteX2" fmla="*/ 1079318 w 1117282"/>
                <a:gd name="connsiteY2" fmla="*/ 128376 h 197560"/>
                <a:gd name="connsiteX3" fmla="*/ 1069822 w 1117282"/>
                <a:gd name="connsiteY3" fmla="*/ 117511 h 197560"/>
                <a:gd name="connsiteX4" fmla="*/ 634957 w 1117282"/>
                <a:gd name="connsiteY4" fmla="*/ 32252 h 197560"/>
                <a:gd name="connsiteX5" fmla="*/ 194256 w 1117282"/>
                <a:gd name="connsiteY5" fmla="*/ 3490 h 197560"/>
                <a:gd name="connsiteX0" fmla="*/ 0 w 1117282"/>
                <a:gd name="connsiteY0" fmla="*/ 95621 h 197479"/>
                <a:gd name="connsiteX1" fmla="*/ 406180 w 1117282"/>
                <a:gd name="connsiteY1" fmla="*/ 197169 h 197479"/>
                <a:gd name="connsiteX2" fmla="*/ 1079318 w 1117282"/>
                <a:gd name="connsiteY2" fmla="*/ 128376 h 197479"/>
                <a:gd name="connsiteX3" fmla="*/ 1069822 w 1117282"/>
                <a:gd name="connsiteY3" fmla="*/ 117511 h 197479"/>
                <a:gd name="connsiteX4" fmla="*/ 634957 w 1117282"/>
                <a:gd name="connsiteY4" fmla="*/ 32252 h 197479"/>
                <a:gd name="connsiteX5" fmla="*/ 194256 w 1117282"/>
                <a:gd name="connsiteY5" fmla="*/ 3490 h 197479"/>
                <a:gd name="connsiteX0" fmla="*/ 0 w 1117282"/>
                <a:gd name="connsiteY0" fmla="*/ 97642 h 199500"/>
                <a:gd name="connsiteX1" fmla="*/ 406180 w 1117282"/>
                <a:gd name="connsiteY1" fmla="*/ 199190 h 199500"/>
                <a:gd name="connsiteX2" fmla="*/ 1079318 w 1117282"/>
                <a:gd name="connsiteY2" fmla="*/ 130397 h 199500"/>
                <a:gd name="connsiteX3" fmla="*/ 1069822 w 1117282"/>
                <a:gd name="connsiteY3" fmla="*/ 119532 h 199500"/>
                <a:gd name="connsiteX4" fmla="*/ 634957 w 1117282"/>
                <a:gd name="connsiteY4" fmla="*/ 34273 h 199500"/>
                <a:gd name="connsiteX5" fmla="*/ 194256 w 1117282"/>
                <a:gd name="connsiteY5" fmla="*/ 5511 h 199500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7282"/>
                <a:gd name="connsiteY0" fmla="*/ 96546 h 198404"/>
                <a:gd name="connsiteX1" fmla="*/ 406180 w 1117282"/>
                <a:gd name="connsiteY1" fmla="*/ 198094 h 198404"/>
                <a:gd name="connsiteX2" fmla="*/ 1079318 w 1117282"/>
                <a:gd name="connsiteY2" fmla="*/ 129301 h 198404"/>
                <a:gd name="connsiteX3" fmla="*/ 1069822 w 1117282"/>
                <a:gd name="connsiteY3" fmla="*/ 118436 h 198404"/>
                <a:gd name="connsiteX4" fmla="*/ 634957 w 1117282"/>
                <a:gd name="connsiteY4" fmla="*/ 33177 h 198404"/>
                <a:gd name="connsiteX5" fmla="*/ 194256 w 1117282"/>
                <a:gd name="connsiteY5" fmla="*/ 4415 h 198404"/>
                <a:gd name="connsiteX0" fmla="*/ 0 w 1114845"/>
                <a:gd name="connsiteY0" fmla="*/ 179605 h 210661"/>
                <a:gd name="connsiteX1" fmla="*/ 403743 w 1114845"/>
                <a:gd name="connsiteY1" fmla="*/ 198094 h 210661"/>
                <a:gd name="connsiteX2" fmla="*/ 1076881 w 1114845"/>
                <a:gd name="connsiteY2" fmla="*/ 129301 h 210661"/>
                <a:gd name="connsiteX3" fmla="*/ 1067385 w 1114845"/>
                <a:gd name="connsiteY3" fmla="*/ 118436 h 210661"/>
                <a:gd name="connsiteX4" fmla="*/ 632520 w 1114845"/>
                <a:gd name="connsiteY4" fmla="*/ 33177 h 210661"/>
                <a:gd name="connsiteX5" fmla="*/ 191819 w 1114845"/>
                <a:gd name="connsiteY5" fmla="*/ 4415 h 210661"/>
                <a:gd name="connsiteX0" fmla="*/ 0 w 1114845"/>
                <a:gd name="connsiteY0" fmla="*/ 179605 h 202911"/>
                <a:gd name="connsiteX1" fmla="*/ 403743 w 1114845"/>
                <a:gd name="connsiteY1" fmla="*/ 198094 h 202911"/>
                <a:gd name="connsiteX2" fmla="*/ 1076881 w 1114845"/>
                <a:gd name="connsiteY2" fmla="*/ 129301 h 202911"/>
                <a:gd name="connsiteX3" fmla="*/ 1067385 w 1114845"/>
                <a:gd name="connsiteY3" fmla="*/ 118436 h 202911"/>
                <a:gd name="connsiteX4" fmla="*/ 632520 w 1114845"/>
                <a:gd name="connsiteY4" fmla="*/ 33177 h 202911"/>
                <a:gd name="connsiteX5" fmla="*/ 191819 w 1114845"/>
                <a:gd name="connsiteY5" fmla="*/ 4415 h 202911"/>
                <a:gd name="connsiteX0" fmla="*/ 0 w 1114845"/>
                <a:gd name="connsiteY0" fmla="*/ 179605 h 205148"/>
                <a:gd name="connsiteX1" fmla="*/ 407398 w 1114845"/>
                <a:gd name="connsiteY1" fmla="*/ 201101 h 205148"/>
                <a:gd name="connsiteX2" fmla="*/ 1076881 w 1114845"/>
                <a:gd name="connsiteY2" fmla="*/ 129301 h 205148"/>
                <a:gd name="connsiteX3" fmla="*/ 1067385 w 1114845"/>
                <a:gd name="connsiteY3" fmla="*/ 118436 h 205148"/>
                <a:gd name="connsiteX4" fmla="*/ 632520 w 1114845"/>
                <a:gd name="connsiteY4" fmla="*/ 33177 h 205148"/>
                <a:gd name="connsiteX5" fmla="*/ 191819 w 1114845"/>
                <a:gd name="connsiteY5" fmla="*/ 4415 h 205148"/>
                <a:gd name="connsiteX0" fmla="*/ 0 w 1114845"/>
                <a:gd name="connsiteY0" fmla="*/ 177364 h 202907"/>
                <a:gd name="connsiteX1" fmla="*/ 407398 w 1114845"/>
                <a:gd name="connsiteY1" fmla="*/ 198860 h 202907"/>
                <a:gd name="connsiteX2" fmla="*/ 1076881 w 1114845"/>
                <a:gd name="connsiteY2" fmla="*/ 127060 h 202907"/>
                <a:gd name="connsiteX3" fmla="*/ 1067385 w 1114845"/>
                <a:gd name="connsiteY3" fmla="*/ 116195 h 202907"/>
                <a:gd name="connsiteX4" fmla="*/ 526536 w 1114845"/>
                <a:gd name="connsiteY4" fmla="*/ 61379 h 202907"/>
                <a:gd name="connsiteX5" fmla="*/ 191819 w 1114845"/>
                <a:gd name="connsiteY5" fmla="*/ 2174 h 202907"/>
                <a:gd name="connsiteX0" fmla="*/ 0 w 1114845"/>
                <a:gd name="connsiteY0" fmla="*/ 120250 h 145793"/>
                <a:gd name="connsiteX1" fmla="*/ 407398 w 1114845"/>
                <a:gd name="connsiteY1" fmla="*/ 141746 h 145793"/>
                <a:gd name="connsiteX2" fmla="*/ 1076881 w 1114845"/>
                <a:gd name="connsiteY2" fmla="*/ 69946 h 145793"/>
                <a:gd name="connsiteX3" fmla="*/ 1067385 w 1114845"/>
                <a:gd name="connsiteY3" fmla="*/ 59081 h 145793"/>
                <a:gd name="connsiteX4" fmla="*/ 526536 w 1114845"/>
                <a:gd name="connsiteY4" fmla="*/ 4265 h 145793"/>
                <a:gd name="connsiteX5" fmla="*/ 1779 w 1114845"/>
                <a:gd name="connsiteY5" fmla="*/ 12334 h 145793"/>
                <a:gd name="connsiteX0" fmla="*/ 0 w 1114845"/>
                <a:gd name="connsiteY0" fmla="*/ 133664 h 159207"/>
                <a:gd name="connsiteX1" fmla="*/ 407398 w 1114845"/>
                <a:gd name="connsiteY1" fmla="*/ 155160 h 159207"/>
                <a:gd name="connsiteX2" fmla="*/ 1076881 w 1114845"/>
                <a:gd name="connsiteY2" fmla="*/ 83360 h 159207"/>
                <a:gd name="connsiteX3" fmla="*/ 1067385 w 1114845"/>
                <a:gd name="connsiteY3" fmla="*/ 72495 h 159207"/>
                <a:gd name="connsiteX4" fmla="*/ 526536 w 1114845"/>
                <a:gd name="connsiteY4" fmla="*/ 17679 h 159207"/>
                <a:gd name="connsiteX5" fmla="*/ 1779 w 1114845"/>
                <a:gd name="connsiteY5" fmla="*/ 25748 h 159207"/>
                <a:gd name="connsiteX0" fmla="*/ 0 w 1119002"/>
                <a:gd name="connsiteY0" fmla="*/ 133944 h 159487"/>
                <a:gd name="connsiteX1" fmla="*/ 407398 w 1119002"/>
                <a:gd name="connsiteY1" fmla="*/ 155440 h 159487"/>
                <a:gd name="connsiteX2" fmla="*/ 1076881 w 1119002"/>
                <a:gd name="connsiteY2" fmla="*/ 83640 h 159487"/>
                <a:gd name="connsiteX3" fmla="*/ 1078348 w 1119002"/>
                <a:gd name="connsiteY3" fmla="*/ 78413 h 159487"/>
                <a:gd name="connsiteX4" fmla="*/ 526536 w 1119002"/>
                <a:gd name="connsiteY4" fmla="*/ 17959 h 159487"/>
                <a:gd name="connsiteX5" fmla="*/ 1779 w 1119002"/>
                <a:gd name="connsiteY5" fmla="*/ 26028 h 159487"/>
                <a:gd name="connsiteX0" fmla="*/ 0 w 1110611"/>
                <a:gd name="connsiteY0" fmla="*/ 133870 h 159413"/>
                <a:gd name="connsiteX1" fmla="*/ 407398 w 1110611"/>
                <a:gd name="connsiteY1" fmla="*/ 155366 h 159413"/>
                <a:gd name="connsiteX2" fmla="*/ 1076881 w 1110611"/>
                <a:gd name="connsiteY2" fmla="*/ 83566 h 159413"/>
                <a:gd name="connsiteX3" fmla="*/ 1053983 w 1110611"/>
                <a:gd name="connsiteY3" fmla="*/ 76836 h 159413"/>
                <a:gd name="connsiteX4" fmla="*/ 526536 w 1110611"/>
                <a:gd name="connsiteY4" fmla="*/ 17885 h 159413"/>
                <a:gd name="connsiteX5" fmla="*/ 1779 w 1110611"/>
                <a:gd name="connsiteY5" fmla="*/ 25954 h 159413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59496"/>
                <a:gd name="connsiteX1" fmla="*/ 407398 w 1095359"/>
                <a:gd name="connsiteY1" fmla="*/ 155366 h 159496"/>
                <a:gd name="connsiteX2" fmla="*/ 1053735 w 1095359"/>
                <a:gd name="connsiteY2" fmla="*/ 82438 h 159496"/>
                <a:gd name="connsiteX3" fmla="*/ 1053983 w 1095359"/>
                <a:gd name="connsiteY3" fmla="*/ 76836 h 159496"/>
                <a:gd name="connsiteX4" fmla="*/ 526536 w 1095359"/>
                <a:gd name="connsiteY4" fmla="*/ 17885 h 159496"/>
                <a:gd name="connsiteX5" fmla="*/ 1779 w 1095359"/>
                <a:gd name="connsiteY5" fmla="*/ 25954 h 159496"/>
                <a:gd name="connsiteX0" fmla="*/ 0 w 1095359"/>
                <a:gd name="connsiteY0" fmla="*/ 133870 h 161485"/>
                <a:gd name="connsiteX1" fmla="*/ 407398 w 1095359"/>
                <a:gd name="connsiteY1" fmla="*/ 155366 h 161485"/>
                <a:gd name="connsiteX2" fmla="*/ 1053735 w 1095359"/>
                <a:gd name="connsiteY2" fmla="*/ 82438 h 161485"/>
                <a:gd name="connsiteX3" fmla="*/ 1053983 w 1095359"/>
                <a:gd name="connsiteY3" fmla="*/ 76836 h 161485"/>
                <a:gd name="connsiteX4" fmla="*/ 526536 w 1095359"/>
                <a:gd name="connsiteY4" fmla="*/ 17885 h 161485"/>
                <a:gd name="connsiteX5" fmla="*/ 1779 w 1095359"/>
                <a:gd name="connsiteY5" fmla="*/ 25954 h 1614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6536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3870 h 159385"/>
                <a:gd name="connsiteX1" fmla="*/ 407398 w 1093925"/>
                <a:gd name="connsiteY1" fmla="*/ 155366 h 159385"/>
                <a:gd name="connsiteX2" fmla="*/ 1051299 w 1093925"/>
                <a:gd name="connsiteY2" fmla="*/ 83942 h 159385"/>
                <a:gd name="connsiteX3" fmla="*/ 1053983 w 1093925"/>
                <a:gd name="connsiteY3" fmla="*/ 76836 h 159385"/>
                <a:gd name="connsiteX4" fmla="*/ 522881 w 1093925"/>
                <a:gd name="connsiteY4" fmla="*/ 17885 h 159385"/>
                <a:gd name="connsiteX5" fmla="*/ 1779 w 1093925"/>
                <a:gd name="connsiteY5" fmla="*/ 25954 h 159385"/>
                <a:gd name="connsiteX0" fmla="*/ 0 w 1093925"/>
                <a:gd name="connsiteY0" fmla="*/ 135138 h 160653"/>
                <a:gd name="connsiteX1" fmla="*/ 407398 w 1093925"/>
                <a:gd name="connsiteY1" fmla="*/ 156634 h 160653"/>
                <a:gd name="connsiteX2" fmla="*/ 1051299 w 1093925"/>
                <a:gd name="connsiteY2" fmla="*/ 85210 h 160653"/>
                <a:gd name="connsiteX3" fmla="*/ 1053983 w 1093925"/>
                <a:gd name="connsiteY3" fmla="*/ 78104 h 160653"/>
                <a:gd name="connsiteX4" fmla="*/ 522881 w 1093925"/>
                <a:gd name="connsiteY4" fmla="*/ 19153 h 160653"/>
                <a:gd name="connsiteX5" fmla="*/ 1779 w 1093925"/>
                <a:gd name="connsiteY5" fmla="*/ 27222 h 160653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5693 h 161208"/>
                <a:gd name="connsiteX1" fmla="*/ 407398 w 1093925"/>
                <a:gd name="connsiteY1" fmla="*/ 157189 h 161208"/>
                <a:gd name="connsiteX2" fmla="*/ 1051299 w 1093925"/>
                <a:gd name="connsiteY2" fmla="*/ 85765 h 161208"/>
                <a:gd name="connsiteX3" fmla="*/ 1053983 w 1093925"/>
                <a:gd name="connsiteY3" fmla="*/ 78659 h 161208"/>
                <a:gd name="connsiteX4" fmla="*/ 522881 w 1093925"/>
                <a:gd name="connsiteY4" fmla="*/ 19708 h 161208"/>
                <a:gd name="connsiteX5" fmla="*/ 1779 w 1093925"/>
                <a:gd name="connsiteY5" fmla="*/ 27777 h 161208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6312 h 161827"/>
                <a:gd name="connsiteX1" fmla="*/ 407398 w 1093925"/>
                <a:gd name="connsiteY1" fmla="*/ 157808 h 161827"/>
                <a:gd name="connsiteX2" fmla="*/ 1051299 w 1093925"/>
                <a:gd name="connsiteY2" fmla="*/ 86384 h 161827"/>
                <a:gd name="connsiteX3" fmla="*/ 1053983 w 1093925"/>
                <a:gd name="connsiteY3" fmla="*/ 79278 h 161827"/>
                <a:gd name="connsiteX4" fmla="*/ 531408 w 1093925"/>
                <a:gd name="connsiteY4" fmla="*/ 18824 h 161827"/>
                <a:gd name="connsiteX5" fmla="*/ 1779 w 1093925"/>
                <a:gd name="connsiteY5" fmla="*/ 28396 h 161827"/>
                <a:gd name="connsiteX0" fmla="*/ 0 w 1093925"/>
                <a:gd name="connsiteY0" fmla="*/ 135576 h 161091"/>
                <a:gd name="connsiteX1" fmla="*/ 407398 w 1093925"/>
                <a:gd name="connsiteY1" fmla="*/ 157072 h 161091"/>
                <a:gd name="connsiteX2" fmla="*/ 1051299 w 1093925"/>
                <a:gd name="connsiteY2" fmla="*/ 85648 h 161091"/>
                <a:gd name="connsiteX3" fmla="*/ 1053983 w 1093925"/>
                <a:gd name="connsiteY3" fmla="*/ 78542 h 161091"/>
                <a:gd name="connsiteX4" fmla="*/ 531408 w 1093925"/>
                <a:gd name="connsiteY4" fmla="*/ 18088 h 161091"/>
                <a:gd name="connsiteX5" fmla="*/ 1779 w 1093925"/>
                <a:gd name="connsiteY5" fmla="*/ 27660 h 161091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093925"/>
                <a:gd name="connsiteY0" fmla="*/ 136144 h 161659"/>
                <a:gd name="connsiteX1" fmla="*/ 407398 w 1093925"/>
                <a:gd name="connsiteY1" fmla="*/ 157640 h 161659"/>
                <a:gd name="connsiteX2" fmla="*/ 1051299 w 1093925"/>
                <a:gd name="connsiteY2" fmla="*/ 86216 h 161659"/>
                <a:gd name="connsiteX3" fmla="*/ 1053983 w 1093925"/>
                <a:gd name="connsiteY3" fmla="*/ 79110 h 161659"/>
                <a:gd name="connsiteX4" fmla="*/ 531408 w 1093925"/>
                <a:gd name="connsiteY4" fmla="*/ 18656 h 161659"/>
                <a:gd name="connsiteX5" fmla="*/ 1779 w 1093925"/>
                <a:gd name="connsiteY5" fmla="*/ 28228 h 161659"/>
                <a:gd name="connsiteX0" fmla="*/ 0 w 1106737"/>
                <a:gd name="connsiteY0" fmla="*/ 136144 h 161659"/>
                <a:gd name="connsiteX1" fmla="*/ 407398 w 1106737"/>
                <a:gd name="connsiteY1" fmla="*/ 157640 h 161659"/>
                <a:gd name="connsiteX2" fmla="*/ 1051299 w 1106737"/>
                <a:gd name="connsiteY2" fmla="*/ 86216 h 161659"/>
                <a:gd name="connsiteX3" fmla="*/ 1053983 w 1106737"/>
                <a:gd name="connsiteY3" fmla="*/ 79110 h 161659"/>
                <a:gd name="connsiteX4" fmla="*/ 531408 w 1106737"/>
                <a:gd name="connsiteY4" fmla="*/ 18656 h 161659"/>
                <a:gd name="connsiteX5" fmla="*/ 1779 w 1106737"/>
                <a:gd name="connsiteY5" fmla="*/ 28228 h 161659"/>
                <a:gd name="connsiteX0" fmla="*/ 0 w 1105420"/>
                <a:gd name="connsiteY0" fmla="*/ 134454 h 159969"/>
                <a:gd name="connsiteX1" fmla="*/ 407398 w 1105420"/>
                <a:gd name="connsiteY1" fmla="*/ 155950 h 159969"/>
                <a:gd name="connsiteX2" fmla="*/ 1051299 w 1105420"/>
                <a:gd name="connsiteY2" fmla="*/ 84526 h 159969"/>
                <a:gd name="connsiteX3" fmla="*/ 1050328 w 1105420"/>
                <a:gd name="connsiteY3" fmla="*/ 77796 h 159969"/>
                <a:gd name="connsiteX4" fmla="*/ 531408 w 1105420"/>
                <a:gd name="connsiteY4" fmla="*/ 16966 h 159969"/>
                <a:gd name="connsiteX5" fmla="*/ 1779 w 1105420"/>
                <a:gd name="connsiteY5" fmla="*/ 26538 h 159969"/>
                <a:gd name="connsiteX0" fmla="*/ 0 w 1110593"/>
                <a:gd name="connsiteY0" fmla="*/ 134454 h 159969"/>
                <a:gd name="connsiteX1" fmla="*/ 407398 w 1110593"/>
                <a:gd name="connsiteY1" fmla="*/ 155950 h 159969"/>
                <a:gd name="connsiteX2" fmla="*/ 1051299 w 1110593"/>
                <a:gd name="connsiteY2" fmla="*/ 84526 h 159969"/>
                <a:gd name="connsiteX3" fmla="*/ 1050328 w 1110593"/>
                <a:gd name="connsiteY3" fmla="*/ 77796 h 159969"/>
                <a:gd name="connsiteX4" fmla="*/ 531408 w 1110593"/>
                <a:gd name="connsiteY4" fmla="*/ 16966 h 159969"/>
                <a:gd name="connsiteX5" fmla="*/ 1779 w 1110593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59969"/>
                <a:gd name="connsiteX1" fmla="*/ 407398 w 1104535"/>
                <a:gd name="connsiteY1" fmla="*/ 155950 h 159969"/>
                <a:gd name="connsiteX2" fmla="*/ 1051299 w 1104535"/>
                <a:gd name="connsiteY2" fmla="*/ 84526 h 159969"/>
                <a:gd name="connsiteX3" fmla="*/ 1050328 w 1104535"/>
                <a:gd name="connsiteY3" fmla="*/ 77796 h 159969"/>
                <a:gd name="connsiteX4" fmla="*/ 531408 w 1104535"/>
                <a:gd name="connsiteY4" fmla="*/ 16966 h 159969"/>
                <a:gd name="connsiteX5" fmla="*/ 1779 w 1104535"/>
                <a:gd name="connsiteY5" fmla="*/ 26538 h 159969"/>
                <a:gd name="connsiteX0" fmla="*/ 0 w 1104535"/>
                <a:gd name="connsiteY0" fmla="*/ 134454 h 163445"/>
                <a:gd name="connsiteX1" fmla="*/ 407398 w 1104535"/>
                <a:gd name="connsiteY1" fmla="*/ 155950 h 163445"/>
                <a:gd name="connsiteX2" fmla="*/ 1051299 w 1104535"/>
                <a:gd name="connsiteY2" fmla="*/ 84526 h 163445"/>
                <a:gd name="connsiteX3" fmla="*/ 1050328 w 1104535"/>
                <a:gd name="connsiteY3" fmla="*/ 77796 h 163445"/>
                <a:gd name="connsiteX4" fmla="*/ 531408 w 1104535"/>
                <a:gd name="connsiteY4" fmla="*/ 16966 h 163445"/>
                <a:gd name="connsiteX5" fmla="*/ 1779 w 1104535"/>
                <a:gd name="connsiteY5" fmla="*/ 26538 h 163445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928"/>
                <a:gd name="connsiteX1" fmla="*/ 407398 w 1104535"/>
                <a:gd name="connsiteY1" fmla="*/ 155950 h 160928"/>
                <a:gd name="connsiteX2" fmla="*/ 1051299 w 1104535"/>
                <a:gd name="connsiteY2" fmla="*/ 84526 h 160928"/>
                <a:gd name="connsiteX3" fmla="*/ 1050328 w 1104535"/>
                <a:gd name="connsiteY3" fmla="*/ 77796 h 160928"/>
                <a:gd name="connsiteX4" fmla="*/ 531408 w 1104535"/>
                <a:gd name="connsiteY4" fmla="*/ 16966 h 160928"/>
                <a:gd name="connsiteX5" fmla="*/ 1779 w 1104535"/>
                <a:gd name="connsiteY5" fmla="*/ 26538 h 160928"/>
                <a:gd name="connsiteX0" fmla="*/ 0 w 1104535"/>
                <a:gd name="connsiteY0" fmla="*/ 134454 h 160578"/>
                <a:gd name="connsiteX1" fmla="*/ 407398 w 1104535"/>
                <a:gd name="connsiteY1" fmla="*/ 155950 h 160578"/>
                <a:gd name="connsiteX2" fmla="*/ 1051299 w 1104535"/>
                <a:gd name="connsiteY2" fmla="*/ 84526 h 160578"/>
                <a:gd name="connsiteX3" fmla="*/ 1050328 w 1104535"/>
                <a:gd name="connsiteY3" fmla="*/ 77796 h 160578"/>
                <a:gd name="connsiteX4" fmla="*/ 531408 w 1104535"/>
                <a:gd name="connsiteY4" fmla="*/ 16966 h 160578"/>
                <a:gd name="connsiteX5" fmla="*/ 1779 w 1104535"/>
                <a:gd name="connsiteY5" fmla="*/ 26538 h 160578"/>
                <a:gd name="connsiteX0" fmla="*/ 0 w 1104535"/>
                <a:gd name="connsiteY0" fmla="*/ 141362 h 167486"/>
                <a:gd name="connsiteX1" fmla="*/ 407398 w 1104535"/>
                <a:gd name="connsiteY1" fmla="*/ 162858 h 167486"/>
                <a:gd name="connsiteX2" fmla="*/ 1051299 w 1104535"/>
                <a:gd name="connsiteY2" fmla="*/ 91434 h 167486"/>
                <a:gd name="connsiteX3" fmla="*/ 1050328 w 1104535"/>
                <a:gd name="connsiteY3" fmla="*/ 84704 h 167486"/>
                <a:gd name="connsiteX4" fmla="*/ 531408 w 1104535"/>
                <a:gd name="connsiteY4" fmla="*/ 23874 h 167486"/>
                <a:gd name="connsiteX5" fmla="*/ 1779 w 1104535"/>
                <a:gd name="connsiteY5" fmla="*/ 33446 h 167486"/>
                <a:gd name="connsiteX0" fmla="*/ 0 w 1104535"/>
                <a:gd name="connsiteY0" fmla="*/ 135446 h 161570"/>
                <a:gd name="connsiteX1" fmla="*/ 407398 w 1104535"/>
                <a:gd name="connsiteY1" fmla="*/ 156942 h 161570"/>
                <a:gd name="connsiteX2" fmla="*/ 1051299 w 1104535"/>
                <a:gd name="connsiteY2" fmla="*/ 85518 h 161570"/>
                <a:gd name="connsiteX3" fmla="*/ 1050328 w 1104535"/>
                <a:gd name="connsiteY3" fmla="*/ 78788 h 161570"/>
                <a:gd name="connsiteX4" fmla="*/ 531408 w 1104535"/>
                <a:gd name="connsiteY4" fmla="*/ 17958 h 161570"/>
                <a:gd name="connsiteX5" fmla="*/ 1779 w 1104535"/>
                <a:gd name="connsiteY5" fmla="*/ 27530 h 161570"/>
                <a:gd name="connsiteX0" fmla="*/ 0 w 1104535"/>
                <a:gd name="connsiteY0" fmla="*/ 136585 h 162709"/>
                <a:gd name="connsiteX1" fmla="*/ 407398 w 1104535"/>
                <a:gd name="connsiteY1" fmla="*/ 158081 h 162709"/>
                <a:gd name="connsiteX2" fmla="*/ 1051299 w 1104535"/>
                <a:gd name="connsiteY2" fmla="*/ 86657 h 162709"/>
                <a:gd name="connsiteX3" fmla="*/ 1050328 w 1104535"/>
                <a:gd name="connsiteY3" fmla="*/ 79927 h 162709"/>
                <a:gd name="connsiteX4" fmla="*/ 531408 w 1104535"/>
                <a:gd name="connsiteY4" fmla="*/ 19097 h 162709"/>
                <a:gd name="connsiteX5" fmla="*/ 1779 w 1104535"/>
                <a:gd name="connsiteY5" fmla="*/ 28669 h 162709"/>
                <a:gd name="connsiteX0" fmla="*/ 0 w 1104535"/>
                <a:gd name="connsiteY0" fmla="*/ 133213 h 159337"/>
                <a:gd name="connsiteX1" fmla="*/ 407398 w 1104535"/>
                <a:gd name="connsiteY1" fmla="*/ 154709 h 159337"/>
                <a:gd name="connsiteX2" fmla="*/ 1051299 w 1104535"/>
                <a:gd name="connsiteY2" fmla="*/ 83285 h 159337"/>
                <a:gd name="connsiteX3" fmla="*/ 1050328 w 1104535"/>
                <a:gd name="connsiteY3" fmla="*/ 76555 h 159337"/>
                <a:gd name="connsiteX4" fmla="*/ 531408 w 1104535"/>
                <a:gd name="connsiteY4" fmla="*/ 15725 h 159337"/>
                <a:gd name="connsiteX5" fmla="*/ 1779 w 1104535"/>
                <a:gd name="connsiteY5" fmla="*/ 27176 h 159337"/>
                <a:gd name="connsiteX0" fmla="*/ 0 w 1104535"/>
                <a:gd name="connsiteY0" fmla="*/ 134473 h 160597"/>
                <a:gd name="connsiteX1" fmla="*/ 407398 w 1104535"/>
                <a:gd name="connsiteY1" fmla="*/ 155969 h 160597"/>
                <a:gd name="connsiteX2" fmla="*/ 1051299 w 1104535"/>
                <a:gd name="connsiteY2" fmla="*/ 84545 h 160597"/>
                <a:gd name="connsiteX3" fmla="*/ 1050328 w 1104535"/>
                <a:gd name="connsiteY3" fmla="*/ 77815 h 160597"/>
                <a:gd name="connsiteX4" fmla="*/ 531408 w 1104535"/>
                <a:gd name="connsiteY4" fmla="*/ 16985 h 160597"/>
                <a:gd name="connsiteX5" fmla="*/ 1779 w 1104535"/>
                <a:gd name="connsiteY5" fmla="*/ 28436 h 160597"/>
                <a:gd name="connsiteX0" fmla="*/ 0 w 1104535"/>
                <a:gd name="connsiteY0" fmla="*/ 136800 h 162924"/>
                <a:gd name="connsiteX1" fmla="*/ 407398 w 1104535"/>
                <a:gd name="connsiteY1" fmla="*/ 158296 h 162924"/>
                <a:gd name="connsiteX2" fmla="*/ 1051299 w 1104535"/>
                <a:gd name="connsiteY2" fmla="*/ 86872 h 162924"/>
                <a:gd name="connsiteX3" fmla="*/ 1050328 w 1104535"/>
                <a:gd name="connsiteY3" fmla="*/ 80142 h 162924"/>
                <a:gd name="connsiteX4" fmla="*/ 531408 w 1104535"/>
                <a:gd name="connsiteY4" fmla="*/ 19312 h 162924"/>
                <a:gd name="connsiteX5" fmla="*/ 1779 w 1104535"/>
                <a:gd name="connsiteY5" fmla="*/ 30763 h 162924"/>
                <a:gd name="connsiteX0" fmla="*/ 0 w 1104535"/>
                <a:gd name="connsiteY0" fmla="*/ 134842 h 160966"/>
                <a:gd name="connsiteX1" fmla="*/ 407398 w 1104535"/>
                <a:gd name="connsiteY1" fmla="*/ 156338 h 160966"/>
                <a:gd name="connsiteX2" fmla="*/ 1051299 w 1104535"/>
                <a:gd name="connsiteY2" fmla="*/ 84914 h 160966"/>
                <a:gd name="connsiteX3" fmla="*/ 1050328 w 1104535"/>
                <a:gd name="connsiteY3" fmla="*/ 78184 h 160966"/>
                <a:gd name="connsiteX4" fmla="*/ 531408 w 1104535"/>
                <a:gd name="connsiteY4" fmla="*/ 17354 h 160966"/>
                <a:gd name="connsiteX5" fmla="*/ 1779 w 1104535"/>
                <a:gd name="connsiteY5" fmla="*/ 28805 h 160966"/>
                <a:gd name="connsiteX0" fmla="*/ 0 w 1104535"/>
                <a:gd name="connsiteY0" fmla="*/ 138432 h 164556"/>
                <a:gd name="connsiteX1" fmla="*/ 407398 w 1104535"/>
                <a:gd name="connsiteY1" fmla="*/ 159928 h 164556"/>
                <a:gd name="connsiteX2" fmla="*/ 1051299 w 1104535"/>
                <a:gd name="connsiteY2" fmla="*/ 88504 h 164556"/>
                <a:gd name="connsiteX3" fmla="*/ 1050328 w 1104535"/>
                <a:gd name="connsiteY3" fmla="*/ 81774 h 164556"/>
                <a:gd name="connsiteX4" fmla="*/ 531408 w 1104535"/>
                <a:gd name="connsiteY4" fmla="*/ 20944 h 164556"/>
                <a:gd name="connsiteX5" fmla="*/ 1779 w 1104535"/>
                <a:gd name="connsiteY5" fmla="*/ 32395 h 164556"/>
                <a:gd name="connsiteX0" fmla="*/ 0 w 1104535"/>
                <a:gd name="connsiteY0" fmla="*/ 135114 h 161238"/>
                <a:gd name="connsiteX1" fmla="*/ 407398 w 1104535"/>
                <a:gd name="connsiteY1" fmla="*/ 156610 h 161238"/>
                <a:gd name="connsiteX2" fmla="*/ 1051299 w 1104535"/>
                <a:gd name="connsiteY2" fmla="*/ 85186 h 161238"/>
                <a:gd name="connsiteX3" fmla="*/ 1050328 w 1104535"/>
                <a:gd name="connsiteY3" fmla="*/ 78456 h 161238"/>
                <a:gd name="connsiteX4" fmla="*/ 531408 w 1104535"/>
                <a:gd name="connsiteY4" fmla="*/ 17626 h 161238"/>
                <a:gd name="connsiteX5" fmla="*/ 1779 w 1104535"/>
                <a:gd name="connsiteY5" fmla="*/ 29077 h 161238"/>
                <a:gd name="connsiteX0" fmla="*/ 0 w 1104535"/>
                <a:gd name="connsiteY0" fmla="*/ 136459 h 162583"/>
                <a:gd name="connsiteX1" fmla="*/ 407398 w 1104535"/>
                <a:gd name="connsiteY1" fmla="*/ 157955 h 162583"/>
                <a:gd name="connsiteX2" fmla="*/ 1051299 w 1104535"/>
                <a:gd name="connsiteY2" fmla="*/ 86531 h 162583"/>
                <a:gd name="connsiteX3" fmla="*/ 1050328 w 1104535"/>
                <a:gd name="connsiteY3" fmla="*/ 79801 h 162583"/>
                <a:gd name="connsiteX4" fmla="*/ 531408 w 1104535"/>
                <a:gd name="connsiteY4" fmla="*/ 18971 h 162583"/>
                <a:gd name="connsiteX5" fmla="*/ 1779 w 1104535"/>
                <a:gd name="connsiteY5" fmla="*/ 30422 h 162583"/>
                <a:gd name="connsiteX0" fmla="*/ 0 w 1104535"/>
                <a:gd name="connsiteY0" fmla="*/ 135064 h 161188"/>
                <a:gd name="connsiteX1" fmla="*/ 407398 w 1104535"/>
                <a:gd name="connsiteY1" fmla="*/ 156560 h 161188"/>
                <a:gd name="connsiteX2" fmla="*/ 1051299 w 1104535"/>
                <a:gd name="connsiteY2" fmla="*/ 85136 h 161188"/>
                <a:gd name="connsiteX3" fmla="*/ 1050328 w 1104535"/>
                <a:gd name="connsiteY3" fmla="*/ 78406 h 161188"/>
                <a:gd name="connsiteX4" fmla="*/ 531408 w 1104535"/>
                <a:gd name="connsiteY4" fmla="*/ 17576 h 161188"/>
                <a:gd name="connsiteX5" fmla="*/ 1779 w 1104535"/>
                <a:gd name="connsiteY5" fmla="*/ 29027 h 161188"/>
                <a:gd name="connsiteX0" fmla="*/ 0 w 1104535"/>
                <a:gd name="connsiteY0" fmla="*/ 135497 h 161621"/>
                <a:gd name="connsiteX1" fmla="*/ 407398 w 1104535"/>
                <a:gd name="connsiteY1" fmla="*/ 156993 h 161621"/>
                <a:gd name="connsiteX2" fmla="*/ 1051299 w 1104535"/>
                <a:gd name="connsiteY2" fmla="*/ 85569 h 161621"/>
                <a:gd name="connsiteX3" fmla="*/ 1050328 w 1104535"/>
                <a:gd name="connsiteY3" fmla="*/ 78839 h 161621"/>
                <a:gd name="connsiteX4" fmla="*/ 531408 w 1104535"/>
                <a:gd name="connsiteY4" fmla="*/ 18009 h 161621"/>
                <a:gd name="connsiteX5" fmla="*/ 1779 w 1104535"/>
                <a:gd name="connsiteY5" fmla="*/ 29460 h 161621"/>
                <a:gd name="connsiteX0" fmla="*/ 0 w 1104535"/>
                <a:gd name="connsiteY0" fmla="*/ 134715 h 160839"/>
                <a:gd name="connsiteX1" fmla="*/ 407398 w 1104535"/>
                <a:gd name="connsiteY1" fmla="*/ 156211 h 160839"/>
                <a:gd name="connsiteX2" fmla="*/ 1051299 w 1104535"/>
                <a:gd name="connsiteY2" fmla="*/ 84787 h 160839"/>
                <a:gd name="connsiteX3" fmla="*/ 1050328 w 1104535"/>
                <a:gd name="connsiteY3" fmla="*/ 78057 h 160839"/>
                <a:gd name="connsiteX4" fmla="*/ 536280 w 1104535"/>
                <a:gd name="connsiteY4" fmla="*/ 19106 h 160839"/>
                <a:gd name="connsiteX5" fmla="*/ 1779 w 1104535"/>
                <a:gd name="connsiteY5" fmla="*/ 28678 h 16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535" h="160839">
                  <a:moveTo>
                    <a:pt x="0" y="134715"/>
                  </a:moveTo>
                  <a:cubicBezTo>
                    <a:pt x="132839" y="161116"/>
                    <a:pt x="232253" y="165906"/>
                    <a:pt x="407398" y="156211"/>
                  </a:cubicBezTo>
                  <a:cubicBezTo>
                    <a:pt x="598452" y="145635"/>
                    <a:pt x="711467" y="94242"/>
                    <a:pt x="1051299" y="84787"/>
                  </a:cubicBezTo>
                  <a:cubicBezTo>
                    <a:pt x="1136526" y="83225"/>
                    <a:pt x="1106724" y="79106"/>
                    <a:pt x="1050328" y="78057"/>
                  </a:cubicBezTo>
                  <a:cubicBezTo>
                    <a:pt x="737413" y="59590"/>
                    <a:pt x="674253" y="39416"/>
                    <a:pt x="536280" y="19106"/>
                  </a:cubicBezTo>
                  <a:cubicBezTo>
                    <a:pt x="445807" y="5788"/>
                    <a:pt x="203035" y="-20643"/>
                    <a:pt x="1779" y="28678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A7602461-A215-59A5-8D8E-7A6CA99D30B2}"/>
                </a:ext>
              </a:extLst>
            </p:cNvPr>
            <p:cNvGrpSpPr/>
            <p:nvPr/>
          </p:nvGrpSpPr>
          <p:grpSpPr>
            <a:xfrm flipH="1">
              <a:off x="1201510" y="2459057"/>
              <a:ext cx="1644081" cy="568959"/>
              <a:chOff x="4084354" y="2678759"/>
              <a:chExt cx="1788305" cy="627818"/>
            </a:xfrm>
          </p:grpSpPr>
          <p:grpSp>
            <p:nvGrpSpPr>
              <p:cNvPr id="157" name="Group 156">
                <a:extLst>
                  <a:ext uri="{FF2B5EF4-FFF2-40B4-BE49-F238E27FC236}">
                    <a16:creationId xmlns:a16="http://schemas.microsoft.com/office/drawing/2014/main" id="{92B58143-975D-F7F2-52E8-A2FAD8216F71}"/>
                  </a:ext>
                </a:extLst>
              </p:cNvPr>
              <p:cNvGrpSpPr/>
              <p:nvPr/>
            </p:nvGrpSpPr>
            <p:grpSpPr>
              <a:xfrm>
                <a:off x="4084354" y="2723889"/>
                <a:ext cx="1084291" cy="509534"/>
                <a:chOff x="4084354" y="2723889"/>
                <a:chExt cx="1084291" cy="509534"/>
              </a:xfrm>
            </p:grpSpPr>
            <p:sp>
              <p:nvSpPr>
                <p:cNvPr id="161" name="Freeform 35">
                  <a:extLst>
                    <a:ext uri="{FF2B5EF4-FFF2-40B4-BE49-F238E27FC236}">
                      <a16:creationId xmlns:a16="http://schemas.microsoft.com/office/drawing/2014/main" id="{5778FAC1-DC69-136C-3995-67A205664A6E}"/>
                    </a:ext>
                  </a:extLst>
                </p:cNvPr>
                <p:cNvSpPr/>
                <p:nvPr/>
              </p:nvSpPr>
              <p:spPr>
                <a:xfrm flipH="1" flipV="1">
                  <a:off x="4084354" y="2723893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62" name="Freeform 35">
                  <a:extLst>
                    <a:ext uri="{FF2B5EF4-FFF2-40B4-BE49-F238E27FC236}">
                      <a16:creationId xmlns:a16="http://schemas.microsoft.com/office/drawing/2014/main" id="{785C119C-C81A-ADEB-FF22-3065A08A4CDD}"/>
                    </a:ext>
                  </a:extLst>
                </p:cNvPr>
                <p:cNvSpPr/>
                <p:nvPr/>
              </p:nvSpPr>
              <p:spPr>
                <a:xfrm flipH="1" flipV="1">
                  <a:off x="4089116" y="2723889"/>
                  <a:ext cx="1079529" cy="509530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1118663"/>
                    <a:gd name="connsiteY0" fmla="*/ 106138 h 227117"/>
                    <a:gd name="connsiteX1" fmla="*/ 269741 w 1118663"/>
                    <a:gd name="connsiteY1" fmla="*/ 226854 h 227117"/>
                    <a:gd name="connsiteX2" fmla="*/ 1114895 w 1118663"/>
                    <a:gd name="connsiteY2" fmla="*/ 135544 h 227117"/>
                    <a:gd name="connsiteX3" fmla="*/ 548464 w 1118663"/>
                    <a:gd name="connsiteY3" fmla="*/ 28111 h 227117"/>
                    <a:gd name="connsiteX4" fmla="*/ 196692 w 1118663"/>
                    <a:gd name="connsiteY4" fmla="*/ 14759 h 227117"/>
                    <a:gd name="connsiteX0" fmla="*/ 0 w 1118663"/>
                    <a:gd name="connsiteY0" fmla="*/ 106138 h 209918"/>
                    <a:gd name="connsiteX1" fmla="*/ 403744 w 1118663"/>
                    <a:gd name="connsiteY1" fmla="*/ 209566 h 209918"/>
                    <a:gd name="connsiteX2" fmla="*/ 1114895 w 1118663"/>
                    <a:gd name="connsiteY2" fmla="*/ 135544 h 209918"/>
                    <a:gd name="connsiteX3" fmla="*/ 548464 w 1118663"/>
                    <a:gd name="connsiteY3" fmla="*/ 28111 h 209918"/>
                    <a:gd name="connsiteX4" fmla="*/ 196692 w 1118663"/>
                    <a:gd name="connsiteY4" fmla="*/ 14759 h 209918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211"/>
                    <a:gd name="connsiteY0" fmla="*/ 106180 h 209960"/>
                    <a:gd name="connsiteX1" fmla="*/ 403744 w 1119211"/>
                    <a:gd name="connsiteY1" fmla="*/ 209608 h 209960"/>
                    <a:gd name="connsiteX2" fmla="*/ 1114895 w 1119211"/>
                    <a:gd name="connsiteY2" fmla="*/ 135586 h 209960"/>
                    <a:gd name="connsiteX3" fmla="*/ 638611 w 1119211"/>
                    <a:gd name="connsiteY3" fmla="*/ 46193 h 209960"/>
                    <a:gd name="connsiteX4" fmla="*/ 196692 w 1119211"/>
                    <a:gd name="connsiteY4" fmla="*/ 14801 h 209960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125"/>
                    <a:gd name="connsiteX1" fmla="*/ 403744 w 1119485"/>
                    <a:gd name="connsiteY1" fmla="*/ 205773 h 206125"/>
                    <a:gd name="connsiteX2" fmla="*/ 1114895 w 1119485"/>
                    <a:gd name="connsiteY2" fmla="*/ 131751 h 206125"/>
                    <a:gd name="connsiteX3" fmla="*/ 638611 w 1119485"/>
                    <a:gd name="connsiteY3" fmla="*/ 42358 h 206125"/>
                    <a:gd name="connsiteX4" fmla="*/ 196692 w 1119485"/>
                    <a:gd name="connsiteY4" fmla="*/ 10966 h 206125"/>
                    <a:gd name="connsiteX0" fmla="*/ 0 w 1119485"/>
                    <a:gd name="connsiteY0" fmla="*/ 102345 h 206009"/>
                    <a:gd name="connsiteX1" fmla="*/ 403744 w 1119485"/>
                    <a:gd name="connsiteY1" fmla="*/ 205773 h 206009"/>
                    <a:gd name="connsiteX2" fmla="*/ 1114895 w 1119485"/>
                    <a:gd name="connsiteY2" fmla="*/ 131751 h 206009"/>
                    <a:gd name="connsiteX3" fmla="*/ 638611 w 1119485"/>
                    <a:gd name="connsiteY3" fmla="*/ 42358 h 206009"/>
                    <a:gd name="connsiteX4" fmla="*/ 196692 w 1119485"/>
                    <a:gd name="connsiteY4" fmla="*/ 10966 h 206009"/>
                    <a:gd name="connsiteX0" fmla="*/ 0 w 1119485"/>
                    <a:gd name="connsiteY0" fmla="*/ 102345 h 206807"/>
                    <a:gd name="connsiteX1" fmla="*/ 403744 w 1119485"/>
                    <a:gd name="connsiteY1" fmla="*/ 205773 h 206807"/>
                    <a:gd name="connsiteX2" fmla="*/ 1114895 w 1119485"/>
                    <a:gd name="connsiteY2" fmla="*/ 131751 h 206807"/>
                    <a:gd name="connsiteX3" fmla="*/ 638611 w 1119485"/>
                    <a:gd name="connsiteY3" fmla="*/ 42358 h 206807"/>
                    <a:gd name="connsiteX4" fmla="*/ 196692 w 1119485"/>
                    <a:gd name="connsiteY4" fmla="*/ 10966 h 206807"/>
                    <a:gd name="connsiteX0" fmla="*/ 0 w 1119485"/>
                    <a:gd name="connsiteY0" fmla="*/ 102345 h 206765"/>
                    <a:gd name="connsiteX1" fmla="*/ 403744 w 1119485"/>
                    <a:gd name="connsiteY1" fmla="*/ 205773 h 206765"/>
                    <a:gd name="connsiteX2" fmla="*/ 1114895 w 1119485"/>
                    <a:gd name="connsiteY2" fmla="*/ 131751 h 206765"/>
                    <a:gd name="connsiteX3" fmla="*/ 638611 w 1119485"/>
                    <a:gd name="connsiteY3" fmla="*/ 42358 h 206765"/>
                    <a:gd name="connsiteX4" fmla="*/ 196692 w 1119485"/>
                    <a:gd name="connsiteY4" fmla="*/ 10966 h 206765"/>
                    <a:gd name="connsiteX0" fmla="*/ 0 w 1117072"/>
                    <a:gd name="connsiteY0" fmla="*/ 102452 h 206192"/>
                    <a:gd name="connsiteX1" fmla="*/ 403744 w 1117072"/>
                    <a:gd name="connsiteY1" fmla="*/ 205880 h 206192"/>
                    <a:gd name="connsiteX2" fmla="*/ 1112459 w 1117072"/>
                    <a:gd name="connsiteY2" fmla="*/ 136368 h 206192"/>
                    <a:gd name="connsiteX3" fmla="*/ 638611 w 1117072"/>
                    <a:gd name="connsiteY3" fmla="*/ 42465 h 206192"/>
                    <a:gd name="connsiteX4" fmla="*/ 196692 w 1117072"/>
                    <a:gd name="connsiteY4" fmla="*/ 11073 h 206192"/>
                    <a:gd name="connsiteX0" fmla="*/ 0 w 1112459"/>
                    <a:gd name="connsiteY0" fmla="*/ 102452 h 206192"/>
                    <a:gd name="connsiteX1" fmla="*/ 403744 w 1112459"/>
                    <a:gd name="connsiteY1" fmla="*/ 205880 h 206192"/>
                    <a:gd name="connsiteX2" fmla="*/ 1112459 w 1112459"/>
                    <a:gd name="connsiteY2" fmla="*/ 136368 h 206192"/>
                    <a:gd name="connsiteX3" fmla="*/ 638611 w 1112459"/>
                    <a:gd name="connsiteY3" fmla="*/ 42465 h 206192"/>
                    <a:gd name="connsiteX4" fmla="*/ 196692 w 1112459"/>
                    <a:gd name="connsiteY4" fmla="*/ 11073 h 206192"/>
                    <a:gd name="connsiteX0" fmla="*/ 0 w 1112459"/>
                    <a:gd name="connsiteY0" fmla="*/ 105370 h 209110"/>
                    <a:gd name="connsiteX1" fmla="*/ 403744 w 1112459"/>
                    <a:gd name="connsiteY1" fmla="*/ 208798 h 209110"/>
                    <a:gd name="connsiteX2" fmla="*/ 1112459 w 1112459"/>
                    <a:gd name="connsiteY2" fmla="*/ 139286 h 209110"/>
                    <a:gd name="connsiteX3" fmla="*/ 638611 w 1112459"/>
                    <a:gd name="connsiteY3" fmla="*/ 45383 h 209110"/>
                    <a:gd name="connsiteX4" fmla="*/ 196692 w 1112459"/>
                    <a:gd name="connsiteY4" fmla="*/ 13991 h 209110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24641"/>
                    <a:gd name="connsiteY0" fmla="*/ 102399 h 206093"/>
                    <a:gd name="connsiteX1" fmla="*/ 403744 w 1124641"/>
                    <a:gd name="connsiteY1" fmla="*/ 205827 h 206093"/>
                    <a:gd name="connsiteX2" fmla="*/ 1124641 w 1124641"/>
                    <a:gd name="connsiteY2" fmla="*/ 134060 h 206093"/>
                    <a:gd name="connsiteX3" fmla="*/ 638611 w 1124641"/>
                    <a:gd name="connsiteY3" fmla="*/ 42412 h 206093"/>
                    <a:gd name="connsiteX4" fmla="*/ 196692 w 1124641"/>
                    <a:gd name="connsiteY4" fmla="*/ 11020 h 206093"/>
                    <a:gd name="connsiteX0" fmla="*/ 0 w 1119768"/>
                    <a:gd name="connsiteY0" fmla="*/ 102345 h 205998"/>
                    <a:gd name="connsiteX1" fmla="*/ 403744 w 1119768"/>
                    <a:gd name="connsiteY1" fmla="*/ 205773 h 205998"/>
                    <a:gd name="connsiteX2" fmla="*/ 1119768 w 1119768"/>
                    <a:gd name="connsiteY2" fmla="*/ 131751 h 205998"/>
                    <a:gd name="connsiteX3" fmla="*/ 638611 w 1119768"/>
                    <a:gd name="connsiteY3" fmla="*/ 42358 h 205998"/>
                    <a:gd name="connsiteX4" fmla="*/ 196692 w 1119768"/>
                    <a:gd name="connsiteY4" fmla="*/ 10966 h 205998"/>
                    <a:gd name="connsiteX0" fmla="*/ 0 w 1119768"/>
                    <a:gd name="connsiteY0" fmla="*/ 102345 h 206068"/>
                    <a:gd name="connsiteX1" fmla="*/ 403744 w 1119768"/>
                    <a:gd name="connsiteY1" fmla="*/ 205773 h 206068"/>
                    <a:gd name="connsiteX2" fmla="*/ 1119768 w 1119768"/>
                    <a:gd name="connsiteY2" fmla="*/ 131751 h 206068"/>
                    <a:gd name="connsiteX3" fmla="*/ 638611 w 1119768"/>
                    <a:gd name="connsiteY3" fmla="*/ 42358 h 206068"/>
                    <a:gd name="connsiteX4" fmla="*/ 196692 w 1119768"/>
                    <a:gd name="connsiteY4" fmla="*/ 10966 h 206068"/>
                    <a:gd name="connsiteX0" fmla="*/ 0 w 1119768"/>
                    <a:gd name="connsiteY0" fmla="*/ 102345 h 206816"/>
                    <a:gd name="connsiteX1" fmla="*/ 403744 w 1119768"/>
                    <a:gd name="connsiteY1" fmla="*/ 206524 h 206816"/>
                    <a:gd name="connsiteX2" fmla="*/ 1119768 w 1119768"/>
                    <a:gd name="connsiteY2" fmla="*/ 131751 h 206816"/>
                    <a:gd name="connsiteX3" fmla="*/ 638611 w 1119768"/>
                    <a:gd name="connsiteY3" fmla="*/ 42358 h 206816"/>
                    <a:gd name="connsiteX4" fmla="*/ 196692 w 1119768"/>
                    <a:gd name="connsiteY4" fmla="*/ 10966 h 206816"/>
                    <a:gd name="connsiteX0" fmla="*/ 0 w 1119768"/>
                    <a:gd name="connsiteY0" fmla="*/ 102345 h 206755"/>
                    <a:gd name="connsiteX1" fmla="*/ 403744 w 1119768"/>
                    <a:gd name="connsiteY1" fmla="*/ 206524 h 206755"/>
                    <a:gd name="connsiteX2" fmla="*/ 1119768 w 1119768"/>
                    <a:gd name="connsiteY2" fmla="*/ 131751 h 206755"/>
                    <a:gd name="connsiteX3" fmla="*/ 638611 w 1119768"/>
                    <a:gd name="connsiteY3" fmla="*/ 42358 h 206755"/>
                    <a:gd name="connsiteX4" fmla="*/ 196692 w 1119768"/>
                    <a:gd name="connsiteY4" fmla="*/ 10966 h 206755"/>
                    <a:gd name="connsiteX0" fmla="*/ 0 w 1119768"/>
                    <a:gd name="connsiteY0" fmla="*/ 102994 h 207404"/>
                    <a:gd name="connsiteX1" fmla="*/ 403744 w 1119768"/>
                    <a:gd name="connsiteY1" fmla="*/ 207173 h 207404"/>
                    <a:gd name="connsiteX2" fmla="*/ 1119768 w 1119768"/>
                    <a:gd name="connsiteY2" fmla="*/ 132400 h 207404"/>
                    <a:gd name="connsiteX3" fmla="*/ 638611 w 1119768"/>
                    <a:gd name="connsiteY3" fmla="*/ 43007 h 207404"/>
                    <a:gd name="connsiteX4" fmla="*/ 194256 w 1119768"/>
                    <a:gd name="connsiteY4" fmla="*/ 10863 h 207404"/>
                    <a:gd name="connsiteX0" fmla="*/ 0 w 1119768"/>
                    <a:gd name="connsiteY0" fmla="*/ 94849 h 199259"/>
                    <a:gd name="connsiteX1" fmla="*/ 403744 w 1119768"/>
                    <a:gd name="connsiteY1" fmla="*/ 199028 h 199259"/>
                    <a:gd name="connsiteX2" fmla="*/ 1119768 w 1119768"/>
                    <a:gd name="connsiteY2" fmla="*/ 124255 h 199259"/>
                    <a:gd name="connsiteX3" fmla="*/ 638611 w 1119768"/>
                    <a:gd name="connsiteY3" fmla="*/ 34862 h 199259"/>
                    <a:gd name="connsiteX4" fmla="*/ 194256 w 1119768"/>
                    <a:gd name="connsiteY4" fmla="*/ 2718 h 199259"/>
                    <a:gd name="connsiteX0" fmla="*/ 0 w 1119768"/>
                    <a:gd name="connsiteY0" fmla="*/ 94620 h 199030"/>
                    <a:gd name="connsiteX1" fmla="*/ 403744 w 1119768"/>
                    <a:gd name="connsiteY1" fmla="*/ 198799 h 199030"/>
                    <a:gd name="connsiteX2" fmla="*/ 1119768 w 1119768"/>
                    <a:gd name="connsiteY2" fmla="*/ 124026 h 199030"/>
                    <a:gd name="connsiteX3" fmla="*/ 643484 w 1119768"/>
                    <a:gd name="connsiteY3" fmla="*/ 37640 h 199030"/>
                    <a:gd name="connsiteX4" fmla="*/ 194256 w 1119768"/>
                    <a:gd name="connsiteY4" fmla="*/ 2489 h 199030"/>
                    <a:gd name="connsiteX0" fmla="*/ 0 w 1119768"/>
                    <a:gd name="connsiteY0" fmla="*/ 95103 h 199513"/>
                    <a:gd name="connsiteX1" fmla="*/ 403744 w 1119768"/>
                    <a:gd name="connsiteY1" fmla="*/ 199282 h 199513"/>
                    <a:gd name="connsiteX2" fmla="*/ 1119768 w 1119768"/>
                    <a:gd name="connsiteY2" fmla="*/ 124509 h 199513"/>
                    <a:gd name="connsiteX3" fmla="*/ 643484 w 1119768"/>
                    <a:gd name="connsiteY3" fmla="*/ 38123 h 199513"/>
                    <a:gd name="connsiteX4" fmla="*/ 194256 w 1119768"/>
                    <a:gd name="connsiteY4" fmla="*/ 2972 h 199513"/>
                    <a:gd name="connsiteX0" fmla="*/ 0 w 1167401"/>
                    <a:gd name="connsiteY0" fmla="*/ 95103 h 199559"/>
                    <a:gd name="connsiteX1" fmla="*/ 403744 w 1167401"/>
                    <a:gd name="connsiteY1" fmla="*/ 199282 h 199559"/>
                    <a:gd name="connsiteX2" fmla="*/ 1069571 w 1167401"/>
                    <a:gd name="connsiteY2" fmla="*/ 125604 h 199559"/>
                    <a:gd name="connsiteX3" fmla="*/ 1119768 w 1167401"/>
                    <a:gd name="connsiteY3" fmla="*/ 124509 h 199559"/>
                    <a:gd name="connsiteX4" fmla="*/ 643484 w 1167401"/>
                    <a:gd name="connsiteY4" fmla="*/ 38123 h 199559"/>
                    <a:gd name="connsiteX5" fmla="*/ 194256 w 1167401"/>
                    <a:gd name="connsiteY5" fmla="*/ 2972 h 199559"/>
                    <a:gd name="connsiteX0" fmla="*/ 0 w 1155119"/>
                    <a:gd name="connsiteY0" fmla="*/ 94548 h 199004"/>
                    <a:gd name="connsiteX1" fmla="*/ 403744 w 1155119"/>
                    <a:gd name="connsiteY1" fmla="*/ 198727 h 199004"/>
                    <a:gd name="connsiteX2" fmla="*/ 1069571 w 1155119"/>
                    <a:gd name="connsiteY2" fmla="*/ 125049 h 199004"/>
                    <a:gd name="connsiteX3" fmla="*/ 1097839 w 1155119"/>
                    <a:gd name="connsiteY3" fmla="*/ 117189 h 199004"/>
                    <a:gd name="connsiteX4" fmla="*/ 643484 w 1155119"/>
                    <a:gd name="connsiteY4" fmla="*/ 37568 h 199004"/>
                    <a:gd name="connsiteX5" fmla="*/ 194256 w 1155119"/>
                    <a:gd name="connsiteY5" fmla="*/ 2417 h 199004"/>
                    <a:gd name="connsiteX0" fmla="*/ 0 w 1131879"/>
                    <a:gd name="connsiteY0" fmla="*/ 94548 h 199004"/>
                    <a:gd name="connsiteX1" fmla="*/ 403744 w 1131879"/>
                    <a:gd name="connsiteY1" fmla="*/ 198727 h 199004"/>
                    <a:gd name="connsiteX2" fmla="*/ 1069571 w 1131879"/>
                    <a:gd name="connsiteY2" fmla="*/ 125049 h 199004"/>
                    <a:gd name="connsiteX3" fmla="*/ 1097839 w 1131879"/>
                    <a:gd name="connsiteY3" fmla="*/ 117189 h 199004"/>
                    <a:gd name="connsiteX4" fmla="*/ 643484 w 1131879"/>
                    <a:gd name="connsiteY4" fmla="*/ 37568 h 199004"/>
                    <a:gd name="connsiteX5" fmla="*/ 194256 w 1131879"/>
                    <a:gd name="connsiteY5" fmla="*/ 2417 h 199004"/>
                    <a:gd name="connsiteX0" fmla="*/ 0 w 1136707"/>
                    <a:gd name="connsiteY0" fmla="*/ 94548 h 201199"/>
                    <a:gd name="connsiteX1" fmla="*/ 403744 w 1136707"/>
                    <a:gd name="connsiteY1" fmla="*/ 198727 h 201199"/>
                    <a:gd name="connsiteX2" fmla="*/ 1076881 w 1136707"/>
                    <a:gd name="connsiteY2" fmla="*/ 164887 h 201199"/>
                    <a:gd name="connsiteX3" fmla="*/ 1097839 w 1136707"/>
                    <a:gd name="connsiteY3" fmla="*/ 117189 h 201199"/>
                    <a:gd name="connsiteX4" fmla="*/ 643484 w 1136707"/>
                    <a:gd name="connsiteY4" fmla="*/ 37568 h 201199"/>
                    <a:gd name="connsiteX5" fmla="*/ 194256 w 1136707"/>
                    <a:gd name="connsiteY5" fmla="*/ 2417 h 201199"/>
                    <a:gd name="connsiteX0" fmla="*/ 0 w 1098090"/>
                    <a:gd name="connsiteY0" fmla="*/ 94548 h 201199"/>
                    <a:gd name="connsiteX1" fmla="*/ 403744 w 1098090"/>
                    <a:gd name="connsiteY1" fmla="*/ 198727 h 201199"/>
                    <a:gd name="connsiteX2" fmla="*/ 1076881 w 1098090"/>
                    <a:gd name="connsiteY2" fmla="*/ 164887 h 201199"/>
                    <a:gd name="connsiteX3" fmla="*/ 1097839 w 1098090"/>
                    <a:gd name="connsiteY3" fmla="*/ 117189 h 201199"/>
                    <a:gd name="connsiteX4" fmla="*/ 643484 w 1098090"/>
                    <a:gd name="connsiteY4" fmla="*/ 37568 h 201199"/>
                    <a:gd name="connsiteX5" fmla="*/ 194256 w 1098090"/>
                    <a:gd name="connsiteY5" fmla="*/ 2417 h 201199"/>
                    <a:gd name="connsiteX0" fmla="*/ 0 w 1098505"/>
                    <a:gd name="connsiteY0" fmla="*/ 94548 h 199020"/>
                    <a:gd name="connsiteX1" fmla="*/ 403744 w 1098505"/>
                    <a:gd name="connsiteY1" fmla="*/ 198727 h 199020"/>
                    <a:gd name="connsiteX2" fmla="*/ 1091499 w 1098505"/>
                    <a:gd name="connsiteY2" fmla="*/ 125800 h 199020"/>
                    <a:gd name="connsiteX3" fmla="*/ 1097839 w 1098505"/>
                    <a:gd name="connsiteY3" fmla="*/ 117189 h 199020"/>
                    <a:gd name="connsiteX4" fmla="*/ 643484 w 1098505"/>
                    <a:gd name="connsiteY4" fmla="*/ 37568 h 199020"/>
                    <a:gd name="connsiteX5" fmla="*/ 194256 w 1098505"/>
                    <a:gd name="connsiteY5" fmla="*/ 2417 h 19902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50"/>
                    <a:gd name="connsiteX1" fmla="*/ 403744 w 1100799"/>
                    <a:gd name="connsiteY1" fmla="*/ 198757 h 199050"/>
                    <a:gd name="connsiteX2" fmla="*/ 1091499 w 1100799"/>
                    <a:gd name="connsiteY2" fmla="*/ 125830 h 199050"/>
                    <a:gd name="connsiteX3" fmla="*/ 1100276 w 1100799"/>
                    <a:gd name="connsiteY3" fmla="*/ 120226 h 199050"/>
                    <a:gd name="connsiteX4" fmla="*/ 643484 w 1100799"/>
                    <a:gd name="connsiteY4" fmla="*/ 37598 h 199050"/>
                    <a:gd name="connsiteX5" fmla="*/ 194256 w 1100799"/>
                    <a:gd name="connsiteY5" fmla="*/ 2447 h 199050"/>
                    <a:gd name="connsiteX0" fmla="*/ 0 w 1100799"/>
                    <a:gd name="connsiteY0" fmla="*/ 94578 h 199017"/>
                    <a:gd name="connsiteX1" fmla="*/ 403744 w 1100799"/>
                    <a:gd name="connsiteY1" fmla="*/ 198757 h 199017"/>
                    <a:gd name="connsiteX2" fmla="*/ 1091499 w 1100799"/>
                    <a:gd name="connsiteY2" fmla="*/ 125830 h 199017"/>
                    <a:gd name="connsiteX3" fmla="*/ 1100276 w 1100799"/>
                    <a:gd name="connsiteY3" fmla="*/ 120226 h 199017"/>
                    <a:gd name="connsiteX4" fmla="*/ 643484 w 1100799"/>
                    <a:gd name="connsiteY4" fmla="*/ 37598 h 199017"/>
                    <a:gd name="connsiteX5" fmla="*/ 194256 w 1100799"/>
                    <a:gd name="connsiteY5" fmla="*/ 2447 h 199017"/>
                    <a:gd name="connsiteX0" fmla="*/ 0 w 1100799"/>
                    <a:gd name="connsiteY0" fmla="*/ 94578 h 199701"/>
                    <a:gd name="connsiteX1" fmla="*/ 403744 w 1100799"/>
                    <a:gd name="connsiteY1" fmla="*/ 198757 h 199701"/>
                    <a:gd name="connsiteX2" fmla="*/ 1091499 w 1100799"/>
                    <a:gd name="connsiteY2" fmla="*/ 125830 h 199701"/>
                    <a:gd name="connsiteX3" fmla="*/ 1100276 w 1100799"/>
                    <a:gd name="connsiteY3" fmla="*/ 120226 h 199701"/>
                    <a:gd name="connsiteX4" fmla="*/ 643484 w 1100799"/>
                    <a:gd name="connsiteY4" fmla="*/ 37598 h 199701"/>
                    <a:gd name="connsiteX5" fmla="*/ 194256 w 1100799"/>
                    <a:gd name="connsiteY5" fmla="*/ 2447 h 199701"/>
                    <a:gd name="connsiteX0" fmla="*/ 0 w 1104550"/>
                    <a:gd name="connsiteY0" fmla="*/ 94578 h 198963"/>
                    <a:gd name="connsiteX1" fmla="*/ 403744 w 1104550"/>
                    <a:gd name="connsiteY1" fmla="*/ 198757 h 198963"/>
                    <a:gd name="connsiteX2" fmla="*/ 1103681 w 1104550"/>
                    <a:gd name="connsiteY2" fmla="*/ 122823 h 198963"/>
                    <a:gd name="connsiteX3" fmla="*/ 1100276 w 1104550"/>
                    <a:gd name="connsiteY3" fmla="*/ 120226 h 198963"/>
                    <a:gd name="connsiteX4" fmla="*/ 643484 w 1104550"/>
                    <a:gd name="connsiteY4" fmla="*/ 37598 h 198963"/>
                    <a:gd name="connsiteX5" fmla="*/ 194256 w 1104550"/>
                    <a:gd name="connsiteY5" fmla="*/ 2447 h 198963"/>
                    <a:gd name="connsiteX0" fmla="*/ 0 w 1104126"/>
                    <a:gd name="connsiteY0" fmla="*/ 94758 h 199143"/>
                    <a:gd name="connsiteX1" fmla="*/ 403744 w 1104126"/>
                    <a:gd name="connsiteY1" fmla="*/ 198937 h 199143"/>
                    <a:gd name="connsiteX2" fmla="*/ 1103681 w 1104126"/>
                    <a:gd name="connsiteY2" fmla="*/ 123003 h 199143"/>
                    <a:gd name="connsiteX3" fmla="*/ 1095404 w 1104126"/>
                    <a:gd name="connsiteY3" fmla="*/ 136191 h 199143"/>
                    <a:gd name="connsiteX4" fmla="*/ 643484 w 1104126"/>
                    <a:gd name="connsiteY4" fmla="*/ 37778 h 199143"/>
                    <a:gd name="connsiteX5" fmla="*/ 194256 w 1104126"/>
                    <a:gd name="connsiteY5" fmla="*/ 2627 h 199143"/>
                    <a:gd name="connsiteX0" fmla="*/ 0 w 1120086"/>
                    <a:gd name="connsiteY0" fmla="*/ 94435 h 198820"/>
                    <a:gd name="connsiteX1" fmla="*/ 403744 w 1120086"/>
                    <a:gd name="connsiteY1" fmla="*/ 198614 h 198820"/>
                    <a:gd name="connsiteX2" fmla="*/ 1103681 w 1120086"/>
                    <a:gd name="connsiteY2" fmla="*/ 122680 h 198820"/>
                    <a:gd name="connsiteX3" fmla="*/ 1119769 w 1120086"/>
                    <a:gd name="connsiteY3" fmla="*/ 105801 h 198820"/>
                    <a:gd name="connsiteX4" fmla="*/ 643484 w 1120086"/>
                    <a:gd name="connsiteY4" fmla="*/ 37455 h 198820"/>
                    <a:gd name="connsiteX5" fmla="*/ 194256 w 1120086"/>
                    <a:gd name="connsiteY5" fmla="*/ 2304 h 198820"/>
                    <a:gd name="connsiteX0" fmla="*/ 0 w 1122255"/>
                    <a:gd name="connsiteY0" fmla="*/ 94435 h 198820"/>
                    <a:gd name="connsiteX1" fmla="*/ 403744 w 1122255"/>
                    <a:gd name="connsiteY1" fmla="*/ 198614 h 198820"/>
                    <a:gd name="connsiteX2" fmla="*/ 1103681 w 1122255"/>
                    <a:gd name="connsiteY2" fmla="*/ 122680 h 198820"/>
                    <a:gd name="connsiteX3" fmla="*/ 1119769 w 1122255"/>
                    <a:gd name="connsiteY3" fmla="*/ 105801 h 198820"/>
                    <a:gd name="connsiteX4" fmla="*/ 643484 w 1122255"/>
                    <a:gd name="connsiteY4" fmla="*/ 37455 h 198820"/>
                    <a:gd name="connsiteX5" fmla="*/ 194256 w 1122255"/>
                    <a:gd name="connsiteY5" fmla="*/ 2304 h 198820"/>
                    <a:gd name="connsiteX0" fmla="*/ 0 w 1123015"/>
                    <a:gd name="connsiteY0" fmla="*/ 94435 h 198888"/>
                    <a:gd name="connsiteX1" fmla="*/ 403744 w 1123015"/>
                    <a:gd name="connsiteY1" fmla="*/ 198614 h 198888"/>
                    <a:gd name="connsiteX2" fmla="*/ 1110991 w 1123015"/>
                    <a:gd name="connsiteY2" fmla="*/ 126438 h 198888"/>
                    <a:gd name="connsiteX3" fmla="*/ 1119769 w 1123015"/>
                    <a:gd name="connsiteY3" fmla="*/ 105801 h 198888"/>
                    <a:gd name="connsiteX4" fmla="*/ 643484 w 1123015"/>
                    <a:gd name="connsiteY4" fmla="*/ 37455 h 198888"/>
                    <a:gd name="connsiteX5" fmla="*/ 194256 w 1123015"/>
                    <a:gd name="connsiteY5" fmla="*/ 2304 h 198888"/>
                    <a:gd name="connsiteX0" fmla="*/ 0 w 1123015"/>
                    <a:gd name="connsiteY0" fmla="*/ 94435 h 199128"/>
                    <a:gd name="connsiteX1" fmla="*/ 403744 w 1123015"/>
                    <a:gd name="connsiteY1" fmla="*/ 198614 h 199128"/>
                    <a:gd name="connsiteX2" fmla="*/ 1110991 w 1123015"/>
                    <a:gd name="connsiteY2" fmla="*/ 136210 h 199128"/>
                    <a:gd name="connsiteX3" fmla="*/ 1119769 w 1123015"/>
                    <a:gd name="connsiteY3" fmla="*/ 105801 h 199128"/>
                    <a:gd name="connsiteX4" fmla="*/ 643484 w 1123015"/>
                    <a:gd name="connsiteY4" fmla="*/ 37455 h 199128"/>
                    <a:gd name="connsiteX5" fmla="*/ 194256 w 1123015"/>
                    <a:gd name="connsiteY5" fmla="*/ 2304 h 199128"/>
                    <a:gd name="connsiteX0" fmla="*/ 0 w 1129203"/>
                    <a:gd name="connsiteY0" fmla="*/ 94435 h 199128"/>
                    <a:gd name="connsiteX1" fmla="*/ 403744 w 1129203"/>
                    <a:gd name="connsiteY1" fmla="*/ 198614 h 199128"/>
                    <a:gd name="connsiteX2" fmla="*/ 1110991 w 1129203"/>
                    <a:gd name="connsiteY2" fmla="*/ 136210 h 199128"/>
                    <a:gd name="connsiteX3" fmla="*/ 1119769 w 1129203"/>
                    <a:gd name="connsiteY3" fmla="*/ 105801 h 199128"/>
                    <a:gd name="connsiteX4" fmla="*/ 643484 w 1129203"/>
                    <a:gd name="connsiteY4" fmla="*/ 37455 h 199128"/>
                    <a:gd name="connsiteX5" fmla="*/ 194256 w 1129203"/>
                    <a:gd name="connsiteY5" fmla="*/ 2304 h 199128"/>
                    <a:gd name="connsiteX0" fmla="*/ 0 w 1125992"/>
                    <a:gd name="connsiteY0" fmla="*/ 94421 h 199114"/>
                    <a:gd name="connsiteX1" fmla="*/ 403744 w 1125992"/>
                    <a:gd name="connsiteY1" fmla="*/ 198600 h 199114"/>
                    <a:gd name="connsiteX2" fmla="*/ 1110991 w 1125992"/>
                    <a:gd name="connsiteY2" fmla="*/ 136196 h 199114"/>
                    <a:gd name="connsiteX3" fmla="*/ 1112460 w 1125992"/>
                    <a:gd name="connsiteY3" fmla="*/ 104284 h 199114"/>
                    <a:gd name="connsiteX4" fmla="*/ 643484 w 1125992"/>
                    <a:gd name="connsiteY4" fmla="*/ 37441 h 199114"/>
                    <a:gd name="connsiteX5" fmla="*/ 194256 w 1125992"/>
                    <a:gd name="connsiteY5" fmla="*/ 2290 h 199114"/>
                    <a:gd name="connsiteX0" fmla="*/ 0 w 1144979"/>
                    <a:gd name="connsiteY0" fmla="*/ 94463 h 199156"/>
                    <a:gd name="connsiteX1" fmla="*/ 403744 w 1144979"/>
                    <a:gd name="connsiteY1" fmla="*/ 198642 h 199156"/>
                    <a:gd name="connsiteX2" fmla="*/ 1110991 w 1144979"/>
                    <a:gd name="connsiteY2" fmla="*/ 136238 h 199156"/>
                    <a:gd name="connsiteX3" fmla="*/ 1141697 w 1144979"/>
                    <a:gd name="connsiteY3" fmla="*/ 108836 h 199156"/>
                    <a:gd name="connsiteX4" fmla="*/ 643484 w 1144979"/>
                    <a:gd name="connsiteY4" fmla="*/ 37483 h 199156"/>
                    <a:gd name="connsiteX5" fmla="*/ 194256 w 1144979"/>
                    <a:gd name="connsiteY5" fmla="*/ 2332 h 199156"/>
                    <a:gd name="connsiteX0" fmla="*/ 0 w 1138849"/>
                    <a:gd name="connsiteY0" fmla="*/ 94463 h 199156"/>
                    <a:gd name="connsiteX1" fmla="*/ 403744 w 1138849"/>
                    <a:gd name="connsiteY1" fmla="*/ 198642 h 199156"/>
                    <a:gd name="connsiteX2" fmla="*/ 1110991 w 1138849"/>
                    <a:gd name="connsiteY2" fmla="*/ 136238 h 199156"/>
                    <a:gd name="connsiteX3" fmla="*/ 1134388 w 1138849"/>
                    <a:gd name="connsiteY3" fmla="*/ 108836 h 199156"/>
                    <a:gd name="connsiteX4" fmla="*/ 643484 w 1138849"/>
                    <a:gd name="connsiteY4" fmla="*/ 37483 h 199156"/>
                    <a:gd name="connsiteX5" fmla="*/ 194256 w 1138849"/>
                    <a:gd name="connsiteY5" fmla="*/ 2332 h 199156"/>
                    <a:gd name="connsiteX0" fmla="*/ 0 w 1138389"/>
                    <a:gd name="connsiteY0" fmla="*/ 94463 h 198895"/>
                    <a:gd name="connsiteX1" fmla="*/ 403744 w 1138389"/>
                    <a:gd name="connsiteY1" fmla="*/ 198642 h 198895"/>
                    <a:gd name="connsiteX2" fmla="*/ 1108555 w 1138389"/>
                    <a:gd name="connsiteY2" fmla="*/ 125339 h 198895"/>
                    <a:gd name="connsiteX3" fmla="*/ 1134388 w 1138389"/>
                    <a:gd name="connsiteY3" fmla="*/ 108836 h 198895"/>
                    <a:gd name="connsiteX4" fmla="*/ 643484 w 1138389"/>
                    <a:gd name="connsiteY4" fmla="*/ 37483 h 198895"/>
                    <a:gd name="connsiteX5" fmla="*/ 194256 w 1138389"/>
                    <a:gd name="connsiteY5" fmla="*/ 2332 h 198895"/>
                    <a:gd name="connsiteX0" fmla="*/ 0 w 1116150"/>
                    <a:gd name="connsiteY0" fmla="*/ 94539 h 198971"/>
                    <a:gd name="connsiteX1" fmla="*/ 403744 w 1116150"/>
                    <a:gd name="connsiteY1" fmla="*/ 198718 h 198971"/>
                    <a:gd name="connsiteX2" fmla="*/ 1108555 w 1116150"/>
                    <a:gd name="connsiteY2" fmla="*/ 125415 h 198971"/>
                    <a:gd name="connsiteX3" fmla="*/ 1073477 w 1116150"/>
                    <a:gd name="connsiteY3" fmla="*/ 116429 h 198971"/>
                    <a:gd name="connsiteX4" fmla="*/ 643484 w 1116150"/>
                    <a:gd name="connsiteY4" fmla="*/ 37559 h 198971"/>
                    <a:gd name="connsiteX5" fmla="*/ 194256 w 1116150"/>
                    <a:gd name="connsiteY5" fmla="*/ 2408 h 198971"/>
                    <a:gd name="connsiteX0" fmla="*/ 0 w 1092843"/>
                    <a:gd name="connsiteY0" fmla="*/ 94539 h 199000"/>
                    <a:gd name="connsiteX1" fmla="*/ 403744 w 1092843"/>
                    <a:gd name="connsiteY1" fmla="*/ 198718 h 199000"/>
                    <a:gd name="connsiteX2" fmla="*/ 1080537 w 1092843"/>
                    <a:gd name="connsiteY2" fmla="*/ 126918 h 199000"/>
                    <a:gd name="connsiteX3" fmla="*/ 1073477 w 1092843"/>
                    <a:gd name="connsiteY3" fmla="*/ 116429 h 199000"/>
                    <a:gd name="connsiteX4" fmla="*/ 643484 w 1092843"/>
                    <a:gd name="connsiteY4" fmla="*/ 37559 h 199000"/>
                    <a:gd name="connsiteX5" fmla="*/ 194256 w 1092843"/>
                    <a:gd name="connsiteY5" fmla="*/ 2408 h 199000"/>
                    <a:gd name="connsiteX0" fmla="*/ 0 w 1111792"/>
                    <a:gd name="connsiteY0" fmla="*/ 94539 h 199000"/>
                    <a:gd name="connsiteX1" fmla="*/ 403744 w 1111792"/>
                    <a:gd name="connsiteY1" fmla="*/ 198718 h 199000"/>
                    <a:gd name="connsiteX2" fmla="*/ 1080537 w 1111792"/>
                    <a:gd name="connsiteY2" fmla="*/ 126918 h 199000"/>
                    <a:gd name="connsiteX3" fmla="*/ 1073477 w 1111792"/>
                    <a:gd name="connsiteY3" fmla="*/ 116429 h 199000"/>
                    <a:gd name="connsiteX4" fmla="*/ 643484 w 1111792"/>
                    <a:gd name="connsiteY4" fmla="*/ 37559 h 199000"/>
                    <a:gd name="connsiteX5" fmla="*/ 194256 w 1111792"/>
                    <a:gd name="connsiteY5" fmla="*/ 2408 h 199000"/>
                    <a:gd name="connsiteX0" fmla="*/ 0 w 1110864"/>
                    <a:gd name="connsiteY0" fmla="*/ 94539 h 199000"/>
                    <a:gd name="connsiteX1" fmla="*/ 403744 w 1110864"/>
                    <a:gd name="connsiteY1" fmla="*/ 198718 h 199000"/>
                    <a:gd name="connsiteX2" fmla="*/ 1080537 w 1110864"/>
                    <a:gd name="connsiteY2" fmla="*/ 126918 h 199000"/>
                    <a:gd name="connsiteX3" fmla="*/ 1069822 w 1110864"/>
                    <a:gd name="connsiteY3" fmla="*/ 116429 h 199000"/>
                    <a:gd name="connsiteX4" fmla="*/ 643484 w 1110864"/>
                    <a:gd name="connsiteY4" fmla="*/ 37559 h 199000"/>
                    <a:gd name="connsiteX5" fmla="*/ 194256 w 1110864"/>
                    <a:gd name="connsiteY5" fmla="*/ 2408 h 199000"/>
                    <a:gd name="connsiteX0" fmla="*/ 0 w 1118080"/>
                    <a:gd name="connsiteY0" fmla="*/ 94539 h 199000"/>
                    <a:gd name="connsiteX1" fmla="*/ 403744 w 1118080"/>
                    <a:gd name="connsiteY1" fmla="*/ 198718 h 199000"/>
                    <a:gd name="connsiteX2" fmla="*/ 1080537 w 1118080"/>
                    <a:gd name="connsiteY2" fmla="*/ 126918 h 199000"/>
                    <a:gd name="connsiteX3" fmla="*/ 1069822 w 1118080"/>
                    <a:gd name="connsiteY3" fmla="*/ 116429 h 199000"/>
                    <a:gd name="connsiteX4" fmla="*/ 643484 w 1118080"/>
                    <a:gd name="connsiteY4" fmla="*/ 37559 h 199000"/>
                    <a:gd name="connsiteX5" fmla="*/ 194256 w 1118080"/>
                    <a:gd name="connsiteY5" fmla="*/ 2408 h 199000"/>
                    <a:gd name="connsiteX0" fmla="*/ 0 w 1117282"/>
                    <a:gd name="connsiteY0" fmla="*/ 94539 h 199007"/>
                    <a:gd name="connsiteX1" fmla="*/ 403744 w 1117282"/>
                    <a:gd name="connsiteY1" fmla="*/ 198718 h 199007"/>
                    <a:gd name="connsiteX2" fmla="*/ 1079318 w 1117282"/>
                    <a:gd name="connsiteY2" fmla="*/ 127294 h 199007"/>
                    <a:gd name="connsiteX3" fmla="*/ 1069822 w 1117282"/>
                    <a:gd name="connsiteY3" fmla="*/ 116429 h 199007"/>
                    <a:gd name="connsiteX4" fmla="*/ 643484 w 1117282"/>
                    <a:gd name="connsiteY4" fmla="*/ 37559 h 199007"/>
                    <a:gd name="connsiteX5" fmla="*/ 194256 w 1117282"/>
                    <a:gd name="connsiteY5" fmla="*/ 2408 h 199007"/>
                    <a:gd name="connsiteX0" fmla="*/ 0 w 1117282"/>
                    <a:gd name="connsiteY0" fmla="*/ 94539 h 199003"/>
                    <a:gd name="connsiteX1" fmla="*/ 403744 w 1117282"/>
                    <a:gd name="connsiteY1" fmla="*/ 198718 h 199003"/>
                    <a:gd name="connsiteX2" fmla="*/ 1079318 w 1117282"/>
                    <a:gd name="connsiteY2" fmla="*/ 127294 h 199003"/>
                    <a:gd name="connsiteX3" fmla="*/ 1069822 w 1117282"/>
                    <a:gd name="connsiteY3" fmla="*/ 116429 h 199003"/>
                    <a:gd name="connsiteX4" fmla="*/ 643484 w 1117282"/>
                    <a:gd name="connsiteY4" fmla="*/ 37559 h 199003"/>
                    <a:gd name="connsiteX5" fmla="*/ 194256 w 1117282"/>
                    <a:gd name="connsiteY5" fmla="*/ 2408 h 199003"/>
                    <a:gd name="connsiteX0" fmla="*/ 0 w 1117282"/>
                    <a:gd name="connsiteY0" fmla="*/ 94539 h 196382"/>
                    <a:gd name="connsiteX1" fmla="*/ 406180 w 1117282"/>
                    <a:gd name="connsiteY1" fmla="*/ 196087 h 196382"/>
                    <a:gd name="connsiteX2" fmla="*/ 1079318 w 1117282"/>
                    <a:gd name="connsiteY2" fmla="*/ 127294 h 196382"/>
                    <a:gd name="connsiteX3" fmla="*/ 1069822 w 1117282"/>
                    <a:gd name="connsiteY3" fmla="*/ 116429 h 196382"/>
                    <a:gd name="connsiteX4" fmla="*/ 643484 w 1117282"/>
                    <a:gd name="connsiteY4" fmla="*/ 37559 h 196382"/>
                    <a:gd name="connsiteX5" fmla="*/ 194256 w 1117282"/>
                    <a:gd name="connsiteY5" fmla="*/ 2408 h 196382"/>
                    <a:gd name="connsiteX0" fmla="*/ 0 w 1117282"/>
                    <a:gd name="connsiteY0" fmla="*/ 94539 h 196649"/>
                    <a:gd name="connsiteX1" fmla="*/ 406180 w 1117282"/>
                    <a:gd name="connsiteY1" fmla="*/ 196087 h 196649"/>
                    <a:gd name="connsiteX2" fmla="*/ 1079318 w 1117282"/>
                    <a:gd name="connsiteY2" fmla="*/ 127294 h 196649"/>
                    <a:gd name="connsiteX3" fmla="*/ 1069822 w 1117282"/>
                    <a:gd name="connsiteY3" fmla="*/ 116429 h 196649"/>
                    <a:gd name="connsiteX4" fmla="*/ 643484 w 1117282"/>
                    <a:gd name="connsiteY4" fmla="*/ 37559 h 196649"/>
                    <a:gd name="connsiteX5" fmla="*/ 194256 w 1117282"/>
                    <a:gd name="connsiteY5" fmla="*/ 2408 h 196649"/>
                    <a:gd name="connsiteX0" fmla="*/ 0 w 1117282"/>
                    <a:gd name="connsiteY0" fmla="*/ 95045 h 197155"/>
                    <a:gd name="connsiteX1" fmla="*/ 406180 w 1117282"/>
                    <a:gd name="connsiteY1" fmla="*/ 196593 h 197155"/>
                    <a:gd name="connsiteX2" fmla="*/ 1079318 w 1117282"/>
                    <a:gd name="connsiteY2" fmla="*/ 127800 h 197155"/>
                    <a:gd name="connsiteX3" fmla="*/ 1069822 w 1117282"/>
                    <a:gd name="connsiteY3" fmla="*/ 116935 h 197155"/>
                    <a:gd name="connsiteX4" fmla="*/ 634957 w 1117282"/>
                    <a:gd name="connsiteY4" fmla="*/ 31676 h 197155"/>
                    <a:gd name="connsiteX5" fmla="*/ 194256 w 1117282"/>
                    <a:gd name="connsiteY5" fmla="*/ 2914 h 197155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7731"/>
                    <a:gd name="connsiteX1" fmla="*/ 406180 w 1117282"/>
                    <a:gd name="connsiteY1" fmla="*/ 197169 h 197731"/>
                    <a:gd name="connsiteX2" fmla="*/ 1079318 w 1117282"/>
                    <a:gd name="connsiteY2" fmla="*/ 128376 h 197731"/>
                    <a:gd name="connsiteX3" fmla="*/ 1069822 w 1117282"/>
                    <a:gd name="connsiteY3" fmla="*/ 117511 h 197731"/>
                    <a:gd name="connsiteX4" fmla="*/ 634957 w 1117282"/>
                    <a:gd name="connsiteY4" fmla="*/ 32252 h 197731"/>
                    <a:gd name="connsiteX5" fmla="*/ 194256 w 1117282"/>
                    <a:gd name="connsiteY5" fmla="*/ 3490 h 197731"/>
                    <a:gd name="connsiteX0" fmla="*/ 0 w 1117282"/>
                    <a:gd name="connsiteY0" fmla="*/ 95621 h 198301"/>
                    <a:gd name="connsiteX1" fmla="*/ 406180 w 1117282"/>
                    <a:gd name="connsiteY1" fmla="*/ 197169 h 198301"/>
                    <a:gd name="connsiteX2" fmla="*/ 1079318 w 1117282"/>
                    <a:gd name="connsiteY2" fmla="*/ 128376 h 198301"/>
                    <a:gd name="connsiteX3" fmla="*/ 1069822 w 1117282"/>
                    <a:gd name="connsiteY3" fmla="*/ 117511 h 198301"/>
                    <a:gd name="connsiteX4" fmla="*/ 634957 w 1117282"/>
                    <a:gd name="connsiteY4" fmla="*/ 32252 h 198301"/>
                    <a:gd name="connsiteX5" fmla="*/ 194256 w 1117282"/>
                    <a:gd name="connsiteY5" fmla="*/ 3490 h 198301"/>
                    <a:gd name="connsiteX0" fmla="*/ 0 w 1117282"/>
                    <a:gd name="connsiteY0" fmla="*/ 95621 h 197446"/>
                    <a:gd name="connsiteX1" fmla="*/ 406180 w 1117282"/>
                    <a:gd name="connsiteY1" fmla="*/ 197169 h 197446"/>
                    <a:gd name="connsiteX2" fmla="*/ 1079318 w 1117282"/>
                    <a:gd name="connsiteY2" fmla="*/ 128376 h 197446"/>
                    <a:gd name="connsiteX3" fmla="*/ 1069822 w 1117282"/>
                    <a:gd name="connsiteY3" fmla="*/ 117511 h 197446"/>
                    <a:gd name="connsiteX4" fmla="*/ 634957 w 1117282"/>
                    <a:gd name="connsiteY4" fmla="*/ 32252 h 197446"/>
                    <a:gd name="connsiteX5" fmla="*/ 194256 w 1117282"/>
                    <a:gd name="connsiteY5" fmla="*/ 3490 h 197446"/>
                    <a:gd name="connsiteX0" fmla="*/ 0 w 1117282"/>
                    <a:gd name="connsiteY0" fmla="*/ 95621 h 197376"/>
                    <a:gd name="connsiteX1" fmla="*/ 406180 w 1117282"/>
                    <a:gd name="connsiteY1" fmla="*/ 197169 h 197376"/>
                    <a:gd name="connsiteX2" fmla="*/ 1079318 w 1117282"/>
                    <a:gd name="connsiteY2" fmla="*/ 128376 h 197376"/>
                    <a:gd name="connsiteX3" fmla="*/ 1069822 w 1117282"/>
                    <a:gd name="connsiteY3" fmla="*/ 117511 h 197376"/>
                    <a:gd name="connsiteX4" fmla="*/ 634957 w 1117282"/>
                    <a:gd name="connsiteY4" fmla="*/ 32252 h 197376"/>
                    <a:gd name="connsiteX5" fmla="*/ 194256 w 1117282"/>
                    <a:gd name="connsiteY5" fmla="*/ 3490 h 197376"/>
                    <a:gd name="connsiteX0" fmla="*/ 0 w 1117282"/>
                    <a:gd name="connsiteY0" fmla="*/ 95621 h 197372"/>
                    <a:gd name="connsiteX1" fmla="*/ 406180 w 1117282"/>
                    <a:gd name="connsiteY1" fmla="*/ 197169 h 197372"/>
                    <a:gd name="connsiteX2" fmla="*/ 1079318 w 1117282"/>
                    <a:gd name="connsiteY2" fmla="*/ 128376 h 197372"/>
                    <a:gd name="connsiteX3" fmla="*/ 1069822 w 1117282"/>
                    <a:gd name="connsiteY3" fmla="*/ 117511 h 197372"/>
                    <a:gd name="connsiteX4" fmla="*/ 634957 w 1117282"/>
                    <a:gd name="connsiteY4" fmla="*/ 32252 h 197372"/>
                    <a:gd name="connsiteX5" fmla="*/ 194256 w 1117282"/>
                    <a:gd name="connsiteY5" fmla="*/ 3490 h 197372"/>
                    <a:gd name="connsiteX0" fmla="*/ 0 w 1117282"/>
                    <a:gd name="connsiteY0" fmla="*/ 95621 h 197560"/>
                    <a:gd name="connsiteX1" fmla="*/ 406180 w 1117282"/>
                    <a:gd name="connsiteY1" fmla="*/ 197169 h 197560"/>
                    <a:gd name="connsiteX2" fmla="*/ 1079318 w 1117282"/>
                    <a:gd name="connsiteY2" fmla="*/ 128376 h 197560"/>
                    <a:gd name="connsiteX3" fmla="*/ 1069822 w 1117282"/>
                    <a:gd name="connsiteY3" fmla="*/ 117511 h 197560"/>
                    <a:gd name="connsiteX4" fmla="*/ 634957 w 1117282"/>
                    <a:gd name="connsiteY4" fmla="*/ 32252 h 197560"/>
                    <a:gd name="connsiteX5" fmla="*/ 194256 w 1117282"/>
                    <a:gd name="connsiteY5" fmla="*/ 3490 h 197560"/>
                    <a:gd name="connsiteX0" fmla="*/ 0 w 1117282"/>
                    <a:gd name="connsiteY0" fmla="*/ 95621 h 197479"/>
                    <a:gd name="connsiteX1" fmla="*/ 406180 w 1117282"/>
                    <a:gd name="connsiteY1" fmla="*/ 197169 h 197479"/>
                    <a:gd name="connsiteX2" fmla="*/ 1079318 w 1117282"/>
                    <a:gd name="connsiteY2" fmla="*/ 128376 h 197479"/>
                    <a:gd name="connsiteX3" fmla="*/ 1069822 w 1117282"/>
                    <a:gd name="connsiteY3" fmla="*/ 117511 h 197479"/>
                    <a:gd name="connsiteX4" fmla="*/ 634957 w 1117282"/>
                    <a:gd name="connsiteY4" fmla="*/ 32252 h 197479"/>
                    <a:gd name="connsiteX5" fmla="*/ 194256 w 1117282"/>
                    <a:gd name="connsiteY5" fmla="*/ 3490 h 197479"/>
                    <a:gd name="connsiteX0" fmla="*/ 0 w 1117282"/>
                    <a:gd name="connsiteY0" fmla="*/ 97642 h 199500"/>
                    <a:gd name="connsiteX1" fmla="*/ 406180 w 1117282"/>
                    <a:gd name="connsiteY1" fmla="*/ 199190 h 199500"/>
                    <a:gd name="connsiteX2" fmla="*/ 1079318 w 1117282"/>
                    <a:gd name="connsiteY2" fmla="*/ 130397 h 199500"/>
                    <a:gd name="connsiteX3" fmla="*/ 1069822 w 1117282"/>
                    <a:gd name="connsiteY3" fmla="*/ 119532 h 199500"/>
                    <a:gd name="connsiteX4" fmla="*/ 634957 w 1117282"/>
                    <a:gd name="connsiteY4" fmla="*/ 34273 h 199500"/>
                    <a:gd name="connsiteX5" fmla="*/ 194256 w 1117282"/>
                    <a:gd name="connsiteY5" fmla="*/ 5511 h 199500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7282"/>
                    <a:gd name="connsiteY0" fmla="*/ 96546 h 198404"/>
                    <a:gd name="connsiteX1" fmla="*/ 406180 w 1117282"/>
                    <a:gd name="connsiteY1" fmla="*/ 198094 h 198404"/>
                    <a:gd name="connsiteX2" fmla="*/ 1079318 w 1117282"/>
                    <a:gd name="connsiteY2" fmla="*/ 129301 h 198404"/>
                    <a:gd name="connsiteX3" fmla="*/ 1069822 w 1117282"/>
                    <a:gd name="connsiteY3" fmla="*/ 118436 h 198404"/>
                    <a:gd name="connsiteX4" fmla="*/ 634957 w 1117282"/>
                    <a:gd name="connsiteY4" fmla="*/ 33177 h 198404"/>
                    <a:gd name="connsiteX5" fmla="*/ 194256 w 1117282"/>
                    <a:gd name="connsiteY5" fmla="*/ 4415 h 198404"/>
                    <a:gd name="connsiteX0" fmla="*/ 0 w 1114845"/>
                    <a:gd name="connsiteY0" fmla="*/ 179605 h 210661"/>
                    <a:gd name="connsiteX1" fmla="*/ 403743 w 1114845"/>
                    <a:gd name="connsiteY1" fmla="*/ 198094 h 210661"/>
                    <a:gd name="connsiteX2" fmla="*/ 1076881 w 1114845"/>
                    <a:gd name="connsiteY2" fmla="*/ 129301 h 210661"/>
                    <a:gd name="connsiteX3" fmla="*/ 1067385 w 1114845"/>
                    <a:gd name="connsiteY3" fmla="*/ 118436 h 210661"/>
                    <a:gd name="connsiteX4" fmla="*/ 632520 w 1114845"/>
                    <a:gd name="connsiteY4" fmla="*/ 33177 h 210661"/>
                    <a:gd name="connsiteX5" fmla="*/ 191819 w 1114845"/>
                    <a:gd name="connsiteY5" fmla="*/ 4415 h 210661"/>
                    <a:gd name="connsiteX0" fmla="*/ 0 w 1114845"/>
                    <a:gd name="connsiteY0" fmla="*/ 179605 h 202911"/>
                    <a:gd name="connsiteX1" fmla="*/ 403743 w 1114845"/>
                    <a:gd name="connsiteY1" fmla="*/ 198094 h 202911"/>
                    <a:gd name="connsiteX2" fmla="*/ 1076881 w 1114845"/>
                    <a:gd name="connsiteY2" fmla="*/ 129301 h 202911"/>
                    <a:gd name="connsiteX3" fmla="*/ 1067385 w 1114845"/>
                    <a:gd name="connsiteY3" fmla="*/ 118436 h 202911"/>
                    <a:gd name="connsiteX4" fmla="*/ 632520 w 1114845"/>
                    <a:gd name="connsiteY4" fmla="*/ 33177 h 202911"/>
                    <a:gd name="connsiteX5" fmla="*/ 191819 w 1114845"/>
                    <a:gd name="connsiteY5" fmla="*/ 4415 h 202911"/>
                    <a:gd name="connsiteX0" fmla="*/ 0 w 1114845"/>
                    <a:gd name="connsiteY0" fmla="*/ 179605 h 205148"/>
                    <a:gd name="connsiteX1" fmla="*/ 407398 w 1114845"/>
                    <a:gd name="connsiteY1" fmla="*/ 201101 h 205148"/>
                    <a:gd name="connsiteX2" fmla="*/ 1076881 w 1114845"/>
                    <a:gd name="connsiteY2" fmla="*/ 129301 h 205148"/>
                    <a:gd name="connsiteX3" fmla="*/ 1067385 w 1114845"/>
                    <a:gd name="connsiteY3" fmla="*/ 118436 h 205148"/>
                    <a:gd name="connsiteX4" fmla="*/ 632520 w 1114845"/>
                    <a:gd name="connsiteY4" fmla="*/ 33177 h 205148"/>
                    <a:gd name="connsiteX5" fmla="*/ 191819 w 1114845"/>
                    <a:gd name="connsiteY5" fmla="*/ 4415 h 205148"/>
                    <a:gd name="connsiteX0" fmla="*/ 0 w 1114845"/>
                    <a:gd name="connsiteY0" fmla="*/ 177364 h 202907"/>
                    <a:gd name="connsiteX1" fmla="*/ 407398 w 1114845"/>
                    <a:gd name="connsiteY1" fmla="*/ 198860 h 202907"/>
                    <a:gd name="connsiteX2" fmla="*/ 1076881 w 1114845"/>
                    <a:gd name="connsiteY2" fmla="*/ 127060 h 202907"/>
                    <a:gd name="connsiteX3" fmla="*/ 1067385 w 1114845"/>
                    <a:gd name="connsiteY3" fmla="*/ 116195 h 202907"/>
                    <a:gd name="connsiteX4" fmla="*/ 526536 w 1114845"/>
                    <a:gd name="connsiteY4" fmla="*/ 61379 h 202907"/>
                    <a:gd name="connsiteX5" fmla="*/ 191819 w 1114845"/>
                    <a:gd name="connsiteY5" fmla="*/ 2174 h 202907"/>
                    <a:gd name="connsiteX0" fmla="*/ 0 w 1114845"/>
                    <a:gd name="connsiteY0" fmla="*/ 120250 h 145793"/>
                    <a:gd name="connsiteX1" fmla="*/ 407398 w 1114845"/>
                    <a:gd name="connsiteY1" fmla="*/ 141746 h 145793"/>
                    <a:gd name="connsiteX2" fmla="*/ 1076881 w 1114845"/>
                    <a:gd name="connsiteY2" fmla="*/ 69946 h 145793"/>
                    <a:gd name="connsiteX3" fmla="*/ 1067385 w 1114845"/>
                    <a:gd name="connsiteY3" fmla="*/ 59081 h 145793"/>
                    <a:gd name="connsiteX4" fmla="*/ 526536 w 1114845"/>
                    <a:gd name="connsiteY4" fmla="*/ 4265 h 145793"/>
                    <a:gd name="connsiteX5" fmla="*/ 1779 w 1114845"/>
                    <a:gd name="connsiteY5" fmla="*/ 12334 h 145793"/>
                    <a:gd name="connsiteX0" fmla="*/ 0 w 1114845"/>
                    <a:gd name="connsiteY0" fmla="*/ 133664 h 159207"/>
                    <a:gd name="connsiteX1" fmla="*/ 407398 w 1114845"/>
                    <a:gd name="connsiteY1" fmla="*/ 155160 h 159207"/>
                    <a:gd name="connsiteX2" fmla="*/ 1076881 w 1114845"/>
                    <a:gd name="connsiteY2" fmla="*/ 83360 h 159207"/>
                    <a:gd name="connsiteX3" fmla="*/ 1067385 w 1114845"/>
                    <a:gd name="connsiteY3" fmla="*/ 72495 h 159207"/>
                    <a:gd name="connsiteX4" fmla="*/ 526536 w 1114845"/>
                    <a:gd name="connsiteY4" fmla="*/ 17679 h 159207"/>
                    <a:gd name="connsiteX5" fmla="*/ 1779 w 1114845"/>
                    <a:gd name="connsiteY5" fmla="*/ 25748 h 159207"/>
                    <a:gd name="connsiteX0" fmla="*/ 0 w 1119002"/>
                    <a:gd name="connsiteY0" fmla="*/ 133944 h 159487"/>
                    <a:gd name="connsiteX1" fmla="*/ 407398 w 1119002"/>
                    <a:gd name="connsiteY1" fmla="*/ 155440 h 159487"/>
                    <a:gd name="connsiteX2" fmla="*/ 1076881 w 1119002"/>
                    <a:gd name="connsiteY2" fmla="*/ 83640 h 159487"/>
                    <a:gd name="connsiteX3" fmla="*/ 1078348 w 1119002"/>
                    <a:gd name="connsiteY3" fmla="*/ 78413 h 159487"/>
                    <a:gd name="connsiteX4" fmla="*/ 526536 w 1119002"/>
                    <a:gd name="connsiteY4" fmla="*/ 17959 h 159487"/>
                    <a:gd name="connsiteX5" fmla="*/ 1779 w 1119002"/>
                    <a:gd name="connsiteY5" fmla="*/ 26028 h 159487"/>
                    <a:gd name="connsiteX0" fmla="*/ 0 w 1110611"/>
                    <a:gd name="connsiteY0" fmla="*/ 133870 h 159413"/>
                    <a:gd name="connsiteX1" fmla="*/ 407398 w 1110611"/>
                    <a:gd name="connsiteY1" fmla="*/ 155366 h 159413"/>
                    <a:gd name="connsiteX2" fmla="*/ 1076881 w 1110611"/>
                    <a:gd name="connsiteY2" fmla="*/ 83566 h 159413"/>
                    <a:gd name="connsiteX3" fmla="*/ 1053983 w 1110611"/>
                    <a:gd name="connsiteY3" fmla="*/ 76836 h 159413"/>
                    <a:gd name="connsiteX4" fmla="*/ 526536 w 1110611"/>
                    <a:gd name="connsiteY4" fmla="*/ 17885 h 159413"/>
                    <a:gd name="connsiteX5" fmla="*/ 1779 w 1110611"/>
                    <a:gd name="connsiteY5" fmla="*/ 25954 h 159413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59496"/>
                    <a:gd name="connsiteX1" fmla="*/ 407398 w 1095359"/>
                    <a:gd name="connsiteY1" fmla="*/ 155366 h 159496"/>
                    <a:gd name="connsiteX2" fmla="*/ 1053735 w 1095359"/>
                    <a:gd name="connsiteY2" fmla="*/ 82438 h 159496"/>
                    <a:gd name="connsiteX3" fmla="*/ 1053983 w 1095359"/>
                    <a:gd name="connsiteY3" fmla="*/ 76836 h 159496"/>
                    <a:gd name="connsiteX4" fmla="*/ 526536 w 1095359"/>
                    <a:gd name="connsiteY4" fmla="*/ 17885 h 159496"/>
                    <a:gd name="connsiteX5" fmla="*/ 1779 w 1095359"/>
                    <a:gd name="connsiteY5" fmla="*/ 25954 h 159496"/>
                    <a:gd name="connsiteX0" fmla="*/ 0 w 1095359"/>
                    <a:gd name="connsiteY0" fmla="*/ 133870 h 161485"/>
                    <a:gd name="connsiteX1" fmla="*/ 407398 w 1095359"/>
                    <a:gd name="connsiteY1" fmla="*/ 155366 h 161485"/>
                    <a:gd name="connsiteX2" fmla="*/ 1053735 w 1095359"/>
                    <a:gd name="connsiteY2" fmla="*/ 82438 h 161485"/>
                    <a:gd name="connsiteX3" fmla="*/ 1053983 w 1095359"/>
                    <a:gd name="connsiteY3" fmla="*/ 76836 h 161485"/>
                    <a:gd name="connsiteX4" fmla="*/ 526536 w 1095359"/>
                    <a:gd name="connsiteY4" fmla="*/ 17885 h 161485"/>
                    <a:gd name="connsiteX5" fmla="*/ 1779 w 1095359"/>
                    <a:gd name="connsiteY5" fmla="*/ 25954 h 1614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6536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3870 h 159385"/>
                    <a:gd name="connsiteX1" fmla="*/ 407398 w 1093925"/>
                    <a:gd name="connsiteY1" fmla="*/ 155366 h 159385"/>
                    <a:gd name="connsiteX2" fmla="*/ 1051299 w 1093925"/>
                    <a:gd name="connsiteY2" fmla="*/ 83942 h 159385"/>
                    <a:gd name="connsiteX3" fmla="*/ 1053983 w 1093925"/>
                    <a:gd name="connsiteY3" fmla="*/ 76836 h 159385"/>
                    <a:gd name="connsiteX4" fmla="*/ 522881 w 1093925"/>
                    <a:gd name="connsiteY4" fmla="*/ 17885 h 159385"/>
                    <a:gd name="connsiteX5" fmla="*/ 1779 w 1093925"/>
                    <a:gd name="connsiteY5" fmla="*/ 25954 h 159385"/>
                    <a:gd name="connsiteX0" fmla="*/ 0 w 1093925"/>
                    <a:gd name="connsiteY0" fmla="*/ 135138 h 160653"/>
                    <a:gd name="connsiteX1" fmla="*/ 407398 w 1093925"/>
                    <a:gd name="connsiteY1" fmla="*/ 156634 h 160653"/>
                    <a:gd name="connsiteX2" fmla="*/ 1051299 w 1093925"/>
                    <a:gd name="connsiteY2" fmla="*/ 85210 h 160653"/>
                    <a:gd name="connsiteX3" fmla="*/ 1053983 w 1093925"/>
                    <a:gd name="connsiteY3" fmla="*/ 78104 h 160653"/>
                    <a:gd name="connsiteX4" fmla="*/ 522881 w 1093925"/>
                    <a:gd name="connsiteY4" fmla="*/ 19153 h 160653"/>
                    <a:gd name="connsiteX5" fmla="*/ 1779 w 1093925"/>
                    <a:gd name="connsiteY5" fmla="*/ 27222 h 160653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5693 h 161208"/>
                    <a:gd name="connsiteX1" fmla="*/ 407398 w 1093925"/>
                    <a:gd name="connsiteY1" fmla="*/ 157189 h 161208"/>
                    <a:gd name="connsiteX2" fmla="*/ 1051299 w 1093925"/>
                    <a:gd name="connsiteY2" fmla="*/ 85765 h 161208"/>
                    <a:gd name="connsiteX3" fmla="*/ 1053983 w 1093925"/>
                    <a:gd name="connsiteY3" fmla="*/ 78659 h 161208"/>
                    <a:gd name="connsiteX4" fmla="*/ 522881 w 1093925"/>
                    <a:gd name="connsiteY4" fmla="*/ 19708 h 161208"/>
                    <a:gd name="connsiteX5" fmla="*/ 1779 w 1093925"/>
                    <a:gd name="connsiteY5" fmla="*/ 27777 h 161208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6312 h 161827"/>
                    <a:gd name="connsiteX1" fmla="*/ 407398 w 1093925"/>
                    <a:gd name="connsiteY1" fmla="*/ 157808 h 161827"/>
                    <a:gd name="connsiteX2" fmla="*/ 1051299 w 1093925"/>
                    <a:gd name="connsiteY2" fmla="*/ 86384 h 161827"/>
                    <a:gd name="connsiteX3" fmla="*/ 1053983 w 1093925"/>
                    <a:gd name="connsiteY3" fmla="*/ 79278 h 161827"/>
                    <a:gd name="connsiteX4" fmla="*/ 531408 w 1093925"/>
                    <a:gd name="connsiteY4" fmla="*/ 18824 h 161827"/>
                    <a:gd name="connsiteX5" fmla="*/ 1779 w 1093925"/>
                    <a:gd name="connsiteY5" fmla="*/ 28396 h 161827"/>
                    <a:gd name="connsiteX0" fmla="*/ 0 w 1093925"/>
                    <a:gd name="connsiteY0" fmla="*/ 135576 h 161091"/>
                    <a:gd name="connsiteX1" fmla="*/ 407398 w 1093925"/>
                    <a:gd name="connsiteY1" fmla="*/ 157072 h 161091"/>
                    <a:gd name="connsiteX2" fmla="*/ 1051299 w 1093925"/>
                    <a:gd name="connsiteY2" fmla="*/ 85648 h 161091"/>
                    <a:gd name="connsiteX3" fmla="*/ 1053983 w 1093925"/>
                    <a:gd name="connsiteY3" fmla="*/ 78542 h 161091"/>
                    <a:gd name="connsiteX4" fmla="*/ 531408 w 1093925"/>
                    <a:gd name="connsiteY4" fmla="*/ 18088 h 161091"/>
                    <a:gd name="connsiteX5" fmla="*/ 1779 w 1093925"/>
                    <a:gd name="connsiteY5" fmla="*/ 27660 h 161091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093925"/>
                    <a:gd name="connsiteY0" fmla="*/ 136144 h 161659"/>
                    <a:gd name="connsiteX1" fmla="*/ 407398 w 1093925"/>
                    <a:gd name="connsiteY1" fmla="*/ 157640 h 161659"/>
                    <a:gd name="connsiteX2" fmla="*/ 1051299 w 1093925"/>
                    <a:gd name="connsiteY2" fmla="*/ 86216 h 161659"/>
                    <a:gd name="connsiteX3" fmla="*/ 1053983 w 1093925"/>
                    <a:gd name="connsiteY3" fmla="*/ 79110 h 161659"/>
                    <a:gd name="connsiteX4" fmla="*/ 531408 w 1093925"/>
                    <a:gd name="connsiteY4" fmla="*/ 18656 h 161659"/>
                    <a:gd name="connsiteX5" fmla="*/ 1779 w 1093925"/>
                    <a:gd name="connsiteY5" fmla="*/ 28228 h 161659"/>
                    <a:gd name="connsiteX0" fmla="*/ 0 w 1106737"/>
                    <a:gd name="connsiteY0" fmla="*/ 136144 h 161659"/>
                    <a:gd name="connsiteX1" fmla="*/ 407398 w 1106737"/>
                    <a:gd name="connsiteY1" fmla="*/ 157640 h 161659"/>
                    <a:gd name="connsiteX2" fmla="*/ 1051299 w 1106737"/>
                    <a:gd name="connsiteY2" fmla="*/ 86216 h 161659"/>
                    <a:gd name="connsiteX3" fmla="*/ 1053983 w 1106737"/>
                    <a:gd name="connsiteY3" fmla="*/ 79110 h 161659"/>
                    <a:gd name="connsiteX4" fmla="*/ 531408 w 1106737"/>
                    <a:gd name="connsiteY4" fmla="*/ 18656 h 161659"/>
                    <a:gd name="connsiteX5" fmla="*/ 1779 w 1106737"/>
                    <a:gd name="connsiteY5" fmla="*/ 28228 h 161659"/>
                    <a:gd name="connsiteX0" fmla="*/ 0 w 1105420"/>
                    <a:gd name="connsiteY0" fmla="*/ 134454 h 159969"/>
                    <a:gd name="connsiteX1" fmla="*/ 407398 w 1105420"/>
                    <a:gd name="connsiteY1" fmla="*/ 155950 h 159969"/>
                    <a:gd name="connsiteX2" fmla="*/ 1051299 w 1105420"/>
                    <a:gd name="connsiteY2" fmla="*/ 84526 h 159969"/>
                    <a:gd name="connsiteX3" fmla="*/ 1050328 w 1105420"/>
                    <a:gd name="connsiteY3" fmla="*/ 77796 h 159969"/>
                    <a:gd name="connsiteX4" fmla="*/ 531408 w 1105420"/>
                    <a:gd name="connsiteY4" fmla="*/ 16966 h 159969"/>
                    <a:gd name="connsiteX5" fmla="*/ 1779 w 1105420"/>
                    <a:gd name="connsiteY5" fmla="*/ 26538 h 159969"/>
                    <a:gd name="connsiteX0" fmla="*/ 0 w 1110593"/>
                    <a:gd name="connsiteY0" fmla="*/ 134454 h 159969"/>
                    <a:gd name="connsiteX1" fmla="*/ 407398 w 1110593"/>
                    <a:gd name="connsiteY1" fmla="*/ 155950 h 159969"/>
                    <a:gd name="connsiteX2" fmla="*/ 1051299 w 1110593"/>
                    <a:gd name="connsiteY2" fmla="*/ 84526 h 159969"/>
                    <a:gd name="connsiteX3" fmla="*/ 1050328 w 1110593"/>
                    <a:gd name="connsiteY3" fmla="*/ 77796 h 159969"/>
                    <a:gd name="connsiteX4" fmla="*/ 531408 w 1110593"/>
                    <a:gd name="connsiteY4" fmla="*/ 16966 h 159969"/>
                    <a:gd name="connsiteX5" fmla="*/ 1779 w 1110593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59969"/>
                    <a:gd name="connsiteX1" fmla="*/ 407398 w 1104535"/>
                    <a:gd name="connsiteY1" fmla="*/ 155950 h 159969"/>
                    <a:gd name="connsiteX2" fmla="*/ 1051299 w 1104535"/>
                    <a:gd name="connsiteY2" fmla="*/ 84526 h 159969"/>
                    <a:gd name="connsiteX3" fmla="*/ 1050328 w 1104535"/>
                    <a:gd name="connsiteY3" fmla="*/ 77796 h 159969"/>
                    <a:gd name="connsiteX4" fmla="*/ 531408 w 1104535"/>
                    <a:gd name="connsiteY4" fmla="*/ 16966 h 159969"/>
                    <a:gd name="connsiteX5" fmla="*/ 1779 w 1104535"/>
                    <a:gd name="connsiteY5" fmla="*/ 26538 h 159969"/>
                    <a:gd name="connsiteX0" fmla="*/ 0 w 1104535"/>
                    <a:gd name="connsiteY0" fmla="*/ 134454 h 163445"/>
                    <a:gd name="connsiteX1" fmla="*/ 407398 w 1104535"/>
                    <a:gd name="connsiteY1" fmla="*/ 155950 h 163445"/>
                    <a:gd name="connsiteX2" fmla="*/ 1051299 w 1104535"/>
                    <a:gd name="connsiteY2" fmla="*/ 84526 h 163445"/>
                    <a:gd name="connsiteX3" fmla="*/ 1050328 w 1104535"/>
                    <a:gd name="connsiteY3" fmla="*/ 77796 h 163445"/>
                    <a:gd name="connsiteX4" fmla="*/ 531408 w 1104535"/>
                    <a:gd name="connsiteY4" fmla="*/ 16966 h 163445"/>
                    <a:gd name="connsiteX5" fmla="*/ 1779 w 1104535"/>
                    <a:gd name="connsiteY5" fmla="*/ 26538 h 163445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928"/>
                    <a:gd name="connsiteX1" fmla="*/ 407398 w 1104535"/>
                    <a:gd name="connsiteY1" fmla="*/ 155950 h 160928"/>
                    <a:gd name="connsiteX2" fmla="*/ 1051299 w 1104535"/>
                    <a:gd name="connsiteY2" fmla="*/ 84526 h 160928"/>
                    <a:gd name="connsiteX3" fmla="*/ 1050328 w 1104535"/>
                    <a:gd name="connsiteY3" fmla="*/ 77796 h 160928"/>
                    <a:gd name="connsiteX4" fmla="*/ 531408 w 1104535"/>
                    <a:gd name="connsiteY4" fmla="*/ 16966 h 160928"/>
                    <a:gd name="connsiteX5" fmla="*/ 1779 w 1104535"/>
                    <a:gd name="connsiteY5" fmla="*/ 26538 h 160928"/>
                    <a:gd name="connsiteX0" fmla="*/ 0 w 1104535"/>
                    <a:gd name="connsiteY0" fmla="*/ 134454 h 160578"/>
                    <a:gd name="connsiteX1" fmla="*/ 407398 w 1104535"/>
                    <a:gd name="connsiteY1" fmla="*/ 155950 h 160578"/>
                    <a:gd name="connsiteX2" fmla="*/ 1051299 w 1104535"/>
                    <a:gd name="connsiteY2" fmla="*/ 84526 h 160578"/>
                    <a:gd name="connsiteX3" fmla="*/ 1050328 w 1104535"/>
                    <a:gd name="connsiteY3" fmla="*/ 77796 h 160578"/>
                    <a:gd name="connsiteX4" fmla="*/ 531408 w 1104535"/>
                    <a:gd name="connsiteY4" fmla="*/ 16966 h 160578"/>
                    <a:gd name="connsiteX5" fmla="*/ 1779 w 1104535"/>
                    <a:gd name="connsiteY5" fmla="*/ 26538 h 160578"/>
                    <a:gd name="connsiteX0" fmla="*/ 0 w 1104535"/>
                    <a:gd name="connsiteY0" fmla="*/ 141362 h 167486"/>
                    <a:gd name="connsiteX1" fmla="*/ 407398 w 1104535"/>
                    <a:gd name="connsiteY1" fmla="*/ 162858 h 167486"/>
                    <a:gd name="connsiteX2" fmla="*/ 1051299 w 1104535"/>
                    <a:gd name="connsiteY2" fmla="*/ 91434 h 167486"/>
                    <a:gd name="connsiteX3" fmla="*/ 1050328 w 1104535"/>
                    <a:gd name="connsiteY3" fmla="*/ 84704 h 167486"/>
                    <a:gd name="connsiteX4" fmla="*/ 531408 w 1104535"/>
                    <a:gd name="connsiteY4" fmla="*/ 23874 h 167486"/>
                    <a:gd name="connsiteX5" fmla="*/ 1779 w 1104535"/>
                    <a:gd name="connsiteY5" fmla="*/ 33446 h 167486"/>
                    <a:gd name="connsiteX0" fmla="*/ 0 w 1104535"/>
                    <a:gd name="connsiteY0" fmla="*/ 135446 h 161570"/>
                    <a:gd name="connsiteX1" fmla="*/ 407398 w 1104535"/>
                    <a:gd name="connsiteY1" fmla="*/ 156942 h 161570"/>
                    <a:gd name="connsiteX2" fmla="*/ 1051299 w 1104535"/>
                    <a:gd name="connsiteY2" fmla="*/ 85518 h 161570"/>
                    <a:gd name="connsiteX3" fmla="*/ 1050328 w 1104535"/>
                    <a:gd name="connsiteY3" fmla="*/ 78788 h 161570"/>
                    <a:gd name="connsiteX4" fmla="*/ 531408 w 1104535"/>
                    <a:gd name="connsiteY4" fmla="*/ 17958 h 161570"/>
                    <a:gd name="connsiteX5" fmla="*/ 1779 w 1104535"/>
                    <a:gd name="connsiteY5" fmla="*/ 27530 h 161570"/>
                    <a:gd name="connsiteX0" fmla="*/ 0 w 1104535"/>
                    <a:gd name="connsiteY0" fmla="*/ 136585 h 162709"/>
                    <a:gd name="connsiteX1" fmla="*/ 407398 w 1104535"/>
                    <a:gd name="connsiteY1" fmla="*/ 158081 h 162709"/>
                    <a:gd name="connsiteX2" fmla="*/ 1051299 w 1104535"/>
                    <a:gd name="connsiteY2" fmla="*/ 86657 h 162709"/>
                    <a:gd name="connsiteX3" fmla="*/ 1050328 w 1104535"/>
                    <a:gd name="connsiteY3" fmla="*/ 79927 h 162709"/>
                    <a:gd name="connsiteX4" fmla="*/ 531408 w 1104535"/>
                    <a:gd name="connsiteY4" fmla="*/ 19097 h 162709"/>
                    <a:gd name="connsiteX5" fmla="*/ 1779 w 1104535"/>
                    <a:gd name="connsiteY5" fmla="*/ 28669 h 162709"/>
                    <a:gd name="connsiteX0" fmla="*/ 0 w 1104535"/>
                    <a:gd name="connsiteY0" fmla="*/ 133213 h 159337"/>
                    <a:gd name="connsiteX1" fmla="*/ 407398 w 1104535"/>
                    <a:gd name="connsiteY1" fmla="*/ 154709 h 159337"/>
                    <a:gd name="connsiteX2" fmla="*/ 1051299 w 1104535"/>
                    <a:gd name="connsiteY2" fmla="*/ 83285 h 159337"/>
                    <a:gd name="connsiteX3" fmla="*/ 1050328 w 1104535"/>
                    <a:gd name="connsiteY3" fmla="*/ 76555 h 159337"/>
                    <a:gd name="connsiteX4" fmla="*/ 531408 w 1104535"/>
                    <a:gd name="connsiteY4" fmla="*/ 15725 h 159337"/>
                    <a:gd name="connsiteX5" fmla="*/ 1779 w 1104535"/>
                    <a:gd name="connsiteY5" fmla="*/ 27176 h 159337"/>
                    <a:gd name="connsiteX0" fmla="*/ 0 w 1104535"/>
                    <a:gd name="connsiteY0" fmla="*/ 134473 h 160597"/>
                    <a:gd name="connsiteX1" fmla="*/ 407398 w 1104535"/>
                    <a:gd name="connsiteY1" fmla="*/ 155969 h 160597"/>
                    <a:gd name="connsiteX2" fmla="*/ 1051299 w 1104535"/>
                    <a:gd name="connsiteY2" fmla="*/ 84545 h 160597"/>
                    <a:gd name="connsiteX3" fmla="*/ 1050328 w 1104535"/>
                    <a:gd name="connsiteY3" fmla="*/ 77815 h 160597"/>
                    <a:gd name="connsiteX4" fmla="*/ 531408 w 1104535"/>
                    <a:gd name="connsiteY4" fmla="*/ 16985 h 160597"/>
                    <a:gd name="connsiteX5" fmla="*/ 1779 w 1104535"/>
                    <a:gd name="connsiteY5" fmla="*/ 28436 h 160597"/>
                    <a:gd name="connsiteX0" fmla="*/ 0 w 1104535"/>
                    <a:gd name="connsiteY0" fmla="*/ 136800 h 162924"/>
                    <a:gd name="connsiteX1" fmla="*/ 407398 w 1104535"/>
                    <a:gd name="connsiteY1" fmla="*/ 158296 h 162924"/>
                    <a:gd name="connsiteX2" fmla="*/ 1051299 w 1104535"/>
                    <a:gd name="connsiteY2" fmla="*/ 86872 h 162924"/>
                    <a:gd name="connsiteX3" fmla="*/ 1050328 w 1104535"/>
                    <a:gd name="connsiteY3" fmla="*/ 80142 h 162924"/>
                    <a:gd name="connsiteX4" fmla="*/ 531408 w 1104535"/>
                    <a:gd name="connsiteY4" fmla="*/ 19312 h 162924"/>
                    <a:gd name="connsiteX5" fmla="*/ 1779 w 1104535"/>
                    <a:gd name="connsiteY5" fmla="*/ 30763 h 162924"/>
                    <a:gd name="connsiteX0" fmla="*/ 0 w 1104535"/>
                    <a:gd name="connsiteY0" fmla="*/ 134842 h 160966"/>
                    <a:gd name="connsiteX1" fmla="*/ 407398 w 1104535"/>
                    <a:gd name="connsiteY1" fmla="*/ 156338 h 160966"/>
                    <a:gd name="connsiteX2" fmla="*/ 1051299 w 1104535"/>
                    <a:gd name="connsiteY2" fmla="*/ 84914 h 160966"/>
                    <a:gd name="connsiteX3" fmla="*/ 1050328 w 1104535"/>
                    <a:gd name="connsiteY3" fmla="*/ 78184 h 160966"/>
                    <a:gd name="connsiteX4" fmla="*/ 531408 w 1104535"/>
                    <a:gd name="connsiteY4" fmla="*/ 17354 h 160966"/>
                    <a:gd name="connsiteX5" fmla="*/ 1779 w 1104535"/>
                    <a:gd name="connsiteY5" fmla="*/ 28805 h 160966"/>
                    <a:gd name="connsiteX0" fmla="*/ 0 w 1104535"/>
                    <a:gd name="connsiteY0" fmla="*/ 138432 h 164556"/>
                    <a:gd name="connsiteX1" fmla="*/ 407398 w 1104535"/>
                    <a:gd name="connsiteY1" fmla="*/ 159928 h 164556"/>
                    <a:gd name="connsiteX2" fmla="*/ 1051299 w 1104535"/>
                    <a:gd name="connsiteY2" fmla="*/ 88504 h 164556"/>
                    <a:gd name="connsiteX3" fmla="*/ 1050328 w 1104535"/>
                    <a:gd name="connsiteY3" fmla="*/ 81774 h 164556"/>
                    <a:gd name="connsiteX4" fmla="*/ 531408 w 1104535"/>
                    <a:gd name="connsiteY4" fmla="*/ 20944 h 164556"/>
                    <a:gd name="connsiteX5" fmla="*/ 1779 w 1104535"/>
                    <a:gd name="connsiteY5" fmla="*/ 32395 h 164556"/>
                    <a:gd name="connsiteX0" fmla="*/ 0 w 1104535"/>
                    <a:gd name="connsiteY0" fmla="*/ 135114 h 161238"/>
                    <a:gd name="connsiteX1" fmla="*/ 407398 w 1104535"/>
                    <a:gd name="connsiteY1" fmla="*/ 156610 h 161238"/>
                    <a:gd name="connsiteX2" fmla="*/ 1051299 w 1104535"/>
                    <a:gd name="connsiteY2" fmla="*/ 85186 h 161238"/>
                    <a:gd name="connsiteX3" fmla="*/ 1050328 w 1104535"/>
                    <a:gd name="connsiteY3" fmla="*/ 78456 h 161238"/>
                    <a:gd name="connsiteX4" fmla="*/ 531408 w 1104535"/>
                    <a:gd name="connsiteY4" fmla="*/ 17626 h 161238"/>
                    <a:gd name="connsiteX5" fmla="*/ 1779 w 1104535"/>
                    <a:gd name="connsiteY5" fmla="*/ 29077 h 161238"/>
                    <a:gd name="connsiteX0" fmla="*/ 0 w 1104535"/>
                    <a:gd name="connsiteY0" fmla="*/ 136459 h 162583"/>
                    <a:gd name="connsiteX1" fmla="*/ 407398 w 1104535"/>
                    <a:gd name="connsiteY1" fmla="*/ 157955 h 162583"/>
                    <a:gd name="connsiteX2" fmla="*/ 1051299 w 1104535"/>
                    <a:gd name="connsiteY2" fmla="*/ 86531 h 162583"/>
                    <a:gd name="connsiteX3" fmla="*/ 1050328 w 1104535"/>
                    <a:gd name="connsiteY3" fmla="*/ 79801 h 162583"/>
                    <a:gd name="connsiteX4" fmla="*/ 531408 w 1104535"/>
                    <a:gd name="connsiteY4" fmla="*/ 18971 h 162583"/>
                    <a:gd name="connsiteX5" fmla="*/ 1779 w 1104535"/>
                    <a:gd name="connsiteY5" fmla="*/ 30422 h 162583"/>
                    <a:gd name="connsiteX0" fmla="*/ 0 w 1104535"/>
                    <a:gd name="connsiteY0" fmla="*/ 135064 h 161188"/>
                    <a:gd name="connsiteX1" fmla="*/ 407398 w 1104535"/>
                    <a:gd name="connsiteY1" fmla="*/ 156560 h 161188"/>
                    <a:gd name="connsiteX2" fmla="*/ 1051299 w 1104535"/>
                    <a:gd name="connsiteY2" fmla="*/ 85136 h 161188"/>
                    <a:gd name="connsiteX3" fmla="*/ 1050328 w 1104535"/>
                    <a:gd name="connsiteY3" fmla="*/ 78406 h 161188"/>
                    <a:gd name="connsiteX4" fmla="*/ 531408 w 1104535"/>
                    <a:gd name="connsiteY4" fmla="*/ 17576 h 161188"/>
                    <a:gd name="connsiteX5" fmla="*/ 1779 w 1104535"/>
                    <a:gd name="connsiteY5" fmla="*/ 29027 h 161188"/>
                    <a:gd name="connsiteX0" fmla="*/ 0 w 1104535"/>
                    <a:gd name="connsiteY0" fmla="*/ 135497 h 161621"/>
                    <a:gd name="connsiteX1" fmla="*/ 407398 w 1104535"/>
                    <a:gd name="connsiteY1" fmla="*/ 156993 h 161621"/>
                    <a:gd name="connsiteX2" fmla="*/ 1051299 w 1104535"/>
                    <a:gd name="connsiteY2" fmla="*/ 85569 h 161621"/>
                    <a:gd name="connsiteX3" fmla="*/ 1050328 w 1104535"/>
                    <a:gd name="connsiteY3" fmla="*/ 78839 h 161621"/>
                    <a:gd name="connsiteX4" fmla="*/ 531408 w 1104535"/>
                    <a:gd name="connsiteY4" fmla="*/ 18009 h 161621"/>
                    <a:gd name="connsiteX5" fmla="*/ 1779 w 1104535"/>
                    <a:gd name="connsiteY5" fmla="*/ 29460 h 161621"/>
                    <a:gd name="connsiteX0" fmla="*/ 0 w 1104535"/>
                    <a:gd name="connsiteY0" fmla="*/ 134715 h 160839"/>
                    <a:gd name="connsiteX1" fmla="*/ 407398 w 1104535"/>
                    <a:gd name="connsiteY1" fmla="*/ 156211 h 160839"/>
                    <a:gd name="connsiteX2" fmla="*/ 1051299 w 1104535"/>
                    <a:gd name="connsiteY2" fmla="*/ 84787 h 160839"/>
                    <a:gd name="connsiteX3" fmla="*/ 1050328 w 1104535"/>
                    <a:gd name="connsiteY3" fmla="*/ 78057 h 160839"/>
                    <a:gd name="connsiteX4" fmla="*/ 536280 w 1104535"/>
                    <a:gd name="connsiteY4" fmla="*/ 19106 h 160839"/>
                    <a:gd name="connsiteX5" fmla="*/ 1779 w 1104535"/>
                    <a:gd name="connsiteY5" fmla="*/ 28678 h 160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4535" h="160839">
                      <a:moveTo>
                        <a:pt x="0" y="134715"/>
                      </a:moveTo>
                      <a:cubicBezTo>
                        <a:pt x="132839" y="161116"/>
                        <a:pt x="232253" y="165906"/>
                        <a:pt x="407398" y="156211"/>
                      </a:cubicBezTo>
                      <a:cubicBezTo>
                        <a:pt x="598452" y="145635"/>
                        <a:pt x="711467" y="94242"/>
                        <a:pt x="1051299" y="84787"/>
                      </a:cubicBezTo>
                      <a:cubicBezTo>
                        <a:pt x="1136526" y="83225"/>
                        <a:pt x="1106724" y="79106"/>
                        <a:pt x="1050328" y="78057"/>
                      </a:cubicBezTo>
                      <a:cubicBezTo>
                        <a:pt x="737413" y="59590"/>
                        <a:pt x="674253" y="39416"/>
                        <a:pt x="536280" y="19106"/>
                      </a:cubicBezTo>
                      <a:cubicBezTo>
                        <a:pt x="445807" y="5788"/>
                        <a:pt x="203035" y="-20643"/>
                        <a:pt x="1779" y="28678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grpSp>
            <p:nvGrpSpPr>
              <p:cNvPr id="158" name="Group 157">
                <a:extLst>
                  <a:ext uri="{FF2B5EF4-FFF2-40B4-BE49-F238E27FC236}">
                    <a16:creationId xmlns:a16="http://schemas.microsoft.com/office/drawing/2014/main" id="{B7D4F5A0-73F3-F54C-410A-2DD0B15F1B38}"/>
                  </a:ext>
                </a:extLst>
              </p:cNvPr>
              <p:cNvGrpSpPr/>
              <p:nvPr/>
            </p:nvGrpSpPr>
            <p:grpSpPr>
              <a:xfrm>
                <a:off x="5321592" y="2678759"/>
                <a:ext cx="551067" cy="627818"/>
                <a:chOff x="5321592" y="2678759"/>
                <a:chExt cx="551067" cy="627818"/>
              </a:xfrm>
            </p:grpSpPr>
            <p:sp>
              <p:nvSpPr>
                <p:cNvPr id="159" name="Freeform 35">
                  <a:extLst>
                    <a:ext uri="{FF2B5EF4-FFF2-40B4-BE49-F238E27FC236}">
                      <a16:creationId xmlns:a16="http://schemas.microsoft.com/office/drawing/2014/main" id="{68E5ADDE-FFA8-023F-A773-30346A25B82A}"/>
                    </a:ext>
                  </a:extLst>
                </p:cNvPr>
                <p:cNvSpPr/>
                <p:nvPr/>
              </p:nvSpPr>
              <p:spPr>
                <a:xfrm rot="20252200">
                  <a:off x="532294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160" name="Freeform 35">
                  <a:extLst>
                    <a:ext uri="{FF2B5EF4-FFF2-40B4-BE49-F238E27FC236}">
                      <a16:creationId xmlns:a16="http://schemas.microsoft.com/office/drawing/2014/main" id="{7DF7B8F2-A84C-9301-DC71-6974DEBE5FBE}"/>
                    </a:ext>
                  </a:extLst>
                </p:cNvPr>
                <p:cNvSpPr/>
                <p:nvPr/>
              </p:nvSpPr>
              <p:spPr>
                <a:xfrm rot="20252200">
                  <a:off x="5321592" y="2678759"/>
                  <a:ext cx="549717" cy="627818"/>
                </a:xfrm>
                <a:custGeom>
                  <a:avLst/>
                  <a:gdLst>
                    <a:gd name="connsiteX0" fmla="*/ 0 w 335280"/>
                    <a:gd name="connsiteY0" fmla="*/ 762000 h 762000"/>
                    <a:gd name="connsiteX1" fmla="*/ 198120 w 335280"/>
                    <a:gd name="connsiteY1" fmla="*/ 320040 h 762000"/>
                    <a:gd name="connsiteX2" fmla="*/ 274320 w 335280"/>
                    <a:gd name="connsiteY2" fmla="*/ 121920 h 762000"/>
                    <a:gd name="connsiteX3" fmla="*/ 304800 w 335280"/>
                    <a:gd name="connsiteY3" fmla="*/ 76200 h 762000"/>
                    <a:gd name="connsiteX4" fmla="*/ 320040 w 335280"/>
                    <a:gd name="connsiteY4" fmla="*/ 30480 h 762000"/>
                    <a:gd name="connsiteX5" fmla="*/ 335280 w 335280"/>
                    <a:gd name="connsiteY5" fmla="*/ 0 h 76200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320040 w 533400"/>
                    <a:gd name="connsiteY4" fmla="*/ 1828800 h 2560320"/>
                    <a:gd name="connsiteX5" fmla="*/ 533400 w 533400"/>
                    <a:gd name="connsiteY5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304800 w 533400"/>
                    <a:gd name="connsiteY3" fmla="*/ 1874520 h 2560320"/>
                    <a:gd name="connsiteX4" fmla="*/ 533400 w 533400"/>
                    <a:gd name="connsiteY4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274320 w 533400"/>
                    <a:gd name="connsiteY2" fmla="*/ 1920240 h 2560320"/>
                    <a:gd name="connsiteX3" fmla="*/ 533400 w 533400"/>
                    <a:gd name="connsiteY3" fmla="*/ 0 h 2560320"/>
                    <a:gd name="connsiteX0" fmla="*/ 0 w 533400"/>
                    <a:gd name="connsiteY0" fmla="*/ 2560320 h 2560320"/>
                    <a:gd name="connsiteX1" fmla="*/ 198120 w 533400"/>
                    <a:gd name="connsiteY1" fmla="*/ 2118360 h 2560320"/>
                    <a:gd name="connsiteX2" fmla="*/ 533400 w 533400"/>
                    <a:gd name="connsiteY2" fmla="*/ 0 h 256032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579120 w 914400"/>
                    <a:gd name="connsiteY1" fmla="*/ 2118360 h 2804160"/>
                    <a:gd name="connsiteX2" fmla="*/ 914400 w 914400"/>
                    <a:gd name="connsiteY2" fmla="*/ 0 h 2804160"/>
                    <a:gd name="connsiteX0" fmla="*/ 0 w 914400"/>
                    <a:gd name="connsiteY0" fmla="*/ 2804160 h 2804160"/>
                    <a:gd name="connsiteX1" fmla="*/ 807720 w 914400"/>
                    <a:gd name="connsiteY1" fmla="*/ 1127760 h 2804160"/>
                    <a:gd name="connsiteX2" fmla="*/ 914400 w 914400"/>
                    <a:gd name="connsiteY2" fmla="*/ 0 h 2804160"/>
                    <a:gd name="connsiteX0" fmla="*/ 0 w 949689"/>
                    <a:gd name="connsiteY0" fmla="*/ 2804160 h 2804160"/>
                    <a:gd name="connsiteX1" fmla="*/ 807720 w 949689"/>
                    <a:gd name="connsiteY1" fmla="*/ 1127760 h 2804160"/>
                    <a:gd name="connsiteX2" fmla="*/ 914400 w 949689"/>
                    <a:gd name="connsiteY2" fmla="*/ 0 h 2804160"/>
                    <a:gd name="connsiteX0" fmla="*/ 0 w 1160399"/>
                    <a:gd name="connsiteY0" fmla="*/ 2804160 h 2804160"/>
                    <a:gd name="connsiteX1" fmla="*/ 807720 w 1160399"/>
                    <a:gd name="connsiteY1" fmla="*/ 1127760 h 2804160"/>
                    <a:gd name="connsiteX2" fmla="*/ 914400 w 1160399"/>
                    <a:gd name="connsiteY2" fmla="*/ 0 h 2804160"/>
                    <a:gd name="connsiteX0" fmla="*/ 0 w 1220758"/>
                    <a:gd name="connsiteY0" fmla="*/ 2804160 h 2804160"/>
                    <a:gd name="connsiteX1" fmla="*/ 807720 w 1220758"/>
                    <a:gd name="connsiteY1" fmla="*/ 1127760 h 2804160"/>
                    <a:gd name="connsiteX2" fmla="*/ 914400 w 1220758"/>
                    <a:gd name="connsiteY2" fmla="*/ 0 h 2804160"/>
                    <a:gd name="connsiteX0" fmla="*/ 0 w 1278502"/>
                    <a:gd name="connsiteY0" fmla="*/ 2804160 h 2804160"/>
                    <a:gd name="connsiteX1" fmla="*/ 807720 w 1278502"/>
                    <a:gd name="connsiteY1" fmla="*/ 1127760 h 2804160"/>
                    <a:gd name="connsiteX2" fmla="*/ 914400 w 1278502"/>
                    <a:gd name="connsiteY2" fmla="*/ 0 h 2804160"/>
                    <a:gd name="connsiteX0" fmla="*/ 0 w 1250837"/>
                    <a:gd name="connsiteY0" fmla="*/ 2804160 h 2804160"/>
                    <a:gd name="connsiteX1" fmla="*/ 807720 w 1250837"/>
                    <a:gd name="connsiteY1" fmla="*/ 1127760 h 2804160"/>
                    <a:gd name="connsiteX2" fmla="*/ 914400 w 125083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37077"/>
                    <a:gd name="connsiteY0" fmla="*/ 2804160 h 2804160"/>
                    <a:gd name="connsiteX1" fmla="*/ 777240 w 1237077"/>
                    <a:gd name="connsiteY1" fmla="*/ 1097280 h 2804160"/>
                    <a:gd name="connsiteX2" fmla="*/ 914400 w 1237077"/>
                    <a:gd name="connsiteY2" fmla="*/ 0 h 2804160"/>
                    <a:gd name="connsiteX0" fmla="*/ 0 w 1212800"/>
                    <a:gd name="connsiteY0" fmla="*/ 2875378 h 2875378"/>
                    <a:gd name="connsiteX1" fmla="*/ 777240 w 1212800"/>
                    <a:gd name="connsiteY1" fmla="*/ 1168498 h 2875378"/>
                    <a:gd name="connsiteX2" fmla="*/ 914400 w 1212800"/>
                    <a:gd name="connsiteY2" fmla="*/ 71218 h 2875378"/>
                    <a:gd name="connsiteX0" fmla="*/ 0 w 1002195"/>
                    <a:gd name="connsiteY0" fmla="*/ 3005735 h 3005735"/>
                    <a:gd name="connsiteX1" fmla="*/ 777240 w 1002195"/>
                    <a:gd name="connsiteY1" fmla="*/ 1298855 h 3005735"/>
                    <a:gd name="connsiteX2" fmla="*/ 796290 w 1002195"/>
                    <a:gd name="connsiteY2" fmla="*/ 41555 h 3005735"/>
                    <a:gd name="connsiteX0" fmla="*/ 0 w 1200171"/>
                    <a:gd name="connsiteY0" fmla="*/ 2964180 h 2964180"/>
                    <a:gd name="connsiteX1" fmla="*/ 777240 w 1200171"/>
                    <a:gd name="connsiteY1" fmla="*/ 1257300 h 2964180"/>
                    <a:gd name="connsiteX2" fmla="*/ 1200151 w 1200171"/>
                    <a:gd name="connsiteY2" fmla="*/ 177166 h 2964180"/>
                    <a:gd name="connsiteX3" fmla="*/ 796290 w 1200171"/>
                    <a:gd name="connsiteY3" fmla="*/ 0 h 2964180"/>
                    <a:gd name="connsiteX0" fmla="*/ 0 w 1200151"/>
                    <a:gd name="connsiteY0" fmla="*/ 2964180 h 2964180"/>
                    <a:gd name="connsiteX1" fmla="*/ 777240 w 1200151"/>
                    <a:gd name="connsiteY1" fmla="*/ 1257300 h 2964180"/>
                    <a:gd name="connsiteX2" fmla="*/ 1200151 w 1200151"/>
                    <a:gd name="connsiteY2" fmla="*/ 177166 h 2964180"/>
                    <a:gd name="connsiteX3" fmla="*/ 796290 w 1200151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7776"/>
                    <a:gd name="connsiteY0" fmla="*/ 2964180 h 2964180"/>
                    <a:gd name="connsiteX1" fmla="*/ 777240 w 1247776"/>
                    <a:gd name="connsiteY1" fmla="*/ 1257300 h 2964180"/>
                    <a:gd name="connsiteX2" fmla="*/ 1247776 w 1247776"/>
                    <a:gd name="connsiteY2" fmla="*/ 64771 h 2964180"/>
                    <a:gd name="connsiteX3" fmla="*/ 796290 w 1247776"/>
                    <a:gd name="connsiteY3" fmla="*/ 0 h 2964180"/>
                    <a:gd name="connsiteX0" fmla="*/ 0 w 1248051"/>
                    <a:gd name="connsiteY0" fmla="*/ 2964180 h 2964180"/>
                    <a:gd name="connsiteX1" fmla="*/ 777240 w 1248051"/>
                    <a:gd name="connsiteY1" fmla="*/ 1257300 h 2964180"/>
                    <a:gd name="connsiteX2" fmla="*/ 1247776 w 1248051"/>
                    <a:gd name="connsiteY2" fmla="*/ 64771 h 2964180"/>
                    <a:gd name="connsiteX3" fmla="*/ 796290 w 1248051"/>
                    <a:gd name="connsiteY3" fmla="*/ 0 h 2964180"/>
                    <a:gd name="connsiteX0" fmla="*/ 0 w 1248233"/>
                    <a:gd name="connsiteY0" fmla="*/ 2964180 h 2964180"/>
                    <a:gd name="connsiteX1" fmla="*/ 777240 w 1248233"/>
                    <a:gd name="connsiteY1" fmla="*/ 1257300 h 2964180"/>
                    <a:gd name="connsiteX2" fmla="*/ 1247776 w 1248233"/>
                    <a:gd name="connsiteY2" fmla="*/ 64771 h 2964180"/>
                    <a:gd name="connsiteX3" fmla="*/ 796290 w 1248233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508"/>
                    <a:gd name="connsiteY0" fmla="*/ 2964180 h 2964180"/>
                    <a:gd name="connsiteX1" fmla="*/ 777240 w 1278508"/>
                    <a:gd name="connsiteY1" fmla="*/ 1257300 h 2964180"/>
                    <a:gd name="connsiteX2" fmla="*/ 1278256 w 1278508"/>
                    <a:gd name="connsiteY2" fmla="*/ 19051 h 2964180"/>
                    <a:gd name="connsiteX3" fmla="*/ 796290 w 1278508"/>
                    <a:gd name="connsiteY3" fmla="*/ 0 h 2964180"/>
                    <a:gd name="connsiteX0" fmla="*/ 0 w 1278256"/>
                    <a:gd name="connsiteY0" fmla="*/ 2964180 h 2964180"/>
                    <a:gd name="connsiteX1" fmla="*/ 777240 w 1278256"/>
                    <a:gd name="connsiteY1" fmla="*/ 1257300 h 2964180"/>
                    <a:gd name="connsiteX2" fmla="*/ 1278256 w 1278256"/>
                    <a:gd name="connsiteY2" fmla="*/ 19051 h 2964180"/>
                    <a:gd name="connsiteX3" fmla="*/ 796290 w 1278256"/>
                    <a:gd name="connsiteY3" fmla="*/ 0 h 2964180"/>
                    <a:gd name="connsiteX0" fmla="*/ 0 w 1278256"/>
                    <a:gd name="connsiteY0" fmla="*/ 2956560 h 2956560"/>
                    <a:gd name="connsiteX1" fmla="*/ 777240 w 1278256"/>
                    <a:gd name="connsiteY1" fmla="*/ 1249680 h 2956560"/>
                    <a:gd name="connsiteX2" fmla="*/ 1278256 w 1278256"/>
                    <a:gd name="connsiteY2" fmla="*/ 11431 h 2956560"/>
                    <a:gd name="connsiteX3" fmla="*/ 796290 w 127825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772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55396"/>
                    <a:gd name="connsiteY0" fmla="*/ 2956560 h 2956560"/>
                    <a:gd name="connsiteX1" fmla="*/ 739140 w 1255396"/>
                    <a:gd name="connsiteY1" fmla="*/ 1249680 h 2956560"/>
                    <a:gd name="connsiteX2" fmla="*/ 1255396 w 1255396"/>
                    <a:gd name="connsiteY2" fmla="*/ 80011 h 2956560"/>
                    <a:gd name="connsiteX3" fmla="*/ 796290 w 125539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40156"/>
                    <a:gd name="connsiteY0" fmla="*/ 2956560 h 2956560"/>
                    <a:gd name="connsiteX1" fmla="*/ 739140 w 1240156"/>
                    <a:gd name="connsiteY1" fmla="*/ 1249680 h 2956560"/>
                    <a:gd name="connsiteX2" fmla="*/ 1240156 w 1240156"/>
                    <a:gd name="connsiteY2" fmla="*/ 95251 h 2956560"/>
                    <a:gd name="connsiteX3" fmla="*/ 796290 w 1240156"/>
                    <a:gd name="connsiteY3" fmla="*/ 0 h 2956560"/>
                    <a:gd name="connsiteX0" fmla="*/ 0 w 1256538"/>
                    <a:gd name="connsiteY0" fmla="*/ 2956560 h 2956560"/>
                    <a:gd name="connsiteX1" fmla="*/ 739140 w 1256538"/>
                    <a:gd name="connsiteY1" fmla="*/ 1249680 h 2956560"/>
                    <a:gd name="connsiteX2" fmla="*/ 1240156 w 1256538"/>
                    <a:gd name="connsiteY2" fmla="*/ 95251 h 2956560"/>
                    <a:gd name="connsiteX3" fmla="*/ 796290 w 1256538"/>
                    <a:gd name="connsiteY3" fmla="*/ 0 h 2956560"/>
                    <a:gd name="connsiteX0" fmla="*/ 0 w 1246115"/>
                    <a:gd name="connsiteY0" fmla="*/ 2956560 h 2956560"/>
                    <a:gd name="connsiteX1" fmla="*/ 739140 w 1246115"/>
                    <a:gd name="connsiteY1" fmla="*/ 1249680 h 2956560"/>
                    <a:gd name="connsiteX2" fmla="*/ 1240156 w 1246115"/>
                    <a:gd name="connsiteY2" fmla="*/ 95251 h 2956560"/>
                    <a:gd name="connsiteX3" fmla="*/ 796290 w 1246115"/>
                    <a:gd name="connsiteY3" fmla="*/ 0 h 2956560"/>
                    <a:gd name="connsiteX0" fmla="*/ 0 w 1255930"/>
                    <a:gd name="connsiteY0" fmla="*/ 2956560 h 2956560"/>
                    <a:gd name="connsiteX1" fmla="*/ 739140 w 1255930"/>
                    <a:gd name="connsiteY1" fmla="*/ 1249680 h 2956560"/>
                    <a:gd name="connsiteX2" fmla="*/ 1240156 w 1255930"/>
                    <a:gd name="connsiteY2" fmla="*/ 95251 h 2956560"/>
                    <a:gd name="connsiteX3" fmla="*/ 796290 w 1255930"/>
                    <a:gd name="connsiteY3" fmla="*/ 0 h 2956560"/>
                    <a:gd name="connsiteX0" fmla="*/ 0 w 1322604"/>
                    <a:gd name="connsiteY0" fmla="*/ 2892471 h 2892471"/>
                    <a:gd name="connsiteX1" fmla="*/ 815439 w 1322604"/>
                    <a:gd name="connsiteY1" fmla="*/ 1249680 h 2892471"/>
                    <a:gd name="connsiteX2" fmla="*/ 1316455 w 1322604"/>
                    <a:gd name="connsiteY2" fmla="*/ 95251 h 2892471"/>
                    <a:gd name="connsiteX3" fmla="*/ 872589 w 1322604"/>
                    <a:gd name="connsiteY3" fmla="*/ 0 h 2892471"/>
                    <a:gd name="connsiteX0" fmla="*/ 0 w 1326529"/>
                    <a:gd name="connsiteY0" fmla="*/ 2892471 h 2892471"/>
                    <a:gd name="connsiteX1" fmla="*/ 968036 w 1326529"/>
                    <a:gd name="connsiteY1" fmla="*/ 1158125 h 2892471"/>
                    <a:gd name="connsiteX2" fmla="*/ 1316455 w 1326529"/>
                    <a:gd name="connsiteY2" fmla="*/ 95251 h 2892471"/>
                    <a:gd name="connsiteX3" fmla="*/ 872589 w 1326529"/>
                    <a:gd name="connsiteY3" fmla="*/ 0 h 2892471"/>
                    <a:gd name="connsiteX0" fmla="*/ 0 w 1334714"/>
                    <a:gd name="connsiteY0" fmla="*/ 2892471 h 2892471"/>
                    <a:gd name="connsiteX1" fmla="*/ 968036 w 1334714"/>
                    <a:gd name="connsiteY1" fmla="*/ 1158125 h 2892471"/>
                    <a:gd name="connsiteX2" fmla="*/ 1316455 w 1334714"/>
                    <a:gd name="connsiteY2" fmla="*/ 95251 h 2892471"/>
                    <a:gd name="connsiteX3" fmla="*/ 872589 w 1334714"/>
                    <a:gd name="connsiteY3" fmla="*/ 0 h 2892471"/>
                    <a:gd name="connsiteX0" fmla="*/ 0 w 1328352"/>
                    <a:gd name="connsiteY0" fmla="*/ 2892471 h 2892471"/>
                    <a:gd name="connsiteX1" fmla="*/ 887922 w 1328352"/>
                    <a:gd name="connsiteY1" fmla="*/ 1191715 h 2892471"/>
                    <a:gd name="connsiteX2" fmla="*/ 1316455 w 1328352"/>
                    <a:gd name="connsiteY2" fmla="*/ 95251 h 2892471"/>
                    <a:gd name="connsiteX3" fmla="*/ 872589 w 1328352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6997"/>
                    <a:gd name="connsiteY0" fmla="*/ 2892471 h 2892471"/>
                    <a:gd name="connsiteX1" fmla="*/ 887922 w 1326997"/>
                    <a:gd name="connsiteY1" fmla="*/ 1191715 h 2892471"/>
                    <a:gd name="connsiteX2" fmla="*/ 1316455 w 1326997"/>
                    <a:gd name="connsiteY2" fmla="*/ 95251 h 2892471"/>
                    <a:gd name="connsiteX3" fmla="*/ 872589 w 1326997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25911"/>
                    <a:gd name="connsiteY0" fmla="*/ 2892471 h 2892471"/>
                    <a:gd name="connsiteX1" fmla="*/ 887922 w 1325911"/>
                    <a:gd name="connsiteY1" fmla="*/ 1191715 h 2892471"/>
                    <a:gd name="connsiteX2" fmla="*/ 1316455 w 1325911"/>
                    <a:gd name="connsiteY2" fmla="*/ 95251 h 2892471"/>
                    <a:gd name="connsiteX3" fmla="*/ 872589 w 1325911"/>
                    <a:gd name="connsiteY3" fmla="*/ 0 h 2892471"/>
                    <a:gd name="connsiteX0" fmla="*/ 0 w 1364797"/>
                    <a:gd name="connsiteY0" fmla="*/ 2892471 h 2892471"/>
                    <a:gd name="connsiteX1" fmla="*/ 887922 w 1364797"/>
                    <a:gd name="connsiteY1" fmla="*/ 1191715 h 2892471"/>
                    <a:gd name="connsiteX2" fmla="*/ 1316455 w 1364797"/>
                    <a:gd name="connsiteY2" fmla="*/ 95251 h 2892471"/>
                    <a:gd name="connsiteX3" fmla="*/ 872589 w 1364797"/>
                    <a:gd name="connsiteY3" fmla="*/ 0 h 2892471"/>
                    <a:gd name="connsiteX0" fmla="*/ 0 w 1339004"/>
                    <a:gd name="connsiteY0" fmla="*/ 2892471 h 2892471"/>
                    <a:gd name="connsiteX1" fmla="*/ 887922 w 1339004"/>
                    <a:gd name="connsiteY1" fmla="*/ 1191715 h 2892471"/>
                    <a:gd name="connsiteX2" fmla="*/ 1316455 w 1339004"/>
                    <a:gd name="connsiteY2" fmla="*/ 95251 h 2892471"/>
                    <a:gd name="connsiteX3" fmla="*/ 872589 w 1339004"/>
                    <a:gd name="connsiteY3" fmla="*/ 0 h 2892471"/>
                    <a:gd name="connsiteX0" fmla="*/ 0 w 1339580"/>
                    <a:gd name="connsiteY0" fmla="*/ 2892471 h 2892471"/>
                    <a:gd name="connsiteX1" fmla="*/ 896505 w 1339580"/>
                    <a:gd name="connsiteY1" fmla="*/ 1191715 h 2892471"/>
                    <a:gd name="connsiteX2" fmla="*/ 1316455 w 1339580"/>
                    <a:gd name="connsiteY2" fmla="*/ 95251 h 2892471"/>
                    <a:gd name="connsiteX3" fmla="*/ 872589 w 1339580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4837"/>
                    <a:gd name="connsiteY0" fmla="*/ 2892471 h 2892471"/>
                    <a:gd name="connsiteX1" fmla="*/ 896505 w 1344837"/>
                    <a:gd name="connsiteY1" fmla="*/ 1191715 h 2892471"/>
                    <a:gd name="connsiteX2" fmla="*/ 1316455 w 1344837"/>
                    <a:gd name="connsiteY2" fmla="*/ 95251 h 2892471"/>
                    <a:gd name="connsiteX3" fmla="*/ 872589 w 1344837"/>
                    <a:gd name="connsiteY3" fmla="*/ 0 h 2892471"/>
                    <a:gd name="connsiteX0" fmla="*/ 0 w 1346248"/>
                    <a:gd name="connsiteY0" fmla="*/ 2892471 h 2892471"/>
                    <a:gd name="connsiteX1" fmla="*/ 896505 w 1346248"/>
                    <a:gd name="connsiteY1" fmla="*/ 1191715 h 2892471"/>
                    <a:gd name="connsiteX2" fmla="*/ 1316455 w 1346248"/>
                    <a:gd name="connsiteY2" fmla="*/ 95251 h 2892471"/>
                    <a:gd name="connsiteX3" fmla="*/ 872589 w 1346248"/>
                    <a:gd name="connsiteY3" fmla="*/ 0 h 2892471"/>
                    <a:gd name="connsiteX0" fmla="*/ 8 w 1346256"/>
                    <a:gd name="connsiteY0" fmla="*/ 2892471 h 2892471"/>
                    <a:gd name="connsiteX1" fmla="*/ 896513 w 1346256"/>
                    <a:gd name="connsiteY1" fmla="*/ 1191715 h 2892471"/>
                    <a:gd name="connsiteX2" fmla="*/ 1316463 w 1346256"/>
                    <a:gd name="connsiteY2" fmla="*/ 95251 h 2892471"/>
                    <a:gd name="connsiteX3" fmla="*/ 872597 w 1346256"/>
                    <a:gd name="connsiteY3" fmla="*/ 0 h 2892471"/>
                    <a:gd name="connsiteX0" fmla="*/ 8 w 1335523"/>
                    <a:gd name="connsiteY0" fmla="*/ 2892471 h 2892471"/>
                    <a:gd name="connsiteX1" fmla="*/ 896513 w 1335523"/>
                    <a:gd name="connsiteY1" fmla="*/ 1191715 h 2892471"/>
                    <a:gd name="connsiteX2" fmla="*/ 1316463 w 1335523"/>
                    <a:gd name="connsiteY2" fmla="*/ 95251 h 2892471"/>
                    <a:gd name="connsiteX3" fmla="*/ 872597 w 1335523"/>
                    <a:gd name="connsiteY3" fmla="*/ 0 h 2892471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06931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8 w 1335523"/>
                    <a:gd name="connsiteY0" fmla="*/ 3053699 h 3053699"/>
                    <a:gd name="connsiteX1" fmla="*/ 896513 w 1335523"/>
                    <a:gd name="connsiteY1" fmla="*/ 1352943 h 3053699"/>
                    <a:gd name="connsiteX2" fmla="*/ 1316463 w 1335523"/>
                    <a:gd name="connsiteY2" fmla="*/ 256479 h 3053699"/>
                    <a:gd name="connsiteX3" fmla="*/ 915515 w 1335523"/>
                    <a:gd name="connsiteY3" fmla="*/ 0 h 3053699"/>
                    <a:gd name="connsiteX0" fmla="*/ 0 w 1335515"/>
                    <a:gd name="connsiteY0" fmla="*/ 3053699 h 3053699"/>
                    <a:gd name="connsiteX1" fmla="*/ 896505 w 1335515"/>
                    <a:gd name="connsiteY1" fmla="*/ 1352943 h 3053699"/>
                    <a:gd name="connsiteX2" fmla="*/ 1316455 w 1335515"/>
                    <a:gd name="connsiteY2" fmla="*/ 256479 h 3053699"/>
                    <a:gd name="connsiteX3" fmla="*/ 915507 w 1335515"/>
                    <a:gd name="connsiteY3" fmla="*/ 0 h 3053699"/>
                    <a:gd name="connsiteX0" fmla="*/ 0 w 1227923"/>
                    <a:gd name="connsiteY0" fmla="*/ 3053699 h 3053699"/>
                    <a:gd name="connsiteX1" fmla="*/ 896505 w 1227923"/>
                    <a:gd name="connsiteY1" fmla="*/ 1352943 h 3053699"/>
                    <a:gd name="connsiteX2" fmla="*/ 1212715 w 1227923"/>
                    <a:gd name="connsiteY2" fmla="*/ 521834 h 3053699"/>
                    <a:gd name="connsiteX3" fmla="*/ 915507 w 1227923"/>
                    <a:gd name="connsiteY3" fmla="*/ 0 h 3053699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27923"/>
                    <a:gd name="connsiteY0" fmla="*/ 2993238 h 2993238"/>
                    <a:gd name="connsiteX1" fmla="*/ 896505 w 1227923"/>
                    <a:gd name="connsiteY1" fmla="*/ 1292482 h 2993238"/>
                    <a:gd name="connsiteX2" fmla="*/ 1212715 w 1227923"/>
                    <a:gd name="connsiteY2" fmla="*/ 461373 h 2993238"/>
                    <a:gd name="connsiteX3" fmla="*/ 992185 w 1227923"/>
                    <a:gd name="connsiteY3" fmla="*/ 0 h 2993238"/>
                    <a:gd name="connsiteX0" fmla="*/ 0 w 1219421"/>
                    <a:gd name="connsiteY0" fmla="*/ 2993238 h 2993238"/>
                    <a:gd name="connsiteX1" fmla="*/ 896505 w 1219421"/>
                    <a:gd name="connsiteY1" fmla="*/ 1292482 h 2993238"/>
                    <a:gd name="connsiteX2" fmla="*/ 1212715 w 1219421"/>
                    <a:gd name="connsiteY2" fmla="*/ 461373 h 2993238"/>
                    <a:gd name="connsiteX3" fmla="*/ 992185 w 1219421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403"/>
                    <a:gd name="connsiteY0" fmla="*/ 2993238 h 2993238"/>
                    <a:gd name="connsiteX1" fmla="*/ 896505 w 1214403"/>
                    <a:gd name="connsiteY1" fmla="*/ 1292482 h 2993238"/>
                    <a:gd name="connsiteX2" fmla="*/ 1212715 w 1214403"/>
                    <a:gd name="connsiteY2" fmla="*/ 461373 h 2993238"/>
                    <a:gd name="connsiteX3" fmla="*/ 992185 w 1214403"/>
                    <a:gd name="connsiteY3" fmla="*/ 0 h 2993238"/>
                    <a:gd name="connsiteX0" fmla="*/ 0 w 1214133"/>
                    <a:gd name="connsiteY0" fmla="*/ 2993238 h 2993238"/>
                    <a:gd name="connsiteX1" fmla="*/ 896505 w 1214133"/>
                    <a:gd name="connsiteY1" fmla="*/ 1292482 h 2993238"/>
                    <a:gd name="connsiteX2" fmla="*/ 1212715 w 1214133"/>
                    <a:gd name="connsiteY2" fmla="*/ 461373 h 2993238"/>
                    <a:gd name="connsiteX3" fmla="*/ 992185 w 1214133"/>
                    <a:gd name="connsiteY3" fmla="*/ 0 h 2993238"/>
                    <a:gd name="connsiteX0" fmla="*/ 0 w 1212765"/>
                    <a:gd name="connsiteY0" fmla="*/ 2993238 h 2993238"/>
                    <a:gd name="connsiteX1" fmla="*/ 896505 w 1212765"/>
                    <a:gd name="connsiteY1" fmla="*/ 1292482 h 2993238"/>
                    <a:gd name="connsiteX2" fmla="*/ 1212715 w 1212765"/>
                    <a:gd name="connsiteY2" fmla="*/ 461373 h 2993238"/>
                    <a:gd name="connsiteX3" fmla="*/ 992185 w 1212765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12821"/>
                    <a:gd name="connsiteY0" fmla="*/ 2993238 h 2993238"/>
                    <a:gd name="connsiteX1" fmla="*/ 896505 w 1212821"/>
                    <a:gd name="connsiteY1" fmla="*/ 1292482 h 2993238"/>
                    <a:gd name="connsiteX2" fmla="*/ 1212715 w 1212821"/>
                    <a:gd name="connsiteY2" fmla="*/ 461373 h 2993238"/>
                    <a:gd name="connsiteX3" fmla="*/ 992185 w 1212821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206055"/>
                    <a:gd name="connsiteY0" fmla="*/ 2993238 h 2993238"/>
                    <a:gd name="connsiteX1" fmla="*/ 889739 w 1206055"/>
                    <a:gd name="connsiteY1" fmla="*/ 1292482 h 2993238"/>
                    <a:gd name="connsiteX2" fmla="*/ 1205949 w 1206055"/>
                    <a:gd name="connsiteY2" fmla="*/ 461373 h 2993238"/>
                    <a:gd name="connsiteX3" fmla="*/ 985419 w 1206055"/>
                    <a:gd name="connsiteY3" fmla="*/ 0 h 2993238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420"/>
                    <a:gd name="connsiteY0" fmla="*/ 2989879 h 2989879"/>
                    <a:gd name="connsiteX1" fmla="*/ 883104 w 1199420"/>
                    <a:gd name="connsiteY1" fmla="*/ 1292482 h 2989879"/>
                    <a:gd name="connsiteX2" fmla="*/ 1199314 w 1199420"/>
                    <a:gd name="connsiteY2" fmla="*/ 461373 h 2989879"/>
                    <a:gd name="connsiteX3" fmla="*/ 978784 w 1199420"/>
                    <a:gd name="connsiteY3" fmla="*/ 0 h 2989879"/>
                    <a:gd name="connsiteX0" fmla="*/ 0 w 1199620"/>
                    <a:gd name="connsiteY0" fmla="*/ 2989879 h 2989879"/>
                    <a:gd name="connsiteX1" fmla="*/ 883104 w 1199620"/>
                    <a:gd name="connsiteY1" fmla="*/ 1292482 h 2989879"/>
                    <a:gd name="connsiteX2" fmla="*/ 1199314 w 1199620"/>
                    <a:gd name="connsiteY2" fmla="*/ 461373 h 2989879"/>
                    <a:gd name="connsiteX3" fmla="*/ 978784 w 1199620"/>
                    <a:gd name="connsiteY3" fmla="*/ 0 h 2989879"/>
                    <a:gd name="connsiteX0" fmla="*/ 0 w 1232827"/>
                    <a:gd name="connsiteY0" fmla="*/ 2959648 h 2959648"/>
                    <a:gd name="connsiteX1" fmla="*/ 883104 w 1232827"/>
                    <a:gd name="connsiteY1" fmla="*/ 1262251 h 2959648"/>
                    <a:gd name="connsiteX2" fmla="*/ 1199314 w 1232827"/>
                    <a:gd name="connsiteY2" fmla="*/ 431142 h 2959648"/>
                    <a:gd name="connsiteX3" fmla="*/ 1110114 w 1232827"/>
                    <a:gd name="connsiteY3" fmla="*/ 0 h 2959648"/>
                    <a:gd name="connsiteX0" fmla="*/ 0 w 1207841"/>
                    <a:gd name="connsiteY0" fmla="*/ 2959648 h 2959648"/>
                    <a:gd name="connsiteX1" fmla="*/ 883104 w 1207841"/>
                    <a:gd name="connsiteY1" fmla="*/ 1262251 h 2959648"/>
                    <a:gd name="connsiteX2" fmla="*/ 1199314 w 1207841"/>
                    <a:gd name="connsiteY2" fmla="*/ 431142 h 2959648"/>
                    <a:gd name="connsiteX3" fmla="*/ 1110114 w 1207841"/>
                    <a:gd name="connsiteY3" fmla="*/ 0 h 2959648"/>
                    <a:gd name="connsiteX0" fmla="*/ 0 w 1200277"/>
                    <a:gd name="connsiteY0" fmla="*/ 2959648 h 2959648"/>
                    <a:gd name="connsiteX1" fmla="*/ 883104 w 1200277"/>
                    <a:gd name="connsiteY1" fmla="*/ 1262251 h 2959648"/>
                    <a:gd name="connsiteX2" fmla="*/ 1199314 w 1200277"/>
                    <a:gd name="connsiteY2" fmla="*/ 431142 h 2959648"/>
                    <a:gd name="connsiteX3" fmla="*/ 1110114 w 1200277"/>
                    <a:gd name="connsiteY3" fmla="*/ 0 h 2959648"/>
                    <a:gd name="connsiteX0" fmla="*/ 0 w 1207841"/>
                    <a:gd name="connsiteY0" fmla="*/ 2952929 h 2952929"/>
                    <a:gd name="connsiteX1" fmla="*/ 883104 w 1207841"/>
                    <a:gd name="connsiteY1" fmla="*/ 1255532 h 2952929"/>
                    <a:gd name="connsiteX2" fmla="*/ 1199314 w 1207841"/>
                    <a:gd name="connsiteY2" fmla="*/ 424423 h 2952929"/>
                    <a:gd name="connsiteX3" fmla="*/ 1110114 w 1207841"/>
                    <a:gd name="connsiteY3" fmla="*/ 0 h 2952929"/>
                    <a:gd name="connsiteX0" fmla="*/ 0 w 1209964"/>
                    <a:gd name="connsiteY0" fmla="*/ 2952929 h 2952929"/>
                    <a:gd name="connsiteX1" fmla="*/ 883104 w 1209964"/>
                    <a:gd name="connsiteY1" fmla="*/ 1255532 h 2952929"/>
                    <a:gd name="connsiteX2" fmla="*/ 1199314 w 1209964"/>
                    <a:gd name="connsiteY2" fmla="*/ 424423 h 2952929"/>
                    <a:gd name="connsiteX3" fmla="*/ 1110114 w 1209964"/>
                    <a:gd name="connsiteY3" fmla="*/ 0 h 2952929"/>
                    <a:gd name="connsiteX0" fmla="*/ 0 w 1199388"/>
                    <a:gd name="connsiteY0" fmla="*/ 2952929 h 2952929"/>
                    <a:gd name="connsiteX1" fmla="*/ 883104 w 1199388"/>
                    <a:gd name="connsiteY1" fmla="*/ 1255532 h 2952929"/>
                    <a:gd name="connsiteX2" fmla="*/ 1199314 w 1199388"/>
                    <a:gd name="connsiteY2" fmla="*/ 424423 h 2952929"/>
                    <a:gd name="connsiteX3" fmla="*/ 1110114 w 1199388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8417"/>
                    <a:gd name="connsiteY0" fmla="*/ 2952929 h 2952929"/>
                    <a:gd name="connsiteX1" fmla="*/ 907825 w 1208417"/>
                    <a:gd name="connsiteY1" fmla="*/ 1305916 h 2952929"/>
                    <a:gd name="connsiteX2" fmla="*/ 1199314 w 1208417"/>
                    <a:gd name="connsiteY2" fmla="*/ 424423 h 2952929"/>
                    <a:gd name="connsiteX3" fmla="*/ 1110114 w 1208417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200008"/>
                    <a:gd name="connsiteY0" fmla="*/ 2952929 h 2952929"/>
                    <a:gd name="connsiteX1" fmla="*/ 907825 w 1200008"/>
                    <a:gd name="connsiteY1" fmla="*/ 1305916 h 2952929"/>
                    <a:gd name="connsiteX2" fmla="*/ 1199314 w 1200008"/>
                    <a:gd name="connsiteY2" fmla="*/ 424423 h 2952929"/>
                    <a:gd name="connsiteX3" fmla="*/ 1110114 w 1200008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199894"/>
                    <a:gd name="connsiteY0" fmla="*/ 2952929 h 2952929"/>
                    <a:gd name="connsiteX1" fmla="*/ 907825 w 1199894"/>
                    <a:gd name="connsiteY1" fmla="*/ 1305916 h 2952929"/>
                    <a:gd name="connsiteX2" fmla="*/ 1199314 w 1199894"/>
                    <a:gd name="connsiteY2" fmla="*/ 424423 h 2952929"/>
                    <a:gd name="connsiteX3" fmla="*/ 1110114 w 1199894"/>
                    <a:gd name="connsiteY3" fmla="*/ 0 h 2952929"/>
                    <a:gd name="connsiteX0" fmla="*/ 0 w 1209350"/>
                    <a:gd name="connsiteY0" fmla="*/ 2952929 h 2952929"/>
                    <a:gd name="connsiteX1" fmla="*/ 880014 w 1209350"/>
                    <a:gd name="connsiteY1" fmla="*/ 1860214 h 2952929"/>
                    <a:gd name="connsiteX2" fmla="*/ 1199314 w 1209350"/>
                    <a:gd name="connsiteY2" fmla="*/ 424423 h 2952929"/>
                    <a:gd name="connsiteX3" fmla="*/ 1110114 w 1209350"/>
                    <a:gd name="connsiteY3" fmla="*/ 0 h 2952929"/>
                    <a:gd name="connsiteX0" fmla="*/ 0 w 1169489"/>
                    <a:gd name="connsiteY0" fmla="*/ 2952929 h 2952929"/>
                    <a:gd name="connsiteX1" fmla="*/ 880014 w 1169489"/>
                    <a:gd name="connsiteY1" fmla="*/ 1860214 h 2952929"/>
                    <a:gd name="connsiteX2" fmla="*/ 1152963 w 1169489"/>
                    <a:gd name="connsiteY2" fmla="*/ 931210 h 2952929"/>
                    <a:gd name="connsiteX3" fmla="*/ 1110114 w 1169489"/>
                    <a:gd name="connsiteY3" fmla="*/ 0 h 2952929"/>
                    <a:gd name="connsiteX0" fmla="*/ 0 w 1174077"/>
                    <a:gd name="connsiteY0" fmla="*/ 2947651 h 2947651"/>
                    <a:gd name="connsiteX1" fmla="*/ 880014 w 1174077"/>
                    <a:gd name="connsiteY1" fmla="*/ 1854936 h 2947651"/>
                    <a:gd name="connsiteX2" fmla="*/ 1152963 w 1174077"/>
                    <a:gd name="connsiteY2" fmla="*/ 925932 h 2947651"/>
                    <a:gd name="connsiteX3" fmla="*/ 1124019 w 1174077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77402"/>
                    <a:gd name="connsiteY0" fmla="*/ 2947651 h 2947651"/>
                    <a:gd name="connsiteX1" fmla="*/ 880014 w 1177402"/>
                    <a:gd name="connsiteY1" fmla="*/ 1854936 h 2947651"/>
                    <a:gd name="connsiteX2" fmla="*/ 1157598 w 1177402"/>
                    <a:gd name="connsiteY2" fmla="*/ 947048 h 2947651"/>
                    <a:gd name="connsiteX3" fmla="*/ 1124019 w 1177402"/>
                    <a:gd name="connsiteY3" fmla="*/ 0 h 2947651"/>
                    <a:gd name="connsiteX0" fmla="*/ 0 w 1181521"/>
                    <a:gd name="connsiteY0" fmla="*/ 2947651 h 2947651"/>
                    <a:gd name="connsiteX1" fmla="*/ 824385 w 1181521"/>
                    <a:gd name="connsiteY1" fmla="*/ 2168287 h 2947651"/>
                    <a:gd name="connsiteX2" fmla="*/ 1157598 w 1181521"/>
                    <a:gd name="connsiteY2" fmla="*/ 947048 h 2947651"/>
                    <a:gd name="connsiteX3" fmla="*/ 1124019 w 1181521"/>
                    <a:gd name="connsiteY3" fmla="*/ 0 h 2947651"/>
                    <a:gd name="connsiteX0" fmla="*/ 0 w 1186934"/>
                    <a:gd name="connsiteY0" fmla="*/ 2947651 h 2947651"/>
                    <a:gd name="connsiteX1" fmla="*/ 824385 w 1186934"/>
                    <a:gd name="connsiteY1" fmla="*/ 2168287 h 2947651"/>
                    <a:gd name="connsiteX2" fmla="*/ 1157598 w 1186934"/>
                    <a:gd name="connsiteY2" fmla="*/ 947048 h 2947651"/>
                    <a:gd name="connsiteX3" fmla="*/ 1138324 w 1186934"/>
                    <a:gd name="connsiteY3" fmla="*/ 0 h 2947651"/>
                    <a:gd name="connsiteX0" fmla="*/ 0 w 1180325"/>
                    <a:gd name="connsiteY0" fmla="*/ 2947651 h 2947651"/>
                    <a:gd name="connsiteX1" fmla="*/ 824385 w 1180325"/>
                    <a:gd name="connsiteY1" fmla="*/ 2168287 h 2947651"/>
                    <a:gd name="connsiteX2" fmla="*/ 1157598 w 1180325"/>
                    <a:gd name="connsiteY2" fmla="*/ 947048 h 2947651"/>
                    <a:gd name="connsiteX3" fmla="*/ 1138324 w 1180325"/>
                    <a:gd name="connsiteY3" fmla="*/ 0 h 2947651"/>
                    <a:gd name="connsiteX0" fmla="*/ 0 w 1183528"/>
                    <a:gd name="connsiteY0" fmla="*/ 2940688 h 2940688"/>
                    <a:gd name="connsiteX1" fmla="*/ 824385 w 1183528"/>
                    <a:gd name="connsiteY1" fmla="*/ 2161324 h 2940688"/>
                    <a:gd name="connsiteX2" fmla="*/ 1157598 w 1183528"/>
                    <a:gd name="connsiteY2" fmla="*/ 940085 h 2940688"/>
                    <a:gd name="connsiteX3" fmla="*/ 1147860 w 1183528"/>
                    <a:gd name="connsiteY3" fmla="*/ 0 h 2940688"/>
                    <a:gd name="connsiteX0" fmla="*/ 0 w 1180197"/>
                    <a:gd name="connsiteY0" fmla="*/ 2940688 h 2940688"/>
                    <a:gd name="connsiteX1" fmla="*/ 824385 w 1180197"/>
                    <a:gd name="connsiteY1" fmla="*/ 2161324 h 2940688"/>
                    <a:gd name="connsiteX2" fmla="*/ 1152829 w 1180197"/>
                    <a:gd name="connsiteY2" fmla="*/ 954012 h 2940688"/>
                    <a:gd name="connsiteX3" fmla="*/ 1147860 w 1180197"/>
                    <a:gd name="connsiteY3" fmla="*/ 0 h 2940688"/>
                    <a:gd name="connsiteX0" fmla="*/ 0 w 1169125"/>
                    <a:gd name="connsiteY0" fmla="*/ 2940688 h 2940688"/>
                    <a:gd name="connsiteX1" fmla="*/ 824385 w 1169125"/>
                    <a:gd name="connsiteY1" fmla="*/ 2161324 h 2940688"/>
                    <a:gd name="connsiteX2" fmla="*/ 1152829 w 1169125"/>
                    <a:gd name="connsiteY2" fmla="*/ 954012 h 2940688"/>
                    <a:gd name="connsiteX3" fmla="*/ 1147860 w 1169125"/>
                    <a:gd name="connsiteY3" fmla="*/ 0 h 2940688"/>
                    <a:gd name="connsiteX0" fmla="*/ 0 w 1180196"/>
                    <a:gd name="connsiteY0" fmla="*/ 2905872 h 2905872"/>
                    <a:gd name="connsiteX1" fmla="*/ 824385 w 1180196"/>
                    <a:gd name="connsiteY1" fmla="*/ 2126508 h 2905872"/>
                    <a:gd name="connsiteX2" fmla="*/ 1152829 w 1180196"/>
                    <a:gd name="connsiteY2" fmla="*/ 919196 h 2905872"/>
                    <a:gd name="connsiteX3" fmla="*/ 1147860 w 1180196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4627"/>
                    <a:gd name="connsiteY0" fmla="*/ 2905872 h 2905872"/>
                    <a:gd name="connsiteX1" fmla="*/ 824385 w 1174627"/>
                    <a:gd name="connsiteY1" fmla="*/ 2126508 h 2905872"/>
                    <a:gd name="connsiteX2" fmla="*/ 1152829 w 1174627"/>
                    <a:gd name="connsiteY2" fmla="*/ 919196 h 2905872"/>
                    <a:gd name="connsiteX3" fmla="*/ 1147860 w 1174627"/>
                    <a:gd name="connsiteY3" fmla="*/ 0 h 2905872"/>
                    <a:gd name="connsiteX0" fmla="*/ 0 w 1171864"/>
                    <a:gd name="connsiteY0" fmla="*/ 2905872 h 2905872"/>
                    <a:gd name="connsiteX1" fmla="*/ 824385 w 1171864"/>
                    <a:gd name="connsiteY1" fmla="*/ 2126508 h 2905872"/>
                    <a:gd name="connsiteX2" fmla="*/ 1152829 w 1171864"/>
                    <a:gd name="connsiteY2" fmla="*/ 919196 h 2905872"/>
                    <a:gd name="connsiteX3" fmla="*/ 1147860 w 1171864"/>
                    <a:gd name="connsiteY3" fmla="*/ 0 h 2905872"/>
                    <a:gd name="connsiteX0" fmla="*/ 0 w 1180782"/>
                    <a:gd name="connsiteY0" fmla="*/ 2905872 h 2905872"/>
                    <a:gd name="connsiteX1" fmla="*/ 816394 w 1180782"/>
                    <a:gd name="connsiteY1" fmla="*/ 2289888 h 2905872"/>
                    <a:gd name="connsiteX2" fmla="*/ 1152829 w 1180782"/>
                    <a:gd name="connsiteY2" fmla="*/ 919196 h 2905872"/>
                    <a:gd name="connsiteX3" fmla="*/ 1147860 w 1180782"/>
                    <a:gd name="connsiteY3" fmla="*/ 0 h 2905872"/>
                    <a:gd name="connsiteX0" fmla="*/ 0 w 1162990"/>
                    <a:gd name="connsiteY0" fmla="*/ 2905872 h 2905872"/>
                    <a:gd name="connsiteX1" fmla="*/ 816394 w 1162990"/>
                    <a:gd name="connsiteY1" fmla="*/ 2289888 h 2905872"/>
                    <a:gd name="connsiteX2" fmla="*/ 1120865 w 1162990"/>
                    <a:gd name="connsiteY2" fmla="*/ 1072965 h 2905872"/>
                    <a:gd name="connsiteX3" fmla="*/ 1147860 w 1162990"/>
                    <a:gd name="connsiteY3" fmla="*/ 0 h 2905872"/>
                    <a:gd name="connsiteX0" fmla="*/ 0 w 1161665"/>
                    <a:gd name="connsiteY0" fmla="*/ 2905872 h 2905872"/>
                    <a:gd name="connsiteX1" fmla="*/ 816394 w 1161665"/>
                    <a:gd name="connsiteY1" fmla="*/ 2289888 h 2905872"/>
                    <a:gd name="connsiteX2" fmla="*/ 1120865 w 1161665"/>
                    <a:gd name="connsiteY2" fmla="*/ 1072965 h 2905872"/>
                    <a:gd name="connsiteX3" fmla="*/ 1147860 w 1161665"/>
                    <a:gd name="connsiteY3" fmla="*/ 0 h 2905872"/>
                    <a:gd name="connsiteX0" fmla="*/ 0 w 1161134"/>
                    <a:gd name="connsiteY0" fmla="*/ 2905872 h 2905872"/>
                    <a:gd name="connsiteX1" fmla="*/ 826203 w 1161134"/>
                    <a:gd name="connsiteY1" fmla="*/ 2558981 h 2905872"/>
                    <a:gd name="connsiteX2" fmla="*/ 1120865 w 1161134"/>
                    <a:gd name="connsiteY2" fmla="*/ 1072965 h 2905872"/>
                    <a:gd name="connsiteX3" fmla="*/ 1147860 w 1161134"/>
                    <a:gd name="connsiteY3" fmla="*/ 0 h 2905872"/>
                    <a:gd name="connsiteX0" fmla="*/ 0 w 1153245"/>
                    <a:gd name="connsiteY0" fmla="*/ 2905872 h 2905872"/>
                    <a:gd name="connsiteX1" fmla="*/ 826203 w 1153245"/>
                    <a:gd name="connsiteY1" fmla="*/ 2558981 h 2905872"/>
                    <a:gd name="connsiteX2" fmla="*/ 1088167 w 1153245"/>
                    <a:gd name="connsiteY2" fmla="*/ 1470204 h 2905872"/>
                    <a:gd name="connsiteX3" fmla="*/ 1147860 w 1153245"/>
                    <a:gd name="connsiteY3" fmla="*/ 0 h 2905872"/>
                    <a:gd name="connsiteX0" fmla="*/ 0 w 1177565"/>
                    <a:gd name="connsiteY0" fmla="*/ 2700847 h 2700847"/>
                    <a:gd name="connsiteX1" fmla="*/ 826203 w 1177565"/>
                    <a:gd name="connsiteY1" fmla="*/ 2353956 h 2700847"/>
                    <a:gd name="connsiteX2" fmla="*/ 1088167 w 1177565"/>
                    <a:gd name="connsiteY2" fmla="*/ 1265179 h 2700847"/>
                    <a:gd name="connsiteX3" fmla="*/ 1174018 w 1177565"/>
                    <a:gd name="connsiteY3" fmla="*/ 0 h 2700847"/>
                    <a:gd name="connsiteX0" fmla="*/ 0 w 1169825"/>
                    <a:gd name="connsiteY0" fmla="*/ 2726472 h 2726472"/>
                    <a:gd name="connsiteX1" fmla="*/ 826203 w 1169825"/>
                    <a:gd name="connsiteY1" fmla="*/ 2379581 h 2726472"/>
                    <a:gd name="connsiteX2" fmla="*/ 1088167 w 1169825"/>
                    <a:gd name="connsiteY2" fmla="*/ 1290804 h 2726472"/>
                    <a:gd name="connsiteX3" fmla="*/ 1165844 w 1169825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165844"/>
                    <a:gd name="connsiteY0" fmla="*/ 2726472 h 2726472"/>
                    <a:gd name="connsiteX1" fmla="*/ 826203 w 1165844"/>
                    <a:gd name="connsiteY1" fmla="*/ 2379581 h 2726472"/>
                    <a:gd name="connsiteX2" fmla="*/ 1088167 w 1165844"/>
                    <a:gd name="connsiteY2" fmla="*/ 1290804 h 2726472"/>
                    <a:gd name="connsiteX3" fmla="*/ 1165844 w 1165844"/>
                    <a:gd name="connsiteY3" fmla="*/ 0 h 2726472"/>
                    <a:gd name="connsiteX0" fmla="*/ 0 w 1012166"/>
                    <a:gd name="connsiteY0" fmla="*/ 12662 h 3982271"/>
                    <a:gd name="connsiteX1" fmla="*/ 672525 w 1012166"/>
                    <a:gd name="connsiteY1" fmla="*/ 3881605 h 3982271"/>
                    <a:gd name="connsiteX2" fmla="*/ 934489 w 1012166"/>
                    <a:gd name="connsiteY2" fmla="*/ 2792828 h 3982271"/>
                    <a:gd name="connsiteX3" fmla="*/ 1012166 w 1012166"/>
                    <a:gd name="connsiteY3" fmla="*/ 1502024 h 3982271"/>
                    <a:gd name="connsiteX0" fmla="*/ 0 w 1012166"/>
                    <a:gd name="connsiteY0" fmla="*/ 267561 h 3086929"/>
                    <a:gd name="connsiteX1" fmla="*/ 489419 w 1012166"/>
                    <a:gd name="connsiteY1" fmla="*/ 279464 h 3086929"/>
                    <a:gd name="connsiteX2" fmla="*/ 934489 w 1012166"/>
                    <a:gd name="connsiteY2" fmla="*/ 3047727 h 3086929"/>
                    <a:gd name="connsiteX3" fmla="*/ 1012166 w 1012166"/>
                    <a:gd name="connsiteY3" fmla="*/ 1756923 h 3086929"/>
                    <a:gd name="connsiteX0" fmla="*/ 0 w 1012166"/>
                    <a:gd name="connsiteY0" fmla="*/ 177145 h 1950335"/>
                    <a:gd name="connsiteX1" fmla="*/ 489419 w 1012166"/>
                    <a:gd name="connsiteY1" fmla="*/ 189048 h 1950335"/>
                    <a:gd name="connsiteX2" fmla="*/ 774271 w 1012166"/>
                    <a:gd name="connsiteY2" fmla="*/ 1573389 h 1950335"/>
                    <a:gd name="connsiteX3" fmla="*/ 1012166 w 1012166"/>
                    <a:gd name="connsiteY3" fmla="*/ 1666507 h 1950335"/>
                    <a:gd name="connsiteX0" fmla="*/ 0 w 1012166"/>
                    <a:gd name="connsiteY0" fmla="*/ 177145 h 1843603"/>
                    <a:gd name="connsiteX1" fmla="*/ 489419 w 1012166"/>
                    <a:gd name="connsiteY1" fmla="*/ 189048 h 1843603"/>
                    <a:gd name="connsiteX2" fmla="*/ 774271 w 1012166"/>
                    <a:gd name="connsiteY2" fmla="*/ 1573389 h 1843603"/>
                    <a:gd name="connsiteX3" fmla="*/ 1012166 w 1012166"/>
                    <a:gd name="connsiteY3" fmla="*/ 1666507 h 1843603"/>
                    <a:gd name="connsiteX0" fmla="*/ 0 w 1012166"/>
                    <a:gd name="connsiteY0" fmla="*/ 185351 h 1851809"/>
                    <a:gd name="connsiteX1" fmla="*/ 489419 w 1012166"/>
                    <a:gd name="connsiteY1" fmla="*/ 197254 h 1851809"/>
                    <a:gd name="connsiteX2" fmla="*/ 774271 w 1012166"/>
                    <a:gd name="connsiteY2" fmla="*/ 1581595 h 1851809"/>
                    <a:gd name="connsiteX3" fmla="*/ 1012166 w 1012166"/>
                    <a:gd name="connsiteY3" fmla="*/ 1674713 h 1851809"/>
                    <a:gd name="connsiteX0" fmla="*/ 0 w 1012166"/>
                    <a:gd name="connsiteY0" fmla="*/ 175649 h 1842107"/>
                    <a:gd name="connsiteX1" fmla="*/ 489419 w 1012166"/>
                    <a:gd name="connsiteY1" fmla="*/ 187552 h 1842107"/>
                    <a:gd name="connsiteX2" fmla="*/ 774271 w 1012166"/>
                    <a:gd name="connsiteY2" fmla="*/ 1571893 h 1842107"/>
                    <a:gd name="connsiteX3" fmla="*/ 1012166 w 1012166"/>
                    <a:gd name="connsiteY3" fmla="*/ 1665011 h 1842107"/>
                    <a:gd name="connsiteX0" fmla="*/ 0 w 1012166"/>
                    <a:gd name="connsiteY0" fmla="*/ 175649 h 1819926"/>
                    <a:gd name="connsiteX1" fmla="*/ 489419 w 1012166"/>
                    <a:gd name="connsiteY1" fmla="*/ 187552 h 1819926"/>
                    <a:gd name="connsiteX2" fmla="*/ 774271 w 1012166"/>
                    <a:gd name="connsiteY2" fmla="*/ 1571893 h 1819926"/>
                    <a:gd name="connsiteX3" fmla="*/ 1012166 w 1012166"/>
                    <a:gd name="connsiteY3" fmla="*/ 1665011 h 1819926"/>
                    <a:gd name="connsiteX0" fmla="*/ 0 w 1005785"/>
                    <a:gd name="connsiteY0" fmla="*/ 1510329 h 1632654"/>
                    <a:gd name="connsiteX1" fmla="*/ 483038 w 1005785"/>
                    <a:gd name="connsiteY1" fmla="*/ 280 h 1632654"/>
                    <a:gd name="connsiteX2" fmla="*/ 767890 w 1005785"/>
                    <a:gd name="connsiteY2" fmla="*/ 1384621 h 1632654"/>
                    <a:gd name="connsiteX3" fmla="*/ 1005785 w 1005785"/>
                    <a:gd name="connsiteY3" fmla="*/ 1477739 h 1632654"/>
                    <a:gd name="connsiteX0" fmla="*/ 0 w 1005785"/>
                    <a:gd name="connsiteY0" fmla="*/ 125716 h 192829"/>
                    <a:gd name="connsiteX1" fmla="*/ 414447 w 1005785"/>
                    <a:gd name="connsiteY1" fmla="*/ 103227 h 192829"/>
                    <a:gd name="connsiteX2" fmla="*/ 767890 w 1005785"/>
                    <a:gd name="connsiteY2" fmla="*/ 8 h 192829"/>
                    <a:gd name="connsiteX3" fmla="*/ 1005785 w 1005785"/>
                    <a:gd name="connsiteY3" fmla="*/ 93126 h 192829"/>
                    <a:gd name="connsiteX0" fmla="*/ 0 w 1005785"/>
                    <a:gd name="connsiteY0" fmla="*/ 120975 h 416604"/>
                    <a:gd name="connsiteX1" fmla="*/ 414447 w 1005785"/>
                    <a:gd name="connsiteY1" fmla="*/ 98486 h 416604"/>
                    <a:gd name="connsiteX2" fmla="*/ 769485 w 1005785"/>
                    <a:gd name="connsiteY2" fmla="*/ 416597 h 416604"/>
                    <a:gd name="connsiteX3" fmla="*/ 1005785 w 1005785"/>
                    <a:gd name="connsiteY3" fmla="*/ 88385 h 416604"/>
                    <a:gd name="connsiteX0" fmla="*/ 0 w 1005785"/>
                    <a:gd name="connsiteY0" fmla="*/ 45466 h 341095"/>
                    <a:gd name="connsiteX1" fmla="*/ 414447 w 1005785"/>
                    <a:gd name="connsiteY1" fmla="*/ 22977 h 341095"/>
                    <a:gd name="connsiteX2" fmla="*/ 769485 w 1005785"/>
                    <a:gd name="connsiteY2" fmla="*/ 341088 h 341095"/>
                    <a:gd name="connsiteX3" fmla="*/ 1005785 w 1005785"/>
                    <a:gd name="connsiteY3" fmla="*/ 12876 h 341095"/>
                    <a:gd name="connsiteX0" fmla="*/ 0 w 1005785"/>
                    <a:gd name="connsiteY0" fmla="*/ 61993 h 357626"/>
                    <a:gd name="connsiteX1" fmla="*/ 414447 w 1005785"/>
                    <a:gd name="connsiteY1" fmla="*/ 39504 h 357626"/>
                    <a:gd name="connsiteX2" fmla="*/ 769485 w 1005785"/>
                    <a:gd name="connsiteY2" fmla="*/ 357615 h 357626"/>
                    <a:gd name="connsiteX3" fmla="*/ 1005785 w 1005785"/>
                    <a:gd name="connsiteY3" fmla="*/ 29403 h 357626"/>
                    <a:gd name="connsiteX0" fmla="*/ 0 w 1005785"/>
                    <a:gd name="connsiteY0" fmla="*/ 73310 h 368943"/>
                    <a:gd name="connsiteX1" fmla="*/ 414447 w 1005785"/>
                    <a:gd name="connsiteY1" fmla="*/ 50821 h 368943"/>
                    <a:gd name="connsiteX2" fmla="*/ 769485 w 1005785"/>
                    <a:gd name="connsiteY2" fmla="*/ 368932 h 368943"/>
                    <a:gd name="connsiteX3" fmla="*/ 1005785 w 1005785"/>
                    <a:gd name="connsiteY3" fmla="*/ 40720 h 368943"/>
                    <a:gd name="connsiteX0" fmla="*/ 0 w 1013761"/>
                    <a:gd name="connsiteY0" fmla="*/ 490268 h 490268"/>
                    <a:gd name="connsiteX1" fmla="*/ 422423 w 1013761"/>
                    <a:gd name="connsiteY1" fmla="*/ 10101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13761"/>
                    <a:gd name="connsiteY0" fmla="*/ 490268 h 490268"/>
                    <a:gd name="connsiteX1" fmla="*/ 467087 w 1013761"/>
                    <a:gd name="connsiteY1" fmla="*/ 416926 h 490268"/>
                    <a:gd name="connsiteX2" fmla="*/ 777461 w 1013761"/>
                    <a:gd name="connsiteY2" fmla="*/ 328212 h 490268"/>
                    <a:gd name="connsiteX3" fmla="*/ 1013761 w 1013761"/>
                    <a:gd name="connsiteY3" fmla="*/ 0 h 490268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481444 w 1028118"/>
                    <a:gd name="connsiteY1" fmla="*/ 41692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28118"/>
                    <a:gd name="connsiteY0" fmla="*/ 557442 h 557442"/>
                    <a:gd name="connsiteX1" fmla="*/ 503775 w 1028118"/>
                    <a:gd name="connsiteY1" fmla="*/ 442406 h 557442"/>
                    <a:gd name="connsiteX2" fmla="*/ 791818 w 1028118"/>
                    <a:gd name="connsiteY2" fmla="*/ 328212 h 557442"/>
                    <a:gd name="connsiteX3" fmla="*/ 1028118 w 1028118"/>
                    <a:gd name="connsiteY3" fmla="*/ 0 h 557442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44070"/>
                    <a:gd name="connsiteY0" fmla="*/ 571870 h 571870"/>
                    <a:gd name="connsiteX1" fmla="*/ 519727 w 1044070"/>
                    <a:gd name="connsiteY1" fmla="*/ 442406 h 571870"/>
                    <a:gd name="connsiteX2" fmla="*/ 807770 w 1044070"/>
                    <a:gd name="connsiteY2" fmla="*/ 328212 h 571870"/>
                    <a:gd name="connsiteX3" fmla="*/ 1044070 w 1044070"/>
                    <a:gd name="connsiteY3" fmla="*/ 0 h 571870"/>
                    <a:gd name="connsiteX0" fmla="*/ 0 w 1061617"/>
                    <a:gd name="connsiteY0" fmla="*/ 641961 h 641961"/>
                    <a:gd name="connsiteX1" fmla="*/ 537274 w 1061617"/>
                    <a:gd name="connsiteY1" fmla="*/ 442406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25317 w 1061617"/>
                    <a:gd name="connsiteY2" fmla="*/ 328212 h 641961"/>
                    <a:gd name="connsiteX3" fmla="*/ 1061617 w 1061617"/>
                    <a:gd name="connsiteY3" fmla="*/ 0 h 641961"/>
                    <a:gd name="connsiteX0" fmla="*/ 0 w 1061617"/>
                    <a:gd name="connsiteY0" fmla="*/ 641961 h 641961"/>
                    <a:gd name="connsiteX1" fmla="*/ 467088 w 1061617"/>
                    <a:gd name="connsiteY1" fmla="*/ 436843 h 641961"/>
                    <a:gd name="connsiteX2" fmla="*/ 860411 w 1061617"/>
                    <a:gd name="connsiteY2" fmla="*/ 293723 h 641961"/>
                    <a:gd name="connsiteX3" fmla="*/ 1061617 w 1061617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2435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53641"/>
                    <a:gd name="connsiteY0" fmla="*/ 641961 h 641961"/>
                    <a:gd name="connsiteX1" fmla="*/ 459112 w 1053641"/>
                    <a:gd name="connsiteY1" fmla="*/ 436843 h 641961"/>
                    <a:gd name="connsiteX2" fmla="*/ 857220 w 1053641"/>
                    <a:gd name="connsiteY2" fmla="*/ 293723 h 641961"/>
                    <a:gd name="connsiteX3" fmla="*/ 1053641 w 1053641"/>
                    <a:gd name="connsiteY3" fmla="*/ 0 h 641961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467088 w 1061617"/>
                    <a:gd name="connsiteY1" fmla="*/ 436843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61617"/>
                    <a:gd name="connsiteY0" fmla="*/ 640849 h 640849"/>
                    <a:gd name="connsiteX1" fmla="*/ 393996 w 1061617"/>
                    <a:gd name="connsiteY1" fmla="*/ 398508 h 640849"/>
                    <a:gd name="connsiteX2" fmla="*/ 865196 w 1061617"/>
                    <a:gd name="connsiteY2" fmla="*/ 293723 h 640849"/>
                    <a:gd name="connsiteX3" fmla="*/ 1061617 w 1061617"/>
                    <a:gd name="connsiteY3" fmla="*/ 0 h 640849"/>
                    <a:gd name="connsiteX0" fmla="*/ 0 w 1086865"/>
                    <a:gd name="connsiteY0" fmla="*/ 640849 h 640849"/>
                    <a:gd name="connsiteX1" fmla="*/ 393996 w 1086865"/>
                    <a:gd name="connsiteY1" fmla="*/ 398508 h 640849"/>
                    <a:gd name="connsiteX2" fmla="*/ 1028434 w 1086865"/>
                    <a:gd name="connsiteY2" fmla="*/ 198261 h 640849"/>
                    <a:gd name="connsiteX3" fmla="*/ 1061617 w 1086865"/>
                    <a:gd name="connsiteY3" fmla="*/ 0 h 640849"/>
                    <a:gd name="connsiteX0" fmla="*/ 0 w 1089798"/>
                    <a:gd name="connsiteY0" fmla="*/ 640849 h 640849"/>
                    <a:gd name="connsiteX1" fmla="*/ 393996 w 1089798"/>
                    <a:gd name="connsiteY1" fmla="*/ 398508 h 640849"/>
                    <a:gd name="connsiteX2" fmla="*/ 1028434 w 1089798"/>
                    <a:gd name="connsiteY2" fmla="*/ 198261 h 640849"/>
                    <a:gd name="connsiteX3" fmla="*/ 1061617 w 1089798"/>
                    <a:gd name="connsiteY3" fmla="*/ 0 h 640849"/>
                    <a:gd name="connsiteX0" fmla="*/ 0 w 1082490"/>
                    <a:gd name="connsiteY0" fmla="*/ 640849 h 640849"/>
                    <a:gd name="connsiteX1" fmla="*/ 386688 w 1082490"/>
                    <a:gd name="connsiteY1" fmla="*/ 398508 h 640849"/>
                    <a:gd name="connsiteX2" fmla="*/ 1021126 w 1082490"/>
                    <a:gd name="connsiteY2" fmla="*/ 198261 h 640849"/>
                    <a:gd name="connsiteX3" fmla="*/ 1054309 w 1082490"/>
                    <a:gd name="connsiteY3" fmla="*/ 0 h 640849"/>
                    <a:gd name="connsiteX0" fmla="*/ 120 w 1082610"/>
                    <a:gd name="connsiteY0" fmla="*/ 640849 h 640849"/>
                    <a:gd name="connsiteX1" fmla="*/ 386808 w 1082610"/>
                    <a:gd name="connsiteY1" fmla="*/ 398508 h 640849"/>
                    <a:gd name="connsiteX2" fmla="*/ 1021246 w 1082610"/>
                    <a:gd name="connsiteY2" fmla="*/ 198261 h 640849"/>
                    <a:gd name="connsiteX3" fmla="*/ 1054429 w 1082610"/>
                    <a:gd name="connsiteY3" fmla="*/ 0 h 640849"/>
                    <a:gd name="connsiteX0" fmla="*/ 117 w 1079150"/>
                    <a:gd name="connsiteY0" fmla="*/ 640849 h 640849"/>
                    <a:gd name="connsiteX1" fmla="*/ 394115 w 1079150"/>
                    <a:gd name="connsiteY1" fmla="*/ 398508 h 640849"/>
                    <a:gd name="connsiteX2" fmla="*/ 1021243 w 1079150"/>
                    <a:gd name="connsiteY2" fmla="*/ 198261 h 640849"/>
                    <a:gd name="connsiteX3" fmla="*/ 1054426 w 1079150"/>
                    <a:gd name="connsiteY3" fmla="*/ 0 h 640849"/>
                    <a:gd name="connsiteX0" fmla="*/ 117 w 1079324"/>
                    <a:gd name="connsiteY0" fmla="*/ 640849 h 640849"/>
                    <a:gd name="connsiteX1" fmla="*/ 391678 w 1079324"/>
                    <a:gd name="connsiteY1" fmla="*/ 396253 h 640849"/>
                    <a:gd name="connsiteX2" fmla="*/ 1021243 w 1079324"/>
                    <a:gd name="connsiteY2" fmla="*/ 198261 h 640849"/>
                    <a:gd name="connsiteX3" fmla="*/ 1054426 w 1079324"/>
                    <a:gd name="connsiteY3" fmla="*/ 0 h 640849"/>
                    <a:gd name="connsiteX0" fmla="*/ 104 w 1079311"/>
                    <a:gd name="connsiteY0" fmla="*/ 640849 h 640849"/>
                    <a:gd name="connsiteX1" fmla="*/ 391665 w 1079311"/>
                    <a:gd name="connsiteY1" fmla="*/ 396253 h 640849"/>
                    <a:gd name="connsiteX2" fmla="*/ 1021230 w 1079311"/>
                    <a:gd name="connsiteY2" fmla="*/ 198261 h 640849"/>
                    <a:gd name="connsiteX3" fmla="*/ 1054413 w 1079311"/>
                    <a:gd name="connsiteY3" fmla="*/ 0 h 640849"/>
                    <a:gd name="connsiteX0" fmla="*/ 104 w 1082857"/>
                    <a:gd name="connsiteY0" fmla="*/ 640849 h 640849"/>
                    <a:gd name="connsiteX1" fmla="*/ 391665 w 1082857"/>
                    <a:gd name="connsiteY1" fmla="*/ 396253 h 640849"/>
                    <a:gd name="connsiteX2" fmla="*/ 1021230 w 1082857"/>
                    <a:gd name="connsiteY2" fmla="*/ 198261 h 640849"/>
                    <a:gd name="connsiteX3" fmla="*/ 1054413 w 1082857"/>
                    <a:gd name="connsiteY3" fmla="*/ 0 h 640849"/>
                    <a:gd name="connsiteX0" fmla="*/ 104 w 1133051"/>
                    <a:gd name="connsiteY0" fmla="*/ 640849 h 640849"/>
                    <a:gd name="connsiteX1" fmla="*/ 391665 w 1133051"/>
                    <a:gd name="connsiteY1" fmla="*/ 396253 h 640849"/>
                    <a:gd name="connsiteX2" fmla="*/ 1021230 w 1133051"/>
                    <a:gd name="connsiteY2" fmla="*/ 198261 h 640849"/>
                    <a:gd name="connsiteX3" fmla="*/ 1054413 w 1133051"/>
                    <a:gd name="connsiteY3" fmla="*/ 0 h 640849"/>
                    <a:gd name="connsiteX0" fmla="*/ 104 w 1126497"/>
                    <a:gd name="connsiteY0" fmla="*/ 640849 h 640849"/>
                    <a:gd name="connsiteX1" fmla="*/ 391665 w 1126497"/>
                    <a:gd name="connsiteY1" fmla="*/ 396253 h 640849"/>
                    <a:gd name="connsiteX2" fmla="*/ 1021230 w 1126497"/>
                    <a:gd name="connsiteY2" fmla="*/ 198261 h 640849"/>
                    <a:gd name="connsiteX3" fmla="*/ 1054413 w 1126497"/>
                    <a:gd name="connsiteY3" fmla="*/ 0 h 640849"/>
                    <a:gd name="connsiteX0" fmla="*/ 104 w 1128881"/>
                    <a:gd name="connsiteY0" fmla="*/ 640097 h 640097"/>
                    <a:gd name="connsiteX1" fmla="*/ 391665 w 1128881"/>
                    <a:gd name="connsiteY1" fmla="*/ 395501 h 640097"/>
                    <a:gd name="connsiteX2" fmla="*/ 1021230 w 1128881"/>
                    <a:gd name="connsiteY2" fmla="*/ 197509 h 640097"/>
                    <a:gd name="connsiteX3" fmla="*/ 1051976 w 1128881"/>
                    <a:gd name="connsiteY3" fmla="*/ 0 h 640097"/>
                    <a:gd name="connsiteX0" fmla="*/ 104 w 1129630"/>
                    <a:gd name="connsiteY0" fmla="*/ 640097 h 640097"/>
                    <a:gd name="connsiteX1" fmla="*/ 391665 w 1129630"/>
                    <a:gd name="connsiteY1" fmla="*/ 395501 h 640097"/>
                    <a:gd name="connsiteX2" fmla="*/ 1021230 w 1129630"/>
                    <a:gd name="connsiteY2" fmla="*/ 197509 h 640097"/>
                    <a:gd name="connsiteX3" fmla="*/ 1051976 w 1129630"/>
                    <a:gd name="connsiteY3" fmla="*/ 0 h 640097"/>
                    <a:gd name="connsiteX0" fmla="*/ 104 w 1121773"/>
                    <a:gd name="connsiteY0" fmla="*/ 640097 h 640097"/>
                    <a:gd name="connsiteX1" fmla="*/ 391665 w 1121773"/>
                    <a:gd name="connsiteY1" fmla="*/ 395501 h 640097"/>
                    <a:gd name="connsiteX2" fmla="*/ 1021230 w 1121773"/>
                    <a:gd name="connsiteY2" fmla="*/ 197509 h 640097"/>
                    <a:gd name="connsiteX3" fmla="*/ 1051976 w 1121773"/>
                    <a:gd name="connsiteY3" fmla="*/ 0 h 640097"/>
                    <a:gd name="connsiteX0" fmla="*/ 104 w 1132689"/>
                    <a:gd name="connsiteY0" fmla="*/ 640097 h 640097"/>
                    <a:gd name="connsiteX1" fmla="*/ 391665 w 1132689"/>
                    <a:gd name="connsiteY1" fmla="*/ 395501 h 640097"/>
                    <a:gd name="connsiteX2" fmla="*/ 1021230 w 1132689"/>
                    <a:gd name="connsiteY2" fmla="*/ 197509 h 640097"/>
                    <a:gd name="connsiteX3" fmla="*/ 1051976 w 1132689"/>
                    <a:gd name="connsiteY3" fmla="*/ 0 h 640097"/>
                    <a:gd name="connsiteX0" fmla="*/ 104 w 1126676"/>
                    <a:gd name="connsiteY0" fmla="*/ 640097 h 640097"/>
                    <a:gd name="connsiteX1" fmla="*/ 391665 w 1126676"/>
                    <a:gd name="connsiteY1" fmla="*/ 395501 h 640097"/>
                    <a:gd name="connsiteX2" fmla="*/ 1021230 w 1126676"/>
                    <a:gd name="connsiteY2" fmla="*/ 197509 h 640097"/>
                    <a:gd name="connsiteX3" fmla="*/ 1051976 w 1126676"/>
                    <a:gd name="connsiteY3" fmla="*/ 0 h 640097"/>
                    <a:gd name="connsiteX0" fmla="*/ 104 w 1116318"/>
                    <a:gd name="connsiteY0" fmla="*/ 640097 h 640097"/>
                    <a:gd name="connsiteX1" fmla="*/ 391665 w 1116318"/>
                    <a:gd name="connsiteY1" fmla="*/ 395501 h 640097"/>
                    <a:gd name="connsiteX2" fmla="*/ 1021230 w 1116318"/>
                    <a:gd name="connsiteY2" fmla="*/ 197509 h 640097"/>
                    <a:gd name="connsiteX3" fmla="*/ 1051976 w 1116318"/>
                    <a:gd name="connsiteY3" fmla="*/ 0 h 640097"/>
                    <a:gd name="connsiteX0" fmla="*/ 118 w 1119262"/>
                    <a:gd name="connsiteY0" fmla="*/ 640097 h 640097"/>
                    <a:gd name="connsiteX1" fmla="*/ 391679 w 1119262"/>
                    <a:gd name="connsiteY1" fmla="*/ 395501 h 640097"/>
                    <a:gd name="connsiteX2" fmla="*/ 1028553 w 1119262"/>
                    <a:gd name="connsiteY2" fmla="*/ 196006 h 640097"/>
                    <a:gd name="connsiteX3" fmla="*/ 1051990 w 1119262"/>
                    <a:gd name="connsiteY3" fmla="*/ 0 h 640097"/>
                    <a:gd name="connsiteX0" fmla="*/ 118 w 1136455"/>
                    <a:gd name="connsiteY0" fmla="*/ 640097 h 640097"/>
                    <a:gd name="connsiteX1" fmla="*/ 391679 w 1136455"/>
                    <a:gd name="connsiteY1" fmla="*/ 395501 h 640097"/>
                    <a:gd name="connsiteX2" fmla="*/ 1028553 w 1136455"/>
                    <a:gd name="connsiteY2" fmla="*/ 196006 h 640097"/>
                    <a:gd name="connsiteX3" fmla="*/ 1051990 w 1136455"/>
                    <a:gd name="connsiteY3" fmla="*/ 0 h 640097"/>
                    <a:gd name="connsiteX0" fmla="*/ 118 w 1124166"/>
                    <a:gd name="connsiteY0" fmla="*/ 640097 h 640097"/>
                    <a:gd name="connsiteX1" fmla="*/ 391679 w 1124166"/>
                    <a:gd name="connsiteY1" fmla="*/ 395501 h 640097"/>
                    <a:gd name="connsiteX2" fmla="*/ 1028553 w 1124166"/>
                    <a:gd name="connsiteY2" fmla="*/ 196006 h 640097"/>
                    <a:gd name="connsiteX3" fmla="*/ 1051990 w 1124166"/>
                    <a:gd name="connsiteY3" fmla="*/ 0 h 640097"/>
                    <a:gd name="connsiteX0" fmla="*/ 118 w 1135545"/>
                    <a:gd name="connsiteY0" fmla="*/ 640097 h 640097"/>
                    <a:gd name="connsiteX1" fmla="*/ 391679 w 1135545"/>
                    <a:gd name="connsiteY1" fmla="*/ 395501 h 640097"/>
                    <a:gd name="connsiteX2" fmla="*/ 1028553 w 1135545"/>
                    <a:gd name="connsiteY2" fmla="*/ 196006 h 640097"/>
                    <a:gd name="connsiteX3" fmla="*/ 1051990 w 1135545"/>
                    <a:gd name="connsiteY3" fmla="*/ 0 h 640097"/>
                    <a:gd name="connsiteX0" fmla="*/ 122 w 1161550"/>
                    <a:gd name="connsiteY0" fmla="*/ 640097 h 640097"/>
                    <a:gd name="connsiteX1" fmla="*/ 391683 w 1161550"/>
                    <a:gd name="connsiteY1" fmla="*/ 395501 h 640097"/>
                    <a:gd name="connsiteX2" fmla="*/ 1074849 w 1161550"/>
                    <a:gd name="connsiteY2" fmla="*/ 176463 h 640097"/>
                    <a:gd name="connsiteX3" fmla="*/ 1051994 w 1161550"/>
                    <a:gd name="connsiteY3" fmla="*/ 0 h 640097"/>
                    <a:gd name="connsiteX0" fmla="*/ 122 w 1158614"/>
                    <a:gd name="connsiteY0" fmla="*/ 640097 h 640097"/>
                    <a:gd name="connsiteX1" fmla="*/ 391683 w 1158614"/>
                    <a:gd name="connsiteY1" fmla="*/ 395501 h 640097"/>
                    <a:gd name="connsiteX2" fmla="*/ 1074849 w 1158614"/>
                    <a:gd name="connsiteY2" fmla="*/ 176463 h 640097"/>
                    <a:gd name="connsiteX3" fmla="*/ 1051994 w 1158614"/>
                    <a:gd name="connsiteY3" fmla="*/ 0 h 640097"/>
                    <a:gd name="connsiteX0" fmla="*/ 126 w 1158618"/>
                    <a:gd name="connsiteY0" fmla="*/ 640097 h 640097"/>
                    <a:gd name="connsiteX1" fmla="*/ 391687 w 1158618"/>
                    <a:gd name="connsiteY1" fmla="*/ 395501 h 640097"/>
                    <a:gd name="connsiteX2" fmla="*/ 1074853 w 1158618"/>
                    <a:gd name="connsiteY2" fmla="*/ 176463 h 640097"/>
                    <a:gd name="connsiteX3" fmla="*/ 1051998 w 1158618"/>
                    <a:gd name="connsiteY3" fmla="*/ 0 h 640097"/>
                    <a:gd name="connsiteX0" fmla="*/ 126 w 1131584"/>
                    <a:gd name="connsiteY0" fmla="*/ 640097 h 640097"/>
                    <a:gd name="connsiteX1" fmla="*/ 391687 w 1131584"/>
                    <a:gd name="connsiteY1" fmla="*/ 395501 h 640097"/>
                    <a:gd name="connsiteX2" fmla="*/ 1074853 w 1131584"/>
                    <a:gd name="connsiteY2" fmla="*/ 176463 h 640097"/>
                    <a:gd name="connsiteX3" fmla="*/ 1051998 w 1131584"/>
                    <a:gd name="connsiteY3" fmla="*/ 0 h 640097"/>
                    <a:gd name="connsiteX0" fmla="*/ 126 w 1114726"/>
                    <a:gd name="connsiteY0" fmla="*/ 640097 h 640097"/>
                    <a:gd name="connsiteX1" fmla="*/ 391687 w 1114726"/>
                    <a:gd name="connsiteY1" fmla="*/ 395501 h 640097"/>
                    <a:gd name="connsiteX2" fmla="*/ 1074853 w 1114726"/>
                    <a:gd name="connsiteY2" fmla="*/ 176463 h 640097"/>
                    <a:gd name="connsiteX3" fmla="*/ 1051998 w 1114726"/>
                    <a:gd name="connsiteY3" fmla="*/ 0 h 640097"/>
                    <a:gd name="connsiteX0" fmla="*/ 126 w 1132987"/>
                    <a:gd name="connsiteY0" fmla="*/ 640097 h 640097"/>
                    <a:gd name="connsiteX1" fmla="*/ 391687 w 1132987"/>
                    <a:gd name="connsiteY1" fmla="*/ 395501 h 640097"/>
                    <a:gd name="connsiteX2" fmla="*/ 1074853 w 1132987"/>
                    <a:gd name="connsiteY2" fmla="*/ 176463 h 640097"/>
                    <a:gd name="connsiteX3" fmla="*/ 1051998 w 1132987"/>
                    <a:gd name="connsiteY3" fmla="*/ 0 h 640097"/>
                    <a:gd name="connsiteX0" fmla="*/ 126 w 1128677"/>
                    <a:gd name="connsiteY0" fmla="*/ 647614 h 647614"/>
                    <a:gd name="connsiteX1" fmla="*/ 391687 w 1128677"/>
                    <a:gd name="connsiteY1" fmla="*/ 403018 h 647614"/>
                    <a:gd name="connsiteX2" fmla="*/ 1074853 w 1128677"/>
                    <a:gd name="connsiteY2" fmla="*/ 183980 h 647614"/>
                    <a:gd name="connsiteX3" fmla="*/ 1049560 w 1128677"/>
                    <a:gd name="connsiteY3" fmla="*/ 0 h 647614"/>
                    <a:gd name="connsiteX0" fmla="*/ 126 w 1131625"/>
                    <a:gd name="connsiteY0" fmla="*/ 647614 h 647614"/>
                    <a:gd name="connsiteX1" fmla="*/ 391687 w 1131625"/>
                    <a:gd name="connsiteY1" fmla="*/ 403018 h 647614"/>
                    <a:gd name="connsiteX2" fmla="*/ 1074853 w 1131625"/>
                    <a:gd name="connsiteY2" fmla="*/ 183980 h 647614"/>
                    <a:gd name="connsiteX3" fmla="*/ 1049560 w 1131625"/>
                    <a:gd name="connsiteY3" fmla="*/ 0 h 647614"/>
                    <a:gd name="connsiteX0" fmla="*/ 126 w 1076754"/>
                    <a:gd name="connsiteY0" fmla="*/ 700983 h 700983"/>
                    <a:gd name="connsiteX1" fmla="*/ 391687 w 1076754"/>
                    <a:gd name="connsiteY1" fmla="*/ 456387 h 700983"/>
                    <a:gd name="connsiteX2" fmla="*/ 1074853 w 1076754"/>
                    <a:gd name="connsiteY2" fmla="*/ 237349 h 700983"/>
                    <a:gd name="connsiteX3" fmla="*/ 601262 w 1076754"/>
                    <a:gd name="connsiteY3" fmla="*/ 0 h 700983"/>
                    <a:gd name="connsiteX0" fmla="*/ 126 w 1082166"/>
                    <a:gd name="connsiteY0" fmla="*/ 711234 h 711234"/>
                    <a:gd name="connsiteX1" fmla="*/ 391687 w 1082166"/>
                    <a:gd name="connsiteY1" fmla="*/ 466638 h 711234"/>
                    <a:gd name="connsiteX2" fmla="*/ 1074853 w 1082166"/>
                    <a:gd name="connsiteY2" fmla="*/ 247600 h 711234"/>
                    <a:gd name="connsiteX3" fmla="*/ 601262 w 1082166"/>
                    <a:gd name="connsiteY3" fmla="*/ 10251 h 711234"/>
                    <a:gd name="connsiteX0" fmla="*/ 113 w 973610"/>
                    <a:gd name="connsiteY0" fmla="*/ 717985 h 717985"/>
                    <a:gd name="connsiteX1" fmla="*/ 391674 w 973610"/>
                    <a:gd name="connsiteY1" fmla="*/ 473389 h 717985"/>
                    <a:gd name="connsiteX2" fmla="*/ 953021 w 973610"/>
                    <a:gd name="connsiteY2" fmla="*/ 146111 h 717985"/>
                    <a:gd name="connsiteX3" fmla="*/ 601249 w 973610"/>
                    <a:gd name="connsiteY3" fmla="*/ 17002 h 717985"/>
                    <a:gd name="connsiteX0" fmla="*/ 116 w 1014765"/>
                    <a:gd name="connsiteY0" fmla="*/ 724055 h 724055"/>
                    <a:gd name="connsiteX1" fmla="*/ 391677 w 1014765"/>
                    <a:gd name="connsiteY1" fmla="*/ 479459 h 724055"/>
                    <a:gd name="connsiteX2" fmla="*/ 1001752 w 1014765"/>
                    <a:gd name="connsiteY2" fmla="*/ 107081 h 724055"/>
                    <a:gd name="connsiteX3" fmla="*/ 601252 w 1014765"/>
                    <a:gd name="connsiteY3" fmla="*/ 23072 h 724055"/>
                    <a:gd name="connsiteX0" fmla="*/ 116 w 1005551"/>
                    <a:gd name="connsiteY0" fmla="*/ 718501 h 718501"/>
                    <a:gd name="connsiteX1" fmla="*/ 391677 w 1005551"/>
                    <a:gd name="connsiteY1" fmla="*/ 473905 h 718501"/>
                    <a:gd name="connsiteX2" fmla="*/ 1001752 w 1005551"/>
                    <a:gd name="connsiteY2" fmla="*/ 101527 h 718501"/>
                    <a:gd name="connsiteX3" fmla="*/ 601252 w 1005551"/>
                    <a:gd name="connsiteY3" fmla="*/ 17518 h 718501"/>
                    <a:gd name="connsiteX0" fmla="*/ 54 w 1002168"/>
                    <a:gd name="connsiteY0" fmla="*/ 718796 h 718796"/>
                    <a:gd name="connsiteX1" fmla="*/ 666929 w 1002168"/>
                    <a:gd name="connsiteY1" fmla="*/ 229908 h 718796"/>
                    <a:gd name="connsiteX2" fmla="*/ 1001690 w 1002168"/>
                    <a:gd name="connsiteY2" fmla="*/ 101822 h 718796"/>
                    <a:gd name="connsiteX3" fmla="*/ 601190 w 1002168"/>
                    <a:gd name="connsiteY3" fmla="*/ 17813 h 718796"/>
                    <a:gd name="connsiteX0" fmla="*/ 53 w 953711"/>
                    <a:gd name="connsiteY0" fmla="*/ 732547 h 732547"/>
                    <a:gd name="connsiteX1" fmla="*/ 666928 w 953711"/>
                    <a:gd name="connsiteY1" fmla="*/ 243659 h 732547"/>
                    <a:gd name="connsiteX2" fmla="*/ 952961 w 953711"/>
                    <a:gd name="connsiteY2" fmla="*/ 44916 h 732547"/>
                    <a:gd name="connsiteX3" fmla="*/ 601189 w 953711"/>
                    <a:gd name="connsiteY3" fmla="*/ 31564 h 732547"/>
                    <a:gd name="connsiteX0" fmla="*/ 154 w 544496"/>
                    <a:gd name="connsiteY0" fmla="*/ 124446 h 244169"/>
                    <a:gd name="connsiteX1" fmla="*/ 257713 w 544496"/>
                    <a:gd name="connsiteY1" fmla="*/ 243659 h 244169"/>
                    <a:gd name="connsiteX2" fmla="*/ 543746 w 544496"/>
                    <a:gd name="connsiteY2" fmla="*/ 44916 h 244169"/>
                    <a:gd name="connsiteX3" fmla="*/ 191974 w 544496"/>
                    <a:gd name="connsiteY3" fmla="*/ 31564 h 244169"/>
                    <a:gd name="connsiteX0" fmla="*/ 0 w 544342"/>
                    <a:gd name="connsiteY0" fmla="*/ 124446 h 245350"/>
                    <a:gd name="connsiteX1" fmla="*/ 257559 w 544342"/>
                    <a:gd name="connsiteY1" fmla="*/ 243659 h 245350"/>
                    <a:gd name="connsiteX2" fmla="*/ 543592 w 544342"/>
                    <a:gd name="connsiteY2" fmla="*/ 44916 h 245350"/>
                    <a:gd name="connsiteX3" fmla="*/ 191820 w 544342"/>
                    <a:gd name="connsiteY3" fmla="*/ 31564 h 245350"/>
                    <a:gd name="connsiteX0" fmla="*/ 0 w 545121"/>
                    <a:gd name="connsiteY0" fmla="*/ 124446 h 243659"/>
                    <a:gd name="connsiteX1" fmla="*/ 257559 w 545121"/>
                    <a:gd name="connsiteY1" fmla="*/ 243659 h 243659"/>
                    <a:gd name="connsiteX2" fmla="*/ 543592 w 545121"/>
                    <a:gd name="connsiteY2" fmla="*/ 44916 h 243659"/>
                    <a:gd name="connsiteX3" fmla="*/ 191820 w 545121"/>
                    <a:gd name="connsiteY3" fmla="*/ 31564 h 243659"/>
                    <a:gd name="connsiteX0" fmla="*/ 0 w 551503"/>
                    <a:gd name="connsiteY0" fmla="*/ 121054 h 240267"/>
                    <a:gd name="connsiteX1" fmla="*/ 257559 w 551503"/>
                    <a:gd name="connsiteY1" fmla="*/ 240267 h 240267"/>
                    <a:gd name="connsiteX2" fmla="*/ 543592 w 551503"/>
                    <a:gd name="connsiteY2" fmla="*/ 41524 h 240267"/>
                    <a:gd name="connsiteX3" fmla="*/ 191820 w 551503"/>
                    <a:gd name="connsiteY3" fmla="*/ 28172 h 240267"/>
                    <a:gd name="connsiteX0" fmla="*/ 0 w 590662"/>
                    <a:gd name="connsiteY0" fmla="*/ 120458 h 239671"/>
                    <a:gd name="connsiteX1" fmla="*/ 257559 w 590662"/>
                    <a:gd name="connsiteY1" fmla="*/ 239671 h 239671"/>
                    <a:gd name="connsiteX2" fmla="*/ 543592 w 590662"/>
                    <a:gd name="connsiteY2" fmla="*/ 40928 h 239671"/>
                    <a:gd name="connsiteX3" fmla="*/ 191820 w 590662"/>
                    <a:gd name="connsiteY3" fmla="*/ 27576 h 239671"/>
                    <a:gd name="connsiteX0" fmla="*/ 0 w 590663"/>
                    <a:gd name="connsiteY0" fmla="*/ 107432 h 226645"/>
                    <a:gd name="connsiteX1" fmla="*/ 257559 w 590663"/>
                    <a:gd name="connsiteY1" fmla="*/ 226645 h 226645"/>
                    <a:gd name="connsiteX2" fmla="*/ 543592 w 590663"/>
                    <a:gd name="connsiteY2" fmla="*/ 27902 h 226645"/>
                    <a:gd name="connsiteX3" fmla="*/ 191820 w 590663"/>
                    <a:gd name="connsiteY3" fmla="*/ 14550 h 226645"/>
                    <a:gd name="connsiteX0" fmla="*/ 0 w 590593"/>
                    <a:gd name="connsiteY0" fmla="*/ 107432 h 227373"/>
                    <a:gd name="connsiteX1" fmla="*/ 257559 w 590593"/>
                    <a:gd name="connsiteY1" fmla="*/ 226645 h 227373"/>
                    <a:gd name="connsiteX2" fmla="*/ 543592 w 590593"/>
                    <a:gd name="connsiteY2" fmla="*/ 27902 h 227373"/>
                    <a:gd name="connsiteX3" fmla="*/ 191820 w 590593"/>
                    <a:gd name="connsiteY3" fmla="*/ 14550 h 227373"/>
                    <a:gd name="connsiteX0" fmla="*/ 0 w 586531"/>
                    <a:gd name="connsiteY0" fmla="*/ 108703 h 228644"/>
                    <a:gd name="connsiteX1" fmla="*/ 257559 w 586531"/>
                    <a:gd name="connsiteY1" fmla="*/ 227916 h 228644"/>
                    <a:gd name="connsiteX2" fmla="*/ 543592 w 586531"/>
                    <a:gd name="connsiteY2" fmla="*/ 29173 h 228644"/>
                    <a:gd name="connsiteX3" fmla="*/ 191820 w 586531"/>
                    <a:gd name="connsiteY3" fmla="*/ 15821 h 228644"/>
                    <a:gd name="connsiteX0" fmla="*/ 0 w 599815"/>
                    <a:gd name="connsiteY0" fmla="*/ 107685 h 227626"/>
                    <a:gd name="connsiteX1" fmla="*/ 257559 w 599815"/>
                    <a:gd name="connsiteY1" fmla="*/ 226898 h 227626"/>
                    <a:gd name="connsiteX2" fmla="*/ 543592 w 599815"/>
                    <a:gd name="connsiteY2" fmla="*/ 28155 h 227626"/>
                    <a:gd name="connsiteX3" fmla="*/ 191820 w 599815"/>
                    <a:gd name="connsiteY3" fmla="*/ 14803 h 227626"/>
                    <a:gd name="connsiteX0" fmla="*/ 0 w 584511"/>
                    <a:gd name="connsiteY0" fmla="*/ 108448 h 228389"/>
                    <a:gd name="connsiteX1" fmla="*/ 257559 w 584511"/>
                    <a:gd name="connsiteY1" fmla="*/ 227661 h 228389"/>
                    <a:gd name="connsiteX2" fmla="*/ 543592 w 584511"/>
                    <a:gd name="connsiteY2" fmla="*/ 28918 h 228389"/>
                    <a:gd name="connsiteX3" fmla="*/ 191820 w 584511"/>
                    <a:gd name="connsiteY3" fmla="*/ 15566 h 228389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5704"/>
                    <a:gd name="connsiteY0" fmla="*/ 108364 h 228305"/>
                    <a:gd name="connsiteX1" fmla="*/ 257559 w 595704"/>
                    <a:gd name="connsiteY1" fmla="*/ 227577 h 228305"/>
                    <a:gd name="connsiteX2" fmla="*/ 543592 w 595704"/>
                    <a:gd name="connsiteY2" fmla="*/ 28834 h 228305"/>
                    <a:gd name="connsiteX3" fmla="*/ 191820 w 595704"/>
                    <a:gd name="connsiteY3" fmla="*/ 15482 h 228305"/>
                    <a:gd name="connsiteX0" fmla="*/ 0 w 594934"/>
                    <a:gd name="connsiteY0" fmla="*/ 107641 h 227582"/>
                    <a:gd name="connsiteX1" fmla="*/ 257559 w 594934"/>
                    <a:gd name="connsiteY1" fmla="*/ 226854 h 227582"/>
                    <a:gd name="connsiteX2" fmla="*/ 543592 w 594934"/>
                    <a:gd name="connsiteY2" fmla="*/ 28111 h 227582"/>
                    <a:gd name="connsiteX3" fmla="*/ 191820 w 594934"/>
                    <a:gd name="connsiteY3" fmla="*/ 14759 h 227582"/>
                    <a:gd name="connsiteX0" fmla="*/ 0 w 578745"/>
                    <a:gd name="connsiteY0" fmla="*/ 107690 h 227631"/>
                    <a:gd name="connsiteX1" fmla="*/ 257559 w 578745"/>
                    <a:gd name="connsiteY1" fmla="*/ 226903 h 227631"/>
                    <a:gd name="connsiteX2" fmla="*/ 543592 w 578745"/>
                    <a:gd name="connsiteY2" fmla="*/ 28160 h 227631"/>
                    <a:gd name="connsiteX3" fmla="*/ 191820 w 578745"/>
                    <a:gd name="connsiteY3" fmla="*/ 14808 h 227631"/>
                    <a:gd name="connsiteX0" fmla="*/ 0 w 587797"/>
                    <a:gd name="connsiteY0" fmla="*/ 107466 h 227407"/>
                    <a:gd name="connsiteX1" fmla="*/ 257559 w 587797"/>
                    <a:gd name="connsiteY1" fmla="*/ 226679 h 227407"/>
                    <a:gd name="connsiteX2" fmla="*/ 543592 w 587797"/>
                    <a:gd name="connsiteY2" fmla="*/ 27936 h 227407"/>
                    <a:gd name="connsiteX3" fmla="*/ 191820 w 587797"/>
                    <a:gd name="connsiteY3" fmla="*/ 14584 h 227407"/>
                    <a:gd name="connsiteX0" fmla="*/ 0 w 586848"/>
                    <a:gd name="connsiteY0" fmla="*/ 107466 h 227714"/>
                    <a:gd name="connsiteX1" fmla="*/ 257559 w 586848"/>
                    <a:gd name="connsiteY1" fmla="*/ 226679 h 227714"/>
                    <a:gd name="connsiteX2" fmla="*/ 543592 w 586848"/>
                    <a:gd name="connsiteY2" fmla="*/ 27936 h 227714"/>
                    <a:gd name="connsiteX3" fmla="*/ 191820 w 586848"/>
                    <a:gd name="connsiteY3" fmla="*/ 14584 h 227714"/>
                    <a:gd name="connsiteX0" fmla="*/ 0 w 590135"/>
                    <a:gd name="connsiteY0" fmla="*/ 107466 h 227680"/>
                    <a:gd name="connsiteX1" fmla="*/ 257559 w 590135"/>
                    <a:gd name="connsiteY1" fmla="*/ 226679 h 227680"/>
                    <a:gd name="connsiteX2" fmla="*/ 543592 w 590135"/>
                    <a:gd name="connsiteY2" fmla="*/ 27936 h 227680"/>
                    <a:gd name="connsiteX3" fmla="*/ 191820 w 590135"/>
                    <a:gd name="connsiteY3" fmla="*/ 14584 h 227680"/>
                    <a:gd name="connsiteX0" fmla="*/ 0 w 589449"/>
                    <a:gd name="connsiteY0" fmla="*/ 107466 h 227712"/>
                    <a:gd name="connsiteX1" fmla="*/ 257559 w 589449"/>
                    <a:gd name="connsiteY1" fmla="*/ 226679 h 227712"/>
                    <a:gd name="connsiteX2" fmla="*/ 543592 w 589449"/>
                    <a:gd name="connsiteY2" fmla="*/ 27936 h 227712"/>
                    <a:gd name="connsiteX3" fmla="*/ 191820 w 589449"/>
                    <a:gd name="connsiteY3" fmla="*/ 14584 h 227712"/>
                    <a:gd name="connsiteX0" fmla="*/ 0 w 577457"/>
                    <a:gd name="connsiteY0" fmla="*/ 105963 h 228286"/>
                    <a:gd name="connsiteX1" fmla="*/ 262431 w 577457"/>
                    <a:gd name="connsiteY1" fmla="*/ 226679 h 228286"/>
                    <a:gd name="connsiteX2" fmla="*/ 548464 w 577457"/>
                    <a:gd name="connsiteY2" fmla="*/ 27936 h 228286"/>
                    <a:gd name="connsiteX3" fmla="*/ 196692 w 577457"/>
                    <a:gd name="connsiteY3" fmla="*/ 14584 h 228286"/>
                    <a:gd name="connsiteX0" fmla="*/ 0 w 577456"/>
                    <a:gd name="connsiteY0" fmla="*/ 105963 h 228612"/>
                    <a:gd name="connsiteX1" fmla="*/ 262431 w 577456"/>
                    <a:gd name="connsiteY1" fmla="*/ 226679 h 228612"/>
                    <a:gd name="connsiteX2" fmla="*/ 548464 w 577456"/>
                    <a:gd name="connsiteY2" fmla="*/ 27936 h 228612"/>
                    <a:gd name="connsiteX3" fmla="*/ 196692 w 577456"/>
                    <a:gd name="connsiteY3" fmla="*/ 14584 h 228612"/>
                    <a:gd name="connsiteX0" fmla="*/ 0 w 593122"/>
                    <a:gd name="connsiteY0" fmla="*/ 106464 h 227664"/>
                    <a:gd name="connsiteX1" fmla="*/ 26243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64"/>
                    <a:gd name="connsiteX1" fmla="*/ 269741 w 593122"/>
                    <a:gd name="connsiteY1" fmla="*/ 227180 h 227664"/>
                    <a:gd name="connsiteX2" fmla="*/ 556957 w 593122"/>
                    <a:gd name="connsiteY2" fmla="*/ 144139 h 227664"/>
                    <a:gd name="connsiteX3" fmla="*/ 548464 w 593122"/>
                    <a:gd name="connsiteY3" fmla="*/ 28437 h 227664"/>
                    <a:gd name="connsiteX4" fmla="*/ 196692 w 593122"/>
                    <a:gd name="connsiteY4" fmla="*/ 15085 h 227664"/>
                    <a:gd name="connsiteX0" fmla="*/ 0 w 593122"/>
                    <a:gd name="connsiteY0" fmla="*/ 106464 h 227655"/>
                    <a:gd name="connsiteX1" fmla="*/ 269741 w 593122"/>
                    <a:gd name="connsiteY1" fmla="*/ 227180 h 227655"/>
                    <a:gd name="connsiteX2" fmla="*/ 556957 w 593122"/>
                    <a:gd name="connsiteY2" fmla="*/ 144139 h 227655"/>
                    <a:gd name="connsiteX3" fmla="*/ 548464 w 593122"/>
                    <a:gd name="connsiteY3" fmla="*/ 28437 h 227655"/>
                    <a:gd name="connsiteX4" fmla="*/ 196692 w 593122"/>
                    <a:gd name="connsiteY4" fmla="*/ 15085 h 227655"/>
                    <a:gd name="connsiteX0" fmla="*/ 0 w 593122"/>
                    <a:gd name="connsiteY0" fmla="*/ 106464 h 227454"/>
                    <a:gd name="connsiteX1" fmla="*/ 269741 w 593122"/>
                    <a:gd name="connsiteY1" fmla="*/ 227180 h 227454"/>
                    <a:gd name="connsiteX2" fmla="*/ 556957 w 593122"/>
                    <a:gd name="connsiteY2" fmla="*/ 144139 h 227454"/>
                    <a:gd name="connsiteX3" fmla="*/ 548464 w 593122"/>
                    <a:gd name="connsiteY3" fmla="*/ 28437 h 227454"/>
                    <a:gd name="connsiteX4" fmla="*/ 196692 w 593122"/>
                    <a:gd name="connsiteY4" fmla="*/ 15085 h 227454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122"/>
                    <a:gd name="connsiteY0" fmla="*/ 106464 h 227549"/>
                    <a:gd name="connsiteX1" fmla="*/ 269741 w 593122"/>
                    <a:gd name="connsiteY1" fmla="*/ 227180 h 227549"/>
                    <a:gd name="connsiteX2" fmla="*/ 556957 w 593122"/>
                    <a:gd name="connsiteY2" fmla="*/ 144139 h 227549"/>
                    <a:gd name="connsiteX3" fmla="*/ 548464 w 593122"/>
                    <a:gd name="connsiteY3" fmla="*/ 28437 h 227549"/>
                    <a:gd name="connsiteX4" fmla="*/ 196692 w 593122"/>
                    <a:gd name="connsiteY4" fmla="*/ 15085 h 227549"/>
                    <a:gd name="connsiteX0" fmla="*/ 0 w 593293"/>
                    <a:gd name="connsiteY0" fmla="*/ 106110 h 227195"/>
                    <a:gd name="connsiteX1" fmla="*/ 269741 w 593293"/>
                    <a:gd name="connsiteY1" fmla="*/ 226826 h 227195"/>
                    <a:gd name="connsiteX2" fmla="*/ 556957 w 593293"/>
                    <a:gd name="connsiteY2" fmla="*/ 143785 h 227195"/>
                    <a:gd name="connsiteX3" fmla="*/ 548464 w 593293"/>
                    <a:gd name="connsiteY3" fmla="*/ 28083 h 227195"/>
                    <a:gd name="connsiteX4" fmla="*/ 196692 w 593293"/>
                    <a:gd name="connsiteY4" fmla="*/ 14731 h 227195"/>
                    <a:gd name="connsiteX0" fmla="*/ 0 w 594229"/>
                    <a:gd name="connsiteY0" fmla="*/ 106110 h 227195"/>
                    <a:gd name="connsiteX1" fmla="*/ 269741 w 594229"/>
                    <a:gd name="connsiteY1" fmla="*/ 226826 h 227195"/>
                    <a:gd name="connsiteX2" fmla="*/ 556957 w 594229"/>
                    <a:gd name="connsiteY2" fmla="*/ 143785 h 227195"/>
                    <a:gd name="connsiteX3" fmla="*/ 548464 w 594229"/>
                    <a:gd name="connsiteY3" fmla="*/ 28083 h 227195"/>
                    <a:gd name="connsiteX4" fmla="*/ 196692 w 594229"/>
                    <a:gd name="connsiteY4" fmla="*/ 14731 h 227195"/>
                    <a:gd name="connsiteX0" fmla="*/ 0 w 594229"/>
                    <a:gd name="connsiteY0" fmla="*/ 106110 h 228130"/>
                    <a:gd name="connsiteX1" fmla="*/ 269741 w 594229"/>
                    <a:gd name="connsiteY1" fmla="*/ 226826 h 228130"/>
                    <a:gd name="connsiteX2" fmla="*/ 556957 w 594229"/>
                    <a:gd name="connsiteY2" fmla="*/ 143785 h 228130"/>
                    <a:gd name="connsiteX3" fmla="*/ 548464 w 594229"/>
                    <a:gd name="connsiteY3" fmla="*/ 28083 h 228130"/>
                    <a:gd name="connsiteX4" fmla="*/ 196692 w 594229"/>
                    <a:gd name="connsiteY4" fmla="*/ 14731 h 228130"/>
                    <a:gd name="connsiteX0" fmla="*/ 0 w 594229"/>
                    <a:gd name="connsiteY0" fmla="*/ 106110 h 227807"/>
                    <a:gd name="connsiteX1" fmla="*/ 269741 w 594229"/>
                    <a:gd name="connsiteY1" fmla="*/ 226826 h 227807"/>
                    <a:gd name="connsiteX2" fmla="*/ 556957 w 594229"/>
                    <a:gd name="connsiteY2" fmla="*/ 143785 h 227807"/>
                    <a:gd name="connsiteX3" fmla="*/ 548464 w 594229"/>
                    <a:gd name="connsiteY3" fmla="*/ 28083 h 227807"/>
                    <a:gd name="connsiteX4" fmla="*/ 196692 w 594229"/>
                    <a:gd name="connsiteY4" fmla="*/ 14731 h 227807"/>
                    <a:gd name="connsiteX0" fmla="*/ 0 w 538870"/>
                    <a:gd name="connsiteY0" fmla="*/ 118810 h 227047"/>
                    <a:gd name="connsiteX1" fmla="*/ 214382 w 538870"/>
                    <a:gd name="connsiteY1" fmla="*/ 226826 h 227047"/>
                    <a:gd name="connsiteX2" fmla="*/ 501598 w 538870"/>
                    <a:gd name="connsiteY2" fmla="*/ 143785 h 227047"/>
                    <a:gd name="connsiteX3" fmla="*/ 493105 w 538870"/>
                    <a:gd name="connsiteY3" fmla="*/ 28083 h 227047"/>
                    <a:gd name="connsiteX4" fmla="*/ 141333 w 538870"/>
                    <a:gd name="connsiteY4" fmla="*/ 14731 h 227047"/>
                    <a:gd name="connsiteX0" fmla="*/ 0 w 538870"/>
                    <a:gd name="connsiteY0" fmla="*/ 118810 h 198121"/>
                    <a:gd name="connsiteX1" fmla="*/ 242791 w 538870"/>
                    <a:gd name="connsiteY1" fmla="*/ 197688 h 198121"/>
                    <a:gd name="connsiteX2" fmla="*/ 501598 w 538870"/>
                    <a:gd name="connsiteY2" fmla="*/ 143785 h 198121"/>
                    <a:gd name="connsiteX3" fmla="*/ 493105 w 538870"/>
                    <a:gd name="connsiteY3" fmla="*/ 28083 h 198121"/>
                    <a:gd name="connsiteX4" fmla="*/ 141333 w 538870"/>
                    <a:gd name="connsiteY4" fmla="*/ 14731 h 198121"/>
                    <a:gd name="connsiteX0" fmla="*/ 0 w 547738"/>
                    <a:gd name="connsiteY0" fmla="*/ 118422 h 197316"/>
                    <a:gd name="connsiteX1" fmla="*/ 242791 w 547738"/>
                    <a:gd name="connsiteY1" fmla="*/ 197300 h 197316"/>
                    <a:gd name="connsiteX2" fmla="*/ 516075 w 547738"/>
                    <a:gd name="connsiteY2" fmla="*/ 124187 h 197316"/>
                    <a:gd name="connsiteX3" fmla="*/ 493105 w 547738"/>
                    <a:gd name="connsiteY3" fmla="*/ 27695 h 197316"/>
                    <a:gd name="connsiteX4" fmla="*/ 141333 w 547738"/>
                    <a:gd name="connsiteY4" fmla="*/ 14343 h 197316"/>
                    <a:gd name="connsiteX0" fmla="*/ 0 w 545867"/>
                    <a:gd name="connsiteY0" fmla="*/ 121839 h 200733"/>
                    <a:gd name="connsiteX1" fmla="*/ 242791 w 545867"/>
                    <a:gd name="connsiteY1" fmla="*/ 200717 h 200733"/>
                    <a:gd name="connsiteX2" fmla="*/ 516075 w 545867"/>
                    <a:gd name="connsiteY2" fmla="*/ 127604 h 200733"/>
                    <a:gd name="connsiteX3" fmla="*/ 488104 w 545867"/>
                    <a:gd name="connsiteY3" fmla="*/ 20275 h 200733"/>
                    <a:gd name="connsiteX4" fmla="*/ 141333 w 545867"/>
                    <a:gd name="connsiteY4" fmla="*/ 17760 h 200733"/>
                    <a:gd name="connsiteX0" fmla="*/ 0 w 546420"/>
                    <a:gd name="connsiteY0" fmla="*/ 121214 h 200108"/>
                    <a:gd name="connsiteX1" fmla="*/ 242791 w 546420"/>
                    <a:gd name="connsiteY1" fmla="*/ 200092 h 200108"/>
                    <a:gd name="connsiteX2" fmla="*/ 516075 w 546420"/>
                    <a:gd name="connsiteY2" fmla="*/ 126979 h 200108"/>
                    <a:gd name="connsiteX3" fmla="*/ 488104 w 546420"/>
                    <a:gd name="connsiteY3" fmla="*/ 19650 h 200108"/>
                    <a:gd name="connsiteX4" fmla="*/ 130094 w 546420"/>
                    <a:gd name="connsiteY4" fmla="*/ 18070 h 200108"/>
                    <a:gd name="connsiteX0" fmla="*/ 0 w 546420"/>
                    <a:gd name="connsiteY0" fmla="*/ 118971 h 197865"/>
                    <a:gd name="connsiteX1" fmla="*/ 242791 w 546420"/>
                    <a:gd name="connsiteY1" fmla="*/ 197849 h 197865"/>
                    <a:gd name="connsiteX2" fmla="*/ 516075 w 546420"/>
                    <a:gd name="connsiteY2" fmla="*/ 124736 h 197865"/>
                    <a:gd name="connsiteX3" fmla="*/ 488104 w 546420"/>
                    <a:gd name="connsiteY3" fmla="*/ 17407 h 197865"/>
                    <a:gd name="connsiteX4" fmla="*/ 130094 w 546420"/>
                    <a:gd name="connsiteY4" fmla="*/ 15827 h 197865"/>
                    <a:gd name="connsiteX0" fmla="*/ 0 w 542163"/>
                    <a:gd name="connsiteY0" fmla="*/ 119230 h 198124"/>
                    <a:gd name="connsiteX1" fmla="*/ 242791 w 542163"/>
                    <a:gd name="connsiteY1" fmla="*/ 198108 h 198124"/>
                    <a:gd name="connsiteX2" fmla="*/ 516075 w 542163"/>
                    <a:gd name="connsiteY2" fmla="*/ 124995 h 198124"/>
                    <a:gd name="connsiteX3" fmla="*/ 488104 w 542163"/>
                    <a:gd name="connsiteY3" fmla="*/ 17666 h 198124"/>
                    <a:gd name="connsiteX4" fmla="*/ 130094 w 542163"/>
                    <a:gd name="connsiteY4" fmla="*/ 16086 h 198124"/>
                    <a:gd name="connsiteX0" fmla="*/ 0 w 535767"/>
                    <a:gd name="connsiteY0" fmla="*/ 119230 h 198124"/>
                    <a:gd name="connsiteX1" fmla="*/ 242791 w 535767"/>
                    <a:gd name="connsiteY1" fmla="*/ 198108 h 198124"/>
                    <a:gd name="connsiteX2" fmla="*/ 516075 w 535767"/>
                    <a:gd name="connsiteY2" fmla="*/ 124995 h 198124"/>
                    <a:gd name="connsiteX3" fmla="*/ 488104 w 535767"/>
                    <a:gd name="connsiteY3" fmla="*/ 17666 h 198124"/>
                    <a:gd name="connsiteX4" fmla="*/ 130094 w 535767"/>
                    <a:gd name="connsiteY4" fmla="*/ 16086 h 198124"/>
                    <a:gd name="connsiteX0" fmla="*/ 0 w 535767"/>
                    <a:gd name="connsiteY0" fmla="*/ 119230 h 198251"/>
                    <a:gd name="connsiteX1" fmla="*/ 242791 w 535767"/>
                    <a:gd name="connsiteY1" fmla="*/ 198108 h 198251"/>
                    <a:gd name="connsiteX2" fmla="*/ 516075 w 535767"/>
                    <a:gd name="connsiteY2" fmla="*/ 124995 h 198251"/>
                    <a:gd name="connsiteX3" fmla="*/ 488104 w 535767"/>
                    <a:gd name="connsiteY3" fmla="*/ 17666 h 198251"/>
                    <a:gd name="connsiteX4" fmla="*/ 130094 w 535767"/>
                    <a:gd name="connsiteY4" fmla="*/ 16086 h 198251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  <a:gd name="connsiteX0" fmla="*/ 0 w 535767"/>
                    <a:gd name="connsiteY0" fmla="*/ 119230 h 198179"/>
                    <a:gd name="connsiteX1" fmla="*/ 242791 w 535767"/>
                    <a:gd name="connsiteY1" fmla="*/ 198108 h 198179"/>
                    <a:gd name="connsiteX2" fmla="*/ 516075 w 535767"/>
                    <a:gd name="connsiteY2" fmla="*/ 124995 h 198179"/>
                    <a:gd name="connsiteX3" fmla="*/ 488104 w 535767"/>
                    <a:gd name="connsiteY3" fmla="*/ 17666 h 198179"/>
                    <a:gd name="connsiteX4" fmla="*/ 130094 w 535767"/>
                    <a:gd name="connsiteY4" fmla="*/ 16086 h 19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5767" h="198179">
                      <a:moveTo>
                        <a:pt x="0" y="119230"/>
                      </a:moveTo>
                      <a:cubicBezTo>
                        <a:pt x="43469" y="162369"/>
                        <a:pt x="156791" y="196384"/>
                        <a:pt x="242791" y="198108"/>
                      </a:cubicBezTo>
                      <a:cubicBezTo>
                        <a:pt x="346218" y="200181"/>
                        <a:pt x="468403" y="156616"/>
                        <a:pt x="516075" y="124995"/>
                      </a:cubicBezTo>
                      <a:cubicBezTo>
                        <a:pt x="551656" y="89889"/>
                        <a:pt x="537050" y="32129"/>
                        <a:pt x="488104" y="17666"/>
                      </a:cubicBezTo>
                      <a:cubicBezTo>
                        <a:pt x="424002" y="-1275"/>
                        <a:pt x="360632" y="-9451"/>
                        <a:pt x="130094" y="16086"/>
                      </a:cubicBezTo>
                    </a:path>
                  </a:pathLst>
                </a:custGeom>
                <a:noFill/>
                <a:ln w="6350">
                  <a:solidFill>
                    <a:srgbClr val="FFFF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</p:grpSp>
      </p:grpSp>
      <p:sp>
        <p:nvSpPr>
          <p:cNvPr id="163" name="Oval 162">
            <a:extLst>
              <a:ext uri="{FF2B5EF4-FFF2-40B4-BE49-F238E27FC236}">
                <a16:creationId xmlns:a16="http://schemas.microsoft.com/office/drawing/2014/main" id="{BBD9EC70-05A1-A9A6-010C-47CFBA7B051B}"/>
              </a:ext>
            </a:extLst>
          </p:cNvPr>
          <p:cNvSpPr>
            <a:spLocks noChangeAspect="1"/>
          </p:cNvSpPr>
          <p:nvPr/>
        </p:nvSpPr>
        <p:spPr>
          <a:xfrm flipH="1">
            <a:off x="2856150" y="2854149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4" name="Oval 163">
            <a:extLst>
              <a:ext uri="{FF2B5EF4-FFF2-40B4-BE49-F238E27FC236}">
                <a16:creationId xmlns:a16="http://schemas.microsoft.com/office/drawing/2014/main" id="{1D6DEBFB-B83F-0132-C1F4-BAA4634DC140}"/>
              </a:ext>
            </a:extLst>
          </p:cNvPr>
          <p:cNvSpPr>
            <a:spLocks noChangeAspect="1"/>
          </p:cNvSpPr>
          <p:nvPr/>
        </p:nvSpPr>
        <p:spPr>
          <a:xfrm flipH="1">
            <a:off x="3164891" y="2744406"/>
            <a:ext cx="270000" cy="270000"/>
          </a:xfrm>
          <a:prstGeom prst="ellipse">
            <a:avLst/>
          </a:prstGeom>
          <a:noFill/>
          <a:ln w="984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69" name="Freeform 35">
            <a:extLst>
              <a:ext uri="{FF2B5EF4-FFF2-40B4-BE49-F238E27FC236}">
                <a16:creationId xmlns:a16="http://schemas.microsoft.com/office/drawing/2014/main" id="{F51D1253-B2FB-F584-A545-C1FC1FA32B84}"/>
              </a:ext>
            </a:extLst>
          </p:cNvPr>
          <p:cNvSpPr/>
          <p:nvPr/>
        </p:nvSpPr>
        <p:spPr>
          <a:xfrm flipH="1">
            <a:off x="804000" y="1374713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170" name="Freeform 35">
            <a:extLst>
              <a:ext uri="{FF2B5EF4-FFF2-40B4-BE49-F238E27FC236}">
                <a16:creationId xmlns:a16="http://schemas.microsoft.com/office/drawing/2014/main" id="{477DF8BE-DAFD-2D0D-543A-3ED166FEEAAC}"/>
              </a:ext>
            </a:extLst>
          </p:cNvPr>
          <p:cNvSpPr/>
          <p:nvPr/>
        </p:nvSpPr>
        <p:spPr>
          <a:xfrm flipH="1">
            <a:off x="2780437" y="1365188"/>
            <a:ext cx="1295567" cy="3073238"/>
          </a:xfrm>
          <a:custGeom>
            <a:avLst/>
            <a:gdLst>
              <a:gd name="connsiteX0" fmla="*/ 0 w 335280"/>
              <a:gd name="connsiteY0" fmla="*/ 762000 h 762000"/>
              <a:gd name="connsiteX1" fmla="*/ 198120 w 335280"/>
              <a:gd name="connsiteY1" fmla="*/ 320040 h 762000"/>
              <a:gd name="connsiteX2" fmla="*/ 274320 w 335280"/>
              <a:gd name="connsiteY2" fmla="*/ 121920 h 762000"/>
              <a:gd name="connsiteX3" fmla="*/ 304800 w 335280"/>
              <a:gd name="connsiteY3" fmla="*/ 76200 h 762000"/>
              <a:gd name="connsiteX4" fmla="*/ 320040 w 335280"/>
              <a:gd name="connsiteY4" fmla="*/ 30480 h 762000"/>
              <a:gd name="connsiteX5" fmla="*/ 335280 w 335280"/>
              <a:gd name="connsiteY5" fmla="*/ 0 h 76200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320040 w 533400"/>
              <a:gd name="connsiteY4" fmla="*/ 1828800 h 2560320"/>
              <a:gd name="connsiteX5" fmla="*/ 533400 w 533400"/>
              <a:gd name="connsiteY5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304800 w 533400"/>
              <a:gd name="connsiteY3" fmla="*/ 1874520 h 2560320"/>
              <a:gd name="connsiteX4" fmla="*/ 533400 w 533400"/>
              <a:gd name="connsiteY4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274320 w 533400"/>
              <a:gd name="connsiteY2" fmla="*/ 1920240 h 2560320"/>
              <a:gd name="connsiteX3" fmla="*/ 533400 w 533400"/>
              <a:gd name="connsiteY3" fmla="*/ 0 h 2560320"/>
              <a:gd name="connsiteX0" fmla="*/ 0 w 533400"/>
              <a:gd name="connsiteY0" fmla="*/ 2560320 h 2560320"/>
              <a:gd name="connsiteX1" fmla="*/ 198120 w 533400"/>
              <a:gd name="connsiteY1" fmla="*/ 2118360 h 2560320"/>
              <a:gd name="connsiteX2" fmla="*/ 533400 w 533400"/>
              <a:gd name="connsiteY2" fmla="*/ 0 h 256032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579120 w 914400"/>
              <a:gd name="connsiteY1" fmla="*/ 2118360 h 2804160"/>
              <a:gd name="connsiteX2" fmla="*/ 914400 w 914400"/>
              <a:gd name="connsiteY2" fmla="*/ 0 h 2804160"/>
              <a:gd name="connsiteX0" fmla="*/ 0 w 914400"/>
              <a:gd name="connsiteY0" fmla="*/ 2804160 h 2804160"/>
              <a:gd name="connsiteX1" fmla="*/ 807720 w 914400"/>
              <a:gd name="connsiteY1" fmla="*/ 1127760 h 2804160"/>
              <a:gd name="connsiteX2" fmla="*/ 914400 w 914400"/>
              <a:gd name="connsiteY2" fmla="*/ 0 h 2804160"/>
              <a:gd name="connsiteX0" fmla="*/ 0 w 949689"/>
              <a:gd name="connsiteY0" fmla="*/ 2804160 h 2804160"/>
              <a:gd name="connsiteX1" fmla="*/ 807720 w 949689"/>
              <a:gd name="connsiteY1" fmla="*/ 1127760 h 2804160"/>
              <a:gd name="connsiteX2" fmla="*/ 914400 w 949689"/>
              <a:gd name="connsiteY2" fmla="*/ 0 h 2804160"/>
              <a:gd name="connsiteX0" fmla="*/ 0 w 1160399"/>
              <a:gd name="connsiteY0" fmla="*/ 2804160 h 2804160"/>
              <a:gd name="connsiteX1" fmla="*/ 807720 w 1160399"/>
              <a:gd name="connsiteY1" fmla="*/ 1127760 h 2804160"/>
              <a:gd name="connsiteX2" fmla="*/ 914400 w 1160399"/>
              <a:gd name="connsiteY2" fmla="*/ 0 h 2804160"/>
              <a:gd name="connsiteX0" fmla="*/ 0 w 1220758"/>
              <a:gd name="connsiteY0" fmla="*/ 2804160 h 2804160"/>
              <a:gd name="connsiteX1" fmla="*/ 807720 w 1220758"/>
              <a:gd name="connsiteY1" fmla="*/ 1127760 h 2804160"/>
              <a:gd name="connsiteX2" fmla="*/ 914400 w 1220758"/>
              <a:gd name="connsiteY2" fmla="*/ 0 h 2804160"/>
              <a:gd name="connsiteX0" fmla="*/ 0 w 1278502"/>
              <a:gd name="connsiteY0" fmla="*/ 2804160 h 2804160"/>
              <a:gd name="connsiteX1" fmla="*/ 807720 w 1278502"/>
              <a:gd name="connsiteY1" fmla="*/ 1127760 h 2804160"/>
              <a:gd name="connsiteX2" fmla="*/ 914400 w 1278502"/>
              <a:gd name="connsiteY2" fmla="*/ 0 h 2804160"/>
              <a:gd name="connsiteX0" fmla="*/ 0 w 1250837"/>
              <a:gd name="connsiteY0" fmla="*/ 2804160 h 2804160"/>
              <a:gd name="connsiteX1" fmla="*/ 807720 w 1250837"/>
              <a:gd name="connsiteY1" fmla="*/ 1127760 h 2804160"/>
              <a:gd name="connsiteX2" fmla="*/ 914400 w 125083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37077"/>
              <a:gd name="connsiteY0" fmla="*/ 2804160 h 2804160"/>
              <a:gd name="connsiteX1" fmla="*/ 777240 w 1237077"/>
              <a:gd name="connsiteY1" fmla="*/ 1097280 h 2804160"/>
              <a:gd name="connsiteX2" fmla="*/ 914400 w 1237077"/>
              <a:gd name="connsiteY2" fmla="*/ 0 h 2804160"/>
              <a:gd name="connsiteX0" fmla="*/ 0 w 1212800"/>
              <a:gd name="connsiteY0" fmla="*/ 2875378 h 2875378"/>
              <a:gd name="connsiteX1" fmla="*/ 777240 w 1212800"/>
              <a:gd name="connsiteY1" fmla="*/ 1168498 h 2875378"/>
              <a:gd name="connsiteX2" fmla="*/ 914400 w 1212800"/>
              <a:gd name="connsiteY2" fmla="*/ 71218 h 2875378"/>
              <a:gd name="connsiteX0" fmla="*/ 0 w 1002195"/>
              <a:gd name="connsiteY0" fmla="*/ 3005735 h 3005735"/>
              <a:gd name="connsiteX1" fmla="*/ 777240 w 1002195"/>
              <a:gd name="connsiteY1" fmla="*/ 1298855 h 3005735"/>
              <a:gd name="connsiteX2" fmla="*/ 796290 w 1002195"/>
              <a:gd name="connsiteY2" fmla="*/ 41555 h 3005735"/>
              <a:gd name="connsiteX0" fmla="*/ 0 w 1200171"/>
              <a:gd name="connsiteY0" fmla="*/ 2964180 h 2964180"/>
              <a:gd name="connsiteX1" fmla="*/ 777240 w 1200171"/>
              <a:gd name="connsiteY1" fmla="*/ 1257300 h 2964180"/>
              <a:gd name="connsiteX2" fmla="*/ 1200151 w 1200171"/>
              <a:gd name="connsiteY2" fmla="*/ 177166 h 2964180"/>
              <a:gd name="connsiteX3" fmla="*/ 796290 w 1200171"/>
              <a:gd name="connsiteY3" fmla="*/ 0 h 2964180"/>
              <a:gd name="connsiteX0" fmla="*/ 0 w 1200151"/>
              <a:gd name="connsiteY0" fmla="*/ 2964180 h 2964180"/>
              <a:gd name="connsiteX1" fmla="*/ 777240 w 1200151"/>
              <a:gd name="connsiteY1" fmla="*/ 1257300 h 2964180"/>
              <a:gd name="connsiteX2" fmla="*/ 1200151 w 1200151"/>
              <a:gd name="connsiteY2" fmla="*/ 177166 h 2964180"/>
              <a:gd name="connsiteX3" fmla="*/ 796290 w 1200151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7776"/>
              <a:gd name="connsiteY0" fmla="*/ 2964180 h 2964180"/>
              <a:gd name="connsiteX1" fmla="*/ 777240 w 1247776"/>
              <a:gd name="connsiteY1" fmla="*/ 1257300 h 2964180"/>
              <a:gd name="connsiteX2" fmla="*/ 1247776 w 1247776"/>
              <a:gd name="connsiteY2" fmla="*/ 64771 h 2964180"/>
              <a:gd name="connsiteX3" fmla="*/ 796290 w 1247776"/>
              <a:gd name="connsiteY3" fmla="*/ 0 h 2964180"/>
              <a:gd name="connsiteX0" fmla="*/ 0 w 1248051"/>
              <a:gd name="connsiteY0" fmla="*/ 2964180 h 2964180"/>
              <a:gd name="connsiteX1" fmla="*/ 777240 w 1248051"/>
              <a:gd name="connsiteY1" fmla="*/ 1257300 h 2964180"/>
              <a:gd name="connsiteX2" fmla="*/ 1247776 w 1248051"/>
              <a:gd name="connsiteY2" fmla="*/ 64771 h 2964180"/>
              <a:gd name="connsiteX3" fmla="*/ 796290 w 1248051"/>
              <a:gd name="connsiteY3" fmla="*/ 0 h 2964180"/>
              <a:gd name="connsiteX0" fmla="*/ 0 w 1248233"/>
              <a:gd name="connsiteY0" fmla="*/ 2964180 h 2964180"/>
              <a:gd name="connsiteX1" fmla="*/ 777240 w 1248233"/>
              <a:gd name="connsiteY1" fmla="*/ 1257300 h 2964180"/>
              <a:gd name="connsiteX2" fmla="*/ 1247776 w 1248233"/>
              <a:gd name="connsiteY2" fmla="*/ 64771 h 2964180"/>
              <a:gd name="connsiteX3" fmla="*/ 796290 w 1248233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508"/>
              <a:gd name="connsiteY0" fmla="*/ 2964180 h 2964180"/>
              <a:gd name="connsiteX1" fmla="*/ 777240 w 1278508"/>
              <a:gd name="connsiteY1" fmla="*/ 1257300 h 2964180"/>
              <a:gd name="connsiteX2" fmla="*/ 1278256 w 1278508"/>
              <a:gd name="connsiteY2" fmla="*/ 19051 h 2964180"/>
              <a:gd name="connsiteX3" fmla="*/ 796290 w 1278508"/>
              <a:gd name="connsiteY3" fmla="*/ 0 h 2964180"/>
              <a:gd name="connsiteX0" fmla="*/ 0 w 1278256"/>
              <a:gd name="connsiteY0" fmla="*/ 2964180 h 2964180"/>
              <a:gd name="connsiteX1" fmla="*/ 777240 w 1278256"/>
              <a:gd name="connsiteY1" fmla="*/ 1257300 h 2964180"/>
              <a:gd name="connsiteX2" fmla="*/ 1278256 w 1278256"/>
              <a:gd name="connsiteY2" fmla="*/ 19051 h 2964180"/>
              <a:gd name="connsiteX3" fmla="*/ 796290 w 1278256"/>
              <a:gd name="connsiteY3" fmla="*/ 0 h 2964180"/>
              <a:gd name="connsiteX0" fmla="*/ 0 w 1278256"/>
              <a:gd name="connsiteY0" fmla="*/ 2956560 h 2956560"/>
              <a:gd name="connsiteX1" fmla="*/ 777240 w 1278256"/>
              <a:gd name="connsiteY1" fmla="*/ 1249680 h 2956560"/>
              <a:gd name="connsiteX2" fmla="*/ 1278256 w 1278256"/>
              <a:gd name="connsiteY2" fmla="*/ 11431 h 2956560"/>
              <a:gd name="connsiteX3" fmla="*/ 796290 w 127825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772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55396"/>
              <a:gd name="connsiteY0" fmla="*/ 2956560 h 2956560"/>
              <a:gd name="connsiteX1" fmla="*/ 739140 w 1255396"/>
              <a:gd name="connsiteY1" fmla="*/ 1249680 h 2956560"/>
              <a:gd name="connsiteX2" fmla="*/ 1255396 w 1255396"/>
              <a:gd name="connsiteY2" fmla="*/ 80011 h 2956560"/>
              <a:gd name="connsiteX3" fmla="*/ 796290 w 125539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40156"/>
              <a:gd name="connsiteY0" fmla="*/ 2956560 h 2956560"/>
              <a:gd name="connsiteX1" fmla="*/ 739140 w 1240156"/>
              <a:gd name="connsiteY1" fmla="*/ 1249680 h 2956560"/>
              <a:gd name="connsiteX2" fmla="*/ 1240156 w 1240156"/>
              <a:gd name="connsiteY2" fmla="*/ 95251 h 2956560"/>
              <a:gd name="connsiteX3" fmla="*/ 796290 w 1240156"/>
              <a:gd name="connsiteY3" fmla="*/ 0 h 2956560"/>
              <a:gd name="connsiteX0" fmla="*/ 0 w 1256538"/>
              <a:gd name="connsiteY0" fmla="*/ 2956560 h 2956560"/>
              <a:gd name="connsiteX1" fmla="*/ 739140 w 1256538"/>
              <a:gd name="connsiteY1" fmla="*/ 1249680 h 2956560"/>
              <a:gd name="connsiteX2" fmla="*/ 1240156 w 1256538"/>
              <a:gd name="connsiteY2" fmla="*/ 95251 h 2956560"/>
              <a:gd name="connsiteX3" fmla="*/ 796290 w 1256538"/>
              <a:gd name="connsiteY3" fmla="*/ 0 h 2956560"/>
              <a:gd name="connsiteX0" fmla="*/ 0 w 1246115"/>
              <a:gd name="connsiteY0" fmla="*/ 2956560 h 2956560"/>
              <a:gd name="connsiteX1" fmla="*/ 739140 w 1246115"/>
              <a:gd name="connsiteY1" fmla="*/ 1249680 h 2956560"/>
              <a:gd name="connsiteX2" fmla="*/ 1240156 w 1246115"/>
              <a:gd name="connsiteY2" fmla="*/ 95251 h 2956560"/>
              <a:gd name="connsiteX3" fmla="*/ 796290 w 1246115"/>
              <a:gd name="connsiteY3" fmla="*/ 0 h 2956560"/>
              <a:gd name="connsiteX0" fmla="*/ 0 w 1255930"/>
              <a:gd name="connsiteY0" fmla="*/ 2956560 h 2956560"/>
              <a:gd name="connsiteX1" fmla="*/ 739140 w 1255930"/>
              <a:gd name="connsiteY1" fmla="*/ 1249680 h 2956560"/>
              <a:gd name="connsiteX2" fmla="*/ 1240156 w 1255930"/>
              <a:gd name="connsiteY2" fmla="*/ 95251 h 2956560"/>
              <a:gd name="connsiteX3" fmla="*/ 796290 w 1255930"/>
              <a:gd name="connsiteY3" fmla="*/ 0 h 2956560"/>
              <a:gd name="connsiteX0" fmla="*/ 0 w 1322604"/>
              <a:gd name="connsiteY0" fmla="*/ 2892471 h 2892471"/>
              <a:gd name="connsiteX1" fmla="*/ 815439 w 1322604"/>
              <a:gd name="connsiteY1" fmla="*/ 1249680 h 2892471"/>
              <a:gd name="connsiteX2" fmla="*/ 1316455 w 1322604"/>
              <a:gd name="connsiteY2" fmla="*/ 95251 h 2892471"/>
              <a:gd name="connsiteX3" fmla="*/ 872589 w 1322604"/>
              <a:gd name="connsiteY3" fmla="*/ 0 h 2892471"/>
              <a:gd name="connsiteX0" fmla="*/ 0 w 1326529"/>
              <a:gd name="connsiteY0" fmla="*/ 2892471 h 2892471"/>
              <a:gd name="connsiteX1" fmla="*/ 968036 w 1326529"/>
              <a:gd name="connsiteY1" fmla="*/ 1158125 h 2892471"/>
              <a:gd name="connsiteX2" fmla="*/ 1316455 w 1326529"/>
              <a:gd name="connsiteY2" fmla="*/ 95251 h 2892471"/>
              <a:gd name="connsiteX3" fmla="*/ 872589 w 1326529"/>
              <a:gd name="connsiteY3" fmla="*/ 0 h 2892471"/>
              <a:gd name="connsiteX0" fmla="*/ 0 w 1334714"/>
              <a:gd name="connsiteY0" fmla="*/ 2892471 h 2892471"/>
              <a:gd name="connsiteX1" fmla="*/ 968036 w 1334714"/>
              <a:gd name="connsiteY1" fmla="*/ 1158125 h 2892471"/>
              <a:gd name="connsiteX2" fmla="*/ 1316455 w 1334714"/>
              <a:gd name="connsiteY2" fmla="*/ 95251 h 2892471"/>
              <a:gd name="connsiteX3" fmla="*/ 872589 w 1334714"/>
              <a:gd name="connsiteY3" fmla="*/ 0 h 2892471"/>
              <a:gd name="connsiteX0" fmla="*/ 0 w 1328352"/>
              <a:gd name="connsiteY0" fmla="*/ 2892471 h 2892471"/>
              <a:gd name="connsiteX1" fmla="*/ 887922 w 1328352"/>
              <a:gd name="connsiteY1" fmla="*/ 1191715 h 2892471"/>
              <a:gd name="connsiteX2" fmla="*/ 1316455 w 1328352"/>
              <a:gd name="connsiteY2" fmla="*/ 95251 h 2892471"/>
              <a:gd name="connsiteX3" fmla="*/ 872589 w 1328352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6997"/>
              <a:gd name="connsiteY0" fmla="*/ 2892471 h 2892471"/>
              <a:gd name="connsiteX1" fmla="*/ 887922 w 1326997"/>
              <a:gd name="connsiteY1" fmla="*/ 1191715 h 2892471"/>
              <a:gd name="connsiteX2" fmla="*/ 1316455 w 1326997"/>
              <a:gd name="connsiteY2" fmla="*/ 95251 h 2892471"/>
              <a:gd name="connsiteX3" fmla="*/ 872589 w 1326997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25911"/>
              <a:gd name="connsiteY0" fmla="*/ 2892471 h 2892471"/>
              <a:gd name="connsiteX1" fmla="*/ 887922 w 1325911"/>
              <a:gd name="connsiteY1" fmla="*/ 1191715 h 2892471"/>
              <a:gd name="connsiteX2" fmla="*/ 1316455 w 1325911"/>
              <a:gd name="connsiteY2" fmla="*/ 95251 h 2892471"/>
              <a:gd name="connsiteX3" fmla="*/ 872589 w 1325911"/>
              <a:gd name="connsiteY3" fmla="*/ 0 h 2892471"/>
              <a:gd name="connsiteX0" fmla="*/ 0 w 1364797"/>
              <a:gd name="connsiteY0" fmla="*/ 2892471 h 2892471"/>
              <a:gd name="connsiteX1" fmla="*/ 887922 w 1364797"/>
              <a:gd name="connsiteY1" fmla="*/ 1191715 h 2892471"/>
              <a:gd name="connsiteX2" fmla="*/ 1316455 w 1364797"/>
              <a:gd name="connsiteY2" fmla="*/ 95251 h 2892471"/>
              <a:gd name="connsiteX3" fmla="*/ 872589 w 1364797"/>
              <a:gd name="connsiteY3" fmla="*/ 0 h 2892471"/>
              <a:gd name="connsiteX0" fmla="*/ 0 w 1339004"/>
              <a:gd name="connsiteY0" fmla="*/ 2892471 h 2892471"/>
              <a:gd name="connsiteX1" fmla="*/ 887922 w 1339004"/>
              <a:gd name="connsiteY1" fmla="*/ 1191715 h 2892471"/>
              <a:gd name="connsiteX2" fmla="*/ 1316455 w 1339004"/>
              <a:gd name="connsiteY2" fmla="*/ 95251 h 2892471"/>
              <a:gd name="connsiteX3" fmla="*/ 872589 w 1339004"/>
              <a:gd name="connsiteY3" fmla="*/ 0 h 2892471"/>
              <a:gd name="connsiteX0" fmla="*/ 0 w 1339580"/>
              <a:gd name="connsiteY0" fmla="*/ 2892471 h 2892471"/>
              <a:gd name="connsiteX1" fmla="*/ 896505 w 1339580"/>
              <a:gd name="connsiteY1" fmla="*/ 1191715 h 2892471"/>
              <a:gd name="connsiteX2" fmla="*/ 1316455 w 1339580"/>
              <a:gd name="connsiteY2" fmla="*/ 95251 h 2892471"/>
              <a:gd name="connsiteX3" fmla="*/ 872589 w 1339580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4837"/>
              <a:gd name="connsiteY0" fmla="*/ 2892471 h 2892471"/>
              <a:gd name="connsiteX1" fmla="*/ 896505 w 1344837"/>
              <a:gd name="connsiteY1" fmla="*/ 1191715 h 2892471"/>
              <a:gd name="connsiteX2" fmla="*/ 1316455 w 1344837"/>
              <a:gd name="connsiteY2" fmla="*/ 95251 h 2892471"/>
              <a:gd name="connsiteX3" fmla="*/ 872589 w 1344837"/>
              <a:gd name="connsiteY3" fmla="*/ 0 h 2892471"/>
              <a:gd name="connsiteX0" fmla="*/ 0 w 1346248"/>
              <a:gd name="connsiteY0" fmla="*/ 2892471 h 2892471"/>
              <a:gd name="connsiteX1" fmla="*/ 896505 w 1346248"/>
              <a:gd name="connsiteY1" fmla="*/ 1191715 h 2892471"/>
              <a:gd name="connsiteX2" fmla="*/ 1316455 w 1346248"/>
              <a:gd name="connsiteY2" fmla="*/ 95251 h 2892471"/>
              <a:gd name="connsiteX3" fmla="*/ 872589 w 1346248"/>
              <a:gd name="connsiteY3" fmla="*/ 0 h 2892471"/>
              <a:gd name="connsiteX0" fmla="*/ 8 w 1346256"/>
              <a:gd name="connsiteY0" fmla="*/ 2892471 h 2892471"/>
              <a:gd name="connsiteX1" fmla="*/ 896513 w 1346256"/>
              <a:gd name="connsiteY1" fmla="*/ 1191715 h 2892471"/>
              <a:gd name="connsiteX2" fmla="*/ 1316463 w 1346256"/>
              <a:gd name="connsiteY2" fmla="*/ 95251 h 2892471"/>
              <a:gd name="connsiteX3" fmla="*/ 872597 w 1346256"/>
              <a:gd name="connsiteY3" fmla="*/ 0 h 2892471"/>
              <a:gd name="connsiteX0" fmla="*/ 8 w 1335523"/>
              <a:gd name="connsiteY0" fmla="*/ 2892471 h 2892471"/>
              <a:gd name="connsiteX1" fmla="*/ 896513 w 1335523"/>
              <a:gd name="connsiteY1" fmla="*/ 1191715 h 2892471"/>
              <a:gd name="connsiteX2" fmla="*/ 1316463 w 1335523"/>
              <a:gd name="connsiteY2" fmla="*/ 95251 h 2892471"/>
              <a:gd name="connsiteX3" fmla="*/ 872597 w 1335523"/>
              <a:gd name="connsiteY3" fmla="*/ 0 h 2892471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06931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8 w 1335523"/>
              <a:gd name="connsiteY0" fmla="*/ 3053699 h 3053699"/>
              <a:gd name="connsiteX1" fmla="*/ 896513 w 1335523"/>
              <a:gd name="connsiteY1" fmla="*/ 1352943 h 3053699"/>
              <a:gd name="connsiteX2" fmla="*/ 1316463 w 1335523"/>
              <a:gd name="connsiteY2" fmla="*/ 256479 h 3053699"/>
              <a:gd name="connsiteX3" fmla="*/ 915515 w 1335523"/>
              <a:gd name="connsiteY3" fmla="*/ 0 h 3053699"/>
              <a:gd name="connsiteX0" fmla="*/ 0 w 1335515"/>
              <a:gd name="connsiteY0" fmla="*/ 3053699 h 3053699"/>
              <a:gd name="connsiteX1" fmla="*/ 896505 w 1335515"/>
              <a:gd name="connsiteY1" fmla="*/ 1352943 h 3053699"/>
              <a:gd name="connsiteX2" fmla="*/ 1316455 w 1335515"/>
              <a:gd name="connsiteY2" fmla="*/ 256479 h 3053699"/>
              <a:gd name="connsiteX3" fmla="*/ 915507 w 1335515"/>
              <a:gd name="connsiteY3" fmla="*/ 0 h 3053699"/>
              <a:gd name="connsiteX0" fmla="*/ 0 w 1227923"/>
              <a:gd name="connsiteY0" fmla="*/ 3053699 h 3053699"/>
              <a:gd name="connsiteX1" fmla="*/ 896505 w 1227923"/>
              <a:gd name="connsiteY1" fmla="*/ 1352943 h 3053699"/>
              <a:gd name="connsiteX2" fmla="*/ 1212715 w 1227923"/>
              <a:gd name="connsiteY2" fmla="*/ 521834 h 3053699"/>
              <a:gd name="connsiteX3" fmla="*/ 915507 w 1227923"/>
              <a:gd name="connsiteY3" fmla="*/ 0 h 3053699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27923"/>
              <a:gd name="connsiteY0" fmla="*/ 2993238 h 2993238"/>
              <a:gd name="connsiteX1" fmla="*/ 896505 w 1227923"/>
              <a:gd name="connsiteY1" fmla="*/ 1292482 h 2993238"/>
              <a:gd name="connsiteX2" fmla="*/ 1212715 w 1227923"/>
              <a:gd name="connsiteY2" fmla="*/ 461373 h 2993238"/>
              <a:gd name="connsiteX3" fmla="*/ 992185 w 1227923"/>
              <a:gd name="connsiteY3" fmla="*/ 0 h 2993238"/>
              <a:gd name="connsiteX0" fmla="*/ 0 w 1219421"/>
              <a:gd name="connsiteY0" fmla="*/ 2993238 h 2993238"/>
              <a:gd name="connsiteX1" fmla="*/ 896505 w 1219421"/>
              <a:gd name="connsiteY1" fmla="*/ 1292482 h 2993238"/>
              <a:gd name="connsiteX2" fmla="*/ 1212715 w 1219421"/>
              <a:gd name="connsiteY2" fmla="*/ 461373 h 2993238"/>
              <a:gd name="connsiteX3" fmla="*/ 992185 w 1219421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403"/>
              <a:gd name="connsiteY0" fmla="*/ 2993238 h 2993238"/>
              <a:gd name="connsiteX1" fmla="*/ 896505 w 1214403"/>
              <a:gd name="connsiteY1" fmla="*/ 1292482 h 2993238"/>
              <a:gd name="connsiteX2" fmla="*/ 1212715 w 1214403"/>
              <a:gd name="connsiteY2" fmla="*/ 461373 h 2993238"/>
              <a:gd name="connsiteX3" fmla="*/ 992185 w 1214403"/>
              <a:gd name="connsiteY3" fmla="*/ 0 h 2993238"/>
              <a:gd name="connsiteX0" fmla="*/ 0 w 1214133"/>
              <a:gd name="connsiteY0" fmla="*/ 2993238 h 2993238"/>
              <a:gd name="connsiteX1" fmla="*/ 896505 w 1214133"/>
              <a:gd name="connsiteY1" fmla="*/ 1292482 h 2993238"/>
              <a:gd name="connsiteX2" fmla="*/ 1212715 w 1214133"/>
              <a:gd name="connsiteY2" fmla="*/ 461373 h 2993238"/>
              <a:gd name="connsiteX3" fmla="*/ 992185 w 1214133"/>
              <a:gd name="connsiteY3" fmla="*/ 0 h 2993238"/>
              <a:gd name="connsiteX0" fmla="*/ 0 w 1212765"/>
              <a:gd name="connsiteY0" fmla="*/ 2993238 h 2993238"/>
              <a:gd name="connsiteX1" fmla="*/ 896505 w 1212765"/>
              <a:gd name="connsiteY1" fmla="*/ 1292482 h 2993238"/>
              <a:gd name="connsiteX2" fmla="*/ 1212715 w 1212765"/>
              <a:gd name="connsiteY2" fmla="*/ 461373 h 2993238"/>
              <a:gd name="connsiteX3" fmla="*/ 992185 w 1212765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12821"/>
              <a:gd name="connsiteY0" fmla="*/ 2993238 h 2993238"/>
              <a:gd name="connsiteX1" fmla="*/ 896505 w 1212821"/>
              <a:gd name="connsiteY1" fmla="*/ 1292482 h 2993238"/>
              <a:gd name="connsiteX2" fmla="*/ 1212715 w 1212821"/>
              <a:gd name="connsiteY2" fmla="*/ 461373 h 2993238"/>
              <a:gd name="connsiteX3" fmla="*/ 992185 w 1212821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206055"/>
              <a:gd name="connsiteY0" fmla="*/ 2993238 h 2993238"/>
              <a:gd name="connsiteX1" fmla="*/ 889739 w 1206055"/>
              <a:gd name="connsiteY1" fmla="*/ 1292482 h 2993238"/>
              <a:gd name="connsiteX2" fmla="*/ 1205949 w 1206055"/>
              <a:gd name="connsiteY2" fmla="*/ 461373 h 2993238"/>
              <a:gd name="connsiteX3" fmla="*/ 985419 w 1206055"/>
              <a:gd name="connsiteY3" fmla="*/ 0 h 2993238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420"/>
              <a:gd name="connsiteY0" fmla="*/ 2989879 h 2989879"/>
              <a:gd name="connsiteX1" fmla="*/ 883104 w 1199420"/>
              <a:gd name="connsiteY1" fmla="*/ 1292482 h 2989879"/>
              <a:gd name="connsiteX2" fmla="*/ 1199314 w 1199420"/>
              <a:gd name="connsiteY2" fmla="*/ 461373 h 2989879"/>
              <a:gd name="connsiteX3" fmla="*/ 978784 w 1199420"/>
              <a:gd name="connsiteY3" fmla="*/ 0 h 2989879"/>
              <a:gd name="connsiteX0" fmla="*/ 0 w 1199620"/>
              <a:gd name="connsiteY0" fmla="*/ 2989879 h 2989879"/>
              <a:gd name="connsiteX1" fmla="*/ 883104 w 1199620"/>
              <a:gd name="connsiteY1" fmla="*/ 1292482 h 2989879"/>
              <a:gd name="connsiteX2" fmla="*/ 1199314 w 1199620"/>
              <a:gd name="connsiteY2" fmla="*/ 461373 h 2989879"/>
              <a:gd name="connsiteX3" fmla="*/ 978784 w 1199620"/>
              <a:gd name="connsiteY3" fmla="*/ 0 h 2989879"/>
              <a:gd name="connsiteX0" fmla="*/ 0 w 1232827"/>
              <a:gd name="connsiteY0" fmla="*/ 2959648 h 2959648"/>
              <a:gd name="connsiteX1" fmla="*/ 883104 w 1232827"/>
              <a:gd name="connsiteY1" fmla="*/ 1262251 h 2959648"/>
              <a:gd name="connsiteX2" fmla="*/ 1199314 w 1232827"/>
              <a:gd name="connsiteY2" fmla="*/ 431142 h 2959648"/>
              <a:gd name="connsiteX3" fmla="*/ 1110114 w 1232827"/>
              <a:gd name="connsiteY3" fmla="*/ 0 h 2959648"/>
              <a:gd name="connsiteX0" fmla="*/ 0 w 1207841"/>
              <a:gd name="connsiteY0" fmla="*/ 2959648 h 2959648"/>
              <a:gd name="connsiteX1" fmla="*/ 883104 w 1207841"/>
              <a:gd name="connsiteY1" fmla="*/ 1262251 h 2959648"/>
              <a:gd name="connsiteX2" fmla="*/ 1199314 w 1207841"/>
              <a:gd name="connsiteY2" fmla="*/ 431142 h 2959648"/>
              <a:gd name="connsiteX3" fmla="*/ 1110114 w 1207841"/>
              <a:gd name="connsiteY3" fmla="*/ 0 h 2959648"/>
              <a:gd name="connsiteX0" fmla="*/ 0 w 1200277"/>
              <a:gd name="connsiteY0" fmla="*/ 2959648 h 2959648"/>
              <a:gd name="connsiteX1" fmla="*/ 883104 w 1200277"/>
              <a:gd name="connsiteY1" fmla="*/ 1262251 h 2959648"/>
              <a:gd name="connsiteX2" fmla="*/ 1199314 w 1200277"/>
              <a:gd name="connsiteY2" fmla="*/ 431142 h 2959648"/>
              <a:gd name="connsiteX3" fmla="*/ 1110114 w 1200277"/>
              <a:gd name="connsiteY3" fmla="*/ 0 h 2959648"/>
              <a:gd name="connsiteX0" fmla="*/ 0 w 1207841"/>
              <a:gd name="connsiteY0" fmla="*/ 2952929 h 2952929"/>
              <a:gd name="connsiteX1" fmla="*/ 883104 w 1207841"/>
              <a:gd name="connsiteY1" fmla="*/ 1255532 h 2952929"/>
              <a:gd name="connsiteX2" fmla="*/ 1199314 w 1207841"/>
              <a:gd name="connsiteY2" fmla="*/ 424423 h 2952929"/>
              <a:gd name="connsiteX3" fmla="*/ 1110114 w 1207841"/>
              <a:gd name="connsiteY3" fmla="*/ 0 h 2952929"/>
              <a:gd name="connsiteX0" fmla="*/ 0 w 1209964"/>
              <a:gd name="connsiteY0" fmla="*/ 2952929 h 2952929"/>
              <a:gd name="connsiteX1" fmla="*/ 883104 w 1209964"/>
              <a:gd name="connsiteY1" fmla="*/ 1255532 h 2952929"/>
              <a:gd name="connsiteX2" fmla="*/ 1199314 w 1209964"/>
              <a:gd name="connsiteY2" fmla="*/ 424423 h 2952929"/>
              <a:gd name="connsiteX3" fmla="*/ 1110114 w 1209964"/>
              <a:gd name="connsiteY3" fmla="*/ 0 h 2952929"/>
              <a:gd name="connsiteX0" fmla="*/ 0 w 1199388"/>
              <a:gd name="connsiteY0" fmla="*/ 2952929 h 2952929"/>
              <a:gd name="connsiteX1" fmla="*/ 883104 w 1199388"/>
              <a:gd name="connsiteY1" fmla="*/ 1255532 h 2952929"/>
              <a:gd name="connsiteX2" fmla="*/ 1199314 w 1199388"/>
              <a:gd name="connsiteY2" fmla="*/ 424423 h 2952929"/>
              <a:gd name="connsiteX3" fmla="*/ 1110114 w 1199388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8417"/>
              <a:gd name="connsiteY0" fmla="*/ 2952929 h 2952929"/>
              <a:gd name="connsiteX1" fmla="*/ 907825 w 1208417"/>
              <a:gd name="connsiteY1" fmla="*/ 1305916 h 2952929"/>
              <a:gd name="connsiteX2" fmla="*/ 1199314 w 1208417"/>
              <a:gd name="connsiteY2" fmla="*/ 424423 h 2952929"/>
              <a:gd name="connsiteX3" fmla="*/ 1110114 w 1208417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200008"/>
              <a:gd name="connsiteY0" fmla="*/ 2952929 h 2952929"/>
              <a:gd name="connsiteX1" fmla="*/ 907825 w 1200008"/>
              <a:gd name="connsiteY1" fmla="*/ 1305916 h 2952929"/>
              <a:gd name="connsiteX2" fmla="*/ 1199314 w 1200008"/>
              <a:gd name="connsiteY2" fmla="*/ 424423 h 2952929"/>
              <a:gd name="connsiteX3" fmla="*/ 1110114 w 1200008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199894"/>
              <a:gd name="connsiteY0" fmla="*/ 2952929 h 2952929"/>
              <a:gd name="connsiteX1" fmla="*/ 907825 w 1199894"/>
              <a:gd name="connsiteY1" fmla="*/ 1305916 h 2952929"/>
              <a:gd name="connsiteX2" fmla="*/ 1199314 w 1199894"/>
              <a:gd name="connsiteY2" fmla="*/ 424423 h 2952929"/>
              <a:gd name="connsiteX3" fmla="*/ 1110114 w 1199894"/>
              <a:gd name="connsiteY3" fmla="*/ 0 h 2952929"/>
              <a:gd name="connsiteX0" fmla="*/ 0 w 1209350"/>
              <a:gd name="connsiteY0" fmla="*/ 2952929 h 2952929"/>
              <a:gd name="connsiteX1" fmla="*/ 880014 w 1209350"/>
              <a:gd name="connsiteY1" fmla="*/ 1860214 h 2952929"/>
              <a:gd name="connsiteX2" fmla="*/ 1199314 w 1209350"/>
              <a:gd name="connsiteY2" fmla="*/ 424423 h 2952929"/>
              <a:gd name="connsiteX3" fmla="*/ 1110114 w 1209350"/>
              <a:gd name="connsiteY3" fmla="*/ 0 h 2952929"/>
              <a:gd name="connsiteX0" fmla="*/ 0 w 1169489"/>
              <a:gd name="connsiteY0" fmla="*/ 2952929 h 2952929"/>
              <a:gd name="connsiteX1" fmla="*/ 880014 w 1169489"/>
              <a:gd name="connsiteY1" fmla="*/ 1860214 h 2952929"/>
              <a:gd name="connsiteX2" fmla="*/ 1152963 w 1169489"/>
              <a:gd name="connsiteY2" fmla="*/ 931210 h 2952929"/>
              <a:gd name="connsiteX3" fmla="*/ 1110114 w 1169489"/>
              <a:gd name="connsiteY3" fmla="*/ 0 h 2952929"/>
              <a:gd name="connsiteX0" fmla="*/ 0 w 1174077"/>
              <a:gd name="connsiteY0" fmla="*/ 2947651 h 2947651"/>
              <a:gd name="connsiteX1" fmla="*/ 880014 w 1174077"/>
              <a:gd name="connsiteY1" fmla="*/ 1854936 h 2947651"/>
              <a:gd name="connsiteX2" fmla="*/ 1152963 w 1174077"/>
              <a:gd name="connsiteY2" fmla="*/ 925932 h 2947651"/>
              <a:gd name="connsiteX3" fmla="*/ 1124019 w 1174077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77402"/>
              <a:gd name="connsiteY0" fmla="*/ 2947651 h 2947651"/>
              <a:gd name="connsiteX1" fmla="*/ 880014 w 1177402"/>
              <a:gd name="connsiteY1" fmla="*/ 1854936 h 2947651"/>
              <a:gd name="connsiteX2" fmla="*/ 1157598 w 1177402"/>
              <a:gd name="connsiteY2" fmla="*/ 947048 h 2947651"/>
              <a:gd name="connsiteX3" fmla="*/ 1124019 w 1177402"/>
              <a:gd name="connsiteY3" fmla="*/ 0 h 2947651"/>
              <a:gd name="connsiteX0" fmla="*/ 0 w 1181521"/>
              <a:gd name="connsiteY0" fmla="*/ 2947651 h 2947651"/>
              <a:gd name="connsiteX1" fmla="*/ 824385 w 1181521"/>
              <a:gd name="connsiteY1" fmla="*/ 2168287 h 2947651"/>
              <a:gd name="connsiteX2" fmla="*/ 1157598 w 1181521"/>
              <a:gd name="connsiteY2" fmla="*/ 947048 h 2947651"/>
              <a:gd name="connsiteX3" fmla="*/ 1124019 w 1181521"/>
              <a:gd name="connsiteY3" fmla="*/ 0 h 2947651"/>
              <a:gd name="connsiteX0" fmla="*/ 0 w 1186934"/>
              <a:gd name="connsiteY0" fmla="*/ 2947651 h 2947651"/>
              <a:gd name="connsiteX1" fmla="*/ 824385 w 1186934"/>
              <a:gd name="connsiteY1" fmla="*/ 2168287 h 2947651"/>
              <a:gd name="connsiteX2" fmla="*/ 1157598 w 1186934"/>
              <a:gd name="connsiteY2" fmla="*/ 947048 h 2947651"/>
              <a:gd name="connsiteX3" fmla="*/ 1138324 w 1186934"/>
              <a:gd name="connsiteY3" fmla="*/ 0 h 2947651"/>
              <a:gd name="connsiteX0" fmla="*/ 0 w 1180325"/>
              <a:gd name="connsiteY0" fmla="*/ 2947651 h 2947651"/>
              <a:gd name="connsiteX1" fmla="*/ 824385 w 1180325"/>
              <a:gd name="connsiteY1" fmla="*/ 2168287 h 2947651"/>
              <a:gd name="connsiteX2" fmla="*/ 1157598 w 1180325"/>
              <a:gd name="connsiteY2" fmla="*/ 947048 h 2947651"/>
              <a:gd name="connsiteX3" fmla="*/ 1138324 w 1180325"/>
              <a:gd name="connsiteY3" fmla="*/ 0 h 2947651"/>
              <a:gd name="connsiteX0" fmla="*/ 0 w 1183528"/>
              <a:gd name="connsiteY0" fmla="*/ 2940688 h 2940688"/>
              <a:gd name="connsiteX1" fmla="*/ 824385 w 1183528"/>
              <a:gd name="connsiteY1" fmla="*/ 2161324 h 2940688"/>
              <a:gd name="connsiteX2" fmla="*/ 1157598 w 1183528"/>
              <a:gd name="connsiteY2" fmla="*/ 940085 h 2940688"/>
              <a:gd name="connsiteX3" fmla="*/ 1147860 w 1183528"/>
              <a:gd name="connsiteY3" fmla="*/ 0 h 2940688"/>
              <a:gd name="connsiteX0" fmla="*/ 0 w 1180197"/>
              <a:gd name="connsiteY0" fmla="*/ 2940688 h 2940688"/>
              <a:gd name="connsiteX1" fmla="*/ 824385 w 1180197"/>
              <a:gd name="connsiteY1" fmla="*/ 2161324 h 2940688"/>
              <a:gd name="connsiteX2" fmla="*/ 1152829 w 1180197"/>
              <a:gd name="connsiteY2" fmla="*/ 954012 h 2940688"/>
              <a:gd name="connsiteX3" fmla="*/ 1147860 w 1180197"/>
              <a:gd name="connsiteY3" fmla="*/ 0 h 2940688"/>
              <a:gd name="connsiteX0" fmla="*/ 0 w 1169125"/>
              <a:gd name="connsiteY0" fmla="*/ 2940688 h 2940688"/>
              <a:gd name="connsiteX1" fmla="*/ 824385 w 1169125"/>
              <a:gd name="connsiteY1" fmla="*/ 2161324 h 2940688"/>
              <a:gd name="connsiteX2" fmla="*/ 1152829 w 1169125"/>
              <a:gd name="connsiteY2" fmla="*/ 954012 h 2940688"/>
              <a:gd name="connsiteX3" fmla="*/ 1147860 w 1169125"/>
              <a:gd name="connsiteY3" fmla="*/ 0 h 2940688"/>
              <a:gd name="connsiteX0" fmla="*/ 0 w 1180196"/>
              <a:gd name="connsiteY0" fmla="*/ 2905872 h 2905872"/>
              <a:gd name="connsiteX1" fmla="*/ 824385 w 1180196"/>
              <a:gd name="connsiteY1" fmla="*/ 2126508 h 2905872"/>
              <a:gd name="connsiteX2" fmla="*/ 1152829 w 1180196"/>
              <a:gd name="connsiteY2" fmla="*/ 919196 h 2905872"/>
              <a:gd name="connsiteX3" fmla="*/ 1147860 w 1180196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4627"/>
              <a:gd name="connsiteY0" fmla="*/ 2905872 h 2905872"/>
              <a:gd name="connsiteX1" fmla="*/ 824385 w 1174627"/>
              <a:gd name="connsiteY1" fmla="*/ 2126508 h 2905872"/>
              <a:gd name="connsiteX2" fmla="*/ 1152829 w 1174627"/>
              <a:gd name="connsiteY2" fmla="*/ 919196 h 2905872"/>
              <a:gd name="connsiteX3" fmla="*/ 1147860 w 1174627"/>
              <a:gd name="connsiteY3" fmla="*/ 0 h 2905872"/>
              <a:gd name="connsiteX0" fmla="*/ 0 w 1171864"/>
              <a:gd name="connsiteY0" fmla="*/ 2905872 h 2905872"/>
              <a:gd name="connsiteX1" fmla="*/ 824385 w 1171864"/>
              <a:gd name="connsiteY1" fmla="*/ 2126508 h 2905872"/>
              <a:gd name="connsiteX2" fmla="*/ 1152829 w 1171864"/>
              <a:gd name="connsiteY2" fmla="*/ 919196 h 2905872"/>
              <a:gd name="connsiteX3" fmla="*/ 1147860 w 1171864"/>
              <a:gd name="connsiteY3" fmla="*/ 0 h 2905872"/>
              <a:gd name="connsiteX0" fmla="*/ 0 w 1180782"/>
              <a:gd name="connsiteY0" fmla="*/ 2905872 h 2905872"/>
              <a:gd name="connsiteX1" fmla="*/ 816394 w 1180782"/>
              <a:gd name="connsiteY1" fmla="*/ 2289888 h 2905872"/>
              <a:gd name="connsiteX2" fmla="*/ 1152829 w 1180782"/>
              <a:gd name="connsiteY2" fmla="*/ 919196 h 2905872"/>
              <a:gd name="connsiteX3" fmla="*/ 1147860 w 1180782"/>
              <a:gd name="connsiteY3" fmla="*/ 0 h 2905872"/>
              <a:gd name="connsiteX0" fmla="*/ 0 w 1162990"/>
              <a:gd name="connsiteY0" fmla="*/ 2905872 h 2905872"/>
              <a:gd name="connsiteX1" fmla="*/ 816394 w 1162990"/>
              <a:gd name="connsiteY1" fmla="*/ 2289888 h 2905872"/>
              <a:gd name="connsiteX2" fmla="*/ 1120865 w 1162990"/>
              <a:gd name="connsiteY2" fmla="*/ 1072965 h 2905872"/>
              <a:gd name="connsiteX3" fmla="*/ 1147860 w 1162990"/>
              <a:gd name="connsiteY3" fmla="*/ 0 h 2905872"/>
              <a:gd name="connsiteX0" fmla="*/ 0 w 1161665"/>
              <a:gd name="connsiteY0" fmla="*/ 2905872 h 2905872"/>
              <a:gd name="connsiteX1" fmla="*/ 816394 w 1161665"/>
              <a:gd name="connsiteY1" fmla="*/ 2289888 h 2905872"/>
              <a:gd name="connsiteX2" fmla="*/ 1120865 w 1161665"/>
              <a:gd name="connsiteY2" fmla="*/ 1072965 h 2905872"/>
              <a:gd name="connsiteX3" fmla="*/ 1147860 w 1161665"/>
              <a:gd name="connsiteY3" fmla="*/ 0 h 2905872"/>
              <a:gd name="connsiteX0" fmla="*/ 0 w 1161134"/>
              <a:gd name="connsiteY0" fmla="*/ 2905872 h 2905872"/>
              <a:gd name="connsiteX1" fmla="*/ 826203 w 1161134"/>
              <a:gd name="connsiteY1" fmla="*/ 2558981 h 2905872"/>
              <a:gd name="connsiteX2" fmla="*/ 1120865 w 1161134"/>
              <a:gd name="connsiteY2" fmla="*/ 1072965 h 2905872"/>
              <a:gd name="connsiteX3" fmla="*/ 1147860 w 1161134"/>
              <a:gd name="connsiteY3" fmla="*/ 0 h 2905872"/>
              <a:gd name="connsiteX0" fmla="*/ 0 w 1153245"/>
              <a:gd name="connsiteY0" fmla="*/ 2905872 h 2905872"/>
              <a:gd name="connsiteX1" fmla="*/ 826203 w 1153245"/>
              <a:gd name="connsiteY1" fmla="*/ 2558981 h 2905872"/>
              <a:gd name="connsiteX2" fmla="*/ 1088167 w 1153245"/>
              <a:gd name="connsiteY2" fmla="*/ 1470204 h 2905872"/>
              <a:gd name="connsiteX3" fmla="*/ 1147860 w 1153245"/>
              <a:gd name="connsiteY3" fmla="*/ 0 h 2905872"/>
              <a:gd name="connsiteX0" fmla="*/ 0 w 1177565"/>
              <a:gd name="connsiteY0" fmla="*/ 2700847 h 2700847"/>
              <a:gd name="connsiteX1" fmla="*/ 826203 w 1177565"/>
              <a:gd name="connsiteY1" fmla="*/ 2353956 h 2700847"/>
              <a:gd name="connsiteX2" fmla="*/ 1088167 w 1177565"/>
              <a:gd name="connsiteY2" fmla="*/ 1265179 h 2700847"/>
              <a:gd name="connsiteX3" fmla="*/ 1174018 w 1177565"/>
              <a:gd name="connsiteY3" fmla="*/ 0 h 2700847"/>
              <a:gd name="connsiteX0" fmla="*/ 0 w 1169825"/>
              <a:gd name="connsiteY0" fmla="*/ 2726472 h 2726472"/>
              <a:gd name="connsiteX1" fmla="*/ 826203 w 1169825"/>
              <a:gd name="connsiteY1" fmla="*/ 2379581 h 2726472"/>
              <a:gd name="connsiteX2" fmla="*/ 1088167 w 1169825"/>
              <a:gd name="connsiteY2" fmla="*/ 1290804 h 2726472"/>
              <a:gd name="connsiteX3" fmla="*/ 1165844 w 1169825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165844"/>
              <a:gd name="connsiteY0" fmla="*/ 2726472 h 2726472"/>
              <a:gd name="connsiteX1" fmla="*/ 826203 w 1165844"/>
              <a:gd name="connsiteY1" fmla="*/ 2379581 h 2726472"/>
              <a:gd name="connsiteX2" fmla="*/ 1088167 w 1165844"/>
              <a:gd name="connsiteY2" fmla="*/ 1290804 h 2726472"/>
              <a:gd name="connsiteX3" fmla="*/ 1165844 w 1165844"/>
              <a:gd name="connsiteY3" fmla="*/ 0 h 2726472"/>
              <a:gd name="connsiteX0" fmla="*/ 0 w 1012166"/>
              <a:gd name="connsiteY0" fmla="*/ 12662 h 3982271"/>
              <a:gd name="connsiteX1" fmla="*/ 672525 w 1012166"/>
              <a:gd name="connsiteY1" fmla="*/ 3881605 h 3982271"/>
              <a:gd name="connsiteX2" fmla="*/ 934489 w 1012166"/>
              <a:gd name="connsiteY2" fmla="*/ 2792828 h 3982271"/>
              <a:gd name="connsiteX3" fmla="*/ 1012166 w 1012166"/>
              <a:gd name="connsiteY3" fmla="*/ 1502024 h 3982271"/>
              <a:gd name="connsiteX0" fmla="*/ 0 w 1012166"/>
              <a:gd name="connsiteY0" fmla="*/ 267561 h 3086929"/>
              <a:gd name="connsiteX1" fmla="*/ 489419 w 1012166"/>
              <a:gd name="connsiteY1" fmla="*/ 279464 h 3086929"/>
              <a:gd name="connsiteX2" fmla="*/ 934489 w 1012166"/>
              <a:gd name="connsiteY2" fmla="*/ 3047727 h 3086929"/>
              <a:gd name="connsiteX3" fmla="*/ 1012166 w 1012166"/>
              <a:gd name="connsiteY3" fmla="*/ 1756923 h 3086929"/>
              <a:gd name="connsiteX0" fmla="*/ 0 w 1012166"/>
              <a:gd name="connsiteY0" fmla="*/ 177145 h 1950335"/>
              <a:gd name="connsiteX1" fmla="*/ 489419 w 1012166"/>
              <a:gd name="connsiteY1" fmla="*/ 189048 h 1950335"/>
              <a:gd name="connsiteX2" fmla="*/ 774271 w 1012166"/>
              <a:gd name="connsiteY2" fmla="*/ 1573389 h 1950335"/>
              <a:gd name="connsiteX3" fmla="*/ 1012166 w 1012166"/>
              <a:gd name="connsiteY3" fmla="*/ 1666507 h 1950335"/>
              <a:gd name="connsiteX0" fmla="*/ 0 w 1012166"/>
              <a:gd name="connsiteY0" fmla="*/ 177145 h 1843603"/>
              <a:gd name="connsiteX1" fmla="*/ 489419 w 1012166"/>
              <a:gd name="connsiteY1" fmla="*/ 189048 h 1843603"/>
              <a:gd name="connsiteX2" fmla="*/ 774271 w 1012166"/>
              <a:gd name="connsiteY2" fmla="*/ 1573389 h 1843603"/>
              <a:gd name="connsiteX3" fmla="*/ 1012166 w 1012166"/>
              <a:gd name="connsiteY3" fmla="*/ 1666507 h 1843603"/>
              <a:gd name="connsiteX0" fmla="*/ 0 w 1012166"/>
              <a:gd name="connsiteY0" fmla="*/ 185351 h 1851809"/>
              <a:gd name="connsiteX1" fmla="*/ 489419 w 1012166"/>
              <a:gd name="connsiteY1" fmla="*/ 197254 h 1851809"/>
              <a:gd name="connsiteX2" fmla="*/ 774271 w 1012166"/>
              <a:gd name="connsiteY2" fmla="*/ 1581595 h 1851809"/>
              <a:gd name="connsiteX3" fmla="*/ 1012166 w 1012166"/>
              <a:gd name="connsiteY3" fmla="*/ 1674713 h 1851809"/>
              <a:gd name="connsiteX0" fmla="*/ 0 w 1012166"/>
              <a:gd name="connsiteY0" fmla="*/ 175649 h 1842107"/>
              <a:gd name="connsiteX1" fmla="*/ 489419 w 1012166"/>
              <a:gd name="connsiteY1" fmla="*/ 187552 h 1842107"/>
              <a:gd name="connsiteX2" fmla="*/ 774271 w 1012166"/>
              <a:gd name="connsiteY2" fmla="*/ 1571893 h 1842107"/>
              <a:gd name="connsiteX3" fmla="*/ 1012166 w 1012166"/>
              <a:gd name="connsiteY3" fmla="*/ 1665011 h 1842107"/>
              <a:gd name="connsiteX0" fmla="*/ 0 w 1012166"/>
              <a:gd name="connsiteY0" fmla="*/ 175649 h 1819926"/>
              <a:gd name="connsiteX1" fmla="*/ 489419 w 1012166"/>
              <a:gd name="connsiteY1" fmla="*/ 187552 h 1819926"/>
              <a:gd name="connsiteX2" fmla="*/ 774271 w 1012166"/>
              <a:gd name="connsiteY2" fmla="*/ 1571893 h 1819926"/>
              <a:gd name="connsiteX3" fmla="*/ 1012166 w 1012166"/>
              <a:gd name="connsiteY3" fmla="*/ 1665011 h 1819926"/>
              <a:gd name="connsiteX0" fmla="*/ 0 w 1005785"/>
              <a:gd name="connsiteY0" fmla="*/ 1510329 h 1632654"/>
              <a:gd name="connsiteX1" fmla="*/ 483038 w 1005785"/>
              <a:gd name="connsiteY1" fmla="*/ 280 h 1632654"/>
              <a:gd name="connsiteX2" fmla="*/ 767890 w 1005785"/>
              <a:gd name="connsiteY2" fmla="*/ 1384621 h 1632654"/>
              <a:gd name="connsiteX3" fmla="*/ 1005785 w 1005785"/>
              <a:gd name="connsiteY3" fmla="*/ 1477739 h 1632654"/>
              <a:gd name="connsiteX0" fmla="*/ 0 w 1005785"/>
              <a:gd name="connsiteY0" fmla="*/ 125716 h 192829"/>
              <a:gd name="connsiteX1" fmla="*/ 414447 w 1005785"/>
              <a:gd name="connsiteY1" fmla="*/ 103227 h 192829"/>
              <a:gd name="connsiteX2" fmla="*/ 767890 w 1005785"/>
              <a:gd name="connsiteY2" fmla="*/ 8 h 192829"/>
              <a:gd name="connsiteX3" fmla="*/ 1005785 w 1005785"/>
              <a:gd name="connsiteY3" fmla="*/ 93126 h 192829"/>
              <a:gd name="connsiteX0" fmla="*/ 0 w 1005785"/>
              <a:gd name="connsiteY0" fmla="*/ 120975 h 416604"/>
              <a:gd name="connsiteX1" fmla="*/ 414447 w 1005785"/>
              <a:gd name="connsiteY1" fmla="*/ 98486 h 416604"/>
              <a:gd name="connsiteX2" fmla="*/ 769485 w 1005785"/>
              <a:gd name="connsiteY2" fmla="*/ 416597 h 416604"/>
              <a:gd name="connsiteX3" fmla="*/ 1005785 w 1005785"/>
              <a:gd name="connsiteY3" fmla="*/ 88385 h 416604"/>
              <a:gd name="connsiteX0" fmla="*/ 0 w 1005785"/>
              <a:gd name="connsiteY0" fmla="*/ 45466 h 341095"/>
              <a:gd name="connsiteX1" fmla="*/ 414447 w 1005785"/>
              <a:gd name="connsiteY1" fmla="*/ 22977 h 341095"/>
              <a:gd name="connsiteX2" fmla="*/ 769485 w 1005785"/>
              <a:gd name="connsiteY2" fmla="*/ 341088 h 341095"/>
              <a:gd name="connsiteX3" fmla="*/ 1005785 w 1005785"/>
              <a:gd name="connsiteY3" fmla="*/ 12876 h 341095"/>
              <a:gd name="connsiteX0" fmla="*/ 0 w 1005785"/>
              <a:gd name="connsiteY0" fmla="*/ 61993 h 357626"/>
              <a:gd name="connsiteX1" fmla="*/ 414447 w 1005785"/>
              <a:gd name="connsiteY1" fmla="*/ 39504 h 357626"/>
              <a:gd name="connsiteX2" fmla="*/ 769485 w 1005785"/>
              <a:gd name="connsiteY2" fmla="*/ 357615 h 357626"/>
              <a:gd name="connsiteX3" fmla="*/ 1005785 w 1005785"/>
              <a:gd name="connsiteY3" fmla="*/ 29403 h 357626"/>
              <a:gd name="connsiteX0" fmla="*/ 0 w 1005785"/>
              <a:gd name="connsiteY0" fmla="*/ 73310 h 368943"/>
              <a:gd name="connsiteX1" fmla="*/ 414447 w 1005785"/>
              <a:gd name="connsiteY1" fmla="*/ 50821 h 368943"/>
              <a:gd name="connsiteX2" fmla="*/ 769485 w 1005785"/>
              <a:gd name="connsiteY2" fmla="*/ 368932 h 368943"/>
              <a:gd name="connsiteX3" fmla="*/ 1005785 w 1005785"/>
              <a:gd name="connsiteY3" fmla="*/ 40720 h 368943"/>
              <a:gd name="connsiteX0" fmla="*/ 0 w 1013761"/>
              <a:gd name="connsiteY0" fmla="*/ 490268 h 490268"/>
              <a:gd name="connsiteX1" fmla="*/ 422423 w 1013761"/>
              <a:gd name="connsiteY1" fmla="*/ 10101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13761"/>
              <a:gd name="connsiteY0" fmla="*/ 490268 h 490268"/>
              <a:gd name="connsiteX1" fmla="*/ 467087 w 1013761"/>
              <a:gd name="connsiteY1" fmla="*/ 416926 h 490268"/>
              <a:gd name="connsiteX2" fmla="*/ 777461 w 1013761"/>
              <a:gd name="connsiteY2" fmla="*/ 328212 h 490268"/>
              <a:gd name="connsiteX3" fmla="*/ 1013761 w 1013761"/>
              <a:gd name="connsiteY3" fmla="*/ 0 h 490268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481444 w 1028118"/>
              <a:gd name="connsiteY1" fmla="*/ 41692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28118"/>
              <a:gd name="connsiteY0" fmla="*/ 557442 h 557442"/>
              <a:gd name="connsiteX1" fmla="*/ 503775 w 1028118"/>
              <a:gd name="connsiteY1" fmla="*/ 442406 h 557442"/>
              <a:gd name="connsiteX2" fmla="*/ 791818 w 1028118"/>
              <a:gd name="connsiteY2" fmla="*/ 328212 h 557442"/>
              <a:gd name="connsiteX3" fmla="*/ 1028118 w 1028118"/>
              <a:gd name="connsiteY3" fmla="*/ 0 h 557442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44070"/>
              <a:gd name="connsiteY0" fmla="*/ 571870 h 571870"/>
              <a:gd name="connsiteX1" fmla="*/ 519727 w 1044070"/>
              <a:gd name="connsiteY1" fmla="*/ 442406 h 571870"/>
              <a:gd name="connsiteX2" fmla="*/ 807770 w 1044070"/>
              <a:gd name="connsiteY2" fmla="*/ 328212 h 571870"/>
              <a:gd name="connsiteX3" fmla="*/ 1044070 w 1044070"/>
              <a:gd name="connsiteY3" fmla="*/ 0 h 571870"/>
              <a:gd name="connsiteX0" fmla="*/ 0 w 1061617"/>
              <a:gd name="connsiteY0" fmla="*/ 641961 h 641961"/>
              <a:gd name="connsiteX1" fmla="*/ 537274 w 1061617"/>
              <a:gd name="connsiteY1" fmla="*/ 442406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25317 w 1061617"/>
              <a:gd name="connsiteY2" fmla="*/ 328212 h 641961"/>
              <a:gd name="connsiteX3" fmla="*/ 1061617 w 1061617"/>
              <a:gd name="connsiteY3" fmla="*/ 0 h 641961"/>
              <a:gd name="connsiteX0" fmla="*/ 0 w 1061617"/>
              <a:gd name="connsiteY0" fmla="*/ 641961 h 641961"/>
              <a:gd name="connsiteX1" fmla="*/ 467088 w 1061617"/>
              <a:gd name="connsiteY1" fmla="*/ 436843 h 641961"/>
              <a:gd name="connsiteX2" fmla="*/ 860411 w 1061617"/>
              <a:gd name="connsiteY2" fmla="*/ 293723 h 641961"/>
              <a:gd name="connsiteX3" fmla="*/ 1061617 w 1061617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2435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53641"/>
              <a:gd name="connsiteY0" fmla="*/ 641961 h 641961"/>
              <a:gd name="connsiteX1" fmla="*/ 459112 w 1053641"/>
              <a:gd name="connsiteY1" fmla="*/ 436843 h 641961"/>
              <a:gd name="connsiteX2" fmla="*/ 857220 w 1053641"/>
              <a:gd name="connsiteY2" fmla="*/ 293723 h 641961"/>
              <a:gd name="connsiteX3" fmla="*/ 1053641 w 1053641"/>
              <a:gd name="connsiteY3" fmla="*/ 0 h 641961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467088 w 1061617"/>
              <a:gd name="connsiteY1" fmla="*/ 436843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61617"/>
              <a:gd name="connsiteY0" fmla="*/ 640849 h 640849"/>
              <a:gd name="connsiteX1" fmla="*/ 393996 w 1061617"/>
              <a:gd name="connsiteY1" fmla="*/ 398508 h 640849"/>
              <a:gd name="connsiteX2" fmla="*/ 865196 w 1061617"/>
              <a:gd name="connsiteY2" fmla="*/ 293723 h 640849"/>
              <a:gd name="connsiteX3" fmla="*/ 1061617 w 1061617"/>
              <a:gd name="connsiteY3" fmla="*/ 0 h 640849"/>
              <a:gd name="connsiteX0" fmla="*/ 0 w 1086865"/>
              <a:gd name="connsiteY0" fmla="*/ 640849 h 640849"/>
              <a:gd name="connsiteX1" fmla="*/ 393996 w 1086865"/>
              <a:gd name="connsiteY1" fmla="*/ 398508 h 640849"/>
              <a:gd name="connsiteX2" fmla="*/ 1028434 w 1086865"/>
              <a:gd name="connsiteY2" fmla="*/ 198261 h 640849"/>
              <a:gd name="connsiteX3" fmla="*/ 1061617 w 1086865"/>
              <a:gd name="connsiteY3" fmla="*/ 0 h 640849"/>
              <a:gd name="connsiteX0" fmla="*/ 0 w 1089798"/>
              <a:gd name="connsiteY0" fmla="*/ 640849 h 640849"/>
              <a:gd name="connsiteX1" fmla="*/ 393996 w 1089798"/>
              <a:gd name="connsiteY1" fmla="*/ 398508 h 640849"/>
              <a:gd name="connsiteX2" fmla="*/ 1028434 w 1089798"/>
              <a:gd name="connsiteY2" fmla="*/ 198261 h 640849"/>
              <a:gd name="connsiteX3" fmla="*/ 1061617 w 1089798"/>
              <a:gd name="connsiteY3" fmla="*/ 0 h 640849"/>
              <a:gd name="connsiteX0" fmla="*/ 0 w 1082490"/>
              <a:gd name="connsiteY0" fmla="*/ 640849 h 640849"/>
              <a:gd name="connsiteX1" fmla="*/ 386688 w 1082490"/>
              <a:gd name="connsiteY1" fmla="*/ 398508 h 640849"/>
              <a:gd name="connsiteX2" fmla="*/ 1021126 w 1082490"/>
              <a:gd name="connsiteY2" fmla="*/ 198261 h 640849"/>
              <a:gd name="connsiteX3" fmla="*/ 1054309 w 1082490"/>
              <a:gd name="connsiteY3" fmla="*/ 0 h 640849"/>
              <a:gd name="connsiteX0" fmla="*/ 120 w 1082610"/>
              <a:gd name="connsiteY0" fmla="*/ 640849 h 640849"/>
              <a:gd name="connsiteX1" fmla="*/ 386808 w 1082610"/>
              <a:gd name="connsiteY1" fmla="*/ 398508 h 640849"/>
              <a:gd name="connsiteX2" fmla="*/ 1021246 w 1082610"/>
              <a:gd name="connsiteY2" fmla="*/ 198261 h 640849"/>
              <a:gd name="connsiteX3" fmla="*/ 1054429 w 1082610"/>
              <a:gd name="connsiteY3" fmla="*/ 0 h 640849"/>
              <a:gd name="connsiteX0" fmla="*/ 117 w 1079150"/>
              <a:gd name="connsiteY0" fmla="*/ 640849 h 640849"/>
              <a:gd name="connsiteX1" fmla="*/ 394115 w 1079150"/>
              <a:gd name="connsiteY1" fmla="*/ 398508 h 640849"/>
              <a:gd name="connsiteX2" fmla="*/ 1021243 w 1079150"/>
              <a:gd name="connsiteY2" fmla="*/ 198261 h 640849"/>
              <a:gd name="connsiteX3" fmla="*/ 1054426 w 1079150"/>
              <a:gd name="connsiteY3" fmla="*/ 0 h 640849"/>
              <a:gd name="connsiteX0" fmla="*/ 117 w 1079324"/>
              <a:gd name="connsiteY0" fmla="*/ 640849 h 640849"/>
              <a:gd name="connsiteX1" fmla="*/ 391678 w 1079324"/>
              <a:gd name="connsiteY1" fmla="*/ 396253 h 640849"/>
              <a:gd name="connsiteX2" fmla="*/ 1021243 w 1079324"/>
              <a:gd name="connsiteY2" fmla="*/ 198261 h 640849"/>
              <a:gd name="connsiteX3" fmla="*/ 1054426 w 1079324"/>
              <a:gd name="connsiteY3" fmla="*/ 0 h 640849"/>
              <a:gd name="connsiteX0" fmla="*/ 104 w 1079311"/>
              <a:gd name="connsiteY0" fmla="*/ 640849 h 640849"/>
              <a:gd name="connsiteX1" fmla="*/ 391665 w 1079311"/>
              <a:gd name="connsiteY1" fmla="*/ 396253 h 640849"/>
              <a:gd name="connsiteX2" fmla="*/ 1021230 w 1079311"/>
              <a:gd name="connsiteY2" fmla="*/ 198261 h 640849"/>
              <a:gd name="connsiteX3" fmla="*/ 1054413 w 1079311"/>
              <a:gd name="connsiteY3" fmla="*/ 0 h 640849"/>
              <a:gd name="connsiteX0" fmla="*/ 104 w 1082857"/>
              <a:gd name="connsiteY0" fmla="*/ 640849 h 640849"/>
              <a:gd name="connsiteX1" fmla="*/ 391665 w 1082857"/>
              <a:gd name="connsiteY1" fmla="*/ 396253 h 640849"/>
              <a:gd name="connsiteX2" fmla="*/ 1021230 w 1082857"/>
              <a:gd name="connsiteY2" fmla="*/ 198261 h 640849"/>
              <a:gd name="connsiteX3" fmla="*/ 1054413 w 1082857"/>
              <a:gd name="connsiteY3" fmla="*/ 0 h 640849"/>
              <a:gd name="connsiteX0" fmla="*/ 104 w 1133051"/>
              <a:gd name="connsiteY0" fmla="*/ 640849 h 640849"/>
              <a:gd name="connsiteX1" fmla="*/ 391665 w 1133051"/>
              <a:gd name="connsiteY1" fmla="*/ 396253 h 640849"/>
              <a:gd name="connsiteX2" fmla="*/ 1021230 w 1133051"/>
              <a:gd name="connsiteY2" fmla="*/ 198261 h 640849"/>
              <a:gd name="connsiteX3" fmla="*/ 1054413 w 1133051"/>
              <a:gd name="connsiteY3" fmla="*/ 0 h 640849"/>
              <a:gd name="connsiteX0" fmla="*/ 104 w 1126497"/>
              <a:gd name="connsiteY0" fmla="*/ 640849 h 640849"/>
              <a:gd name="connsiteX1" fmla="*/ 391665 w 1126497"/>
              <a:gd name="connsiteY1" fmla="*/ 396253 h 640849"/>
              <a:gd name="connsiteX2" fmla="*/ 1021230 w 1126497"/>
              <a:gd name="connsiteY2" fmla="*/ 198261 h 640849"/>
              <a:gd name="connsiteX3" fmla="*/ 1054413 w 1126497"/>
              <a:gd name="connsiteY3" fmla="*/ 0 h 640849"/>
              <a:gd name="connsiteX0" fmla="*/ 104 w 1128881"/>
              <a:gd name="connsiteY0" fmla="*/ 640097 h 640097"/>
              <a:gd name="connsiteX1" fmla="*/ 391665 w 1128881"/>
              <a:gd name="connsiteY1" fmla="*/ 395501 h 640097"/>
              <a:gd name="connsiteX2" fmla="*/ 1021230 w 1128881"/>
              <a:gd name="connsiteY2" fmla="*/ 197509 h 640097"/>
              <a:gd name="connsiteX3" fmla="*/ 1051976 w 1128881"/>
              <a:gd name="connsiteY3" fmla="*/ 0 h 640097"/>
              <a:gd name="connsiteX0" fmla="*/ 104 w 1129630"/>
              <a:gd name="connsiteY0" fmla="*/ 640097 h 640097"/>
              <a:gd name="connsiteX1" fmla="*/ 391665 w 1129630"/>
              <a:gd name="connsiteY1" fmla="*/ 395501 h 640097"/>
              <a:gd name="connsiteX2" fmla="*/ 1021230 w 1129630"/>
              <a:gd name="connsiteY2" fmla="*/ 197509 h 640097"/>
              <a:gd name="connsiteX3" fmla="*/ 1051976 w 1129630"/>
              <a:gd name="connsiteY3" fmla="*/ 0 h 640097"/>
              <a:gd name="connsiteX0" fmla="*/ 104 w 1121773"/>
              <a:gd name="connsiteY0" fmla="*/ 640097 h 640097"/>
              <a:gd name="connsiteX1" fmla="*/ 391665 w 1121773"/>
              <a:gd name="connsiteY1" fmla="*/ 395501 h 640097"/>
              <a:gd name="connsiteX2" fmla="*/ 1021230 w 1121773"/>
              <a:gd name="connsiteY2" fmla="*/ 197509 h 640097"/>
              <a:gd name="connsiteX3" fmla="*/ 1051976 w 1121773"/>
              <a:gd name="connsiteY3" fmla="*/ 0 h 640097"/>
              <a:gd name="connsiteX0" fmla="*/ 104 w 1132689"/>
              <a:gd name="connsiteY0" fmla="*/ 640097 h 640097"/>
              <a:gd name="connsiteX1" fmla="*/ 391665 w 1132689"/>
              <a:gd name="connsiteY1" fmla="*/ 395501 h 640097"/>
              <a:gd name="connsiteX2" fmla="*/ 1021230 w 1132689"/>
              <a:gd name="connsiteY2" fmla="*/ 197509 h 640097"/>
              <a:gd name="connsiteX3" fmla="*/ 1051976 w 1132689"/>
              <a:gd name="connsiteY3" fmla="*/ 0 h 640097"/>
              <a:gd name="connsiteX0" fmla="*/ 104 w 1126676"/>
              <a:gd name="connsiteY0" fmla="*/ 640097 h 640097"/>
              <a:gd name="connsiteX1" fmla="*/ 391665 w 1126676"/>
              <a:gd name="connsiteY1" fmla="*/ 395501 h 640097"/>
              <a:gd name="connsiteX2" fmla="*/ 1021230 w 1126676"/>
              <a:gd name="connsiteY2" fmla="*/ 197509 h 640097"/>
              <a:gd name="connsiteX3" fmla="*/ 1051976 w 1126676"/>
              <a:gd name="connsiteY3" fmla="*/ 0 h 640097"/>
              <a:gd name="connsiteX0" fmla="*/ 104 w 1116318"/>
              <a:gd name="connsiteY0" fmla="*/ 640097 h 640097"/>
              <a:gd name="connsiteX1" fmla="*/ 391665 w 1116318"/>
              <a:gd name="connsiteY1" fmla="*/ 395501 h 640097"/>
              <a:gd name="connsiteX2" fmla="*/ 1021230 w 1116318"/>
              <a:gd name="connsiteY2" fmla="*/ 197509 h 640097"/>
              <a:gd name="connsiteX3" fmla="*/ 1051976 w 1116318"/>
              <a:gd name="connsiteY3" fmla="*/ 0 h 640097"/>
              <a:gd name="connsiteX0" fmla="*/ 118 w 1119262"/>
              <a:gd name="connsiteY0" fmla="*/ 640097 h 640097"/>
              <a:gd name="connsiteX1" fmla="*/ 391679 w 1119262"/>
              <a:gd name="connsiteY1" fmla="*/ 395501 h 640097"/>
              <a:gd name="connsiteX2" fmla="*/ 1028553 w 1119262"/>
              <a:gd name="connsiteY2" fmla="*/ 196006 h 640097"/>
              <a:gd name="connsiteX3" fmla="*/ 1051990 w 1119262"/>
              <a:gd name="connsiteY3" fmla="*/ 0 h 640097"/>
              <a:gd name="connsiteX0" fmla="*/ 118 w 1136455"/>
              <a:gd name="connsiteY0" fmla="*/ 640097 h 640097"/>
              <a:gd name="connsiteX1" fmla="*/ 391679 w 1136455"/>
              <a:gd name="connsiteY1" fmla="*/ 395501 h 640097"/>
              <a:gd name="connsiteX2" fmla="*/ 1028553 w 1136455"/>
              <a:gd name="connsiteY2" fmla="*/ 196006 h 640097"/>
              <a:gd name="connsiteX3" fmla="*/ 1051990 w 1136455"/>
              <a:gd name="connsiteY3" fmla="*/ 0 h 640097"/>
              <a:gd name="connsiteX0" fmla="*/ 118 w 1124166"/>
              <a:gd name="connsiteY0" fmla="*/ 640097 h 640097"/>
              <a:gd name="connsiteX1" fmla="*/ 391679 w 1124166"/>
              <a:gd name="connsiteY1" fmla="*/ 395501 h 640097"/>
              <a:gd name="connsiteX2" fmla="*/ 1028553 w 1124166"/>
              <a:gd name="connsiteY2" fmla="*/ 196006 h 640097"/>
              <a:gd name="connsiteX3" fmla="*/ 1051990 w 1124166"/>
              <a:gd name="connsiteY3" fmla="*/ 0 h 640097"/>
              <a:gd name="connsiteX0" fmla="*/ 118 w 1135545"/>
              <a:gd name="connsiteY0" fmla="*/ 640097 h 640097"/>
              <a:gd name="connsiteX1" fmla="*/ 391679 w 1135545"/>
              <a:gd name="connsiteY1" fmla="*/ 395501 h 640097"/>
              <a:gd name="connsiteX2" fmla="*/ 1028553 w 1135545"/>
              <a:gd name="connsiteY2" fmla="*/ 196006 h 640097"/>
              <a:gd name="connsiteX3" fmla="*/ 1051990 w 1135545"/>
              <a:gd name="connsiteY3" fmla="*/ 0 h 640097"/>
              <a:gd name="connsiteX0" fmla="*/ 122 w 1161550"/>
              <a:gd name="connsiteY0" fmla="*/ 640097 h 640097"/>
              <a:gd name="connsiteX1" fmla="*/ 391683 w 1161550"/>
              <a:gd name="connsiteY1" fmla="*/ 395501 h 640097"/>
              <a:gd name="connsiteX2" fmla="*/ 1074849 w 1161550"/>
              <a:gd name="connsiteY2" fmla="*/ 176463 h 640097"/>
              <a:gd name="connsiteX3" fmla="*/ 1051994 w 1161550"/>
              <a:gd name="connsiteY3" fmla="*/ 0 h 640097"/>
              <a:gd name="connsiteX0" fmla="*/ 122 w 1158614"/>
              <a:gd name="connsiteY0" fmla="*/ 640097 h 640097"/>
              <a:gd name="connsiteX1" fmla="*/ 391683 w 1158614"/>
              <a:gd name="connsiteY1" fmla="*/ 395501 h 640097"/>
              <a:gd name="connsiteX2" fmla="*/ 1074849 w 1158614"/>
              <a:gd name="connsiteY2" fmla="*/ 176463 h 640097"/>
              <a:gd name="connsiteX3" fmla="*/ 1051994 w 1158614"/>
              <a:gd name="connsiteY3" fmla="*/ 0 h 640097"/>
              <a:gd name="connsiteX0" fmla="*/ 126 w 1158618"/>
              <a:gd name="connsiteY0" fmla="*/ 640097 h 640097"/>
              <a:gd name="connsiteX1" fmla="*/ 391687 w 1158618"/>
              <a:gd name="connsiteY1" fmla="*/ 395501 h 640097"/>
              <a:gd name="connsiteX2" fmla="*/ 1074853 w 1158618"/>
              <a:gd name="connsiteY2" fmla="*/ 176463 h 640097"/>
              <a:gd name="connsiteX3" fmla="*/ 1051998 w 1158618"/>
              <a:gd name="connsiteY3" fmla="*/ 0 h 640097"/>
              <a:gd name="connsiteX0" fmla="*/ 126 w 1131584"/>
              <a:gd name="connsiteY0" fmla="*/ 640097 h 640097"/>
              <a:gd name="connsiteX1" fmla="*/ 391687 w 1131584"/>
              <a:gd name="connsiteY1" fmla="*/ 395501 h 640097"/>
              <a:gd name="connsiteX2" fmla="*/ 1074853 w 1131584"/>
              <a:gd name="connsiteY2" fmla="*/ 176463 h 640097"/>
              <a:gd name="connsiteX3" fmla="*/ 1051998 w 1131584"/>
              <a:gd name="connsiteY3" fmla="*/ 0 h 640097"/>
              <a:gd name="connsiteX0" fmla="*/ 126 w 1114726"/>
              <a:gd name="connsiteY0" fmla="*/ 640097 h 640097"/>
              <a:gd name="connsiteX1" fmla="*/ 391687 w 1114726"/>
              <a:gd name="connsiteY1" fmla="*/ 395501 h 640097"/>
              <a:gd name="connsiteX2" fmla="*/ 1074853 w 1114726"/>
              <a:gd name="connsiteY2" fmla="*/ 176463 h 640097"/>
              <a:gd name="connsiteX3" fmla="*/ 1051998 w 1114726"/>
              <a:gd name="connsiteY3" fmla="*/ 0 h 640097"/>
              <a:gd name="connsiteX0" fmla="*/ 126 w 1132987"/>
              <a:gd name="connsiteY0" fmla="*/ 640097 h 640097"/>
              <a:gd name="connsiteX1" fmla="*/ 391687 w 1132987"/>
              <a:gd name="connsiteY1" fmla="*/ 395501 h 640097"/>
              <a:gd name="connsiteX2" fmla="*/ 1074853 w 1132987"/>
              <a:gd name="connsiteY2" fmla="*/ 176463 h 640097"/>
              <a:gd name="connsiteX3" fmla="*/ 1051998 w 1132987"/>
              <a:gd name="connsiteY3" fmla="*/ 0 h 640097"/>
              <a:gd name="connsiteX0" fmla="*/ 126 w 1128677"/>
              <a:gd name="connsiteY0" fmla="*/ 647614 h 647614"/>
              <a:gd name="connsiteX1" fmla="*/ 391687 w 1128677"/>
              <a:gd name="connsiteY1" fmla="*/ 403018 h 647614"/>
              <a:gd name="connsiteX2" fmla="*/ 1074853 w 1128677"/>
              <a:gd name="connsiteY2" fmla="*/ 183980 h 647614"/>
              <a:gd name="connsiteX3" fmla="*/ 1049560 w 1128677"/>
              <a:gd name="connsiteY3" fmla="*/ 0 h 647614"/>
              <a:gd name="connsiteX0" fmla="*/ 126 w 1131625"/>
              <a:gd name="connsiteY0" fmla="*/ 647614 h 647614"/>
              <a:gd name="connsiteX1" fmla="*/ 391687 w 1131625"/>
              <a:gd name="connsiteY1" fmla="*/ 403018 h 647614"/>
              <a:gd name="connsiteX2" fmla="*/ 1074853 w 1131625"/>
              <a:gd name="connsiteY2" fmla="*/ 183980 h 647614"/>
              <a:gd name="connsiteX3" fmla="*/ 1049560 w 1131625"/>
              <a:gd name="connsiteY3" fmla="*/ 0 h 647614"/>
              <a:gd name="connsiteX0" fmla="*/ 210515 w 1296470"/>
              <a:gd name="connsiteY0" fmla="*/ 758837 h 758837"/>
              <a:gd name="connsiteX1" fmla="*/ 602076 w 1296470"/>
              <a:gd name="connsiteY1" fmla="*/ 514241 h 758837"/>
              <a:gd name="connsiteX2" fmla="*/ 1285242 w 1296470"/>
              <a:gd name="connsiteY2" fmla="*/ 295203 h 758837"/>
              <a:gd name="connsiteX3" fmla="*/ 0 w 1296470"/>
              <a:gd name="connsiteY3" fmla="*/ 0 h 758837"/>
              <a:gd name="connsiteX0" fmla="*/ 210515 w 1004026"/>
              <a:gd name="connsiteY0" fmla="*/ 758837 h 758837"/>
              <a:gd name="connsiteX1" fmla="*/ 602076 w 1004026"/>
              <a:gd name="connsiteY1" fmla="*/ 514241 h 758837"/>
              <a:gd name="connsiteX2" fmla="*/ 986408 w 1004026"/>
              <a:gd name="connsiteY2" fmla="*/ 178925 h 758837"/>
              <a:gd name="connsiteX3" fmla="*/ 0 w 1004026"/>
              <a:gd name="connsiteY3" fmla="*/ 0 h 758837"/>
              <a:gd name="connsiteX0" fmla="*/ 210515 w 1249239"/>
              <a:gd name="connsiteY0" fmla="*/ 758837 h 758837"/>
              <a:gd name="connsiteX1" fmla="*/ 1199744 w 1249239"/>
              <a:gd name="connsiteY1" fmla="*/ 567325 h 758837"/>
              <a:gd name="connsiteX2" fmla="*/ 986408 w 1249239"/>
              <a:gd name="connsiteY2" fmla="*/ 178925 h 758837"/>
              <a:gd name="connsiteX3" fmla="*/ 0 w 1249239"/>
              <a:gd name="connsiteY3" fmla="*/ 0 h 758837"/>
              <a:gd name="connsiteX0" fmla="*/ 210515 w 1538860"/>
              <a:gd name="connsiteY0" fmla="*/ 758837 h 758837"/>
              <a:gd name="connsiteX1" fmla="*/ 1199744 w 1538860"/>
              <a:gd name="connsiteY1" fmla="*/ 567325 h 758837"/>
              <a:gd name="connsiteX2" fmla="*/ 1533615 w 1538860"/>
              <a:gd name="connsiteY2" fmla="*/ 378765 h 758837"/>
              <a:gd name="connsiteX3" fmla="*/ 986408 w 1538860"/>
              <a:gd name="connsiteY3" fmla="*/ 178925 h 758837"/>
              <a:gd name="connsiteX4" fmla="*/ 0 w 1538860"/>
              <a:gd name="connsiteY4" fmla="*/ 0 h 758837"/>
              <a:gd name="connsiteX0" fmla="*/ 27 w 1628919"/>
              <a:gd name="connsiteY0" fmla="*/ 776531 h 776531"/>
              <a:gd name="connsiteX1" fmla="*/ 1288090 w 1628919"/>
              <a:gd name="connsiteY1" fmla="*/ 567325 h 776531"/>
              <a:gd name="connsiteX2" fmla="*/ 1621961 w 1628919"/>
              <a:gd name="connsiteY2" fmla="*/ 378765 h 776531"/>
              <a:gd name="connsiteX3" fmla="*/ 1074754 w 1628919"/>
              <a:gd name="connsiteY3" fmla="*/ 178925 h 776531"/>
              <a:gd name="connsiteX4" fmla="*/ 88346 w 1628919"/>
              <a:gd name="connsiteY4" fmla="*/ 0 h 776531"/>
              <a:gd name="connsiteX0" fmla="*/ 27 w 1628920"/>
              <a:gd name="connsiteY0" fmla="*/ 776531 h 776531"/>
              <a:gd name="connsiteX1" fmla="*/ 1288090 w 1628920"/>
              <a:gd name="connsiteY1" fmla="*/ 567325 h 776531"/>
              <a:gd name="connsiteX2" fmla="*/ 1621961 w 1628920"/>
              <a:gd name="connsiteY2" fmla="*/ 378765 h 776531"/>
              <a:gd name="connsiteX3" fmla="*/ 1115138 w 1628920"/>
              <a:gd name="connsiteY3" fmla="*/ 98036 h 776531"/>
              <a:gd name="connsiteX4" fmla="*/ 88346 w 1628920"/>
              <a:gd name="connsiteY4" fmla="*/ 0 h 776531"/>
              <a:gd name="connsiteX0" fmla="*/ 31 w 1625322"/>
              <a:gd name="connsiteY0" fmla="*/ 776531 h 776531"/>
              <a:gd name="connsiteX1" fmla="*/ 1134639 w 1625322"/>
              <a:gd name="connsiteY1" fmla="*/ 622936 h 776531"/>
              <a:gd name="connsiteX2" fmla="*/ 1621965 w 1625322"/>
              <a:gd name="connsiteY2" fmla="*/ 378765 h 776531"/>
              <a:gd name="connsiteX3" fmla="*/ 1115142 w 1625322"/>
              <a:gd name="connsiteY3" fmla="*/ 98036 h 776531"/>
              <a:gd name="connsiteX4" fmla="*/ 88350 w 1625322"/>
              <a:gd name="connsiteY4" fmla="*/ 0 h 776531"/>
              <a:gd name="connsiteX0" fmla="*/ 33 w 1592957"/>
              <a:gd name="connsiteY0" fmla="*/ 776531 h 776531"/>
              <a:gd name="connsiteX1" fmla="*/ 1102334 w 1592957"/>
              <a:gd name="connsiteY1" fmla="*/ 622936 h 776531"/>
              <a:gd name="connsiteX2" fmla="*/ 1589660 w 1592957"/>
              <a:gd name="connsiteY2" fmla="*/ 378765 h 776531"/>
              <a:gd name="connsiteX3" fmla="*/ 1082837 w 1592957"/>
              <a:gd name="connsiteY3" fmla="*/ 98036 h 776531"/>
              <a:gd name="connsiteX4" fmla="*/ 56045 w 1592957"/>
              <a:gd name="connsiteY4" fmla="*/ 0 h 776531"/>
              <a:gd name="connsiteX0" fmla="*/ 0 w 1592924"/>
              <a:gd name="connsiteY0" fmla="*/ 776531 h 776531"/>
              <a:gd name="connsiteX1" fmla="*/ 1102301 w 1592924"/>
              <a:gd name="connsiteY1" fmla="*/ 622936 h 776531"/>
              <a:gd name="connsiteX2" fmla="*/ 1589627 w 1592924"/>
              <a:gd name="connsiteY2" fmla="*/ 378765 h 776531"/>
              <a:gd name="connsiteX3" fmla="*/ 1082804 w 1592924"/>
              <a:gd name="connsiteY3" fmla="*/ 98036 h 776531"/>
              <a:gd name="connsiteX4" fmla="*/ 56012 w 1592924"/>
              <a:gd name="connsiteY4" fmla="*/ 0 h 776531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0 w 1592924"/>
              <a:gd name="connsiteY0" fmla="*/ 768947 h 768947"/>
              <a:gd name="connsiteX1" fmla="*/ 1102301 w 1592924"/>
              <a:gd name="connsiteY1" fmla="*/ 615352 h 768947"/>
              <a:gd name="connsiteX2" fmla="*/ 1589627 w 1592924"/>
              <a:gd name="connsiteY2" fmla="*/ 371181 h 768947"/>
              <a:gd name="connsiteX3" fmla="*/ 1082804 w 1592924"/>
              <a:gd name="connsiteY3" fmla="*/ 90452 h 768947"/>
              <a:gd name="connsiteX4" fmla="*/ 47936 w 1592924"/>
              <a:gd name="connsiteY4" fmla="*/ 0 h 768947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115634 w 1625754"/>
              <a:gd name="connsiteY3" fmla="*/ 115730 h 794225"/>
              <a:gd name="connsiteX4" fmla="*/ 0 w 1625754"/>
              <a:gd name="connsiteY4" fmla="*/ 0 h 794225"/>
              <a:gd name="connsiteX0" fmla="*/ 32830 w 1625754"/>
              <a:gd name="connsiteY0" fmla="*/ 794225 h 794225"/>
              <a:gd name="connsiteX1" fmla="*/ 1135131 w 1625754"/>
              <a:gd name="connsiteY1" fmla="*/ 640630 h 794225"/>
              <a:gd name="connsiteX2" fmla="*/ 1622457 w 1625754"/>
              <a:gd name="connsiteY2" fmla="*/ 396459 h 794225"/>
              <a:gd name="connsiteX3" fmla="*/ 1092158 w 1625754"/>
              <a:gd name="connsiteY3" fmla="*/ 119723 h 794225"/>
              <a:gd name="connsiteX4" fmla="*/ 0 w 1625754"/>
              <a:gd name="connsiteY4" fmla="*/ 0 h 794225"/>
              <a:gd name="connsiteX0" fmla="*/ 32830 w 1625567"/>
              <a:gd name="connsiteY0" fmla="*/ 794225 h 794225"/>
              <a:gd name="connsiteX1" fmla="*/ 1117523 w 1625567"/>
              <a:gd name="connsiteY1" fmla="*/ 638634 h 794225"/>
              <a:gd name="connsiteX2" fmla="*/ 1622457 w 1625567"/>
              <a:gd name="connsiteY2" fmla="*/ 396459 h 794225"/>
              <a:gd name="connsiteX3" fmla="*/ 1092158 w 1625567"/>
              <a:gd name="connsiteY3" fmla="*/ 119723 h 794225"/>
              <a:gd name="connsiteX4" fmla="*/ 0 w 1625567"/>
              <a:gd name="connsiteY4" fmla="*/ 0 h 794225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25548"/>
              <a:gd name="connsiteY0" fmla="*/ 776258 h 776258"/>
              <a:gd name="connsiteX1" fmla="*/ 1117523 w 1625548"/>
              <a:gd name="connsiteY1" fmla="*/ 638634 h 776258"/>
              <a:gd name="connsiteX2" fmla="*/ 1622457 w 1625548"/>
              <a:gd name="connsiteY2" fmla="*/ 396459 h 776258"/>
              <a:gd name="connsiteX3" fmla="*/ 1092158 w 1625548"/>
              <a:gd name="connsiteY3" fmla="*/ 119723 h 776258"/>
              <a:gd name="connsiteX4" fmla="*/ 0 w 1625548"/>
              <a:gd name="connsiteY4" fmla="*/ 0 h 776258"/>
              <a:gd name="connsiteX0" fmla="*/ 44568 w 1639396"/>
              <a:gd name="connsiteY0" fmla="*/ 776258 h 776258"/>
              <a:gd name="connsiteX1" fmla="*/ 1117523 w 1639396"/>
              <a:gd name="connsiteY1" fmla="*/ 638634 h 776258"/>
              <a:gd name="connsiteX2" fmla="*/ 1622457 w 1639396"/>
              <a:gd name="connsiteY2" fmla="*/ 396459 h 776258"/>
              <a:gd name="connsiteX3" fmla="*/ 1484895 w 1639396"/>
              <a:gd name="connsiteY3" fmla="*/ 259206 h 776258"/>
              <a:gd name="connsiteX4" fmla="*/ 1092158 w 1639396"/>
              <a:gd name="connsiteY4" fmla="*/ 119723 h 776258"/>
              <a:gd name="connsiteX5" fmla="*/ 0 w 1639396"/>
              <a:gd name="connsiteY5" fmla="*/ 0 h 776258"/>
              <a:gd name="connsiteX0" fmla="*/ 44568 w 1623021"/>
              <a:gd name="connsiteY0" fmla="*/ 776258 h 776258"/>
              <a:gd name="connsiteX1" fmla="*/ 1117523 w 1623021"/>
              <a:gd name="connsiteY1" fmla="*/ 638634 h 776258"/>
              <a:gd name="connsiteX2" fmla="*/ 1385119 w 1623021"/>
              <a:gd name="connsiteY2" fmla="*/ 500763 h 776258"/>
              <a:gd name="connsiteX3" fmla="*/ 1622457 w 1623021"/>
              <a:gd name="connsiteY3" fmla="*/ 396459 h 776258"/>
              <a:gd name="connsiteX4" fmla="*/ 1484895 w 1623021"/>
              <a:gd name="connsiteY4" fmla="*/ 259206 h 776258"/>
              <a:gd name="connsiteX5" fmla="*/ 1092158 w 1623021"/>
              <a:gd name="connsiteY5" fmla="*/ 119723 h 776258"/>
              <a:gd name="connsiteX6" fmla="*/ 0 w 1623021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712"/>
              <a:gd name="connsiteY0" fmla="*/ 776258 h 776258"/>
              <a:gd name="connsiteX1" fmla="*/ 1117523 w 1622712"/>
              <a:gd name="connsiteY1" fmla="*/ 638634 h 776258"/>
              <a:gd name="connsiteX2" fmla="*/ 1385119 w 1622712"/>
              <a:gd name="connsiteY2" fmla="*/ 500763 h 776258"/>
              <a:gd name="connsiteX3" fmla="*/ 1622457 w 1622712"/>
              <a:gd name="connsiteY3" fmla="*/ 396459 h 776258"/>
              <a:gd name="connsiteX4" fmla="*/ 1408596 w 1622712"/>
              <a:gd name="connsiteY4" fmla="*/ 259206 h 776258"/>
              <a:gd name="connsiteX5" fmla="*/ 1092158 w 1622712"/>
              <a:gd name="connsiteY5" fmla="*/ 119723 h 776258"/>
              <a:gd name="connsiteX6" fmla="*/ 0 w 1622712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59206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2457"/>
              <a:gd name="connsiteY0" fmla="*/ 776258 h 776258"/>
              <a:gd name="connsiteX1" fmla="*/ 1117523 w 1622457"/>
              <a:gd name="connsiteY1" fmla="*/ 638634 h 776258"/>
              <a:gd name="connsiteX2" fmla="*/ 1385119 w 1622457"/>
              <a:gd name="connsiteY2" fmla="*/ 500763 h 776258"/>
              <a:gd name="connsiteX3" fmla="*/ 1622457 w 1622457"/>
              <a:gd name="connsiteY3" fmla="*/ 396459 h 776258"/>
              <a:gd name="connsiteX4" fmla="*/ 1408596 w 1622457"/>
              <a:gd name="connsiteY4" fmla="*/ 265195 h 776258"/>
              <a:gd name="connsiteX5" fmla="*/ 1092158 w 1622457"/>
              <a:gd name="connsiteY5" fmla="*/ 119723 h 776258"/>
              <a:gd name="connsiteX6" fmla="*/ 0 w 1622457"/>
              <a:gd name="connsiteY6" fmla="*/ 0 h 776258"/>
              <a:gd name="connsiteX0" fmla="*/ 44568 w 1626024"/>
              <a:gd name="connsiteY0" fmla="*/ 776258 h 776258"/>
              <a:gd name="connsiteX1" fmla="*/ 1117523 w 1626024"/>
              <a:gd name="connsiteY1" fmla="*/ 638634 h 776258"/>
              <a:gd name="connsiteX2" fmla="*/ 1385119 w 1626024"/>
              <a:gd name="connsiteY2" fmla="*/ 500763 h 776258"/>
              <a:gd name="connsiteX3" fmla="*/ 1626024 w 1626024"/>
              <a:gd name="connsiteY3" fmla="*/ 394729 h 776258"/>
              <a:gd name="connsiteX4" fmla="*/ 1408596 w 1626024"/>
              <a:gd name="connsiteY4" fmla="*/ 265195 h 776258"/>
              <a:gd name="connsiteX5" fmla="*/ 1092158 w 1626024"/>
              <a:gd name="connsiteY5" fmla="*/ 119723 h 776258"/>
              <a:gd name="connsiteX6" fmla="*/ 0 w 1626024"/>
              <a:gd name="connsiteY6" fmla="*/ 0 h 776258"/>
              <a:gd name="connsiteX0" fmla="*/ 44568 w 1626119"/>
              <a:gd name="connsiteY0" fmla="*/ 776258 h 776258"/>
              <a:gd name="connsiteX1" fmla="*/ 1117523 w 1626119"/>
              <a:gd name="connsiteY1" fmla="*/ 638634 h 776258"/>
              <a:gd name="connsiteX2" fmla="*/ 1385119 w 1626119"/>
              <a:gd name="connsiteY2" fmla="*/ 500763 h 776258"/>
              <a:gd name="connsiteX3" fmla="*/ 1626024 w 1626119"/>
              <a:gd name="connsiteY3" fmla="*/ 394729 h 776258"/>
              <a:gd name="connsiteX4" fmla="*/ 1408596 w 1626119"/>
              <a:gd name="connsiteY4" fmla="*/ 265195 h 776258"/>
              <a:gd name="connsiteX5" fmla="*/ 1092158 w 1626119"/>
              <a:gd name="connsiteY5" fmla="*/ 119723 h 776258"/>
              <a:gd name="connsiteX6" fmla="*/ 0 w 1626119"/>
              <a:gd name="connsiteY6" fmla="*/ 0 h 776258"/>
              <a:gd name="connsiteX0" fmla="*/ 44568 w 1626265"/>
              <a:gd name="connsiteY0" fmla="*/ 776258 h 776258"/>
              <a:gd name="connsiteX1" fmla="*/ 1117523 w 1626265"/>
              <a:gd name="connsiteY1" fmla="*/ 638634 h 776258"/>
              <a:gd name="connsiteX2" fmla="*/ 1385119 w 1626265"/>
              <a:gd name="connsiteY2" fmla="*/ 500763 h 776258"/>
              <a:gd name="connsiteX3" fmla="*/ 1626024 w 1626265"/>
              <a:gd name="connsiteY3" fmla="*/ 394729 h 776258"/>
              <a:gd name="connsiteX4" fmla="*/ 1408596 w 1626265"/>
              <a:gd name="connsiteY4" fmla="*/ 265195 h 776258"/>
              <a:gd name="connsiteX5" fmla="*/ 1092158 w 1626265"/>
              <a:gd name="connsiteY5" fmla="*/ 119723 h 776258"/>
              <a:gd name="connsiteX6" fmla="*/ 0 w 1626265"/>
              <a:gd name="connsiteY6" fmla="*/ 0 h 776258"/>
              <a:gd name="connsiteX0" fmla="*/ 44568 w 1628047"/>
              <a:gd name="connsiteY0" fmla="*/ 776258 h 776258"/>
              <a:gd name="connsiteX1" fmla="*/ 1117523 w 1628047"/>
              <a:gd name="connsiteY1" fmla="*/ 638634 h 776258"/>
              <a:gd name="connsiteX2" fmla="*/ 1385119 w 1628047"/>
              <a:gd name="connsiteY2" fmla="*/ 500763 h 776258"/>
              <a:gd name="connsiteX3" fmla="*/ 1627808 w 1628047"/>
              <a:gd name="connsiteY3" fmla="*/ 382276 h 776258"/>
              <a:gd name="connsiteX4" fmla="*/ 1408596 w 1628047"/>
              <a:gd name="connsiteY4" fmla="*/ 265195 h 776258"/>
              <a:gd name="connsiteX5" fmla="*/ 1092158 w 1628047"/>
              <a:gd name="connsiteY5" fmla="*/ 119723 h 776258"/>
              <a:gd name="connsiteX6" fmla="*/ 0 w 1628047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10"/>
              <a:gd name="connsiteY0" fmla="*/ 776258 h 776258"/>
              <a:gd name="connsiteX1" fmla="*/ 1117523 w 1627810"/>
              <a:gd name="connsiteY1" fmla="*/ 638634 h 776258"/>
              <a:gd name="connsiteX2" fmla="*/ 1385119 w 1627810"/>
              <a:gd name="connsiteY2" fmla="*/ 500763 h 776258"/>
              <a:gd name="connsiteX3" fmla="*/ 1627808 w 1627810"/>
              <a:gd name="connsiteY3" fmla="*/ 382276 h 776258"/>
              <a:gd name="connsiteX4" fmla="*/ 1408596 w 1627810"/>
              <a:gd name="connsiteY4" fmla="*/ 265195 h 776258"/>
              <a:gd name="connsiteX5" fmla="*/ 1092158 w 1627810"/>
              <a:gd name="connsiteY5" fmla="*/ 119723 h 776258"/>
              <a:gd name="connsiteX6" fmla="*/ 0 w 1627810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276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73"/>
              <a:gd name="connsiteY0" fmla="*/ 776258 h 776258"/>
              <a:gd name="connsiteX1" fmla="*/ 1117523 w 1627873"/>
              <a:gd name="connsiteY1" fmla="*/ 638634 h 776258"/>
              <a:gd name="connsiteX2" fmla="*/ 1392253 w 1627873"/>
              <a:gd name="connsiteY2" fmla="*/ 500417 h 776258"/>
              <a:gd name="connsiteX3" fmla="*/ 1627808 w 1627873"/>
              <a:gd name="connsiteY3" fmla="*/ 382622 h 776258"/>
              <a:gd name="connsiteX4" fmla="*/ 1408596 w 1627873"/>
              <a:gd name="connsiteY4" fmla="*/ 265195 h 776258"/>
              <a:gd name="connsiteX5" fmla="*/ 1092158 w 1627873"/>
              <a:gd name="connsiteY5" fmla="*/ 119723 h 776258"/>
              <a:gd name="connsiteX6" fmla="*/ 0 w 1627873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onnsiteX0" fmla="*/ 44568 w 1627808"/>
              <a:gd name="connsiteY0" fmla="*/ 776258 h 776258"/>
              <a:gd name="connsiteX1" fmla="*/ 1117523 w 1627808"/>
              <a:gd name="connsiteY1" fmla="*/ 638634 h 776258"/>
              <a:gd name="connsiteX2" fmla="*/ 1392253 w 1627808"/>
              <a:gd name="connsiteY2" fmla="*/ 500417 h 776258"/>
              <a:gd name="connsiteX3" fmla="*/ 1627808 w 1627808"/>
              <a:gd name="connsiteY3" fmla="*/ 382622 h 776258"/>
              <a:gd name="connsiteX4" fmla="*/ 1408596 w 1627808"/>
              <a:gd name="connsiteY4" fmla="*/ 265195 h 776258"/>
              <a:gd name="connsiteX5" fmla="*/ 1092158 w 1627808"/>
              <a:gd name="connsiteY5" fmla="*/ 119723 h 776258"/>
              <a:gd name="connsiteX6" fmla="*/ 0 w 1627808"/>
              <a:gd name="connsiteY6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1092158 w 1627808"/>
              <a:gd name="csY4" fmla="*/ 119723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27808"/>
              <a:gd name="csY0" fmla="*/ 776258 h 776258"/>
              <a:gd name="csX1" fmla="*/ 1117523 w 1627808"/>
              <a:gd name="csY1" fmla="*/ 638634 h 776258"/>
              <a:gd name="csX2" fmla="*/ 1392253 w 1627808"/>
              <a:gd name="csY2" fmla="*/ 500417 h 776258"/>
              <a:gd name="csX3" fmla="*/ 1627808 w 1627808"/>
              <a:gd name="csY3" fmla="*/ 382622 h 776258"/>
              <a:gd name="csX4" fmla="*/ 994502 w 1627808"/>
              <a:gd name="csY4" fmla="*/ 126930 h 776258"/>
              <a:gd name="csX5" fmla="*/ 0 w 1627808"/>
              <a:gd name="csY5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392253 w 1654442"/>
              <a:gd name="csY2" fmla="*/ 500417 h 776258"/>
              <a:gd name="csX3" fmla="*/ 1654442 w 1654442"/>
              <a:gd name="csY3" fmla="*/ 386225 h 776258"/>
              <a:gd name="csX4" fmla="*/ 994502 w 1654442"/>
              <a:gd name="csY4" fmla="*/ 126930 h 776258"/>
              <a:gd name="csX5" fmla="*/ 0 w 1654442"/>
              <a:gd name="csY5" fmla="*/ 0 h 776258"/>
              <a:gd name="csX0" fmla="*/ 44568 w 1657410"/>
              <a:gd name="csY0" fmla="*/ 776258 h 776258"/>
              <a:gd name="csX1" fmla="*/ 1117523 w 1657410"/>
              <a:gd name="csY1" fmla="*/ 638634 h 776258"/>
              <a:gd name="csX2" fmla="*/ 1392253 w 1657410"/>
              <a:gd name="csY2" fmla="*/ 500417 h 776258"/>
              <a:gd name="csX3" fmla="*/ 1654442 w 1657410"/>
              <a:gd name="csY3" fmla="*/ 386225 h 776258"/>
              <a:gd name="csX4" fmla="*/ 994502 w 1657410"/>
              <a:gd name="csY4" fmla="*/ 126930 h 776258"/>
              <a:gd name="csX5" fmla="*/ 0 w 1657410"/>
              <a:gd name="csY5" fmla="*/ 0 h 776258"/>
              <a:gd name="csX0" fmla="*/ 44568 w 1654718"/>
              <a:gd name="csY0" fmla="*/ 776258 h 776258"/>
              <a:gd name="csX1" fmla="*/ 1117523 w 1654718"/>
              <a:gd name="csY1" fmla="*/ 638634 h 776258"/>
              <a:gd name="csX2" fmla="*/ 1392253 w 1654718"/>
              <a:gd name="csY2" fmla="*/ 500417 h 776258"/>
              <a:gd name="csX3" fmla="*/ 1654442 w 1654718"/>
              <a:gd name="csY3" fmla="*/ 386225 h 776258"/>
              <a:gd name="csX4" fmla="*/ 994502 w 1654718"/>
              <a:gd name="csY4" fmla="*/ 126930 h 776258"/>
              <a:gd name="csX5" fmla="*/ 0 w 1654718"/>
              <a:gd name="csY5" fmla="*/ 0 h 776258"/>
              <a:gd name="csX0" fmla="*/ 44568 w 1655235"/>
              <a:gd name="csY0" fmla="*/ 776258 h 776258"/>
              <a:gd name="csX1" fmla="*/ 1117523 w 1655235"/>
              <a:gd name="csY1" fmla="*/ 638634 h 776258"/>
              <a:gd name="csX2" fmla="*/ 1392253 w 1655235"/>
              <a:gd name="csY2" fmla="*/ 500417 h 776258"/>
              <a:gd name="csX3" fmla="*/ 1654442 w 1655235"/>
              <a:gd name="csY3" fmla="*/ 386225 h 776258"/>
              <a:gd name="csX4" fmla="*/ 994502 w 1655235"/>
              <a:gd name="csY4" fmla="*/ 126930 h 776258"/>
              <a:gd name="csX5" fmla="*/ 0 w 1655235"/>
              <a:gd name="csY5" fmla="*/ 0 h 776258"/>
              <a:gd name="csX0" fmla="*/ 44568 w 1655472"/>
              <a:gd name="csY0" fmla="*/ 776258 h 776258"/>
              <a:gd name="csX1" fmla="*/ 1117523 w 1655472"/>
              <a:gd name="csY1" fmla="*/ 638634 h 776258"/>
              <a:gd name="csX2" fmla="*/ 1654442 w 1655472"/>
              <a:gd name="csY2" fmla="*/ 386225 h 776258"/>
              <a:gd name="csX3" fmla="*/ 994502 w 1655472"/>
              <a:gd name="csY3" fmla="*/ 126930 h 776258"/>
              <a:gd name="csX4" fmla="*/ 0 w 1655472"/>
              <a:gd name="csY4" fmla="*/ 0 h 776258"/>
              <a:gd name="csX0" fmla="*/ 44568 w 1654597"/>
              <a:gd name="csY0" fmla="*/ 776258 h 776258"/>
              <a:gd name="csX1" fmla="*/ 1117523 w 1654597"/>
              <a:gd name="csY1" fmla="*/ 638634 h 776258"/>
              <a:gd name="csX2" fmla="*/ 1654442 w 1654597"/>
              <a:gd name="csY2" fmla="*/ 386225 h 776258"/>
              <a:gd name="csX3" fmla="*/ 994502 w 1654597"/>
              <a:gd name="csY3" fmla="*/ 126930 h 776258"/>
              <a:gd name="csX4" fmla="*/ 0 w 1654597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44568 w 1654442"/>
              <a:gd name="csY0" fmla="*/ 776258 h 776258"/>
              <a:gd name="csX1" fmla="*/ 1117523 w 1654442"/>
              <a:gd name="csY1" fmla="*/ 638634 h 776258"/>
              <a:gd name="csX2" fmla="*/ 1654442 w 1654442"/>
              <a:gd name="csY2" fmla="*/ 386225 h 776258"/>
              <a:gd name="csX3" fmla="*/ 994502 w 1654442"/>
              <a:gd name="csY3" fmla="*/ 126930 h 776258"/>
              <a:gd name="csX4" fmla="*/ 0 w 1654442"/>
              <a:gd name="csY4" fmla="*/ 0 h 776258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053"/>
              <a:gd name="csY0" fmla="*/ 775057 h 775057"/>
              <a:gd name="csX1" fmla="*/ 1073134 w 1610053"/>
              <a:gd name="csY1" fmla="*/ 637433 h 775057"/>
              <a:gd name="csX2" fmla="*/ 1610053 w 1610053"/>
              <a:gd name="csY2" fmla="*/ 385024 h 775057"/>
              <a:gd name="csX3" fmla="*/ 950113 w 1610053"/>
              <a:gd name="csY3" fmla="*/ 125729 h 775057"/>
              <a:gd name="csX4" fmla="*/ 0 w 1610053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405"/>
              <a:gd name="csY0" fmla="*/ 775057 h 775057"/>
              <a:gd name="csX1" fmla="*/ 1025785 w 1610405"/>
              <a:gd name="csY1" fmla="*/ 632629 h 775057"/>
              <a:gd name="csX2" fmla="*/ 1610053 w 1610405"/>
              <a:gd name="csY2" fmla="*/ 385024 h 775057"/>
              <a:gd name="csX3" fmla="*/ 950113 w 1610405"/>
              <a:gd name="csY3" fmla="*/ 125729 h 775057"/>
              <a:gd name="csX4" fmla="*/ 0 w 1610405"/>
              <a:gd name="csY4" fmla="*/ 0 h 775057"/>
              <a:gd name="csX0" fmla="*/ 179 w 1610620"/>
              <a:gd name="csY0" fmla="*/ 775057 h 775057"/>
              <a:gd name="csX1" fmla="*/ 1025785 w 1610620"/>
              <a:gd name="csY1" fmla="*/ 632629 h 775057"/>
              <a:gd name="csX2" fmla="*/ 1610053 w 1610620"/>
              <a:gd name="csY2" fmla="*/ 385024 h 775057"/>
              <a:gd name="csX3" fmla="*/ 950113 w 1610620"/>
              <a:gd name="csY3" fmla="*/ 125729 h 775057"/>
              <a:gd name="csX4" fmla="*/ 0 w 1610620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  <a:gd name="csX0" fmla="*/ 179 w 1610063"/>
              <a:gd name="csY0" fmla="*/ 775057 h 775057"/>
              <a:gd name="csX1" fmla="*/ 1025785 w 1610063"/>
              <a:gd name="csY1" fmla="*/ 632629 h 775057"/>
              <a:gd name="csX2" fmla="*/ 1610053 w 1610063"/>
              <a:gd name="csY2" fmla="*/ 385024 h 775057"/>
              <a:gd name="csX3" fmla="*/ 950113 w 1610063"/>
              <a:gd name="csY3" fmla="*/ 125729 h 775057"/>
              <a:gd name="csX4" fmla="*/ 0 w 1610063"/>
              <a:gd name="csY4" fmla="*/ 0 h 77505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1610063" h="775057">
                <a:moveTo>
                  <a:pt x="179" y="775057"/>
                </a:moveTo>
                <a:cubicBezTo>
                  <a:pt x="370928" y="737121"/>
                  <a:pt x="757473" y="686224"/>
                  <a:pt x="1025785" y="632629"/>
                </a:cubicBezTo>
                <a:cubicBezTo>
                  <a:pt x="1294097" y="579034"/>
                  <a:pt x="1607868" y="452692"/>
                  <a:pt x="1610053" y="385024"/>
                </a:cubicBezTo>
                <a:cubicBezTo>
                  <a:pt x="1612238" y="317356"/>
                  <a:pt x="1259885" y="183294"/>
                  <a:pt x="950113" y="125729"/>
                </a:cubicBezTo>
                <a:cubicBezTo>
                  <a:pt x="640341" y="68164"/>
                  <a:pt x="355977" y="37870"/>
                  <a:pt x="0" y="0"/>
                </a:cubicBezTo>
              </a:path>
            </a:pathLst>
          </a:custGeom>
          <a:noFill/>
          <a:ln w="1270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4A9EE57A-E4DF-0858-491F-E698F34A21AD}"/>
              </a:ext>
            </a:extLst>
          </p:cNvPr>
          <p:cNvCxnSpPr/>
          <p:nvPr/>
        </p:nvCxnSpPr>
        <p:spPr>
          <a:xfrm rot="16200000" flipH="1" flipV="1">
            <a:off x="352877" y="5314635"/>
            <a:ext cx="0" cy="3510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Oval 172">
            <a:extLst>
              <a:ext uri="{FF2B5EF4-FFF2-40B4-BE49-F238E27FC236}">
                <a16:creationId xmlns:a16="http://schemas.microsoft.com/office/drawing/2014/main" id="{3BA29BD0-6372-9F56-5321-AB6819A07D24}"/>
              </a:ext>
            </a:extLst>
          </p:cNvPr>
          <p:cNvSpPr>
            <a:spLocks noChangeAspect="1"/>
          </p:cNvSpPr>
          <p:nvPr/>
        </p:nvSpPr>
        <p:spPr>
          <a:xfrm flipH="1">
            <a:off x="874162" y="2871635"/>
            <a:ext cx="54781" cy="540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 dirty="0">
              <a:solidFill>
                <a:prstClr val="white"/>
              </a:solidFill>
              <a:latin typeface="Aptos" panose="02110004020202020204"/>
            </a:endParaRP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DB8E96D-1D98-DFD2-1FA6-1A1570D5AB35}"/>
              </a:ext>
            </a:extLst>
          </p:cNvPr>
          <p:cNvGrpSpPr/>
          <p:nvPr/>
        </p:nvGrpSpPr>
        <p:grpSpPr>
          <a:xfrm>
            <a:off x="3943691" y="4979869"/>
            <a:ext cx="891384" cy="986069"/>
            <a:chOff x="-16394" y="3748561"/>
            <a:chExt cx="1188511" cy="1314759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877253B2-6634-0D91-B2A4-E5249CCB9AF3}"/>
                </a:ext>
              </a:extLst>
            </p:cNvPr>
            <p:cNvSpPr/>
            <p:nvPr/>
          </p:nvSpPr>
          <p:spPr>
            <a:xfrm rot="16200000" flipH="1">
              <a:off x="-467790" y="4199957"/>
              <a:ext cx="127212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685800"/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V</a:t>
              </a:r>
              <a:r>
                <a:rPr lang="en-GB" sz="1200" baseline="-250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X</a:t>
              </a:r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  (km s</a:t>
              </a:r>
              <a:r>
                <a:rPr lang="en-GB" sz="1200" baseline="300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-1</a:t>
              </a:r>
              <a:r>
                <a:rPr lang="en-GB" sz="1200" dirty="0">
                  <a:solidFill>
                    <a:prstClr val="black"/>
                  </a:solidFill>
                  <a:latin typeface="Neutraface Text Light" panose="02000600050000020004" pitchFamily="50" charset="0"/>
                  <a:sym typeface="Symbol" panose="05050102010706020507" pitchFamily="18" charset="2"/>
                </a:rPr>
                <a:t>)</a:t>
              </a:r>
              <a:endParaRPr lang="en-GB" sz="1200" dirty="0">
                <a:solidFill>
                  <a:prstClr val="black"/>
                </a:solidFill>
                <a:latin typeface="Neutraface Text Light" panose="02000600050000020004" pitchFamily="50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DFE674DD-D674-C085-6E39-A780C1801BB9}"/>
                </a:ext>
              </a:extLst>
            </p:cNvPr>
            <p:cNvSpPr/>
            <p:nvPr/>
          </p:nvSpPr>
          <p:spPr>
            <a:xfrm flipH="1">
              <a:off x="526590" y="3937778"/>
              <a:ext cx="645527" cy="61555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+450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122D9CC3-BCDB-977D-48CB-A4134BF007AE}"/>
                </a:ext>
              </a:extLst>
            </p:cNvPr>
            <p:cNvSpPr/>
            <p:nvPr/>
          </p:nvSpPr>
          <p:spPr>
            <a:xfrm flipH="1">
              <a:off x="448932" y="4693988"/>
              <a:ext cx="718997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 defTabSz="685800"/>
              <a:r>
                <a:rPr lang="en-GB" sz="1200" dirty="0">
                  <a:solidFill>
                    <a:prstClr val="black"/>
                  </a:solidFill>
                  <a:latin typeface="Aptos" panose="02110004020202020204"/>
                </a:rPr>
                <a:t>-450</a:t>
              </a: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290688E8-F443-DFEB-BF04-4057CC9005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15666" t="20170" r="39319" b="15587"/>
            <a:stretch/>
          </p:blipFill>
          <p:spPr>
            <a:xfrm flipH="1">
              <a:off x="402240" y="4066774"/>
              <a:ext cx="238103" cy="892911"/>
            </a:xfrm>
            <a:prstGeom prst="rect">
              <a:avLst/>
            </a:prstGeom>
          </p:spPr>
        </p:pic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F20B655D-5BCA-76E9-8ED8-67BC1CD8155B}"/>
              </a:ext>
            </a:extLst>
          </p:cNvPr>
          <p:cNvSpPr/>
          <p:nvPr/>
        </p:nvSpPr>
        <p:spPr>
          <a:xfrm>
            <a:off x="737395" y="1370946"/>
            <a:ext cx="1747865" cy="3063092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3BC8CF0-65DD-603F-0B67-B7664730B495}"/>
              </a:ext>
            </a:extLst>
          </p:cNvPr>
          <p:cNvSpPr/>
          <p:nvPr/>
        </p:nvSpPr>
        <p:spPr>
          <a:xfrm>
            <a:off x="6552842" y="1329954"/>
            <a:ext cx="256686" cy="7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A4D9EFAD-84DB-4915-BECC-548074B575D6}"/>
              </a:ext>
            </a:extLst>
          </p:cNvPr>
          <p:cNvSpPr/>
          <p:nvPr/>
        </p:nvSpPr>
        <p:spPr>
          <a:xfrm>
            <a:off x="8589505" y="1327950"/>
            <a:ext cx="256686" cy="750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44882D0C-F364-9581-445D-822E9B4BF4D6}"/>
              </a:ext>
            </a:extLst>
          </p:cNvPr>
          <p:cNvSpPr/>
          <p:nvPr/>
        </p:nvSpPr>
        <p:spPr>
          <a:xfrm>
            <a:off x="7083727" y="1398857"/>
            <a:ext cx="1283321" cy="177233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/>
            <a:endParaRPr lang="en-GB" sz="1350">
              <a:solidFill>
                <a:prstClr val="white"/>
              </a:solidFill>
              <a:latin typeface="Aptos" panose="02110004020202020204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17BAFAD-1A19-EECF-6B60-678061E20D30}"/>
              </a:ext>
            </a:extLst>
          </p:cNvPr>
          <p:cNvSpPr txBox="1"/>
          <p:nvPr/>
        </p:nvSpPr>
        <p:spPr>
          <a:xfrm flipH="1">
            <a:off x="467080" y="1073681"/>
            <a:ext cx="3594269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/>
            <a:r>
              <a:rPr lang="en-GB" sz="15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      (a)  </a:t>
            </a:r>
            <a:r>
              <a:rPr lang="en-GB" sz="1500">
                <a:solidFill>
                  <a:prstClr val="black"/>
                </a:solidFill>
                <a:latin typeface="Neutraface Text Light" panose="02000600050000020004" pitchFamily="50" charset="0"/>
              </a:rPr>
              <a:t>Earth                           (</a:t>
            </a:r>
            <a:r>
              <a:rPr lang="en-GB" sz="1500" dirty="0">
                <a:solidFill>
                  <a:prstClr val="black"/>
                </a:solidFill>
                <a:latin typeface="Neutraface Text Light" panose="02000600050000020004" pitchFamily="50" charset="0"/>
              </a:rPr>
              <a:t>b)  Earth         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163BB05-9333-0690-9107-6AB3284D02AD}"/>
              </a:ext>
            </a:extLst>
          </p:cNvPr>
          <p:cNvGrpSpPr/>
          <p:nvPr/>
        </p:nvGrpSpPr>
        <p:grpSpPr>
          <a:xfrm>
            <a:off x="4492231" y="1033256"/>
            <a:ext cx="4447967" cy="2960040"/>
            <a:chOff x="4622249" y="1844368"/>
            <a:chExt cx="4447967" cy="2960040"/>
          </a:xfrm>
        </p:grpSpPr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33252690-BE20-45D0-FA38-0046FD6FCA1A}"/>
                </a:ext>
              </a:extLst>
            </p:cNvPr>
            <p:cNvSpPr/>
            <p:nvPr/>
          </p:nvSpPr>
          <p:spPr>
            <a:xfrm>
              <a:off x="7614892" y="1989125"/>
              <a:ext cx="375672" cy="12861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CD863B25-EF09-ED34-816E-4D30DF494C63}"/>
                </a:ext>
              </a:extLst>
            </p:cNvPr>
            <p:cNvSpPr/>
            <p:nvPr/>
          </p:nvSpPr>
          <p:spPr>
            <a:xfrm>
              <a:off x="6461273" y="2003085"/>
              <a:ext cx="241711" cy="12861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FF799C93-D18D-33B0-C5A4-2F9162E3490B}"/>
                </a:ext>
              </a:extLst>
            </p:cNvPr>
            <p:cNvSpPr/>
            <p:nvPr/>
          </p:nvSpPr>
          <p:spPr>
            <a:xfrm>
              <a:off x="4894193" y="2168812"/>
              <a:ext cx="73745" cy="1998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20FE674D-9E4D-FC0C-D3AB-E4B149190163}"/>
                </a:ext>
              </a:extLst>
            </p:cNvPr>
            <p:cNvSpPr/>
            <p:nvPr/>
          </p:nvSpPr>
          <p:spPr>
            <a:xfrm rot="5400000">
              <a:off x="6300303" y="2775935"/>
              <a:ext cx="73745" cy="2781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/>
              <a:endParaRPr lang="en-GB" sz="1350">
                <a:solidFill>
                  <a:prstClr val="white"/>
                </a:solidFill>
                <a:latin typeface="Aptos" panose="02110004020202020204"/>
              </a:endParaRP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B4A2F9A9-9C85-9F5F-BFBF-B3517BA9EFEE}"/>
                </a:ext>
              </a:extLst>
            </p:cNvPr>
            <p:cNvGrpSpPr/>
            <p:nvPr/>
          </p:nvGrpSpPr>
          <p:grpSpPr>
            <a:xfrm>
              <a:off x="4622249" y="2005442"/>
              <a:ext cx="4447967" cy="2798966"/>
              <a:chOff x="5916226" y="573064"/>
              <a:chExt cx="5930623" cy="4240030"/>
            </a:xfrm>
          </p:grpSpPr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2C8D1EED-8659-6FE7-AA92-0A57739DA0C5}"/>
                  </a:ext>
                </a:extLst>
              </p:cNvPr>
              <p:cNvGrpSpPr/>
              <p:nvPr/>
            </p:nvGrpSpPr>
            <p:grpSpPr>
              <a:xfrm>
                <a:off x="5916226" y="573064"/>
                <a:ext cx="5930623" cy="4240030"/>
                <a:chOff x="5916226" y="573064"/>
                <a:chExt cx="5930623" cy="4240030"/>
              </a:xfrm>
            </p:grpSpPr>
            <p:pic>
              <p:nvPicPr>
                <p:cNvPr id="36" name="Picture 35" descr="A group of images of a nuclear explosion&#10;&#10;AI-generated content may be incorrect.">
                  <a:extLst>
                    <a:ext uri="{FF2B5EF4-FFF2-40B4-BE49-F238E27FC236}">
                      <a16:creationId xmlns:a16="http://schemas.microsoft.com/office/drawing/2014/main" id="{198DCD3F-4EAB-804F-3F95-1473A7966F99}"/>
                    </a:ext>
                  </a:extLst>
                </p:cNvPr>
                <p:cNvPicPr preferRelativeResize="0">
                  <a:picLocks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51989" t="53106"/>
                <a:stretch>
                  <a:fillRect/>
                </a:stretch>
              </p:blipFill>
              <p:spPr>
                <a:xfrm>
                  <a:off x="5916226" y="573064"/>
                  <a:ext cx="5930623" cy="4240030"/>
                </a:xfrm>
                <a:prstGeom prst="rect">
                  <a:avLst/>
                </a:prstGeom>
              </p:spPr>
            </p:pic>
            <p:sp>
              <p:nvSpPr>
                <p:cNvPr id="37" name="Oval 36">
                  <a:extLst>
                    <a:ext uri="{FF2B5EF4-FFF2-40B4-BE49-F238E27FC236}">
                      <a16:creationId xmlns:a16="http://schemas.microsoft.com/office/drawing/2014/main" id="{300DC51E-76D8-4E57-9207-00A749E6BE8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9729965" y="2381960"/>
                  <a:ext cx="73041" cy="72000"/>
                </a:xfrm>
                <a:prstGeom prst="ellipse">
                  <a:avLst/>
                </a:prstGeom>
                <a:solidFill>
                  <a:srgbClr val="FF00FF"/>
                </a:solidFill>
                <a:ln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 dirty="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  <p:sp>
              <p:nvSpPr>
                <p:cNvPr id="38" name="Oval 37">
                  <a:extLst>
                    <a:ext uri="{FF2B5EF4-FFF2-40B4-BE49-F238E27FC236}">
                      <a16:creationId xmlns:a16="http://schemas.microsoft.com/office/drawing/2014/main" id="{3B4CF472-6EE2-9D94-F1E2-C1786B3C5D23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flipH="1">
                  <a:off x="7372878" y="2561251"/>
                  <a:ext cx="73041" cy="72000"/>
                </a:xfrm>
                <a:prstGeom prst="ellipse">
                  <a:avLst/>
                </a:prstGeom>
                <a:solidFill>
                  <a:srgbClr val="FF00FF"/>
                </a:solidFill>
                <a:ln>
                  <a:solidFill>
                    <a:srgbClr val="FF00F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685800"/>
                  <a:endParaRPr lang="en-GB" sz="1350" dirty="0">
                    <a:solidFill>
                      <a:prstClr val="white"/>
                    </a:solidFill>
                    <a:latin typeface="Aptos" panose="02110004020202020204"/>
                  </a:endParaRPr>
                </a:p>
              </p:txBody>
            </p:sp>
          </p:grpSp>
          <p:sp>
            <p:nvSpPr>
              <p:cNvPr id="35" name="Freeform 35">
                <a:extLst>
                  <a:ext uri="{FF2B5EF4-FFF2-40B4-BE49-F238E27FC236}">
                    <a16:creationId xmlns:a16="http://schemas.microsoft.com/office/drawing/2014/main" id="{B4893DAD-2A32-DDFC-7E76-F6978E3AE4A0}"/>
                  </a:ext>
                </a:extLst>
              </p:cNvPr>
              <p:cNvSpPr/>
              <p:nvPr/>
            </p:nvSpPr>
            <p:spPr>
              <a:xfrm flipH="1">
                <a:off x="7401978" y="1013909"/>
                <a:ext cx="4047438" cy="2732227"/>
              </a:xfrm>
              <a:custGeom>
                <a:avLst/>
                <a:gdLst>
                  <a:gd name="connsiteX0" fmla="*/ 0 w 335280"/>
                  <a:gd name="connsiteY0" fmla="*/ 762000 h 762000"/>
                  <a:gd name="connsiteX1" fmla="*/ 198120 w 335280"/>
                  <a:gd name="connsiteY1" fmla="*/ 320040 h 762000"/>
                  <a:gd name="connsiteX2" fmla="*/ 274320 w 335280"/>
                  <a:gd name="connsiteY2" fmla="*/ 121920 h 762000"/>
                  <a:gd name="connsiteX3" fmla="*/ 304800 w 335280"/>
                  <a:gd name="connsiteY3" fmla="*/ 76200 h 762000"/>
                  <a:gd name="connsiteX4" fmla="*/ 320040 w 335280"/>
                  <a:gd name="connsiteY4" fmla="*/ 30480 h 762000"/>
                  <a:gd name="connsiteX5" fmla="*/ 335280 w 335280"/>
                  <a:gd name="connsiteY5" fmla="*/ 0 h 76200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320040 w 533400"/>
                  <a:gd name="connsiteY4" fmla="*/ 1828800 h 2560320"/>
                  <a:gd name="connsiteX5" fmla="*/ 533400 w 533400"/>
                  <a:gd name="connsiteY5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304800 w 533400"/>
                  <a:gd name="connsiteY3" fmla="*/ 1874520 h 2560320"/>
                  <a:gd name="connsiteX4" fmla="*/ 533400 w 533400"/>
                  <a:gd name="connsiteY4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274320 w 533400"/>
                  <a:gd name="connsiteY2" fmla="*/ 1920240 h 2560320"/>
                  <a:gd name="connsiteX3" fmla="*/ 533400 w 533400"/>
                  <a:gd name="connsiteY3" fmla="*/ 0 h 2560320"/>
                  <a:gd name="connsiteX0" fmla="*/ 0 w 533400"/>
                  <a:gd name="connsiteY0" fmla="*/ 2560320 h 2560320"/>
                  <a:gd name="connsiteX1" fmla="*/ 198120 w 533400"/>
                  <a:gd name="connsiteY1" fmla="*/ 2118360 h 2560320"/>
                  <a:gd name="connsiteX2" fmla="*/ 533400 w 533400"/>
                  <a:gd name="connsiteY2" fmla="*/ 0 h 256032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579120 w 914400"/>
                  <a:gd name="connsiteY1" fmla="*/ 2118360 h 2804160"/>
                  <a:gd name="connsiteX2" fmla="*/ 914400 w 914400"/>
                  <a:gd name="connsiteY2" fmla="*/ 0 h 2804160"/>
                  <a:gd name="connsiteX0" fmla="*/ 0 w 914400"/>
                  <a:gd name="connsiteY0" fmla="*/ 2804160 h 2804160"/>
                  <a:gd name="connsiteX1" fmla="*/ 807720 w 914400"/>
                  <a:gd name="connsiteY1" fmla="*/ 1127760 h 2804160"/>
                  <a:gd name="connsiteX2" fmla="*/ 914400 w 914400"/>
                  <a:gd name="connsiteY2" fmla="*/ 0 h 2804160"/>
                  <a:gd name="connsiteX0" fmla="*/ 0 w 949689"/>
                  <a:gd name="connsiteY0" fmla="*/ 2804160 h 2804160"/>
                  <a:gd name="connsiteX1" fmla="*/ 807720 w 949689"/>
                  <a:gd name="connsiteY1" fmla="*/ 1127760 h 2804160"/>
                  <a:gd name="connsiteX2" fmla="*/ 914400 w 949689"/>
                  <a:gd name="connsiteY2" fmla="*/ 0 h 2804160"/>
                  <a:gd name="connsiteX0" fmla="*/ 0 w 1160399"/>
                  <a:gd name="connsiteY0" fmla="*/ 2804160 h 2804160"/>
                  <a:gd name="connsiteX1" fmla="*/ 807720 w 1160399"/>
                  <a:gd name="connsiteY1" fmla="*/ 1127760 h 2804160"/>
                  <a:gd name="connsiteX2" fmla="*/ 914400 w 1160399"/>
                  <a:gd name="connsiteY2" fmla="*/ 0 h 2804160"/>
                  <a:gd name="connsiteX0" fmla="*/ 0 w 1220758"/>
                  <a:gd name="connsiteY0" fmla="*/ 2804160 h 2804160"/>
                  <a:gd name="connsiteX1" fmla="*/ 807720 w 1220758"/>
                  <a:gd name="connsiteY1" fmla="*/ 1127760 h 2804160"/>
                  <a:gd name="connsiteX2" fmla="*/ 914400 w 1220758"/>
                  <a:gd name="connsiteY2" fmla="*/ 0 h 2804160"/>
                  <a:gd name="connsiteX0" fmla="*/ 0 w 1278502"/>
                  <a:gd name="connsiteY0" fmla="*/ 2804160 h 2804160"/>
                  <a:gd name="connsiteX1" fmla="*/ 807720 w 1278502"/>
                  <a:gd name="connsiteY1" fmla="*/ 1127760 h 2804160"/>
                  <a:gd name="connsiteX2" fmla="*/ 914400 w 1278502"/>
                  <a:gd name="connsiteY2" fmla="*/ 0 h 2804160"/>
                  <a:gd name="connsiteX0" fmla="*/ 0 w 1250837"/>
                  <a:gd name="connsiteY0" fmla="*/ 2804160 h 2804160"/>
                  <a:gd name="connsiteX1" fmla="*/ 807720 w 1250837"/>
                  <a:gd name="connsiteY1" fmla="*/ 1127760 h 2804160"/>
                  <a:gd name="connsiteX2" fmla="*/ 914400 w 125083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37077"/>
                  <a:gd name="connsiteY0" fmla="*/ 2804160 h 2804160"/>
                  <a:gd name="connsiteX1" fmla="*/ 777240 w 1237077"/>
                  <a:gd name="connsiteY1" fmla="*/ 1097280 h 2804160"/>
                  <a:gd name="connsiteX2" fmla="*/ 914400 w 1237077"/>
                  <a:gd name="connsiteY2" fmla="*/ 0 h 2804160"/>
                  <a:gd name="connsiteX0" fmla="*/ 0 w 1212800"/>
                  <a:gd name="connsiteY0" fmla="*/ 2875378 h 2875378"/>
                  <a:gd name="connsiteX1" fmla="*/ 777240 w 1212800"/>
                  <a:gd name="connsiteY1" fmla="*/ 1168498 h 2875378"/>
                  <a:gd name="connsiteX2" fmla="*/ 914400 w 1212800"/>
                  <a:gd name="connsiteY2" fmla="*/ 71218 h 2875378"/>
                  <a:gd name="connsiteX0" fmla="*/ 0 w 1002195"/>
                  <a:gd name="connsiteY0" fmla="*/ 3005735 h 3005735"/>
                  <a:gd name="connsiteX1" fmla="*/ 777240 w 1002195"/>
                  <a:gd name="connsiteY1" fmla="*/ 1298855 h 3005735"/>
                  <a:gd name="connsiteX2" fmla="*/ 796290 w 1002195"/>
                  <a:gd name="connsiteY2" fmla="*/ 41555 h 3005735"/>
                  <a:gd name="connsiteX0" fmla="*/ 0 w 1200171"/>
                  <a:gd name="connsiteY0" fmla="*/ 2964180 h 2964180"/>
                  <a:gd name="connsiteX1" fmla="*/ 777240 w 1200171"/>
                  <a:gd name="connsiteY1" fmla="*/ 1257300 h 2964180"/>
                  <a:gd name="connsiteX2" fmla="*/ 1200151 w 1200171"/>
                  <a:gd name="connsiteY2" fmla="*/ 177166 h 2964180"/>
                  <a:gd name="connsiteX3" fmla="*/ 796290 w 1200171"/>
                  <a:gd name="connsiteY3" fmla="*/ 0 h 2964180"/>
                  <a:gd name="connsiteX0" fmla="*/ 0 w 1200151"/>
                  <a:gd name="connsiteY0" fmla="*/ 2964180 h 2964180"/>
                  <a:gd name="connsiteX1" fmla="*/ 777240 w 1200151"/>
                  <a:gd name="connsiteY1" fmla="*/ 1257300 h 2964180"/>
                  <a:gd name="connsiteX2" fmla="*/ 1200151 w 1200151"/>
                  <a:gd name="connsiteY2" fmla="*/ 177166 h 2964180"/>
                  <a:gd name="connsiteX3" fmla="*/ 796290 w 1200151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7776"/>
                  <a:gd name="connsiteY0" fmla="*/ 2964180 h 2964180"/>
                  <a:gd name="connsiteX1" fmla="*/ 777240 w 1247776"/>
                  <a:gd name="connsiteY1" fmla="*/ 1257300 h 2964180"/>
                  <a:gd name="connsiteX2" fmla="*/ 1247776 w 1247776"/>
                  <a:gd name="connsiteY2" fmla="*/ 64771 h 2964180"/>
                  <a:gd name="connsiteX3" fmla="*/ 796290 w 1247776"/>
                  <a:gd name="connsiteY3" fmla="*/ 0 h 2964180"/>
                  <a:gd name="connsiteX0" fmla="*/ 0 w 1248051"/>
                  <a:gd name="connsiteY0" fmla="*/ 2964180 h 2964180"/>
                  <a:gd name="connsiteX1" fmla="*/ 777240 w 1248051"/>
                  <a:gd name="connsiteY1" fmla="*/ 1257300 h 2964180"/>
                  <a:gd name="connsiteX2" fmla="*/ 1247776 w 1248051"/>
                  <a:gd name="connsiteY2" fmla="*/ 64771 h 2964180"/>
                  <a:gd name="connsiteX3" fmla="*/ 796290 w 1248051"/>
                  <a:gd name="connsiteY3" fmla="*/ 0 h 2964180"/>
                  <a:gd name="connsiteX0" fmla="*/ 0 w 1248233"/>
                  <a:gd name="connsiteY0" fmla="*/ 2964180 h 2964180"/>
                  <a:gd name="connsiteX1" fmla="*/ 777240 w 1248233"/>
                  <a:gd name="connsiteY1" fmla="*/ 1257300 h 2964180"/>
                  <a:gd name="connsiteX2" fmla="*/ 1247776 w 1248233"/>
                  <a:gd name="connsiteY2" fmla="*/ 64771 h 2964180"/>
                  <a:gd name="connsiteX3" fmla="*/ 796290 w 1248233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508"/>
                  <a:gd name="connsiteY0" fmla="*/ 2964180 h 2964180"/>
                  <a:gd name="connsiteX1" fmla="*/ 777240 w 1278508"/>
                  <a:gd name="connsiteY1" fmla="*/ 1257300 h 2964180"/>
                  <a:gd name="connsiteX2" fmla="*/ 1278256 w 1278508"/>
                  <a:gd name="connsiteY2" fmla="*/ 19051 h 2964180"/>
                  <a:gd name="connsiteX3" fmla="*/ 796290 w 1278508"/>
                  <a:gd name="connsiteY3" fmla="*/ 0 h 2964180"/>
                  <a:gd name="connsiteX0" fmla="*/ 0 w 1278256"/>
                  <a:gd name="connsiteY0" fmla="*/ 2964180 h 2964180"/>
                  <a:gd name="connsiteX1" fmla="*/ 777240 w 1278256"/>
                  <a:gd name="connsiteY1" fmla="*/ 1257300 h 2964180"/>
                  <a:gd name="connsiteX2" fmla="*/ 1278256 w 1278256"/>
                  <a:gd name="connsiteY2" fmla="*/ 19051 h 2964180"/>
                  <a:gd name="connsiteX3" fmla="*/ 796290 w 1278256"/>
                  <a:gd name="connsiteY3" fmla="*/ 0 h 2964180"/>
                  <a:gd name="connsiteX0" fmla="*/ 0 w 1278256"/>
                  <a:gd name="connsiteY0" fmla="*/ 2956560 h 2956560"/>
                  <a:gd name="connsiteX1" fmla="*/ 777240 w 1278256"/>
                  <a:gd name="connsiteY1" fmla="*/ 1249680 h 2956560"/>
                  <a:gd name="connsiteX2" fmla="*/ 1278256 w 1278256"/>
                  <a:gd name="connsiteY2" fmla="*/ 11431 h 2956560"/>
                  <a:gd name="connsiteX3" fmla="*/ 796290 w 127825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772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55396"/>
                  <a:gd name="connsiteY0" fmla="*/ 2956560 h 2956560"/>
                  <a:gd name="connsiteX1" fmla="*/ 739140 w 1255396"/>
                  <a:gd name="connsiteY1" fmla="*/ 1249680 h 2956560"/>
                  <a:gd name="connsiteX2" fmla="*/ 1255396 w 1255396"/>
                  <a:gd name="connsiteY2" fmla="*/ 80011 h 2956560"/>
                  <a:gd name="connsiteX3" fmla="*/ 796290 w 125539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40156"/>
                  <a:gd name="connsiteY0" fmla="*/ 2956560 h 2956560"/>
                  <a:gd name="connsiteX1" fmla="*/ 739140 w 1240156"/>
                  <a:gd name="connsiteY1" fmla="*/ 1249680 h 2956560"/>
                  <a:gd name="connsiteX2" fmla="*/ 1240156 w 1240156"/>
                  <a:gd name="connsiteY2" fmla="*/ 95251 h 2956560"/>
                  <a:gd name="connsiteX3" fmla="*/ 796290 w 1240156"/>
                  <a:gd name="connsiteY3" fmla="*/ 0 h 2956560"/>
                  <a:gd name="connsiteX0" fmla="*/ 0 w 1256538"/>
                  <a:gd name="connsiteY0" fmla="*/ 2956560 h 2956560"/>
                  <a:gd name="connsiteX1" fmla="*/ 739140 w 1256538"/>
                  <a:gd name="connsiteY1" fmla="*/ 1249680 h 2956560"/>
                  <a:gd name="connsiteX2" fmla="*/ 1240156 w 1256538"/>
                  <a:gd name="connsiteY2" fmla="*/ 95251 h 2956560"/>
                  <a:gd name="connsiteX3" fmla="*/ 796290 w 1256538"/>
                  <a:gd name="connsiteY3" fmla="*/ 0 h 2956560"/>
                  <a:gd name="connsiteX0" fmla="*/ 0 w 1246115"/>
                  <a:gd name="connsiteY0" fmla="*/ 2956560 h 2956560"/>
                  <a:gd name="connsiteX1" fmla="*/ 739140 w 1246115"/>
                  <a:gd name="connsiteY1" fmla="*/ 1249680 h 2956560"/>
                  <a:gd name="connsiteX2" fmla="*/ 1240156 w 1246115"/>
                  <a:gd name="connsiteY2" fmla="*/ 95251 h 2956560"/>
                  <a:gd name="connsiteX3" fmla="*/ 796290 w 1246115"/>
                  <a:gd name="connsiteY3" fmla="*/ 0 h 2956560"/>
                  <a:gd name="connsiteX0" fmla="*/ 0 w 1255930"/>
                  <a:gd name="connsiteY0" fmla="*/ 2956560 h 2956560"/>
                  <a:gd name="connsiteX1" fmla="*/ 739140 w 1255930"/>
                  <a:gd name="connsiteY1" fmla="*/ 1249680 h 2956560"/>
                  <a:gd name="connsiteX2" fmla="*/ 1240156 w 1255930"/>
                  <a:gd name="connsiteY2" fmla="*/ 95251 h 2956560"/>
                  <a:gd name="connsiteX3" fmla="*/ 796290 w 1255930"/>
                  <a:gd name="connsiteY3" fmla="*/ 0 h 2956560"/>
                  <a:gd name="connsiteX0" fmla="*/ 0 w 1322604"/>
                  <a:gd name="connsiteY0" fmla="*/ 2892471 h 2892471"/>
                  <a:gd name="connsiteX1" fmla="*/ 815439 w 1322604"/>
                  <a:gd name="connsiteY1" fmla="*/ 1249680 h 2892471"/>
                  <a:gd name="connsiteX2" fmla="*/ 1316455 w 1322604"/>
                  <a:gd name="connsiteY2" fmla="*/ 95251 h 2892471"/>
                  <a:gd name="connsiteX3" fmla="*/ 872589 w 1322604"/>
                  <a:gd name="connsiteY3" fmla="*/ 0 h 2892471"/>
                  <a:gd name="connsiteX0" fmla="*/ 0 w 1326529"/>
                  <a:gd name="connsiteY0" fmla="*/ 2892471 h 2892471"/>
                  <a:gd name="connsiteX1" fmla="*/ 968036 w 1326529"/>
                  <a:gd name="connsiteY1" fmla="*/ 1158125 h 2892471"/>
                  <a:gd name="connsiteX2" fmla="*/ 1316455 w 1326529"/>
                  <a:gd name="connsiteY2" fmla="*/ 95251 h 2892471"/>
                  <a:gd name="connsiteX3" fmla="*/ 872589 w 1326529"/>
                  <a:gd name="connsiteY3" fmla="*/ 0 h 2892471"/>
                  <a:gd name="connsiteX0" fmla="*/ 0 w 1334714"/>
                  <a:gd name="connsiteY0" fmla="*/ 2892471 h 2892471"/>
                  <a:gd name="connsiteX1" fmla="*/ 968036 w 1334714"/>
                  <a:gd name="connsiteY1" fmla="*/ 1158125 h 2892471"/>
                  <a:gd name="connsiteX2" fmla="*/ 1316455 w 1334714"/>
                  <a:gd name="connsiteY2" fmla="*/ 95251 h 2892471"/>
                  <a:gd name="connsiteX3" fmla="*/ 872589 w 1334714"/>
                  <a:gd name="connsiteY3" fmla="*/ 0 h 2892471"/>
                  <a:gd name="connsiteX0" fmla="*/ 0 w 1328352"/>
                  <a:gd name="connsiteY0" fmla="*/ 2892471 h 2892471"/>
                  <a:gd name="connsiteX1" fmla="*/ 887922 w 1328352"/>
                  <a:gd name="connsiteY1" fmla="*/ 1191715 h 2892471"/>
                  <a:gd name="connsiteX2" fmla="*/ 1316455 w 1328352"/>
                  <a:gd name="connsiteY2" fmla="*/ 95251 h 2892471"/>
                  <a:gd name="connsiteX3" fmla="*/ 872589 w 1328352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6997"/>
                  <a:gd name="connsiteY0" fmla="*/ 2892471 h 2892471"/>
                  <a:gd name="connsiteX1" fmla="*/ 887922 w 1326997"/>
                  <a:gd name="connsiteY1" fmla="*/ 1191715 h 2892471"/>
                  <a:gd name="connsiteX2" fmla="*/ 1316455 w 1326997"/>
                  <a:gd name="connsiteY2" fmla="*/ 95251 h 2892471"/>
                  <a:gd name="connsiteX3" fmla="*/ 872589 w 1326997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25911"/>
                  <a:gd name="connsiteY0" fmla="*/ 2892471 h 2892471"/>
                  <a:gd name="connsiteX1" fmla="*/ 887922 w 1325911"/>
                  <a:gd name="connsiteY1" fmla="*/ 1191715 h 2892471"/>
                  <a:gd name="connsiteX2" fmla="*/ 1316455 w 1325911"/>
                  <a:gd name="connsiteY2" fmla="*/ 95251 h 2892471"/>
                  <a:gd name="connsiteX3" fmla="*/ 872589 w 1325911"/>
                  <a:gd name="connsiteY3" fmla="*/ 0 h 2892471"/>
                  <a:gd name="connsiteX0" fmla="*/ 0 w 1364797"/>
                  <a:gd name="connsiteY0" fmla="*/ 2892471 h 2892471"/>
                  <a:gd name="connsiteX1" fmla="*/ 887922 w 1364797"/>
                  <a:gd name="connsiteY1" fmla="*/ 1191715 h 2892471"/>
                  <a:gd name="connsiteX2" fmla="*/ 1316455 w 1364797"/>
                  <a:gd name="connsiteY2" fmla="*/ 95251 h 2892471"/>
                  <a:gd name="connsiteX3" fmla="*/ 872589 w 1364797"/>
                  <a:gd name="connsiteY3" fmla="*/ 0 h 2892471"/>
                  <a:gd name="connsiteX0" fmla="*/ 0 w 1339004"/>
                  <a:gd name="connsiteY0" fmla="*/ 2892471 h 2892471"/>
                  <a:gd name="connsiteX1" fmla="*/ 887922 w 1339004"/>
                  <a:gd name="connsiteY1" fmla="*/ 1191715 h 2892471"/>
                  <a:gd name="connsiteX2" fmla="*/ 1316455 w 1339004"/>
                  <a:gd name="connsiteY2" fmla="*/ 95251 h 2892471"/>
                  <a:gd name="connsiteX3" fmla="*/ 872589 w 1339004"/>
                  <a:gd name="connsiteY3" fmla="*/ 0 h 2892471"/>
                  <a:gd name="connsiteX0" fmla="*/ 0 w 1339580"/>
                  <a:gd name="connsiteY0" fmla="*/ 2892471 h 2892471"/>
                  <a:gd name="connsiteX1" fmla="*/ 896505 w 1339580"/>
                  <a:gd name="connsiteY1" fmla="*/ 1191715 h 2892471"/>
                  <a:gd name="connsiteX2" fmla="*/ 1316455 w 1339580"/>
                  <a:gd name="connsiteY2" fmla="*/ 95251 h 2892471"/>
                  <a:gd name="connsiteX3" fmla="*/ 872589 w 1339580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4837"/>
                  <a:gd name="connsiteY0" fmla="*/ 2892471 h 2892471"/>
                  <a:gd name="connsiteX1" fmla="*/ 896505 w 1344837"/>
                  <a:gd name="connsiteY1" fmla="*/ 1191715 h 2892471"/>
                  <a:gd name="connsiteX2" fmla="*/ 1316455 w 1344837"/>
                  <a:gd name="connsiteY2" fmla="*/ 95251 h 2892471"/>
                  <a:gd name="connsiteX3" fmla="*/ 872589 w 1344837"/>
                  <a:gd name="connsiteY3" fmla="*/ 0 h 2892471"/>
                  <a:gd name="connsiteX0" fmla="*/ 0 w 1346248"/>
                  <a:gd name="connsiteY0" fmla="*/ 2892471 h 2892471"/>
                  <a:gd name="connsiteX1" fmla="*/ 896505 w 1346248"/>
                  <a:gd name="connsiteY1" fmla="*/ 1191715 h 2892471"/>
                  <a:gd name="connsiteX2" fmla="*/ 1316455 w 1346248"/>
                  <a:gd name="connsiteY2" fmla="*/ 95251 h 2892471"/>
                  <a:gd name="connsiteX3" fmla="*/ 872589 w 1346248"/>
                  <a:gd name="connsiteY3" fmla="*/ 0 h 2892471"/>
                  <a:gd name="connsiteX0" fmla="*/ 8 w 1346256"/>
                  <a:gd name="connsiteY0" fmla="*/ 2892471 h 2892471"/>
                  <a:gd name="connsiteX1" fmla="*/ 896513 w 1346256"/>
                  <a:gd name="connsiteY1" fmla="*/ 1191715 h 2892471"/>
                  <a:gd name="connsiteX2" fmla="*/ 1316463 w 1346256"/>
                  <a:gd name="connsiteY2" fmla="*/ 95251 h 2892471"/>
                  <a:gd name="connsiteX3" fmla="*/ 872597 w 1346256"/>
                  <a:gd name="connsiteY3" fmla="*/ 0 h 2892471"/>
                  <a:gd name="connsiteX0" fmla="*/ 8 w 1335523"/>
                  <a:gd name="connsiteY0" fmla="*/ 2892471 h 2892471"/>
                  <a:gd name="connsiteX1" fmla="*/ 896513 w 1335523"/>
                  <a:gd name="connsiteY1" fmla="*/ 1191715 h 2892471"/>
                  <a:gd name="connsiteX2" fmla="*/ 1316463 w 1335523"/>
                  <a:gd name="connsiteY2" fmla="*/ 95251 h 2892471"/>
                  <a:gd name="connsiteX3" fmla="*/ 872597 w 1335523"/>
                  <a:gd name="connsiteY3" fmla="*/ 0 h 2892471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06931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8 w 1335523"/>
                  <a:gd name="connsiteY0" fmla="*/ 3053699 h 3053699"/>
                  <a:gd name="connsiteX1" fmla="*/ 896513 w 1335523"/>
                  <a:gd name="connsiteY1" fmla="*/ 1352943 h 3053699"/>
                  <a:gd name="connsiteX2" fmla="*/ 1316463 w 1335523"/>
                  <a:gd name="connsiteY2" fmla="*/ 256479 h 3053699"/>
                  <a:gd name="connsiteX3" fmla="*/ 915515 w 1335523"/>
                  <a:gd name="connsiteY3" fmla="*/ 0 h 3053699"/>
                  <a:gd name="connsiteX0" fmla="*/ 0 w 1335515"/>
                  <a:gd name="connsiteY0" fmla="*/ 3053699 h 3053699"/>
                  <a:gd name="connsiteX1" fmla="*/ 896505 w 1335515"/>
                  <a:gd name="connsiteY1" fmla="*/ 1352943 h 3053699"/>
                  <a:gd name="connsiteX2" fmla="*/ 1316455 w 1335515"/>
                  <a:gd name="connsiteY2" fmla="*/ 256479 h 3053699"/>
                  <a:gd name="connsiteX3" fmla="*/ 915507 w 1335515"/>
                  <a:gd name="connsiteY3" fmla="*/ 0 h 3053699"/>
                  <a:gd name="connsiteX0" fmla="*/ 0 w 1227923"/>
                  <a:gd name="connsiteY0" fmla="*/ 3053699 h 3053699"/>
                  <a:gd name="connsiteX1" fmla="*/ 896505 w 1227923"/>
                  <a:gd name="connsiteY1" fmla="*/ 1352943 h 3053699"/>
                  <a:gd name="connsiteX2" fmla="*/ 1212715 w 1227923"/>
                  <a:gd name="connsiteY2" fmla="*/ 521834 h 3053699"/>
                  <a:gd name="connsiteX3" fmla="*/ 915507 w 1227923"/>
                  <a:gd name="connsiteY3" fmla="*/ 0 h 3053699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27923"/>
                  <a:gd name="connsiteY0" fmla="*/ 2993238 h 2993238"/>
                  <a:gd name="connsiteX1" fmla="*/ 896505 w 1227923"/>
                  <a:gd name="connsiteY1" fmla="*/ 1292482 h 2993238"/>
                  <a:gd name="connsiteX2" fmla="*/ 1212715 w 1227923"/>
                  <a:gd name="connsiteY2" fmla="*/ 461373 h 2993238"/>
                  <a:gd name="connsiteX3" fmla="*/ 992185 w 1227923"/>
                  <a:gd name="connsiteY3" fmla="*/ 0 h 2993238"/>
                  <a:gd name="connsiteX0" fmla="*/ 0 w 1219421"/>
                  <a:gd name="connsiteY0" fmla="*/ 2993238 h 2993238"/>
                  <a:gd name="connsiteX1" fmla="*/ 896505 w 1219421"/>
                  <a:gd name="connsiteY1" fmla="*/ 1292482 h 2993238"/>
                  <a:gd name="connsiteX2" fmla="*/ 1212715 w 1219421"/>
                  <a:gd name="connsiteY2" fmla="*/ 461373 h 2993238"/>
                  <a:gd name="connsiteX3" fmla="*/ 992185 w 1219421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403"/>
                  <a:gd name="connsiteY0" fmla="*/ 2993238 h 2993238"/>
                  <a:gd name="connsiteX1" fmla="*/ 896505 w 1214403"/>
                  <a:gd name="connsiteY1" fmla="*/ 1292482 h 2993238"/>
                  <a:gd name="connsiteX2" fmla="*/ 1212715 w 1214403"/>
                  <a:gd name="connsiteY2" fmla="*/ 461373 h 2993238"/>
                  <a:gd name="connsiteX3" fmla="*/ 992185 w 1214403"/>
                  <a:gd name="connsiteY3" fmla="*/ 0 h 2993238"/>
                  <a:gd name="connsiteX0" fmla="*/ 0 w 1214133"/>
                  <a:gd name="connsiteY0" fmla="*/ 2993238 h 2993238"/>
                  <a:gd name="connsiteX1" fmla="*/ 896505 w 1214133"/>
                  <a:gd name="connsiteY1" fmla="*/ 1292482 h 2993238"/>
                  <a:gd name="connsiteX2" fmla="*/ 1212715 w 1214133"/>
                  <a:gd name="connsiteY2" fmla="*/ 461373 h 2993238"/>
                  <a:gd name="connsiteX3" fmla="*/ 992185 w 1214133"/>
                  <a:gd name="connsiteY3" fmla="*/ 0 h 2993238"/>
                  <a:gd name="connsiteX0" fmla="*/ 0 w 1212765"/>
                  <a:gd name="connsiteY0" fmla="*/ 2993238 h 2993238"/>
                  <a:gd name="connsiteX1" fmla="*/ 896505 w 1212765"/>
                  <a:gd name="connsiteY1" fmla="*/ 1292482 h 2993238"/>
                  <a:gd name="connsiteX2" fmla="*/ 1212715 w 1212765"/>
                  <a:gd name="connsiteY2" fmla="*/ 461373 h 2993238"/>
                  <a:gd name="connsiteX3" fmla="*/ 992185 w 1212765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12821"/>
                  <a:gd name="connsiteY0" fmla="*/ 2993238 h 2993238"/>
                  <a:gd name="connsiteX1" fmla="*/ 896505 w 1212821"/>
                  <a:gd name="connsiteY1" fmla="*/ 1292482 h 2993238"/>
                  <a:gd name="connsiteX2" fmla="*/ 1212715 w 1212821"/>
                  <a:gd name="connsiteY2" fmla="*/ 461373 h 2993238"/>
                  <a:gd name="connsiteX3" fmla="*/ 992185 w 1212821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206055"/>
                  <a:gd name="connsiteY0" fmla="*/ 2993238 h 2993238"/>
                  <a:gd name="connsiteX1" fmla="*/ 889739 w 1206055"/>
                  <a:gd name="connsiteY1" fmla="*/ 1292482 h 2993238"/>
                  <a:gd name="connsiteX2" fmla="*/ 1205949 w 1206055"/>
                  <a:gd name="connsiteY2" fmla="*/ 461373 h 2993238"/>
                  <a:gd name="connsiteX3" fmla="*/ 985419 w 1206055"/>
                  <a:gd name="connsiteY3" fmla="*/ 0 h 2993238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420"/>
                  <a:gd name="connsiteY0" fmla="*/ 2989879 h 2989879"/>
                  <a:gd name="connsiteX1" fmla="*/ 883104 w 1199420"/>
                  <a:gd name="connsiteY1" fmla="*/ 1292482 h 2989879"/>
                  <a:gd name="connsiteX2" fmla="*/ 1199314 w 1199420"/>
                  <a:gd name="connsiteY2" fmla="*/ 461373 h 2989879"/>
                  <a:gd name="connsiteX3" fmla="*/ 978784 w 1199420"/>
                  <a:gd name="connsiteY3" fmla="*/ 0 h 2989879"/>
                  <a:gd name="connsiteX0" fmla="*/ 0 w 1199620"/>
                  <a:gd name="connsiteY0" fmla="*/ 2989879 h 2989879"/>
                  <a:gd name="connsiteX1" fmla="*/ 883104 w 1199620"/>
                  <a:gd name="connsiteY1" fmla="*/ 1292482 h 2989879"/>
                  <a:gd name="connsiteX2" fmla="*/ 1199314 w 1199620"/>
                  <a:gd name="connsiteY2" fmla="*/ 461373 h 2989879"/>
                  <a:gd name="connsiteX3" fmla="*/ 978784 w 1199620"/>
                  <a:gd name="connsiteY3" fmla="*/ 0 h 2989879"/>
                  <a:gd name="connsiteX0" fmla="*/ 0 w 1232827"/>
                  <a:gd name="connsiteY0" fmla="*/ 2959648 h 2959648"/>
                  <a:gd name="connsiteX1" fmla="*/ 883104 w 1232827"/>
                  <a:gd name="connsiteY1" fmla="*/ 1262251 h 2959648"/>
                  <a:gd name="connsiteX2" fmla="*/ 1199314 w 1232827"/>
                  <a:gd name="connsiteY2" fmla="*/ 431142 h 2959648"/>
                  <a:gd name="connsiteX3" fmla="*/ 1110114 w 1232827"/>
                  <a:gd name="connsiteY3" fmla="*/ 0 h 2959648"/>
                  <a:gd name="connsiteX0" fmla="*/ 0 w 1207841"/>
                  <a:gd name="connsiteY0" fmla="*/ 2959648 h 2959648"/>
                  <a:gd name="connsiteX1" fmla="*/ 883104 w 1207841"/>
                  <a:gd name="connsiteY1" fmla="*/ 1262251 h 2959648"/>
                  <a:gd name="connsiteX2" fmla="*/ 1199314 w 1207841"/>
                  <a:gd name="connsiteY2" fmla="*/ 431142 h 2959648"/>
                  <a:gd name="connsiteX3" fmla="*/ 1110114 w 1207841"/>
                  <a:gd name="connsiteY3" fmla="*/ 0 h 2959648"/>
                  <a:gd name="connsiteX0" fmla="*/ 0 w 1200277"/>
                  <a:gd name="connsiteY0" fmla="*/ 2959648 h 2959648"/>
                  <a:gd name="connsiteX1" fmla="*/ 883104 w 1200277"/>
                  <a:gd name="connsiteY1" fmla="*/ 1262251 h 2959648"/>
                  <a:gd name="connsiteX2" fmla="*/ 1199314 w 1200277"/>
                  <a:gd name="connsiteY2" fmla="*/ 431142 h 2959648"/>
                  <a:gd name="connsiteX3" fmla="*/ 1110114 w 1200277"/>
                  <a:gd name="connsiteY3" fmla="*/ 0 h 2959648"/>
                  <a:gd name="connsiteX0" fmla="*/ 0 w 1207841"/>
                  <a:gd name="connsiteY0" fmla="*/ 2952929 h 2952929"/>
                  <a:gd name="connsiteX1" fmla="*/ 883104 w 1207841"/>
                  <a:gd name="connsiteY1" fmla="*/ 1255532 h 2952929"/>
                  <a:gd name="connsiteX2" fmla="*/ 1199314 w 1207841"/>
                  <a:gd name="connsiteY2" fmla="*/ 424423 h 2952929"/>
                  <a:gd name="connsiteX3" fmla="*/ 1110114 w 1207841"/>
                  <a:gd name="connsiteY3" fmla="*/ 0 h 2952929"/>
                  <a:gd name="connsiteX0" fmla="*/ 0 w 1209964"/>
                  <a:gd name="connsiteY0" fmla="*/ 2952929 h 2952929"/>
                  <a:gd name="connsiteX1" fmla="*/ 883104 w 1209964"/>
                  <a:gd name="connsiteY1" fmla="*/ 1255532 h 2952929"/>
                  <a:gd name="connsiteX2" fmla="*/ 1199314 w 1209964"/>
                  <a:gd name="connsiteY2" fmla="*/ 424423 h 2952929"/>
                  <a:gd name="connsiteX3" fmla="*/ 1110114 w 1209964"/>
                  <a:gd name="connsiteY3" fmla="*/ 0 h 2952929"/>
                  <a:gd name="connsiteX0" fmla="*/ 0 w 1199388"/>
                  <a:gd name="connsiteY0" fmla="*/ 2952929 h 2952929"/>
                  <a:gd name="connsiteX1" fmla="*/ 883104 w 1199388"/>
                  <a:gd name="connsiteY1" fmla="*/ 1255532 h 2952929"/>
                  <a:gd name="connsiteX2" fmla="*/ 1199314 w 1199388"/>
                  <a:gd name="connsiteY2" fmla="*/ 424423 h 2952929"/>
                  <a:gd name="connsiteX3" fmla="*/ 1110114 w 1199388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8417"/>
                  <a:gd name="connsiteY0" fmla="*/ 2952929 h 2952929"/>
                  <a:gd name="connsiteX1" fmla="*/ 907825 w 1208417"/>
                  <a:gd name="connsiteY1" fmla="*/ 1305916 h 2952929"/>
                  <a:gd name="connsiteX2" fmla="*/ 1199314 w 1208417"/>
                  <a:gd name="connsiteY2" fmla="*/ 424423 h 2952929"/>
                  <a:gd name="connsiteX3" fmla="*/ 1110114 w 1208417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200008"/>
                  <a:gd name="connsiteY0" fmla="*/ 2952929 h 2952929"/>
                  <a:gd name="connsiteX1" fmla="*/ 907825 w 1200008"/>
                  <a:gd name="connsiteY1" fmla="*/ 1305916 h 2952929"/>
                  <a:gd name="connsiteX2" fmla="*/ 1199314 w 1200008"/>
                  <a:gd name="connsiteY2" fmla="*/ 424423 h 2952929"/>
                  <a:gd name="connsiteX3" fmla="*/ 1110114 w 1200008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199894"/>
                  <a:gd name="connsiteY0" fmla="*/ 2952929 h 2952929"/>
                  <a:gd name="connsiteX1" fmla="*/ 907825 w 1199894"/>
                  <a:gd name="connsiteY1" fmla="*/ 1305916 h 2952929"/>
                  <a:gd name="connsiteX2" fmla="*/ 1199314 w 1199894"/>
                  <a:gd name="connsiteY2" fmla="*/ 424423 h 2952929"/>
                  <a:gd name="connsiteX3" fmla="*/ 1110114 w 1199894"/>
                  <a:gd name="connsiteY3" fmla="*/ 0 h 2952929"/>
                  <a:gd name="connsiteX0" fmla="*/ 0 w 1209350"/>
                  <a:gd name="connsiteY0" fmla="*/ 2952929 h 2952929"/>
                  <a:gd name="connsiteX1" fmla="*/ 880014 w 1209350"/>
                  <a:gd name="connsiteY1" fmla="*/ 1860214 h 2952929"/>
                  <a:gd name="connsiteX2" fmla="*/ 1199314 w 1209350"/>
                  <a:gd name="connsiteY2" fmla="*/ 424423 h 2952929"/>
                  <a:gd name="connsiteX3" fmla="*/ 1110114 w 1209350"/>
                  <a:gd name="connsiteY3" fmla="*/ 0 h 2952929"/>
                  <a:gd name="connsiteX0" fmla="*/ 0 w 1169489"/>
                  <a:gd name="connsiteY0" fmla="*/ 2952929 h 2952929"/>
                  <a:gd name="connsiteX1" fmla="*/ 880014 w 1169489"/>
                  <a:gd name="connsiteY1" fmla="*/ 1860214 h 2952929"/>
                  <a:gd name="connsiteX2" fmla="*/ 1152963 w 1169489"/>
                  <a:gd name="connsiteY2" fmla="*/ 931210 h 2952929"/>
                  <a:gd name="connsiteX3" fmla="*/ 1110114 w 1169489"/>
                  <a:gd name="connsiteY3" fmla="*/ 0 h 2952929"/>
                  <a:gd name="connsiteX0" fmla="*/ 0 w 1174077"/>
                  <a:gd name="connsiteY0" fmla="*/ 2947651 h 2947651"/>
                  <a:gd name="connsiteX1" fmla="*/ 880014 w 1174077"/>
                  <a:gd name="connsiteY1" fmla="*/ 1854936 h 2947651"/>
                  <a:gd name="connsiteX2" fmla="*/ 1152963 w 1174077"/>
                  <a:gd name="connsiteY2" fmla="*/ 925932 h 2947651"/>
                  <a:gd name="connsiteX3" fmla="*/ 1124019 w 1174077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77402"/>
                  <a:gd name="connsiteY0" fmla="*/ 2947651 h 2947651"/>
                  <a:gd name="connsiteX1" fmla="*/ 880014 w 1177402"/>
                  <a:gd name="connsiteY1" fmla="*/ 1854936 h 2947651"/>
                  <a:gd name="connsiteX2" fmla="*/ 1157598 w 1177402"/>
                  <a:gd name="connsiteY2" fmla="*/ 947048 h 2947651"/>
                  <a:gd name="connsiteX3" fmla="*/ 1124019 w 1177402"/>
                  <a:gd name="connsiteY3" fmla="*/ 0 h 2947651"/>
                  <a:gd name="connsiteX0" fmla="*/ 0 w 1181521"/>
                  <a:gd name="connsiteY0" fmla="*/ 2947651 h 2947651"/>
                  <a:gd name="connsiteX1" fmla="*/ 824385 w 1181521"/>
                  <a:gd name="connsiteY1" fmla="*/ 2168287 h 2947651"/>
                  <a:gd name="connsiteX2" fmla="*/ 1157598 w 1181521"/>
                  <a:gd name="connsiteY2" fmla="*/ 947048 h 2947651"/>
                  <a:gd name="connsiteX3" fmla="*/ 1124019 w 1181521"/>
                  <a:gd name="connsiteY3" fmla="*/ 0 h 2947651"/>
                  <a:gd name="connsiteX0" fmla="*/ 0 w 1186934"/>
                  <a:gd name="connsiteY0" fmla="*/ 2947651 h 2947651"/>
                  <a:gd name="connsiteX1" fmla="*/ 824385 w 1186934"/>
                  <a:gd name="connsiteY1" fmla="*/ 2168287 h 2947651"/>
                  <a:gd name="connsiteX2" fmla="*/ 1157598 w 1186934"/>
                  <a:gd name="connsiteY2" fmla="*/ 947048 h 2947651"/>
                  <a:gd name="connsiteX3" fmla="*/ 1138324 w 1186934"/>
                  <a:gd name="connsiteY3" fmla="*/ 0 h 2947651"/>
                  <a:gd name="connsiteX0" fmla="*/ 0 w 1180325"/>
                  <a:gd name="connsiteY0" fmla="*/ 2947651 h 2947651"/>
                  <a:gd name="connsiteX1" fmla="*/ 824385 w 1180325"/>
                  <a:gd name="connsiteY1" fmla="*/ 2168287 h 2947651"/>
                  <a:gd name="connsiteX2" fmla="*/ 1157598 w 1180325"/>
                  <a:gd name="connsiteY2" fmla="*/ 947048 h 2947651"/>
                  <a:gd name="connsiteX3" fmla="*/ 1138324 w 1180325"/>
                  <a:gd name="connsiteY3" fmla="*/ 0 h 2947651"/>
                  <a:gd name="connsiteX0" fmla="*/ 0 w 1183528"/>
                  <a:gd name="connsiteY0" fmla="*/ 2940688 h 2940688"/>
                  <a:gd name="connsiteX1" fmla="*/ 824385 w 1183528"/>
                  <a:gd name="connsiteY1" fmla="*/ 2161324 h 2940688"/>
                  <a:gd name="connsiteX2" fmla="*/ 1157598 w 1183528"/>
                  <a:gd name="connsiteY2" fmla="*/ 940085 h 2940688"/>
                  <a:gd name="connsiteX3" fmla="*/ 1147860 w 1183528"/>
                  <a:gd name="connsiteY3" fmla="*/ 0 h 2940688"/>
                  <a:gd name="connsiteX0" fmla="*/ 0 w 1180197"/>
                  <a:gd name="connsiteY0" fmla="*/ 2940688 h 2940688"/>
                  <a:gd name="connsiteX1" fmla="*/ 824385 w 1180197"/>
                  <a:gd name="connsiteY1" fmla="*/ 2161324 h 2940688"/>
                  <a:gd name="connsiteX2" fmla="*/ 1152829 w 1180197"/>
                  <a:gd name="connsiteY2" fmla="*/ 954012 h 2940688"/>
                  <a:gd name="connsiteX3" fmla="*/ 1147860 w 1180197"/>
                  <a:gd name="connsiteY3" fmla="*/ 0 h 2940688"/>
                  <a:gd name="connsiteX0" fmla="*/ 0 w 1169125"/>
                  <a:gd name="connsiteY0" fmla="*/ 2940688 h 2940688"/>
                  <a:gd name="connsiteX1" fmla="*/ 824385 w 1169125"/>
                  <a:gd name="connsiteY1" fmla="*/ 2161324 h 2940688"/>
                  <a:gd name="connsiteX2" fmla="*/ 1152829 w 1169125"/>
                  <a:gd name="connsiteY2" fmla="*/ 954012 h 2940688"/>
                  <a:gd name="connsiteX3" fmla="*/ 1147860 w 1169125"/>
                  <a:gd name="connsiteY3" fmla="*/ 0 h 2940688"/>
                  <a:gd name="connsiteX0" fmla="*/ 0 w 1180196"/>
                  <a:gd name="connsiteY0" fmla="*/ 2905872 h 2905872"/>
                  <a:gd name="connsiteX1" fmla="*/ 824385 w 1180196"/>
                  <a:gd name="connsiteY1" fmla="*/ 2126508 h 2905872"/>
                  <a:gd name="connsiteX2" fmla="*/ 1152829 w 1180196"/>
                  <a:gd name="connsiteY2" fmla="*/ 919196 h 2905872"/>
                  <a:gd name="connsiteX3" fmla="*/ 1147860 w 1180196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4627"/>
                  <a:gd name="connsiteY0" fmla="*/ 2905872 h 2905872"/>
                  <a:gd name="connsiteX1" fmla="*/ 824385 w 1174627"/>
                  <a:gd name="connsiteY1" fmla="*/ 2126508 h 2905872"/>
                  <a:gd name="connsiteX2" fmla="*/ 1152829 w 1174627"/>
                  <a:gd name="connsiteY2" fmla="*/ 919196 h 2905872"/>
                  <a:gd name="connsiteX3" fmla="*/ 1147860 w 1174627"/>
                  <a:gd name="connsiteY3" fmla="*/ 0 h 2905872"/>
                  <a:gd name="connsiteX0" fmla="*/ 0 w 1171864"/>
                  <a:gd name="connsiteY0" fmla="*/ 2905872 h 2905872"/>
                  <a:gd name="connsiteX1" fmla="*/ 824385 w 1171864"/>
                  <a:gd name="connsiteY1" fmla="*/ 2126508 h 2905872"/>
                  <a:gd name="connsiteX2" fmla="*/ 1152829 w 1171864"/>
                  <a:gd name="connsiteY2" fmla="*/ 919196 h 2905872"/>
                  <a:gd name="connsiteX3" fmla="*/ 1147860 w 1171864"/>
                  <a:gd name="connsiteY3" fmla="*/ 0 h 2905872"/>
                  <a:gd name="connsiteX0" fmla="*/ 0 w 1180782"/>
                  <a:gd name="connsiteY0" fmla="*/ 2905872 h 2905872"/>
                  <a:gd name="connsiteX1" fmla="*/ 816394 w 1180782"/>
                  <a:gd name="connsiteY1" fmla="*/ 2289888 h 2905872"/>
                  <a:gd name="connsiteX2" fmla="*/ 1152829 w 1180782"/>
                  <a:gd name="connsiteY2" fmla="*/ 919196 h 2905872"/>
                  <a:gd name="connsiteX3" fmla="*/ 1147860 w 1180782"/>
                  <a:gd name="connsiteY3" fmla="*/ 0 h 2905872"/>
                  <a:gd name="connsiteX0" fmla="*/ 0 w 1162990"/>
                  <a:gd name="connsiteY0" fmla="*/ 2905872 h 2905872"/>
                  <a:gd name="connsiteX1" fmla="*/ 816394 w 1162990"/>
                  <a:gd name="connsiteY1" fmla="*/ 2289888 h 2905872"/>
                  <a:gd name="connsiteX2" fmla="*/ 1120865 w 1162990"/>
                  <a:gd name="connsiteY2" fmla="*/ 1072965 h 2905872"/>
                  <a:gd name="connsiteX3" fmla="*/ 1147860 w 1162990"/>
                  <a:gd name="connsiteY3" fmla="*/ 0 h 2905872"/>
                  <a:gd name="connsiteX0" fmla="*/ 0 w 1161665"/>
                  <a:gd name="connsiteY0" fmla="*/ 2905872 h 2905872"/>
                  <a:gd name="connsiteX1" fmla="*/ 816394 w 1161665"/>
                  <a:gd name="connsiteY1" fmla="*/ 2289888 h 2905872"/>
                  <a:gd name="connsiteX2" fmla="*/ 1120865 w 1161665"/>
                  <a:gd name="connsiteY2" fmla="*/ 1072965 h 2905872"/>
                  <a:gd name="connsiteX3" fmla="*/ 1147860 w 1161665"/>
                  <a:gd name="connsiteY3" fmla="*/ 0 h 2905872"/>
                  <a:gd name="connsiteX0" fmla="*/ 0 w 1161134"/>
                  <a:gd name="connsiteY0" fmla="*/ 2905872 h 2905872"/>
                  <a:gd name="connsiteX1" fmla="*/ 826203 w 1161134"/>
                  <a:gd name="connsiteY1" fmla="*/ 2558981 h 2905872"/>
                  <a:gd name="connsiteX2" fmla="*/ 1120865 w 1161134"/>
                  <a:gd name="connsiteY2" fmla="*/ 1072965 h 2905872"/>
                  <a:gd name="connsiteX3" fmla="*/ 1147860 w 1161134"/>
                  <a:gd name="connsiteY3" fmla="*/ 0 h 2905872"/>
                  <a:gd name="connsiteX0" fmla="*/ 0 w 1153245"/>
                  <a:gd name="connsiteY0" fmla="*/ 2905872 h 2905872"/>
                  <a:gd name="connsiteX1" fmla="*/ 826203 w 1153245"/>
                  <a:gd name="connsiteY1" fmla="*/ 2558981 h 2905872"/>
                  <a:gd name="connsiteX2" fmla="*/ 1088167 w 1153245"/>
                  <a:gd name="connsiteY2" fmla="*/ 1470204 h 2905872"/>
                  <a:gd name="connsiteX3" fmla="*/ 1147860 w 1153245"/>
                  <a:gd name="connsiteY3" fmla="*/ 0 h 2905872"/>
                  <a:gd name="connsiteX0" fmla="*/ 0 w 1177565"/>
                  <a:gd name="connsiteY0" fmla="*/ 2700847 h 2700847"/>
                  <a:gd name="connsiteX1" fmla="*/ 826203 w 1177565"/>
                  <a:gd name="connsiteY1" fmla="*/ 2353956 h 2700847"/>
                  <a:gd name="connsiteX2" fmla="*/ 1088167 w 1177565"/>
                  <a:gd name="connsiteY2" fmla="*/ 1265179 h 2700847"/>
                  <a:gd name="connsiteX3" fmla="*/ 1174018 w 1177565"/>
                  <a:gd name="connsiteY3" fmla="*/ 0 h 2700847"/>
                  <a:gd name="connsiteX0" fmla="*/ 0 w 1169825"/>
                  <a:gd name="connsiteY0" fmla="*/ 2726472 h 2726472"/>
                  <a:gd name="connsiteX1" fmla="*/ 826203 w 1169825"/>
                  <a:gd name="connsiteY1" fmla="*/ 2379581 h 2726472"/>
                  <a:gd name="connsiteX2" fmla="*/ 1088167 w 1169825"/>
                  <a:gd name="connsiteY2" fmla="*/ 1290804 h 2726472"/>
                  <a:gd name="connsiteX3" fmla="*/ 1165844 w 1169825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165844"/>
                  <a:gd name="connsiteY0" fmla="*/ 2726472 h 2726472"/>
                  <a:gd name="connsiteX1" fmla="*/ 826203 w 1165844"/>
                  <a:gd name="connsiteY1" fmla="*/ 2379581 h 2726472"/>
                  <a:gd name="connsiteX2" fmla="*/ 1088167 w 1165844"/>
                  <a:gd name="connsiteY2" fmla="*/ 1290804 h 2726472"/>
                  <a:gd name="connsiteX3" fmla="*/ 1165844 w 1165844"/>
                  <a:gd name="connsiteY3" fmla="*/ 0 h 2726472"/>
                  <a:gd name="connsiteX0" fmla="*/ 0 w 1012166"/>
                  <a:gd name="connsiteY0" fmla="*/ 12662 h 3982271"/>
                  <a:gd name="connsiteX1" fmla="*/ 672525 w 1012166"/>
                  <a:gd name="connsiteY1" fmla="*/ 3881605 h 3982271"/>
                  <a:gd name="connsiteX2" fmla="*/ 934489 w 1012166"/>
                  <a:gd name="connsiteY2" fmla="*/ 2792828 h 3982271"/>
                  <a:gd name="connsiteX3" fmla="*/ 1012166 w 1012166"/>
                  <a:gd name="connsiteY3" fmla="*/ 1502024 h 3982271"/>
                  <a:gd name="connsiteX0" fmla="*/ 0 w 1012166"/>
                  <a:gd name="connsiteY0" fmla="*/ 267561 h 3086929"/>
                  <a:gd name="connsiteX1" fmla="*/ 489419 w 1012166"/>
                  <a:gd name="connsiteY1" fmla="*/ 279464 h 3086929"/>
                  <a:gd name="connsiteX2" fmla="*/ 934489 w 1012166"/>
                  <a:gd name="connsiteY2" fmla="*/ 3047727 h 3086929"/>
                  <a:gd name="connsiteX3" fmla="*/ 1012166 w 1012166"/>
                  <a:gd name="connsiteY3" fmla="*/ 1756923 h 3086929"/>
                  <a:gd name="connsiteX0" fmla="*/ 0 w 1012166"/>
                  <a:gd name="connsiteY0" fmla="*/ 177145 h 1950335"/>
                  <a:gd name="connsiteX1" fmla="*/ 489419 w 1012166"/>
                  <a:gd name="connsiteY1" fmla="*/ 189048 h 1950335"/>
                  <a:gd name="connsiteX2" fmla="*/ 774271 w 1012166"/>
                  <a:gd name="connsiteY2" fmla="*/ 1573389 h 1950335"/>
                  <a:gd name="connsiteX3" fmla="*/ 1012166 w 1012166"/>
                  <a:gd name="connsiteY3" fmla="*/ 1666507 h 1950335"/>
                  <a:gd name="connsiteX0" fmla="*/ 0 w 1012166"/>
                  <a:gd name="connsiteY0" fmla="*/ 177145 h 1843603"/>
                  <a:gd name="connsiteX1" fmla="*/ 489419 w 1012166"/>
                  <a:gd name="connsiteY1" fmla="*/ 189048 h 1843603"/>
                  <a:gd name="connsiteX2" fmla="*/ 774271 w 1012166"/>
                  <a:gd name="connsiteY2" fmla="*/ 1573389 h 1843603"/>
                  <a:gd name="connsiteX3" fmla="*/ 1012166 w 1012166"/>
                  <a:gd name="connsiteY3" fmla="*/ 1666507 h 1843603"/>
                  <a:gd name="connsiteX0" fmla="*/ 0 w 1012166"/>
                  <a:gd name="connsiteY0" fmla="*/ 185351 h 1851809"/>
                  <a:gd name="connsiteX1" fmla="*/ 489419 w 1012166"/>
                  <a:gd name="connsiteY1" fmla="*/ 197254 h 1851809"/>
                  <a:gd name="connsiteX2" fmla="*/ 774271 w 1012166"/>
                  <a:gd name="connsiteY2" fmla="*/ 1581595 h 1851809"/>
                  <a:gd name="connsiteX3" fmla="*/ 1012166 w 1012166"/>
                  <a:gd name="connsiteY3" fmla="*/ 1674713 h 1851809"/>
                  <a:gd name="connsiteX0" fmla="*/ 0 w 1012166"/>
                  <a:gd name="connsiteY0" fmla="*/ 175649 h 1842107"/>
                  <a:gd name="connsiteX1" fmla="*/ 489419 w 1012166"/>
                  <a:gd name="connsiteY1" fmla="*/ 187552 h 1842107"/>
                  <a:gd name="connsiteX2" fmla="*/ 774271 w 1012166"/>
                  <a:gd name="connsiteY2" fmla="*/ 1571893 h 1842107"/>
                  <a:gd name="connsiteX3" fmla="*/ 1012166 w 1012166"/>
                  <a:gd name="connsiteY3" fmla="*/ 1665011 h 1842107"/>
                  <a:gd name="connsiteX0" fmla="*/ 0 w 1012166"/>
                  <a:gd name="connsiteY0" fmla="*/ 175649 h 1819926"/>
                  <a:gd name="connsiteX1" fmla="*/ 489419 w 1012166"/>
                  <a:gd name="connsiteY1" fmla="*/ 187552 h 1819926"/>
                  <a:gd name="connsiteX2" fmla="*/ 774271 w 1012166"/>
                  <a:gd name="connsiteY2" fmla="*/ 1571893 h 1819926"/>
                  <a:gd name="connsiteX3" fmla="*/ 1012166 w 1012166"/>
                  <a:gd name="connsiteY3" fmla="*/ 1665011 h 1819926"/>
                  <a:gd name="connsiteX0" fmla="*/ 0 w 1005785"/>
                  <a:gd name="connsiteY0" fmla="*/ 1510329 h 1632654"/>
                  <a:gd name="connsiteX1" fmla="*/ 483038 w 1005785"/>
                  <a:gd name="connsiteY1" fmla="*/ 280 h 1632654"/>
                  <a:gd name="connsiteX2" fmla="*/ 767890 w 1005785"/>
                  <a:gd name="connsiteY2" fmla="*/ 1384621 h 1632654"/>
                  <a:gd name="connsiteX3" fmla="*/ 1005785 w 1005785"/>
                  <a:gd name="connsiteY3" fmla="*/ 1477739 h 1632654"/>
                  <a:gd name="connsiteX0" fmla="*/ 0 w 1005785"/>
                  <a:gd name="connsiteY0" fmla="*/ 125716 h 192829"/>
                  <a:gd name="connsiteX1" fmla="*/ 414447 w 1005785"/>
                  <a:gd name="connsiteY1" fmla="*/ 103227 h 192829"/>
                  <a:gd name="connsiteX2" fmla="*/ 767890 w 1005785"/>
                  <a:gd name="connsiteY2" fmla="*/ 8 h 192829"/>
                  <a:gd name="connsiteX3" fmla="*/ 1005785 w 1005785"/>
                  <a:gd name="connsiteY3" fmla="*/ 93126 h 192829"/>
                  <a:gd name="connsiteX0" fmla="*/ 0 w 1005785"/>
                  <a:gd name="connsiteY0" fmla="*/ 120975 h 416604"/>
                  <a:gd name="connsiteX1" fmla="*/ 414447 w 1005785"/>
                  <a:gd name="connsiteY1" fmla="*/ 98486 h 416604"/>
                  <a:gd name="connsiteX2" fmla="*/ 769485 w 1005785"/>
                  <a:gd name="connsiteY2" fmla="*/ 416597 h 416604"/>
                  <a:gd name="connsiteX3" fmla="*/ 1005785 w 1005785"/>
                  <a:gd name="connsiteY3" fmla="*/ 88385 h 416604"/>
                  <a:gd name="connsiteX0" fmla="*/ 0 w 1005785"/>
                  <a:gd name="connsiteY0" fmla="*/ 45466 h 341095"/>
                  <a:gd name="connsiteX1" fmla="*/ 414447 w 1005785"/>
                  <a:gd name="connsiteY1" fmla="*/ 22977 h 341095"/>
                  <a:gd name="connsiteX2" fmla="*/ 769485 w 1005785"/>
                  <a:gd name="connsiteY2" fmla="*/ 341088 h 341095"/>
                  <a:gd name="connsiteX3" fmla="*/ 1005785 w 1005785"/>
                  <a:gd name="connsiteY3" fmla="*/ 12876 h 341095"/>
                  <a:gd name="connsiteX0" fmla="*/ 0 w 1005785"/>
                  <a:gd name="connsiteY0" fmla="*/ 61993 h 357626"/>
                  <a:gd name="connsiteX1" fmla="*/ 414447 w 1005785"/>
                  <a:gd name="connsiteY1" fmla="*/ 39504 h 357626"/>
                  <a:gd name="connsiteX2" fmla="*/ 769485 w 1005785"/>
                  <a:gd name="connsiteY2" fmla="*/ 357615 h 357626"/>
                  <a:gd name="connsiteX3" fmla="*/ 1005785 w 1005785"/>
                  <a:gd name="connsiteY3" fmla="*/ 29403 h 357626"/>
                  <a:gd name="connsiteX0" fmla="*/ 0 w 1005785"/>
                  <a:gd name="connsiteY0" fmla="*/ 73310 h 368943"/>
                  <a:gd name="connsiteX1" fmla="*/ 414447 w 1005785"/>
                  <a:gd name="connsiteY1" fmla="*/ 50821 h 368943"/>
                  <a:gd name="connsiteX2" fmla="*/ 769485 w 1005785"/>
                  <a:gd name="connsiteY2" fmla="*/ 368932 h 368943"/>
                  <a:gd name="connsiteX3" fmla="*/ 1005785 w 1005785"/>
                  <a:gd name="connsiteY3" fmla="*/ 40720 h 368943"/>
                  <a:gd name="connsiteX0" fmla="*/ 0 w 1013761"/>
                  <a:gd name="connsiteY0" fmla="*/ 490268 h 490268"/>
                  <a:gd name="connsiteX1" fmla="*/ 422423 w 1013761"/>
                  <a:gd name="connsiteY1" fmla="*/ 10101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13761"/>
                  <a:gd name="connsiteY0" fmla="*/ 490268 h 490268"/>
                  <a:gd name="connsiteX1" fmla="*/ 467087 w 1013761"/>
                  <a:gd name="connsiteY1" fmla="*/ 416926 h 490268"/>
                  <a:gd name="connsiteX2" fmla="*/ 777461 w 1013761"/>
                  <a:gd name="connsiteY2" fmla="*/ 328212 h 490268"/>
                  <a:gd name="connsiteX3" fmla="*/ 1013761 w 1013761"/>
                  <a:gd name="connsiteY3" fmla="*/ 0 h 490268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481444 w 1028118"/>
                  <a:gd name="connsiteY1" fmla="*/ 41692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28118"/>
                  <a:gd name="connsiteY0" fmla="*/ 557442 h 557442"/>
                  <a:gd name="connsiteX1" fmla="*/ 503775 w 1028118"/>
                  <a:gd name="connsiteY1" fmla="*/ 442406 h 557442"/>
                  <a:gd name="connsiteX2" fmla="*/ 791818 w 1028118"/>
                  <a:gd name="connsiteY2" fmla="*/ 328212 h 557442"/>
                  <a:gd name="connsiteX3" fmla="*/ 1028118 w 1028118"/>
                  <a:gd name="connsiteY3" fmla="*/ 0 h 557442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44070"/>
                  <a:gd name="connsiteY0" fmla="*/ 571870 h 571870"/>
                  <a:gd name="connsiteX1" fmla="*/ 519727 w 1044070"/>
                  <a:gd name="connsiteY1" fmla="*/ 442406 h 571870"/>
                  <a:gd name="connsiteX2" fmla="*/ 807770 w 1044070"/>
                  <a:gd name="connsiteY2" fmla="*/ 328212 h 571870"/>
                  <a:gd name="connsiteX3" fmla="*/ 1044070 w 1044070"/>
                  <a:gd name="connsiteY3" fmla="*/ 0 h 571870"/>
                  <a:gd name="connsiteX0" fmla="*/ 0 w 1061617"/>
                  <a:gd name="connsiteY0" fmla="*/ 641961 h 641961"/>
                  <a:gd name="connsiteX1" fmla="*/ 537274 w 1061617"/>
                  <a:gd name="connsiteY1" fmla="*/ 442406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25317 w 1061617"/>
                  <a:gd name="connsiteY2" fmla="*/ 328212 h 641961"/>
                  <a:gd name="connsiteX3" fmla="*/ 1061617 w 1061617"/>
                  <a:gd name="connsiteY3" fmla="*/ 0 h 641961"/>
                  <a:gd name="connsiteX0" fmla="*/ 0 w 1061617"/>
                  <a:gd name="connsiteY0" fmla="*/ 641961 h 641961"/>
                  <a:gd name="connsiteX1" fmla="*/ 467088 w 1061617"/>
                  <a:gd name="connsiteY1" fmla="*/ 436843 h 641961"/>
                  <a:gd name="connsiteX2" fmla="*/ 860411 w 1061617"/>
                  <a:gd name="connsiteY2" fmla="*/ 293723 h 641961"/>
                  <a:gd name="connsiteX3" fmla="*/ 1061617 w 1061617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2435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53641"/>
                  <a:gd name="connsiteY0" fmla="*/ 641961 h 641961"/>
                  <a:gd name="connsiteX1" fmla="*/ 459112 w 1053641"/>
                  <a:gd name="connsiteY1" fmla="*/ 436843 h 641961"/>
                  <a:gd name="connsiteX2" fmla="*/ 857220 w 1053641"/>
                  <a:gd name="connsiteY2" fmla="*/ 293723 h 641961"/>
                  <a:gd name="connsiteX3" fmla="*/ 1053641 w 1053641"/>
                  <a:gd name="connsiteY3" fmla="*/ 0 h 641961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467088 w 1061617"/>
                  <a:gd name="connsiteY1" fmla="*/ 436843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61617"/>
                  <a:gd name="connsiteY0" fmla="*/ 640849 h 640849"/>
                  <a:gd name="connsiteX1" fmla="*/ 393996 w 1061617"/>
                  <a:gd name="connsiteY1" fmla="*/ 398508 h 640849"/>
                  <a:gd name="connsiteX2" fmla="*/ 865196 w 1061617"/>
                  <a:gd name="connsiteY2" fmla="*/ 293723 h 640849"/>
                  <a:gd name="connsiteX3" fmla="*/ 1061617 w 1061617"/>
                  <a:gd name="connsiteY3" fmla="*/ 0 h 640849"/>
                  <a:gd name="connsiteX0" fmla="*/ 0 w 1086865"/>
                  <a:gd name="connsiteY0" fmla="*/ 640849 h 640849"/>
                  <a:gd name="connsiteX1" fmla="*/ 393996 w 1086865"/>
                  <a:gd name="connsiteY1" fmla="*/ 398508 h 640849"/>
                  <a:gd name="connsiteX2" fmla="*/ 1028434 w 1086865"/>
                  <a:gd name="connsiteY2" fmla="*/ 198261 h 640849"/>
                  <a:gd name="connsiteX3" fmla="*/ 1061617 w 1086865"/>
                  <a:gd name="connsiteY3" fmla="*/ 0 h 640849"/>
                  <a:gd name="connsiteX0" fmla="*/ 0 w 1089798"/>
                  <a:gd name="connsiteY0" fmla="*/ 640849 h 640849"/>
                  <a:gd name="connsiteX1" fmla="*/ 393996 w 1089798"/>
                  <a:gd name="connsiteY1" fmla="*/ 398508 h 640849"/>
                  <a:gd name="connsiteX2" fmla="*/ 1028434 w 1089798"/>
                  <a:gd name="connsiteY2" fmla="*/ 198261 h 640849"/>
                  <a:gd name="connsiteX3" fmla="*/ 1061617 w 1089798"/>
                  <a:gd name="connsiteY3" fmla="*/ 0 h 640849"/>
                  <a:gd name="connsiteX0" fmla="*/ 0 w 1082490"/>
                  <a:gd name="connsiteY0" fmla="*/ 640849 h 640849"/>
                  <a:gd name="connsiteX1" fmla="*/ 386688 w 1082490"/>
                  <a:gd name="connsiteY1" fmla="*/ 398508 h 640849"/>
                  <a:gd name="connsiteX2" fmla="*/ 1021126 w 1082490"/>
                  <a:gd name="connsiteY2" fmla="*/ 198261 h 640849"/>
                  <a:gd name="connsiteX3" fmla="*/ 1054309 w 1082490"/>
                  <a:gd name="connsiteY3" fmla="*/ 0 h 640849"/>
                  <a:gd name="connsiteX0" fmla="*/ 120 w 1082610"/>
                  <a:gd name="connsiteY0" fmla="*/ 640849 h 640849"/>
                  <a:gd name="connsiteX1" fmla="*/ 386808 w 1082610"/>
                  <a:gd name="connsiteY1" fmla="*/ 398508 h 640849"/>
                  <a:gd name="connsiteX2" fmla="*/ 1021246 w 1082610"/>
                  <a:gd name="connsiteY2" fmla="*/ 198261 h 640849"/>
                  <a:gd name="connsiteX3" fmla="*/ 1054429 w 1082610"/>
                  <a:gd name="connsiteY3" fmla="*/ 0 h 640849"/>
                  <a:gd name="connsiteX0" fmla="*/ 117 w 1079150"/>
                  <a:gd name="connsiteY0" fmla="*/ 640849 h 640849"/>
                  <a:gd name="connsiteX1" fmla="*/ 394115 w 1079150"/>
                  <a:gd name="connsiteY1" fmla="*/ 398508 h 640849"/>
                  <a:gd name="connsiteX2" fmla="*/ 1021243 w 1079150"/>
                  <a:gd name="connsiteY2" fmla="*/ 198261 h 640849"/>
                  <a:gd name="connsiteX3" fmla="*/ 1054426 w 1079150"/>
                  <a:gd name="connsiteY3" fmla="*/ 0 h 640849"/>
                  <a:gd name="connsiteX0" fmla="*/ 117 w 1079324"/>
                  <a:gd name="connsiteY0" fmla="*/ 640849 h 640849"/>
                  <a:gd name="connsiteX1" fmla="*/ 391678 w 1079324"/>
                  <a:gd name="connsiteY1" fmla="*/ 396253 h 640849"/>
                  <a:gd name="connsiteX2" fmla="*/ 1021243 w 1079324"/>
                  <a:gd name="connsiteY2" fmla="*/ 198261 h 640849"/>
                  <a:gd name="connsiteX3" fmla="*/ 1054426 w 1079324"/>
                  <a:gd name="connsiteY3" fmla="*/ 0 h 640849"/>
                  <a:gd name="connsiteX0" fmla="*/ 104 w 1079311"/>
                  <a:gd name="connsiteY0" fmla="*/ 640849 h 640849"/>
                  <a:gd name="connsiteX1" fmla="*/ 391665 w 1079311"/>
                  <a:gd name="connsiteY1" fmla="*/ 396253 h 640849"/>
                  <a:gd name="connsiteX2" fmla="*/ 1021230 w 1079311"/>
                  <a:gd name="connsiteY2" fmla="*/ 198261 h 640849"/>
                  <a:gd name="connsiteX3" fmla="*/ 1054413 w 1079311"/>
                  <a:gd name="connsiteY3" fmla="*/ 0 h 640849"/>
                  <a:gd name="connsiteX0" fmla="*/ 104 w 1082857"/>
                  <a:gd name="connsiteY0" fmla="*/ 640849 h 640849"/>
                  <a:gd name="connsiteX1" fmla="*/ 391665 w 1082857"/>
                  <a:gd name="connsiteY1" fmla="*/ 396253 h 640849"/>
                  <a:gd name="connsiteX2" fmla="*/ 1021230 w 1082857"/>
                  <a:gd name="connsiteY2" fmla="*/ 198261 h 640849"/>
                  <a:gd name="connsiteX3" fmla="*/ 1054413 w 1082857"/>
                  <a:gd name="connsiteY3" fmla="*/ 0 h 640849"/>
                  <a:gd name="connsiteX0" fmla="*/ 104 w 1133051"/>
                  <a:gd name="connsiteY0" fmla="*/ 640849 h 640849"/>
                  <a:gd name="connsiteX1" fmla="*/ 391665 w 1133051"/>
                  <a:gd name="connsiteY1" fmla="*/ 396253 h 640849"/>
                  <a:gd name="connsiteX2" fmla="*/ 1021230 w 1133051"/>
                  <a:gd name="connsiteY2" fmla="*/ 198261 h 640849"/>
                  <a:gd name="connsiteX3" fmla="*/ 1054413 w 1133051"/>
                  <a:gd name="connsiteY3" fmla="*/ 0 h 640849"/>
                  <a:gd name="connsiteX0" fmla="*/ 104 w 1126497"/>
                  <a:gd name="connsiteY0" fmla="*/ 640849 h 640849"/>
                  <a:gd name="connsiteX1" fmla="*/ 391665 w 1126497"/>
                  <a:gd name="connsiteY1" fmla="*/ 396253 h 640849"/>
                  <a:gd name="connsiteX2" fmla="*/ 1021230 w 1126497"/>
                  <a:gd name="connsiteY2" fmla="*/ 198261 h 640849"/>
                  <a:gd name="connsiteX3" fmla="*/ 1054413 w 1126497"/>
                  <a:gd name="connsiteY3" fmla="*/ 0 h 640849"/>
                  <a:gd name="connsiteX0" fmla="*/ 104 w 1128881"/>
                  <a:gd name="connsiteY0" fmla="*/ 640097 h 640097"/>
                  <a:gd name="connsiteX1" fmla="*/ 391665 w 1128881"/>
                  <a:gd name="connsiteY1" fmla="*/ 395501 h 640097"/>
                  <a:gd name="connsiteX2" fmla="*/ 1021230 w 1128881"/>
                  <a:gd name="connsiteY2" fmla="*/ 197509 h 640097"/>
                  <a:gd name="connsiteX3" fmla="*/ 1051976 w 1128881"/>
                  <a:gd name="connsiteY3" fmla="*/ 0 h 640097"/>
                  <a:gd name="connsiteX0" fmla="*/ 104 w 1129630"/>
                  <a:gd name="connsiteY0" fmla="*/ 640097 h 640097"/>
                  <a:gd name="connsiteX1" fmla="*/ 391665 w 1129630"/>
                  <a:gd name="connsiteY1" fmla="*/ 395501 h 640097"/>
                  <a:gd name="connsiteX2" fmla="*/ 1021230 w 1129630"/>
                  <a:gd name="connsiteY2" fmla="*/ 197509 h 640097"/>
                  <a:gd name="connsiteX3" fmla="*/ 1051976 w 1129630"/>
                  <a:gd name="connsiteY3" fmla="*/ 0 h 640097"/>
                  <a:gd name="connsiteX0" fmla="*/ 104 w 1121773"/>
                  <a:gd name="connsiteY0" fmla="*/ 640097 h 640097"/>
                  <a:gd name="connsiteX1" fmla="*/ 391665 w 1121773"/>
                  <a:gd name="connsiteY1" fmla="*/ 395501 h 640097"/>
                  <a:gd name="connsiteX2" fmla="*/ 1021230 w 1121773"/>
                  <a:gd name="connsiteY2" fmla="*/ 197509 h 640097"/>
                  <a:gd name="connsiteX3" fmla="*/ 1051976 w 1121773"/>
                  <a:gd name="connsiteY3" fmla="*/ 0 h 640097"/>
                  <a:gd name="connsiteX0" fmla="*/ 104 w 1132689"/>
                  <a:gd name="connsiteY0" fmla="*/ 640097 h 640097"/>
                  <a:gd name="connsiteX1" fmla="*/ 391665 w 1132689"/>
                  <a:gd name="connsiteY1" fmla="*/ 395501 h 640097"/>
                  <a:gd name="connsiteX2" fmla="*/ 1021230 w 1132689"/>
                  <a:gd name="connsiteY2" fmla="*/ 197509 h 640097"/>
                  <a:gd name="connsiteX3" fmla="*/ 1051976 w 1132689"/>
                  <a:gd name="connsiteY3" fmla="*/ 0 h 640097"/>
                  <a:gd name="connsiteX0" fmla="*/ 104 w 1126676"/>
                  <a:gd name="connsiteY0" fmla="*/ 640097 h 640097"/>
                  <a:gd name="connsiteX1" fmla="*/ 391665 w 1126676"/>
                  <a:gd name="connsiteY1" fmla="*/ 395501 h 640097"/>
                  <a:gd name="connsiteX2" fmla="*/ 1021230 w 1126676"/>
                  <a:gd name="connsiteY2" fmla="*/ 197509 h 640097"/>
                  <a:gd name="connsiteX3" fmla="*/ 1051976 w 1126676"/>
                  <a:gd name="connsiteY3" fmla="*/ 0 h 640097"/>
                  <a:gd name="connsiteX0" fmla="*/ 104 w 1116318"/>
                  <a:gd name="connsiteY0" fmla="*/ 640097 h 640097"/>
                  <a:gd name="connsiteX1" fmla="*/ 391665 w 1116318"/>
                  <a:gd name="connsiteY1" fmla="*/ 395501 h 640097"/>
                  <a:gd name="connsiteX2" fmla="*/ 1021230 w 1116318"/>
                  <a:gd name="connsiteY2" fmla="*/ 197509 h 640097"/>
                  <a:gd name="connsiteX3" fmla="*/ 1051976 w 1116318"/>
                  <a:gd name="connsiteY3" fmla="*/ 0 h 640097"/>
                  <a:gd name="connsiteX0" fmla="*/ 118 w 1119262"/>
                  <a:gd name="connsiteY0" fmla="*/ 640097 h 640097"/>
                  <a:gd name="connsiteX1" fmla="*/ 391679 w 1119262"/>
                  <a:gd name="connsiteY1" fmla="*/ 395501 h 640097"/>
                  <a:gd name="connsiteX2" fmla="*/ 1028553 w 1119262"/>
                  <a:gd name="connsiteY2" fmla="*/ 196006 h 640097"/>
                  <a:gd name="connsiteX3" fmla="*/ 1051990 w 1119262"/>
                  <a:gd name="connsiteY3" fmla="*/ 0 h 640097"/>
                  <a:gd name="connsiteX0" fmla="*/ 118 w 1136455"/>
                  <a:gd name="connsiteY0" fmla="*/ 640097 h 640097"/>
                  <a:gd name="connsiteX1" fmla="*/ 391679 w 1136455"/>
                  <a:gd name="connsiteY1" fmla="*/ 395501 h 640097"/>
                  <a:gd name="connsiteX2" fmla="*/ 1028553 w 1136455"/>
                  <a:gd name="connsiteY2" fmla="*/ 196006 h 640097"/>
                  <a:gd name="connsiteX3" fmla="*/ 1051990 w 1136455"/>
                  <a:gd name="connsiteY3" fmla="*/ 0 h 640097"/>
                  <a:gd name="connsiteX0" fmla="*/ 118 w 1124166"/>
                  <a:gd name="connsiteY0" fmla="*/ 640097 h 640097"/>
                  <a:gd name="connsiteX1" fmla="*/ 391679 w 1124166"/>
                  <a:gd name="connsiteY1" fmla="*/ 395501 h 640097"/>
                  <a:gd name="connsiteX2" fmla="*/ 1028553 w 1124166"/>
                  <a:gd name="connsiteY2" fmla="*/ 196006 h 640097"/>
                  <a:gd name="connsiteX3" fmla="*/ 1051990 w 1124166"/>
                  <a:gd name="connsiteY3" fmla="*/ 0 h 640097"/>
                  <a:gd name="connsiteX0" fmla="*/ 118 w 1135545"/>
                  <a:gd name="connsiteY0" fmla="*/ 640097 h 640097"/>
                  <a:gd name="connsiteX1" fmla="*/ 391679 w 1135545"/>
                  <a:gd name="connsiteY1" fmla="*/ 395501 h 640097"/>
                  <a:gd name="connsiteX2" fmla="*/ 1028553 w 1135545"/>
                  <a:gd name="connsiteY2" fmla="*/ 196006 h 640097"/>
                  <a:gd name="connsiteX3" fmla="*/ 1051990 w 1135545"/>
                  <a:gd name="connsiteY3" fmla="*/ 0 h 640097"/>
                  <a:gd name="connsiteX0" fmla="*/ 122 w 1161550"/>
                  <a:gd name="connsiteY0" fmla="*/ 640097 h 640097"/>
                  <a:gd name="connsiteX1" fmla="*/ 391683 w 1161550"/>
                  <a:gd name="connsiteY1" fmla="*/ 395501 h 640097"/>
                  <a:gd name="connsiteX2" fmla="*/ 1074849 w 1161550"/>
                  <a:gd name="connsiteY2" fmla="*/ 176463 h 640097"/>
                  <a:gd name="connsiteX3" fmla="*/ 1051994 w 1161550"/>
                  <a:gd name="connsiteY3" fmla="*/ 0 h 640097"/>
                  <a:gd name="connsiteX0" fmla="*/ 122 w 1158614"/>
                  <a:gd name="connsiteY0" fmla="*/ 640097 h 640097"/>
                  <a:gd name="connsiteX1" fmla="*/ 391683 w 1158614"/>
                  <a:gd name="connsiteY1" fmla="*/ 395501 h 640097"/>
                  <a:gd name="connsiteX2" fmla="*/ 1074849 w 1158614"/>
                  <a:gd name="connsiteY2" fmla="*/ 176463 h 640097"/>
                  <a:gd name="connsiteX3" fmla="*/ 1051994 w 1158614"/>
                  <a:gd name="connsiteY3" fmla="*/ 0 h 640097"/>
                  <a:gd name="connsiteX0" fmla="*/ 126 w 1158618"/>
                  <a:gd name="connsiteY0" fmla="*/ 640097 h 640097"/>
                  <a:gd name="connsiteX1" fmla="*/ 391687 w 1158618"/>
                  <a:gd name="connsiteY1" fmla="*/ 395501 h 640097"/>
                  <a:gd name="connsiteX2" fmla="*/ 1074853 w 1158618"/>
                  <a:gd name="connsiteY2" fmla="*/ 176463 h 640097"/>
                  <a:gd name="connsiteX3" fmla="*/ 1051998 w 1158618"/>
                  <a:gd name="connsiteY3" fmla="*/ 0 h 640097"/>
                  <a:gd name="connsiteX0" fmla="*/ 126 w 1131584"/>
                  <a:gd name="connsiteY0" fmla="*/ 640097 h 640097"/>
                  <a:gd name="connsiteX1" fmla="*/ 391687 w 1131584"/>
                  <a:gd name="connsiteY1" fmla="*/ 395501 h 640097"/>
                  <a:gd name="connsiteX2" fmla="*/ 1074853 w 1131584"/>
                  <a:gd name="connsiteY2" fmla="*/ 176463 h 640097"/>
                  <a:gd name="connsiteX3" fmla="*/ 1051998 w 1131584"/>
                  <a:gd name="connsiteY3" fmla="*/ 0 h 640097"/>
                  <a:gd name="connsiteX0" fmla="*/ 126 w 1114726"/>
                  <a:gd name="connsiteY0" fmla="*/ 640097 h 640097"/>
                  <a:gd name="connsiteX1" fmla="*/ 391687 w 1114726"/>
                  <a:gd name="connsiteY1" fmla="*/ 395501 h 640097"/>
                  <a:gd name="connsiteX2" fmla="*/ 1074853 w 1114726"/>
                  <a:gd name="connsiteY2" fmla="*/ 176463 h 640097"/>
                  <a:gd name="connsiteX3" fmla="*/ 1051998 w 1114726"/>
                  <a:gd name="connsiteY3" fmla="*/ 0 h 640097"/>
                  <a:gd name="connsiteX0" fmla="*/ 126 w 1132987"/>
                  <a:gd name="connsiteY0" fmla="*/ 640097 h 640097"/>
                  <a:gd name="connsiteX1" fmla="*/ 391687 w 1132987"/>
                  <a:gd name="connsiteY1" fmla="*/ 395501 h 640097"/>
                  <a:gd name="connsiteX2" fmla="*/ 1074853 w 1132987"/>
                  <a:gd name="connsiteY2" fmla="*/ 176463 h 640097"/>
                  <a:gd name="connsiteX3" fmla="*/ 1051998 w 1132987"/>
                  <a:gd name="connsiteY3" fmla="*/ 0 h 640097"/>
                  <a:gd name="connsiteX0" fmla="*/ 126 w 1128677"/>
                  <a:gd name="connsiteY0" fmla="*/ 647614 h 647614"/>
                  <a:gd name="connsiteX1" fmla="*/ 391687 w 1128677"/>
                  <a:gd name="connsiteY1" fmla="*/ 403018 h 647614"/>
                  <a:gd name="connsiteX2" fmla="*/ 1074853 w 1128677"/>
                  <a:gd name="connsiteY2" fmla="*/ 183980 h 647614"/>
                  <a:gd name="connsiteX3" fmla="*/ 1049560 w 1128677"/>
                  <a:gd name="connsiteY3" fmla="*/ 0 h 647614"/>
                  <a:gd name="connsiteX0" fmla="*/ 126 w 1131625"/>
                  <a:gd name="connsiteY0" fmla="*/ 647614 h 647614"/>
                  <a:gd name="connsiteX1" fmla="*/ 391687 w 1131625"/>
                  <a:gd name="connsiteY1" fmla="*/ 403018 h 647614"/>
                  <a:gd name="connsiteX2" fmla="*/ 1074853 w 1131625"/>
                  <a:gd name="connsiteY2" fmla="*/ 183980 h 647614"/>
                  <a:gd name="connsiteX3" fmla="*/ 1049560 w 1131625"/>
                  <a:gd name="connsiteY3" fmla="*/ 0 h 647614"/>
                  <a:gd name="connsiteX0" fmla="*/ 210515 w 1296470"/>
                  <a:gd name="connsiteY0" fmla="*/ 758837 h 758837"/>
                  <a:gd name="connsiteX1" fmla="*/ 602076 w 1296470"/>
                  <a:gd name="connsiteY1" fmla="*/ 514241 h 758837"/>
                  <a:gd name="connsiteX2" fmla="*/ 1285242 w 1296470"/>
                  <a:gd name="connsiteY2" fmla="*/ 295203 h 758837"/>
                  <a:gd name="connsiteX3" fmla="*/ 0 w 1296470"/>
                  <a:gd name="connsiteY3" fmla="*/ 0 h 758837"/>
                  <a:gd name="connsiteX0" fmla="*/ 210515 w 1004026"/>
                  <a:gd name="connsiteY0" fmla="*/ 758837 h 758837"/>
                  <a:gd name="connsiteX1" fmla="*/ 602076 w 1004026"/>
                  <a:gd name="connsiteY1" fmla="*/ 514241 h 758837"/>
                  <a:gd name="connsiteX2" fmla="*/ 986408 w 1004026"/>
                  <a:gd name="connsiteY2" fmla="*/ 178925 h 758837"/>
                  <a:gd name="connsiteX3" fmla="*/ 0 w 1004026"/>
                  <a:gd name="connsiteY3" fmla="*/ 0 h 758837"/>
                  <a:gd name="connsiteX0" fmla="*/ 210515 w 1249239"/>
                  <a:gd name="connsiteY0" fmla="*/ 758837 h 758837"/>
                  <a:gd name="connsiteX1" fmla="*/ 1199744 w 1249239"/>
                  <a:gd name="connsiteY1" fmla="*/ 567325 h 758837"/>
                  <a:gd name="connsiteX2" fmla="*/ 986408 w 1249239"/>
                  <a:gd name="connsiteY2" fmla="*/ 178925 h 758837"/>
                  <a:gd name="connsiteX3" fmla="*/ 0 w 1249239"/>
                  <a:gd name="connsiteY3" fmla="*/ 0 h 758837"/>
                  <a:gd name="connsiteX0" fmla="*/ 210515 w 1538860"/>
                  <a:gd name="connsiteY0" fmla="*/ 758837 h 758837"/>
                  <a:gd name="connsiteX1" fmla="*/ 1199744 w 1538860"/>
                  <a:gd name="connsiteY1" fmla="*/ 567325 h 758837"/>
                  <a:gd name="connsiteX2" fmla="*/ 1533615 w 1538860"/>
                  <a:gd name="connsiteY2" fmla="*/ 378765 h 758837"/>
                  <a:gd name="connsiteX3" fmla="*/ 986408 w 1538860"/>
                  <a:gd name="connsiteY3" fmla="*/ 178925 h 758837"/>
                  <a:gd name="connsiteX4" fmla="*/ 0 w 1538860"/>
                  <a:gd name="connsiteY4" fmla="*/ 0 h 758837"/>
                  <a:gd name="connsiteX0" fmla="*/ 27 w 1628919"/>
                  <a:gd name="connsiteY0" fmla="*/ 776531 h 776531"/>
                  <a:gd name="connsiteX1" fmla="*/ 1288090 w 1628919"/>
                  <a:gd name="connsiteY1" fmla="*/ 567325 h 776531"/>
                  <a:gd name="connsiteX2" fmla="*/ 1621961 w 1628919"/>
                  <a:gd name="connsiteY2" fmla="*/ 378765 h 776531"/>
                  <a:gd name="connsiteX3" fmla="*/ 1074754 w 1628919"/>
                  <a:gd name="connsiteY3" fmla="*/ 178925 h 776531"/>
                  <a:gd name="connsiteX4" fmla="*/ 88346 w 1628919"/>
                  <a:gd name="connsiteY4" fmla="*/ 0 h 776531"/>
                  <a:gd name="connsiteX0" fmla="*/ 27 w 1628920"/>
                  <a:gd name="connsiteY0" fmla="*/ 776531 h 776531"/>
                  <a:gd name="connsiteX1" fmla="*/ 1288090 w 1628920"/>
                  <a:gd name="connsiteY1" fmla="*/ 567325 h 776531"/>
                  <a:gd name="connsiteX2" fmla="*/ 1621961 w 1628920"/>
                  <a:gd name="connsiteY2" fmla="*/ 378765 h 776531"/>
                  <a:gd name="connsiteX3" fmla="*/ 1115138 w 1628920"/>
                  <a:gd name="connsiteY3" fmla="*/ 98036 h 776531"/>
                  <a:gd name="connsiteX4" fmla="*/ 88346 w 1628920"/>
                  <a:gd name="connsiteY4" fmla="*/ 0 h 776531"/>
                  <a:gd name="connsiteX0" fmla="*/ 31 w 1625322"/>
                  <a:gd name="connsiteY0" fmla="*/ 776531 h 776531"/>
                  <a:gd name="connsiteX1" fmla="*/ 1134639 w 1625322"/>
                  <a:gd name="connsiteY1" fmla="*/ 622936 h 776531"/>
                  <a:gd name="connsiteX2" fmla="*/ 1621965 w 1625322"/>
                  <a:gd name="connsiteY2" fmla="*/ 378765 h 776531"/>
                  <a:gd name="connsiteX3" fmla="*/ 1115142 w 1625322"/>
                  <a:gd name="connsiteY3" fmla="*/ 98036 h 776531"/>
                  <a:gd name="connsiteX4" fmla="*/ 88350 w 1625322"/>
                  <a:gd name="connsiteY4" fmla="*/ 0 h 776531"/>
                  <a:gd name="connsiteX0" fmla="*/ 33 w 1592957"/>
                  <a:gd name="connsiteY0" fmla="*/ 776531 h 776531"/>
                  <a:gd name="connsiteX1" fmla="*/ 1102334 w 1592957"/>
                  <a:gd name="connsiteY1" fmla="*/ 622936 h 776531"/>
                  <a:gd name="connsiteX2" fmla="*/ 1589660 w 1592957"/>
                  <a:gd name="connsiteY2" fmla="*/ 378765 h 776531"/>
                  <a:gd name="connsiteX3" fmla="*/ 1082837 w 1592957"/>
                  <a:gd name="connsiteY3" fmla="*/ 98036 h 776531"/>
                  <a:gd name="connsiteX4" fmla="*/ 56045 w 1592957"/>
                  <a:gd name="connsiteY4" fmla="*/ 0 h 776531"/>
                  <a:gd name="connsiteX0" fmla="*/ 0 w 1592924"/>
                  <a:gd name="connsiteY0" fmla="*/ 776531 h 776531"/>
                  <a:gd name="connsiteX1" fmla="*/ 1102301 w 1592924"/>
                  <a:gd name="connsiteY1" fmla="*/ 622936 h 776531"/>
                  <a:gd name="connsiteX2" fmla="*/ 1589627 w 1592924"/>
                  <a:gd name="connsiteY2" fmla="*/ 378765 h 776531"/>
                  <a:gd name="connsiteX3" fmla="*/ 1082804 w 1592924"/>
                  <a:gd name="connsiteY3" fmla="*/ 98036 h 776531"/>
                  <a:gd name="connsiteX4" fmla="*/ 56012 w 1592924"/>
                  <a:gd name="connsiteY4" fmla="*/ 0 h 776531"/>
                  <a:gd name="connsiteX0" fmla="*/ 0 w 1592924"/>
                  <a:gd name="connsiteY0" fmla="*/ 768947 h 768947"/>
                  <a:gd name="connsiteX1" fmla="*/ 1102301 w 1592924"/>
                  <a:gd name="connsiteY1" fmla="*/ 615352 h 768947"/>
                  <a:gd name="connsiteX2" fmla="*/ 1589627 w 1592924"/>
                  <a:gd name="connsiteY2" fmla="*/ 371181 h 768947"/>
                  <a:gd name="connsiteX3" fmla="*/ 1082804 w 1592924"/>
                  <a:gd name="connsiteY3" fmla="*/ 90452 h 768947"/>
                  <a:gd name="connsiteX4" fmla="*/ 47936 w 1592924"/>
                  <a:gd name="connsiteY4" fmla="*/ 0 h 768947"/>
                  <a:gd name="connsiteX0" fmla="*/ 0 w 1592924"/>
                  <a:gd name="connsiteY0" fmla="*/ 768947 h 768947"/>
                  <a:gd name="connsiteX1" fmla="*/ 1102301 w 1592924"/>
                  <a:gd name="connsiteY1" fmla="*/ 615352 h 768947"/>
                  <a:gd name="connsiteX2" fmla="*/ 1589627 w 1592924"/>
                  <a:gd name="connsiteY2" fmla="*/ 371181 h 768947"/>
                  <a:gd name="connsiteX3" fmla="*/ 1082804 w 1592924"/>
                  <a:gd name="connsiteY3" fmla="*/ 90452 h 768947"/>
                  <a:gd name="connsiteX4" fmla="*/ 47936 w 1592924"/>
                  <a:gd name="connsiteY4" fmla="*/ 0 h 768947"/>
                  <a:gd name="connsiteX0" fmla="*/ 32830 w 1625754"/>
                  <a:gd name="connsiteY0" fmla="*/ 794225 h 794225"/>
                  <a:gd name="connsiteX1" fmla="*/ 1135131 w 1625754"/>
                  <a:gd name="connsiteY1" fmla="*/ 640630 h 794225"/>
                  <a:gd name="connsiteX2" fmla="*/ 1622457 w 1625754"/>
                  <a:gd name="connsiteY2" fmla="*/ 396459 h 794225"/>
                  <a:gd name="connsiteX3" fmla="*/ 1115634 w 1625754"/>
                  <a:gd name="connsiteY3" fmla="*/ 115730 h 794225"/>
                  <a:gd name="connsiteX4" fmla="*/ 0 w 1625754"/>
                  <a:gd name="connsiteY4" fmla="*/ 0 h 794225"/>
                  <a:gd name="connsiteX0" fmla="*/ 32830 w 1625754"/>
                  <a:gd name="connsiteY0" fmla="*/ 794225 h 794225"/>
                  <a:gd name="connsiteX1" fmla="*/ 1135131 w 1625754"/>
                  <a:gd name="connsiteY1" fmla="*/ 640630 h 794225"/>
                  <a:gd name="connsiteX2" fmla="*/ 1622457 w 1625754"/>
                  <a:gd name="connsiteY2" fmla="*/ 396459 h 794225"/>
                  <a:gd name="connsiteX3" fmla="*/ 1092158 w 1625754"/>
                  <a:gd name="connsiteY3" fmla="*/ 119723 h 794225"/>
                  <a:gd name="connsiteX4" fmla="*/ 0 w 1625754"/>
                  <a:gd name="connsiteY4" fmla="*/ 0 h 794225"/>
                  <a:gd name="connsiteX0" fmla="*/ 32830 w 1625567"/>
                  <a:gd name="connsiteY0" fmla="*/ 794225 h 794225"/>
                  <a:gd name="connsiteX1" fmla="*/ 1117523 w 1625567"/>
                  <a:gd name="connsiteY1" fmla="*/ 638634 h 794225"/>
                  <a:gd name="connsiteX2" fmla="*/ 1622457 w 1625567"/>
                  <a:gd name="connsiteY2" fmla="*/ 396459 h 794225"/>
                  <a:gd name="connsiteX3" fmla="*/ 1092158 w 1625567"/>
                  <a:gd name="connsiteY3" fmla="*/ 119723 h 794225"/>
                  <a:gd name="connsiteX4" fmla="*/ 0 w 1625567"/>
                  <a:gd name="connsiteY4" fmla="*/ 0 h 794225"/>
                  <a:gd name="connsiteX0" fmla="*/ 44568 w 1625548"/>
                  <a:gd name="connsiteY0" fmla="*/ 776258 h 776258"/>
                  <a:gd name="connsiteX1" fmla="*/ 1117523 w 1625548"/>
                  <a:gd name="connsiteY1" fmla="*/ 638634 h 776258"/>
                  <a:gd name="connsiteX2" fmla="*/ 1622457 w 1625548"/>
                  <a:gd name="connsiteY2" fmla="*/ 396459 h 776258"/>
                  <a:gd name="connsiteX3" fmla="*/ 1092158 w 1625548"/>
                  <a:gd name="connsiteY3" fmla="*/ 119723 h 776258"/>
                  <a:gd name="connsiteX4" fmla="*/ 0 w 1625548"/>
                  <a:gd name="connsiteY4" fmla="*/ 0 h 776258"/>
                  <a:gd name="connsiteX0" fmla="*/ 44568 w 1625548"/>
                  <a:gd name="connsiteY0" fmla="*/ 776258 h 776258"/>
                  <a:gd name="connsiteX1" fmla="*/ 1117523 w 1625548"/>
                  <a:gd name="connsiteY1" fmla="*/ 638634 h 776258"/>
                  <a:gd name="connsiteX2" fmla="*/ 1622457 w 1625548"/>
                  <a:gd name="connsiteY2" fmla="*/ 396459 h 776258"/>
                  <a:gd name="connsiteX3" fmla="*/ 1092158 w 1625548"/>
                  <a:gd name="connsiteY3" fmla="*/ 119723 h 776258"/>
                  <a:gd name="connsiteX4" fmla="*/ 0 w 1625548"/>
                  <a:gd name="connsiteY4" fmla="*/ 0 h 776258"/>
                  <a:gd name="connsiteX0" fmla="*/ 44568 w 1639396"/>
                  <a:gd name="connsiteY0" fmla="*/ 776258 h 776258"/>
                  <a:gd name="connsiteX1" fmla="*/ 1117523 w 1639396"/>
                  <a:gd name="connsiteY1" fmla="*/ 638634 h 776258"/>
                  <a:gd name="connsiteX2" fmla="*/ 1622457 w 1639396"/>
                  <a:gd name="connsiteY2" fmla="*/ 396459 h 776258"/>
                  <a:gd name="connsiteX3" fmla="*/ 1484895 w 1639396"/>
                  <a:gd name="connsiteY3" fmla="*/ 259206 h 776258"/>
                  <a:gd name="connsiteX4" fmla="*/ 1092158 w 1639396"/>
                  <a:gd name="connsiteY4" fmla="*/ 119723 h 776258"/>
                  <a:gd name="connsiteX5" fmla="*/ 0 w 1639396"/>
                  <a:gd name="connsiteY5" fmla="*/ 0 h 776258"/>
                  <a:gd name="connsiteX0" fmla="*/ 44568 w 1623021"/>
                  <a:gd name="connsiteY0" fmla="*/ 776258 h 776258"/>
                  <a:gd name="connsiteX1" fmla="*/ 1117523 w 1623021"/>
                  <a:gd name="connsiteY1" fmla="*/ 638634 h 776258"/>
                  <a:gd name="connsiteX2" fmla="*/ 1385119 w 1623021"/>
                  <a:gd name="connsiteY2" fmla="*/ 500763 h 776258"/>
                  <a:gd name="connsiteX3" fmla="*/ 1622457 w 1623021"/>
                  <a:gd name="connsiteY3" fmla="*/ 396459 h 776258"/>
                  <a:gd name="connsiteX4" fmla="*/ 1484895 w 1623021"/>
                  <a:gd name="connsiteY4" fmla="*/ 259206 h 776258"/>
                  <a:gd name="connsiteX5" fmla="*/ 1092158 w 1623021"/>
                  <a:gd name="connsiteY5" fmla="*/ 119723 h 776258"/>
                  <a:gd name="connsiteX6" fmla="*/ 0 w 1623021"/>
                  <a:gd name="connsiteY6" fmla="*/ 0 h 776258"/>
                  <a:gd name="connsiteX0" fmla="*/ 44568 w 1622712"/>
                  <a:gd name="connsiteY0" fmla="*/ 776258 h 776258"/>
                  <a:gd name="connsiteX1" fmla="*/ 1117523 w 1622712"/>
                  <a:gd name="connsiteY1" fmla="*/ 638634 h 776258"/>
                  <a:gd name="connsiteX2" fmla="*/ 1385119 w 1622712"/>
                  <a:gd name="connsiteY2" fmla="*/ 500763 h 776258"/>
                  <a:gd name="connsiteX3" fmla="*/ 1622457 w 1622712"/>
                  <a:gd name="connsiteY3" fmla="*/ 396459 h 776258"/>
                  <a:gd name="connsiteX4" fmla="*/ 1408596 w 1622712"/>
                  <a:gd name="connsiteY4" fmla="*/ 259206 h 776258"/>
                  <a:gd name="connsiteX5" fmla="*/ 1092158 w 1622712"/>
                  <a:gd name="connsiteY5" fmla="*/ 119723 h 776258"/>
                  <a:gd name="connsiteX6" fmla="*/ 0 w 1622712"/>
                  <a:gd name="connsiteY6" fmla="*/ 0 h 776258"/>
                  <a:gd name="connsiteX0" fmla="*/ 44568 w 1622712"/>
                  <a:gd name="connsiteY0" fmla="*/ 776258 h 776258"/>
                  <a:gd name="connsiteX1" fmla="*/ 1117523 w 1622712"/>
                  <a:gd name="connsiteY1" fmla="*/ 638634 h 776258"/>
                  <a:gd name="connsiteX2" fmla="*/ 1385119 w 1622712"/>
                  <a:gd name="connsiteY2" fmla="*/ 500763 h 776258"/>
                  <a:gd name="connsiteX3" fmla="*/ 1622457 w 1622712"/>
                  <a:gd name="connsiteY3" fmla="*/ 396459 h 776258"/>
                  <a:gd name="connsiteX4" fmla="*/ 1408596 w 1622712"/>
                  <a:gd name="connsiteY4" fmla="*/ 259206 h 776258"/>
                  <a:gd name="connsiteX5" fmla="*/ 1092158 w 1622712"/>
                  <a:gd name="connsiteY5" fmla="*/ 119723 h 776258"/>
                  <a:gd name="connsiteX6" fmla="*/ 0 w 1622712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59206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2457"/>
                  <a:gd name="connsiteY0" fmla="*/ 776258 h 776258"/>
                  <a:gd name="connsiteX1" fmla="*/ 1117523 w 1622457"/>
                  <a:gd name="connsiteY1" fmla="*/ 638634 h 776258"/>
                  <a:gd name="connsiteX2" fmla="*/ 1385119 w 1622457"/>
                  <a:gd name="connsiteY2" fmla="*/ 500763 h 776258"/>
                  <a:gd name="connsiteX3" fmla="*/ 1622457 w 1622457"/>
                  <a:gd name="connsiteY3" fmla="*/ 396459 h 776258"/>
                  <a:gd name="connsiteX4" fmla="*/ 1408596 w 1622457"/>
                  <a:gd name="connsiteY4" fmla="*/ 265195 h 776258"/>
                  <a:gd name="connsiteX5" fmla="*/ 1092158 w 1622457"/>
                  <a:gd name="connsiteY5" fmla="*/ 119723 h 776258"/>
                  <a:gd name="connsiteX6" fmla="*/ 0 w 1622457"/>
                  <a:gd name="connsiteY6" fmla="*/ 0 h 776258"/>
                  <a:gd name="connsiteX0" fmla="*/ 44568 w 1626024"/>
                  <a:gd name="connsiteY0" fmla="*/ 776258 h 776258"/>
                  <a:gd name="connsiteX1" fmla="*/ 1117523 w 1626024"/>
                  <a:gd name="connsiteY1" fmla="*/ 638634 h 776258"/>
                  <a:gd name="connsiteX2" fmla="*/ 1385119 w 1626024"/>
                  <a:gd name="connsiteY2" fmla="*/ 500763 h 776258"/>
                  <a:gd name="connsiteX3" fmla="*/ 1626024 w 1626024"/>
                  <a:gd name="connsiteY3" fmla="*/ 394729 h 776258"/>
                  <a:gd name="connsiteX4" fmla="*/ 1408596 w 1626024"/>
                  <a:gd name="connsiteY4" fmla="*/ 265195 h 776258"/>
                  <a:gd name="connsiteX5" fmla="*/ 1092158 w 1626024"/>
                  <a:gd name="connsiteY5" fmla="*/ 119723 h 776258"/>
                  <a:gd name="connsiteX6" fmla="*/ 0 w 1626024"/>
                  <a:gd name="connsiteY6" fmla="*/ 0 h 776258"/>
                  <a:gd name="connsiteX0" fmla="*/ 44568 w 1626119"/>
                  <a:gd name="connsiteY0" fmla="*/ 776258 h 776258"/>
                  <a:gd name="connsiteX1" fmla="*/ 1117523 w 1626119"/>
                  <a:gd name="connsiteY1" fmla="*/ 638634 h 776258"/>
                  <a:gd name="connsiteX2" fmla="*/ 1385119 w 1626119"/>
                  <a:gd name="connsiteY2" fmla="*/ 500763 h 776258"/>
                  <a:gd name="connsiteX3" fmla="*/ 1626024 w 1626119"/>
                  <a:gd name="connsiteY3" fmla="*/ 394729 h 776258"/>
                  <a:gd name="connsiteX4" fmla="*/ 1408596 w 1626119"/>
                  <a:gd name="connsiteY4" fmla="*/ 265195 h 776258"/>
                  <a:gd name="connsiteX5" fmla="*/ 1092158 w 1626119"/>
                  <a:gd name="connsiteY5" fmla="*/ 119723 h 776258"/>
                  <a:gd name="connsiteX6" fmla="*/ 0 w 1626119"/>
                  <a:gd name="connsiteY6" fmla="*/ 0 h 776258"/>
                  <a:gd name="connsiteX0" fmla="*/ 44568 w 1626265"/>
                  <a:gd name="connsiteY0" fmla="*/ 776258 h 776258"/>
                  <a:gd name="connsiteX1" fmla="*/ 1117523 w 1626265"/>
                  <a:gd name="connsiteY1" fmla="*/ 638634 h 776258"/>
                  <a:gd name="connsiteX2" fmla="*/ 1385119 w 1626265"/>
                  <a:gd name="connsiteY2" fmla="*/ 500763 h 776258"/>
                  <a:gd name="connsiteX3" fmla="*/ 1626024 w 1626265"/>
                  <a:gd name="connsiteY3" fmla="*/ 394729 h 776258"/>
                  <a:gd name="connsiteX4" fmla="*/ 1408596 w 1626265"/>
                  <a:gd name="connsiteY4" fmla="*/ 265195 h 776258"/>
                  <a:gd name="connsiteX5" fmla="*/ 1092158 w 1626265"/>
                  <a:gd name="connsiteY5" fmla="*/ 119723 h 776258"/>
                  <a:gd name="connsiteX6" fmla="*/ 0 w 1626265"/>
                  <a:gd name="connsiteY6" fmla="*/ 0 h 776258"/>
                  <a:gd name="connsiteX0" fmla="*/ 44568 w 1628047"/>
                  <a:gd name="connsiteY0" fmla="*/ 776258 h 776258"/>
                  <a:gd name="connsiteX1" fmla="*/ 1117523 w 1628047"/>
                  <a:gd name="connsiteY1" fmla="*/ 638634 h 776258"/>
                  <a:gd name="connsiteX2" fmla="*/ 1385119 w 1628047"/>
                  <a:gd name="connsiteY2" fmla="*/ 500763 h 776258"/>
                  <a:gd name="connsiteX3" fmla="*/ 1627808 w 1628047"/>
                  <a:gd name="connsiteY3" fmla="*/ 382276 h 776258"/>
                  <a:gd name="connsiteX4" fmla="*/ 1408596 w 1628047"/>
                  <a:gd name="connsiteY4" fmla="*/ 265195 h 776258"/>
                  <a:gd name="connsiteX5" fmla="*/ 1092158 w 1628047"/>
                  <a:gd name="connsiteY5" fmla="*/ 119723 h 776258"/>
                  <a:gd name="connsiteX6" fmla="*/ 0 w 1628047"/>
                  <a:gd name="connsiteY6" fmla="*/ 0 h 776258"/>
                  <a:gd name="connsiteX0" fmla="*/ 44568 w 1627810"/>
                  <a:gd name="connsiteY0" fmla="*/ 776258 h 776258"/>
                  <a:gd name="connsiteX1" fmla="*/ 1117523 w 1627810"/>
                  <a:gd name="connsiteY1" fmla="*/ 638634 h 776258"/>
                  <a:gd name="connsiteX2" fmla="*/ 1385119 w 1627810"/>
                  <a:gd name="connsiteY2" fmla="*/ 500763 h 776258"/>
                  <a:gd name="connsiteX3" fmla="*/ 1627808 w 1627810"/>
                  <a:gd name="connsiteY3" fmla="*/ 382276 h 776258"/>
                  <a:gd name="connsiteX4" fmla="*/ 1408596 w 1627810"/>
                  <a:gd name="connsiteY4" fmla="*/ 265195 h 776258"/>
                  <a:gd name="connsiteX5" fmla="*/ 1092158 w 1627810"/>
                  <a:gd name="connsiteY5" fmla="*/ 119723 h 776258"/>
                  <a:gd name="connsiteX6" fmla="*/ 0 w 1627810"/>
                  <a:gd name="connsiteY6" fmla="*/ 0 h 776258"/>
                  <a:gd name="connsiteX0" fmla="*/ 44568 w 1627810"/>
                  <a:gd name="connsiteY0" fmla="*/ 776258 h 776258"/>
                  <a:gd name="connsiteX1" fmla="*/ 1117523 w 1627810"/>
                  <a:gd name="connsiteY1" fmla="*/ 638634 h 776258"/>
                  <a:gd name="connsiteX2" fmla="*/ 1385119 w 1627810"/>
                  <a:gd name="connsiteY2" fmla="*/ 500763 h 776258"/>
                  <a:gd name="connsiteX3" fmla="*/ 1627808 w 1627810"/>
                  <a:gd name="connsiteY3" fmla="*/ 382276 h 776258"/>
                  <a:gd name="connsiteX4" fmla="*/ 1408596 w 1627810"/>
                  <a:gd name="connsiteY4" fmla="*/ 265195 h 776258"/>
                  <a:gd name="connsiteX5" fmla="*/ 1092158 w 1627810"/>
                  <a:gd name="connsiteY5" fmla="*/ 119723 h 776258"/>
                  <a:gd name="connsiteX6" fmla="*/ 0 w 1627810"/>
                  <a:gd name="connsiteY6" fmla="*/ 0 h 776258"/>
                  <a:gd name="connsiteX0" fmla="*/ 44568 w 1627873"/>
                  <a:gd name="connsiteY0" fmla="*/ 776258 h 776258"/>
                  <a:gd name="connsiteX1" fmla="*/ 1117523 w 1627873"/>
                  <a:gd name="connsiteY1" fmla="*/ 638634 h 776258"/>
                  <a:gd name="connsiteX2" fmla="*/ 1392253 w 1627873"/>
                  <a:gd name="connsiteY2" fmla="*/ 500417 h 776258"/>
                  <a:gd name="connsiteX3" fmla="*/ 1627808 w 1627873"/>
                  <a:gd name="connsiteY3" fmla="*/ 382276 h 776258"/>
                  <a:gd name="connsiteX4" fmla="*/ 1408596 w 1627873"/>
                  <a:gd name="connsiteY4" fmla="*/ 265195 h 776258"/>
                  <a:gd name="connsiteX5" fmla="*/ 1092158 w 1627873"/>
                  <a:gd name="connsiteY5" fmla="*/ 119723 h 776258"/>
                  <a:gd name="connsiteX6" fmla="*/ 0 w 1627873"/>
                  <a:gd name="connsiteY6" fmla="*/ 0 h 776258"/>
                  <a:gd name="connsiteX0" fmla="*/ 44568 w 1627873"/>
                  <a:gd name="connsiteY0" fmla="*/ 776258 h 776258"/>
                  <a:gd name="connsiteX1" fmla="*/ 1117523 w 1627873"/>
                  <a:gd name="connsiteY1" fmla="*/ 638634 h 776258"/>
                  <a:gd name="connsiteX2" fmla="*/ 1392253 w 1627873"/>
                  <a:gd name="connsiteY2" fmla="*/ 500417 h 776258"/>
                  <a:gd name="connsiteX3" fmla="*/ 1627808 w 1627873"/>
                  <a:gd name="connsiteY3" fmla="*/ 382276 h 776258"/>
                  <a:gd name="connsiteX4" fmla="*/ 1408596 w 1627873"/>
                  <a:gd name="connsiteY4" fmla="*/ 265195 h 776258"/>
                  <a:gd name="connsiteX5" fmla="*/ 1092158 w 1627873"/>
                  <a:gd name="connsiteY5" fmla="*/ 119723 h 776258"/>
                  <a:gd name="connsiteX6" fmla="*/ 0 w 1627873"/>
                  <a:gd name="connsiteY6" fmla="*/ 0 h 776258"/>
                  <a:gd name="connsiteX0" fmla="*/ 44568 w 1627873"/>
                  <a:gd name="connsiteY0" fmla="*/ 776258 h 776258"/>
                  <a:gd name="connsiteX1" fmla="*/ 1117523 w 1627873"/>
                  <a:gd name="connsiteY1" fmla="*/ 638634 h 776258"/>
                  <a:gd name="connsiteX2" fmla="*/ 1392253 w 1627873"/>
                  <a:gd name="connsiteY2" fmla="*/ 500417 h 776258"/>
                  <a:gd name="connsiteX3" fmla="*/ 1627808 w 1627873"/>
                  <a:gd name="connsiteY3" fmla="*/ 382622 h 776258"/>
                  <a:gd name="connsiteX4" fmla="*/ 1408596 w 1627873"/>
                  <a:gd name="connsiteY4" fmla="*/ 265195 h 776258"/>
                  <a:gd name="connsiteX5" fmla="*/ 1092158 w 1627873"/>
                  <a:gd name="connsiteY5" fmla="*/ 119723 h 776258"/>
                  <a:gd name="connsiteX6" fmla="*/ 0 w 1627873"/>
                  <a:gd name="connsiteY6" fmla="*/ 0 h 776258"/>
                  <a:gd name="connsiteX0" fmla="*/ 44568 w 1627808"/>
                  <a:gd name="connsiteY0" fmla="*/ 776258 h 776258"/>
                  <a:gd name="connsiteX1" fmla="*/ 1117523 w 1627808"/>
                  <a:gd name="connsiteY1" fmla="*/ 638634 h 776258"/>
                  <a:gd name="connsiteX2" fmla="*/ 1392253 w 1627808"/>
                  <a:gd name="connsiteY2" fmla="*/ 500417 h 776258"/>
                  <a:gd name="connsiteX3" fmla="*/ 1627808 w 1627808"/>
                  <a:gd name="connsiteY3" fmla="*/ 382622 h 776258"/>
                  <a:gd name="connsiteX4" fmla="*/ 1408596 w 1627808"/>
                  <a:gd name="connsiteY4" fmla="*/ 265195 h 776258"/>
                  <a:gd name="connsiteX5" fmla="*/ 1092158 w 1627808"/>
                  <a:gd name="connsiteY5" fmla="*/ 119723 h 776258"/>
                  <a:gd name="connsiteX6" fmla="*/ 0 w 1627808"/>
                  <a:gd name="connsiteY6" fmla="*/ 0 h 776258"/>
                  <a:gd name="connsiteX0" fmla="*/ 44568 w 1627808"/>
                  <a:gd name="connsiteY0" fmla="*/ 776258 h 776258"/>
                  <a:gd name="connsiteX1" fmla="*/ 1117523 w 1627808"/>
                  <a:gd name="connsiteY1" fmla="*/ 638634 h 776258"/>
                  <a:gd name="connsiteX2" fmla="*/ 1392253 w 1627808"/>
                  <a:gd name="connsiteY2" fmla="*/ 500417 h 776258"/>
                  <a:gd name="connsiteX3" fmla="*/ 1627808 w 1627808"/>
                  <a:gd name="connsiteY3" fmla="*/ 382622 h 776258"/>
                  <a:gd name="connsiteX4" fmla="*/ 1408596 w 1627808"/>
                  <a:gd name="connsiteY4" fmla="*/ 265195 h 776258"/>
                  <a:gd name="connsiteX5" fmla="*/ 1092158 w 1627808"/>
                  <a:gd name="connsiteY5" fmla="*/ 119723 h 776258"/>
                  <a:gd name="connsiteX6" fmla="*/ 0 w 1627808"/>
                  <a:gd name="connsiteY6" fmla="*/ 0 h 776258"/>
                  <a:gd name="connsiteX0" fmla="*/ 44568 w 1627808"/>
                  <a:gd name="connsiteY0" fmla="*/ 776258 h 776258"/>
                  <a:gd name="connsiteX1" fmla="*/ 1117523 w 1627808"/>
                  <a:gd name="connsiteY1" fmla="*/ 638634 h 776258"/>
                  <a:gd name="connsiteX2" fmla="*/ 1392253 w 1627808"/>
                  <a:gd name="connsiteY2" fmla="*/ 500417 h 776258"/>
                  <a:gd name="connsiteX3" fmla="*/ 1627808 w 1627808"/>
                  <a:gd name="connsiteY3" fmla="*/ 382622 h 776258"/>
                  <a:gd name="connsiteX4" fmla="*/ 1408596 w 1627808"/>
                  <a:gd name="connsiteY4" fmla="*/ 265195 h 776258"/>
                  <a:gd name="connsiteX5" fmla="*/ 1092158 w 1627808"/>
                  <a:gd name="connsiteY5" fmla="*/ 119723 h 776258"/>
                  <a:gd name="connsiteX6" fmla="*/ 0 w 1627808"/>
                  <a:gd name="connsiteY6" fmla="*/ 0 h 776258"/>
                  <a:gd name="connsiteX0" fmla="*/ 44568 w 1627808"/>
                  <a:gd name="connsiteY0" fmla="*/ 776258 h 776258"/>
                  <a:gd name="connsiteX1" fmla="*/ 1117523 w 1627808"/>
                  <a:gd name="connsiteY1" fmla="*/ 638634 h 776258"/>
                  <a:gd name="connsiteX2" fmla="*/ 1392253 w 1627808"/>
                  <a:gd name="connsiteY2" fmla="*/ 500417 h 776258"/>
                  <a:gd name="connsiteX3" fmla="*/ 1627808 w 1627808"/>
                  <a:gd name="connsiteY3" fmla="*/ 382622 h 776258"/>
                  <a:gd name="connsiteX4" fmla="*/ 1408596 w 1627808"/>
                  <a:gd name="connsiteY4" fmla="*/ 265195 h 776258"/>
                  <a:gd name="connsiteX5" fmla="*/ 1092158 w 1627808"/>
                  <a:gd name="connsiteY5" fmla="*/ 119723 h 776258"/>
                  <a:gd name="connsiteX6" fmla="*/ 0 w 1627808"/>
                  <a:gd name="connsiteY6" fmla="*/ 0 h 776258"/>
                  <a:gd name="csX0" fmla="*/ 44568 w 1627808"/>
                  <a:gd name="csY0" fmla="*/ 776258 h 776258"/>
                  <a:gd name="csX1" fmla="*/ 1117523 w 1627808"/>
                  <a:gd name="csY1" fmla="*/ 638634 h 776258"/>
                  <a:gd name="csX2" fmla="*/ 1392253 w 1627808"/>
                  <a:gd name="csY2" fmla="*/ 500417 h 776258"/>
                  <a:gd name="csX3" fmla="*/ 1627808 w 1627808"/>
                  <a:gd name="csY3" fmla="*/ 382622 h 776258"/>
                  <a:gd name="csX4" fmla="*/ 1365571 w 1627808"/>
                  <a:gd name="csY4" fmla="*/ 213837 h 776258"/>
                  <a:gd name="csX5" fmla="*/ 1092158 w 1627808"/>
                  <a:gd name="csY5" fmla="*/ 119723 h 776258"/>
                  <a:gd name="csX6" fmla="*/ 0 w 1627808"/>
                  <a:gd name="csY6" fmla="*/ 0 h 776258"/>
                  <a:gd name="csX0" fmla="*/ 44568 w 1627808"/>
                  <a:gd name="csY0" fmla="*/ 776258 h 776258"/>
                  <a:gd name="csX1" fmla="*/ 1117523 w 1627808"/>
                  <a:gd name="csY1" fmla="*/ 638634 h 776258"/>
                  <a:gd name="csX2" fmla="*/ 1392253 w 1627808"/>
                  <a:gd name="csY2" fmla="*/ 500417 h 776258"/>
                  <a:gd name="csX3" fmla="*/ 1627808 w 1627808"/>
                  <a:gd name="csY3" fmla="*/ 382622 h 776258"/>
                  <a:gd name="csX4" fmla="*/ 1365571 w 1627808"/>
                  <a:gd name="csY4" fmla="*/ 213837 h 776258"/>
                  <a:gd name="csX5" fmla="*/ 1092158 w 1627808"/>
                  <a:gd name="csY5" fmla="*/ 111614 h 776258"/>
                  <a:gd name="csX6" fmla="*/ 0 w 1627808"/>
                  <a:gd name="csY6" fmla="*/ 0 h 776258"/>
                  <a:gd name="csX0" fmla="*/ 25011 w 1608251"/>
                  <a:gd name="csY0" fmla="*/ 760040 h 760040"/>
                  <a:gd name="csX1" fmla="*/ 1097966 w 1608251"/>
                  <a:gd name="csY1" fmla="*/ 622416 h 760040"/>
                  <a:gd name="csX2" fmla="*/ 1372696 w 1608251"/>
                  <a:gd name="csY2" fmla="*/ 484199 h 760040"/>
                  <a:gd name="csX3" fmla="*/ 1608251 w 1608251"/>
                  <a:gd name="csY3" fmla="*/ 366404 h 760040"/>
                  <a:gd name="csX4" fmla="*/ 1346014 w 1608251"/>
                  <a:gd name="csY4" fmla="*/ 197619 h 760040"/>
                  <a:gd name="csX5" fmla="*/ 1072601 w 1608251"/>
                  <a:gd name="csY5" fmla="*/ 95396 h 760040"/>
                  <a:gd name="csX6" fmla="*/ 0 w 1608251"/>
                  <a:gd name="csY6" fmla="*/ 0 h 760040"/>
                  <a:gd name="csX0" fmla="*/ 25011 w 1608251"/>
                  <a:gd name="csY0" fmla="*/ 760040 h 760040"/>
                  <a:gd name="csX1" fmla="*/ 1097966 w 1608251"/>
                  <a:gd name="csY1" fmla="*/ 622416 h 760040"/>
                  <a:gd name="csX2" fmla="*/ 1372696 w 1608251"/>
                  <a:gd name="csY2" fmla="*/ 484199 h 760040"/>
                  <a:gd name="csX3" fmla="*/ 1608251 w 1608251"/>
                  <a:gd name="csY3" fmla="*/ 366404 h 760040"/>
                  <a:gd name="csX4" fmla="*/ 1346014 w 1608251"/>
                  <a:gd name="csY4" fmla="*/ 197619 h 760040"/>
                  <a:gd name="csX5" fmla="*/ 1072601 w 1608251"/>
                  <a:gd name="csY5" fmla="*/ 89990 h 760040"/>
                  <a:gd name="csX6" fmla="*/ 0 w 1608251"/>
                  <a:gd name="csY6" fmla="*/ 0 h 760040"/>
                  <a:gd name="csX0" fmla="*/ 25011 w 1608251"/>
                  <a:gd name="csY0" fmla="*/ 724901 h 724901"/>
                  <a:gd name="csX1" fmla="*/ 1097966 w 1608251"/>
                  <a:gd name="csY1" fmla="*/ 587277 h 724901"/>
                  <a:gd name="csX2" fmla="*/ 1372696 w 1608251"/>
                  <a:gd name="csY2" fmla="*/ 449060 h 724901"/>
                  <a:gd name="csX3" fmla="*/ 1608251 w 1608251"/>
                  <a:gd name="csY3" fmla="*/ 331265 h 724901"/>
                  <a:gd name="csX4" fmla="*/ 1346014 w 1608251"/>
                  <a:gd name="csY4" fmla="*/ 162480 h 724901"/>
                  <a:gd name="csX5" fmla="*/ 1072601 w 1608251"/>
                  <a:gd name="csY5" fmla="*/ 54851 h 724901"/>
                  <a:gd name="csX6" fmla="*/ 0 w 1608251"/>
                  <a:gd name="csY6" fmla="*/ 0 h 724901"/>
                  <a:gd name="csX0" fmla="*/ 25011 w 1608251"/>
                  <a:gd name="csY0" fmla="*/ 724901 h 724901"/>
                  <a:gd name="csX1" fmla="*/ 1097966 w 1608251"/>
                  <a:gd name="csY1" fmla="*/ 587277 h 724901"/>
                  <a:gd name="csX2" fmla="*/ 1364873 w 1608251"/>
                  <a:gd name="csY2" fmla="*/ 470684 h 724901"/>
                  <a:gd name="csX3" fmla="*/ 1608251 w 1608251"/>
                  <a:gd name="csY3" fmla="*/ 331265 h 724901"/>
                  <a:gd name="csX4" fmla="*/ 1346014 w 1608251"/>
                  <a:gd name="csY4" fmla="*/ 162480 h 724901"/>
                  <a:gd name="csX5" fmla="*/ 1072601 w 1608251"/>
                  <a:gd name="csY5" fmla="*/ 54851 h 724901"/>
                  <a:gd name="csX6" fmla="*/ 0 w 1608251"/>
                  <a:gd name="csY6" fmla="*/ 0 h 724901"/>
                  <a:gd name="csX0" fmla="*/ 25011 w 1611610"/>
                  <a:gd name="csY0" fmla="*/ 724901 h 724901"/>
                  <a:gd name="csX1" fmla="*/ 1097966 w 1611610"/>
                  <a:gd name="csY1" fmla="*/ 587277 h 724901"/>
                  <a:gd name="csX2" fmla="*/ 1364873 w 1611610"/>
                  <a:gd name="csY2" fmla="*/ 470684 h 724901"/>
                  <a:gd name="csX3" fmla="*/ 1608251 w 1611610"/>
                  <a:gd name="csY3" fmla="*/ 331265 h 724901"/>
                  <a:gd name="csX4" fmla="*/ 1346014 w 1611610"/>
                  <a:gd name="csY4" fmla="*/ 162480 h 724901"/>
                  <a:gd name="csX5" fmla="*/ 1072601 w 1611610"/>
                  <a:gd name="csY5" fmla="*/ 54851 h 724901"/>
                  <a:gd name="csX6" fmla="*/ 0 w 1611610"/>
                  <a:gd name="csY6" fmla="*/ 0 h 724901"/>
                  <a:gd name="csX0" fmla="*/ 25011 w 1611610"/>
                  <a:gd name="csY0" fmla="*/ 724901 h 724901"/>
                  <a:gd name="csX1" fmla="*/ 1062764 w 1611610"/>
                  <a:gd name="csY1" fmla="*/ 619713 h 724901"/>
                  <a:gd name="csX2" fmla="*/ 1364873 w 1611610"/>
                  <a:gd name="csY2" fmla="*/ 470684 h 724901"/>
                  <a:gd name="csX3" fmla="*/ 1608251 w 1611610"/>
                  <a:gd name="csY3" fmla="*/ 331265 h 724901"/>
                  <a:gd name="csX4" fmla="*/ 1346014 w 1611610"/>
                  <a:gd name="csY4" fmla="*/ 162480 h 724901"/>
                  <a:gd name="csX5" fmla="*/ 1072601 w 1611610"/>
                  <a:gd name="csY5" fmla="*/ 54851 h 724901"/>
                  <a:gd name="csX6" fmla="*/ 0 w 1611610"/>
                  <a:gd name="csY6" fmla="*/ 0 h 724901"/>
                  <a:gd name="csX0" fmla="*/ 0 w 1613979"/>
                  <a:gd name="csY0" fmla="*/ 630295 h 630295"/>
                  <a:gd name="csX1" fmla="*/ 1065133 w 1613979"/>
                  <a:gd name="csY1" fmla="*/ 619713 h 630295"/>
                  <a:gd name="csX2" fmla="*/ 1367242 w 1613979"/>
                  <a:gd name="csY2" fmla="*/ 470684 h 630295"/>
                  <a:gd name="csX3" fmla="*/ 1610620 w 1613979"/>
                  <a:gd name="csY3" fmla="*/ 331265 h 630295"/>
                  <a:gd name="csX4" fmla="*/ 1348383 w 1613979"/>
                  <a:gd name="csY4" fmla="*/ 162480 h 630295"/>
                  <a:gd name="csX5" fmla="*/ 1074970 w 1613979"/>
                  <a:gd name="csY5" fmla="*/ 54851 h 630295"/>
                  <a:gd name="csX6" fmla="*/ 2369 w 1613979"/>
                  <a:gd name="csY6" fmla="*/ 0 h 630295"/>
                  <a:gd name="csX0" fmla="*/ 0 w 1613979"/>
                  <a:gd name="csY0" fmla="*/ 630295 h 643553"/>
                  <a:gd name="csX1" fmla="*/ 1065133 w 1613979"/>
                  <a:gd name="csY1" fmla="*/ 619713 h 643553"/>
                  <a:gd name="csX2" fmla="*/ 1367242 w 1613979"/>
                  <a:gd name="csY2" fmla="*/ 470684 h 643553"/>
                  <a:gd name="csX3" fmla="*/ 1610620 w 1613979"/>
                  <a:gd name="csY3" fmla="*/ 331265 h 643553"/>
                  <a:gd name="csX4" fmla="*/ 1348383 w 1613979"/>
                  <a:gd name="csY4" fmla="*/ 162480 h 643553"/>
                  <a:gd name="csX5" fmla="*/ 1074970 w 1613979"/>
                  <a:gd name="csY5" fmla="*/ 54851 h 643553"/>
                  <a:gd name="csX6" fmla="*/ 2369 w 1613979"/>
                  <a:gd name="csY6" fmla="*/ 0 h 643553"/>
                  <a:gd name="csX0" fmla="*/ 0 w 1617890"/>
                  <a:gd name="csY0" fmla="*/ 651919 h 660257"/>
                  <a:gd name="csX1" fmla="*/ 1069044 w 1617890"/>
                  <a:gd name="csY1" fmla="*/ 619713 h 660257"/>
                  <a:gd name="csX2" fmla="*/ 1371153 w 1617890"/>
                  <a:gd name="csY2" fmla="*/ 470684 h 660257"/>
                  <a:gd name="csX3" fmla="*/ 1614531 w 1617890"/>
                  <a:gd name="csY3" fmla="*/ 331265 h 660257"/>
                  <a:gd name="csX4" fmla="*/ 1352294 w 1617890"/>
                  <a:gd name="csY4" fmla="*/ 162480 h 660257"/>
                  <a:gd name="csX5" fmla="*/ 1078881 w 1617890"/>
                  <a:gd name="csY5" fmla="*/ 54851 h 660257"/>
                  <a:gd name="csX6" fmla="*/ 6280 w 1617890"/>
                  <a:gd name="csY6" fmla="*/ 0 h 660257"/>
                  <a:gd name="csX0" fmla="*/ 0 w 1617890"/>
                  <a:gd name="csY0" fmla="*/ 651919 h 668865"/>
                  <a:gd name="csX1" fmla="*/ 1069044 w 1617890"/>
                  <a:gd name="csY1" fmla="*/ 619713 h 668865"/>
                  <a:gd name="csX2" fmla="*/ 1371153 w 1617890"/>
                  <a:gd name="csY2" fmla="*/ 470684 h 668865"/>
                  <a:gd name="csX3" fmla="*/ 1614531 w 1617890"/>
                  <a:gd name="csY3" fmla="*/ 331265 h 668865"/>
                  <a:gd name="csX4" fmla="*/ 1352294 w 1617890"/>
                  <a:gd name="csY4" fmla="*/ 162480 h 668865"/>
                  <a:gd name="csX5" fmla="*/ 1078881 w 1617890"/>
                  <a:gd name="csY5" fmla="*/ 54851 h 668865"/>
                  <a:gd name="csX6" fmla="*/ 6280 w 1617890"/>
                  <a:gd name="csY6" fmla="*/ 0 h 668865"/>
                  <a:gd name="csX0" fmla="*/ 0 w 1617890"/>
                  <a:gd name="csY0" fmla="*/ 651919 h 668865"/>
                  <a:gd name="csX1" fmla="*/ 1069044 w 1617890"/>
                  <a:gd name="csY1" fmla="*/ 619713 h 668865"/>
                  <a:gd name="csX2" fmla="*/ 1371153 w 1617890"/>
                  <a:gd name="csY2" fmla="*/ 470684 h 668865"/>
                  <a:gd name="csX3" fmla="*/ 1614531 w 1617890"/>
                  <a:gd name="csY3" fmla="*/ 331265 h 668865"/>
                  <a:gd name="csX4" fmla="*/ 1352294 w 1617890"/>
                  <a:gd name="csY4" fmla="*/ 162480 h 668865"/>
                  <a:gd name="csX5" fmla="*/ 1078881 w 1617890"/>
                  <a:gd name="csY5" fmla="*/ 54851 h 668865"/>
                  <a:gd name="csX6" fmla="*/ 6280 w 1617890"/>
                  <a:gd name="csY6" fmla="*/ 0 h 668865"/>
                  <a:gd name="csX0" fmla="*/ 0 w 1617890"/>
                  <a:gd name="csY0" fmla="*/ 651919 h 668865"/>
                  <a:gd name="csX1" fmla="*/ 1069044 w 1617890"/>
                  <a:gd name="csY1" fmla="*/ 619713 h 668865"/>
                  <a:gd name="csX2" fmla="*/ 1371153 w 1617890"/>
                  <a:gd name="csY2" fmla="*/ 470684 h 668865"/>
                  <a:gd name="csX3" fmla="*/ 1614531 w 1617890"/>
                  <a:gd name="csY3" fmla="*/ 331265 h 668865"/>
                  <a:gd name="csX4" fmla="*/ 1352294 w 1617890"/>
                  <a:gd name="csY4" fmla="*/ 162480 h 668865"/>
                  <a:gd name="csX5" fmla="*/ 1078881 w 1617890"/>
                  <a:gd name="csY5" fmla="*/ 54851 h 668865"/>
                  <a:gd name="csX6" fmla="*/ 6280 w 1617890"/>
                  <a:gd name="csY6" fmla="*/ 0 h 668865"/>
                  <a:gd name="csX0" fmla="*/ 0 w 1616113"/>
                  <a:gd name="csY0" fmla="*/ 651919 h 668865"/>
                  <a:gd name="csX1" fmla="*/ 1069044 w 1616113"/>
                  <a:gd name="csY1" fmla="*/ 619713 h 668865"/>
                  <a:gd name="csX2" fmla="*/ 1371153 w 1616113"/>
                  <a:gd name="csY2" fmla="*/ 470684 h 668865"/>
                  <a:gd name="csX3" fmla="*/ 1614531 w 1616113"/>
                  <a:gd name="csY3" fmla="*/ 331265 h 668865"/>
                  <a:gd name="csX4" fmla="*/ 1352294 w 1616113"/>
                  <a:gd name="csY4" fmla="*/ 162480 h 668865"/>
                  <a:gd name="csX5" fmla="*/ 1078881 w 1616113"/>
                  <a:gd name="csY5" fmla="*/ 54851 h 668865"/>
                  <a:gd name="csX6" fmla="*/ 6280 w 1616113"/>
                  <a:gd name="csY6" fmla="*/ 0 h 668865"/>
                  <a:gd name="csX0" fmla="*/ 0 w 1616113"/>
                  <a:gd name="csY0" fmla="*/ 651919 h 668865"/>
                  <a:gd name="csX1" fmla="*/ 1069044 w 1616113"/>
                  <a:gd name="csY1" fmla="*/ 619713 h 668865"/>
                  <a:gd name="csX2" fmla="*/ 1371153 w 1616113"/>
                  <a:gd name="csY2" fmla="*/ 470684 h 668865"/>
                  <a:gd name="csX3" fmla="*/ 1614531 w 1616113"/>
                  <a:gd name="csY3" fmla="*/ 331265 h 668865"/>
                  <a:gd name="csX4" fmla="*/ 1352294 w 1616113"/>
                  <a:gd name="csY4" fmla="*/ 162480 h 668865"/>
                  <a:gd name="csX5" fmla="*/ 1078881 w 1616113"/>
                  <a:gd name="csY5" fmla="*/ 54851 h 668865"/>
                  <a:gd name="csX6" fmla="*/ 6280 w 1616113"/>
                  <a:gd name="csY6" fmla="*/ 0 h 668865"/>
                  <a:gd name="csX0" fmla="*/ 0 w 1614611"/>
                  <a:gd name="csY0" fmla="*/ 651919 h 659776"/>
                  <a:gd name="csX1" fmla="*/ 1069044 w 1614611"/>
                  <a:gd name="csY1" fmla="*/ 619713 h 659776"/>
                  <a:gd name="csX2" fmla="*/ 1371153 w 1614611"/>
                  <a:gd name="csY2" fmla="*/ 489605 h 659776"/>
                  <a:gd name="csX3" fmla="*/ 1614531 w 1614611"/>
                  <a:gd name="csY3" fmla="*/ 331265 h 659776"/>
                  <a:gd name="csX4" fmla="*/ 1352294 w 1614611"/>
                  <a:gd name="csY4" fmla="*/ 162480 h 659776"/>
                  <a:gd name="csX5" fmla="*/ 1078881 w 1614611"/>
                  <a:gd name="csY5" fmla="*/ 54851 h 659776"/>
                  <a:gd name="csX6" fmla="*/ 6280 w 1614611"/>
                  <a:gd name="csY6" fmla="*/ 0 h 659776"/>
                  <a:gd name="csX0" fmla="*/ 0 w 1614595"/>
                  <a:gd name="csY0" fmla="*/ 651919 h 659776"/>
                  <a:gd name="csX1" fmla="*/ 1069044 w 1614595"/>
                  <a:gd name="csY1" fmla="*/ 619713 h 659776"/>
                  <a:gd name="csX2" fmla="*/ 1371153 w 1614595"/>
                  <a:gd name="csY2" fmla="*/ 489605 h 659776"/>
                  <a:gd name="csX3" fmla="*/ 1614531 w 1614595"/>
                  <a:gd name="csY3" fmla="*/ 331265 h 659776"/>
                  <a:gd name="csX4" fmla="*/ 1352294 w 1614595"/>
                  <a:gd name="csY4" fmla="*/ 162480 h 659776"/>
                  <a:gd name="csX5" fmla="*/ 1078881 w 1614595"/>
                  <a:gd name="csY5" fmla="*/ 54851 h 659776"/>
                  <a:gd name="csX6" fmla="*/ 6280 w 1614595"/>
                  <a:gd name="csY6" fmla="*/ 0 h 659776"/>
                  <a:gd name="csX0" fmla="*/ 0 w 1614595"/>
                  <a:gd name="csY0" fmla="*/ 651919 h 663455"/>
                  <a:gd name="csX1" fmla="*/ 1010373 w 1614595"/>
                  <a:gd name="csY1" fmla="*/ 635931 h 663455"/>
                  <a:gd name="csX2" fmla="*/ 1371153 w 1614595"/>
                  <a:gd name="csY2" fmla="*/ 489605 h 663455"/>
                  <a:gd name="csX3" fmla="*/ 1614531 w 1614595"/>
                  <a:gd name="csY3" fmla="*/ 331265 h 663455"/>
                  <a:gd name="csX4" fmla="*/ 1352294 w 1614595"/>
                  <a:gd name="csY4" fmla="*/ 162480 h 663455"/>
                  <a:gd name="csX5" fmla="*/ 1078881 w 1614595"/>
                  <a:gd name="csY5" fmla="*/ 54851 h 663455"/>
                  <a:gd name="csX6" fmla="*/ 6280 w 1614595"/>
                  <a:gd name="csY6" fmla="*/ 0 h 663455"/>
                  <a:gd name="csX0" fmla="*/ 0 w 1614595"/>
                  <a:gd name="csY0" fmla="*/ 651919 h 651919"/>
                  <a:gd name="csX1" fmla="*/ 1010373 w 1614595"/>
                  <a:gd name="csY1" fmla="*/ 635931 h 651919"/>
                  <a:gd name="csX2" fmla="*/ 1371153 w 1614595"/>
                  <a:gd name="csY2" fmla="*/ 489605 h 651919"/>
                  <a:gd name="csX3" fmla="*/ 1614531 w 1614595"/>
                  <a:gd name="csY3" fmla="*/ 331265 h 651919"/>
                  <a:gd name="csX4" fmla="*/ 1352294 w 1614595"/>
                  <a:gd name="csY4" fmla="*/ 162480 h 651919"/>
                  <a:gd name="csX5" fmla="*/ 1078881 w 1614595"/>
                  <a:gd name="csY5" fmla="*/ 54851 h 651919"/>
                  <a:gd name="csX6" fmla="*/ 6280 w 1614595"/>
                  <a:gd name="csY6" fmla="*/ 0 h 651919"/>
                  <a:gd name="csX0" fmla="*/ 0 w 1614595"/>
                  <a:gd name="csY0" fmla="*/ 662731 h 662731"/>
                  <a:gd name="csX1" fmla="*/ 1010373 w 1614595"/>
                  <a:gd name="csY1" fmla="*/ 646743 h 662731"/>
                  <a:gd name="csX2" fmla="*/ 1371153 w 1614595"/>
                  <a:gd name="csY2" fmla="*/ 500417 h 662731"/>
                  <a:gd name="csX3" fmla="*/ 1614531 w 1614595"/>
                  <a:gd name="csY3" fmla="*/ 342077 h 662731"/>
                  <a:gd name="csX4" fmla="*/ 1352294 w 1614595"/>
                  <a:gd name="csY4" fmla="*/ 173292 h 662731"/>
                  <a:gd name="csX5" fmla="*/ 1078881 w 1614595"/>
                  <a:gd name="csY5" fmla="*/ 65663 h 662731"/>
                  <a:gd name="csX6" fmla="*/ 14103 w 1614595"/>
                  <a:gd name="csY6" fmla="*/ 0 h 662731"/>
                  <a:gd name="csX0" fmla="*/ 0 w 1614573"/>
                  <a:gd name="csY0" fmla="*/ 662731 h 662731"/>
                  <a:gd name="csX1" fmla="*/ 1010373 w 1614573"/>
                  <a:gd name="csY1" fmla="*/ 646743 h 662731"/>
                  <a:gd name="csX2" fmla="*/ 1371153 w 1614573"/>
                  <a:gd name="csY2" fmla="*/ 500417 h 662731"/>
                  <a:gd name="csX3" fmla="*/ 1614531 w 1614573"/>
                  <a:gd name="csY3" fmla="*/ 342077 h 662731"/>
                  <a:gd name="csX4" fmla="*/ 1355918 w 1614573"/>
                  <a:gd name="csY4" fmla="*/ 168541 h 662731"/>
                  <a:gd name="csX5" fmla="*/ 1078881 w 1614573"/>
                  <a:gd name="csY5" fmla="*/ 65663 h 662731"/>
                  <a:gd name="csX6" fmla="*/ 14103 w 1614573"/>
                  <a:gd name="csY6" fmla="*/ 0 h 662731"/>
                  <a:gd name="csX0" fmla="*/ 0 w 1614573"/>
                  <a:gd name="csY0" fmla="*/ 662731 h 662731"/>
                  <a:gd name="csX1" fmla="*/ 1010373 w 1614573"/>
                  <a:gd name="csY1" fmla="*/ 646743 h 662731"/>
                  <a:gd name="csX2" fmla="*/ 1371153 w 1614573"/>
                  <a:gd name="csY2" fmla="*/ 500417 h 662731"/>
                  <a:gd name="csX3" fmla="*/ 1614531 w 1614573"/>
                  <a:gd name="csY3" fmla="*/ 342077 h 662731"/>
                  <a:gd name="csX4" fmla="*/ 1355918 w 1614573"/>
                  <a:gd name="csY4" fmla="*/ 168541 h 662731"/>
                  <a:gd name="csX5" fmla="*/ 1078881 w 1614573"/>
                  <a:gd name="csY5" fmla="*/ 65663 h 662731"/>
                  <a:gd name="csX6" fmla="*/ 14103 w 1614573"/>
                  <a:gd name="csY6" fmla="*/ 0 h 662731"/>
                  <a:gd name="csX0" fmla="*/ 0 w 1614573"/>
                  <a:gd name="csY0" fmla="*/ 662731 h 662731"/>
                  <a:gd name="csX1" fmla="*/ 1010373 w 1614573"/>
                  <a:gd name="csY1" fmla="*/ 646743 h 662731"/>
                  <a:gd name="csX2" fmla="*/ 1371153 w 1614573"/>
                  <a:gd name="csY2" fmla="*/ 500417 h 662731"/>
                  <a:gd name="csX3" fmla="*/ 1614531 w 1614573"/>
                  <a:gd name="csY3" fmla="*/ 342077 h 662731"/>
                  <a:gd name="csX4" fmla="*/ 1355918 w 1614573"/>
                  <a:gd name="csY4" fmla="*/ 168541 h 662731"/>
                  <a:gd name="csX5" fmla="*/ 1078881 w 1614573"/>
                  <a:gd name="csY5" fmla="*/ 65663 h 662731"/>
                  <a:gd name="csX6" fmla="*/ 14103 w 1614573"/>
                  <a:gd name="csY6" fmla="*/ 0 h 662731"/>
                  <a:gd name="csX0" fmla="*/ 0 w 1614573"/>
                  <a:gd name="csY0" fmla="*/ 662731 h 662731"/>
                  <a:gd name="csX1" fmla="*/ 1010373 w 1614573"/>
                  <a:gd name="csY1" fmla="*/ 646743 h 662731"/>
                  <a:gd name="csX2" fmla="*/ 1371153 w 1614573"/>
                  <a:gd name="csY2" fmla="*/ 507543 h 662731"/>
                  <a:gd name="csX3" fmla="*/ 1614531 w 1614573"/>
                  <a:gd name="csY3" fmla="*/ 342077 h 662731"/>
                  <a:gd name="csX4" fmla="*/ 1355918 w 1614573"/>
                  <a:gd name="csY4" fmla="*/ 168541 h 662731"/>
                  <a:gd name="csX5" fmla="*/ 1078881 w 1614573"/>
                  <a:gd name="csY5" fmla="*/ 65663 h 662731"/>
                  <a:gd name="csX6" fmla="*/ 14103 w 1614573"/>
                  <a:gd name="csY6" fmla="*/ 0 h 662731"/>
                  <a:gd name="csX0" fmla="*/ 0 w 1614653"/>
                  <a:gd name="csY0" fmla="*/ 662731 h 662731"/>
                  <a:gd name="csX1" fmla="*/ 1010373 w 1614653"/>
                  <a:gd name="csY1" fmla="*/ 646743 h 662731"/>
                  <a:gd name="csX2" fmla="*/ 1371153 w 1614653"/>
                  <a:gd name="csY2" fmla="*/ 507543 h 662731"/>
                  <a:gd name="csX3" fmla="*/ 1614531 w 1614653"/>
                  <a:gd name="csY3" fmla="*/ 342077 h 662731"/>
                  <a:gd name="csX4" fmla="*/ 1355918 w 1614653"/>
                  <a:gd name="csY4" fmla="*/ 168541 h 662731"/>
                  <a:gd name="csX5" fmla="*/ 1078881 w 1614653"/>
                  <a:gd name="csY5" fmla="*/ 65663 h 662731"/>
                  <a:gd name="csX6" fmla="*/ 14103 w 1614653"/>
                  <a:gd name="csY6" fmla="*/ 0 h 662731"/>
                  <a:gd name="csX0" fmla="*/ 21492 w 1636145"/>
                  <a:gd name="csY0" fmla="*/ 693314 h 693314"/>
                  <a:gd name="csX1" fmla="*/ 1031865 w 1636145"/>
                  <a:gd name="csY1" fmla="*/ 677326 h 693314"/>
                  <a:gd name="csX2" fmla="*/ 1392645 w 1636145"/>
                  <a:gd name="csY2" fmla="*/ 538126 h 693314"/>
                  <a:gd name="csX3" fmla="*/ 1636023 w 1636145"/>
                  <a:gd name="csY3" fmla="*/ 372660 h 693314"/>
                  <a:gd name="csX4" fmla="*/ 1377410 w 1636145"/>
                  <a:gd name="csY4" fmla="*/ 199124 h 693314"/>
                  <a:gd name="csX5" fmla="*/ 1100373 w 1636145"/>
                  <a:gd name="csY5" fmla="*/ 96246 h 693314"/>
                  <a:gd name="csX6" fmla="*/ 0 w 1636145"/>
                  <a:gd name="csY6" fmla="*/ 0 h 693314"/>
                  <a:gd name="csX0" fmla="*/ 21492 w 1636145"/>
                  <a:gd name="csY0" fmla="*/ 693314 h 693314"/>
                  <a:gd name="csX1" fmla="*/ 1031865 w 1636145"/>
                  <a:gd name="csY1" fmla="*/ 677326 h 693314"/>
                  <a:gd name="csX2" fmla="*/ 1392645 w 1636145"/>
                  <a:gd name="csY2" fmla="*/ 538126 h 693314"/>
                  <a:gd name="csX3" fmla="*/ 1636023 w 1636145"/>
                  <a:gd name="csY3" fmla="*/ 372660 h 693314"/>
                  <a:gd name="csX4" fmla="*/ 1377410 w 1636145"/>
                  <a:gd name="csY4" fmla="*/ 199124 h 693314"/>
                  <a:gd name="csX5" fmla="*/ 1100373 w 1636145"/>
                  <a:gd name="csY5" fmla="*/ 96246 h 693314"/>
                  <a:gd name="csX6" fmla="*/ 0 w 1636145"/>
                  <a:gd name="csY6" fmla="*/ 0 h 693314"/>
                  <a:gd name="csX0" fmla="*/ 21492 w 1636145"/>
                  <a:gd name="csY0" fmla="*/ 723897 h 723897"/>
                  <a:gd name="csX1" fmla="*/ 1031865 w 1636145"/>
                  <a:gd name="csY1" fmla="*/ 677326 h 723897"/>
                  <a:gd name="csX2" fmla="*/ 1392645 w 1636145"/>
                  <a:gd name="csY2" fmla="*/ 538126 h 723897"/>
                  <a:gd name="csX3" fmla="*/ 1636023 w 1636145"/>
                  <a:gd name="csY3" fmla="*/ 372660 h 723897"/>
                  <a:gd name="csX4" fmla="*/ 1377410 w 1636145"/>
                  <a:gd name="csY4" fmla="*/ 199124 h 723897"/>
                  <a:gd name="csX5" fmla="*/ 1100373 w 1636145"/>
                  <a:gd name="csY5" fmla="*/ 96246 h 723897"/>
                  <a:gd name="csX6" fmla="*/ 0 w 1636145"/>
                  <a:gd name="csY6" fmla="*/ 0 h 723897"/>
                  <a:gd name="csX0" fmla="*/ 21492 w 1636145"/>
                  <a:gd name="csY0" fmla="*/ 723897 h 723897"/>
                  <a:gd name="csX1" fmla="*/ 1031865 w 1636145"/>
                  <a:gd name="csY1" fmla="*/ 677326 h 723897"/>
                  <a:gd name="csX2" fmla="*/ 1392645 w 1636145"/>
                  <a:gd name="csY2" fmla="*/ 538126 h 723897"/>
                  <a:gd name="csX3" fmla="*/ 1636023 w 1636145"/>
                  <a:gd name="csY3" fmla="*/ 372660 h 723897"/>
                  <a:gd name="csX4" fmla="*/ 1377410 w 1636145"/>
                  <a:gd name="csY4" fmla="*/ 199124 h 723897"/>
                  <a:gd name="csX5" fmla="*/ 1100373 w 1636145"/>
                  <a:gd name="csY5" fmla="*/ 96246 h 723897"/>
                  <a:gd name="csX6" fmla="*/ 0 w 1636145"/>
                  <a:gd name="csY6" fmla="*/ 0 h 7238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1636145" h="723897">
                    <a:moveTo>
                      <a:pt x="21492" y="723897"/>
                    </a:moveTo>
                    <a:cubicBezTo>
                      <a:pt x="377002" y="718440"/>
                      <a:pt x="803340" y="708288"/>
                      <a:pt x="1031865" y="677326"/>
                    </a:cubicBezTo>
                    <a:cubicBezTo>
                      <a:pt x="1260391" y="646364"/>
                      <a:pt x="1349573" y="598452"/>
                      <a:pt x="1392645" y="538126"/>
                    </a:cubicBezTo>
                    <a:cubicBezTo>
                      <a:pt x="1603222" y="569621"/>
                      <a:pt x="1638562" y="429160"/>
                      <a:pt x="1636023" y="372660"/>
                    </a:cubicBezTo>
                    <a:cubicBezTo>
                      <a:pt x="1633484" y="316160"/>
                      <a:pt x="1579130" y="194612"/>
                      <a:pt x="1377410" y="199124"/>
                    </a:cubicBezTo>
                    <a:cubicBezTo>
                      <a:pt x="1289027" y="153001"/>
                      <a:pt x="1335139" y="140445"/>
                      <a:pt x="1100373" y="96246"/>
                    </a:cubicBezTo>
                    <a:cubicBezTo>
                      <a:pt x="865607" y="52047"/>
                      <a:pt x="385570" y="26682"/>
                      <a:pt x="0" y="0"/>
                    </a:cubicBezTo>
                  </a:path>
                </a:pathLst>
              </a:custGeom>
              <a:noFill/>
              <a:ln w="19050">
                <a:solidFill>
                  <a:srgbClr val="FF00FF"/>
                </a:solidFill>
                <a:prstDash val="lg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/>
                <a:endParaRPr lang="en-GB" sz="1350" b="1" dirty="0">
                  <a:solidFill>
                    <a:prstClr val="white"/>
                  </a:solidFill>
                  <a:latin typeface="Aptos" panose="02110004020202020204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54A196F-3CDE-B9F2-3DB3-35223E086F89}"/>
                </a:ext>
              </a:extLst>
            </p:cNvPr>
            <p:cNvSpPr txBox="1"/>
            <p:nvPr/>
          </p:nvSpPr>
          <p:spPr>
            <a:xfrm>
              <a:off x="6007164" y="4451244"/>
              <a:ext cx="2282223" cy="3000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defTabSz="685800"/>
              <a:r>
                <a:rPr lang="en-GB" sz="1350" dirty="0">
                  <a:solidFill>
                    <a:prstClr val="black"/>
                  </a:solidFill>
                  <a:latin typeface="Aptos" panose="02110004020202020204"/>
                </a:rPr>
                <a:t>Day-night axis      (Rp) </a:t>
              </a:r>
              <a:endParaRPr lang="en-GB" sz="1350" baseline="30000" dirty="0">
                <a:solidFill>
                  <a:prstClr val="black"/>
                </a:solidFill>
                <a:latin typeface="Aptos" panose="02110004020202020204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B6706AB-5DB8-53F5-EA66-A138F34A0718}"/>
                </a:ext>
              </a:extLst>
            </p:cNvPr>
            <p:cNvSpPr txBox="1"/>
            <p:nvPr/>
          </p:nvSpPr>
          <p:spPr>
            <a:xfrm rot="16200000">
              <a:off x="3966323" y="2824109"/>
              <a:ext cx="1700146" cy="30008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defTabSz="685800"/>
              <a:r>
                <a:rPr lang="en-GB" sz="1350" dirty="0">
                  <a:solidFill>
                    <a:prstClr val="black"/>
                  </a:solidFill>
                  <a:latin typeface="Aptos" panose="02110004020202020204"/>
                </a:rPr>
                <a:t>Polar axis      (Rp) </a:t>
              </a:r>
              <a:endParaRPr lang="en-GB" sz="1350" baseline="30000" dirty="0">
                <a:solidFill>
                  <a:prstClr val="black"/>
                </a:solidFill>
                <a:latin typeface="Aptos" panose="02110004020202020204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2390EDA2-CDD7-B813-12BF-8F8FA9C3E3DA}"/>
                </a:ext>
              </a:extLst>
            </p:cNvPr>
            <p:cNvSpPr txBox="1"/>
            <p:nvPr/>
          </p:nvSpPr>
          <p:spPr>
            <a:xfrm flipH="1">
              <a:off x="5245070" y="1844368"/>
              <a:ext cx="3596354" cy="231089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tIns="0" bIns="0" rtlCol="0">
              <a:spAutoFit/>
            </a:bodyPr>
            <a:lstStyle/>
            <a:p>
              <a:pPr defTabSz="685800">
                <a:lnSpc>
                  <a:spcPts val="1875"/>
                </a:lnSpc>
              </a:pPr>
              <a:r>
                <a:rPr lang="en-GB" sz="1500" dirty="0">
                  <a:solidFill>
                    <a:prstClr val="black"/>
                  </a:solidFill>
                  <a:latin typeface="Neutraface Text Light" panose="02000600050000020004" pitchFamily="50" charset="0"/>
                </a:rPr>
                <a:t>(c) HAT-P-11 b  magnetic field                                                  </a:t>
              </a:r>
            </a:p>
          </p:txBody>
        </p:sp>
      </p:grpSp>
      <p:pic>
        <p:nvPicPr>
          <p:cNvPr id="33" name="Picture 55" descr="Device-white">
            <a:extLst>
              <a:ext uri="{FF2B5EF4-FFF2-40B4-BE49-F238E27FC236}">
                <a16:creationId xmlns:a16="http://schemas.microsoft.com/office/drawing/2014/main" id="{E18C42C6-7C39-7677-CAA2-01E21B7D3B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402375" y="313078"/>
            <a:ext cx="1436825" cy="42173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" name="Group 3">
            <a:extLst>
              <a:ext uri="{FF2B5EF4-FFF2-40B4-BE49-F238E27FC236}">
                <a16:creationId xmlns:a16="http://schemas.microsoft.com/office/drawing/2014/main" id="{284F00E1-613B-E0D4-A19A-807694FADC1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81000" y="152400"/>
            <a:ext cx="8458200" cy="746084"/>
            <a:chOff x="240" y="96"/>
            <a:chExt cx="5328" cy="851"/>
          </a:xfrm>
          <a:gradFill>
            <a:gsLst>
              <a:gs pos="0">
                <a:srgbClr val="2DB8B5"/>
              </a:gs>
              <a:gs pos="98000">
                <a:srgbClr val="CC0066"/>
              </a:gs>
            </a:gsLst>
            <a:lin ang="0" scaled="1"/>
          </a:gradFill>
        </p:grpSpPr>
        <p:sp>
          <p:nvSpPr>
            <p:cNvPr id="64" name="Rectangle 4">
              <a:extLst>
                <a:ext uri="{FF2B5EF4-FFF2-40B4-BE49-F238E27FC236}">
                  <a16:creationId xmlns:a16="http://schemas.microsoft.com/office/drawing/2014/main" id="{4DF19128-E4F9-7C42-79AA-4C8F385E6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79" name="Rectangle 5">
              <a:extLst>
                <a:ext uri="{FF2B5EF4-FFF2-40B4-BE49-F238E27FC236}">
                  <a16:creationId xmlns:a16="http://schemas.microsoft.com/office/drawing/2014/main" id="{1190EA80-45B9-9969-A0F5-AD090C777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82" name="Subtitle 2">
            <a:extLst>
              <a:ext uri="{FF2B5EF4-FFF2-40B4-BE49-F238E27FC236}">
                <a16:creationId xmlns:a16="http://schemas.microsoft.com/office/drawing/2014/main" id="{19BBDBFE-36AA-1D63-F6DB-473CD07043A3}"/>
              </a:ext>
            </a:extLst>
          </p:cNvPr>
          <p:cNvSpPr txBox="1">
            <a:spLocks/>
          </p:cNvSpPr>
          <p:nvPr/>
        </p:nvSpPr>
        <p:spPr bwMode="auto">
          <a:xfrm>
            <a:off x="330867" y="343062"/>
            <a:ext cx="6978244" cy="54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marL="0" marR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Tx/>
              <a:buNone/>
              <a:tabLst/>
              <a:defRPr sz="20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54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63656A"/>
              </a:buClr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2pPr>
            <a:lvl3pPr marL="90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•"/>
              <a:tabLst/>
              <a:defRPr sz="2000" baseline="0">
                <a:solidFill>
                  <a:schemeClr val="tx2"/>
                </a:solidFill>
                <a:latin typeface="+mn-lt"/>
              </a:defRPr>
            </a:lvl3pPr>
            <a:lvl4pPr marL="126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&gt;"/>
              <a:tabLst/>
              <a:defRPr sz="2000" baseline="0">
                <a:solidFill>
                  <a:schemeClr val="tx2"/>
                </a:solidFill>
                <a:latin typeface="+mn-lt"/>
              </a:defRPr>
            </a:lvl4pPr>
            <a:lvl5pPr marL="1620000" marR="0" indent="-1800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 typeface="Effra" panose="020B0603020203020204" pitchFamily="34" charset="0"/>
              <a:buChar char="-"/>
              <a:tabLst/>
              <a:defRPr sz="2000" baseline="0">
                <a:solidFill>
                  <a:schemeClr val="tx2"/>
                </a:solidFill>
                <a:latin typeface="+mn-lt"/>
              </a:defRPr>
            </a:lvl5pPr>
            <a:lvl6pPr marL="25146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eaLnBrk="1" fontAlgn="base" hangingPunct="1">
              <a:lnSpc>
                <a:spcPct val="110000"/>
              </a:lnSpc>
              <a:spcBef>
                <a:spcPct val="10000"/>
              </a:spcBef>
              <a:spcAft>
                <a:spcPct val="0"/>
              </a:spcAft>
              <a:buClr>
                <a:schemeClr val="tx2"/>
              </a:buClr>
              <a:buFont typeface="Effra" pitchFamily="2" charset="0"/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3800"/>
              </a:lnSpc>
              <a:spcBef>
                <a:spcPct val="20000"/>
              </a:spcBef>
              <a:spcAft>
                <a:spcPct val="0"/>
              </a:spcAft>
              <a:buClr>
                <a:srgbClr val="D2002E"/>
              </a:buClr>
              <a:buSzTx/>
              <a:buFontTx/>
              <a:buNone/>
              <a:tabLst/>
              <a:defRPr/>
            </a:pPr>
            <a:r>
              <a:rPr kumimoji="0" lang="en-GB" sz="40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Neutraface Text Bold" panose="02000800040000020004" pitchFamily="50" charset="0"/>
                <a:ea typeface="+mn-ea"/>
                <a:cs typeface="Arial" panose="020B0604020202020204" pitchFamily="34" charset="0"/>
              </a:rPr>
              <a:t>Exoplanets </a:t>
            </a:r>
            <a:r>
              <a:rPr lang="en-GB" sz="4000" kern="0" dirty="0">
                <a:solidFill>
                  <a:schemeClr val="tx1"/>
                </a:solidFill>
                <a:latin typeface="Neutraface Text Bold" panose="02000800040000020004" pitchFamily="50" charset="0"/>
                <a:cs typeface="Arial" panose="020B0604020202020204" pitchFamily="34" charset="0"/>
              </a:rPr>
              <a:t>&amp; Earth</a:t>
            </a:r>
            <a:endParaRPr kumimoji="0" lang="en-GB" sz="4000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Neutraface Text Bold" panose="02000800040000020004" pitchFamily="50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2F6DB2-6184-06BF-46B7-3121F3EE0DAF}"/>
              </a:ext>
            </a:extLst>
          </p:cNvPr>
          <p:cNvSpPr txBox="1"/>
          <p:nvPr/>
        </p:nvSpPr>
        <p:spPr>
          <a:xfrm>
            <a:off x="806362" y="6208217"/>
            <a:ext cx="36867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dirty="0">
                <a:latin typeface="Neutraface Text Light" panose="02000600050000020004" pitchFamily="50" charset="0"/>
              </a:rPr>
              <a:t>Lockwood, JGR, 2023, doi: </a:t>
            </a:r>
            <a:r>
              <a:rPr lang="en-US" u="sng" dirty="0">
                <a:solidFill>
                  <a:srgbClr val="0070C0"/>
                </a:solidFill>
                <a:latin typeface="Neutraface Text Light" panose="02000600050000020004" pitchFamily="50" charset="0"/>
              </a:rPr>
              <a:t>10.1029/2023JA031671</a:t>
            </a:r>
          </a:p>
          <a:p>
            <a:endParaRPr lang="en-GB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76B34E3-C41A-5B2D-41D0-FBC8E6D5810B}"/>
              </a:ext>
            </a:extLst>
          </p:cNvPr>
          <p:cNvSpPr txBox="1"/>
          <p:nvPr/>
        </p:nvSpPr>
        <p:spPr>
          <a:xfrm>
            <a:off x="4939302" y="6197872"/>
            <a:ext cx="38998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dirty="0">
                <a:latin typeface="Neutraface Text Light" panose="02000600050000020004" pitchFamily="50" charset="0"/>
              </a:rPr>
              <a:t>Ben-</a:t>
            </a:r>
            <a:r>
              <a:rPr lang="en-US" dirty="0" err="1">
                <a:latin typeface="Neutraface Text Light" panose="02000600050000020004" pitchFamily="50" charset="0"/>
              </a:rPr>
              <a:t>Jaffel</a:t>
            </a:r>
            <a:r>
              <a:rPr lang="en-US" dirty="0">
                <a:latin typeface="Neutraface Text Light" panose="02000600050000020004" pitchFamily="50" charset="0"/>
              </a:rPr>
              <a:t> et al., Nature Astron. (2022) doi: </a:t>
            </a:r>
            <a:r>
              <a:rPr lang="en-US" u="sng" dirty="0">
                <a:solidFill>
                  <a:srgbClr val="0070C0"/>
                </a:solidFill>
                <a:latin typeface="Neutraface Text Light" panose="02000600050000020004" pitchFamily="50" charset="0"/>
              </a:rPr>
              <a:t>10.1038/s41550-021-01505-x</a:t>
            </a:r>
          </a:p>
          <a:p>
            <a:endParaRPr lang="en-GB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2C684C8-B5CF-B537-F604-51F8AC78E645}"/>
              </a:ext>
            </a:extLst>
          </p:cNvPr>
          <p:cNvSpPr txBox="1"/>
          <p:nvPr/>
        </p:nvSpPr>
        <p:spPr>
          <a:xfrm>
            <a:off x="4916890" y="3931393"/>
            <a:ext cx="4352002" cy="2404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  <a:spcAft>
                <a:spcPts val="300"/>
              </a:spcAft>
            </a:pPr>
            <a:r>
              <a:rPr lang="en-GB" sz="20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   </a:t>
            </a:r>
            <a:r>
              <a:rPr lang="en-GB" dirty="0">
                <a:latin typeface="Neutraface Text Bold" panose="02000800040000020004" pitchFamily="50" charset="0"/>
                <a:sym typeface="Wingdings 3" panose="05040102010807070707" pitchFamily="18" charset="2"/>
              </a:rPr>
              <a:t>Based on pressure balance, magnetopause location and flux defined as open</a:t>
            </a:r>
          </a:p>
          <a:p>
            <a:pPr>
              <a:lnSpc>
                <a:spcPts val="1800"/>
              </a:lnSpc>
              <a:spcBef>
                <a:spcPts val="1200"/>
              </a:spcBef>
              <a:spcAft>
                <a:spcPts val="300"/>
              </a:spcAft>
            </a:pPr>
            <a:r>
              <a:rPr lang="en-GB" sz="20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  </a:t>
            </a:r>
            <a:r>
              <a:rPr lang="en-GB" sz="2000" dirty="0">
                <a:latin typeface="Neutraface Text Bold" panose="02000800040000020004" pitchFamily="50" charset="0"/>
                <a:sym typeface="Wingdings 3" panose="05040102010807070707" pitchFamily="18" charset="2"/>
              </a:rPr>
              <a:t>Assumes a planet-centric dipole  intrinsic magnetic field </a:t>
            </a:r>
          </a:p>
          <a:p>
            <a:pPr>
              <a:lnSpc>
                <a:spcPts val="1800"/>
              </a:lnSpc>
              <a:spcBef>
                <a:spcPts val="1200"/>
              </a:spcBef>
              <a:spcAft>
                <a:spcPts val="300"/>
              </a:spcAft>
            </a:pPr>
            <a:r>
              <a:rPr lang="en-GB" sz="2000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</a:t>
            </a:r>
            <a:r>
              <a:rPr lang="en-GB" dirty="0">
                <a:solidFill>
                  <a:srgbClr val="CC0099"/>
                </a:solidFill>
                <a:latin typeface="Neutraface Text Bold" panose="02000800040000020004" pitchFamily="50" charset="0"/>
                <a:sym typeface="Wingdings 3" panose="05040102010807070707" pitchFamily="18" charset="2"/>
              </a:rPr>
              <a:t>  </a:t>
            </a:r>
            <a:r>
              <a:rPr lang="en-GB" dirty="0">
                <a:latin typeface="Neutraface Text Bold" panose="02000800040000020004" pitchFamily="50" charset="0"/>
                <a:sym typeface="Wingdings 3" panose="05040102010807070707" pitchFamily="18" charset="2"/>
              </a:rPr>
              <a:t>Could determine field form with SKA data! Could see paleo- field reversals and their magnetospheric effects!!!</a:t>
            </a:r>
            <a:endParaRPr lang="en-GB" dirty="0">
              <a:latin typeface="Neutraface Text Bold" panose="02000800040000020004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968870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68B8E4-152B-6401-F846-26D6C107D4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2408CCA-239E-A332-55C7-ECDA904B2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036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CCCC2C25-0BEC-B3A1-941E-294CC646B187}"/>
              </a:ext>
            </a:extLst>
          </p:cNvPr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grpSp>
        <p:nvGrpSpPr>
          <p:cNvPr id="269315" name="Group 3">
            <a:extLst>
              <a:ext uri="{FF2B5EF4-FFF2-40B4-BE49-F238E27FC236}">
                <a16:creationId xmlns:a16="http://schemas.microsoft.com/office/drawing/2014/main" id="{2B6485D3-6AC2-5DEC-6608-621FDB3974F2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152400"/>
            <a:ext cx="8458200" cy="1350963"/>
            <a:chOff x="240" y="96"/>
            <a:chExt cx="5328" cy="851"/>
          </a:xfrm>
        </p:grpSpPr>
        <p:sp>
          <p:nvSpPr>
            <p:cNvPr id="10269" name="Rectangle 4">
              <a:extLst>
                <a:ext uri="{FF2B5EF4-FFF2-40B4-BE49-F238E27FC236}">
                  <a16:creationId xmlns:a16="http://schemas.microsoft.com/office/drawing/2014/main" id="{3711D965-BF3E-A199-E4AA-BD9AB616F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6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  <p:sp>
          <p:nvSpPr>
            <p:cNvPr id="10270" name="Rectangle 5">
              <a:extLst>
                <a:ext uri="{FF2B5EF4-FFF2-40B4-BE49-F238E27FC236}">
                  <a16:creationId xmlns:a16="http://schemas.microsoft.com/office/drawing/2014/main" id="{9F0A78B4-48C3-61BB-86AE-7D9F260B4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" y="912"/>
              <a:ext cx="5328" cy="35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ヒラギノ角ゴ Pro W3" pitchFamily="84" charset="-128"/>
                <a:cs typeface="+mn-cs"/>
              </a:endParaRP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F7586C32-B161-D521-9E30-60D15FBC2360}"/>
              </a:ext>
            </a:extLst>
          </p:cNvPr>
          <p:cNvSpPr/>
          <p:nvPr/>
        </p:nvSpPr>
        <p:spPr>
          <a:xfrm>
            <a:off x="7004957" y="6466114"/>
            <a:ext cx="2139043" cy="391886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3B228C4-0DE6-22BE-8D9E-FD1E558E20EB}"/>
              </a:ext>
            </a:extLst>
          </p:cNvPr>
          <p:cNvSpPr/>
          <p:nvPr/>
        </p:nvSpPr>
        <p:spPr>
          <a:xfrm>
            <a:off x="8074478" y="4683760"/>
            <a:ext cx="541202" cy="721360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algn="ctr"/>
            <a:endParaRPr lang="en-GB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11C2D61-AA67-6EE8-18A5-23659CF1CA31}"/>
              </a:ext>
            </a:extLst>
          </p:cNvPr>
          <p:cNvSpPr txBox="1"/>
          <p:nvPr/>
        </p:nvSpPr>
        <p:spPr>
          <a:xfrm>
            <a:off x="558882" y="6260354"/>
            <a:ext cx="82089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(@ First International Symposium on Space Climate ICS1, Oulu, </a:t>
            </a:r>
            <a:r>
              <a:rPr lang="en-US" altLang="en-US" dirty="0">
                <a:solidFill>
                  <a:srgbClr val="080808"/>
                </a:solidFill>
                <a:latin typeface="Arial" pitchFamily="34" charset="0"/>
              </a:rPr>
              <a:t>22</a:t>
            </a:r>
            <a:r>
              <a:rPr lang="en-US" altLang="en-US" baseline="30000" dirty="0">
                <a:solidFill>
                  <a:srgbClr val="080808"/>
                </a:solidFill>
                <a:latin typeface="Arial" pitchFamily="34" charset="0"/>
              </a:rPr>
              <a:t>nd</a:t>
            </a:r>
            <a:r>
              <a:rPr lang="en-US" altLang="en-US" dirty="0">
                <a:solidFill>
                  <a:srgbClr val="080808"/>
                </a:solidFill>
                <a:latin typeface="Arial" pitchFamily="34" charset="0"/>
              </a:rPr>
              <a:t> June 2004</a:t>
            </a:r>
            <a:r>
              <a:rPr lang="en-US" dirty="0"/>
              <a:t>)</a:t>
            </a:r>
            <a:endParaRPr lang="en-GB" dirty="0">
              <a:solidFill>
                <a:schemeClr val="tx2"/>
              </a:solidFill>
              <a:latin typeface="+mn-lt"/>
            </a:endParaRPr>
          </a:p>
        </p:txBody>
      </p:sp>
      <p:pic>
        <p:nvPicPr>
          <p:cNvPr id="16" name="Picture 55" descr="Device-white">
            <a:extLst>
              <a:ext uri="{FF2B5EF4-FFF2-40B4-BE49-F238E27FC236}">
                <a16:creationId xmlns:a16="http://schemas.microsoft.com/office/drawing/2014/main" id="{057A1FAB-1BD5-D5A6-CC26-569901835B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hidden">
          <a:xfrm>
            <a:off x="7643814" y="276894"/>
            <a:ext cx="1184275" cy="387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Picture 30" descr="No photo description available.">
            <a:extLst>
              <a:ext uri="{FF2B5EF4-FFF2-40B4-BE49-F238E27FC236}">
                <a16:creationId xmlns:a16="http://schemas.microsoft.com/office/drawing/2014/main" id="{60E35E68-D662-DC0D-3D88-33AE8BAFB34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" t="34679" r="61404"/>
          <a:stretch>
            <a:fillRect/>
          </a:stretch>
        </p:blipFill>
        <p:spPr>
          <a:xfrm>
            <a:off x="243244" y="1811055"/>
            <a:ext cx="2731095" cy="4376459"/>
          </a:xfrm>
          <a:prstGeom prst="rect">
            <a:avLst/>
          </a:prstGeom>
        </p:spPr>
      </p:pic>
      <p:grpSp>
        <p:nvGrpSpPr>
          <p:cNvPr id="42" name="Group 41">
            <a:extLst>
              <a:ext uri="{FF2B5EF4-FFF2-40B4-BE49-F238E27FC236}">
                <a16:creationId xmlns:a16="http://schemas.microsoft.com/office/drawing/2014/main" id="{F4520DFC-172C-FB6F-1D50-CCF574E2D1CB}"/>
              </a:ext>
            </a:extLst>
          </p:cNvPr>
          <p:cNvGrpSpPr/>
          <p:nvPr/>
        </p:nvGrpSpPr>
        <p:grpSpPr>
          <a:xfrm>
            <a:off x="507487" y="4860159"/>
            <a:ext cx="154270" cy="243352"/>
            <a:chOff x="7035417" y="5197738"/>
            <a:chExt cx="161275" cy="246298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CBAC4656-96ED-234D-6E96-8F7C8C63D27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33CC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D2D35E89-42B4-72F9-C815-8D81793B3BDD}"/>
                </a:ext>
              </a:extLst>
            </p:cNvPr>
            <p:cNvSpPr/>
            <p:nvPr/>
          </p:nvSpPr>
          <p:spPr>
            <a:xfrm>
              <a:off x="7089146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9DC6A361-5BF7-6071-144A-E2C9732F52B3}"/>
              </a:ext>
            </a:extLst>
          </p:cNvPr>
          <p:cNvGrpSpPr/>
          <p:nvPr/>
        </p:nvGrpSpPr>
        <p:grpSpPr>
          <a:xfrm>
            <a:off x="2368708" y="2341668"/>
            <a:ext cx="154270" cy="243352"/>
            <a:chOff x="7035417" y="5197738"/>
            <a:chExt cx="161275" cy="246298"/>
          </a:xfrm>
        </p:grpSpPr>
        <p:sp>
          <p:nvSpPr>
            <p:cNvPr id="59" name="Freeform 80">
              <a:extLst>
                <a:ext uri="{FF2B5EF4-FFF2-40B4-BE49-F238E27FC236}">
                  <a16:creationId xmlns:a16="http://schemas.microsoft.com/office/drawing/2014/main" id="{F640CA82-0EC8-316E-C495-BD3650F54C7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F95F3A26-62A8-7770-BE33-BF644EBB3D57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B71F9008-4ADC-E535-5A11-C789787A7DA5}"/>
              </a:ext>
            </a:extLst>
          </p:cNvPr>
          <p:cNvGrpSpPr/>
          <p:nvPr/>
        </p:nvGrpSpPr>
        <p:grpSpPr>
          <a:xfrm>
            <a:off x="1578373" y="3969704"/>
            <a:ext cx="154270" cy="243352"/>
            <a:chOff x="7035417" y="5197738"/>
            <a:chExt cx="161275" cy="246298"/>
          </a:xfrm>
        </p:grpSpPr>
        <p:sp>
          <p:nvSpPr>
            <p:cNvPr id="57" name="Freeform 73">
              <a:extLst>
                <a:ext uri="{FF2B5EF4-FFF2-40B4-BE49-F238E27FC236}">
                  <a16:creationId xmlns:a16="http://schemas.microsoft.com/office/drawing/2014/main" id="{E34DE4AD-7908-5A9B-64CA-C64277BFAC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1CA07B39-9FB0-948B-08A7-6FFA802FC762}"/>
                </a:ext>
              </a:extLst>
            </p:cNvPr>
            <p:cNvSpPr/>
            <p:nvPr/>
          </p:nvSpPr>
          <p:spPr>
            <a:xfrm>
              <a:off x="7086425" y="5245524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310BFD8A-E201-8A8B-1A17-73F2E65D155E}"/>
              </a:ext>
            </a:extLst>
          </p:cNvPr>
          <p:cNvGrpSpPr/>
          <p:nvPr/>
        </p:nvGrpSpPr>
        <p:grpSpPr>
          <a:xfrm>
            <a:off x="1702062" y="3448517"/>
            <a:ext cx="154270" cy="243352"/>
            <a:chOff x="7035417" y="5197738"/>
            <a:chExt cx="161275" cy="246298"/>
          </a:xfrm>
        </p:grpSpPr>
        <p:sp>
          <p:nvSpPr>
            <p:cNvPr id="53" name="Freeform 69">
              <a:extLst>
                <a:ext uri="{FF2B5EF4-FFF2-40B4-BE49-F238E27FC236}">
                  <a16:creationId xmlns:a16="http://schemas.microsoft.com/office/drawing/2014/main" id="{A592A90B-6ECA-25B4-958B-993463F815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663163EC-8D22-D410-0EAD-344F37330BBC}"/>
                </a:ext>
              </a:extLst>
            </p:cNvPr>
            <p:cNvSpPr/>
            <p:nvPr/>
          </p:nvSpPr>
          <p:spPr>
            <a:xfrm>
              <a:off x="7089146" y="5245524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702E1830-1D93-8365-6603-854603D6570C}"/>
              </a:ext>
            </a:extLst>
          </p:cNvPr>
          <p:cNvGrpSpPr/>
          <p:nvPr/>
        </p:nvGrpSpPr>
        <p:grpSpPr>
          <a:xfrm>
            <a:off x="1667212" y="3712120"/>
            <a:ext cx="154270" cy="243352"/>
            <a:chOff x="7035417" y="5197738"/>
            <a:chExt cx="161275" cy="246298"/>
          </a:xfrm>
        </p:grpSpPr>
        <p:sp>
          <p:nvSpPr>
            <p:cNvPr id="51" name="Freeform 67">
              <a:extLst>
                <a:ext uri="{FF2B5EF4-FFF2-40B4-BE49-F238E27FC236}">
                  <a16:creationId xmlns:a16="http://schemas.microsoft.com/office/drawing/2014/main" id="{80A6F9F5-F508-510A-8A22-91593F56378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66FF33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520236C1-2FFD-ECD6-96A8-BE466CA9ED63}"/>
                </a:ext>
              </a:extLst>
            </p:cNvPr>
            <p:cNvSpPr/>
            <p:nvPr/>
          </p:nvSpPr>
          <p:spPr>
            <a:xfrm>
              <a:off x="7089146" y="5248245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8FC4D60-F8BC-B06B-9193-A1A445FB0745}"/>
              </a:ext>
            </a:extLst>
          </p:cNvPr>
          <p:cNvGrpSpPr/>
          <p:nvPr/>
        </p:nvGrpSpPr>
        <p:grpSpPr>
          <a:xfrm>
            <a:off x="1703330" y="3729491"/>
            <a:ext cx="154270" cy="243352"/>
            <a:chOff x="7035417" y="5197738"/>
            <a:chExt cx="161275" cy="246298"/>
          </a:xfrm>
        </p:grpSpPr>
        <p:sp>
          <p:nvSpPr>
            <p:cNvPr id="49" name="Freeform 78">
              <a:extLst>
                <a:ext uri="{FF2B5EF4-FFF2-40B4-BE49-F238E27FC236}">
                  <a16:creationId xmlns:a16="http://schemas.microsoft.com/office/drawing/2014/main" id="{C4B76033-0662-1A9A-9E88-93385F5E53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1755B476-5354-4A2F-DB2E-81E269885EB6}"/>
                </a:ext>
              </a:extLst>
            </p:cNvPr>
            <p:cNvSpPr/>
            <p:nvPr/>
          </p:nvSpPr>
          <p:spPr>
            <a:xfrm>
              <a:off x="7086425" y="5248245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A2B157D-42EA-51B5-7CB6-8427A1F9349E}"/>
              </a:ext>
            </a:extLst>
          </p:cNvPr>
          <p:cNvGrpSpPr/>
          <p:nvPr/>
        </p:nvGrpSpPr>
        <p:grpSpPr>
          <a:xfrm>
            <a:off x="2137692" y="2808185"/>
            <a:ext cx="154270" cy="243352"/>
            <a:chOff x="7035417" y="5197738"/>
            <a:chExt cx="161275" cy="246298"/>
          </a:xfrm>
        </p:grpSpPr>
        <p:sp>
          <p:nvSpPr>
            <p:cNvPr id="15" name="Freeform 65">
              <a:extLst>
                <a:ext uri="{FF2B5EF4-FFF2-40B4-BE49-F238E27FC236}">
                  <a16:creationId xmlns:a16="http://schemas.microsoft.com/office/drawing/2014/main" id="{63939B5A-FF4C-58D3-0A4B-6C3D6465F8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99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69E32675-BEF3-E7B7-53A5-7C6AB234EC12}"/>
                </a:ext>
              </a:extLst>
            </p:cNvPr>
            <p:cNvSpPr/>
            <p:nvPr/>
          </p:nvSpPr>
          <p:spPr>
            <a:xfrm>
              <a:off x="7089145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F51CDFF8-2B5A-0E87-68C8-FAC047E962E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5380" y="1811054"/>
            <a:ext cx="5857231" cy="4376460"/>
          </a:xfrm>
          <a:prstGeom prst="rect">
            <a:avLst/>
          </a:prstGeom>
        </p:spPr>
      </p:pic>
      <p:grpSp>
        <p:nvGrpSpPr>
          <p:cNvPr id="269355" name="Group 269354">
            <a:extLst>
              <a:ext uri="{FF2B5EF4-FFF2-40B4-BE49-F238E27FC236}">
                <a16:creationId xmlns:a16="http://schemas.microsoft.com/office/drawing/2014/main" id="{29F7AA89-D332-5223-1FED-D5A06D98E577}"/>
              </a:ext>
            </a:extLst>
          </p:cNvPr>
          <p:cNvGrpSpPr/>
          <p:nvPr/>
        </p:nvGrpSpPr>
        <p:grpSpPr>
          <a:xfrm>
            <a:off x="3320174" y="1853425"/>
            <a:ext cx="1115485" cy="1791816"/>
            <a:chOff x="3196814" y="1656748"/>
            <a:chExt cx="1161735" cy="1873127"/>
          </a:xfrm>
        </p:grpSpPr>
        <p:sp>
          <p:nvSpPr>
            <p:cNvPr id="269352" name="Oval 269351">
              <a:extLst>
                <a:ext uri="{FF2B5EF4-FFF2-40B4-BE49-F238E27FC236}">
                  <a16:creationId xmlns:a16="http://schemas.microsoft.com/office/drawing/2014/main" id="{0CECD018-A8BF-E3BB-F217-9D45B5B5D8D6}"/>
                </a:ext>
              </a:extLst>
            </p:cNvPr>
            <p:cNvSpPr/>
            <p:nvPr/>
          </p:nvSpPr>
          <p:spPr>
            <a:xfrm>
              <a:off x="3599847" y="3457875"/>
              <a:ext cx="342199" cy="7200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grpSp>
          <p:nvGrpSpPr>
            <p:cNvPr id="269353" name="Group 269352">
              <a:extLst>
                <a:ext uri="{FF2B5EF4-FFF2-40B4-BE49-F238E27FC236}">
                  <a16:creationId xmlns:a16="http://schemas.microsoft.com/office/drawing/2014/main" id="{CB577E29-2D39-0E77-EE0E-B373FFBFAC40}"/>
                </a:ext>
              </a:extLst>
            </p:cNvPr>
            <p:cNvGrpSpPr/>
            <p:nvPr/>
          </p:nvGrpSpPr>
          <p:grpSpPr>
            <a:xfrm>
              <a:off x="3196814" y="1656748"/>
              <a:ext cx="1161735" cy="1859625"/>
              <a:chOff x="3196814" y="1656748"/>
              <a:chExt cx="1161735" cy="1859625"/>
            </a:xfrm>
          </p:grpSpPr>
          <p:grpSp>
            <p:nvGrpSpPr>
              <p:cNvPr id="269342" name="Group 269341">
                <a:extLst>
                  <a:ext uri="{FF2B5EF4-FFF2-40B4-BE49-F238E27FC236}">
                    <a16:creationId xmlns:a16="http://schemas.microsoft.com/office/drawing/2014/main" id="{384F875C-1472-BBF1-264B-C7BCFE98F6F5}"/>
                  </a:ext>
                </a:extLst>
              </p:cNvPr>
              <p:cNvGrpSpPr/>
              <p:nvPr/>
            </p:nvGrpSpPr>
            <p:grpSpPr>
              <a:xfrm flipH="1">
                <a:off x="3196814" y="1656748"/>
                <a:ext cx="1160888" cy="1859625"/>
                <a:chOff x="7048214" y="5197849"/>
                <a:chExt cx="155982" cy="246187"/>
              </a:xfrm>
            </p:grpSpPr>
            <p:sp>
              <p:nvSpPr>
                <p:cNvPr id="269343" name="Freeform 80">
                  <a:extLst>
                    <a:ext uri="{FF2B5EF4-FFF2-40B4-BE49-F238E27FC236}">
                      <a16:creationId xmlns:a16="http://schemas.microsoft.com/office/drawing/2014/main" id="{6B5A0340-9B91-52E5-1B0C-B378A4DC10F8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7048214" y="5197849"/>
                  <a:ext cx="155982" cy="246187"/>
                </a:xfrm>
                <a:custGeom>
                  <a:avLst/>
                  <a:gdLst>
                    <a:gd name="csX0" fmla="*/ 22868 w 45679"/>
                    <a:gd name="csY0" fmla="*/ 167692 h 167715"/>
                    <a:gd name="csX1" fmla="*/ 13993 w 45679"/>
                    <a:gd name="csY1" fmla="*/ 112742 h 167715"/>
                    <a:gd name="csX2" fmla="*/ 15305 w 45679"/>
                    <a:gd name="csY2" fmla="*/ 103148 h 167715"/>
                    <a:gd name="csX3" fmla="*/ 18740 w 45679"/>
                    <a:gd name="csY3" fmla="*/ 91408 h 167715"/>
                    <a:gd name="csX4" fmla="*/ 7364 w 45679"/>
                    <a:gd name="csY4" fmla="*/ 62536 h 167715"/>
                    <a:gd name="csX5" fmla="*/ 0 w 45679"/>
                    <a:gd name="csY5" fmla="*/ 59340 h 167715"/>
                    <a:gd name="csX6" fmla="*/ 22439 w 45679"/>
                    <a:gd name="csY6" fmla="*/ 4 h 167715"/>
                    <a:gd name="csX7" fmla="*/ 40799 w 45679"/>
                    <a:gd name="csY7" fmla="*/ 89385 h 167715"/>
                    <a:gd name="csX8" fmla="*/ 22839 w 45679"/>
                    <a:gd name="csY8" fmla="*/ 167715 h 16771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45679" h="167715">
                      <a:moveTo>
                        <a:pt x="22868" y="167692"/>
                      </a:moveTo>
                      <a:cubicBezTo>
                        <a:pt x="21056" y="158032"/>
                        <a:pt x="18566" y="123682"/>
                        <a:pt x="13993" y="112742"/>
                      </a:cubicBezTo>
                      <a:cubicBezTo>
                        <a:pt x="12712" y="101364"/>
                        <a:pt x="15858" y="108270"/>
                        <a:pt x="15305" y="103148"/>
                      </a:cubicBezTo>
                      <a:cubicBezTo>
                        <a:pt x="14972" y="99354"/>
                        <a:pt x="20823" y="97938"/>
                        <a:pt x="18740" y="91408"/>
                      </a:cubicBezTo>
                      <a:cubicBezTo>
                        <a:pt x="16657" y="84878"/>
                        <a:pt x="10487" y="67881"/>
                        <a:pt x="7364" y="62536"/>
                      </a:cubicBezTo>
                      <a:cubicBezTo>
                        <a:pt x="4241" y="57191"/>
                        <a:pt x="7742" y="69476"/>
                        <a:pt x="0" y="59340"/>
                      </a:cubicBezTo>
                      <a:cubicBezTo>
                        <a:pt x="504" y="34314"/>
                        <a:pt x="6394" y="-421"/>
                        <a:pt x="22439" y="4"/>
                      </a:cubicBezTo>
                      <a:cubicBezTo>
                        <a:pt x="38484" y="429"/>
                        <a:pt x="53792" y="48270"/>
                        <a:pt x="40799" y="89385"/>
                      </a:cubicBezTo>
                      <a:cubicBezTo>
                        <a:pt x="35256" y="106926"/>
                        <a:pt x="28655" y="123298"/>
                        <a:pt x="22839" y="167715"/>
                      </a:cubicBezTo>
                    </a:path>
                  </a:pathLst>
                </a:custGeom>
                <a:solidFill>
                  <a:srgbClr val="00FFFF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  <p:sp>
              <p:nvSpPr>
                <p:cNvPr id="269344" name="Oval 269343">
                  <a:extLst>
                    <a:ext uri="{FF2B5EF4-FFF2-40B4-BE49-F238E27FC236}">
                      <a16:creationId xmlns:a16="http://schemas.microsoft.com/office/drawing/2014/main" id="{3DD62BA8-A3BD-C072-ECBB-461EEF2E83C8}"/>
                    </a:ext>
                  </a:extLst>
                </p:cNvPr>
                <p:cNvSpPr/>
                <p:nvPr/>
              </p:nvSpPr>
              <p:spPr>
                <a:xfrm>
                  <a:off x="7093019" y="5247545"/>
                  <a:ext cx="61200" cy="61200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69349" name="Free-form: Shape 269348">
                <a:extLst>
                  <a:ext uri="{FF2B5EF4-FFF2-40B4-BE49-F238E27FC236}">
                    <a16:creationId xmlns:a16="http://schemas.microsoft.com/office/drawing/2014/main" id="{8C06FB40-DF15-74B8-90A2-7D17889EAD93}"/>
                  </a:ext>
                </a:extLst>
              </p:cNvPr>
              <p:cNvSpPr/>
              <p:nvPr/>
            </p:nvSpPr>
            <p:spPr>
              <a:xfrm>
                <a:off x="3768793" y="2208775"/>
                <a:ext cx="589756" cy="690881"/>
              </a:xfrm>
              <a:custGeom>
                <a:avLst/>
                <a:gdLst>
                  <a:gd name="csX0" fmla="*/ 589756 w 589756"/>
                  <a:gd name="csY0" fmla="*/ 111136 h 690881"/>
                  <a:gd name="csX1" fmla="*/ 442848 w 589756"/>
                  <a:gd name="csY1" fmla="*/ 212704 h 690881"/>
                  <a:gd name="csX2" fmla="*/ 360298 w 589756"/>
                  <a:gd name="csY2" fmla="*/ 288903 h 690881"/>
                  <a:gd name="csX3" fmla="*/ 312673 w 589756"/>
                  <a:gd name="csY3" fmla="*/ 395267 h 690881"/>
                  <a:gd name="csX4" fmla="*/ 253935 w 589756"/>
                  <a:gd name="csY4" fmla="*/ 531792 h 690881"/>
                  <a:gd name="csX5" fmla="*/ 245267 w 589756"/>
                  <a:gd name="csY5" fmla="*/ 685812 h 690881"/>
                  <a:gd name="csX6" fmla="*/ 5555 w 589756"/>
                  <a:gd name="csY6" fmla="*/ 598499 h 690881"/>
                  <a:gd name="csX7" fmla="*/ 75406 w 589756"/>
                  <a:gd name="csY7" fmla="*/ 468324 h 690881"/>
                  <a:gd name="csX8" fmla="*/ 62706 w 589756"/>
                  <a:gd name="csY8" fmla="*/ 452449 h 690881"/>
                  <a:gd name="csX9" fmla="*/ 35718 w 589756"/>
                  <a:gd name="csY9" fmla="*/ 431811 h 690881"/>
                  <a:gd name="csX10" fmla="*/ 15081 w 589756"/>
                  <a:gd name="csY10" fmla="*/ 407999 h 690881"/>
                  <a:gd name="csX11" fmla="*/ 72231 w 589756"/>
                  <a:gd name="csY11" fmla="*/ 371486 h 690881"/>
                  <a:gd name="csX12" fmla="*/ 113506 w 589756"/>
                  <a:gd name="csY12" fmla="*/ 339736 h 690881"/>
                  <a:gd name="csX13" fmla="*/ 118268 w 589756"/>
                  <a:gd name="csY13" fmla="*/ 336561 h 690881"/>
                  <a:gd name="csX14" fmla="*/ 140493 w 589756"/>
                  <a:gd name="csY14" fmla="*/ 331799 h 690881"/>
                  <a:gd name="csX15" fmla="*/ 277018 w 589756"/>
                  <a:gd name="csY15" fmla="*/ 84149 h 690881"/>
                  <a:gd name="csX16" fmla="*/ 481805 w 589756"/>
                  <a:gd name="csY16" fmla="*/ 10 h 690881"/>
                  <a:gd name="csX17" fmla="*/ 564356 w 589756"/>
                  <a:gd name="csY17" fmla="*/ 79386 h 6908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589756" h="690881">
                    <a:moveTo>
                      <a:pt x="589756" y="111136"/>
                    </a:moveTo>
                    <a:cubicBezTo>
                      <a:pt x="542252" y="125418"/>
                      <a:pt x="479503" y="184135"/>
                      <a:pt x="442848" y="212704"/>
                    </a:cubicBezTo>
                    <a:cubicBezTo>
                      <a:pt x="406193" y="241273"/>
                      <a:pt x="381200" y="258476"/>
                      <a:pt x="360298" y="288903"/>
                    </a:cubicBezTo>
                    <a:cubicBezTo>
                      <a:pt x="315705" y="340227"/>
                      <a:pt x="331580" y="327528"/>
                      <a:pt x="312673" y="395267"/>
                    </a:cubicBezTo>
                    <a:cubicBezTo>
                      <a:pt x="302090" y="436013"/>
                      <a:pt x="265169" y="483103"/>
                      <a:pt x="253935" y="531792"/>
                    </a:cubicBezTo>
                    <a:cubicBezTo>
                      <a:pt x="242701" y="580481"/>
                      <a:pt x="245389" y="639769"/>
                      <a:pt x="245267" y="685812"/>
                    </a:cubicBezTo>
                    <a:cubicBezTo>
                      <a:pt x="146728" y="711214"/>
                      <a:pt x="33865" y="634747"/>
                      <a:pt x="5555" y="598499"/>
                    </a:cubicBezTo>
                    <a:cubicBezTo>
                      <a:pt x="-22755" y="562251"/>
                      <a:pt x="65881" y="492666"/>
                      <a:pt x="75406" y="468324"/>
                    </a:cubicBezTo>
                    <a:cubicBezTo>
                      <a:pt x="84931" y="443982"/>
                      <a:pt x="63995" y="453569"/>
                      <a:pt x="62706" y="452449"/>
                    </a:cubicBezTo>
                    <a:cubicBezTo>
                      <a:pt x="54160" y="445018"/>
                      <a:pt x="44166" y="439354"/>
                      <a:pt x="35718" y="431811"/>
                    </a:cubicBezTo>
                    <a:cubicBezTo>
                      <a:pt x="23086" y="420532"/>
                      <a:pt x="21679" y="417896"/>
                      <a:pt x="15081" y="407999"/>
                    </a:cubicBezTo>
                    <a:cubicBezTo>
                      <a:pt x="23572" y="382516"/>
                      <a:pt x="13166" y="410217"/>
                      <a:pt x="72231" y="371486"/>
                    </a:cubicBezTo>
                    <a:cubicBezTo>
                      <a:pt x="86747" y="361968"/>
                      <a:pt x="99677" y="350227"/>
                      <a:pt x="113506" y="339736"/>
                    </a:cubicBezTo>
                    <a:cubicBezTo>
                      <a:pt x="115026" y="338583"/>
                      <a:pt x="116438" y="337099"/>
                      <a:pt x="118268" y="336561"/>
                    </a:cubicBezTo>
                    <a:cubicBezTo>
                      <a:pt x="125537" y="334423"/>
                      <a:pt x="114035" y="373868"/>
                      <a:pt x="140493" y="331799"/>
                    </a:cubicBezTo>
                    <a:cubicBezTo>
                      <a:pt x="166951" y="289730"/>
                      <a:pt x="266435" y="85207"/>
                      <a:pt x="277018" y="84149"/>
                    </a:cubicBezTo>
                    <a:cubicBezTo>
                      <a:pt x="284426" y="85736"/>
                      <a:pt x="433915" y="804"/>
                      <a:pt x="481805" y="10"/>
                    </a:cubicBezTo>
                    <a:cubicBezTo>
                      <a:pt x="529695" y="-784"/>
                      <a:pt x="565224" y="51065"/>
                      <a:pt x="564356" y="79386"/>
                    </a:cubicBezTo>
                  </a:path>
                </a:pathLst>
              </a:custGeom>
              <a:solidFill>
                <a:srgbClr val="66FFFF"/>
              </a:solidFill>
              <a:ln w="3175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  <p:grpSp>
        <p:nvGrpSpPr>
          <p:cNvPr id="269358" name="Group 269357">
            <a:extLst>
              <a:ext uri="{FF2B5EF4-FFF2-40B4-BE49-F238E27FC236}">
                <a16:creationId xmlns:a16="http://schemas.microsoft.com/office/drawing/2014/main" id="{15F5A1C5-7A44-2BFF-2853-A74ADC4D7AD8}"/>
              </a:ext>
            </a:extLst>
          </p:cNvPr>
          <p:cNvGrpSpPr/>
          <p:nvPr/>
        </p:nvGrpSpPr>
        <p:grpSpPr>
          <a:xfrm>
            <a:off x="2555519" y="1856113"/>
            <a:ext cx="154270" cy="243352"/>
            <a:chOff x="7035417" y="5197738"/>
            <a:chExt cx="161275" cy="246298"/>
          </a:xfrm>
        </p:grpSpPr>
        <p:sp>
          <p:nvSpPr>
            <p:cNvPr id="269359" name="Freeform 84">
              <a:extLst>
                <a:ext uri="{FF2B5EF4-FFF2-40B4-BE49-F238E27FC236}">
                  <a16:creationId xmlns:a16="http://schemas.microsoft.com/office/drawing/2014/main" id="{076336C3-2A7E-A2FD-E3C7-3164D7FDB5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0" name="Oval 269359">
              <a:extLst>
                <a:ext uri="{FF2B5EF4-FFF2-40B4-BE49-F238E27FC236}">
                  <a16:creationId xmlns:a16="http://schemas.microsoft.com/office/drawing/2014/main" id="{B4D4667C-0C98-BD81-6DD3-E11B1CD018BF}"/>
                </a:ext>
              </a:extLst>
            </p:cNvPr>
            <p:cNvSpPr/>
            <p:nvPr/>
          </p:nvSpPr>
          <p:spPr>
            <a:xfrm>
              <a:off x="7089146" y="5242803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sp>
        <p:nvSpPr>
          <p:cNvPr id="269361" name="TextBox 269360">
            <a:extLst>
              <a:ext uri="{FF2B5EF4-FFF2-40B4-BE49-F238E27FC236}">
                <a16:creationId xmlns:a16="http://schemas.microsoft.com/office/drawing/2014/main" id="{6266CAB0-0009-C610-7E27-3672A6A6C372}"/>
              </a:ext>
            </a:extLst>
          </p:cNvPr>
          <p:cNvSpPr txBox="1"/>
          <p:nvPr/>
        </p:nvSpPr>
        <p:spPr>
          <a:xfrm>
            <a:off x="567765" y="163038"/>
            <a:ext cx="7877495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/>
              <a:t> </a:t>
            </a:r>
            <a:r>
              <a:rPr lang="en-GB" sz="2800" dirty="0">
                <a:solidFill>
                  <a:prstClr val="black"/>
                </a:solidFill>
                <a:cs typeface="Times New Roman" panose="02020603050405020304" pitchFamily="18" charset="0"/>
              </a:rPr>
              <a:t>EGS GA25</a:t>
            </a:r>
            <a:r>
              <a:rPr lang="en-GB" sz="2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(2000)</a:t>
            </a:r>
            <a:r>
              <a:rPr lang="en-GB" sz="2800" dirty="0">
                <a:solidFill>
                  <a:prstClr val="black"/>
                </a:solidFill>
              </a:rPr>
              <a:t>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SOLSPA1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(2000) </a:t>
            </a:r>
          </a:p>
          <a:p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GB" sz="2800" dirty="0"/>
              <a:t>SC1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(2004)</a:t>
            </a:r>
            <a:r>
              <a:rPr lang="en-GB" sz="28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SAAS FEE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(2004) 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SC3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(2009)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 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</a:t>
            </a:r>
            <a:r>
              <a:rPr lang="en-GB" sz="2800" dirty="0"/>
              <a:t> </a:t>
            </a:r>
            <a:endParaRPr lang="en-GB" sz="20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ISSI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(2013)       </a:t>
            </a:r>
            <a:r>
              <a:rPr lang="en-GB" sz="2000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Times New Roman" panose="02020603050405020304" pitchFamily="18" charset="0"/>
              </a:rPr>
              <a:t>ISSI 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(2016)     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SAMI18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(2018)       </a:t>
            </a:r>
            <a:r>
              <a:rPr lang="en-GB" sz="2800" dirty="0"/>
              <a:t>SC10</a:t>
            </a:r>
            <a:r>
              <a:rPr lang="en-GB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(2026)</a:t>
            </a:r>
            <a:r>
              <a:rPr kumimoji="0" lang="en-GB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</a:t>
            </a:r>
            <a:endParaRPr kumimoji="0" lang="en-GB" sz="2800" b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  <a:p>
            <a:r>
              <a:rPr lang="en-GB" sz="2800" dirty="0"/>
              <a:t>   </a:t>
            </a:r>
          </a:p>
        </p:txBody>
      </p:sp>
      <p:grpSp>
        <p:nvGrpSpPr>
          <p:cNvPr id="269362" name="Group 269361">
            <a:extLst>
              <a:ext uri="{FF2B5EF4-FFF2-40B4-BE49-F238E27FC236}">
                <a16:creationId xmlns:a16="http://schemas.microsoft.com/office/drawing/2014/main" id="{8FD14B04-6937-8BF2-813F-078EAC5A8DD3}"/>
              </a:ext>
            </a:extLst>
          </p:cNvPr>
          <p:cNvGrpSpPr/>
          <p:nvPr/>
        </p:nvGrpSpPr>
        <p:grpSpPr>
          <a:xfrm>
            <a:off x="406676" y="670486"/>
            <a:ext cx="252000" cy="360000"/>
            <a:chOff x="7035417" y="5197738"/>
            <a:chExt cx="161275" cy="246298"/>
          </a:xfrm>
        </p:grpSpPr>
        <p:sp>
          <p:nvSpPr>
            <p:cNvPr id="269363" name="Freeform 80">
              <a:extLst>
                <a:ext uri="{FF2B5EF4-FFF2-40B4-BE49-F238E27FC236}">
                  <a16:creationId xmlns:a16="http://schemas.microsoft.com/office/drawing/2014/main" id="{E74793CD-4D97-B956-4E21-ACF348CFD6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4" name="Oval 269363">
              <a:extLst>
                <a:ext uri="{FF2B5EF4-FFF2-40B4-BE49-F238E27FC236}">
                  <a16:creationId xmlns:a16="http://schemas.microsoft.com/office/drawing/2014/main" id="{C7ECB239-6F8D-AAD0-4563-E833C28A5162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65" name="Group 269364">
            <a:extLst>
              <a:ext uri="{FF2B5EF4-FFF2-40B4-BE49-F238E27FC236}">
                <a16:creationId xmlns:a16="http://schemas.microsoft.com/office/drawing/2014/main" id="{CC9FB7F9-1628-F30D-6D29-E0174250C628}"/>
              </a:ext>
            </a:extLst>
          </p:cNvPr>
          <p:cNvGrpSpPr/>
          <p:nvPr/>
        </p:nvGrpSpPr>
        <p:grpSpPr>
          <a:xfrm>
            <a:off x="4932836" y="663355"/>
            <a:ext cx="252000" cy="360000"/>
            <a:chOff x="7035417" y="5197738"/>
            <a:chExt cx="161275" cy="246298"/>
          </a:xfrm>
        </p:grpSpPr>
        <p:sp>
          <p:nvSpPr>
            <p:cNvPr id="269366" name="Freeform 80">
              <a:extLst>
                <a:ext uri="{FF2B5EF4-FFF2-40B4-BE49-F238E27FC236}">
                  <a16:creationId xmlns:a16="http://schemas.microsoft.com/office/drawing/2014/main" id="{A561ABA1-3EA7-AD73-15D9-3E5C6589C0C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chemeClr val="bg1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67" name="Oval 269366">
              <a:extLst>
                <a:ext uri="{FF2B5EF4-FFF2-40B4-BE49-F238E27FC236}">
                  <a16:creationId xmlns:a16="http://schemas.microsoft.com/office/drawing/2014/main" id="{652F37D1-AD27-0E26-9CAC-5CDB0321D7BE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68" name="Group 269367">
            <a:extLst>
              <a:ext uri="{FF2B5EF4-FFF2-40B4-BE49-F238E27FC236}">
                <a16:creationId xmlns:a16="http://schemas.microsoft.com/office/drawing/2014/main" id="{C4902C74-6012-EB52-7140-F4607E3B702D}"/>
              </a:ext>
            </a:extLst>
          </p:cNvPr>
          <p:cNvGrpSpPr/>
          <p:nvPr/>
        </p:nvGrpSpPr>
        <p:grpSpPr>
          <a:xfrm>
            <a:off x="6250753" y="1078702"/>
            <a:ext cx="252000" cy="360000"/>
            <a:chOff x="7035417" y="5197738"/>
            <a:chExt cx="161275" cy="246298"/>
          </a:xfrm>
        </p:grpSpPr>
        <p:sp>
          <p:nvSpPr>
            <p:cNvPr id="269369" name="Freeform 80">
              <a:extLst>
                <a:ext uri="{FF2B5EF4-FFF2-40B4-BE49-F238E27FC236}">
                  <a16:creationId xmlns:a16="http://schemas.microsoft.com/office/drawing/2014/main" id="{F5AA7387-E301-59AA-4562-5D7C6672D00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99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70" name="Oval 269369">
              <a:extLst>
                <a:ext uri="{FF2B5EF4-FFF2-40B4-BE49-F238E27FC236}">
                  <a16:creationId xmlns:a16="http://schemas.microsoft.com/office/drawing/2014/main" id="{0F5AE4D2-0B5B-BB1D-004B-65C7941B18F0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72" name="Group 269371">
            <a:extLst>
              <a:ext uri="{FF2B5EF4-FFF2-40B4-BE49-F238E27FC236}">
                <a16:creationId xmlns:a16="http://schemas.microsoft.com/office/drawing/2014/main" id="{676BB5FB-3EA6-DBB6-667E-6D1CFCC750DD}"/>
              </a:ext>
            </a:extLst>
          </p:cNvPr>
          <p:cNvGrpSpPr/>
          <p:nvPr/>
        </p:nvGrpSpPr>
        <p:grpSpPr>
          <a:xfrm>
            <a:off x="3124501" y="211592"/>
            <a:ext cx="252000" cy="360000"/>
            <a:chOff x="7035417" y="5197738"/>
            <a:chExt cx="161275" cy="246298"/>
          </a:xfrm>
        </p:grpSpPr>
        <p:sp>
          <p:nvSpPr>
            <p:cNvPr id="269373" name="Freeform 80">
              <a:extLst>
                <a:ext uri="{FF2B5EF4-FFF2-40B4-BE49-F238E27FC236}">
                  <a16:creationId xmlns:a16="http://schemas.microsoft.com/office/drawing/2014/main" id="{B5361638-B6CC-CEFB-8AD3-087BF470DE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CC009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269374" name="Oval 269373">
              <a:extLst>
                <a:ext uri="{FF2B5EF4-FFF2-40B4-BE49-F238E27FC236}">
                  <a16:creationId xmlns:a16="http://schemas.microsoft.com/office/drawing/2014/main" id="{0E59EE82-9FA3-3113-A6D0-B32BDAD4A4C7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269375" name="Group 269374">
            <a:extLst>
              <a:ext uri="{FF2B5EF4-FFF2-40B4-BE49-F238E27FC236}">
                <a16:creationId xmlns:a16="http://schemas.microsoft.com/office/drawing/2014/main" id="{3D002CC1-191E-979F-D60C-186619BD2E92}"/>
              </a:ext>
            </a:extLst>
          </p:cNvPr>
          <p:cNvGrpSpPr/>
          <p:nvPr/>
        </p:nvGrpSpPr>
        <p:grpSpPr>
          <a:xfrm>
            <a:off x="422719" y="240238"/>
            <a:ext cx="252000" cy="360000"/>
            <a:chOff x="7035417" y="5197738"/>
            <a:chExt cx="161275" cy="246298"/>
          </a:xfrm>
        </p:grpSpPr>
        <p:sp>
          <p:nvSpPr>
            <p:cNvPr id="10240" name="Freeform 80">
              <a:extLst>
                <a:ext uri="{FF2B5EF4-FFF2-40B4-BE49-F238E27FC236}">
                  <a16:creationId xmlns:a16="http://schemas.microsoft.com/office/drawing/2014/main" id="{DBCBE0D5-1900-D2CC-895D-FBD7450922E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1" name="Oval 10240">
              <a:extLst>
                <a:ext uri="{FF2B5EF4-FFF2-40B4-BE49-F238E27FC236}">
                  <a16:creationId xmlns:a16="http://schemas.microsoft.com/office/drawing/2014/main" id="{4E0B3ACE-DB0A-132E-4303-6246C495C9EC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3" name="Group 10242">
            <a:extLst>
              <a:ext uri="{FF2B5EF4-FFF2-40B4-BE49-F238E27FC236}">
                <a16:creationId xmlns:a16="http://schemas.microsoft.com/office/drawing/2014/main" id="{9A775BBC-FFAC-C267-AE77-5607F24D164E}"/>
              </a:ext>
            </a:extLst>
          </p:cNvPr>
          <p:cNvGrpSpPr/>
          <p:nvPr/>
        </p:nvGrpSpPr>
        <p:grpSpPr>
          <a:xfrm>
            <a:off x="4007073" y="1075830"/>
            <a:ext cx="252000" cy="360000"/>
            <a:chOff x="7035417" y="5197738"/>
            <a:chExt cx="161275" cy="246298"/>
          </a:xfrm>
        </p:grpSpPr>
        <p:sp>
          <p:nvSpPr>
            <p:cNvPr id="10244" name="Freeform 80">
              <a:extLst>
                <a:ext uri="{FF2B5EF4-FFF2-40B4-BE49-F238E27FC236}">
                  <a16:creationId xmlns:a16="http://schemas.microsoft.com/office/drawing/2014/main" id="{FAC3DE91-BAF5-B053-20C2-F0C18675AE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5" name="Oval 10244">
              <a:extLst>
                <a:ext uri="{FF2B5EF4-FFF2-40B4-BE49-F238E27FC236}">
                  <a16:creationId xmlns:a16="http://schemas.microsoft.com/office/drawing/2014/main" id="{1A1980E9-825E-6023-C6A1-AE76F4AA85A0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6" name="Group 10245">
            <a:extLst>
              <a:ext uri="{FF2B5EF4-FFF2-40B4-BE49-F238E27FC236}">
                <a16:creationId xmlns:a16="http://schemas.microsoft.com/office/drawing/2014/main" id="{629888C3-8EDD-D204-6B4E-0A9E449EDE0A}"/>
              </a:ext>
            </a:extLst>
          </p:cNvPr>
          <p:cNvGrpSpPr/>
          <p:nvPr/>
        </p:nvGrpSpPr>
        <p:grpSpPr>
          <a:xfrm>
            <a:off x="2273104" y="662196"/>
            <a:ext cx="252000" cy="360000"/>
            <a:chOff x="7035417" y="5197738"/>
            <a:chExt cx="161275" cy="246298"/>
          </a:xfrm>
        </p:grpSpPr>
        <p:sp>
          <p:nvSpPr>
            <p:cNvPr id="10247" name="Freeform 80">
              <a:extLst>
                <a:ext uri="{FF2B5EF4-FFF2-40B4-BE49-F238E27FC236}">
                  <a16:creationId xmlns:a16="http://schemas.microsoft.com/office/drawing/2014/main" id="{7AFBE6D5-0CD3-8647-F02B-ABF77704DE8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FF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48" name="Oval 10247">
              <a:extLst>
                <a:ext uri="{FF2B5EF4-FFF2-40B4-BE49-F238E27FC236}">
                  <a16:creationId xmlns:a16="http://schemas.microsoft.com/office/drawing/2014/main" id="{EA933BC1-5F55-E30F-B487-91BAB9A1BFAC}"/>
                </a:ext>
              </a:extLst>
            </p:cNvPr>
            <p:cNvSpPr/>
            <p:nvPr/>
          </p:nvSpPr>
          <p:spPr>
            <a:xfrm>
              <a:off x="708914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49" name="Group 10248">
            <a:extLst>
              <a:ext uri="{FF2B5EF4-FFF2-40B4-BE49-F238E27FC236}">
                <a16:creationId xmlns:a16="http://schemas.microsoft.com/office/drawing/2014/main" id="{F6E357B3-FE52-DA98-A3A8-D12798E2A97F}"/>
              </a:ext>
            </a:extLst>
          </p:cNvPr>
          <p:cNvGrpSpPr/>
          <p:nvPr/>
        </p:nvGrpSpPr>
        <p:grpSpPr>
          <a:xfrm>
            <a:off x="2238430" y="1059108"/>
            <a:ext cx="252000" cy="360000"/>
            <a:chOff x="7035417" y="5197738"/>
            <a:chExt cx="161275" cy="246298"/>
          </a:xfrm>
        </p:grpSpPr>
        <p:sp>
          <p:nvSpPr>
            <p:cNvPr id="10250" name="Freeform 80">
              <a:extLst>
                <a:ext uri="{FF2B5EF4-FFF2-40B4-BE49-F238E27FC236}">
                  <a16:creationId xmlns:a16="http://schemas.microsoft.com/office/drawing/2014/main" id="{72683934-4FE3-41A7-4AD7-F4A927843BD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51" name="Oval 10250">
              <a:extLst>
                <a:ext uri="{FF2B5EF4-FFF2-40B4-BE49-F238E27FC236}">
                  <a16:creationId xmlns:a16="http://schemas.microsoft.com/office/drawing/2014/main" id="{242595DA-AF03-6A8C-275F-5412F243ABBE}"/>
                </a:ext>
              </a:extLst>
            </p:cNvPr>
            <p:cNvSpPr/>
            <p:nvPr/>
          </p:nvSpPr>
          <p:spPr>
            <a:xfrm>
              <a:off x="708298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grpSp>
        <p:nvGrpSpPr>
          <p:cNvPr id="10252" name="Group 10251">
            <a:extLst>
              <a:ext uri="{FF2B5EF4-FFF2-40B4-BE49-F238E27FC236}">
                <a16:creationId xmlns:a16="http://schemas.microsoft.com/office/drawing/2014/main" id="{DEE88068-810D-011A-244B-F9CAFCD77227}"/>
              </a:ext>
            </a:extLst>
          </p:cNvPr>
          <p:cNvGrpSpPr/>
          <p:nvPr/>
        </p:nvGrpSpPr>
        <p:grpSpPr>
          <a:xfrm>
            <a:off x="383165" y="1075830"/>
            <a:ext cx="252000" cy="360000"/>
            <a:chOff x="7035417" y="5197738"/>
            <a:chExt cx="161275" cy="246298"/>
          </a:xfrm>
        </p:grpSpPr>
        <p:sp>
          <p:nvSpPr>
            <p:cNvPr id="10253" name="Freeform 80">
              <a:extLst>
                <a:ext uri="{FF2B5EF4-FFF2-40B4-BE49-F238E27FC236}">
                  <a16:creationId xmlns:a16="http://schemas.microsoft.com/office/drawing/2014/main" id="{52469C30-9EE9-CA08-DB4A-A58F16916EB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035417" y="5197738"/>
              <a:ext cx="161275" cy="246298"/>
            </a:xfrm>
            <a:custGeom>
              <a:avLst/>
              <a:gdLst>
                <a:gd name="connsiteX0" fmla="*/ 0 w 137432"/>
                <a:gd name="connsiteY0" fmla="*/ 129268 h 129268"/>
                <a:gd name="connsiteX1" fmla="*/ 137432 w 137432"/>
                <a:gd name="connsiteY1" fmla="*/ 0 h 1292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7368 h 167368"/>
                <a:gd name="connsiteX1" fmla="*/ 17689 w 137432"/>
                <a:gd name="connsiteY1" fmla="*/ 0 h 167368"/>
                <a:gd name="connsiteX2" fmla="*/ 137432 w 137432"/>
                <a:gd name="connsiteY2" fmla="*/ 38100 h 167368"/>
                <a:gd name="connsiteX0" fmla="*/ 0 w 137432"/>
                <a:gd name="connsiteY0" fmla="*/ 163286 h 163286"/>
                <a:gd name="connsiteX1" fmla="*/ 53068 w 137432"/>
                <a:gd name="connsiteY1" fmla="*/ 0 h 163286"/>
                <a:gd name="connsiteX2" fmla="*/ 137432 w 137432"/>
                <a:gd name="connsiteY2" fmla="*/ 34018 h 163286"/>
                <a:gd name="connsiteX0" fmla="*/ 0 w 137432"/>
                <a:gd name="connsiteY0" fmla="*/ 163447 h 163447"/>
                <a:gd name="connsiteX1" fmla="*/ 53068 w 137432"/>
                <a:gd name="connsiteY1" fmla="*/ 161 h 163447"/>
                <a:gd name="connsiteX2" fmla="*/ 137432 w 137432"/>
                <a:gd name="connsiteY2" fmla="*/ 34179 h 163447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137432"/>
                <a:gd name="connsiteY0" fmla="*/ 164523 h 164523"/>
                <a:gd name="connsiteX1" fmla="*/ 53068 w 137432"/>
                <a:gd name="connsiteY1" fmla="*/ 1237 h 164523"/>
                <a:gd name="connsiteX2" fmla="*/ 137432 w 137432"/>
                <a:gd name="connsiteY2" fmla="*/ 35255 h 164523"/>
                <a:gd name="connsiteX0" fmla="*/ 0 w 68035"/>
                <a:gd name="connsiteY0" fmla="*/ 163307 h 172832"/>
                <a:gd name="connsiteX1" fmla="*/ 53068 w 68035"/>
                <a:gd name="connsiteY1" fmla="*/ 21 h 172832"/>
                <a:gd name="connsiteX2" fmla="*/ 68035 w 68035"/>
                <a:gd name="connsiteY2" fmla="*/ 172832 h 172832"/>
                <a:gd name="connsiteX0" fmla="*/ 0 w 54181"/>
                <a:gd name="connsiteY0" fmla="*/ 163307 h 172832"/>
                <a:gd name="connsiteX1" fmla="*/ 53068 w 54181"/>
                <a:gd name="connsiteY1" fmla="*/ 21 h 172832"/>
                <a:gd name="connsiteX2" fmla="*/ 48985 w 54181"/>
                <a:gd name="connsiteY2" fmla="*/ 172832 h 172832"/>
                <a:gd name="connsiteX0" fmla="*/ 0 w 65351"/>
                <a:gd name="connsiteY0" fmla="*/ 163307 h 172832"/>
                <a:gd name="connsiteX1" fmla="*/ 53068 w 65351"/>
                <a:gd name="connsiteY1" fmla="*/ 21 h 172832"/>
                <a:gd name="connsiteX2" fmla="*/ 48985 w 65351"/>
                <a:gd name="connsiteY2" fmla="*/ 172832 h 172832"/>
                <a:gd name="connsiteX0" fmla="*/ 0 w 60284"/>
                <a:gd name="connsiteY0" fmla="*/ 158674 h 168199"/>
                <a:gd name="connsiteX1" fmla="*/ 34738 w 60284"/>
                <a:gd name="connsiteY1" fmla="*/ 23 h 168199"/>
                <a:gd name="connsiteX2" fmla="*/ 48985 w 60284"/>
                <a:gd name="connsiteY2" fmla="*/ 168199 h 168199"/>
                <a:gd name="connsiteX0" fmla="*/ 0 w 63813"/>
                <a:gd name="connsiteY0" fmla="*/ 160032 h 169557"/>
                <a:gd name="connsiteX1" fmla="*/ 34738 w 63813"/>
                <a:gd name="connsiteY1" fmla="*/ 1381 h 169557"/>
                <a:gd name="connsiteX2" fmla="*/ 48985 w 63813"/>
                <a:gd name="connsiteY2" fmla="*/ 169557 h 169557"/>
                <a:gd name="connsiteX0" fmla="*/ 0 w 64902"/>
                <a:gd name="connsiteY0" fmla="*/ 158680 h 168205"/>
                <a:gd name="connsiteX1" fmla="*/ 34738 w 64902"/>
                <a:gd name="connsiteY1" fmla="*/ 29 h 168205"/>
                <a:gd name="connsiteX2" fmla="*/ 48985 w 64902"/>
                <a:gd name="connsiteY2" fmla="*/ 168205 h 168205"/>
                <a:gd name="connsiteX0" fmla="*/ 0 w 64902"/>
                <a:gd name="connsiteY0" fmla="*/ 159781 h 169306"/>
                <a:gd name="connsiteX1" fmla="*/ 4782 w 64902"/>
                <a:gd name="connsiteY1" fmla="*/ 98855 h 169306"/>
                <a:gd name="connsiteX2" fmla="*/ 34738 w 64902"/>
                <a:gd name="connsiteY2" fmla="*/ 1130 h 169306"/>
                <a:gd name="connsiteX3" fmla="*/ 48985 w 64902"/>
                <a:gd name="connsiteY3" fmla="*/ 169306 h 169306"/>
                <a:gd name="connsiteX0" fmla="*/ 0 w 64408"/>
                <a:gd name="connsiteY0" fmla="*/ 158654 h 168179"/>
                <a:gd name="connsiteX1" fmla="*/ 4782 w 64408"/>
                <a:gd name="connsiteY1" fmla="*/ 97728 h 168179"/>
                <a:gd name="connsiteX2" fmla="*/ 34738 w 64408"/>
                <a:gd name="connsiteY2" fmla="*/ 3 h 168179"/>
                <a:gd name="connsiteX3" fmla="*/ 64155 w 64408"/>
                <a:gd name="connsiteY3" fmla="*/ 94947 h 168179"/>
                <a:gd name="connsiteX4" fmla="*/ 48985 w 64408"/>
                <a:gd name="connsiteY4" fmla="*/ 168179 h 168179"/>
                <a:gd name="connsiteX0" fmla="*/ 0 w 54811"/>
                <a:gd name="connsiteY0" fmla="*/ 158664 h 168189"/>
                <a:gd name="connsiteX1" fmla="*/ 4782 w 54811"/>
                <a:gd name="connsiteY1" fmla="*/ 97738 h 168189"/>
                <a:gd name="connsiteX2" fmla="*/ 34738 w 54811"/>
                <a:gd name="connsiteY2" fmla="*/ 13 h 168189"/>
                <a:gd name="connsiteX3" fmla="*/ 54193 w 54811"/>
                <a:gd name="connsiteY3" fmla="*/ 91249 h 168189"/>
                <a:gd name="connsiteX4" fmla="*/ 48985 w 54811"/>
                <a:gd name="connsiteY4" fmla="*/ 168189 h 168189"/>
                <a:gd name="connsiteX0" fmla="*/ 0 w 60091"/>
                <a:gd name="connsiteY0" fmla="*/ 158732 h 168257"/>
                <a:gd name="connsiteX1" fmla="*/ 4782 w 60091"/>
                <a:gd name="connsiteY1" fmla="*/ 97806 h 168257"/>
                <a:gd name="connsiteX2" fmla="*/ 34738 w 60091"/>
                <a:gd name="connsiteY2" fmla="*/ 81 h 168257"/>
                <a:gd name="connsiteX3" fmla="*/ 54193 w 60091"/>
                <a:gd name="connsiteY3" fmla="*/ 91317 h 168257"/>
                <a:gd name="connsiteX4" fmla="*/ 48985 w 60091"/>
                <a:gd name="connsiteY4" fmla="*/ 168257 h 168257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0091"/>
                <a:gd name="connsiteY0" fmla="*/ 158732 h 162695"/>
                <a:gd name="connsiteX1" fmla="*/ 4782 w 60091"/>
                <a:gd name="connsiteY1" fmla="*/ 97806 h 162695"/>
                <a:gd name="connsiteX2" fmla="*/ 34738 w 60091"/>
                <a:gd name="connsiteY2" fmla="*/ 81 h 162695"/>
                <a:gd name="connsiteX3" fmla="*/ 54193 w 60091"/>
                <a:gd name="connsiteY3" fmla="*/ 91317 h 162695"/>
                <a:gd name="connsiteX4" fmla="*/ 38226 w 60091"/>
                <a:gd name="connsiteY4" fmla="*/ 162695 h 162695"/>
                <a:gd name="connsiteX0" fmla="*/ 0 w 61075"/>
                <a:gd name="connsiteY0" fmla="*/ 158727 h 162690"/>
                <a:gd name="connsiteX1" fmla="*/ 4782 w 61075"/>
                <a:gd name="connsiteY1" fmla="*/ 97801 h 162690"/>
                <a:gd name="connsiteX2" fmla="*/ 34738 w 61075"/>
                <a:gd name="connsiteY2" fmla="*/ 76 h 162690"/>
                <a:gd name="connsiteX3" fmla="*/ 54193 w 61075"/>
                <a:gd name="connsiteY3" fmla="*/ 91312 h 162690"/>
                <a:gd name="connsiteX4" fmla="*/ 38226 w 61075"/>
                <a:gd name="connsiteY4" fmla="*/ 162690 h 162690"/>
                <a:gd name="connsiteX0" fmla="*/ 0 w 60769"/>
                <a:gd name="connsiteY0" fmla="*/ 158671 h 162634"/>
                <a:gd name="connsiteX1" fmla="*/ 19526 w 60769"/>
                <a:gd name="connsiteY1" fmla="*/ 83841 h 162634"/>
                <a:gd name="connsiteX2" fmla="*/ 34738 w 60769"/>
                <a:gd name="connsiteY2" fmla="*/ 20 h 162634"/>
                <a:gd name="connsiteX3" fmla="*/ 54193 w 60769"/>
                <a:gd name="connsiteY3" fmla="*/ 91256 h 162634"/>
                <a:gd name="connsiteX4" fmla="*/ 38226 w 60769"/>
                <a:gd name="connsiteY4" fmla="*/ 162634 h 162634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0 w 60769"/>
                <a:gd name="connsiteY0" fmla="*/ 158690 h 162653"/>
                <a:gd name="connsiteX1" fmla="*/ 19526 w 60769"/>
                <a:gd name="connsiteY1" fmla="*/ 83860 h 162653"/>
                <a:gd name="connsiteX2" fmla="*/ 34738 w 60769"/>
                <a:gd name="connsiteY2" fmla="*/ 39 h 162653"/>
                <a:gd name="connsiteX3" fmla="*/ 54193 w 60769"/>
                <a:gd name="connsiteY3" fmla="*/ 91275 h 162653"/>
                <a:gd name="connsiteX4" fmla="*/ 38226 w 60769"/>
                <a:gd name="connsiteY4" fmla="*/ 162653 h 162653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961 w 46504"/>
                <a:gd name="connsiteY4" fmla="*/ 162653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3562 w 46504"/>
                <a:gd name="connsiteY4" fmla="*/ 148748 h 168887"/>
                <a:gd name="connsiteX0" fmla="*/ 23591 w 46504"/>
                <a:gd name="connsiteY0" fmla="*/ 168887 h 168887"/>
                <a:gd name="connsiteX1" fmla="*/ 5261 w 46504"/>
                <a:gd name="connsiteY1" fmla="*/ 83860 h 168887"/>
                <a:gd name="connsiteX2" fmla="*/ 20473 w 46504"/>
                <a:gd name="connsiteY2" fmla="*/ 39 h 168887"/>
                <a:gd name="connsiteX3" fmla="*/ 39928 w 46504"/>
                <a:gd name="connsiteY3" fmla="*/ 91275 h 168887"/>
                <a:gd name="connsiteX4" fmla="*/ 22765 w 46504"/>
                <a:gd name="connsiteY4" fmla="*/ 164507 h 168887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3607 w 47604"/>
                <a:gd name="connsiteY0" fmla="*/ 168849 h 168849"/>
                <a:gd name="connsiteX1" fmla="*/ 5277 w 47604"/>
                <a:gd name="connsiteY1" fmla="*/ 83822 h 168849"/>
                <a:gd name="connsiteX2" fmla="*/ 20489 w 47604"/>
                <a:gd name="connsiteY2" fmla="*/ 1 h 168849"/>
                <a:gd name="connsiteX3" fmla="*/ 39944 w 47604"/>
                <a:gd name="connsiteY3" fmla="*/ 91237 h 168849"/>
                <a:gd name="connsiteX4" fmla="*/ 22781 w 47604"/>
                <a:gd name="connsiteY4" fmla="*/ 164469 h 168849"/>
                <a:gd name="connsiteX0" fmla="*/ 24771 w 48768"/>
                <a:gd name="connsiteY0" fmla="*/ 168850 h 168850"/>
                <a:gd name="connsiteX1" fmla="*/ 6441 w 48768"/>
                <a:gd name="connsiteY1" fmla="*/ 83823 h 168850"/>
                <a:gd name="connsiteX2" fmla="*/ 21653 w 48768"/>
                <a:gd name="connsiteY2" fmla="*/ 2 h 168850"/>
                <a:gd name="connsiteX3" fmla="*/ 41108 w 48768"/>
                <a:gd name="connsiteY3" fmla="*/ 91238 h 168850"/>
                <a:gd name="connsiteX4" fmla="*/ 23945 w 48768"/>
                <a:gd name="connsiteY4" fmla="*/ 164470 h 168850"/>
                <a:gd name="connsiteX0" fmla="*/ 24134 w 47555"/>
                <a:gd name="connsiteY0" fmla="*/ 168850 h 168850"/>
                <a:gd name="connsiteX1" fmla="*/ 5804 w 47555"/>
                <a:gd name="connsiteY1" fmla="*/ 83823 h 168850"/>
                <a:gd name="connsiteX2" fmla="*/ 21016 w 47555"/>
                <a:gd name="connsiteY2" fmla="*/ 2 h 168850"/>
                <a:gd name="connsiteX3" fmla="*/ 40471 w 47555"/>
                <a:gd name="connsiteY3" fmla="*/ 91238 h 168850"/>
                <a:gd name="connsiteX4" fmla="*/ 23308 w 47555"/>
                <a:gd name="connsiteY4" fmla="*/ 164470 h 168850"/>
                <a:gd name="connsiteX0" fmla="*/ 23608 w 47230"/>
                <a:gd name="connsiteY0" fmla="*/ 168853 h 168853"/>
                <a:gd name="connsiteX1" fmla="*/ 5278 w 47230"/>
                <a:gd name="connsiteY1" fmla="*/ 83826 h 168853"/>
                <a:gd name="connsiteX2" fmla="*/ 20490 w 47230"/>
                <a:gd name="connsiteY2" fmla="*/ 5 h 168853"/>
                <a:gd name="connsiteX3" fmla="*/ 40742 w 47230"/>
                <a:gd name="connsiteY3" fmla="*/ 86606 h 168853"/>
                <a:gd name="connsiteX4" fmla="*/ 22782 w 47230"/>
                <a:gd name="connsiteY4" fmla="*/ 164473 h 168853"/>
                <a:gd name="connsiteX0" fmla="*/ 23608 w 41952"/>
                <a:gd name="connsiteY0" fmla="*/ 168853 h 168853"/>
                <a:gd name="connsiteX1" fmla="*/ 5278 w 41952"/>
                <a:gd name="connsiteY1" fmla="*/ 83826 h 168853"/>
                <a:gd name="connsiteX2" fmla="*/ 20490 w 41952"/>
                <a:gd name="connsiteY2" fmla="*/ 5 h 168853"/>
                <a:gd name="connsiteX3" fmla="*/ 40742 w 41952"/>
                <a:gd name="connsiteY3" fmla="*/ 86606 h 168853"/>
                <a:gd name="connsiteX4" fmla="*/ 22782 w 41952"/>
                <a:gd name="connsiteY4" fmla="*/ 164473 h 168853"/>
                <a:gd name="connsiteX0" fmla="*/ 23608 w 47554"/>
                <a:gd name="connsiteY0" fmla="*/ 168853 h 168853"/>
                <a:gd name="connsiteX1" fmla="*/ 5278 w 47554"/>
                <a:gd name="connsiteY1" fmla="*/ 83826 h 168853"/>
                <a:gd name="connsiteX2" fmla="*/ 20490 w 47554"/>
                <a:gd name="connsiteY2" fmla="*/ 5 h 168853"/>
                <a:gd name="connsiteX3" fmla="*/ 40742 w 47554"/>
                <a:gd name="connsiteY3" fmla="*/ 86606 h 168853"/>
                <a:gd name="connsiteX4" fmla="*/ 22782 w 47554"/>
                <a:gd name="connsiteY4" fmla="*/ 164473 h 168853"/>
                <a:gd name="connsiteX0" fmla="*/ 23608 w 46271"/>
                <a:gd name="connsiteY0" fmla="*/ 168853 h 168853"/>
                <a:gd name="connsiteX1" fmla="*/ 5278 w 46271"/>
                <a:gd name="connsiteY1" fmla="*/ 83826 h 168853"/>
                <a:gd name="connsiteX2" fmla="*/ 20490 w 46271"/>
                <a:gd name="connsiteY2" fmla="*/ 5 h 168853"/>
                <a:gd name="connsiteX3" fmla="*/ 40742 w 46271"/>
                <a:gd name="connsiteY3" fmla="*/ 86606 h 168853"/>
                <a:gd name="connsiteX4" fmla="*/ 22782 w 46271"/>
                <a:gd name="connsiteY4" fmla="*/ 164473 h 168853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1862 w 44489"/>
                <a:gd name="connsiteY0" fmla="*/ 168861 h 168861"/>
                <a:gd name="connsiteX1" fmla="*/ 5524 w 44489"/>
                <a:gd name="connsiteY1" fmla="*/ 91250 h 168861"/>
                <a:gd name="connsiteX2" fmla="*/ 18744 w 44489"/>
                <a:gd name="connsiteY2" fmla="*/ 13 h 168861"/>
                <a:gd name="connsiteX3" fmla="*/ 38996 w 44489"/>
                <a:gd name="connsiteY3" fmla="*/ 86614 h 168861"/>
                <a:gd name="connsiteX4" fmla="*/ 21036 w 44489"/>
                <a:gd name="connsiteY4" fmla="*/ 164481 h 168861"/>
                <a:gd name="connsiteX0" fmla="*/ 23209 w 45836"/>
                <a:gd name="connsiteY0" fmla="*/ 168861 h 168861"/>
                <a:gd name="connsiteX1" fmla="*/ 6871 w 45836"/>
                <a:gd name="connsiteY1" fmla="*/ 91250 h 168861"/>
                <a:gd name="connsiteX2" fmla="*/ 20091 w 45836"/>
                <a:gd name="connsiteY2" fmla="*/ 13 h 168861"/>
                <a:gd name="connsiteX3" fmla="*/ 40343 w 45836"/>
                <a:gd name="connsiteY3" fmla="*/ 86614 h 168861"/>
                <a:gd name="connsiteX4" fmla="*/ 22383 w 45836"/>
                <a:gd name="connsiteY4" fmla="*/ 164481 h 168861"/>
                <a:gd name="connsiteX0" fmla="*/ 23209 w 46312"/>
                <a:gd name="connsiteY0" fmla="*/ 168865 h 168865"/>
                <a:gd name="connsiteX1" fmla="*/ 6871 w 46312"/>
                <a:gd name="connsiteY1" fmla="*/ 91254 h 168865"/>
                <a:gd name="connsiteX2" fmla="*/ 20091 w 46312"/>
                <a:gd name="connsiteY2" fmla="*/ 17 h 168865"/>
                <a:gd name="connsiteX3" fmla="*/ 40343 w 46312"/>
                <a:gd name="connsiteY3" fmla="*/ 86618 h 168865"/>
                <a:gd name="connsiteX4" fmla="*/ 22383 w 46312"/>
                <a:gd name="connsiteY4" fmla="*/ 164485 h 168865"/>
                <a:gd name="connsiteX0" fmla="*/ 16341 w 33475"/>
                <a:gd name="connsiteY0" fmla="*/ 167929 h 167929"/>
                <a:gd name="connsiteX1" fmla="*/ 3 w 33475"/>
                <a:gd name="connsiteY1" fmla="*/ 90318 h 167929"/>
                <a:gd name="connsiteX2" fmla="*/ 15215 w 33475"/>
                <a:gd name="connsiteY2" fmla="*/ 8 h 167929"/>
                <a:gd name="connsiteX3" fmla="*/ 33475 w 33475"/>
                <a:gd name="connsiteY3" fmla="*/ 85682 h 167929"/>
                <a:gd name="connsiteX4" fmla="*/ 15515 w 33475"/>
                <a:gd name="connsiteY4" fmla="*/ 163549 h 167929"/>
                <a:gd name="connsiteX0" fmla="*/ 20609 w 40477"/>
                <a:gd name="connsiteY0" fmla="*/ 168148 h 168148"/>
                <a:gd name="connsiteX1" fmla="*/ 4271 w 40477"/>
                <a:gd name="connsiteY1" fmla="*/ 90537 h 168148"/>
                <a:gd name="connsiteX2" fmla="*/ 19483 w 40477"/>
                <a:gd name="connsiteY2" fmla="*/ 227 h 168148"/>
                <a:gd name="connsiteX3" fmla="*/ 37743 w 40477"/>
                <a:gd name="connsiteY3" fmla="*/ 85901 h 168148"/>
                <a:gd name="connsiteX4" fmla="*/ 19783 w 40477"/>
                <a:gd name="connsiteY4" fmla="*/ 163768 h 168148"/>
                <a:gd name="connsiteX0" fmla="*/ 24044 w 43912"/>
                <a:gd name="connsiteY0" fmla="*/ 168148 h 168148"/>
                <a:gd name="connsiteX1" fmla="*/ 7706 w 43912"/>
                <a:gd name="connsiteY1" fmla="*/ 90537 h 168148"/>
                <a:gd name="connsiteX2" fmla="*/ 22918 w 43912"/>
                <a:gd name="connsiteY2" fmla="*/ 227 h 168148"/>
                <a:gd name="connsiteX3" fmla="*/ 41178 w 43912"/>
                <a:gd name="connsiteY3" fmla="*/ 85901 h 168148"/>
                <a:gd name="connsiteX4" fmla="*/ 23218 w 43912"/>
                <a:gd name="connsiteY4" fmla="*/ 163768 h 168148"/>
                <a:gd name="connsiteX0" fmla="*/ 24044 w 48443"/>
                <a:gd name="connsiteY0" fmla="*/ 168168 h 168168"/>
                <a:gd name="connsiteX1" fmla="*/ 7706 w 48443"/>
                <a:gd name="connsiteY1" fmla="*/ 90557 h 168168"/>
                <a:gd name="connsiteX2" fmla="*/ 22918 w 48443"/>
                <a:gd name="connsiteY2" fmla="*/ 247 h 168168"/>
                <a:gd name="connsiteX3" fmla="*/ 41178 w 48443"/>
                <a:gd name="connsiteY3" fmla="*/ 85921 h 168168"/>
                <a:gd name="connsiteX4" fmla="*/ 23218 w 48443"/>
                <a:gd name="connsiteY4" fmla="*/ 163788 h 168168"/>
                <a:gd name="connsiteX0" fmla="*/ 21072 w 40547"/>
                <a:gd name="connsiteY0" fmla="*/ 172769 h 172769"/>
                <a:gd name="connsiteX1" fmla="*/ 4734 w 40547"/>
                <a:gd name="connsiteY1" fmla="*/ 95158 h 172769"/>
                <a:gd name="connsiteX2" fmla="*/ 19149 w 40547"/>
                <a:gd name="connsiteY2" fmla="*/ 214 h 172769"/>
                <a:gd name="connsiteX3" fmla="*/ 38206 w 40547"/>
                <a:gd name="connsiteY3" fmla="*/ 90522 h 172769"/>
                <a:gd name="connsiteX4" fmla="*/ 20246 w 40547"/>
                <a:gd name="connsiteY4" fmla="*/ 168389 h 172769"/>
                <a:gd name="connsiteX0" fmla="*/ 20612 w 39704"/>
                <a:gd name="connsiteY0" fmla="*/ 172633 h 172633"/>
                <a:gd name="connsiteX1" fmla="*/ 4274 w 39704"/>
                <a:gd name="connsiteY1" fmla="*/ 95022 h 172633"/>
                <a:gd name="connsiteX2" fmla="*/ 18689 w 39704"/>
                <a:gd name="connsiteY2" fmla="*/ 78 h 172633"/>
                <a:gd name="connsiteX3" fmla="*/ 37746 w 39704"/>
                <a:gd name="connsiteY3" fmla="*/ 90386 h 172633"/>
                <a:gd name="connsiteX4" fmla="*/ 19786 w 39704"/>
                <a:gd name="connsiteY4" fmla="*/ 168253 h 172633"/>
                <a:gd name="connsiteX0" fmla="*/ 20612 w 43652"/>
                <a:gd name="connsiteY0" fmla="*/ 172632 h 172632"/>
                <a:gd name="connsiteX1" fmla="*/ 4274 w 43652"/>
                <a:gd name="connsiteY1" fmla="*/ 95021 h 172632"/>
                <a:gd name="connsiteX2" fmla="*/ 18689 w 43652"/>
                <a:gd name="connsiteY2" fmla="*/ 77 h 172632"/>
                <a:gd name="connsiteX3" fmla="*/ 37746 w 43652"/>
                <a:gd name="connsiteY3" fmla="*/ 90385 h 172632"/>
                <a:gd name="connsiteX4" fmla="*/ 19786 w 43652"/>
                <a:gd name="connsiteY4" fmla="*/ 168252 h 172632"/>
                <a:gd name="connsiteX0" fmla="*/ 24528 w 47568"/>
                <a:gd name="connsiteY0" fmla="*/ 172632 h 172632"/>
                <a:gd name="connsiteX1" fmla="*/ 8190 w 47568"/>
                <a:gd name="connsiteY1" fmla="*/ 95021 h 172632"/>
                <a:gd name="connsiteX2" fmla="*/ 22605 w 47568"/>
                <a:gd name="connsiteY2" fmla="*/ 77 h 172632"/>
                <a:gd name="connsiteX3" fmla="*/ 41662 w 47568"/>
                <a:gd name="connsiteY3" fmla="*/ 90385 h 172632"/>
                <a:gd name="connsiteX4" fmla="*/ 23702 w 47568"/>
                <a:gd name="connsiteY4" fmla="*/ 168252 h 172632"/>
                <a:gd name="connsiteX0" fmla="*/ 23552 w 46592"/>
                <a:gd name="connsiteY0" fmla="*/ 172632 h 172632"/>
                <a:gd name="connsiteX1" fmla="*/ 7214 w 46592"/>
                <a:gd name="connsiteY1" fmla="*/ 95021 h 172632"/>
                <a:gd name="connsiteX2" fmla="*/ 21629 w 46592"/>
                <a:gd name="connsiteY2" fmla="*/ 77 h 172632"/>
                <a:gd name="connsiteX3" fmla="*/ 40686 w 46592"/>
                <a:gd name="connsiteY3" fmla="*/ 90385 h 172632"/>
                <a:gd name="connsiteX4" fmla="*/ 22726 w 46592"/>
                <a:gd name="connsiteY4" fmla="*/ 168252 h 172632"/>
                <a:gd name="connsiteX0" fmla="*/ 23552 w 42644"/>
                <a:gd name="connsiteY0" fmla="*/ 172633 h 172633"/>
                <a:gd name="connsiteX1" fmla="*/ 7214 w 42644"/>
                <a:gd name="connsiteY1" fmla="*/ 95022 h 172633"/>
                <a:gd name="connsiteX2" fmla="*/ 21629 w 42644"/>
                <a:gd name="connsiteY2" fmla="*/ 78 h 172633"/>
                <a:gd name="connsiteX3" fmla="*/ 40686 w 42644"/>
                <a:gd name="connsiteY3" fmla="*/ 90386 h 172633"/>
                <a:gd name="connsiteX4" fmla="*/ 22726 w 42644"/>
                <a:gd name="connsiteY4" fmla="*/ 171034 h 172633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552 w 46592"/>
                <a:gd name="connsiteY0" fmla="*/ 172634 h 172634"/>
                <a:gd name="connsiteX1" fmla="*/ 7214 w 46592"/>
                <a:gd name="connsiteY1" fmla="*/ 95023 h 172634"/>
                <a:gd name="connsiteX2" fmla="*/ 21629 w 46592"/>
                <a:gd name="connsiteY2" fmla="*/ 79 h 172634"/>
                <a:gd name="connsiteX3" fmla="*/ 40686 w 46592"/>
                <a:gd name="connsiteY3" fmla="*/ 90387 h 172634"/>
                <a:gd name="connsiteX4" fmla="*/ 22726 w 46592"/>
                <a:gd name="connsiteY4" fmla="*/ 171035 h 172634"/>
                <a:gd name="connsiteX0" fmla="*/ 23384 w 46290"/>
                <a:gd name="connsiteY0" fmla="*/ 172590 h 172590"/>
                <a:gd name="connsiteX1" fmla="*/ 7046 w 46290"/>
                <a:gd name="connsiteY1" fmla="*/ 94979 h 172590"/>
                <a:gd name="connsiteX2" fmla="*/ 21461 w 46290"/>
                <a:gd name="connsiteY2" fmla="*/ 35 h 172590"/>
                <a:gd name="connsiteX3" fmla="*/ 40518 w 46290"/>
                <a:gd name="connsiteY3" fmla="*/ 90343 h 172590"/>
                <a:gd name="connsiteX4" fmla="*/ 22558 w 46290"/>
                <a:gd name="connsiteY4" fmla="*/ 170991 h 172590"/>
                <a:gd name="connsiteX0" fmla="*/ 22541 w 44787"/>
                <a:gd name="connsiteY0" fmla="*/ 172589 h 172589"/>
                <a:gd name="connsiteX1" fmla="*/ 6203 w 44787"/>
                <a:gd name="connsiteY1" fmla="*/ 94978 h 172589"/>
                <a:gd name="connsiteX2" fmla="*/ 20618 w 44787"/>
                <a:gd name="connsiteY2" fmla="*/ 34 h 172589"/>
                <a:gd name="connsiteX3" fmla="*/ 39675 w 44787"/>
                <a:gd name="connsiteY3" fmla="*/ 90342 h 172589"/>
                <a:gd name="connsiteX4" fmla="*/ 21715 w 44787"/>
                <a:gd name="connsiteY4" fmla="*/ 170990 h 172589"/>
                <a:gd name="connsiteX0" fmla="*/ 24659 w 46905"/>
                <a:gd name="connsiteY0" fmla="*/ 172589 h 172589"/>
                <a:gd name="connsiteX1" fmla="*/ 8321 w 46905"/>
                <a:gd name="connsiteY1" fmla="*/ 94978 h 172589"/>
                <a:gd name="connsiteX2" fmla="*/ 22736 w 46905"/>
                <a:gd name="connsiteY2" fmla="*/ 34 h 172589"/>
                <a:gd name="connsiteX3" fmla="*/ 41793 w 46905"/>
                <a:gd name="connsiteY3" fmla="*/ 90342 h 172589"/>
                <a:gd name="connsiteX4" fmla="*/ 23833 w 46905"/>
                <a:gd name="connsiteY4" fmla="*/ 170990 h 172589"/>
                <a:gd name="connsiteX0" fmla="*/ 23953 w 45631"/>
                <a:gd name="connsiteY0" fmla="*/ 172609 h 172609"/>
                <a:gd name="connsiteX1" fmla="*/ 7615 w 45631"/>
                <a:gd name="connsiteY1" fmla="*/ 94998 h 172609"/>
                <a:gd name="connsiteX2" fmla="*/ 22030 w 45631"/>
                <a:gd name="connsiteY2" fmla="*/ 54 h 172609"/>
                <a:gd name="connsiteX3" fmla="*/ 41087 w 45631"/>
                <a:gd name="connsiteY3" fmla="*/ 90362 h 172609"/>
                <a:gd name="connsiteX4" fmla="*/ 23127 w 45631"/>
                <a:gd name="connsiteY4" fmla="*/ 171010 h 172609"/>
                <a:gd name="connsiteX0" fmla="*/ 20888 w 40123"/>
                <a:gd name="connsiteY0" fmla="*/ 172563 h 172563"/>
                <a:gd name="connsiteX1" fmla="*/ 3952 w 40123"/>
                <a:gd name="connsiteY1" fmla="*/ 95184 h 172563"/>
                <a:gd name="connsiteX2" fmla="*/ 18965 w 40123"/>
                <a:gd name="connsiteY2" fmla="*/ 8 h 172563"/>
                <a:gd name="connsiteX3" fmla="*/ 38022 w 40123"/>
                <a:gd name="connsiteY3" fmla="*/ 90316 h 172563"/>
                <a:gd name="connsiteX4" fmla="*/ 20062 w 40123"/>
                <a:gd name="connsiteY4" fmla="*/ 170964 h 172563"/>
                <a:gd name="connsiteX0" fmla="*/ 21775 w 41010"/>
                <a:gd name="connsiteY0" fmla="*/ 172563 h 172563"/>
                <a:gd name="connsiteX1" fmla="*/ 4839 w 41010"/>
                <a:gd name="connsiteY1" fmla="*/ 95184 h 172563"/>
                <a:gd name="connsiteX2" fmla="*/ 19852 w 41010"/>
                <a:gd name="connsiteY2" fmla="*/ 8 h 172563"/>
                <a:gd name="connsiteX3" fmla="*/ 38909 w 41010"/>
                <a:gd name="connsiteY3" fmla="*/ 90316 h 172563"/>
                <a:gd name="connsiteX4" fmla="*/ 20949 w 41010"/>
                <a:gd name="connsiteY4" fmla="*/ 170964 h 172563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1762 w 40344"/>
                <a:gd name="connsiteY0" fmla="*/ 172566 h 172566"/>
                <a:gd name="connsiteX1" fmla="*/ 4826 w 40344"/>
                <a:gd name="connsiteY1" fmla="*/ 95187 h 172566"/>
                <a:gd name="connsiteX2" fmla="*/ 19839 w 40344"/>
                <a:gd name="connsiteY2" fmla="*/ 11 h 172566"/>
                <a:gd name="connsiteX3" fmla="*/ 38199 w 40344"/>
                <a:gd name="connsiteY3" fmla="*/ 89392 h 172566"/>
                <a:gd name="connsiteX4" fmla="*/ 20936 w 40344"/>
                <a:gd name="connsiteY4" fmla="*/ 170967 h 172566"/>
                <a:gd name="connsiteX0" fmla="*/ 24643 w 45234"/>
                <a:gd name="connsiteY0" fmla="*/ 172619 h 172619"/>
                <a:gd name="connsiteX1" fmla="*/ 7707 w 45234"/>
                <a:gd name="connsiteY1" fmla="*/ 95240 h 172619"/>
                <a:gd name="connsiteX2" fmla="*/ 22720 w 45234"/>
                <a:gd name="connsiteY2" fmla="*/ 64 h 172619"/>
                <a:gd name="connsiteX3" fmla="*/ 41080 w 45234"/>
                <a:gd name="connsiteY3" fmla="*/ 89445 h 172619"/>
                <a:gd name="connsiteX4" fmla="*/ 23817 w 45234"/>
                <a:gd name="connsiteY4" fmla="*/ 171020 h 172619"/>
                <a:gd name="connsiteX0" fmla="*/ 24643 w 45102"/>
                <a:gd name="connsiteY0" fmla="*/ 172619 h 172619"/>
                <a:gd name="connsiteX1" fmla="*/ 7707 w 45102"/>
                <a:gd name="connsiteY1" fmla="*/ 95240 h 172619"/>
                <a:gd name="connsiteX2" fmla="*/ 22720 w 45102"/>
                <a:gd name="connsiteY2" fmla="*/ 64 h 172619"/>
                <a:gd name="connsiteX3" fmla="*/ 41080 w 45102"/>
                <a:gd name="connsiteY3" fmla="*/ 89445 h 172619"/>
                <a:gd name="connsiteX4" fmla="*/ 23817 w 45102"/>
                <a:gd name="connsiteY4" fmla="*/ 171020 h 172619"/>
                <a:gd name="connsiteX0" fmla="*/ 24643 w 47307"/>
                <a:gd name="connsiteY0" fmla="*/ 172622 h 172622"/>
                <a:gd name="connsiteX1" fmla="*/ 7707 w 47307"/>
                <a:gd name="connsiteY1" fmla="*/ 95243 h 172622"/>
                <a:gd name="connsiteX2" fmla="*/ 22720 w 47307"/>
                <a:gd name="connsiteY2" fmla="*/ 67 h 172622"/>
                <a:gd name="connsiteX3" fmla="*/ 41080 w 47307"/>
                <a:gd name="connsiteY3" fmla="*/ 89448 h 172622"/>
                <a:gd name="connsiteX4" fmla="*/ 23817 w 47307"/>
                <a:gd name="connsiteY4" fmla="*/ 171023 h 172622"/>
                <a:gd name="connsiteX0" fmla="*/ 24643 w 41262"/>
                <a:gd name="connsiteY0" fmla="*/ 172619 h 172619"/>
                <a:gd name="connsiteX1" fmla="*/ 7707 w 41262"/>
                <a:gd name="connsiteY1" fmla="*/ 95240 h 172619"/>
                <a:gd name="connsiteX2" fmla="*/ 22720 w 41262"/>
                <a:gd name="connsiteY2" fmla="*/ 64 h 172619"/>
                <a:gd name="connsiteX3" fmla="*/ 41080 w 41262"/>
                <a:gd name="connsiteY3" fmla="*/ 89445 h 172619"/>
                <a:gd name="connsiteX4" fmla="*/ 23319 w 41262"/>
                <a:gd name="connsiteY4" fmla="*/ 168471 h 172619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24643 w 45142"/>
                <a:gd name="connsiteY0" fmla="*/ 172618 h 172618"/>
                <a:gd name="connsiteX1" fmla="*/ 7707 w 45142"/>
                <a:gd name="connsiteY1" fmla="*/ 95239 h 172618"/>
                <a:gd name="connsiteX2" fmla="*/ 22720 w 45142"/>
                <a:gd name="connsiteY2" fmla="*/ 63 h 172618"/>
                <a:gd name="connsiteX3" fmla="*/ 41080 w 45142"/>
                <a:gd name="connsiteY3" fmla="*/ 89444 h 172618"/>
                <a:gd name="connsiteX4" fmla="*/ 23319 w 45142"/>
                <a:gd name="connsiteY4" fmla="*/ 168470 h 172618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6527 w 38520"/>
                <a:gd name="connsiteY0" fmla="*/ 167751 h 168470"/>
                <a:gd name="connsiteX1" fmla="*/ 1085 w 38520"/>
                <a:gd name="connsiteY1" fmla="*/ 95239 h 168470"/>
                <a:gd name="connsiteX2" fmla="*/ 16098 w 38520"/>
                <a:gd name="connsiteY2" fmla="*/ 63 h 168470"/>
                <a:gd name="connsiteX3" fmla="*/ 34458 w 38520"/>
                <a:gd name="connsiteY3" fmla="*/ 89444 h 168470"/>
                <a:gd name="connsiteX4" fmla="*/ 16697 w 38520"/>
                <a:gd name="connsiteY4" fmla="*/ 168470 h 168470"/>
                <a:gd name="connsiteX0" fmla="*/ 19657 w 41650"/>
                <a:gd name="connsiteY0" fmla="*/ 167751 h 168470"/>
                <a:gd name="connsiteX1" fmla="*/ 4215 w 41650"/>
                <a:gd name="connsiteY1" fmla="*/ 95239 h 168470"/>
                <a:gd name="connsiteX2" fmla="*/ 19228 w 41650"/>
                <a:gd name="connsiteY2" fmla="*/ 63 h 168470"/>
                <a:gd name="connsiteX3" fmla="*/ 37588 w 41650"/>
                <a:gd name="connsiteY3" fmla="*/ 89444 h 168470"/>
                <a:gd name="connsiteX4" fmla="*/ 19827 w 41650"/>
                <a:gd name="connsiteY4" fmla="*/ 168470 h 168470"/>
                <a:gd name="connsiteX0" fmla="*/ 19396 w 41389"/>
                <a:gd name="connsiteY0" fmla="*/ 167751 h 168470"/>
                <a:gd name="connsiteX1" fmla="*/ 3954 w 41389"/>
                <a:gd name="connsiteY1" fmla="*/ 95239 h 168470"/>
                <a:gd name="connsiteX2" fmla="*/ 18967 w 41389"/>
                <a:gd name="connsiteY2" fmla="*/ 63 h 168470"/>
                <a:gd name="connsiteX3" fmla="*/ 37327 w 41389"/>
                <a:gd name="connsiteY3" fmla="*/ 89444 h 168470"/>
                <a:gd name="connsiteX4" fmla="*/ 19566 w 41389"/>
                <a:gd name="connsiteY4" fmla="*/ 168470 h 168470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454"/>
                <a:gd name="connsiteY0" fmla="*/ 167751 h 168933"/>
                <a:gd name="connsiteX1" fmla="*/ 3954 w 37454"/>
                <a:gd name="connsiteY1" fmla="*/ 95239 h 168933"/>
                <a:gd name="connsiteX2" fmla="*/ 18967 w 37454"/>
                <a:gd name="connsiteY2" fmla="*/ 63 h 168933"/>
                <a:gd name="connsiteX3" fmla="*/ 37327 w 37454"/>
                <a:gd name="connsiteY3" fmla="*/ 89444 h 168933"/>
                <a:gd name="connsiteX4" fmla="*/ 20363 w 37454"/>
                <a:gd name="connsiteY4" fmla="*/ 168933 h 168933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37523"/>
                <a:gd name="connsiteY0" fmla="*/ 167751 h 167774"/>
                <a:gd name="connsiteX1" fmla="*/ 3954 w 37523"/>
                <a:gd name="connsiteY1" fmla="*/ 95239 h 167774"/>
                <a:gd name="connsiteX2" fmla="*/ 18967 w 37523"/>
                <a:gd name="connsiteY2" fmla="*/ 63 h 167774"/>
                <a:gd name="connsiteX3" fmla="*/ 37327 w 37523"/>
                <a:gd name="connsiteY3" fmla="*/ 89444 h 167774"/>
                <a:gd name="connsiteX4" fmla="*/ 19367 w 37523"/>
                <a:gd name="connsiteY4" fmla="*/ 167774 h 167774"/>
                <a:gd name="connsiteX0" fmla="*/ 19396 w 40745"/>
                <a:gd name="connsiteY0" fmla="*/ 167751 h 167774"/>
                <a:gd name="connsiteX1" fmla="*/ 3954 w 40745"/>
                <a:gd name="connsiteY1" fmla="*/ 95239 h 167774"/>
                <a:gd name="connsiteX2" fmla="*/ 18967 w 40745"/>
                <a:gd name="connsiteY2" fmla="*/ 63 h 167774"/>
                <a:gd name="connsiteX3" fmla="*/ 37327 w 40745"/>
                <a:gd name="connsiteY3" fmla="*/ 89444 h 167774"/>
                <a:gd name="connsiteX4" fmla="*/ 19367 w 40745"/>
                <a:gd name="connsiteY4" fmla="*/ 167774 h 167774"/>
                <a:gd name="connsiteX0" fmla="*/ 19396 w 43257"/>
                <a:gd name="connsiteY0" fmla="*/ 167767 h 167790"/>
                <a:gd name="connsiteX1" fmla="*/ 3954 w 43257"/>
                <a:gd name="connsiteY1" fmla="*/ 95255 h 167790"/>
                <a:gd name="connsiteX2" fmla="*/ 18967 w 43257"/>
                <a:gd name="connsiteY2" fmla="*/ 79 h 167790"/>
                <a:gd name="connsiteX3" fmla="*/ 37327 w 43257"/>
                <a:gd name="connsiteY3" fmla="*/ 89460 h 167790"/>
                <a:gd name="connsiteX4" fmla="*/ 19367 w 43257"/>
                <a:gd name="connsiteY4" fmla="*/ 167790 h 167790"/>
                <a:gd name="connsiteX0" fmla="*/ 23368 w 47229"/>
                <a:gd name="connsiteY0" fmla="*/ 167767 h 167790"/>
                <a:gd name="connsiteX1" fmla="*/ 7926 w 47229"/>
                <a:gd name="connsiteY1" fmla="*/ 95255 h 167790"/>
                <a:gd name="connsiteX2" fmla="*/ 22939 w 47229"/>
                <a:gd name="connsiteY2" fmla="*/ 79 h 167790"/>
                <a:gd name="connsiteX3" fmla="*/ 41299 w 47229"/>
                <a:gd name="connsiteY3" fmla="*/ 89460 h 167790"/>
                <a:gd name="connsiteX4" fmla="*/ 23339 w 47229"/>
                <a:gd name="connsiteY4" fmla="*/ 167790 h 16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9" h="167790">
                  <a:moveTo>
                    <a:pt x="23368" y="167767"/>
                  </a:moveTo>
                  <a:cubicBezTo>
                    <a:pt x="20877" y="136293"/>
                    <a:pt x="13058" y="110788"/>
                    <a:pt x="7926" y="95255"/>
                  </a:cubicBezTo>
                  <a:cubicBezTo>
                    <a:pt x="-7631" y="48165"/>
                    <a:pt x="940" y="2435"/>
                    <a:pt x="22939" y="79"/>
                  </a:cubicBezTo>
                  <a:cubicBezTo>
                    <a:pt x="44938" y="-2277"/>
                    <a:pt x="54292" y="48345"/>
                    <a:pt x="41299" y="89460"/>
                  </a:cubicBezTo>
                  <a:cubicBezTo>
                    <a:pt x="35756" y="107001"/>
                    <a:pt x="29155" y="123373"/>
                    <a:pt x="23339" y="167790"/>
                  </a:cubicBezTo>
                </a:path>
              </a:pathLst>
            </a:custGeom>
            <a:solidFill>
              <a:srgbClr val="0000FF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10254" name="Oval 10253">
              <a:extLst>
                <a:ext uri="{FF2B5EF4-FFF2-40B4-BE49-F238E27FC236}">
                  <a16:creationId xmlns:a16="http://schemas.microsoft.com/office/drawing/2014/main" id="{1FE9B589-DCDC-F8D3-1E55-45D7CDF70FD6}"/>
                </a:ext>
              </a:extLst>
            </p:cNvPr>
            <p:cNvSpPr/>
            <p:nvPr/>
          </p:nvSpPr>
          <p:spPr>
            <a:xfrm>
              <a:off x="7082986" y="5248246"/>
              <a:ext cx="61200" cy="612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594154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F2FF896-154E-46B5-B6F0-A592CBB25552}"/>
              </a:ext>
            </a:extLst>
          </p:cNvPr>
          <p:cNvSpPr/>
          <p:nvPr/>
        </p:nvSpPr>
        <p:spPr>
          <a:xfrm>
            <a:off x="-8627" y="-9000"/>
            <a:ext cx="9237800" cy="6876000"/>
          </a:xfrm>
          <a:prstGeom prst="rect">
            <a:avLst/>
          </a:prstGeom>
          <a:solidFill>
            <a:schemeClr val="tx2"/>
          </a:soli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EBB7D8C8-5815-4D7E-9FF7-1EABFECC8FC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83" r="63841" b="52499"/>
          <a:stretch/>
        </p:blipFill>
        <p:spPr>
          <a:xfrm flipV="1">
            <a:off x="305736" y="3788692"/>
            <a:ext cx="979654" cy="48785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5D5E78E-60C1-47A4-A93F-8C688621D7B4}"/>
              </a:ext>
            </a:extLst>
          </p:cNvPr>
          <p:cNvSpPr txBox="1"/>
          <p:nvPr/>
        </p:nvSpPr>
        <p:spPr>
          <a:xfrm rot="20050864">
            <a:off x="1013000" y="374018"/>
            <a:ext cx="6191250" cy="4401205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Freestyle Script" panose="030804020302050B0404" pitchFamily="66" charset="0"/>
                <a:ea typeface="STXingkai" panose="02010800040101010101" pitchFamily="2" charset="-122"/>
                <a:cs typeface="Vijaya" panose="020B0502040204020203" pitchFamily="18" charset="0"/>
              </a:rPr>
              <a:t>Thanks for listening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49F2FB71-8607-49D8-BDF4-B7BF902B772D}"/>
              </a:ext>
            </a:extLst>
          </p:cNvPr>
          <p:cNvSpPr/>
          <p:nvPr/>
        </p:nvSpPr>
        <p:spPr>
          <a:xfrm>
            <a:off x="1123398" y="1534725"/>
            <a:ext cx="983483" cy="721513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3483" h="721513">
                <a:moveTo>
                  <a:pt x="0" y="662377"/>
                </a:moveTo>
                <a:cubicBezTo>
                  <a:pt x="174245" y="394617"/>
                  <a:pt x="264210" y="369654"/>
                  <a:pt x="427149" y="264849"/>
                </a:cubicBezTo>
                <a:cubicBezTo>
                  <a:pt x="590088" y="160044"/>
                  <a:pt x="960182" y="-90071"/>
                  <a:pt x="977632" y="33548"/>
                </a:cubicBezTo>
                <a:cubicBezTo>
                  <a:pt x="1024147" y="179037"/>
                  <a:pt x="785095" y="164776"/>
                  <a:pt x="552629" y="349081"/>
                </a:cubicBezTo>
                <a:cubicBezTo>
                  <a:pt x="92054" y="662890"/>
                  <a:pt x="198245" y="771748"/>
                  <a:pt x="60224" y="700621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7B18624-2995-4CB5-9FB0-C7C12C075D06}"/>
              </a:ext>
            </a:extLst>
          </p:cNvPr>
          <p:cNvSpPr/>
          <p:nvPr/>
        </p:nvSpPr>
        <p:spPr>
          <a:xfrm rot="18535105">
            <a:off x="1132033" y="2110080"/>
            <a:ext cx="1056203" cy="82563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21837"/>
              <a:gd name="connsiteY0" fmla="*/ 775982 h 854441"/>
              <a:gd name="connsiteX1" fmla="*/ 536371 w 1021837"/>
              <a:gd name="connsiteY1" fmla="*/ 243337 h 854441"/>
              <a:gd name="connsiteX2" fmla="*/ 1014081 w 1021837"/>
              <a:gd name="connsiteY2" fmla="*/ 38149 h 854441"/>
              <a:gd name="connsiteX3" fmla="*/ 659802 w 1021837"/>
              <a:gd name="connsiteY3" fmla="*/ 367992 h 854441"/>
              <a:gd name="connsiteX4" fmla="*/ 61834 w 1021837"/>
              <a:gd name="connsiteY4" fmla="*/ 841492 h 854441"/>
              <a:gd name="connsiteX0" fmla="*/ 0 w 1021837"/>
              <a:gd name="connsiteY0" fmla="*/ 748522 h 826981"/>
              <a:gd name="connsiteX1" fmla="*/ 536371 w 1021837"/>
              <a:gd name="connsiteY1" fmla="*/ 215877 h 826981"/>
              <a:gd name="connsiteX2" fmla="*/ 1014081 w 1021837"/>
              <a:gd name="connsiteY2" fmla="*/ 10689 h 826981"/>
              <a:gd name="connsiteX3" fmla="*/ 659802 w 1021837"/>
              <a:gd name="connsiteY3" fmla="*/ 340532 h 826981"/>
              <a:gd name="connsiteX4" fmla="*/ 61834 w 1021837"/>
              <a:gd name="connsiteY4" fmla="*/ 814032 h 826981"/>
              <a:gd name="connsiteX0" fmla="*/ 0 w 1021837"/>
              <a:gd name="connsiteY0" fmla="*/ 818842 h 897301"/>
              <a:gd name="connsiteX1" fmla="*/ 536371 w 1021837"/>
              <a:gd name="connsiteY1" fmla="*/ 286197 h 897301"/>
              <a:gd name="connsiteX2" fmla="*/ 1014081 w 1021837"/>
              <a:gd name="connsiteY2" fmla="*/ 81009 h 897301"/>
              <a:gd name="connsiteX3" fmla="*/ 659802 w 1021837"/>
              <a:gd name="connsiteY3" fmla="*/ 410852 h 897301"/>
              <a:gd name="connsiteX4" fmla="*/ 61834 w 1021837"/>
              <a:gd name="connsiteY4" fmla="*/ 884352 h 897301"/>
              <a:gd name="connsiteX0" fmla="*/ 0 w 1056203"/>
              <a:gd name="connsiteY0" fmla="*/ 747178 h 825637"/>
              <a:gd name="connsiteX1" fmla="*/ 536371 w 1056203"/>
              <a:gd name="connsiteY1" fmla="*/ 214533 h 825637"/>
              <a:gd name="connsiteX2" fmla="*/ 1014081 w 1056203"/>
              <a:gd name="connsiteY2" fmla="*/ 9345 h 825637"/>
              <a:gd name="connsiteX3" fmla="*/ 659802 w 1056203"/>
              <a:gd name="connsiteY3" fmla="*/ 339188 h 825637"/>
              <a:gd name="connsiteX4" fmla="*/ 61834 w 1056203"/>
              <a:gd name="connsiteY4" fmla="*/ 812688 h 825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6203" h="825637">
                <a:moveTo>
                  <a:pt x="0" y="747178"/>
                </a:moveTo>
                <a:cubicBezTo>
                  <a:pt x="174245" y="479418"/>
                  <a:pt x="367358" y="337505"/>
                  <a:pt x="536371" y="214533"/>
                </a:cubicBezTo>
                <a:cubicBezTo>
                  <a:pt x="705384" y="91561"/>
                  <a:pt x="845402" y="-35930"/>
                  <a:pt x="1014081" y="9345"/>
                </a:cubicBezTo>
                <a:cubicBezTo>
                  <a:pt x="1161603" y="48941"/>
                  <a:pt x="892268" y="154883"/>
                  <a:pt x="659802" y="339188"/>
                </a:cubicBezTo>
                <a:cubicBezTo>
                  <a:pt x="199227" y="652997"/>
                  <a:pt x="199855" y="883815"/>
                  <a:pt x="61834" y="812688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11528F1-968E-444A-8E5C-CC99F0F80423}"/>
              </a:ext>
            </a:extLst>
          </p:cNvPr>
          <p:cNvSpPr/>
          <p:nvPr/>
        </p:nvSpPr>
        <p:spPr>
          <a:xfrm rot="18535105">
            <a:off x="1640112" y="1804875"/>
            <a:ext cx="1050943" cy="876578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0943" h="876578">
                <a:moveTo>
                  <a:pt x="0" y="808488"/>
                </a:moveTo>
                <a:cubicBezTo>
                  <a:pt x="174245" y="540728"/>
                  <a:pt x="332490" y="418806"/>
                  <a:pt x="506682" y="289612"/>
                </a:cubicBezTo>
                <a:cubicBezTo>
                  <a:pt x="680874" y="160418"/>
                  <a:pt x="1027702" y="-90294"/>
                  <a:pt x="1045152" y="33325"/>
                </a:cubicBezTo>
                <a:cubicBezTo>
                  <a:pt x="1091667" y="178814"/>
                  <a:pt x="849661" y="224071"/>
                  <a:pt x="617195" y="408376"/>
                </a:cubicBezTo>
                <a:cubicBezTo>
                  <a:pt x="156620" y="722185"/>
                  <a:pt x="158153" y="933908"/>
                  <a:pt x="20132" y="862781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6450C76-A8E4-4C1F-841E-64CC03F5B6BF}"/>
              </a:ext>
            </a:extLst>
          </p:cNvPr>
          <p:cNvSpPr/>
          <p:nvPr/>
        </p:nvSpPr>
        <p:spPr>
          <a:xfrm rot="20156868">
            <a:off x="2095927" y="2086685"/>
            <a:ext cx="378174" cy="478395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63"/>
              <a:gd name="connsiteY0" fmla="*/ 901404 h 979863"/>
              <a:gd name="connsiteX1" fmla="*/ 499504 w 1092663"/>
              <a:gd name="connsiteY1" fmla="*/ 65971 h 979863"/>
              <a:gd name="connsiteX2" fmla="*/ 1086854 w 1092663"/>
              <a:gd name="connsiteY2" fmla="*/ 137458 h 979863"/>
              <a:gd name="connsiteX3" fmla="*/ 659802 w 1092663"/>
              <a:gd name="connsiteY3" fmla="*/ 493414 h 979863"/>
              <a:gd name="connsiteX4" fmla="*/ 61834 w 1092663"/>
              <a:gd name="connsiteY4" fmla="*/ 966914 h 979863"/>
              <a:gd name="connsiteX0" fmla="*/ 0 w 1090113"/>
              <a:gd name="connsiteY0" fmla="*/ 901404 h 984608"/>
              <a:gd name="connsiteX1" fmla="*/ 499504 w 1090113"/>
              <a:gd name="connsiteY1" fmla="*/ 65971 h 984608"/>
              <a:gd name="connsiteX2" fmla="*/ 1086854 w 1090113"/>
              <a:gd name="connsiteY2" fmla="*/ 137458 h 984608"/>
              <a:gd name="connsiteX3" fmla="*/ 437781 w 1090113"/>
              <a:gd name="connsiteY3" fmla="*/ 578189 h 984608"/>
              <a:gd name="connsiteX4" fmla="*/ 61834 w 1090113"/>
              <a:gd name="connsiteY4" fmla="*/ 966914 h 984608"/>
              <a:gd name="connsiteX0" fmla="*/ 1 w 1057998"/>
              <a:gd name="connsiteY0" fmla="*/ 675273 h 969136"/>
              <a:gd name="connsiteX1" fmla="*/ 467391 w 1057998"/>
              <a:gd name="connsiteY1" fmla="*/ 50499 h 969136"/>
              <a:gd name="connsiteX2" fmla="*/ 1054741 w 1057998"/>
              <a:gd name="connsiteY2" fmla="*/ 121986 h 969136"/>
              <a:gd name="connsiteX3" fmla="*/ 405668 w 1057998"/>
              <a:gd name="connsiteY3" fmla="*/ 562717 h 969136"/>
              <a:gd name="connsiteX4" fmla="*/ 29721 w 1057998"/>
              <a:gd name="connsiteY4" fmla="*/ 951442 h 969136"/>
              <a:gd name="connsiteX0" fmla="*/ -1 w 847259"/>
              <a:gd name="connsiteY0" fmla="*/ 929863 h 1223726"/>
              <a:gd name="connsiteX1" fmla="*/ 467389 w 847259"/>
              <a:gd name="connsiteY1" fmla="*/ 305089 h 1223726"/>
              <a:gd name="connsiteX2" fmla="*/ 841625 w 847259"/>
              <a:gd name="connsiteY2" fmla="*/ 33660 h 1223726"/>
              <a:gd name="connsiteX3" fmla="*/ 405666 w 847259"/>
              <a:gd name="connsiteY3" fmla="*/ 817307 h 1223726"/>
              <a:gd name="connsiteX4" fmla="*/ 29719 w 847259"/>
              <a:gd name="connsiteY4" fmla="*/ 1206032 h 1223726"/>
              <a:gd name="connsiteX0" fmla="*/ 1 w 847261"/>
              <a:gd name="connsiteY0" fmla="*/ 929863 h 1223726"/>
              <a:gd name="connsiteX1" fmla="*/ 467391 w 847261"/>
              <a:gd name="connsiteY1" fmla="*/ 305089 h 1223726"/>
              <a:gd name="connsiteX2" fmla="*/ 841627 w 847261"/>
              <a:gd name="connsiteY2" fmla="*/ 33660 h 1223726"/>
              <a:gd name="connsiteX3" fmla="*/ 405667 w 847261"/>
              <a:gd name="connsiteY3" fmla="*/ 817307 h 1223726"/>
              <a:gd name="connsiteX4" fmla="*/ 29721 w 847261"/>
              <a:gd name="connsiteY4" fmla="*/ 1206032 h 1223726"/>
              <a:gd name="connsiteX0" fmla="*/ -1 w 847352"/>
              <a:gd name="connsiteY0" fmla="*/ 929863 h 1223726"/>
              <a:gd name="connsiteX1" fmla="*/ 467389 w 847352"/>
              <a:gd name="connsiteY1" fmla="*/ 305089 h 1223726"/>
              <a:gd name="connsiteX2" fmla="*/ 841625 w 847352"/>
              <a:gd name="connsiteY2" fmla="*/ 33660 h 1223726"/>
              <a:gd name="connsiteX3" fmla="*/ 405665 w 847352"/>
              <a:gd name="connsiteY3" fmla="*/ 817307 h 1223726"/>
              <a:gd name="connsiteX4" fmla="*/ 29719 w 847352"/>
              <a:gd name="connsiteY4" fmla="*/ 1206032 h 122372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2 h 1207306"/>
              <a:gd name="connsiteX0" fmla="*/ -1 w 874959"/>
              <a:gd name="connsiteY0" fmla="*/ 913443 h 1207306"/>
              <a:gd name="connsiteX1" fmla="*/ 467389 w 874959"/>
              <a:gd name="connsiteY1" fmla="*/ 288669 h 1207306"/>
              <a:gd name="connsiteX2" fmla="*/ 869738 w 874959"/>
              <a:gd name="connsiteY2" fmla="*/ 35158 h 1207306"/>
              <a:gd name="connsiteX3" fmla="*/ 405665 w 874959"/>
              <a:gd name="connsiteY3" fmla="*/ 800887 h 1207306"/>
              <a:gd name="connsiteX4" fmla="*/ 29719 w 874959"/>
              <a:gd name="connsiteY4" fmla="*/ 1189613 h 120730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3 h 1207306"/>
              <a:gd name="connsiteX0" fmla="*/ -1 w 881737"/>
              <a:gd name="connsiteY0" fmla="*/ 913443 h 1207306"/>
              <a:gd name="connsiteX1" fmla="*/ 467389 w 881737"/>
              <a:gd name="connsiteY1" fmla="*/ 288669 h 1207306"/>
              <a:gd name="connsiteX2" fmla="*/ 869738 w 881737"/>
              <a:gd name="connsiteY2" fmla="*/ 35158 h 1207306"/>
              <a:gd name="connsiteX3" fmla="*/ 405665 w 881737"/>
              <a:gd name="connsiteY3" fmla="*/ 800887 h 1207306"/>
              <a:gd name="connsiteX4" fmla="*/ 29719 w 881737"/>
              <a:gd name="connsiteY4" fmla="*/ 1189613 h 1207306"/>
              <a:gd name="connsiteX0" fmla="*/ 1 w 874471"/>
              <a:gd name="connsiteY0" fmla="*/ 913443 h 1227592"/>
              <a:gd name="connsiteX1" fmla="*/ 467391 w 874471"/>
              <a:gd name="connsiteY1" fmla="*/ 288669 h 1227592"/>
              <a:gd name="connsiteX2" fmla="*/ 869740 w 874471"/>
              <a:gd name="connsiteY2" fmla="*/ 35158 h 1227592"/>
              <a:gd name="connsiteX3" fmla="*/ 405667 w 874471"/>
              <a:gd name="connsiteY3" fmla="*/ 800887 h 1227592"/>
              <a:gd name="connsiteX4" fmla="*/ 29721 w 874471"/>
              <a:gd name="connsiteY4" fmla="*/ 1189613 h 1227592"/>
              <a:gd name="connsiteX0" fmla="*/ -1 w 874578"/>
              <a:gd name="connsiteY0" fmla="*/ 913443 h 1217349"/>
              <a:gd name="connsiteX1" fmla="*/ 467389 w 874578"/>
              <a:gd name="connsiteY1" fmla="*/ 288669 h 1217349"/>
              <a:gd name="connsiteX2" fmla="*/ 869738 w 874578"/>
              <a:gd name="connsiteY2" fmla="*/ 35158 h 1217349"/>
              <a:gd name="connsiteX3" fmla="*/ 413542 w 874578"/>
              <a:gd name="connsiteY3" fmla="*/ 743312 h 1217349"/>
              <a:gd name="connsiteX4" fmla="*/ 29719 w 874578"/>
              <a:gd name="connsiteY4" fmla="*/ 1189613 h 1217349"/>
              <a:gd name="connsiteX0" fmla="*/ 1 w 873636"/>
              <a:gd name="connsiteY0" fmla="*/ 913443 h 1327594"/>
              <a:gd name="connsiteX1" fmla="*/ 467391 w 873636"/>
              <a:gd name="connsiteY1" fmla="*/ 288669 h 1327594"/>
              <a:gd name="connsiteX2" fmla="*/ 869740 w 873636"/>
              <a:gd name="connsiteY2" fmla="*/ 35158 h 1327594"/>
              <a:gd name="connsiteX3" fmla="*/ 413544 w 873636"/>
              <a:gd name="connsiteY3" fmla="*/ 743312 h 1327594"/>
              <a:gd name="connsiteX4" fmla="*/ 150856 w 873636"/>
              <a:gd name="connsiteY4" fmla="*/ 1319800 h 1327594"/>
              <a:gd name="connsiteX0" fmla="*/ -1 w 873634"/>
              <a:gd name="connsiteY0" fmla="*/ 913443 h 1319800"/>
              <a:gd name="connsiteX1" fmla="*/ 467389 w 873634"/>
              <a:gd name="connsiteY1" fmla="*/ 288669 h 1319800"/>
              <a:gd name="connsiteX2" fmla="*/ 869738 w 873634"/>
              <a:gd name="connsiteY2" fmla="*/ 35158 h 1319800"/>
              <a:gd name="connsiteX3" fmla="*/ 413542 w 873634"/>
              <a:gd name="connsiteY3" fmla="*/ 743312 h 1319800"/>
              <a:gd name="connsiteX4" fmla="*/ 150854 w 873634"/>
              <a:gd name="connsiteY4" fmla="*/ 1319800 h 1319800"/>
              <a:gd name="connsiteX0" fmla="*/ 0 w 733612"/>
              <a:gd name="connsiteY0" fmla="*/ 1215040 h 1325079"/>
              <a:gd name="connsiteX1" fmla="*/ 327367 w 733612"/>
              <a:gd name="connsiteY1" fmla="*/ 293948 h 1325079"/>
              <a:gd name="connsiteX2" fmla="*/ 729716 w 733612"/>
              <a:gd name="connsiteY2" fmla="*/ 40437 h 1325079"/>
              <a:gd name="connsiteX3" fmla="*/ 273520 w 733612"/>
              <a:gd name="connsiteY3" fmla="*/ 748591 h 1325079"/>
              <a:gd name="connsiteX4" fmla="*/ 10832 w 733612"/>
              <a:gd name="connsiteY4" fmla="*/ 1325079 h 1325079"/>
              <a:gd name="connsiteX0" fmla="*/ 0 w 733612"/>
              <a:gd name="connsiteY0" fmla="*/ 1215040 h 1325079"/>
              <a:gd name="connsiteX1" fmla="*/ 327367 w 733612"/>
              <a:gd name="connsiteY1" fmla="*/ 293948 h 1325079"/>
              <a:gd name="connsiteX2" fmla="*/ 729716 w 733612"/>
              <a:gd name="connsiteY2" fmla="*/ 40437 h 1325079"/>
              <a:gd name="connsiteX3" fmla="*/ 273520 w 733612"/>
              <a:gd name="connsiteY3" fmla="*/ 748591 h 1325079"/>
              <a:gd name="connsiteX4" fmla="*/ 10832 w 733612"/>
              <a:gd name="connsiteY4" fmla="*/ 1325079 h 1325079"/>
              <a:gd name="connsiteX0" fmla="*/ 0 w 733364"/>
              <a:gd name="connsiteY0" fmla="*/ 1215040 h 1325079"/>
              <a:gd name="connsiteX1" fmla="*/ 327367 w 733364"/>
              <a:gd name="connsiteY1" fmla="*/ 293948 h 1325079"/>
              <a:gd name="connsiteX2" fmla="*/ 729716 w 733364"/>
              <a:gd name="connsiteY2" fmla="*/ 40437 h 1325079"/>
              <a:gd name="connsiteX3" fmla="*/ 273520 w 733364"/>
              <a:gd name="connsiteY3" fmla="*/ 748591 h 1325079"/>
              <a:gd name="connsiteX4" fmla="*/ 185401 w 733364"/>
              <a:gd name="connsiteY4" fmla="*/ 921977 h 1325079"/>
              <a:gd name="connsiteX5" fmla="*/ 10832 w 733364"/>
              <a:gd name="connsiteY5" fmla="*/ 1325079 h 1325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3364" h="1325079">
                <a:moveTo>
                  <a:pt x="0" y="1215040"/>
                </a:moveTo>
                <a:cubicBezTo>
                  <a:pt x="52806" y="807265"/>
                  <a:pt x="205748" y="489715"/>
                  <a:pt x="327367" y="293948"/>
                </a:cubicBezTo>
                <a:cubicBezTo>
                  <a:pt x="448986" y="98181"/>
                  <a:pt x="712266" y="-83182"/>
                  <a:pt x="729716" y="40437"/>
                </a:cubicBezTo>
                <a:cubicBezTo>
                  <a:pt x="776231" y="185926"/>
                  <a:pt x="364239" y="601668"/>
                  <a:pt x="273520" y="748591"/>
                </a:cubicBezTo>
                <a:cubicBezTo>
                  <a:pt x="182801" y="895514"/>
                  <a:pt x="229182" y="825896"/>
                  <a:pt x="185401" y="921977"/>
                </a:cubicBezTo>
                <a:cubicBezTo>
                  <a:pt x="141620" y="1018058"/>
                  <a:pt x="39927" y="1257895"/>
                  <a:pt x="10832" y="1325079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4F4A0A22-6A22-4E48-956B-F5A74EB9305C}"/>
              </a:ext>
            </a:extLst>
          </p:cNvPr>
          <p:cNvSpPr/>
          <p:nvPr/>
        </p:nvSpPr>
        <p:spPr>
          <a:xfrm rot="18645391">
            <a:off x="2113557" y="2205326"/>
            <a:ext cx="508795" cy="373710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63"/>
              <a:gd name="connsiteY0" fmla="*/ 901404 h 979863"/>
              <a:gd name="connsiteX1" fmla="*/ 499504 w 1092663"/>
              <a:gd name="connsiteY1" fmla="*/ 65971 h 979863"/>
              <a:gd name="connsiteX2" fmla="*/ 1086854 w 1092663"/>
              <a:gd name="connsiteY2" fmla="*/ 137458 h 979863"/>
              <a:gd name="connsiteX3" fmla="*/ 659802 w 1092663"/>
              <a:gd name="connsiteY3" fmla="*/ 493414 h 979863"/>
              <a:gd name="connsiteX4" fmla="*/ 61834 w 1092663"/>
              <a:gd name="connsiteY4" fmla="*/ 966914 h 979863"/>
              <a:gd name="connsiteX0" fmla="*/ 0 w 1090113"/>
              <a:gd name="connsiteY0" fmla="*/ 901404 h 984608"/>
              <a:gd name="connsiteX1" fmla="*/ 499504 w 1090113"/>
              <a:gd name="connsiteY1" fmla="*/ 65971 h 984608"/>
              <a:gd name="connsiteX2" fmla="*/ 1086854 w 1090113"/>
              <a:gd name="connsiteY2" fmla="*/ 137458 h 984608"/>
              <a:gd name="connsiteX3" fmla="*/ 437781 w 1090113"/>
              <a:gd name="connsiteY3" fmla="*/ 578189 h 984608"/>
              <a:gd name="connsiteX4" fmla="*/ 61834 w 1090113"/>
              <a:gd name="connsiteY4" fmla="*/ 966914 h 984608"/>
              <a:gd name="connsiteX0" fmla="*/ 1 w 1057998"/>
              <a:gd name="connsiteY0" fmla="*/ 675273 h 969136"/>
              <a:gd name="connsiteX1" fmla="*/ 467391 w 1057998"/>
              <a:gd name="connsiteY1" fmla="*/ 50499 h 969136"/>
              <a:gd name="connsiteX2" fmla="*/ 1054741 w 1057998"/>
              <a:gd name="connsiteY2" fmla="*/ 121986 h 969136"/>
              <a:gd name="connsiteX3" fmla="*/ 405668 w 1057998"/>
              <a:gd name="connsiteY3" fmla="*/ 562717 h 969136"/>
              <a:gd name="connsiteX4" fmla="*/ 29721 w 1057998"/>
              <a:gd name="connsiteY4" fmla="*/ 951442 h 969136"/>
              <a:gd name="connsiteX0" fmla="*/ -1 w 847259"/>
              <a:gd name="connsiteY0" fmla="*/ 929863 h 1223726"/>
              <a:gd name="connsiteX1" fmla="*/ 467389 w 847259"/>
              <a:gd name="connsiteY1" fmla="*/ 305089 h 1223726"/>
              <a:gd name="connsiteX2" fmla="*/ 841625 w 847259"/>
              <a:gd name="connsiteY2" fmla="*/ 33660 h 1223726"/>
              <a:gd name="connsiteX3" fmla="*/ 405666 w 847259"/>
              <a:gd name="connsiteY3" fmla="*/ 817307 h 1223726"/>
              <a:gd name="connsiteX4" fmla="*/ 29719 w 847259"/>
              <a:gd name="connsiteY4" fmla="*/ 1206032 h 1223726"/>
              <a:gd name="connsiteX0" fmla="*/ 1 w 847261"/>
              <a:gd name="connsiteY0" fmla="*/ 929863 h 1223726"/>
              <a:gd name="connsiteX1" fmla="*/ 467391 w 847261"/>
              <a:gd name="connsiteY1" fmla="*/ 305089 h 1223726"/>
              <a:gd name="connsiteX2" fmla="*/ 841627 w 847261"/>
              <a:gd name="connsiteY2" fmla="*/ 33660 h 1223726"/>
              <a:gd name="connsiteX3" fmla="*/ 405667 w 847261"/>
              <a:gd name="connsiteY3" fmla="*/ 817307 h 1223726"/>
              <a:gd name="connsiteX4" fmla="*/ 29721 w 847261"/>
              <a:gd name="connsiteY4" fmla="*/ 1206032 h 1223726"/>
              <a:gd name="connsiteX0" fmla="*/ -1 w 847352"/>
              <a:gd name="connsiteY0" fmla="*/ 929863 h 1223726"/>
              <a:gd name="connsiteX1" fmla="*/ 467389 w 847352"/>
              <a:gd name="connsiteY1" fmla="*/ 305089 h 1223726"/>
              <a:gd name="connsiteX2" fmla="*/ 841625 w 847352"/>
              <a:gd name="connsiteY2" fmla="*/ 33660 h 1223726"/>
              <a:gd name="connsiteX3" fmla="*/ 405665 w 847352"/>
              <a:gd name="connsiteY3" fmla="*/ 817307 h 1223726"/>
              <a:gd name="connsiteX4" fmla="*/ 29719 w 847352"/>
              <a:gd name="connsiteY4" fmla="*/ 1206032 h 122372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2 h 1207306"/>
              <a:gd name="connsiteX0" fmla="*/ -1 w 874959"/>
              <a:gd name="connsiteY0" fmla="*/ 913443 h 1207306"/>
              <a:gd name="connsiteX1" fmla="*/ 467389 w 874959"/>
              <a:gd name="connsiteY1" fmla="*/ 288669 h 1207306"/>
              <a:gd name="connsiteX2" fmla="*/ 869738 w 874959"/>
              <a:gd name="connsiteY2" fmla="*/ 35158 h 1207306"/>
              <a:gd name="connsiteX3" fmla="*/ 405665 w 874959"/>
              <a:gd name="connsiteY3" fmla="*/ 800887 h 1207306"/>
              <a:gd name="connsiteX4" fmla="*/ 29719 w 874959"/>
              <a:gd name="connsiteY4" fmla="*/ 1189613 h 120730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3 h 1207306"/>
              <a:gd name="connsiteX0" fmla="*/ -1 w 881737"/>
              <a:gd name="connsiteY0" fmla="*/ 913443 h 1207306"/>
              <a:gd name="connsiteX1" fmla="*/ 467389 w 881737"/>
              <a:gd name="connsiteY1" fmla="*/ 288669 h 1207306"/>
              <a:gd name="connsiteX2" fmla="*/ 869738 w 881737"/>
              <a:gd name="connsiteY2" fmla="*/ 35158 h 1207306"/>
              <a:gd name="connsiteX3" fmla="*/ 405665 w 881737"/>
              <a:gd name="connsiteY3" fmla="*/ 800887 h 1207306"/>
              <a:gd name="connsiteX4" fmla="*/ 29719 w 881737"/>
              <a:gd name="connsiteY4" fmla="*/ 1189613 h 1207306"/>
              <a:gd name="connsiteX0" fmla="*/ 1 w 874471"/>
              <a:gd name="connsiteY0" fmla="*/ 913443 h 1227592"/>
              <a:gd name="connsiteX1" fmla="*/ 467391 w 874471"/>
              <a:gd name="connsiteY1" fmla="*/ 288669 h 1227592"/>
              <a:gd name="connsiteX2" fmla="*/ 869740 w 874471"/>
              <a:gd name="connsiteY2" fmla="*/ 35158 h 1227592"/>
              <a:gd name="connsiteX3" fmla="*/ 405667 w 874471"/>
              <a:gd name="connsiteY3" fmla="*/ 800887 h 1227592"/>
              <a:gd name="connsiteX4" fmla="*/ 29721 w 874471"/>
              <a:gd name="connsiteY4" fmla="*/ 1189613 h 1227592"/>
              <a:gd name="connsiteX0" fmla="*/ -1 w 874578"/>
              <a:gd name="connsiteY0" fmla="*/ 913443 h 1217349"/>
              <a:gd name="connsiteX1" fmla="*/ 467389 w 874578"/>
              <a:gd name="connsiteY1" fmla="*/ 288669 h 1217349"/>
              <a:gd name="connsiteX2" fmla="*/ 869738 w 874578"/>
              <a:gd name="connsiteY2" fmla="*/ 35158 h 1217349"/>
              <a:gd name="connsiteX3" fmla="*/ 413542 w 874578"/>
              <a:gd name="connsiteY3" fmla="*/ 743312 h 1217349"/>
              <a:gd name="connsiteX4" fmla="*/ 29719 w 874578"/>
              <a:gd name="connsiteY4" fmla="*/ 1189613 h 1217349"/>
              <a:gd name="connsiteX0" fmla="*/ 1 w 919205"/>
              <a:gd name="connsiteY0" fmla="*/ 767763 h 1053269"/>
              <a:gd name="connsiteX1" fmla="*/ 467391 w 919205"/>
              <a:gd name="connsiteY1" fmla="*/ 142989 h 1053269"/>
              <a:gd name="connsiteX2" fmla="*/ 915474 w 919205"/>
              <a:gd name="connsiteY2" fmla="*/ 59569 h 1053269"/>
              <a:gd name="connsiteX3" fmla="*/ 413544 w 919205"/>
              <a:gd name="connsiteY3" fmla="*/ 597632 h 1053269"/>
              <a:gd name="connsiteX4" fmla="*/ 29721 w 919205"/>
              <a:gd name="connsiteY4" fmla="*/ 1043933 h 1053269"/>
              <a:gd name="connsiteX0" fmla="*/ -1 w 919205"/>
              <a:gd name="connsiteY0" fmla="*/ 767763 h 1053269"/>
              <a:gd name="connsiteX1" fmla="*/ 467389 w 919205"/>
              <a:gd name="connsiteY1" fmla="*/ 142989 h 1053269"/>
              <a:gd name="connsiteX2" fmla="*/ 915472 w 919205"/>
              <a:gd name="connsiteY2" fmla="*/ 59569 h 1053269"/>
              <a:gd name="connsiteX3" fmla="*/ 413542 w 919205"/>
              <a:gd name="connsiteY3" fmla="*/ 597632 h 1053269"/>
              <a:gd name="connsiteX4" fmla="*/ 29719 w 919205"/>
              <a:gd name="connsiteY4" fmla="*/ 1043933 h 1053269"/>
              <a:gd name="connsiteX0" fmla="*/ 1 w 919205"/>
              <a:gd name="connsiteY0" fmla="*/ 767763 h 1043932"/>
              <a:gd name="connsiteX1" fmla="*/ 467391 w 919205"/>
              <a:gd name="connsiteY1" fmla="*/ 142989 h 1043932"/>
              <a:gd name="connsiteX2" fmla="*/ 915474 w 919205"/>
              <a:gd name="connsiteY2" fmla="*/ 59569 h 1043932"/>
              <a:gd name="connsiteX3" fmla="*/ 413544 w 919205"/>
              <a:gd name="connsiteY3" fmla="*/ 597632 h 1043932"/>
              <a:gd name="connsiteX4" fmla="*/ 29721 w 919205"/>
              <a:gd name="connsiteY4" fmla="*/ 1043933 h 1043932"/>
              <a:gd name="connsiteX0" fmla="*/ -1 w 919116"/>
              <a:gd name="connsiteY0" fmla="*/ 767763 h 1085172"/>
              <a:gd name="connsiteX1" fmla="*/ 467389 w 919116"/>
              <a:gd name="connsiteY1" fmla="*/ 142989 h 1085172"/>
              <a:gd name="connsiteX2" fmla="*/ 915472 w 919116"/>
              <a:gd name="connsiteY2" fmla="*/ 59569 h 1085172"/>
              <a:gd name="connsiteX3" fmla="*/ 413542 w 919116"/>
              <a:gd name="connsiteY3" fmla="*/ 597632 h 1085172"/>
              <a:gd name="connsiteX4" fmla="*/ 95244 w 919116"/>
              <a:gd name="connsiteY4" fmla="*/ 1085173 h 1085172"/>
              <a:gd name="connsiteX0" fmla="*/ 1 w 919116"/>
              <a:gd name="connsiteY0" fmla="*/ 767763 h 1085172"/>
              <a:gd name="connsiteX1" fmla="*/ 467391 w 919116"/>
              <a:gd name="connsiteY1" fmla="*/ 142989 h 1085172"/>
              <a:gd name="connsiteX2" fmla="*/ 915474 w 919116"/>
              <a:gd name="connsiteY2" fmla="*/ 59569 h 1085172"/>
              <a:gd name="connsiteX3" fmla="*/ 413544 w 919116"/>
              <a:gd name="connsiteY3" fmla="*/ 597632 h 1085172"/>
              <a:gd name="connsiteX4" fmla="*/ 95246 w 919116"/>
              <a:gd name="connsiteY4" fmla="*/ 1085173 h 1085172"/>
              <a:gd name="connsiteX0" fmla="*/ 1 w 986667"/>
              <a:gd name="connsiteY0" fmla="*/ 896529 h 1090149"/>
              <a:gd name="connsiteX1" fmla="*/ 534940 w 986667"/>
              <a:gd name="connsiteY1" fmla="*/ 147966 h 1090149"/>
              <a:gd name="connsiteX2" fmla="*/ 983023 w 986667"/>
              <a:gd name="connsiteY2" fmla="*/ 64546 h 1090149"/>
              <a:gd name="connsiteX3" fmla="*/ 481093 w 986667"/>
              <a:gd name="connsiteY3" fmla="*/ 602609 h 1090149"/>
              <a:gd name="connsiteX4" fmla="*/ 162795 w 986667"/>
              <a:gd name="connsiteY4" fmla="*/ 1090150 h 1090149"/>
              <a:gd name="connsiteX0" fmla="*/ -1 w 986663"/>
              <a:gd name="connsiteY0" fmla="*/ 890602 h 1084222"/>
              <a:gd name="connsiteX1" fmla="*/ 588405 w 986663"/>
              <a:gd name="connsiteY1" fmla="*/ 163295 h 1084222"/>
              <a:gd name="connsiteX2" fmla="*/ 983021 w 986663"/>
              <a:gd name="connsiteY2" fmla="*/ 58619 h 1084222"/>
              <a:gd name="connsiteX3" fmla="*/ 481091 w 986663"/>
              <a:gd name="connsiteY3" fmla="*/ 596682 h 1084222"/>
              <a:gd name="connsiteX4" fmla="*/ 162793 w 986663"/>
              <a:gd name="connsiteY4" fmla="*/ 1084223 h 1084222"/>
              <a:gd name="connsiteX0" fmla="*/ 1 w 986667"/>
              <a:gd name="connsiteY0" fmla="*/ 841498 h 1035118"/>
              <a:gd name="connsiteX1" fmla="*/ 588407 w 986667"/>
              <a:gd name="connsiteY1" fmla="*/ 114191 h 1035118"/>
              <a:gd name="connsiteX2" fmla="*/ 983023 w 986667"/>
              <a:gd name="connsiteY2" fmla="*/ 9515 h 1035118"/>
              <a:gd name="connsiteX3" fmla="*/ 481093 w 986667"/>
              <a:gd name="connsiteY3" fmla="*/ 547578 h 1035118"/>
              <a:gd name="connsiteX4" fmla="*/ 162795 w 986667"/>
              <a:gd name="connsiteY4" fmla="*/ 1035119 h 1035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86667" h="1035118">
                <a:moveTo>
                  <a:pt x="1" y="841498"/>
                </a:moveTo>
                <a:cubicBezTo>
                  <a:pt x="174246" y="573738"/>
                  <a:pt x="424570" y="252855"/>
                  <a:pt x="588407" y="114191"/>
                </a:cubicBezTo>
                <a:cubicBezTo>
                  <a:pt x="752244" y="-24473"/>
                  <a:pt x="1007854" y="-3617"/>
                  <a:pt x="983023" y="9515"/>
                </a:cubicBezTo>
                <a:cubicBezTo>
                  <a:pt x="1029538" y="155004"/>
                  <a:pt x="617798" y="376644"/>
                  <a:pt x="481093" y="547578"/>
                </a:cubicBezTo>
                <a:cubicBezTo>
                  <a:pt x="344388" y="718512"/>
                  <a:pt x="285164" y="777218"/>
                  <a:pt x="162795" y="1035119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53E8A46-3338-4083-B568-763E3DF69564}"/>
              </a:ext>
            </a:extLst>
          </p:cNvPr>
          <p:cNvSpPr/>
          <p:nvPr/>
        </p:nvSpPr>
        <p:spPr>
          <a:xfrm rot="19180483">
            <a:off x="2210497" y="2290440"/>
            <a:ext cx="441545" cy="32499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63"/>
              <a:gd name="connsiteY0" fmla="*/ 901404 h 979863"/>
              <a:gd name="connsiteX1" fmla="*/ 499504 w 1092663"/>
              <a:gd name="connsiteY1" fmla="*/ 65971 h 979863"/>
              <a:gd name="connsiteX2" fmla="*/ 1086854 w 1092663"/>
              <a:gd name="connsiteY2" fmla="*/ 137458 h 979863"/>
              <a:gd name="connsiteX3" fmla="*/ 659802 w 1092663"/>
              <a:gd name="connsiteY3" fmla="*/ 493414 h 979863"/>
              <a:gd name="connsiteX4" fmla="*/ 61834 w 1092663"/>
              <a:gd name="connsiteY4" fmla="*/ 966914 h 979863"/>
              <a:gd name="connsiteX0" fmla="*/ 0 w 1090113"/>
              <a:gd name="connsiteY0" fmla="*/ 901404 h 984608"/>
              <a:gd name="connsiteX1" fmla="*/ 499504 w 1090113"/>
              <a:gd name="connsiteY1" fmla="*/ 65971 h 984608"/>
              <a:gd name="connsiteX2" fmla="*/ 1086854 w 1090113"/>
              <a:gd name="connsiteY2" fmla="*/ 137458 h 984608"/>
              <a:gd name="connsiteX3" fmla="*/ 437781 w 1090113"/>
              <a:gd name="connsiteY3" fmla="*/ 578189 h 984608"/>
              <a:gd name="connsiteX4" fmla="*/ 61834 w 1090113"/>
              <a:gd name="connsiteY4" fmla="*/ 966914 h 984608"/>
              <a:gd name="connsiteX0" fmla="*/ 1 w 1057998"/>
              <a:gd name="connsiteY0" fmla="*/ 675273 h 969136"/>
              <a:gd name="connsiteX1" fmla="*/ 467391 w 1057998"/>
              <a:gd name="connsiteY1" fmla="*/ 50499 h 969136"/>
              <a:gd name="connsiteX2" fmla="*/ 1054741 w 1057998"/>
              <a:gd name="connsiteY2" fmla="*/ 121986 h 969136"/>
              <a:gd name="connsiteX3" fmla="*/ 405668 w 1057998"/>
              <a:gd name="connsiteY3" fmla="*/ 562717 h 969136"/>
              <a:gd name="connsiteX4" fmla="*/ 29721 w 1057998"/>
              <a:gd name="connsiteY4" fmla="*/ 951442 h 969136"/>
              <a:gd name="connsiteX0" fmla="*/ -1 w 847259"/>
              <a:gd name="connsiteY0" fmla="*/ 929863 h 1223726"/>
              <a:gd name="connsiteX1" fmla="*/ 467389 w 847259"/>
              <a:gd name="connsiteY1" fmla="*/ 305089 h 1223726"/>
              <a:gd name="connsiteX2" fmla="*/ 841625 w 847259"/>
              <a:gd name="connsiteY2" fmla="*/ 33660 h 1223726"/>
              <a:gd name="connsiteX3" fmla="*/ 405666 w 847259"/>
              <a:gd name="connsiteY3" fmla="*/ 817307 h 1223726"/>
              <a:gd name="connsiteX4" fmla="*/ 29719 w 847259"/>
              <a:gd name="connsiteY4" fmla="*/ 1206032 h 1223726"/>
              <a:gd name="connsiteX0" fmla="*/ 1 w 847261"/>
              <a:gd name="connsiteY0" fmla="*/ 929863 h 1223726"/>
              <a:gd name="connsiteX1" fmla="*/ 467391 w 847261"/>
              <a:gd name="connsiteY1" fmla="*/ 305089 h 1223726"/>
              <a:gd name="connsiteX2" fmla="*/ 841627 w 847261"/>
              <a:gd name="connsiteY2" fmla="*/ 33660 h 1223726"/>
              <a:gd name="connsiteX3" fmla="*/ 405667 w 847261"/>
              <a:gd name="connsiteY3" fmla="*/ 817307 h 1223726"/>
              <a:gd name="connsiteX4" fmla="*/ 29721 w 847261"/>
              <a:gd name="connsiteY4" fmla="*/ 1206032 h 1223726"/>
              <a:gd name="connsiteX0" fmla="*/ -1 w 847352"/>
              <a:gd name="connsiteY0" fmla="*/ 929863 h 1223726"/>
              <a:gd name="connsiteX1" fmla="*/ 467389 w 847352"/>
              <a:gd name="connsiteY1" fmla="*/ 305089 h 1223726"/>
              <a:gd name="connsiteX2" fmla="*/ 841625 w 847352"/>
              <a:gd name="connsiteY2" fmla="*/ 33660 h 1223726"/>
              <a:gd name="connsiteX3" fmla="*/ 405665 w 847352"/>
              <a:gd name="connsiteY3" fmla="*/ 817307 h 1223726"/>
              <a:gd name="connsiteX4" fmla="*/ 29719 w 847352"/>
              <a:gd name="connsiteY4" fmla="*/ 1206032 h 122372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2 h 1207306"/>
              <a:gd name="connsiteX0" fmla="*/ -1 w 874959"/>
              <a:gd name="connsiteY0" fmla="*/ 913443 h 1207306"/>
              <a:gd name="connsiteX1" fmla="*/ 467389 w 874959"/>
              <a:gd name="connsiteY1" fmla="*/ 288669 h 1207306"/>
              <a:gd name="connsiteX2" fmla="*/ 869738 w 874959"/>
              <a:gd name="connsiteY2" fmla="*/ 35158 h 1207306"/>
              <a:gd name="connsiteX3" fmla="*/ 405665 w 874959"/>
              <a:gd name="connsiteY3" fmla="*/ 800887 h 1207306"/>
              <a:gd name="connsiteX4" fmla="*/ 29719 w 874959"/>
              <a:gd name="connsiteY4" fmla="*/ 1189613 h 1207306"/>
              <a:gd name="connsiteX0" fmla="*/ 1 w 874963"/>
              <a:gd name="connsiteY0" fmla="*/ 913443 h 1207306"/>
              <a:gd name="connsiteX1" fmla="*/ 467391 w 874963"/>
              <a:gd name="connsiteY1" fmla="*/ 288669 h 1207306"/>
              <a:gd name="connsiteX2" fmla="*/ 869740 w 874963"/>
              <a:gd name="connsiteY2" fmla="*/ 35158 h 1207306"/>
              <a:gd name="connsiteX3" fmla="*/ 405667 w 874963"/>
              <a:gd name="connsiteY3" fmla="*/ 800887 h 1207306"/>
              <a:gd name="connsiteX4" fmla="*/ 29721 w 874963"/>
              <a:gd name="connsiteY4" fmla="*/ 1189613 h 1207306"/>
              <a:gd name="connsiteX0" fmla="*/ -1 w 881737"/>
              <a:gd name="connsiteY0" fmla="*/ 913443 h 1207306"/>
              <a:gd name="connsiteX1" fmla="*/ 467389 w 881737"/>
              <a:gd name="connsiteY1" fmla="*/ 288669 h 1207306"/>
              <a:gd name="connsiteX2" fmla="*/ 869738 w 881737"/>
              <a:gd name="connsiteY2" fmla="*/ 35158 h 1207306"/>
              <a:gd name="connsiteX3" fmla="*/ 405665 w 881737"/>
              <a:gd name="connsiteY3" fmla="*/ 800887 h 1207306"/>
              <a:gd name="connsiteX4" fmla="*/ 29719 w 881737"/>
              <a:gd name="connsiteY4" fmla="*/ 1189613 h 1207306"/>
              <a:gd name="connsiteX0" fmla="*/ 1 w 874471"/>
              <a:gd name="connsiteY0" fmla="*/ 913443 h 1227592"/>
              <a:gd name="connsiteX1" fmla="*/ 467391 w 874471"/>
              <a:gd name="connsiteY1" fmla="*/ 288669 h 1227592"/>
              <a:gd name="connsiteX2" fmla="*/ 869740 w 874471"/>
              <a:gd name="connsiteY2" fmla="*/ 35158 h 1227592"/>
              <a:gd name="connsiteX3" fmla="*/ 405667 w 874471"/>
              <a:gd name="connsiteY3" fmla="*/ 800887 h 1227592"/>
              <a:gd name="connsiteX4" fmla="*/ 29721 w 874471"/>
              <a:gd name="connsiteY4" fmla="*/ 1189613 h 1227592"/>
              <a:gd name="connsiteX0" fmla="*/ -1 w 874578"/>
              <a:gd name="connsiteY0" fmla="*/ 913443 h 1217349"/>
              <a:gd name="connsiteX1" fmla="*/ 467389 w 874578"/>
              <a:gd name="connsiteY1" fmla="*/ 288669 h 1217349"/>
              <a:gd name="connsiteX2" fmla="*/ 869738 w 874578"/>
              <a:gd name="connsiteY2" fmla="*/ 35158 h 1217349"/>
              <a:gd name="connsiteX3" fmla="*/ 413542 w 874578"/>
              <a:gd name="connsiteY3" fmla="*/ 743312 h 1217349"/>
              <a:gd name="connsiteX4" fmla="*/ 29719 w 874578"/>
              <a:gd name="connsiteY4" fmla="*/ 1189613 h 1217349"/>
              <a:gd name="connsiteX0" fmla="*/ 1 w 880592"/>
              <a:gd name="connsiteY0" fmla="*/ 913443 h 1204965"/>
              <a:gd name="connsiteX1" fmla="*/ 467391 w 880592"/>
              <a:gd name="connsiteY1" fmla="*/ 288669 h 1204965"/>
              <a:gd name="connsiteX2" fmla="*/ 869740 w 880592"/>
              <a:gd name="connsiteY2" fmla="*/ 35158 h 1204965"/>
              <a:gd name="connsiteX3" fmla="*/ 606759 w 880592"/>
              <a:gd name="connsiteY3" fmla="*/ 608437 h 1204965"/>
              <a:gd name="connsiteX4" fmla="*/ 29721 w 880592"/>
              <a:gd name="connsiteY4" fmla="*/ 1189613 h 1204965"/>
              <a:gd name="connsiteX0" fmla="*/ -1 w 891091"/>
              <a:gd name="connsiteY0" fmla="*/ 913443 h 1199193"/>
              <a:gd name="connsiteX1" fmla="*/ 467389 w 891091"/>
              <a:gd name="connsiteY1" fmla="*/ 288669 h 1199193"/>
              <a:gd name="connsiteX2" fmla="*/ 869738 w 891091"/>
              <a:gd name="connsiteY2" fmla="*/ 35158 h 1199193"/>
              <a:gd name="connsiteX3" fmla="*/ 606757 w 891091"/>
              <a:gd name="connsiteY3" fmla="*/ 608437 h 1199193"/>
              <a:gd name="connsiteX4" fmla="*/ 29719 w 891091"/>
              <a:gd name="connsiteY4" fmla="*/ 1189613 h 1199193"/>
              <a:gd name="connsiteX0" fmla="*/ 1 w 878620"/>
              <a:gd name="connsiteY0" fmla="*/ 913443 h 1203040"/>
              <a:gd name="connsiteX1" fmla="*/ 467391 w 878620"/>
              <a:gd name="connsiteY1" fmla="*/ 288669 h 1203040"/>
              <a:gd name="connsiteX2" fmla="*/ 869740 w 878620"/>
              <a:gd name="connsiteY2" fmla="*/ 35158 h 1203040"/>
              <a:gd name="connsiteX3" fmla="*/ 475930 w 878620"/>
              <a:gd name="connsiteY3" fmla="*/ 726668 h 1203040"/>
              <a:gd name="connsiteX4" fmla="*/ 29721 w 878620"/>
              <a:gd name="connsiteY4" fmla="*/ 1189613 h 1203040"/>
              <a:gd name="connsiteX0" fmla="*/ -1 w 873256"/>
              <a:gd name="connsiteY0" fmla="*/ 913443 h 1203040"/>
              <a:gd name="connsiteX1" fmla="*/ 467389 w 873256"/>
              <a:gd name="connsiteY1" fmla="*/ 288669 h 1203040"/>
              <a:gd name="connsiteX2" fmla="*/ 869738 w 873256"/>
              <a:gd name="connsiteY2" fmla="*/ 35158 h 1203040"/>
              <a:gd name="connsiteX3" fmla="*/ 475928 w 873256"/>
              <a:gd name="connsiteY3" fmla="*/ 726668 h 1203040"/>
              <a:gd name="connsiteX4" fmla="*/ 29719 w 873256"/>
              <a:gd name="connsiteY4" fmla="*/ 1189613 h 1203040"/>
              <a:gd name="connsiteX0" fmla="*/ 88966 w 843537"/>
              <a:gd name="connsiteY0" fmla="*/ 655704 h 1199378"/>
              <a:gd name="connsiteX1" fmla="*/ 437670 w 843537"/>
              <a:gd name="connsiteY1" fmla="*/ 285007 h 1199378"/>
              <a:gd name="connsiteX2" fmla="*/ 840019 w 843537"/>
              <a:gd name="connsiteY2" fmla="*/ 31496 h 1199378"/>
              <a:gd name="connsiteX3" fmla="*/ 446209 w 843537"/>
              <a:gd name="connsiteY3" fmla="*/ 723006 h 1199378"/>
              <a:gd name="connsiteX4" fmla="*/ 0 w 843537"/>
              <a:gd name="connsiteY4" fmla="*/ 1185951 h 1199378"/>
              <a:gd name="connsiteX0" fmla="*/ 101602 w 854356"/>
              <a:gd name="connsiteY0" fmla="*/ 655704 h 1018754"/>
              <a:gd name="connsiteX1" fmla="*/ 450306 w 854356"/>
              <a:gd name="connsiteY1" fmla="*/ 285007 h 1018754"/>
              <a:gd name="connsiteX2" fmla="*/ 852655 w 854356"/>
              <a:gd name="connsiteY2" fmla="*/ 31496 h 1018754"/>
              <a:gd name="connsiteX3" fmla="*/ 458845 w 854356"/>
              <a:gd name="connsiteY3" fmla="*/ 723006 h 1018754"/>
              <a:gd name="connsiteX4" fmla="*/ 0 w 854356"/>
              <a:gd name="connsiteY4" fmla="*/ 1003367 h 1018754"/>
              <a:gd name="connsiteX0" fmla="*/ 95544 w 854356"/>
              <a:gd name="connsiteY0" fmla="*/ 741789 h 1019901"/>
              <a:gd name="connsiteX1" fmla="*/ 450306 w 854356"/>
              <a:gd name="connsiteY1" fmla="*/ 286154 h 1019901"/>
              <a:gd name="connsiteX2" fmla="*/ 852655 w 854356"/>
              <a:gd name="connsiteY2" fmla="*/ 32643 h 1019901"/>
              <a:gd name="connsiteX3" fmla="*/ 458845 w 854356"/>
              <a:gd name="connsiteY3" fmla="*/ 724153 h 1019901"/>
              <a:gd name="connsiteX4" fmla="*/ 0 w 854356"/>
              <a:gd name="connsiteY4" fmla="*/ 1004514 h 1019901"/>
              <a:gd name="connsiteX0" fmla="*/ 95544 w 854356"/>
              <a:gd name="connsiteY0" fmla="*/ 741789 h 1019901"/>
              <a:gd name="connsiteX1" fmla="*/ 450306 w 854356"/>
              <a:gd name="connsiteY1" fmla="*/ 286154 h 1019901"/>
              <a:gd name="connsiteX2" fmla="*/ 852655 w 854356"/>
              <a:gd name="connsiteY2" fmla="*/ 32643 h 1019901"/>
              <a:gd name="connsiteX3" fmla="*/ 458845 w 854356"/>
              <a:gd name="connsiteY3" fmla="*/ 724153 h 1019901"/>
              <a:gd name="connsiteX4" fmla="*/ 0 w 854356"/>
              <a:gd name="connsiteY4" fmla="*/ 1004514 h 1019901"/>
              <a:gd name="connsiteX0" fmla="*/ 98656 w 857470"/>
              <a:gd name="connsiteY0" fmla="*/ 741789 h 900191"/>
              <a:gd name="connsiteX1" fmla="*/ 453418 w 857470"/>
              <a:gd name="connsiteY1" fmla="*/ 286154 h 900191"/>
              <a:gd name="connsiteX2" fmla="*/ 855767 w 857470"/>
              <a:gd name="connsiteY2" fmla="*/ 32643 h 900191"/>
              <a:gd name="connsiteX3" fmla="*/ 461957 w 857470"/>
              <a:gd name="connsiteY3" fmla="*/ 724153 h 900191"/>
              <a:gd name="connsiteX4" fmla="*/ -1 w 857470"/>
              <a:gd name="connsiteY4" fmla="*/ 873854 h 900191"/>
              <a:gd name="connsiteX0" fmla="*/ 98658 w 857472"/>
              <a:gd name="connsiteY0" fmla="*/ 741789 h 900191"/>
              <a:gd name="connsiteX1" fmla="*/ 453420 w 857472"/>
              <a:gd name="connsiteY1" fmla="*/ 286154 h 900191"/>
              <a:gd name="connsiteX2" fmla="*/ 855769 w 857472"/>
              <a:gd name="connsiteY2" fmla="*/ 32643 h 900191"/>
              <a:gd name="connsiteX3" fmla="*/ 461959 w 857472"/>
              <a:gd name="connsiteY3" fmla="*/ 724153 h 900191"/>
              <a:gd name="connsiteX4" fmla="*/ 1 w 857472"/>
              <a:gd name="connsiteY4" fmla="*/ 873854 h 900191"/>
              <a:gd name="connsiteX0" fmla="*/ 98656 w 856254"/>
              <a:gd name="connsiteY0" fmla="*/ 741789 h 900191"/>
              <a:gd name="connsiteX1" fmla="*/ 453418 w 856254"/>
              <a:gd name="connsiteY1" fmla="*/ 286154 h 900191"/>
              <a:gd name="connsiteX2" fmla="*/ 855767 w 856254"/>
              <a:gd name="connsiteY2" fmla="*/ 32643 h 900191"/>
              <a:gd name="connsiteX3" fmla="*/ 461957 w 856254"/>
              <a:gd name="connsiteY3" fmla="*/ 724153 h 900191"/>
              <a:gd name="connsiteX4" fmla="*/ -1 w 856254"/>
              <a:gd name="connsiteY4" fmla="*/ 873854 h 900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6254" h="900191">
                <a:moveTo>
                  <a:pt x="98656" y="741789"/>
                </a:moveTo>
                <a:cubicBezTo>
                  <a:pt x="270416" y="430641"/>
                  <a:pt x="327233" y="404345"/>
                  <a:pt x="453418" y="286154"/>
                </a:cubicBezTo>
                <a:cubicBezTo>
                  <a:pt x="579603" y="167963"/>
                  <a:pt x="838317" y="-90976"/>
                  <a:pt x="855767" y="32643"/>
                </a:cubicBezTo>
                <a:cubicBezTo>
                  <a:pt x="869123" y="247515"/>
                  <a:pt x="604585" y="583951"/>
                  <a:pt x="461957" y="724153"/>
                </a:cubicBezTo>
                <a:cubicBezTo>
                  <a:pt x="319329" y="864355"/>
                  <a:pt x="138020" y="944981"/>
                  <a:pt x="-1" y="873854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A3769410-5184-4306-A0F0-4CD2A1CA9B66}"/>
              </a:ext>
            </a:extLst>
          </p:cNvPr>
          <p:cNvSpPr/>
          <p:nvPr/>
        </p:nvSpPr>
        <p:spPr>
          <a:xfrm rot="18535105">
            <a:off x="2400558" y="1954740"/>
            <a:ext cx="593570" cy="431980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93570" h="431980">
                <a:moveTo>
                  <a:pt x="6917" y="387092"/>
                </a:moveTo>
                <a:cubicBezTo>
                  <a:pt x="-50981" y="210873"/>
                  <a:pt x="270856" y="52761"/>
                  <a:pt x="366992" y="15157"/>
                </a:cubicBezTo>
                <a:cubicBezTo>
                  <a:pt x="463128" y="-22447"/>
                  <a:pt x="636686" y="4047"/>
                  <a:pt x="583732" y="161470"/>
                </a:cubicBezTo>
                <a:cubicBezTo>
                  <a:pt x="563813" y="167755"/>
                  <a:pt x="486224" y="197282"/>
                  <a:pt x="474228" y="139113"/>
                </a:cubicBezTo>
                <a:cubicBezTo>
                  <a:pt x="433922" y="137552"/>
                  <a:pt x="373790" y="145139"/>
                  <a:pt x="341893" y="152106"/>
                </a:cubicBezTo>
                <a:cubicBezTo>
                  <a:pt x="309996" y="159073"/>
                  <a:pt x="319718" y="147401"/>
                  <a:pt x="282845" y="180914"/>
                </a:cubicBezTo>
                <a:cubicBezTo>
                  <a:pt x="198319" y="214717"/>
                  <a:pt x="136088" y="307250"/>
                  <a:pt x="120657" y="353184"/>
                </a:cubicBezTo>
                <a:lnTo>
                  <a:pt x="23534" y="431980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7E88FD4-D9AE-4FD7-B97C-585D4AACC76A}"/>
              </a:ext>
            </a:extLst>
          </p:cNvPr>
          <p:cNvSpPr/>
          <p:nvPr/>
        </p:nvSpPr>
        <p:spPr>
          <a:xfrm rot="3794005" flipH="1">
            <a:off x="2533941" y="2031682"/>
            <a:ext cx="465869" cy="404723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16426"/>
              <a:gd name="connsiteX1" fmla="*/ 366992 w 593570"/>
              <a:gd name="connsiteY1" fmla="*/ 15157 h 416426"/>
              <a:gd name="connsiteX2" fmla="*/ 583732 w 593570"/>
              <a:gd name="connsiteY2" fmla="*/ 161470 h 416426"/>
              <a:gd name="connsiteX3" fmla="*/ 474228 w 593570"/>
              <a:gd name="connsiteY3" fmla="*/ 139113 h 416426"/>
              <a:gd name="connsiteX4" fmla="*/ 341893 w 593570"/>
              <a:gd name="connsiteY4" fmla="*/ 152106 h 416426"/>
              <a:gd name="connsiteX5" fmla="*/ 282845 w 593570"/>
              <a:gd name="connsiteY5" fmla="*/ 180914 h 416426"/>
              <a:gd name="connsiteX6" fmla="*/ 120657 w 593570"/>
              <a:gd name="connsiteY6" fmla="*/ 353184 h 416426"/>
              <a:gd name="connsiteX7" fmla="*/ 5021 w 593570"/>
              <a:gd name="connsiteY7" fmla="*/ 416426 h 416426"/>
              <a:gd name="connsiteX0" fmla="*/ 6917 w 593570"/>
              <a:gd name="connsiteY0" fmla="*/ 387092 h 416426"/>
              <a:gd name="connsiteX1" fmla="*/ 366992 w 593570"/>
              <a:gd name="connsiteY1" fmla="*/ 15157 h 416426"/>
              <a:gd name="connsiteX2" fmla="*/ 583732 w 593570"/>
              <a:gd name="connsiteY2" fmla="*/ 161470 h 416426"/>
              <a:gd name="connsiteX3" fmla="*/ 474228 w 593570"/>
              <a:gd name="connsiteY3" fmla="*/ 139113 h 416426"/>
              <a:gd name="connsiteX4" fmla="*/ 341893 w 593570"/>
              <a:gd name="connsiteY4" fmla="*/ 152106 h 416426"/>
              <a:gd name="connsiteX5" fmla="*/ 282845 w 593570"/>
              <a:gd name="connsiteY5" fmla="*/ 180914 h 416426"/>
              <a:gd name="connsiteX6" fmla="*/ 120657 w 593570"/>
              <a:gd name="connsiteY6" fmla="*/ 353184 h 416426"/>
              <a:gd name="connsiteX7" fmla="*/ 5021 w 593570"/>
              <a:gd name="connsiteY7" fmla="*/ 416426 h 416426"/>
              <a:gd name="connsiteX0" fmla="*/ 6917 w 593570"/>
              <a:gd name="connsiteY0" fmla="*/ 387092 h 416426"/>
              <a:gd name="connsiteX1" fmla="*/ 366992 w 593570"/>
              <a:gd name="connsiteY1" fmla="*/ 15157 h 416426"/>
              <a:gd name="connsiteX2" fmla="*/ 583732 w 593570"/>
              <a:gd name="connsiteY2" fmla="*/ 161470 h 416426"/>
              <a:gd name="connsiteX3" fmla="*/ 474228 w 593570"/>
              <a:gd name="connsiteY3" fmla="*/ 139113 h 416426"/>
              <a:gd name="connsiteX4" fmla="*/ 341893 w 593570"/>
              <a:gd name="connsiteY4" fmla="*/ 152106 h 416426"/>
              <a:gd name="connsiteX5" fmla="*/ 282845 w 593570"/>
              <a:gd name="connsiteY5" fmla="*/ 180914 h 416426"/>
              <a:gd name="connsiteX6" fmla="*/ 120657 w 593570"/>
              <a:gd name="connsiteY6" fmla="*/ 353184 h 416426"/>
              <a:gd name="connsiteX7" fmla="*/ 5021 w 593570"/>
              <a:gd name="connsiteY7" fmla="*/ 416426 h 416426"/>
              <a:gd name="connsiteX0" fmla="*/ 6872 w 596380"/>
              <a:gd name="connsiteY0" fmla="*/ 388624 h 416528"/>
              <a:gd name="connsiteX1" fmla="*/ 369782 w 596380"/>
              <a:gd name="connsiteY1" fmla="*/ 15259 h 416528"/>
              <a:gd name="connsiteX2" fmla="*/ 586522 w 596380"/>
              <a:gd name="connsiteY2" fmla="*/ 161572 h 416528"/>
              <a:gd name="connsiteX3" fmla="*/ 477018 w 596380"/>
              <a:gd name="connsiteY3" fmla="*/ 139215 h 416528"/>
              <a:gd name="connsiteX4" fmla="*/ 344683 w 596380"/>
              <a:gd name="connsiteY4" fmla="*/ 152208 h 416528"/>
              <a:gd name="connsiteX5" fmla="*/ 285635 w 596380"/>
              <a:gd name="connsiteY5" fmla="*/ 181016 h 416528"/>
              <a:gd name="connsiteX6" fmla="*/ 123447 w 596380"/>
              <a:gd name="connsiteY6" fmla="*/ 353286 h 416528"/>
              <a:gd name="connsiteX7" fmla="*/ 7811 w 596380"/>
              <a:gd name="connsiteY7" fmla="*/ 416528 h 416528"/>
              <a:gd name="connsiteX0" fmla="*/ 6872 w 596380"/>
              <a:gd name="connsiteY0" fmla="*/ 388624 h 416528"/>
              <a:gd name="connsiteX1" fmla="*/ 369782 w 596380"/>
              <a:gd name="connsiteY1" fmla="*/ 15259 h 416528"/>
              <a:gd name="connsiteX2" fmla="*/ 586522 w 596380"/>
              <a:gd name="connsiteY2" fmla="*/ 161572 h 416528"/>
              <a:gd name="connsiteX3" fmla="*/ 477018 w 596380"/>
              <a:gd name="connsiteY3" fmla="*/ 139215 h 416528"/>
              <a:gd name="connsiteX4" fmla="*/ 344683 w 596380"/>
              <a:gd name="connsiteY4" fmla="*/ 152208 h 416528"/>
              <a:gd name="connsiteX5" fmla="*/ 285635 w 596380"/>
              <a:gd name="connsiteY5" fmla="*/ 181016 h 416528"/>
              <a:gd name="connsiteX6" fmla="*/ 123447 w 596380"/>
              <a:gd name="connsiteY6" fmla="*/ 353286 h 416528"/>
              <a:gd name="connsiteX7" fmla="*/ 7811 w 596380"/>
              <a:gd name="connsiteY7" fmla="*/ 416528 h 416528"/>
              <a:gd name="connsiteX0" fmla="*/ 6781 w 596520"/>
              <a:gd name="connsiteY0" fmla="*/ 377655 h 405559"/>
              <a:gd name="connsiteX1" fmla="*/ 374708 w 596520"/>
              <a:gd name="connsiteY1" fmla="*/ 17762 h 405559"/>
              <a:gd name="connsiteX2" fmla="*/ 586431 w 596520"/>
              <a:gd name="connsiteY2" fmla="*/ 150603 h 405559"/>
              <a:gd name="connsiteX3" fmla="*/ 476927 w 596520"/>
              <a:gd name="connsiteY3" fmla="*/ 128246 h 405559"/>
              <a:gd name="connsiteX4" fmla="*/ 344592 w 596520"/>
              <a:gd name="connsiteY4" fmla="*/ 141239 h 405559"/>
              <a:gd name="connsiteX5" fmla="*/ 285544 w 596520"/>
              <a:gd name="connsiteY5" fmla="*/ 170047 h 405559"/>
              <a:gd name="connsiteX6" fmla="*/ 123356 w 596520"/>
              <a:gd name="connsiteY6" fmla="*/ 342317 h 405559"/>
              <a:gd name="connsiteX7" fmla="*/ 7720 w 596520"/>
              <a:gd name="connsiteY7" fmla="*/ 405559 h 405559"/>
              <a:gd name="connsiteX0" fmla="*/ 9563 w 598837"/>
              <a:gd name="connsiteY0" fmla="*/ 386700 h 414604"/>
              <a:gd name="connsiteX1" fmla="*/ 377490 w 598837"/>
              <a:gd name="connsiteY1" fmla="*/ 26807 h 414604"/>
              <a:gd name="connsiteX2" fmla="*/ 589213 w 598837"/>
              <a:gd name="connsiteY2" fmla="*/ 159648 h 414604"/>
              <a:gd name="connsiteX3" fmla="*/ 479709 w 598837"/>
              <a:gd name="connsiteY3" fmla="*/ 137291 h 414604"/>
              <a:gd name="connsiteX4" fmla="*/ 347374 w 598837"/>
              <a:gd name="connsiteY4" fmla="*/ 150284 h 414604"/>
              <a:gd name="connsiteX5" fmla="*/ 288326 w 598837"/>
              <a:gd name="connsiteY5" fmla="*/ 179092 h 414604"/>
              <a:gd name="connsiteX6" fmla="*/ 126138 w 598837"/>
              <a:gd name="connsiteY6" fmla="*/ 351362 h 414604"/>
              <a:gd name="connsiteX7" fmla="*/ 10502 w 598837"/>
              <a:gd name="connsiteY7" fmla="*/ 414604 h 414604"/>
              <a:gd name="connsiteX0" fmla="*/ 6781 w 596520"/>
              <a:gd name="connsiteY0" fmla="*/ 377655 h 405559"/>
              <a:gd name="connsiteX1" fmla="*/ 374708 w 596520"/>
              <a:gd name="connsiteY1" fmla="*/ 17762 h 405559"/>
              <a:gd name="connsiteX2" fmla="*/ 586431 w 596520"/>
              <a:gd name="connsiteY2" fmla="*/ 150603 h 405559"/>
              <a:gd name="connsiteX3" fmla="*/ 476927 w 596520"/>
              <a:gd name="connsiteY3" fmla="*/ 128246 h 405559"/>
              <a:gd name="connsiteX4" fmla="*/ 344592 w 596520"/>
              <a:gd name="connsiteY4" fmla="*/ 141239 h 405559"/>
              <a:gd name="connsiteX5" fmla="*/ 285544 w 596520"/>
              <a:gd name="connsiteY5" fmla="*/ 170047 h 405559"/>
              <a:gd name="connsiteX6" fmla="*/ 123356 w 596520"/>
              <a:gd name="connsiteY6" fmla="*/ 342317 h 405559"/>
              <a:gd name="connsiteX7" fmla="*/ 7720 w 596520"/>
              <a:gd name="connsiteY7" fmla="*/ 405559 h 405559"/>
              <a:gd name="connsiteX0" fmla="*/ 7620 w 597359"/>
              <a:gd name="connsiteY0" fmla="*/ 377655 h 405559"/>
              <a:gd name="connsiteX1" fmla="*/ 375547 w 597359"/>
              <a:gd name="connsiteY1" fmla="*/ 17762 h 405559"/>
              <a:gd name="connsiteX2" fmla="*/ 587270 w 597359"/>
              <a:gd name="connsiteY2" fmla="*/ 150603 h 405559"/>
              <a:gd name="connsiteX3" fmla="*/ 477766 w 597359"/>
              <a:gd name="connsiteY3" fmla="*/ 128246 h 405559"/>
              <a:gd name="connsiteX4" fmla="*/ 345431 w 597359"/>
              <a:gd name="connsiteY4" fmla="*/ 141239 h 405559"/>
              <a:gd name="connsiteX5" fmla="*/ 286383 w 597359"/>
              <a:gd name="connsiteY5" fmla="*/ 170047 h 405559"/>
              <a:gd name="connsiteX6" fmla="*/ 124195 w 597359"/>
              <a:gd name="connsiteY6" fmla="*/ 342317 h 405559"/>
              <a:gd name="connsiteX7" fmla="*/ 8559 w 597359"/>
              <a:gd name="connsiteY7" fmla="*/ 405559 h 405559"/>
              <a:gd name="connsiteX0" fmla="*/ 7620 w 597359"/>
              <a:gd name="connsiteY0" fmla="*/ 377655 h 405559"/>
              <a:gd name="connsiteX1" fmla="*/ 375547 w 597359"/>
              <a:gd name="connsiteY1" fmla="*/ 17762 h 405559"/>
              <a:gd name="connsiteX2" fmla="*/ 587270 w 597359"/>
              <a:gd name="connsiteY2" fmla="*/ 150603 h 405559"/>
              <a:gd name="connsiteX3" fmla="*/ 477766 w 597359"/>
              <a:gd name="connsiteY3" fmla="*/ 128246 h 405559"/>
              <a:gd name="connsiteX4" fmla="*/ 345431 w 597359"/>
              <a:gd name="connsiteY4" fmla="*/ 141239 h 405559"/>
              <a:gd name="connsiteX5" fmla="*/ 250396 w 597359"/>
              <a:gd name="connsiteY5" fmla="*/ 232649 h 405559"/>
              <a:gd name="connsiteX6" fmla="*/ 124195 w 597359"/>
              <a:gd name="connsiteY6" fmla="*/ 342317 h 405559"/>
              <a:gd name="connsiteX7" fmla="*/ 8559 w 597359"/>
              <a:gd name="connsiteY7" fmla="*/ 405559 h 405559"/>
              <a:gd name="connsiteX0" fmla="*/ 7620 w 597359"/>
              <a:gd name="connsiteY0" fmla="*/ 377655 h 405559"/>
              <a:gd name="connsiteX1" fmla="*/ 375547 w 597359"/>
              <a:gd name="connsiteY1" fmla="*/ 17762 h 405559"/>
              <a:gd name="connsiteX2" fmla="*/ 587270 w 597359"/>
              <a:gd name="connsiteY2" fmla="*/ 150603 h 405559"/>
              <a:gd name="connsiteX3" fmla="*/ 477766 w 597359"/>
              <a:gd name="connsiteY3" fmla="*/ 128246 h 405559"/>
              <a:gd name="connsiteX4" fmla="*/ 345431 w 597359"/>
              <a:gd name="connsiteY4" fmla="*/ 141239 h 405559"/>
              <a:gd name="connsiteX5" fmla="*/ 250396 w 597359"/>
              <a:gd name="connsiteY5" fmla="*/ 232649 h 405559"/>
              <a:gd name="connsiteX6" fmla="*/ 124195 w 597359"/>
              <a:gd name="connsiteY6" fmla="*/ 342317 h 405559"/>
              <a:gd name="connsiteX7" fmla="*/ 8559 w 597359"/>
              <a:gd name="connsiteY7" fmla="*/ 405559 h 405559"/>
              <a:gd name="connsiteX0" fmla="*/ 7620 w 597359"/>
              <a:gd name="connsiteY0" fmla="*/ 377655 h 405559"/>
              <a:gd name="connsiteX1" fmla="*/ 375547 w 597359"/>
              <a:gd name="connsiteY1" fmla="*/ 17762 h 405559"/>
              <a:gd name="connsiteX2" fmla="*/ 587270 w 597359"/>
              <a:gd name="connsiteY2" fmla="*/ 150603 h 405559"/>
              <a:gd name="connsiteX3" fmla="*/ 477766 w 597359"/>
              <a:gd name="connsiteY3" fmla="*/ 128246 h 405559"/>
              <a:gd name="connsiteX4" fmla="*/ 250396 w 597359"/>
              <a:gd name="connsiteY4" fmla="*/ 232649 h 405559"/>
              <a:gd name="connsiteX5" fmla="*/ 124195 w 597359"/>
              <a:gd name="connsiteY5" fmla="*/ 342317 h 405559"/>
              <a:gd name="connsiteX6" fmla="*/ 8559 w 597359"/>
              <a:gd name="connsiteY6" fmla="*/ 405559 h 405559"/>
              <a:gd name="connsiteX0" fmla="*/ 7620 w 597359"/>
              <a:gd name="connsiteY0" fmla="*/ 377655 h 405559"/>
              <a:gd name="connsiteX1" fmla="*/ 375547 w 597359"/>
              <a:gd name="connsiteY1" fmla="*/ 17762 h 405559"/>
              <a:gd name="connsiteX2" fmla="*/ 587270 w 597359"/>
              <a:gd name="connsiteY2" fmla="*/ 150603 h 405559"/>
              <a:gd name="connsiteX3" fmla="*/ 459942 w 597359"/>
              <a:gd name="connsiteY3" fmla="*/ 107010 h 405559"/>
              <a:gd name="connsiteX4" fmla="*/ 250396 w 597359"/>
              <a:gd name="connsiteY4" fmla="*/ 232649 h 405559"/>
              <a:gd name="connsiteX5" fmla="*/ 124195 w 597359"/>
              <a:gd name="connsiteY5" fmla="*/ 342317 h 405559"/>
              <a:gd name="connsiteX6" fmla="*/ 8559 w 597359"/>
              <a:gd name="connsiteY6" fmla="*/ 405559 h 405559"/>
              <a:gd name="connsiteX0" fmla="*/ 7248 w 484777"/>
              <a:gd name="connsiteY0" fmla="*/ 422903 h 450807"/>
              <a:gd name="connsiteX1" fmla="*/ 375175 w 484777"/>
              <a:gd name="connsiteY1" fmla="*/ 63010 h 450807"/>
              <a:gd name="connsiteX2" fmla="*/ 465858 w 484777"/>
              <a:gd name="connsiteY2" fmla="*/ 96883 h 450807"/>
              <a:gd name="connsiteX3" fmla="*/ 459570 w 484777"/>
              <a:gd name="connsiteY3" fmla="*/ 152258 h 450807"/>
              <a:gd name="connsiteX4" fmla="*/ 250024 w 484777"/>
              <a:gd name="connsiteY4" fmla="*/ 277897 h 450807"/>
              <a:gd name="connsiteX5" fmla="*/ 123823 w 484777"/>
              <a:gd name="connsiteY5" fmla="*/ 387565 h 450807"/>
              <a:gd name="connsiteX6" fmla="*/ 8187 w 484777"/>
              <a:gd name="connsiteY6" fmla="*/ 450807 h 450807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59570 w 465884"/>
              <a:gd name="connsiteY3" fmla="*/ 119165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59570 w 465884"/>
              <a:gd name="connsiteY3" fmla="*/ 119165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59570 w 465884"/>
              <a:gd name="connsiteY3" fmla="*/ 119165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52484 w 465884"/>
              <a:gd name="connsiteY3" fmla="*/ 122740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06437 w 465884"/>
              <a:gd name="connsiteY3" fmla="*/ 151300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48 w 465884"/>
              <a:gd name="connsiteY0" fmla="*/ 389810 h 417714"/>
              <a:gd name="connsiteX1" fmla="*/ 375175 w 465884"/>
              <a:gd name="connsiteY1" fmla="*/ 29917 h 417714"/>
              <a:gd name="connsiteX2" fmla="*/ 465858 w 465884"/>
              <a:gd name="connsiteY2" fmla="*/ 63790 h 417714"/>
              <a:gd name="connsiteX3" fmla="*/ 406437 w 465884"/>
              <a:gd name="connsiteY3" fmla="*/ 151300 h 417714"/>
              <a:gd name="connsiteX4" fmla="*/ 250024 w 465884"/>
              <a:gd name="connsiteY4" fmla="*/ 244804 h 417714"/>
              <a:gd name="connsiteX5" fmla="*/ 123823 w 465884"/>
              <a:gd name="connsiteY5" fmla="*/ 354472 h 417714"/>
              <a:gd name="connsiteX6" fmla="*/ 8187 w 465884"/>
              <a:gd name="connsiteY6" fmla="*/ 417714 h 417714"/>
              <a:gd name="connsiteX0" fmla="*/ 7252 w 465869"/>
              <a:gd name="connsiteY0" fmla="*/ 376819 h 404723"/>
              <a:gd name="connsiteX1" fmla="*/ 375179 w 465869"/>
              <a:gd name="connsiteY1" fmla="*/ 16926 h 404723"/>
              <a:gd name="connsiteX2" fmla="*/ 465862 w 465869"/>
              <a:gd name="connsiteY2" fmla="*/ 50799 h 404723"/>
              <a:gd name="connsiteX3" fmla="*/ 406441 w 465869"/>
              <a:gd name="connsiteY3" fmla="*/ 138309 h 404723"/>
              <a:gd name="connsiteX4" fmla="*/ 250028 w 465869"/>
              <a:gd name="connsiteY4" fmla="*/ 231813 h 404723"/>
              <a:gd name="connsiteX5" fmla="*/ 123827 w 465869"/>
              <a:gd name="connsiteY5" fmla="*/ 341481 h 404723"/>
              <a:gd name="connsiteX6" fmla="*/ 8191 w 465869"/>
              <a:gd name="connsiteY6" fmla="*/ 404723 h 404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5869" h="404723">
                <a:moveTo>
                  <a:pt x="7252" y="376819"/>
                </a:moveTo>
                <a:cubicBezTo>
                  <a:pt x="-54699" y="259540"/>
                  <a:pt x="298469" y="70874"/>
                  <a:pt x="375179" y="16926"/>
                </a:cubicBezTo>
                <a:cubicBezTo>
                  <a:pt x="409833" y="-7445"/>
                  <a:pt x="466610" y="-12726"/>
                  <a:pt x="465862" y="50799"/>
                </a:cubicBezTo>
                <a:cubicBezTo>
                  <a:pt x="445943" y="57084"/>
                  <a:pt x="491176" y="86888"/>
                  <a:pt x="406441" y="138309"/>
                </a:cubicBezTo>
                <a:cubicBezTo>
                  <a:pt x="350296" y="151983"/>
                  <a:pt x="297130" y="197951"/>
                  <a:pt x="250028" y="231813"/>
                </a:cubicBezTo>
                <a:cubicBezTo>
                  <a:pt x="202926" y="265675"/>
                  <a:pt x="139258" y="295547"/>
                  <a:pt x="123827" y="341481"/>
                </a:cubicBezTo>
                <a:lnTo>
                  <a:pt x="8191" y="404723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7E59F79-5247-4DE1-AA56-2E3580CFF272}"/>
              </a:ext>
            </a:extLst>
          </p:cNvPr>
          <p:cNvSpPr/>
          <p:nvPr/>
        </p:nvSpPr>
        <p:spPr>
          <a:xfrm rot="16200000">
            <a:off x="2685150" y="2078656"/>
            <a:ext cx="487010" cy="23034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23630 w 604848"/>
              <a:gd name="connsiteY0" fmla="*/ 312638 h 357526"/>
              <a:gd name="connsiteX1" fmla="*/ 117005 w 604848"/>
              <a:gd name="connsiteY1" fmla="*/ 64069 h 357526"/>
              <a:gd name="connsiteX2" fmla="*/ 600445 w 604848"/>
              <a:gd name="connsiteY2" fmla="*/ 87016 h 357526"/>
              <a:gd name="connsiteX3" fmla="*/ 490941 w 604848"/>
              <a:gd name="connsiteY3" fmla="*/ 64659 h 357526"/>
              <a:gd name="connsiteX4" fmla="*/ 358606 w 604848"/>
              <a:gd name="connsiteY4" fmla="*/ 77652 h 357526"/>
              <a:gd name="connsiteX5" fmla="*/ 299558 w 604848"/>
              <a:gd name="connsiteY5" fmla="*/ 106460 h 357526"/>
              <a:gd name="connsiteX6" fmla="*/ 137370 w 604848"/>
              <a:gd name="connsiteY6" fmla="*/ 278730 h 357526"/>
              <a:gd name="connsiteX7" fmla="*/ 40247 w 604848"/>
              <a:gd name="connsiteY7" fmla="*/ 357526 h 357526"/>
              <a:gd name="connsiteX0" fmla="*/ 23720 w 608088"/>
              <a:gd name="connsiteY0" fmla="*/ 252725 h 297613"/>
              <a:gd name="connsiteX1" fmla="*/ 117095 w 608088"/>
              <a:gd name="connsiteY1" fmla="*/ 4156 h 297613"/>
              <a:gd name="connsiteX2" fmla="*/ 603709 w 608088"/>
              <a:gd name="connsiteY2" fmla="*/ 164630 h 297613"/>
              <a:gd name="connsiteX3" fmla="*/ 491031 w 608088"/>
              <a:gd name="connsiteY3" fmla="*/ 4746 h 297613"/>
              <a:gd name="connsiteX4" fmla="*/ 358696 w 608088"/>
              <a:gd name="connsiteY4" fmla="*/ 17739 h 297613"/>
              <a:gd name="connsiteX5" fmla="*/ 299648 w 608088"/>
              <a:gd name="connsiteY5" fmla="*/ 46547 h 297613"/>
              <a:gd name="connsiteX6" fmla="*/ 137460 w 608088"/>
              <a:gd name="connsiteY6" fmla="*/ 218817 h 297613"/>
              <a:gd name="connsiteX7" fmla="*/ 40337 w 608088"/>
              <a:gd name="connsiteY7" fmla="*/ 297613 h 297613"/>
              <a:gd name="connsiteX0" fmla="*/ 23720 w 608332"/>
              <a:gd name="connsiteY0" fmla="*/ 252725 h 297613"/>
              <a:gd name="connsiteX1" fmla="*/ 117095 w 608332"/>
              <a:gd name="connsiteY1" fmla="*/ 4156 h 297613"/>
              <a:gd name="connsiteX2" fmla="*/ 603709 w 608332"/>
              <a:gd name="connsiteY2" fmla="*/ 164630 h 297613"/>
              <a:gd name="connsiteX3" fmla="*/ 358696 w 608332"/>
              <a:gd name="connsiteY3" fmla="*/ 17739 h 297613"/>
              <a:gd name="connsiteX4" fmla="*/ 299648 w 608332"/>
              <a:gd name="connsiteY4" fmla="*/ 46547 h 297613"/>
              <a:gd name="connsiteX5" fmla="*/ 137460 w 608332"/>
              <a:gd name="connsiteY5" fmla="*/ 218817 h 297613"/>
              <a:gd name="connsiteX6" fmla="*/ 40337 w 608332"/>
              <a:gd name="connsiteY6" fmla="*/ 297613 h 297613"/>
              <a:gd name="connsiteX0" fmla="*/ 23720 w 608332"/>
              <a:gd name="connsiteY0" fmla="*/ 250462 h 295350"/>
              <a:gd name="connsiteX1" fmla="*/ 117095 w 608332"/>
              <a:gd name="connsiteY1" fmla="*/ 1893 h 295350"/>
              <a:gd name="connsiteX2" fmla="*/ 603709 w 608332"/>
              <a:gd name="connsiteY2" fmla="*/ 162367 h 295350"/>
              <a:gd name="connsiteX3" fmla="*/ 358696 w 608332"/>
              <a:gd name="connsiteY3" fmla="*/ 15476 h 295350"/>
              <a:gd name="connsiteX4" fmla="*/ 299648 w 608332"/>
              <a:gd name="connsiteY4" fmla="*/ 44284 h 295350"/>
              <a:gd name="connsiteX5" fmla="*/ 137460 w 608332"/>
              <a:gd name="connsiteY5" fmla="*/ 216554 h 295350"/>
              <a:gd name="connsiteX6" fmla="*/ 40337 w 608332"/>
              <a:gd name="connsiteY6" fmla="*/ 295350 h 295350"/>
              <a:gd name="connsiteX0" fmla="*/ 20677 w 491464"/>
              <a:gd name="connsiteY0" fmla="*/ 259826 h 304714"/>
              <a:gd name="connsiteX1" fmla="*/ 114052 w 491464"/>
              <a:gd name="connsiteY1" fmla="*/ 11257 h 304714"/>
              <a:gd name="connsiteX2" fmla="*/ 483191 w 491464"/>
              <a:gd name="connsiteY2" fmla="*/ 102970 h 304714"/>
              <a:gd name="connsiteX3" fmla="*/ 355653 w 491464"/>
              <a:gd name="connsiteY3" fmla="*/ 24840 h 304714"/>
              <a:gd name="connsiteX4" fmla="*/ 296605 w 491464"/>
              <a:gd name="connsiteY4" fmla="*/ 53648 h 304714"/>
              <a:gd name="connsiteX5" fmla="*/ 134417 w 491464"/>
              <a:gd name="connsiteY5" fmla="*/ 225918 h 304714"/>
              <a:gd name="connsiteX6" fmla="*/ 37294 w 491464"/>
              <a:gd name="connsiteY6" fmla="*/ 304714 h 304714"/>
              <a:gd name="connsiteX0" fmla="*/ 20677 w 491464"/>
              <a:gd name="connsiteY0" fmla="*/ 259826 h 304714"/>
              <a:gd name="connsiteX1" fmla="*/ 114052 w 491464"/>
              <a:gd name="connsiteY1" fmla="*/ 11257 h 304714"/>
              <a:gd name="connsiteX2" fmla="*/ 483191 w 491464"/>
              <a:gd name="connsiteY2" fmla="*/ 102970 h 304714"/>
              <a:gd name="connsiteX3" fmla="*/ 355653 w 491464"/>
              <a:gd name="connsiteY3" fmla="*/ 24840 h 304714"/>
              <a:gd name="connsiteX4" fmla="*/ 296605 w 491464"/>
              <a:gd name="connsiteY4" fmla="*/ 53648 h 304714"/>
              <a:gd name="connsiteX5" fmla="*/ 134417 w 491464"/>
              <a:gd name="connsiteY5" fmla="*/ 225918 h 304714"/>
              <a:gd name="connsiteX6" fmla="*/ 37294 w 491464"/>
              <a:gd name="connsiteY6" fmla="*/ 304714 h 304714"/>
              <a:gd name="connsiteX0" fmla="*/ 20677 w 491464"/>
              <a:gd name="connsiteY0" fmla="*/ 259826 h 304714"/>
              <a:gd name="connsiteX1" fmla="*/ 114052 w 491464"/>
              <a:gd name="connsiteY1" fmla="*/ 11257 h 304714"/>
              <a:gd name="connsiteX2" fmla="*/ 483191 w 491464"/>
              <a:gd name="connsiteY2" fmla="*/ 102970 h 304714"/>
              <a:gd name="connsiteX3" fmla="*/ 355653 w 491464"/>
              <a:gd name="connsiteY3" fmla="*/ 24840 h 304714"/>
              <a:gd name="connsiteX4" fmla="*/ 187068 w 491464"/>
              <a:gd name="connsiteY4" fmla="*/ 122409 h 304714"/>
              <a:gd name="connsiteX5" fmla="*/ 134417 w 491464"/>
              <a:gd name="connsiteY5" fmla="*/ 225918 h 304714"/>
              <a:gd name="connsiteX6" fmla="*/ 37294 w 491464"/>
              <a:gd name="connsiteY6" fmla="*/ 304714 h 304714"/>
              <a:gd name="connsiteX0" fmla="*/ 20677 w 491464"/>
              <a:gd name="connsiteY0" fmla="*/ 259826 h 304714"/>
              <a:gd name="connsiteX1" fmla="*/ 114052 w 491464"/>
              <a:gd name="connsiteY1" fmla="*/ 11257 h 304714"/>
              <a:gd name="connsiteX2" fmla="*/ 483191 w 491464"/>
              <a:gd name="connsiteY2" fmla="*/ 102970 h 304714"/>
              <a:gd name="connsiteX3" fmla="*/ 355653 w 491464"/>
              <a:gd name="connsiteY3" fmla="*/ 24840 h 304714"/>
              <a:gd name="connsiteX4" fmla="*/ 187068 w 491464"/>
              <a:gd name="connsiteY4" fmla="*/ 122409 h 304714"/>
              <a:gd name="connsiteX5" fmla="*/ 134417 w 491464"/>
              <a:gd name="connsiteY5" fmla="*/ 225918 h 304714"/>
              <a:gd name="connsiteX6" fmla="*/ 37294 w 491464"/>
              <a:gd name="connsiteY6" fmla="*/ 304714 h 304714"/>
              <a:gd name="connsiteX0" fmla="*/ 20677 w 491129"/>
              <a:gd name="connsiteY0" fmla="*/ 259826 h 304714"/>
              <a:gd name="connsiteX1" fmla="*/ 114052 w 491129"/>
              <a:gd name="connsiteY1" fmla="*/ 11257 h 304714"/>
              <a:gd name="connsiteX2" fmla="*/ 483191 w 491129"/>
              <a:gd name="connsiteY2" fmla="*/ 102970 h 304714"/>
              <a:gd name="connsiteX3" fmla="*/ 349303 w 491129"/>
              <a:gd name="connsiteY3" fmla="*/ 89556 h 304714"/>
              <a:gd name="connsiteX4" fmla="*/ 187068 w 491129"/>
              <a:gd name="connsiteY4" fmla="*/ 122409 h 304714"/>
              <a:gd name="connsiteX5" fmla="*/ 134417 w 491129"/>
              <a:gd name="connsiteY5" fmla="*/ 225918 h 304714"/>
              <a:gd name="connsiteX6" fmla="*/ 37294 w 491129"/>
              <a:gd name="connsiteY6" fmla="*/ 304714 h 304714"/>
              <a:gd name="connsiteX0" fmla="*/ 20677 w 491129"/>
              <a:gd name="connsiteY0" fmla="*/ 254264 h 299152"/>
              <a:gd name="connsiteX1" fmla="*/ 114052 w 491129"/>
              <a:gd name="connsiteY1" fmla="*/ 5695 h 299152"/>
              <a:gd name="connsiteX2" fmla="*/ 483191 w 491129"/>
              <a:gd name="connsiteY2" fmla="*/ 97408 h 299152"/>
              <a:gd name="connsiteX3" fmla="*/ 349303 w 491129"/>
              <a:gd name="connsiteY3" fmla="*/ 83994 h 299152"/>
              <a:gd name="connsiteX4" fmla="*/ 187068 w 491129"/>
              <a:gd name="connsiteY4" fmla="*/ 116847 h 299152"/>
              <a:gd name="connsiteX5" fmla="*/ 134417 w 491129"/>
              <a:gd name="connsiteY5" fmla="*/ 220356 h 299152"/>
              <a:gd name="connsiteX6" fmla="*/ 37294 w 491129"/>
              <a:gd name="connsiteY6" fmla="*/ 299152 h 299152"/>
              <a:gd name="connsiteX0" fmla="*/ 20677 w 491129"/>
              <a:gd name="connsiteY0" fmla="*/ 254261 h 299149"/>
              <a:gd name="connsiteX1" fmla="*/ 114052 w 491129"/>
              <a:gd name="connsiteY1" fmla="*/ 5695 h 299149"/>
              <a:gd name="connsiteX2" fmla="*/ 483191 w 491129"/>
              <a:gd name="connsiteY2" fmla="*/ 97405 h 299149"/>
              <a:gd name="connsiteX3" fmla="*/ 349303 w 491129"/>
              <a:gd name="connsiteY3" fmla="*/ 83991 h 299149"/>
              <a:gd name="connsiteX4" fmla="*/ 187068 w 491129"/>
              <a:gd name="connsiteY4" fmla="*/ 116844 h 299149"/>
              <a:gd name="connsiteX5" fmla="*/ 134417 w 491129"/>
              <a:gd name="connsiteY5" fmla="*/ 220353 h 299149"/>
              <a:gd name="connsiteX6" fmla="*/ 37294 w 491129"/>
              <a:gd name="connsiteY6" fmla="*/ 299149 h 299149"/>
              <a:gd name="connsiteX0" fmla="*/ 21281 w 491733"/>
              <a:gd name="connsiteY0" fmla="*/ 248701 h 293589"/>
              <a:gd name="connsiteX1" fmla="*/ 114656 w 491733"/>
              <a:gd name="connsiteY1" fmla="*/ 135 h 293589"/>
              <a:gd name="connsiteX2" fmla="*/ 483795 w 491733"/>
              <a:gd name="connsiteY2" fmla="*/ 91845 h 293589"/>
              <a:gd name="connsiteX3" fmla="*/ 349907 w 491733"/>
              <a:gd name="connsiteY3" fmla="*/ 78431 h 293589"/>
              <a:gd name="connsiteX4" fmla="*/ 187672 w 491733"/>
              <a:gd name="connsiteY4" fmla="*/ 111284 h 293589"/>
              <a:gd name="connsiteX5" fmla="*/ 135021 w 491733"/>
              <a:gd name="connsiteY5" fmla="*/ 214793 h 293589"/>
              <a:gd name="connsiteX6" fmla="*/ 37898 w 491733"/>
              <a:gd name="connsiteY6" fmla="*/ 293589 h 293589"/>
              <a:gd name="connsiteX0" fmla="*/ 19745 w 451732"/>
              <a:gd name="connsiteY0" fmla="*/ 256126 h 301014"/>
              <a:gd name="connsiteX1" fmla="*/ 113120 w 451732"/>
              <a:gd name="connsiteY1" fmla="*/ 7560 h 301014"/>
              <a:gd name="connsiteX2" fmla="*/ 440983 w 451732"/>
              <a:gd name="connsiteY2" fmla="*/ 85117 h 301014"/>
              <a:gd name="connsiteX3" fmla="*/ 348371 w 451732"/>
              <a:gd name="connsiteY3" fmla="*/ 85856 h 301014"/>
              <a:gd name="connsiteX4" fmla="*/ 186136 w 451732"/>
              <a:gd name="connsiteY4" fmla="*/ 118709 h 301014"/>
              <a:gd name="connsiteX5" fmla="*/ 133485 w 451732"/>
              <a:gd name="connsiteY5" fmla="*/ 222218 h 301014"/>
              <a:gd name="connsiteX6" fmla="*/ 36362 w 451732"/>
              <a:gd name="connsiteY6" fmla="*/ 301014 h 301014"/>
              <a:gd name="connsiteX0" fmla="*/ 19745 w 441453"/>
              <a:gd name="connsiteY0" fmla="*/ 256126 h 301014"/>
              <a:gd name="connsiteX1" fmla="*/ 113120 w 441453"/>
              <a:gd name="connsiteY1" fmla="*/ 7560 h 301014"/>
              <a:gd name="connsiteX2" fmla="*/ 440983 w 441453"/>
              <a:gd name="connsiteY2" fmla="*/ 85117 h 301014"/>
              <a:gd name="connsiteX3" fmla="*/ 348371 w 441453"/>
              <a:gd name="connsiteY3" fmla="*/ 85856 h 301014"/>
              <a:gd name="connsiteX4" fmla="*/ 186136 w 441453"/>
              <a:gd name="connsiteY4" fmla="*/ 118709 h 301014"/>
              <a:gd name="connsiteX5" fmla="*/ 133485 w 441453"/>
              <a:gd name="connsiteY5" fmla="*/ 222218 h 301014"/>
              <a:gd name="connsiteX6" fmla="*/ 36362 w 441453"/>
              <a:gd name="connsiteY6" fmla="*/ 301014 h 301014"/>
              <a:gd name="connsiteX0" fmla="*/ 19745 w 440983"/>
              <a:gd name="connsiteY0" fmla="*/ 256657 h 301545"/>
              <a:gd name="connsiteX1" fmla="*/ 113120 w 440983"/>
              <a:gd name="connsiteY1" fmla="*/ 8091 h 301545"/>
              <a:gd name="connsiteX2" fmla="*/ 440983 w 440983"/>
              <a:gd name="connsiteY2" fmla="*/ 85648 h 301545"/>
              <a:gd name="connsiteX3" fmla="*/ 348371 w 440983"/>
              <a:gd name="connsiteY3" fmla="*/ 86387 h 301545"/>
              <a:gd name="connsiteX4" fmla="*/ 186136 w 440983"/>
              <a:gd name="connsiteY4" fmla="*/ 119240 h 301545"/>
              <a:gd name="connsiteX5" fmla="*/ 133485 w 440983"/>
              <a:gd name="connsiteY5" fmla="*/ 222749 h 301545"/>
              <a:gd name="connsiteX6" fmla="*/ 36362 w 440983"/>
              <a:gd name="connsiteY6" fmla="*/ 301545 h 301545"/>
              <a:gd name="connsiteX0" fmla="*/ 20166 w 460454"/>
              <a:gd name="connsiteY0" fmla="*/ 256657 h 301545"/>
              <a:gd name="connsiteX1" fmla="*/ 113541 w 460454"/>
              <a:gd name="connsiteY1" fmla="*/ 8091 h 301545"/>
              <a:gd name="connsiteX2" fmla="*/ 460454 w 460454"/>
              <a:gd name="connsiteY2" fmla="*/ 85648 h 301545"/>
              <a:gd name="connsiteX3" fmla="*/ 348792 w 460454"/>
              <a:gd name="connsiteY3" fmla="*/ 86387 h 301545"/>
              <a:gd name="connsiteX4" fmla="*/ 186557 w 460454"/>
              <a:gd name="connsiteY4" fmla="*/ 119240 h 301545"/>
              <a:gd name="connsiteX5" fmla="*/ 133906 w 460454"/>
              <a:gd name="connsiteY5" fmla="*/ 222749 h 301545"/>
              <a:gd name="connsiteX6" fmla="*/ 36783 w 460454"/>
              <a:gd name="connsiteY6" fmla="*/ 301545 h 301545"/>
              <a:gd name="connsiteX0" fmla="*/ 20166 w 460454"/>
              <a:gd name="connsiteY0" fmla="*/ 254968 h 299856"/>
              <a:gd name="connsiteX1" fmla="*/ 113541 w 460454"/>
              <a:gd name="connsiteY1" fmla="*/ 6402 h 299856"/>
              <a:gd name="connsiteX2" fmla="*/ 460454 w 460454"/>
              <a:gd name="connsiteY2" fmla="*/ 83959 h 299856"/>
              <a:gd name="connsiteX3" fmla="*/ 348792 w 460454"/>
              <a:gd name="connsiteY3" fmla="*/ 84698 h 299856"/>
              <a:gd name="connsiteX4" fmla="*/ 186557 w 460454"/>
              <a:gd name="connsiteY4" fmla="*/ 117551 h 299856"/>
              <a:gd name="connsiteX5" fmla="*/ 133906 w 460454"/>
              <a:gd name="connsiteY5" fmla="*/ 221060 h 299856"/>
              <a:gd name="connsiteX6" fmla="*/ 36783 w 460454"/>
              <a:gd name="connsiteY6" fmla="*/ 299856 h 299856"/>
              <a:gd name="connsiteX0" fmla="*/ 20848 w 461136"/>
              <a:gd name="connsiteY0" fmla="*/ 249121 h 294009"/>
              <a:gd name="connsiteX1" fmla="*/ 114223 w 461136"/>
              <a:gd name="connsiteY1" fmla="*/ 555 h 294009"/>
              <a:gd name="connsiteX2" fmla="*/ 461136 w 461136"/>
              <a:gd name="connsiteY2" fmla="*/ 78112 h 294009"/>
              <a:gd name="connsiteX3" fmla="*/ 349474 w 461136"/>
              <a:gd name="connsiteY3" fmla="*/ 78851 h 294009"/>
              <a:gd name="connsiteX4" fmla="*/ 187239 w 461136"/>
              <a:gd name="connsiteY4" fmla="*/ 111704 h 294009"/>
              <a:gd name="connsiteX5" fmla="*/ 134588 w 461136"/>
              <a:gd name="connsiteY5" fmla="*/ 215213 h 294009"/>
              <a:gd name="connsiteX6" fmla="*/ 37465 w 461136"/>
              <a:gd name="connsiteY6" fmla="*/ 294009 h 294009"/>
              <a:gd name="connsiteX0" fmla="*/ 20848 w 461136"/>
              <a:gd name="connsiteY0" fmla="*/ 249120 h 294008"/>
              <a:gd name="connsiteX1" fmla="*/ 114223 w 461136"/>
              <a:gd name="connsiteY1" fmla="*/ 554 h 294008"/>
              <a:gd name="connsiteX2" fmla="*/ 461136 w 461136"/>
              <a:gd name="connsiteY2" fmla="*/ 78111 h 294008"/>
              <a:gd name="connsiteX3" fmla="*/ 282798 w 461136"/>
              <a:gd name="connsiteY3" fmla="*/ 82898 h 294008"/>
              <a:gd name="connsiteX4" fmla="*/ 187239 w 461136"/>
              <a:gd name="connsiteY4" fmla="*/ 111703 h 294008"/>
              <a:gd name="connsiteX5" fmla="*/ 134588 w 461136"/>
              <a:gd name="connsiteY5" fmla="*/ 215212 h 294008"/>
              <a:gd name="connsiteX6" fmla="*/ 37465 w 461136"/>
              <a:gd name="connsiteY6" fmla="*/ 294008 h 294008"/>
              <a:gd name="connsiteX0" fmla="*/ 20848 w 461136"/>
              <a:gd name="connsiteY0" fmla="*/ 249120 h 294008"/>
              <a:gd name="connsiteX1" fmla="*/ 114223 w 461136"/>
              <a:gd name="connsiteY1" fmla="*/ 554 h 294008"/>
              <a:gd name="connsiteX2" fmla="*/ 461136 w 461136"/>
              <a:gd name="connsiteY2" fmla="*/ 78111 h 294008"/>
              <a:gd name="connsiteX3" fmla="*/ 282798 w 461136"/>
              <a:gd name="connsiteY3" fmla="*/ 82898 h 294008"/>
              <a:gd name="connsiteX4" fmla="*/ 187239 w 461136"/>
              <a:gd name="connsiteY4" fmla="*/ 111703 h 294008"/>
              <a:gd name="connsiteX5" fmla="*/ 134588 w 461136"/>
              <a:gd name="connsiteY5" fmla="*/ 215212 h 294008"/>
              <a:gd name="connsiteX6" fmla="*/ 37465 w 461136"/>
              <a:gd name="connsiteY6" fmla="*/ 294008 h 294008"/>
              <a:gd name="connsiteX0" fmla="*/ 18587 w 458875"/>
              <a:gd name="connsiteY0" fmla="*/ 249120 h 294008"/>
              <a:gd name="connsiteX1" fmla="*/ 127837 w 458875"/>
              <a:gd name="connsiteY1" fmla="*/ 554 h 294008"/>
              <a:gd name="connsiteX2" fmla="*/ 458875 w 458875"/>
              <a:gd name="connsiteY2" fmla="*/ 78111 h 294008"/>
              <a:gd name="connsiteX3" fmla="*/ 280537 w 458875"/>
              <a:gd name="connsiteY3" fmla="*/ 82898 h 294008"/>
              <a:gd name="connsiteX4" fmla="*/ 184978 w 458875"/>
              <a:gd name="connsiteY4" fmla="*/ 111703 h 294008"/>
              <a:gd name="connsiteX5" fmla="*/ 132327 w 458875"/>
              <a:gd name="connsiteY5" fmla="*/ 215212 h 294008"/>
              <a:gd name="connsiteX6" fmla="*/ 35204 w 458875"/>
              <a:gd name="connsiteY6" fmla="*/ 294008 h 294008"/>
              <a:gd name="connsiteX0" fmla="*/ 18587 w 458875"/>
              <a:gd name="connsiteY0" fmla="*/ 249120 h 294008"/>
              <a:gd name="connsiteX1" fmla="*/ 127837 w 458875"/>
              <a:gd name="connsiteY1" fmla="*/ 554 h 294008"/>
              <a:gd name="connsiteX2" fmla="*/ 458875 w 458875"/>
              <a:gd name="connsiteY2" fmla="*/ 78111 h 294008"/>
              <a:gd name="connsiteX3" fmla="*/ 280537 w 458875"/>
              <a:gd name="connsiteY3" fmla="*/ 82898 h 294008"/>
              <a:gd name="connsiteX4" fmla="*/ 184978 w 458875"/>
              <a:gd name="connsiteY4" fmla="*/ 111703 h 294008"/>
              <a:gd name="connsiteX5" fmla="*/ 132327 w 458875"/>
              <a:gd name="connsiteY5" fmla="*/ 215212 h 294008"/>
              <a:gd name="connsiteX6" fmla="*/ 35204 w 458875"/>
              <a:gd name="connsiteY6" fmla="*/ 294008 h 294008"/>
              <a:gd name="connsiteX0" fmla="*/ 16560 w 456848"/>
              <a:gd name="connsiteY0" fmla="*/ 248566 h 293454"/>
              <a:gd name="connsiteX1" fmla="*/ 125810 w 456848"/>
              <a:gd name="connsiteY1" fmla="*/ 0 h 293454"/>
              <a:gd name="connsiteX2" fmla="*/ 456848 w 456848"/>
              <a:gd name="connsiteY2" fmla="*/ 77557 h 293454"/>
              <a:gd name="connsiteX3" fmla="*/ 278510 w 456848"/>
              <a:gd name="connsiteY3" fmla="*/ 82344 h 293454"/>
              <a:gd name="connsiteX4" fmla="*/ 182951 w 456848"/>
              <a:gd name="connsiteY4" fmla="*/ 111149 h 293454"/>
              <a:gd name="connsiteX5" fmla="*/ 130300 w 456848"/>
              <a:gd name="connsiteY5" fmla="*/ 214658 h 293454"/>
              <a:gd name="connsiteX6" fmla="*/ 33177 w 456848"/>
              <a:gd name="connsiteY6" fmla="*/ 293454 h 293454"/>
              <a:gd name="connsiteX0" fmla="*/ 16560 w 456848"/>
              <a:gd name="connsiteY0" fmla="*/ 248566 h 293454"/>
              <a:gd name="connsiteX1" fmla="*/ 125810 w 456848"/>
              <a:gd name="connsiteY1" fmla="*/ 0 h 293454"/>
              <a:gd name="connsiteX2" fmla="*/ 456848 w 456848"/>
              <a:gd name="connsiteY2" fmla="*/ 77557 h 293454"/>
              <a:gd name="connsiteX3" fmla="*/ 278510 w 456848"/>
              <a:gd name="connsiteY3" fmla="*/ 82344 h 293454"/>
              <a:gd name="connsiteX4" fmla="*/ 182951 w 456848"/>
              <a:gd name="connsiteY4" fmla="*/ 111149 h 293454"/>
              <a:gd name="connsiteX5" fmla="*/ 130300 w 456848"/>
              <a:gd name="connsiteY5" fmla="*/ 214658 h 293454"/>
              <a:gd name="connsiteX6" fmla="*/ 33177 w 456848"/>
              <a:gd name="connsiteY6" fmla="*/ 293454 h 293454"/>
              <a:gd name="connsiteX0" fmla="*/ 16560 w 464785"/>
              <a:gd name="connsiteY0" fmla="*/ 248566 h 293454"/>
              <a:gd name="connsiteX1" fmla="*/ 125810 w 464785"/>
              <a:gd name="connsiteY1" fmla="*/ 0 h 293454"/>
              <a:gd name="connsiteX2" fmla="*/ 464785 w 464785"/>
              <a:gd name="connsiteY2" fmla="*/ 63404 h 293454"/>
              <a:gd name="connsiteX3" fmla="*/ 278510 w 464785"/>
              <a:gd name="connsiteY3" fmla="*/ 82344 h 293454"/>
              <a:gd name="connsiteX4" fmla="*/ 182951 w 464785"/>
              <a:gd name="connsiteY4" fmla="*/ 111149 h 293454"/>
              <a:gd name="connsiteX5" fmla="*/ 130300 w 464785"/>
              <a:gd name="connsiteY5" fmla="*/ 214658 h 293454"/>
              <a:gd name="connsiteX6" fmla="*/ 33177 w 464785"/>
              <a:gd name="connsiteY6" fmla="*/ 293454 h 293454"/>
              <a:gd name="connsiteX0" fmla="*/ 16560 w 464785"/>
              <a:gd name="connsiteY0" fmla="*/ 248566 h 293454"/>
              <a:gd name="connsiteX1" fmla="*/ 125810 w 464785"/>
              <a:gd name="connsiteY1" fmla="*/ 0 h 293454"/>
              <a:gd name="connsiteX2" fmla="*/ 464785 w 464785"/>
              <a:gd name="connsiteY2" fmla="*/ 63404 h 293454"/>
              <a:gd name="connsiteX3" fmla="*/ 278510 w 464785"/>
              <a:gd name="connsiteY3" fmla="*/ 82344 h 293454"/>
              <a:gd name="connsiteX4" fmla="*/ 182951 w 464785"/>
              <a:gd name="connsiteY4" fmla="*/ 111149 h 293454"/>
              <a:gd name="connsiteX5" fmla="*/ 130300 w 464785"/>
              <a:gd name="connsiteY5" fmla="*/ 214658 h 293454"/>
              <a:gd name="connsiteX6" fmla="*/ 33177 w 464785"/>
              <a:gd name="connsiteY6" fmla="*/ 293454 h 293454"/>
              <a:gd name="connsiteX0" fmla="*/ 16560 w 464785"/>
              <a:gd name="connsiteY0" fmla="*/ 248566 h 293454"/>
              <a:gd name="connsiteX1" fmla="*/ 125810 w 464785"/>
              <a:gd name="connsiteY1" fmla="*/ 0 h 293454"/>
              <a:gd name="connsiteX2" fmla="*/ 464785 w 464785"/>
              <a:gd name="connsiteY2" fmla="*/ 63404 h 293454"/>
              <a:gd name="connsiteX3" fmla="*/ 278510 w 464785"/>
              <a:gd name="connsiteY3" fmla="*/ 82344 h 293454"/>
              <a:gd name="connsiteX4" fmla="*/ 182951 w 464785"/>
              <a:gd name="connsiteY4" fmla="*/ 111149 h 293454"/>
              <a:gd name="connsiteX5" fmla="*/ 130300 w 464785"/>
              <a:gd name="connsiteY5" fmla="*/ 214658 h 293454"/>
              <a:gd name="connsiteX6" fmla="*/ 33177 w 464785"/>
              <a:gd name="connsiteY6" fmla="*/ 293454 h 293454"/>
              <a:gd name="connsiteX0" fmla="*/ 16560 w 463198"/>
              <a:gd name="connsiteY0" fmla="*/ 248566 h 293454"/>
              <a:gd name="connsiteX1" fmla="*/ 125810 w 463198"/>
              <a:gd name="connsiteY1" fmla="*/ 0 h 293454"/>
              <a:gd name="connsiteX2" fmla="*/ 463198 w 463198"/>
              <a:gd name="connsiteY2" fmla="*/ 51269 h 293454"/>
              <a:gd name="connsiteX3" fmla="*/ 278510 w 463198"/>
              <a:gd name="connsiteY3" fmla="*/ 82344 h 293454"/>
              <a:gd name="connsiteX4" fmla="*/ 182951 w 463198"/>
              <a:gd name="connsiteY4" fmla="*/ 111149 h 293454"/>
              <a:gd name="connsiteX5" fmla="*/ 130300 w 463198"/>
              <a:gd name="connsiteY5" fmla="*/ 214658 h 293454"/>
              <a:gd name="connsiteX6" fmla="*/ 33177 w 463198"/>
              <a:gd name="connsiteY6" fmla="*/ 293454 h 293454"/>
              <a:gd name="connsiteX0" fmla="*/ 16560 w 463198"/>
              <a:gd name="connsiteY0" fmla="*/ 248566 h 293454"/>
              <a:gd name="connsiteX1" fmla="*/ 125810 w 463198"/>
              <a:gd name="connsiteY1" fmla="*/ 0 h 293454"/>
              <a:gd name="connsiteX2" fmla="*/ 463198 w 463198"/>
              <a:gd name="connsiteY2" fmla="*/ 51269 h 293454"/>
              <a:gd name="connsiteX3" fmla="*/ 278510 w 463198"/>
              <a:gd name="connsiteY3" fmla="*/ 82344 h 293454"/>
              <a:gd name="connsiteX4" fmla="*/ 182951 w 463198"/>
              <a:gd name="connsiteY4" fmla="*/ 111149 h 293454"/>
              <a:gd name="connsiteX5" fmla="*/ 130300 w 463198"/>
              <a:gd name="connsiteY5" fmla="*/ 214658 h 293454"/>
              <a:gd name="connsiteX6" fmla="*/ 33177 w 463198"/>
              <a:gd name="connsiteY6" fmla="*/ 293454 h 293454"/>
              <a:gd name="connsiteX0" fmla="*/ 16560 w 487010"/>
              <a:gd name="connsiteY0" fmla="*/ 248566 h 293454"/>
              <a:gd name="connsiteX1" fmla="*/ 125810 w 487010"/>
              <a:gd name="connsiteY1" fmla="*/ 0 h 293454"/>
              <a:gd name="connsiteX2" fmla="*/ 487010 w 487010"/>
              <a:gd name="connsiteY2" fmla="*/ 37115 h 293454"/>
              <a:gd name="connsiteX3" fmla="*/ 278510 w 487010"/>
              <a:gd name="connsiteY3" fmla="*/ 82344 h 293454"/>
              <a:gd name="connsiteX4" fmla="*/ 182951 w 487010"/>
              <a:gd name="connsiteY4" fmla="*/ 111149 h 293454"/>
              <a:gd name="connsiteX5" fmla="*/ 130300 w 487010"/>
              <a:gd name="connsiteY5" fmla="*/ 214658 h 293454"/>
              <a:gd name="connsiteX6" fmla="*/ 33177 w 487010"/>
              <a:gd name="connsiteY6" fmla="*/ 293454 h 293454"/>
              <a:gd name="connsiteX0" fmla="*/ 16560 w 487010"/>
              <a:gd name="connsiteY0" fmla="*/ 248566 h 293454"/>
              <a:gd name="connsiteX1" fmla="*/ 125810 w 487010"/>
              <a:gd name="connsiteY1" fmla="*/ 0 h 293454"/>
              <a:gd name="connsiteX2" fmla="*/ 487010 w 487010"/>
              <a:gd name="connsiteY2" fmla="*/ 37115 h 293454"/>
              <a:gd name="connsiteX3" fmla="*/ 278510 w 487010"/>
              <a:gd name="connsiteY3" fmla="*/ 82344 h 293454"/>
              <a:gd name="connsiteX4" fmla="*/ 182951 w 487010"/>
              <a:gd name="connsiteY4" fmla="*/ 111149 h 293454"/>
              <a:gd name="connsiteX5" fmla="*/ 130300 w 487010"/>
              <a:gd name="connsiteY5" fmla="*/ 214658 h 293454"/>
              <a:gd name="connsiteX6" fmla="*/ 33177 w 487010"/>
              <a:gd name="connsiteY6" fmla="*/ 293454 h 293454"/>
              <a:gd name="connsiteX0" fmla="*/ 16560 w 487010"/>
              <a:gd name="connsiteY0" fmla="*/ 248566 h 293454"/>
              <a:gd name="connsiteX1" fmla="*/ 125810 w 487010"/>
              <a:gd name="connsiteY1" fmla="*/ 0 h 293454"/>
              <a:gd name="connsiteX2" fmla="*/ 487010 w 487010"/>
              <a:gd name="connsiteY2" fmla="*/ 37115 h 293454"/>
              <a:gd name="connsiteX3" fmla="*/ 278510 w 487010"/>
              <a:gd name="connsiteY3" fmla="*/ 82344 h 293454"/>
              <a:gd name="connsiteX4" fmla="*/ 182951 w 487010"/>
              <a:gd name="connsiteY4" fmla="*/ 111149 h 293454"/>
              <a:gd name="connsiteX5" fmla="*/ 130300 w 487010"/>
              <a:gd name="connsiteY5" fmla="*/ 214658 h 293454"/>
              <a:gd name="connsiteX6" fmla="*/ 33177 w 487010"/>
              <a:gd name="connsiteY6" fmla="*/ 293454 h 293454"/>
              <a:gd name="connsiteX0" fmla="*/ 16560 w 487010"/>
              <a:gd name="connsiteY0" fmla="*/ 248566 h 293454"/>
              <a:gd name="connsiteX1" fmla="*/ 125810 w 487010"/>
              <a:gd name="connsiteY1" fmla="*/ 0 h 293454"/>
              <a:gd name="connsiteX2" fmla="*/ 487010 w 487010"/>
              <a:gd name="connsiteY2" fmla="*/ 37115 h 293454"/>
              <a:gd name="connsiteX3" fmla="*/ 278510 w 487010"/>
              <a:gd name="connsiteY3" fmla="*/ 82344 h 293454"/>
              <a:gd name="connsiteX4" fmla="*/ 182951 w 487010"/>
              <a:gd name="connsiteY4" fmla="*/ 111149 h 293454"/>
              <a:gd name="connsiteX5" fmla="*/ 130300 w 487010"/>
              <a:gd name="connsiteY5" fmla="*/ 214658 h 293454"/>
              <a:gd name="connsiteX6" fmla="*/ 33177 w 487010"/>
              <a:gd name="connsiteY6" fmla="*/ 293454 h 293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7010" h="293454">
                <a:moveTo>
                  <a:pt x="16560" y="248566"/>
                </a:moveTo>
                <a:cubicBezTo>
                  <a:pt x="-41338" y="72347"/>
                  <a:pt x="66555" y="24276"/>
                  <a:pt x="125810" y="0"/>
                </a:cubicBezTo>
                <a:cubicBezTo>
                  <a:pt x="262688" y="28135"/>
                  <a:pt x="282784" y="17232"/>
                  <a:pt x="487010" y="37115"/>
                </a:cubicBezTo>
                <a:cubicBezTo>
                  <a:pt x="435201" y="98034"/>
                  <a:pt x="332362" y="83821"/>
                  <a:pt x="278510" y="82344"/>
                </a:cubicBezTo>
                <a:cubicBezTo>
                  <a:pt x="246613" y="89311"/>
                  <a:pt x="219824" y="77636"/>
                  <a:pt x="182951" y="111149"/>
                </a:cubicBezTo>
                <a:cubicBezTo>
                  <a:pt x="103187" y="144952"/>
                  <a:pt x="145731" y="168724"/>
                  <a:pt x="130300" y="214658"/>
                </a:cubicBezTo>
                <a:lnTo>
                  <a:pt x="33177" y="293454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F2B9B5FB-D865-4235-8E61-5DE8C0AE255A}"/>
              </a:ext>
            </a:extLst>
          </p:cNvPr>
          <p:cNvSpPr/>
          <p:nvPr/>
        </p:nvSpPr>
        <p:spPr>
          <a:xfrm rot="18535105">
            <a:off x="2796532" y="1849390"/>
            <a:ext cx="503884" cy="41456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03884" h="414566">
                <a:moveTo>
                  <a:pt x="1197" y="309549"/>
                </a:moveTo>
                <a:cubicBezTo>
                  <a:pt x="168967" y="144956"/>
                  <a:pt x="239769" y="86157"/>
                  <a:pt x="322068" y="40682"/>
                </a:cubicBezTo>
                <a:cubicBezTo>
                  <a:pt x="404367" y="-4793"/>
                  <a:pt x="448024" y="-20101"/>
                  <a:pt x="494991" y="36700"/>
                </a:cubicBezTo>
                <a:cubicBezTo>
                  <a:pt x="515463" y="61458"/>
                  <a:pt x="503496" y="105257"/>
                  <a:pt x="428407" y="130676"/>
                </a:cubicBezTo>
                <a:cubicBezTo>
                  <a:pt x="293709" y="199210"/>
                  <a:pt x="252620" y="293697"/>
                  <a:pt x="207502" y="349850"/>
                </a:cubicBezTo>
                <a:cubicBezTo>
                  <a:pt x="143006" y="397165"/>
                  <a:pt x="90778" y="378061"/>
                  <a:pt x="41433" y="414566"/>
                </a:cubicBezTo>
                <a:lnTo>
                  <a:pt x="0" y="362700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A86E6FC6-E04E-446F-B622-96995F280DD4}"/>
              </a:ext>
            </a:extLst>
          </p:cNvPr>
          <p:cNvSpPr/>
          <p:nvPr/>
        </p:nvSpPr>
        <p:spPr>
          <a:xfrm rot="3064895" flipH="1">
            <a:off x="2939933" y="1718390"/>
            <a:ext cx="454973" cy="58169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4973" h="581697">
                <a:moveTo>
                  <a:pt x="138572" y="429394"/>
                </a:moveTo>
                <a:cubicBezTo>
                  <a:pt x="326014" y="228516"/>
                  <a:pt x="294453" y="104436"/>
                  <a:pt x="347076" y="39054"/>
                </a:cubicBezTo>
                <a:cubicBezTo>
                  <a:pt x="399699" y="-26328"/>
                  <a:pt x="448812" y="2712"/>
                  <a:pt x="454309" y="37105"/>
                </a:cubicBezTo>
                <a:cubicBezTo>
                  <a:pt x="459806" y="71498"/>
                  <a:pt x="430883" y="172250"/>
                  <a:pt x="380060" y="245410"/>
                </a:cubicBezTo>
                <a:cubicBezTo>
                  <a:pt x="277605" y="371566"/>
                  <a:pt x="305783" y="377478"/>
                  <a:pt x="29273" y="581697"/>
                </a:cubicBezTo>
                <a:lnTo>
                  <a:pt x="0" y="53225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0EBC8F7-BDAB-4965-8EFE-3D7A4E143CAB}"/>
              </a:ext>
            </a:extLst>
          </p:cNvPr>
          <p:cNvSpPr/>
          <p:nvPr/>
        </p:nvSpPr>
        <p:spPr>
          <a:xfrm rot="1853515" flipH="1">
            <a:off x="3126246" y="1768272"/>
            <a:ext cx="380268" cy="52567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77413"/>
              <a:gd name="connsiteY0" fmla="*/ 429281 h 581584"/>
              <a:gd name="connsiteX1" fmla="*/ 377097 w 477413"/>
              <a:gd name="connsiteY1" fmla="*/ 43268 h 581584"/>
              <a:gd name="connsiteX2" fmla="*/ 454309 w 477413"/>
              <a:gd name="connsiteY2" fmla="*/ 36992 h 581584"/>
              <a:gd name="connsiteX3" fmla="*/ 450631 w 477413"/>
              <a:gd name="connsiteY3" fmla="*/ 291220 h 581584"/>
              <a:gd name="connsiteX4" fmla="*/ 29273 w 477413"/>
              <a:gd name="connsiteY4" fmla="*/ 581584 h 581584"/>
              <a:gd name="connsiteX5" fmla="*/ 0 w 477413"/>
              <a:gd name="connsiteY5" fmla="*/ 532143 h 581584"/>
              <a:gd name="connsiteX0" fmla="*/ 138572 w 477413"/>
              <a:gd name="connsiteY0" fmla="*/ 429281 h 539005"/>
              <a:gd name="connsiteX1" fmla="*/ 377097 w 477413"/>
              <a:gd name="connsiteY1" fmla="*/ 43268 h 539005"/>
              <a:gd name="connsiteX2" fmla="*/ 454309 w 477413"/>
              <a:gd name="connsiteY2" fmla="*/ 36992 h 539005"/>
              <a:gd name="connsiteX3" fmla="*/ 450631 w 477413"/>
              <a:gd name="connsiteY3" fmla="*/ 291220 h 539005"/>
              <a:gd name="connsiteX4" fmla="*/ 115797 w 477413"/>
              <a:gd name="connsiteY4" fmla="*/ 539005 h 539005"/>
              <a:gd name="connsiteX5" fmla="*/ 0 w 477413"/>
              <a:gd name="connsiteY5" fmla="*/ 532143 h 539005"/>
              <a:gd name="connsiteX0" fmla="*/ 138572 w 477413"/>
              <a:gd name="connsiteY0" fmla="*/ 429281 h 540707"/>
              <a:gd name="connsiteX1" fmla="*/ 377097 w 477413"/>
              <a:gd name="connsiteY1" fmla="*/ 43268 h 540707"/>
              <a:gd name="connsiteX2" fmla="*/ 454309 w 477413"/>
              <a:gd name="connsiteY2" fmla="*/ 36992 h 540707"/>
              <a:gd name="connsiteX3" fmla="*/ 450631 w 477413"/>
              <a:gd name="connsiteY3" fmla="*/ 291220 h 540707"/>
              <a:gd name="connsiteX4" fmla="*/ 115797 w 477413"/>
              <a:gd name="connsiteY4" fmla="*/ 539005 h 540707"/>
              <a:gd name="connsiteX5" fmla="*/ 0 w 477413"/>
              <a:gd name="connsiteY5" fmla="*/ 532143 h 540707"/>
              <a:gd name="connsiteX0" fmla="*/ 138572 w 470549"/>
              <a:gd name="connsiteY0" fmla="*/ 431239 h 543104"/>
              <a:gd name="connsiteX1" fmla="*/ 377097 w 470549"/>
              <a:gd name="connsiteY1" fmla="*/ 45226 h 543104"/>
              <a:gd name="connsiteX2" fmla="*/ 454309 w 470549"/>
              <a:gd name="connsiteY2" fmla="*/ 38950 h 543104"/>
              <a:gd name="connsiteX3" fmla="*/ 440327 w 470549"/>
              <a:gd name="connsiteY3" fmla="*/ 325862 h 543104"/>
              <a:gd name="connsiteX4" fmla="*/ 115797 w 470549"/>
              <a:gd name="connsiteY4" fmla="*/ 540963 h 543104"/>
              <a:gd name="connsiteX5" fmla="*/ 0 w 470549"/>
              <a:gd name="connsiteY5" fmla="*/ 534101 h 543104"/>
              <a:gd name="connsiteX0" fmla="*/ 138572 w 466253"/>
              <a:gd name="connsiteY0" fmla="*/ 431239 h 543104"/>
              <a:gd name="connsiteX1" fmla="*/ 377097 w 466253"/>
              <a:gd name="connsiteY1" fmla="*/ 45226 h 543104"/>
              <a:gd name="connsiteX2" fmla="*/ 454309 w 466253"/>
              <a:gd name="connsiteY2" fmla="*/ 38950 h 543104"/>
              <a:gd name="connsiteX3" fmla="*/ 440327 w 466253"/>
              <a:gd name="connsiteY3" fmla="*/ 325862 h 543104"/>
              <a:gd name="connsiteX4" fmla="*/ 115797 w 466253"/>
              <a:gd name="connsiteY4" fmla="*/ 540963 h 543104"/>
              <a:gd name="connsiteX5" fmla="*/ 0 w 466253"/>
              <a:gd name="connsiteY5" fmla="*/ 534101 h 543104"/>
              <a:gd name="connsiteX0" fmla="*/ 138572 w 471797"/>
              <a:gd name="connsiteY0" fmla="*/ 430075 h 541940"/>
              <a:gd name="connsiteX1" fmla="*/ 377097 w 471797"/>
              <a:gd name="connsiteY1" fmla="*/ 44062 h 541940"/>
              <a:gd name="connsiteX2" fmla="*/ 464113 w 471797"/>
              <a:gd name="connsiteY2" fmla="*/ 39952 h 541940"/>
              <a:gd name="connsiteX3" fmla="*/ 440327 w 471797"/>
              <a:gd name="connsiteY3" fmla="*/ 324698 h 541940"/>
              <a:gd name="connsiteX4" fmla="*/ 115797 w 471797"/>
              <a:gd name="connsiteY4" fmla="*/ 539799 h 541940"/>
              <a:gd name="connsiteX5" fmla="*/ 0 w 471797"/>
              <a:gd name="connsiteY5" fmla="*/ 532937 h 541940"/>
              <a:gd name="connsiteX0" fmla="*/ 138572 w 470821"/>
              <a:gd name="connsiteY0" fmla="*/ 420615 h 532480"/>
              <a:gd name="connsiteX1" fmla="*/ 390731 w 470821"/>
              <a:gd name="connsiteY1" fmla="*/ 52009 h 532480"/>
              <a:gd name="connsiteX2" fmla="*/ 464113 w 470821"/>
              <a:gd name="connsiteY2" fmla="*/ 30492 h 532480"/>
              <a:gd name="connsiteX3" fmla="*/ 440327 w 470821"/>
              <a:gd name="connsiteY3" fmla="*/ 315238 h 532480"/>
              <a:gd name="connsiteX4" fmla="*/ 115797 w 470821"/>
              <a:gd name="connsiteY4" fmla="*/ 530339 h 532480"/>
              <a:gd name="connsiteX5" fmla="*/ 0 w 470821"/>
              <a:gd name="connsiteY5" fmla="*/ 523477 h 532480"/>
              <a:gd name="connsiteX0" fmla="*/ 138572 w 470821"/>
              <a:gd name="connsiteY0" fmla="*/ 413811 h 525676"/>
              <a:gd name="connsiteX1" fmla="*/ 327354 w 470821"/>
              <a:gd name="connsiteY1" fmla="*/ 278850 h 525676"/>
              <a:gd name="connsiteX2" fmla="*/ 390731 w 470821"/>
              <a:gd name="connsiteY2" fmla="*/ 45205 h 525676"/>
              <a:gd name="connsiteX3" fmla="*/ 464113 w 470821"/>
              <a:gd name="connsiteY3" fmla="*/ 23688 h 525676"/>
              <a:gd name="connsiteX4" fmla="*/ 440327 w 470821"/>
              <a:gd name="connsiteY4" fmla="*/ 308434 h 525676"/>
              <a:gd name="connsiteX5" fmla="*/ 115797 w 470821"/>
              <a:gd name="connsiteY5" fmla="*/ 523535 h 525676"/>
              <a:gd name="connsiteX6" fmla="*/ 0 w 470821"/>
              <a:gd name="connsiteY6" fmla="*/ 516673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0268" h="525676">
                <a:moveTo>
                  <a:pt x="48019" y="413811"/>
                </a:moveTo>
                <a:cubicBezTo>
                  <a:pt x="179215" y="389014"/>
                  <a:pt x="194775" y="340284"/>
                  <a:pt x="236801" y="278850"/>
                </a:cubicBezTo>
                <a:cubicBezTo>
                  <a:pt x="321221" y="155833"/>
                  <a:pt x="277385" y="87732"/>
                  <a:pt x="300178" y="45205"/>
                </a:cubicBezTo>
                <a:cubicBezTo>
                  <a:pt x="322971" y="2678"/>
                  <a:pt x="365294" y="-20184"/>
                  <a:pt x="373560" y="23688"/>
                </a:cubicBezTo>
                <a:cubicBezTo>
                  <a:pt x="381826" y="67560"/>
                  <a:pt x="389721" y="247267"/>
                  <a:pt x="349774" y="308434"/>
                </a:cubicBezTo>
                <a:cubicBezTo>
                  <a:pt x="247319" y="434590"/>
                  <a:pt x="266369" y="542337"/>
                  <a:pt x="25244" y="523535"/>
                </a:cubicBezTo>
                <a:lnTo>
                  <a:pt x="0" y="43025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7DBF1B46-7F88-4A3A-9EAB-822F50DF1009}"/>
              </a:ext>
            </a:extLst>
          </p:cNvPr>
          <p:cNvSpPr/>
          <p:nvPr/>
        </p:nvSpPr>
        <p:spPr>
          <a:xfrm rot="18535105" flipH="1" flipV="1">
            <a:off x="3147122" y="1033678"/>
            <a:ext cx="823417" cy="43549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80970" h="374700">
                <a:moveTo>
                  <a:pt x="0" y="330260"/>
                </a:moveTo>
                <a:cubicBezTo>
                  <a:pt x="1568" y="202398"/>
                  <a:pt x="233285" y="115449"/>
                  <a:pt x="346780" y="60778"/>
                </a:cubicBezTo>
                <a:cubicBezTo>
                  <a:pt x="460275" y="6107"/>
                  <a:pt x="610641" y="-5707"/>
                  <a:pt x="680970" y="2234"/>
                </a:cubicBezTo>
                <a:cubicBezTo>
                  <a:pt x="647468" y="39461"/>
                  <a:pt x="644640" y="57797"/>
                  <a:pt x="614018" y="78652"/>
                </a:cubicBezTo>
                <a:cubicBezTo>
                  <a:pt x="577596" y="109333"/>
                  <a:pt x="518002" y="127256"/>
                  <a:pt x="474060" y="125765"/>
                </a:cubicBezTo>
                <a:cubicBezTo>
                  <a:pt x="433754" y="124204"/>
                  <a:pt x="347601" y="162276"/>
                  <a:pt x="290100" y="196170"/>
                </a:cubicBezTo>
                <a:cubicBezTo>
                  <a:pt x="232599" y="230064"/>
                  <a:pt x="162143" y="248057"/>
                  <a:pt x="109221" y="294880"/>
                </a:cubicBezTo>
                <a:lnTo>
                  <a:pt x="21330" y="374700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BDCE8913-663A-4732-91C2-9F5E538BAB42}"/>
              </a:ext>
            </a:extLst>
          </p:cNvPr>
          <p:cNvSpPr/>
          <p:nvPr/>
        </p:nvSpPr>
        <p:spPr>
          <a:xfrm rot="3064895" flipV="1">
            <a:off x="3057367" y="985904"/>
            <a:ext cx="970230" cy="1008235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66081 h 510521"/>
              <a:gd name="connsiteX1" fmla="*/ 298610 w 680970"/>
              <a:gd name="connsiteY1" fmla="*/ 10601 h 510521"/>
              <a:gd name="connsiteX2" fmla="*/ 680970 w 680970"/>
              <a:gd name="connsiteY2" fmla="*/ 138055 h 510521"/>
              <a:gd name="connsiteX3" fmla="*/ 614018 w 680970"/>
              <a:gd name="connsiteY3" fmla="*/ 214473 h 510521"/>
              <a:gd name="connsiteX4" fmla="*/ 474060 w 680970"/>
              <a:gd name="connsiteY4" fmla="*/ 261586 h 510521"/>
              <a:gd name="connsiteX5" fmla="*/ 290100 w 680970"/>
              <a:gd name="connsiteY5" fmla="*/ 331991 h 510521"/>
              <a:gd name="connsiteX6" fmla="*/ 109221 w 680970"/>
              <a:gd name="connsiteY6" fmla="*/ 430701 h 510521"/>
              <a:gd name="connsiteX7" fmla="*/ 21330 w 680970"/>
              <a:gd name="connsiteY7" fmla="*/ 510521 h 510521"/>
              <a:gd name="connsiteX0" fmla="*/ 0 w 680970"/>
              <a:gd name="connsiteY0" fmla="*/ 466081 h 510521"/>
              <a:gd name="connsiteX1" fmla="*/ 298610 w 680970"/>
              <a:gd name="connsiteY1" fmla="*/ 10601 h 510521"/>
              <a:gd name="connsiteX2" fmla="*/ 680970 w 680970"/>
              <a:gd name="connsiteY2" fmla="*/ 138055 h 510521"/>
              <a:gd name="connsiteX3" fmla="*/ 614018 w 680970"/>
              <a:gd name="connsiteY3" fmla="*/ 214473 h 510521"/>
              <a:gd name="connsiteX4" fmla="*/ 474060 w 680970"/>
              <a:gd name="connsiteY4" fmla="*/ 261586 h 510521"/>
              <a:gd name="connsiteX5" fmla="*/ 290100 w 680970"/>
              <a:gd name="connsiteY5" fmla="*/ 331991 h 510521"/>
              <a:gd name="connsiteX6" fmla="*/ 109221 w 680970"/>
              <a:gd name="connsiteY6" fmla="*/ 430701 h 510521"/>
              <a:gd name="connsiteX7" fmla="*/ 21330 w 680970"/>
              <a:gd name="connsiteY7" fmla="*/ 510521 h 510521"/>
              <a:gd name="connsiteX0" fmla="*/ 0 w 782514"/>
              <a:gd name="connsiteY0" fmla="*/ 836593 h 881033"/>
              <a:gd name="connsiteX1" fmla="*/ 298610 w 782514"/>
              <a:gd name="connsiteY1" fmla="*/ 381113 h 881033"/>
              <a:gd name="connsiteX2" fmla="*/ 782514 w 782514"/>
              <a:gd name="connsiteY2" fmla="*/ 185 h 881033"/>
              <a:gd name="connsiteX3" fmla="*/ 614018 w 782514"/>
              <a:gd name="connsiteY3" fmla="*/ 584985 h 881033"/>
              <a:gd name="connsiteX4" fmla="*/ 474060 w 782514"/>
              <a:gd name="connsiteY4" fmla="*/ 632098 h 881033"/>
              <a:gd name="connsiteX5" fmla="*/ 290100 w 782514"/>
              <a:gd name="connsiteY5" fmla="*/ 702503 h 881033"/>
              <a:gd name="connsiteX6" fmla="*/ 109221 w 782514"/>
              <a:gd name="connsiteY6" fmla="*/ 801213 h 881033"/>
              <a:gd name="connsiteX7" fmla="*/ 21330 w 782514"/>
              <a:gd name="connsiteY7" fmla="*/ 881033 h 881033"/>
              <a:gd name="connsiteX0" fmla="*/ 0 w 782514"/>
              <a:gd name="connsiteY0" fmla="*/ 836593 h 881033"/>
              <a:gd name="connsiteX1" fmla="*/ 298610 w 782514"/>
              <a:gd name="connsiteY1" fmla="*/ 381113 h 881033"/>
              <a:gd name="connsiteX2" fmla="*/ 782514 w 782514"/>
              <a:gd name="connsiteY2" fmla="*/ 185 h 881033"/>
              <a:gd name="connsiteX3" fmla="*/ 757701 w 782514"/>
              <a:gd name="connsiteY3" fmla="*/ 148292 h 881033"/>
              <a:gd name="connsiteX4" fmla="*/ 474060 w 782514"/>
              <a:gd name="connsiteY4" fmla="*/ 632098 h 881033"/>
              <a:gd name="connsiteX5" fmla="*/ 290100 w 782514"/>
              <a:gd name="connsiteY5" fmla="*/ 702503 h 881033"/>
              <a:gd name="connsiteX6" fmla="*/ 109221 w 782514"/>
              <a:gd name="connsiteY6" fmla="*/ 801213 h 881033"/>
              <a:gd name="connsiteX7" fmla="*/ 21330 w 782514"/>
              <a:gd name="connsiteY7" fmla="*/ 881033 h 881033"/>
              <a:gd name="connsiteX0" fmla="*/ 0 w 793435"/>
              <a:gd name="connsiteY0" fmla="*/ 836593 h 881033"/>
              <a:gd name="connsiteX1" fmla="*/ 298610 w 793435"/>
              <a:gd name="connsiteY1" fmla="*/ 381113 h 881033"/>
              <a:gd name="connsiteX2" fmla="*/ 782514 w 793435"/>
              <a:gd name="connsiteY2" fmla="*/ 185 h 881033"/>
              <a:gd name="connsiteX3" fmla="*/ 757701 w 793435"/>
              <a:gd name="connsiteY3" fmla="*/ 148292 h 881033"/>
              <a:gd name="connsiteX4" fmla="*/ 474060 w 793435"/>
              <a:gd name="connsiteY4" fmla="*/ 632098 h 881033"/>
              <a:gd name="connsiteX5" fmla="*/ 290100 w 793435"/>
              <a:gd name="connsiteY5" fmla="*/ 702503 h 881033"/>
              <a:gd name="connsiteX6" fmla="*/ 109221 w 793435"/>
              <a:gd name="connsiteY6" fmla="*/ 801213 h 881033"/>
              <a:gd name="connsiteX7" fmla="*/ 21330 w 793435"/>
              <a:gd name="connsiteY7" fmla="*/ 881033 h 881033"/>
              <a:gd name="connsiteX0" fmla="*/ 0 w 809498"/>
              <a:gd name="connsiteY0" fmla="*/ 836593 h 881033"/>
              <a:gd name="connsiteX1" fmla="*/ 298610 w 809498"/>
              <a:gd name="connsiteY1" fmla="*/ 381113 h 881033"/>
              <a:gd name="connsiteX2" fmla="*/ 782514 w 809498"/>
              <a:gd name="connsiteY2" fmla="*/ 185 h 881033"/>
              <a:gd name="connsiteX3" fmla="*/ 757701 w 809498"/>
              <a:gd name="connsiteY3" fmla="*/ 148292 h 881033"/>
              <a:gd name="connsiteX4" fmla="*/ 474060 w 809498"/>
              <a:gd name="connsiteY4" fmla="*/ 632098 h 881033"/>
              <a:gd name="connsiteX5" fmla="*/ 290100 w 809498"/>
              <a:gd name="connsiteY5" fmla="*/ 702503 h 881033"/>
              <a:gd name="connsiteX6" fmla="*/ 109221 w 809498"/>
              <a:gd name="connsiteY6" fmla="*/ 801213 h 881033"/>
              <a:gd name="connsiteX7" fmla="*/ 21330 w 809498"/>
              <a:gd name="connsiteY7" fmla="*/ 881033 h 881033"/>
              <a:gd name="connsiteX0" fmla="*/ 0 w 799292"/>
              <a:gd name="connsiteY0" fmla="*/ 823038 h 867478"/>
              <a:gd name="connsiteX1" fmla="*/ 298610 w 799292"/>
              <a:gd name="connsiteY1" fmla="*/ 367558 h 867478"/>
              <a:gd name="connsiteX2" fmla="*/ 755918 w 799292"/>
              <a:gd name="connsiteY2" fmla="*/ 194 h 867478"/>
              <a:gd name="connsiteX3" fmla="*/ 757701 w 799292"/>
              <a:gd name="connsiteY3" fmla="*/ 134737 h 867478"/>
              <a:gd name="connsiteX4" fmla="*/ 474060 w 799292"/>
              <a:gd name="connsiteY4" fmla="*/ 618543 h 867478"/>
              <a:gd name="connsiteX5" fmla="*/ 290100 w 799292"/>
              <a:gd name="connsiteY5" fmla="*/ 688948 h 867478"/>
              <a:gd name="connsiteX6" fmla="*/ 109221 w 799292"/>
              <a:gd name="connsiteY6" fmla="*/ 787658 h 867478"/>
              <a:gd name="connsiteX7" fmla="*/ 21330 w 799292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474060 w 802386"/>
              <a:gd name="connsiteY4" fmla="*/ 618543 h 867478"/>
              <a:gd name="connsiteX5" fmla="*/ 290100 w 802386"/>
              <a:gd name="connsiteY5" fmla="*/ 688948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75266 w 802386"/>
              <a:gd name="connsiteY4" fmla="*/ 268443 h 867478"/>
              <a:gd name="connsiteX5" fmla="*/ 290100 w 802386"/>
              <a:gd name="connsiteY5" fmla="*/ 688948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75266 w 802386"/>
              <a:gd name="connsiteY4" fmla="*/ 268443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75266 w 802386"/>
              <a:gd name="connsiteY4" fmla="*/ 268443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75266 w 802386"/>
              <a:gd name="connsiteY4" fmla="*/ 268443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75266 w 802386"/>
              <a:gd name="connsiteY4" fmla="*/ 268443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59317 w 802386"/>
              <a:gd name="connsiteY4" fmla="*/ 278331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59317 w 802386"/>
              <a:gd name="connsiteY4" fmla="*/ 278331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59317 w 802386"/>
              <a:gd name="connsiteY4" fmla="*/ 278331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  <a:gd name="connsiteX0" fmla="*/ 0 w 802386"/>
              <a:gd name="connsiteY0" fmla="*/ 823038 h 867478"/>
              <a:gd name="connsiteX1" fmla="*/ 298610 w 802386"/>
              <a:gd name="connsiteY1" fmla="*/ 367558 h 867478"/>
              <a:gd name="connsiteX2" fmla="*/ 755918 w 802386"/>
              <a:gd name="connsiteY2" fmla="*/ 194 h 867478"/>
              <a:gd name="connsiteX3" fmla="*/ 757701 w 802386"/>
              <a:gd name="connsiteY3" fmla="*/ 134737 h 867478"/>
              <a:gd name="connsiteX4" fmla="*/ 559317 w 802386"/>
              <a:gd name="connsiteY4" fmla="*/ 278331 h 867478"/>
              <a:gd name="connsiteX5" fmla="*/ 228205 w 802386"/>
              <a:gd name="connsiteY5" fmla="*/ 600500 h 867478"/>
              <a:gd name="connsiteX6" fmla="*/ 109221 w 802386"/>
              <a:gd name="connsiteY6" fmla="*/ 787658 h 867478"/>
              <a:gd name="connsiteX7" fmla="*/ 21330 w 802386"/>
              <a:gd name="connsiteY7" fmla="*/ 867478 h 86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02386" h="867478">
                <a:moveTo>
                  <a:pt x="0" y="823038"/>
                </a:moveTo>
                <a:cubicBezTo>
                  <a:pt x="20621" y="691458"/>
                  <a:pt x="172624" y="504699"/>
                  <a:pt x="298610" y="367558"/>
                </a:cubicBezTo>
                <a:cubicBezTo>
                  <a:pt x="424596" y="230417"/>
                  <a:pt x="685589" y="-7747"/>
                  <a:pt x="755918" y="194"/>
                </a:cubicBezTo>
                <a:cubicBezTo>
                  <a:pt x="789236" y="32202"/>
                  <a:pt x="840380" y="61376"/>
                  <a:pt x="757701" y="134737"/>
                </a:cubicBezTo>
                <a:cubicBezTo>
                  <a:pt x="721279" y="165418"/>
                  <a:pt x="603259" y="279822"/>
                  <a:pt x="559317" y="278331"/>
                </a:cubicBezTo>
                <a:cubicBezTo>
                  <a:pt x="508644" y="250369"/>
                  <a:pt x="331096" y="442455"/>
                  <a:pt x="228205" y="600500"/>
                </a:cubicBezTo>
                <a:cubicBezTo>
                  <a:pt x="184529" y="654380"/>
                  <a:pt x="143446" y="731963"/>
                  <a:pt x="109221" y="787658"/>
                </a:cubicBezTo>
                <a:lnTo>
                  <a:pt x="21330" y="867478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73841915-1BB4-4F62-AF4E-90E3430D7F57}"/>
              </a:ext>
            </a:extLst>
          </p:cNvPr>
          <p:cNvSpPr/>
          <p:nvPr/>
        </p:nvSpPr>
        <p:spPr>
          <a:xfrm rot="5742516" flipV="1">
            <a:off x="3275035" y="1631529"/>
            <a:ext cx="701769" cy="26442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921607"/>
              <a:gd name="connsiteY0" fmla="*/ 292070 h 336510"/>
              <a:gd name="connsiteX1" fmla="*/ 346780 w 921607"/>
              <a:gd name="connsiteY1" fmla="*/ 22588 h 336510"/>
              <a:gd name="connsiteX2" fmla="*/ 921607 w 921607"/>
              <a:gd name="connsiteY2" fmla="*/ 20647 h 336510"/>
              <a:gd name="connsiteX3" fmla="*/ 614018 w 921607"/>
              <a:gd name="connsiteY3" fmla="*/ 40462 h 336510"/>
              <a:gd name="connsiteX4" fmla="*/ 474060 w 921607"/>
              <a:gd name="connsiteY4" fmla="*/ 87575 h 336510"/>
              <a:gd name="connsiteX5" fmla="*/ 290100 w 921607"/>
              <a:gd name="connsiteY5" fmla="*/ 157980 h 336510"/>
              <a:gd name="connsiteX6" fmla="*/ 109221 w 921607"/>
              <a:gd name="connsiteY6" fmla="*/ 256690 h 336510"/>
              <a:gd name="connsiteX7" fmla="*/ 21330 w 921607"/>
              <a:gd name="connsiteY7" fmla="*/ 336510 h 336510"/>
              <a:gd name="connsiteX0" fmla="*/ 0 w 921607"/>
              <a:gd name="connsiteY0" fmla="*/ 293944 h 338384"/>
              <a:gd name="connsiteX1" fmla="*/ 346780 w 921607"/>
              <a:gd name="connsiteY1" fmla="*/ 24462 h 338384"/>
              <a:gd name="connsiteX2" fmla="*/ 921607 w 921607"/>
              <a:gd name="connsiteY2" fmla="*/ 22521 h 338384"/>
              <a:gd name="connsiteX3" fmla="*/ 614018 w 921607"/>
              <a:gd name="connsiteY3" fmla="*/ 42336 h 338384"/>
              <a:gd name="connsiteX4" fmla="*/ 474060 w 921607"/>
              <a:gd name="connsiteY4" fmla="*/ 89449 h 338384"/>
              <a:gd name="connsiteX5" fmla="*/ 290100 w 921607"/>
              <a:gd name="connsiteY5" fmla="*/ 159854 h 338384"/>
              <a:gd name="connsiteX6" fmla="*/ 109221 w 921607"/>
              <a:gd name="connsiteY6" fmla="*/ 258564 h 338384"/>
              <a:gd name="connsiteX7" fmla="*/ 21330 w 921607"/>
              <a:gd name="connsiteY7" fmla="*/ 338384 h 338384"/>
              <a:gd name="connsiteX0" fmla="*/ 0 w 927867"/>
              <a:gd name="connsiteY0" fmla="*/ 296870 h 341310"/>
              <a:gd name="connsiteX1" fmla="*/ 346780 w 927867"/>
              <a:gd name="connsiteY1" fmla="*/ 27388 h 341310"/>
              <a:gd name="connsiteX2" fmla="*/ 927867 w 927867"/>
              <a:gd name="connsiteY2" fmla="*/ 19020 h 341310"/>
              <a:gd name="connsiteX3" fmla="*/ 614018 w 927867"/>
              <a:gd name="connsiteY3" fmla="*/ 45262 h 341310"/>
              <a:gd name="connsiteX4" fmla="*/ 474060 w 927867"/>
              <a:gd name="connsiteY4" fmla="*/ 92375 h 341310"/>
              <a:gd name="connsiteX5" fmla="*/ 290100 w 927867"/>
              <a:gd name="connsiteY5" fmla="*/ 162780 h 341310"/>
              <a:gd name="connsiteX6" fmla="*/ 109221 w 927867"/>
              <a:gd name="connsiteY6" fmla="*/ 261490 h 341310"/>
              <a:gd name="connsiteX7" fmla="*/ 21330 w 927867"/>
              <a:gd name="connsiteY7" fmla="*/ 341310 h 341310"/>
              <a:gd name="connsiteX0" fmla="*/ 0 w 963337"/>
              <a:gd name="connsiteY0" fmla="*/ 292817 h 337257"/>
              <a:gd name="connsiteX1" fmla="*/ 346780 w 963337"/>
              <a:gd name="connsiteY1" fmla="*/ 23335 h 337257"/>
              <a:gd name="connsiteX2" fmla="*/ 963337 w 963337"/>
              <a:gd name="connsiteY2" fmla="*/ 24100 h 337257"/>
              <a:gd name="connsiteX3" fmla="*/ 614018 w 963337"/>
              <a:gd name="connsiteY3" fmla="*/ 41209 h 337257"/>
              <a:gd name="connsiteX4" fmla="*/ 474060 w 963337"/>
              <a:gd name="connsiteY4" fmla="*/ 88322 h 337257"/>
              <a:gd name="connsiteX5" fmla="*/ 290100 w 963337"/>
              <a:gd name="connsiteY5" fmla="*/ 158727 h 337257"/>
              <a:gd name="connsiteX6" fmla="*/ 109221 w 963337"/>
              <a:gd name="connsiteY6" fmla="*/ 257437 h 337257"/>
              <a:gd name="connsiteX7" fmla="*/ 21330 w 963337"/>
              <a:gd name="connsiteY7" fmla="*/ 337257 h 337257"/>
              <a:gd name="connsiteX0" fmla="*/ 0 w 963337"/>
              <a:gd name="connsiteY0" fmla="*/ 296598 h 341038"/>
              <a:gd name="connsiteX1" fmla="*/ 346780 w 963337"/>
              <a:gd name="connsiteY1" fmla="*/ 27116 h 341038"/>
              <a:gd name="connsiteX2" fmla="*/ 963337 w 963337"/>
              <a:gd name="connsiteY2" fmla="*/ 27881 h 341038"/>
              <a:gd name="connsiteX3" fmla="*/ 614018 w 963337"/>
              <a:gd name="connsiteY3" fmla="*/ 44990 h 341038"/>
              <a:gd name="connsiteX4" fmla="*/ 474060 w 963337"/>
              <a:gd name="connsiteY4" fmla="*/ 92103 h 341038"/>
              <a:gd name="connsiteX5" fmla="*/ 290100 w 963337"/>
              <a:gd name="connsiteY5" fmla="*/ 162508 h 341038"/>
              <a:gd name="connsiteX6" fmla="*/ 109221 w 963337"/>
              <a:gd name="connsiteY6" fmla="*/ 261218 h 341038"/>
              <a:gd name="connsiteX7" fmla="*/ 21330 w 963337"/>
              <a:gd name="connsiteY7" fmla="*/ 341038 h 341038"/>
              <a:gd name="connsiteX0" fmla="*/ 0 w 963337"/>
              <a:gd name="connsiteY0" fmla="*/ 313625 h 358065"/>
              <a:gd name="connsiteX1" fmla="*/ 510387 w 963337"/>
              <a:gd name="connsiteY1" fmla="*/ 19444 h 358065"/>
              <a:gd name="connsiteX2" fmla="*/ 963337 w 963337"/>
              <a:gd name="connsiteY2" fmla="*/ 44908 h 358065"/>
              <a:gd name="connsiteX3" fmla="*/ 614018 w 963337"/>
              <a:gd name="connsiteY3" fmla="*/ 62017 h 358065"/>
              <a:gd name="connsiteX4" fmla="*/ 474060 w 963337"/>
              <a:gd name="connsiteY4" fmla="*/ 109130 h 358065"/>
              <a:gd name="connsiteX5" fmla="*/ 290100 w 963337"/>
              <a:gd name="connsiteY5" fmla="*/ 179535 h 358065"/>
              <a:gd name="connsiteX6" fmla="*/ 109221 w 963337"/>
              <a:gd name="connsiteY6" fmla="*/ 278245 h 358065"/>
              <a:gd name="connsiteX7" fmla="*/ 21330 w 963337"/>
              <a:gd name="connsiteY7" fmla="*/ 358065 h 358065"/>
              <a:gd name="connsiteX0" fmla="*/ 0 w 963337"/>
              <a:gd name="connsiteY0" fmla="*/ 301519 h 345959"/>
              <a:gd name="connsiteX1" fmla="*/ 510387 w 963337"/>
              <a:gd name="connsiteY1" fmla="*/ 7338 h 345959"/>
              <a:gd name="connsiteX2" fmla="*/ 963337 w 963337"/>
              <a:gd name="connsiteY2" fmla="*/ 32802 h 345959"/>
              <a:gd name="connsiteX3" fmla="*/ 614018 w 963337"/>
              <a:gd name="connsiteY3" fmla="*/ 49911 h 345959"/>
              <a:gd name="connsiteX4" fmla="*/ 474060 w 963337"/>
              <a:gd name="connsiteY4" fmla="*/ 97024 h 345959"/>
              <a:gd name="connsiteX5" fmla="*/ 290100 w 963337"/>
              <a:gd name="connsiteY5" fmla="*/ 167429 h 345959"/>
              <a:gd name="connsiteX6" fmla="*/ 109221 w 963337"/>
              <a:gd name="connsiteY6" fmla="*/ 266139 h 345959"/>
              <a:gd name="connsiteX7" fmla="*/ 21330 w 963337"/>
              <a:gd name="connsiteY7" fmla="*/ 345959 h 345959"/>
              <a:gd name="connsiteX0" fmla="*/ 173916 w 942007"/>
              <a:gd name="connsiteY0" fmla="*/ 152348 h 346999"/>
              <a:gd name="connsiteX1" fmla="*/ 489057 w 942007"/>
              <a:gd name="connsiteY1" fmla="*/ 8378 h 346999"/>
              <a:gd name="connsiteX2" fmla="*/ 942007 w 942007"/>
              <a:gd name="connsiteY2" fmla="*/ 33842 h 346999"/>
              <a:gd name="connsiteX3" fmla="*/ 592688 w 942007"/>
              <a:gd name="connsiteY3" fmla="*/ 50951 h 346999"/>
              <a:gd name="connsiteX4" fmla="*/ 452730 w 942007"/>
              <a:gd name="connsiteY4" fmla="*/ 98064 h 346999"/>
              <a:gd name="connsiteX5" fmla="*/ 268770 w 942007"/>
              <a:gd name="connsiteY5" fmla="*/ 168469 h 346999"/>
              <a:gd name="connsiteX6" fmla="*/ 87891 w 942007"/>
              <a:gd name="connsiteY6" fmla="*/ 267179 h 346999"/>
              <a:gd name="connsiteX7" fmla="*/ 0 w 942007"/>
              <a:gd name="connsiteY7" fmla="*/ 346999 h 346999"/>
              <a:gd name="connsiteX0" fmla="*/ 173916 w 942007"/>
              <a:gd name="connsiteY0" fmla="*/ 152348 h 346999"/>
              <a:gd name="connsiteX1" fmla="*/ 489057 w 942007"/>
              <a:gd name="connsiteY1" fmla="*/ 8378 h 346999"/>
              <a:gd name="connsiteX2" fmla="*/ 942007 w 942007"/>
              <a:gd name="connsiteY2" fmla="*/ 33842 h 346999"/>
              <a:gd name="connsiteX3" fmla="*/ 592688 w 942007"/>
              <a:gd name="connsiteY3" fmla="*/ 50951 h 346999"/>
              <a:gd name="connsiteX4" fmla="*/ 452730 w 942007"/>
              <a:gd name="connsiteY4" fmla="*/ 98064 h 346999"/>
              <a:gd name="connsiteX5" fmla="*/ 268770 w 942007"/>
              <a:gd name="connsiteY5" fmla="*/ 168469 h 346999"/>
              <a:gd name="connsiteX6" fmla="*/ 87891 w 942007"/>
              <a:gd name="connsiteY6" fmla="*/ 267179 h 346999"/>
              <a:gd name="connsiteX7" fmla="*/ 0 w 942007"/>
              <a:gd name="connsiteY7" fmla="*/ 346999 h 346999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268770 w 946353"/>
              <a:gd name="connsiteY5" fmla="*/ 170147 h 348677"/>
              <a:gd name="connsiteX6" fmla="*/ 87891 w 946353"/>
              <a:gd name="connsiteY6" fmla="*/ 268857 h 348677"/>
              <a:gd name="connsiteX7" fmla="*/ 0 w 946353"/>
              <a:gd name="connsiteY7" fmla="*/ 348677 h 348677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87891 w 946353"/>
              <a:gd name="connsiteY5" fmla="*/ 268857 h 348677"/>
              <a:gd name="connsiteX6" fmla="*/ 0 w 946353"/>
              <a:gd name="connsiteY6" fmla="*/ 348677 h 348677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0 w 946353"/>
              <a:gd name="connsiteY5" fmla="*/ 348677 h 348677"/>
              <a:gd name="connsiteX0" fmla="*/ 0 w 772437"/>
              <a:gd name="connsiteY0" fmla="*/ 154026 h 188767"/>
              <a:gd name="connsiteX1" fmla="*/ 315141 w 772437"/>
              <a:gd name="connsiteY1" fmla="*/ 10056 h 188767"/>
              <a:gd name="connsiteX2" fmla="*/ 772437 w 772437"/>
              <a:gd name="connsiteY2" fmla="*/ 30106 h 188767"/>
              <a:gd name="connsiteX3" fmla="*/ 418772 w 772437"/>
              <a:gd name="connsiteY3" fmla="*/ 52629 h 188767"/>
              <a:gd name="connsiteX4" fmla="*/ 278814 w 772437"/>
              <a:gd name="connsiteY4" fmla="*/ 99742 h 188767"/>
              <a:gd name="connsiteX5" fmla="*/ 82533 w 772437"/>
              <a:gd name="connsiteY5" fmla="*/ 188767 h 188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2437" h="188767">
                <a:moveTo>
                  <a:pt x="0" y="154026"/>
                </a:moveTo>
                <a:cubicBezTo>
                  <a:pt x="2441" y="88862"/>
                  <a:pt x="186401" y="30709"/>
                  <a:pt x="315141" y="10056"/>
                </a:cubicBezTo>
                <a:cubicBezTo>
                  <a:pt x="443881" y="-10597"/>
                  <a:pt x="543537" y="2772"/>
                  <a:pt x="772437" y="30106"/>
                </a:cubicBezTo>
                <a:cubicBezTo>
                  <a:pt x="738935" y="67333"/>
                  <a:pt x="449394" y="31774"/>
                  <a:pt x="418772" y="52629"/>
                </a:cubicBezTo>
                <a:cubicBezTo>
                  <a:pt x="382350" y="83310"/>
                  <a:pt x="322756" y="101233"/>
                  <a:pt x="278814" y="99742"/>
                </a:cubicBezTo>
                <a:cubicBezTo>
                  <a:pt x="180033" y="149083"/>
                  <a:pt x="176852" y="136906"/>
                  <a:pt x="82533" y="188767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191B658F-6BB8-41A2-8896-583659BF76B8}"/>
              </a:ext>
            </a:extLst>
          </p:cNvPr>
          <p:cNvSpPr/>
          <p:nvPr/>
        </p:nvSpPr>
        <p:spPr>
          <a:xfrm rot="5742516" flipV="1">
            <a:off x="3505215" y="1614228"/>
            <a:ext cx="478036" cy="373233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921607"/>
              <a:gd name="connsiteY0" fmla="*/ 292070 h 336510"/>
              <a:gd name="connsiteX1" fmla="*/ 346780 w 921607"/>
              <a:gd name="connsiteY1" fmla="*/ 22588 h 336510"/>
              <a:gd name="connsiteX2" fmla="*/ 921607 w 921607"/>
              <a:gd name="connsiteY2" fmla="*/ 20647 h 336510"/>
              <a:gd name="connsiteX3" fmla="*/ 614018 w 921607"/>
              <a:gd name="connsiteY3" fmla="*/ 40462 h 336510"/>
              <a:gd name="connsiteX4" fmla="*/ 474060 w 921607"/>
              <a:gd name="connsiteY4" fmla="*/ 87575 h 336510"/>
              <a:gd name="connsiteX5" fmla="*/ 290100 w 921607"/>
              <a:gd name="connsiteY5" fmla="*/ 157980 h 336510"/>
              <a:gd name="connsiteX6" fmla="*/ 109221 w 921607"/>
              <a:gd name="connsiteY6" fmla="*/ 256690 h 336510"/>
              <a:gd name="connsiteX7" fmla="*/ 21330 w 921607"/>
              <a:gd name="connsiteY7" fmla="*/ 336510 h 336510"/>
              <a:gd name="connsiteX0" fmla="*/ 0 w 921607"/>
              <a:gd name="connsiteY0" fmla="*/ 293944 h 338384"/>
              <a:gd name="connsiteX1" fmla="*/ 346780 w 921607"/>
              <a:gd name="connsiteY1" fmla="*/ 24462 h 338384"/>
              <a:gd name="connsiteX2" fmla="*/ 921607 w 921607"/>
              <a:gd name="connsiteY2" fmla="*/ 22521 h 338384"/>
              <a:gd name="connsiteX3" fmla="*/ 614018 w 921607"/>
              <a:gd name="connsiteY3" fmla="*/ 42336 h 338384"/>
              <a:gd name="connsiteX4" fmla="*/ 474060 w 921607"/>
              <a:gd name="connsiteY4" fmla="*/ 89449 h 338384"/>
              <a:gd name="connsiteX5" fmla="*/ 290100 w 921607"/>
              <a:gd name="connsiteY5" fmla="*/ 159854 h 338384"/>
              <a:gd name="connsiteX6" fmla="*/ 109221 w 921607"/>
              <a:gd name="connsiteY6" fmla="*/ 258564 h 338384"/>
              <a:gd name="connsiteX7" fmla="*/ 21330 w 921607"/>
              <a:gd name="connsiteY7" fmla="*/ 338384 h 338384"/>
              <a:gd name="connsiteX0" fmla="*/ 0 w 927867"/>
              <a:gd name="connsiteY0" fmla="*/ 296870 h 341310"/>
              <a:gd name="connsiteX1" fmla="*/ 346780 w 927867"/>
              <a:gd name="connsiteY1" fmla="*/ 27388 h 341310"/>
              <a:gd name="connsiteX2" fmla="*/ 927867 w 927867"/>
              <a:gd name="connsiteY2" fmla="*/ 19020 h 341310"/>
              <a:gd name="connsiteX3" fmla="*/ 614018 w 927867"/>
              <a:gd name="connsiteY3" fmla="*/ 45262 h 341310"/>
              <a:gd name="connsiteX4" fmla="*/ 474060 w 927867"/>
              <a:gd name="connsiteY4" fmla="*/ 92375 h 341310"/>
              <a:gd name="connsiteX5" fmla="*/ 290100 w 927867"/>
              <a:gd name="connsiteY5" fmla="*/ 162780 h 341310"/>
              <a:gd name="connsiteX6" fmla="*/ 109221 w 927867"/>
              <a:gd name="connsiteY6" fmla="*/ 261490 h 341310"/>
              <a:gd name="connsiteX7" fmla="*/ 21330 w 927867"/>
              <a:gd name="connsiteY7" fmla="*/ 341310 h 341310"/>
              <a:gd name="connsiteX0" fmla="*/ 0 w 963337"/>
              <a:gd name="connsiteY0" fmla="*/ 292817 h 337257"/>
              <a:gd name="connsiteX1" fmla="*/ 346780 w 963337"/>
              <a:gd name="connsiteY1" fmla="*/ 23335 h 337257"/>
              <a:gd name="connsiteX2" fmla="*/ 963337 w 963337"/>
              <a:gd name="connsiteY2" fmla="*/ 24100 h 337257"/>
              <a:gd name="connsiteX3" fmla="*/ 614018 w 963337"/>
              <a:gd name="connsiteY3" fmla="*/ 41209 h 337257"/>
              <a:gd name="connsiteX4" fmla="*/ 474060 w 963337"/>
              <a:gd name="connsiteY4" fmla="*/ 88322 h 337257"/>
              <a:gd name="connsiteX5" fmla="*/ 290100 w 963337"/>
              <a:gd name="connsiteY5" fmla="*/ 158727 h 337257"/>
              <a:gd name="connsiteX6" fmla="*/ 109221 w 963337"/>
              <a:gd name="connsiteY6" fmla="*/ 257437 h 337257"/>
              <a:gd name="connsiteX7" fmla="*/ 21330 w 963337"/>
              <a:gd name="connsiteY7" fmla="*/ 337257 h 337257"/>
              <a:gd name="connsiteX0" fmla="*/ 0 w 963337"/>
              <a:gd name="connsiteY0" fmla="*/ 296598 h 341038"/>
              <a:gd name="connsiteX1" fmla="*/ 346780 w 963337"/>
              <a:gd name="connsiteY1" fmla="*/ 27116 h 341038"/>
              <a:gd name="connsiteX2" fmla="*/ 963337 w 963337"/>
              <a:gd name="connsiteY2" fmla="*/ 27881 h 341038"/>
              <a:gd name="connsiteX3" fmla="*/ 614018 w 963337"/>
              <a:gd name="connsiteY3" fmla="*/ 44990 h 341038"/>
              <a:gd name="connsiteX4" fmla="*/ 474060 w 963337"/>
              <a:gd name="connsiteY4" fmla="*/ 92103 h 341038"/>
              <a:gd name="connsiteX5" fmla="*/ 290100 w 963337"/>
              <a:gd name="connsiteY5" fmla="*/ 162508 h 341038"/>
              <a:gd name="connsiteX6" fmla="*/ 109221 w 963337"/>
              <a:gd name="connsiteY6" fmla="*/ 261218 h 341038"/>
              <a:gd name="connsiteX7" fmla="*/ 21330 w 963337"/>
              <a:gd name="connsiteY7" fmla="*/ 341038 h 341038"/>
              <a:gd name="connsiteX0" fmla="*/ 0 w 963337"/>
              <a:gd name="connsiteY0" fmla="*/ 313625 h 358065"/>
              <a:gd name="connsiteX1" fmla="*/ 510387 w 963337"/>
              <a:gd name="connsiteY1" fmla="*/ 19444 h 358065"/>
              <a:gd name="connsiteX2" fmla="*/ 963337 w 963337"/>
              <a:gd name="connsiteY2" fmla="*/ 44908 h 358065"/>
              <a:gd name="connsiteX3" fmla="*/ 614018 w 963337"/>
              <a:gd name="connsiteY3" fmla="*/ 62017 h 358065"/>
              <a:gd name="connsiteX4" fmla="*/ 474060 w 963337"/>
              <a:gd name="connsiteY4" fmla="*/ 109130 h 358065"/>
              <a:gd name="connsiteX5" fmla="*/ 290100 w 963337"/>
              <a:gd name="connsiteY5" fmla="*/ 179535 h 358065"/>
              <a:gd name="connsiteX6" fmla="*/ 109221 w 963337"/>
              <a:gd name="connsiteY6" fmla="*/ 278245 h 358065"/>
              <a:gd name="connsiteX7" fmla="*/ 21330 w 963337"/>
              <a:gd name="connsiteY7" fmla="*/ 358065 h 358065"/>
              <a:gd name="connsiteX0" fmla="*/ 0 w 963337"/>
              <a:gd name="connsiteY0" fmla="*/ 301519 h 345959"/>
              <a:gd name="connsiteX1" fmla="*/ 510387 w 963337"/>
              <a:gd name="connsiteY1" fmla="*/ 7338 h 345959"/>
              <a:gd name="connsiteX2" fmla="*/ 963337 w 963337"/>
              <a:gd name="connsiteY2" fmla="*/ 32802 h 345959"/>
              <a:gd name="connsiteX3" fmla="*/ 614018 w 963337"/>
              <a:gd name="connsiteY3" fmla="*/ 49911 h 345959"/>
              <a:gd name="connsiteX4" fmla="*/ 474060 w 963337"/>
              <a:gd name="connsiteY4" fmla="*/ 97024 h 345959"/>
              <a:gd name="connsiteX5" fmla="*/ 290100 w 963337"/>
              <a:gd name="connsiteY5" fmla="*/ 167429 h 345959"/>
              <a:gd name="connsiteX6" fmla="*/ 109221 w 963337"/>
              <a:gd name="connsiteY6" fmla="*/ 266139 h 345959"/>
              <a:gd name="connsiteX7" fmla="*/ 21330 w 963337"/>
              <a:gd name="connsiteY7" fmla="*/ 345959 h 345959"/>
              <a:gd name="connsiteX0" fmla="*/ 173916 w 942007"/>
              <a:gd name="connsiteY0" fmla="*/ 152348 h 346999"/>
              <a:gd name="connsiteX1" fmla="*/ 489057 w 942007"/>
              <a:gd name="connsiteY1" fmla="*/ 8378 h 346999"/>
              <a:gd name="connsiteX2" fmla="*/ 942007 w 942007"/>
              <a:gd name="connsiteY2" fmla="*/ 33842 h 346999"/>
              <a:gd name="connsiteX3" fmla="*/ 592688 w 942007"/>
              <a:gd name="connsiteY3" fmla="*/ 50951 h 346999"/>
              <a:gd name="connsiteX4" fmla="*/ 452730 w 942007"/>
              <a:gd name="connsiteY4" fmla="*/ 98064 h 346999"/>
              <a:gd name="connsiteX5" fmla="*/ 268770 w 942007"/>
              <a:gd name="connsiteY5" fmla="*/ 168469 h 346999"/>
              <a:gd name="connsiteX6" fmla="*/ 87891 w 942007"/>
              <a:gd name="connsiteY6" fmla="*/ 267179 h 346999"/>
              <a:gd name="connsiteX7" fmla="*/ 0 w 942007"/>
              <a:gd name="connsiteY7" fmla="*/ 346999 h 346999"/>
              <a:gd name="connsiteX0" fmla="*/ 173916 w 942007"/>
              <a:gd name="connsiteY0" fmla="*/ 152348 h 346999"/>
              <a:gd name="connsiteX1" fmla="*/ 489057 w 942007"/>
              <a:gd name="connsiteY1" fmla="*/ 8378 h 346999"/>
              <a:gd name="connsiteX2" fmla="*/ 942007 w 942007"/>
              <a:gd name="connsiteY2" fmla="*/ 33842 h 346999"/>
              <a:gd name="connsiteX3" fmla="*/ 592688 w 942007"/>
              <a:gd name="connsiteY3" fmla="*/ 50951 h 346999"/>
              <a:gd name="connsiteX4" fmla="*/ 452730 w 942007"/>
              <a:gd name="connsiteY4" fmla="*/ 98064 h 346999"/>
              <a:gd name="connsiteX5" fmla="*/ 268770 w 942007"/>
              <a:gd name="connsiteY5" fmla="*/ 168469 h 346999"/>
              <a:gd name="connsiteX6" fmla="*/ 87891 w 942007"/>
              <a:gd name="connsiteY6" fmla="*/ 267179 h 346999"/>
              <a:gd name="connsiteX7" fmla="*/ 0 w 942007"/>
              <a:gd name="connsiteY7" fmla="*/ 346999 h 346999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268770 w 946353"/>
              <a:gd name="connsiteY5" fmla="*/ 170147 h 348677"/>
              <a:gd name="connsiteX6" fmla="*/ 87891 w 946353"/>
              <a:gd name="connsiteY6" fmla="*/ 268857 h 348677"/>
              <a:gd name="connsiteX7" fmla="*/ 0 w 946353"/>
              <a:gd name="connsiteY7" fmla="*/ 348677 h 348677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87891 w 946353"/>
              <a:gd name="connsiteY5" fmla="*/ 268857 h 348677"/>
              <a:gd name="connsiteX6" fmla="*/ 0 w 946353"/>
              <a:gd name="connsiteY6" fmla="*/ 348677 h 348677"/>
              <a:gd name="connsiteX0" fmla="*/ 173916 w 946353"/>
              <a:gd name="connsiteY0" fmla="*/ 154026 h 348677"/>
              <a:gd name="connsiteX1" fmla="*/ 489057 w 946353"/>
              <a:gd name="connsiteY1" fmla="*/ 10056 h 348677"/>
              <a:gd name="connsiteX2" fmla="*/ 946353 w 946353"/>
              <a:gd name="connsiteY2" fmla="*/ 30106 h 348677"/>
              <a:gd name="connsiteX3" fmla="*/ 592688 w 946353"/>
              <a:gd name="connsiteY3" fmla="*/ 52629 h 348677"/>
              <a:gd name="connsiteX4" fmla="*/ 452730 w 946353"/>
              <a:gd name="connsiteY4" fmla="*/ 99742 h 348677"/>
              <a:gd name="connsiteX5" fmla="*/ 0 w 946353"/>
              <a:gd name="connsiteY5" fmla="*/ 348677 h 348677"/>
              <a:gd name="connsiteX0" fmla="*/ 0 w 772437"/>
              <a:gd name="connsiteY0" fmla="*/ 154026 h 188767"/>
              <a:gd name="connsiteX1" fmla="*/ 315141 w 772437"/>
              <a:gd name="connsiteY1" fmla="*/ 10056 h 188767"/>
              <a:gd name="connsiteX2" fmla="*/ 772437 w 772437"/>
              <a:gd name="connsiteY2" fmla="*/ 30106 h 188767"/>
              <a:gd name="connsiteX3" fmla="*/ 418772 w 772437"/>
              <a:gd name="connsiteY3" fmla="*/ 52629 h 188767"/>
              <a:gd name="connsiteX4" fmla="*/ 278814 w 772437"/>
              <a:gd name="connsiteY4" fmla="*/ 99742 h 188767"/>
              <a:gd name="connsiteX5" fmla="*/ 82533 w 772437"/>
              <a:gd name="connsiteY5" fmla="*/ 188767 h 188767"/>
              <a:gd name="connsiteX0" fmla="*/ 0 w 691771"/>
              <a:gd name="connsiteY0" fmla="*/ 24672 h 229581"/>
              <a:gd name="connsiteX1" fmla="*/ 234475 w 691771"/>
              <a:gd name="connsiteY1" fmla="*/ 50870 h 229581"/>
              <a:gd name="connsiteX2" fmla="*/ 691771 w 691771"/>
              <a:gd name="connsiteY2" fmla="*/ 70920 h 229581"/>
              <a:gd name="connsiteX3" fmla="*/ 338106 w 691771"/>
              <a:gd name="connsiteY3" fmla="*/ 93443 h 229581"/>
              <a:gd name="connsiteX4" fmla="*/ 198148 w 691771"/>
              <a:gd name="connsiteY4" fmla="*/ 140556 h 229581"/>
              <a:gd name="connsiteX5" fmla="*/ 1867 w 691771"/>
              <a:gd name="connsiteY5" fmla="*/ 229581 h 229581"/>
              <a:gd name="connsiteX0" fmla="*/ 0 w 691771"/>
              <a:gd name="connsiteY0" fmla="*/ 57328 h 262237"/>
              <a:gd name="connsiteX1" fmla="*/ 188744 w 691771"/>
              <a:gd name="connsiteY1" fmla="*/ 4252 h 262237"/>
              <a:gd name="connsiteX2" fmla="*/ 691771 w 691771"/>
              <a:gd name="connsiteY2" fmla="*/ 103576 h 262237"/>
              <a:gd name="connsiteX3" fmla="*/ 338106 w 691771"/>
              <a:gd name="connsiteY3" fmla="*/ 126099 h 262237"/>
              <a:gd name="connsiteX4" fmla="*/ 198148 w 691771"/>
              <a:gd name="connsiteY4" fmla="*/ 173212 h 262237"/>
              <a:gd name="connsiteX5" fmla="*/ 1867 w 691771"/>
              <a:gd name="connsiteY5" fmla="*/ 262237 h 262237"/>
              <a:gd name="connsiteX0" fmla="*/ 0 w 691771"/>
              <a:gd name="connsiteY0" fmla="*/ 54590 h 259499"/>
              <a:gd name="connsiteX1" fmla="*/ 188744 w 691771"/>
              <a:gd name="connsiteY1" fmla="*/ 1514 h 259499"/>
              <a:gd name="connsiteX2" fmla="*/ 691771 w 691771"/>
              <a:gd name="connsiteY2" fmla="*/ 100838 h 259499"/>
              <a:gd name="connsiteX3" fmla="*/ 338106 w 691771"/>
              <a:gd name="connsiteY3" fmla="*/ 123361 h 259499"/>
              <a:gd name="connsiteX4" fmla="*/ 198148 w 691771"/>
              <a:gd name="connsiteY4" fmla="*/ 170474 h 259499"/>
              <a:gd name="connsiteX5" fmla="*/ 1867 w 691771"/>
              <a:gd name="connsiteY5" fmla="*/ 259499 h 259499"/>
              <a:gd name="connsiteX0" fmla="*/ 0 w 691771"/>
              <a:gd name="connsiteY0" fmla="*/ 54590 h 259499"/>
              <a:gd name="connsiteX1" fmla="*/ 188744 w 691771"/>
              <a:gd name="connsiteY1" fmla="*/ 1514 h 259499"/>
              <a:gd name="connsiteX2" fmla="*/ 691771 w 691771"/>
              <a:gd name="connsiteY2" fmla="*/ 100838 h 259499"/>
              <a:gd name="connsiteX3" fmla="*/ 338106 w 691771"/>
              <a:gd name="connsiteY3" fmla="*/ 123361 h 259499"/>
              <a:gd name="connsiteX4" fmla="*/ 198148 w 691771"/>
              <a:gd name="connsiteY4" fmla="*/ 170474 h 259499"/>
              <a:gd name="connsiteX5" fmla="*/ 1867 w 691771"/>
              <a:gd name="connsiteY5" fmla="*/ 259499 h 259499"/>
              <a:gd name="connsiteX0" fmla="*/ 0 w 698203"/>
              <a:gd name="connsiteY0" fmla="*/ 51399 h 260142"/>
              <a:gd name="connsiteX1" fmla="*/ 195176 w 698203"/>
              <a:gd name="connsiteY1" fmla="*/ 2157 h 260142"/>
              <a:gd name="connsiteX2" fmla="*/ 698203 w 698203"/>
              <a:gd name="connsiteY2" fmla="*/ 101481 h 260142"/>
              <a:gd name="connsiteX3" fmla="*/ 344538 w 698203"/>
              <a:gd name="connsiteY3" fmla="*/ 124004 h 260142"/>
              <a:gd name="connsiteX4" fmla="*/ 204580 w 698203"/>
              <a:gd name="connsiteY4" fmla="*/ 171117 h 260142"/>
              <a:gd name="connsiteX5" fmla="*/ 8299 w 698203"/>
              <a:gd name="connsiteY5" fmla="*/ 260142 h 260142"/>
              <a:gd name="connsiteX0" fmla="*/ 0 w 698203"/>
              <a:gd name="connsiteY0" fmla="*/ 50366 h 259109"/>
              <a:gd name="connsiteX1" fmla="*/ 195176 w 698203"/>
              <a:gd name="connsiteY1" fmla="*/ 1124 h 259109"/>
              <a:gd name="connsiteX2" fmla="*/ 698203 w 698203"/>
              <a:gd name="connsiteY2" fmla="*/ 100448 h 259109"/>
              <a:gd name="connsiteX3" fmla="*/ 344538 w 698203"/>
              <a:gd name="connsiteY3" fmla="*/ 122971 h 259109"/>
              <a:gd name="connsiteX4" fmla="*/ 204580 w 698203"/>
              <a:gd name="connsiteY4" fmla="*/ 170084 h 259109"/>
              <a:gd name="connsiteX5" fmla="*/ 8299 w 698203"/>
              <a:gd name="connsiteY5" fmla="*/ 259109 h 259109"/>
              <a:gd name="connsiteX0" fmla="*/ 0 w 698203"/>
              <a:gd name="connsiteY0" fmla="*/ 49968 h 258711"/>
              <a:gd name="connsiteX1" fmla="*/ 195176 w 698203"/>
              <a:gd name="connsiteY1" fmla="*/ 726 h 258711"/>
              <a:gd name="connsiteX2" fmla="*/ 698203 w 698203"/>
              <a:gd name="connsiteY2" fmla="*/ 100050 h 258711"/>
              <a:gd name="connsiteX3" fmla="*/ 344538 w 698203"/>
              <a:gd name="connsiteY3" fmla="*/ 122573 h 258711"/>
              <a:gd name="connsiteX4" fmla="*/ 204580 w 698203"/>
              <a:gd name="connsiteY4" fmla="*/ 169686 h 258711"/>
              <a:gd name="connsiteX5" fmla="*/ 8299 w 698203"/>
              <a:gd name="connsiteY5" fmla="*/ 258711 h 258711"/>
              <a:gd name="connsiteX0" fmla="*/ 0 w 729151"/>
              <a:gd name="connsiteY0" fmla="*/ 57095 h 258732"/>
              <a:gd name="connsiteX1" fmla="*/ 226124 w 729151"/>
              <a:gd name="connsiteY1" fmla="*/ 747 h 258732"/>
              <a:gd name="connsiteX2" fmla="*/ 729151 w 729151"/>
              <a:gd name="connsiteY2" fmla="*/ 100071 h 258732"/>
              <a:gd name="connsiteX3" fmla="*/ 375486 w 729151"/>
              <a:gd name="connsiteY3" fmla="*/ 122594 h 258732"/>
              <a:gd name="connsiteX4" fmla="*/ 235528 w 729151"/>
              <a:gd name="connsiteY4" fmla="*/ 169707 h 258732"/>
              <a:gd name="connsiteX5" fmla="*/ 39247 w 729151"/>
              <a:gd name="connsiteY5" fmla="*/ 258732 h 258732"/>
              <a:gd name="connsiteX0" fmla="*/ 0 w 729151"/>
              <a:gd name="connsiteY0" fmla="*/ 57117 h 258754"/>
              <a:gd name="connsiteX1" fmla="*/ 226124 w 729151"/>
              <a:gd name="connsiteY1" fmla="*/ 769 h 258754"/>
              <a:gd name="connsiteX2" fmla="*/ 729151 w 729151"/>
              <a:gd name="connsiteY2" fmla="*/ 100093 h 258754"/>
              <a:gd name="connsiteX3" fmla="*/ 375486 w 729151"/>
              <a:gd name="connsiteY3" fmla="*/ 122616 h 258754"/>
              <a:gd name="connsiteX4" fmla="*/ 235528 w 729151"/>
              <a:gd name="connsiteY4" fmla="*/ 169729 h 258754"/>
              <a:gd name="connsiteX5" fmla="*/ 39247 w 729151"/>
              <a:gd name="connsiteY5" fmla="*/ 258754 h 258754"/>
              <a:gd name="connsiteX0" fmla="*/ 0 w 729151"/>
              <a:gd name="connsiteY0" fmla="*/ 57117 h 275252"/>
              <a:gd name="connsiteX1" fmla="*/ 226124 w 729151"/>
              <a:gd name="connsiteY1" fmla="*/ 769 h 275252"/>
              <a:gd name="connsiteX2" fmla="*/ 729151 w 729151"/>
              <a:gd name="connsiteY2" fmla="*/ 100093 h 275252"/>
              <a:gd name="connsiteX3" fmla="*/ 268390 w 729151"/>
              <a:gd name="connsiteY3" fmla="*/ 270569 h 275252"/>
              <a:gd name="connsiteX4" fmla="*/ 235528 w 729151"/>
              <a:gd name="connsiteY4" fmla="*/ 169729 h 275252"/>
              <a:gd name="connsiteX5" fmla="*/ 39247 w 729151"/>
              <a:gd name="connsiteY5" fmla="*/ 258754 h 275252"/>
              <a:gd name="connsiteX0" fmla="*/ 0 w 497732"/>
              <a:gd name="connsiteY0" fmla="*/ 57415 h 275550"/>
              <a:gd name="connsiteX1" fmla="*/ 226124 w 497732"/>
              <a:gd name="connsiteY1" fmla="*/ 1067 h 275550"/>
              <a:gd name="connsiteX2" fmla="*/ 497733 w 497732"/>
              <a:gd name="connsiteY2" fmla="*/ 109305 h 275550"/>
              <a:gd name="connsiteX3" fmla="*/ 268390 w 497732"/>
              <a:gd name="connsiteY3" fmla="*/ 270867 h 275550"/>
              <a:gd name="connsiteX4" fmla="*/ 235528 w 497732"/>
              <a:gd name="connsiteY4" fmla="*/ 170027 h 275550"/>
              <a:gd name="connsiteX5" fmla="*/ 39247 w 497732"/>
              <a:gd name="connsiteY5" fmla="*/ 259052 h 275550"/>
              <a:gd name="connsiteX0" fmla="*/ 0 w 497733"/>
              <a:gd name="connsiteY0" fmla="*/ 57415 h 275550"/>
              <a:gd name="connsiteX1" fmla="*/ 226124 w 497733"/>
              <a:gd name="connsiteY1" fmla="*/ 1067 h 275550"/>
              <a:gd name="connsiteX2" fmla="*/ 497733 w 497733"/>
              <a:gd name="connsiteY2" fmla="*/ 109305 h 275550"/>
              <a:gd name="connsiteX3" fmla="*/ 268390 w 497733"/>
              <a:gd name="connsiteY3" fmla="*/ 270867 h 275550"/>
              <a:gd name="connsiteX4" fmla="*/ 235528 w 497733"/>
              <a:gd name="connsiteY4" fmla="*/ 170027 h 275550"/>
              <a:gd name="connsiteX5" fmla="*/ 39247 w 497733"/>
              <a:gd name="connsiteY5" fmla="*/ 259052 h 275550"/>
              <a:gd name="connsiteX0" fmla="*/ 0 w 497733"/>
              <a:gd name="connsiteY0" fmla="*/ 57415 h 275550"/>
              <a:gd name="connsiteX1" fmla="*/ 226124 w 497733"/>
              <a:gd name="connsiteY1" fmla="*/ 1067 h 275550"/>
              <a:gd name="connsiteX2" fmla="*/ 497733 w 497733"/>
              <a:gd name="connsiteY2" fmla="*/ 109305 h 275550"/>
              <a:gd name="connsiteX3" fmla="*/ 268390 w 497733"/>
              <a:gd name="connsiteY3" fmla="*/ 270867 h 275550"/>
              <a:gd name="connsiteX4" fmla="*/ 235528 w 497733"/>
              <a:gd name="connsiteY4" fmla="*/ 170027 h 275550"/>
              <a:gd name="connsiteX5" fmla="*/ 39247 w 497733"/>
              <a:gd name="connsiteY5" fmla="*/ 259052 h 275550"/>
              <a:gd name="connsiteX0" fmla="*/ 0 w 494952"/>
              <a:gd name="connsiteY0" fmla="*/ 58112 h 276247"/>
              <a:gd name="connsiteX1" fmla="*/ 226124 w 494952"/>
              <a:gd name="connsiteY1" fmla="*/ 1764 h 276247"/>
              <a:gd name="connsiteX2" fmla="*/ 494951 w 494952"/>
              <a:gd name="connsiteY2" fmla="*/ 128045 h 276247"/>
              <a:gd name="connsiteX3" fmla="*/ 268390 w 494952"/>
              <a:gd name="connsiteY3" fmla="*/ 271564 h 276247"/>
              <a:gd name="connsiteX4" fmla="*/ 235528 w 494952"/>
              <a:gd name="connsiteY4" fmla="*/ 170724 h 276247"/>
              <a:gd name="connsiteX5" fmla="*/ 39247 w 494952"/>
              <a:gd name="connsiteY5" fmla="*/ 259749 h 276247"/>
              <a:gd name="connsiteX0" fmla="*/ 0 w 494951"/>
              <a:gd name="connsiteY0" fmla="*/ 58112 h 276247"/>
              <a:gd name="connsiteX1" fmla="*/ 226124 w 494951"/>
              <a:gd name="connsiteY1" fmla="*/ 1764 h 276247"/>
              <a:gd name="connsiteX2" fmla="*/ 494951 w 494951"/>
              <a:gd name="connsiteY2" fmla="*/ 128045 h 276247"/>
              <a:gd name="connsiteX3" fmla="*/ 268390 w 494951"/>
              <a:gd name="connsiteY3" fmla="*/ 271564 h 276247"/>
              <a:gd name="connsiteX4" fmla="*/ 235528 w 494951"/>
              <a:gd name="connsiteY4" fmla="*/ 170724 h 276247"/>
              <a:gd name="connsiteX5" fmla="*/ 14895 w 494951"/>
              <a:gd name="connsiteY5" fmla="*/ 75939 h 276247"/>
              <a:gd name="connsiteX0" fmla="*/ 0 w 494951"/>
              <a:gd name="connsiteY0" fmla="*/ 58112 h 274691"/>
              <a:gd name="connsiteX1" fmla="*/ 226124 w 494951"/>
              <a:gd name="connsiteY1" fmla="*/ 1764 h 274691"/>
              <a:gd name="connsiteX2" fmla="*/ 494951 w 494951"/>
              <a:gd name="connsiteY2" fmla="*/ 128045 h 274691"/>
              <a:gd name="connsiteX3" fmla="*/ 268390 w 494951"/>
              <a:gd name="connsiteY3" fmla="*/ 271564 h 274691"/>
              <a:gd name="connsiteX4" fmla="*/ 254128 w 494951"/>
              <a:gd name="connsiteY4" fmla="*/ 95620 h 274691"/>
              <a:gd name="connsiteX5" fmla="*/ 14895 w 494951"/>
              <a:gd name="connsiteY5" fmla="*/ 75939 h 274691"/>
              <a:gd name="connsiteX0" fmla="*/ 0 w 494951"/>
              <a:gd name="connsiteY0" fmla="*/ 58112 h 274691"/>
              <a:gd name="connsiteX1" fmla="*/ 226124 w 494951"/>
              <a:gd name="connsiteY1" fmla="*/ 1764 h 274691"/>
              <a:gd name="connsiteX2" fmla="*/ 494951 w 494951"/>
              <a:gd name="connsiteY2" fmla="*/ 128045 h 274691"/>
              <a:gd name="connsiteX3" fmla="*/ 268390 w 494951"/>
              <a:gd name="connsiteY3" fmla="*/ 271564 h 274691"/>
              <a:gd name="connsiteX4" fmla="*/ 254128 w 494951"/>
              <a:gd name="connsiteY4" fmla="*/ 95620 h 274691"/>
              <a:gd name="connsiteX5" fmla="*/ 14895 w 494951"/>
              <a:gd name="connsiteY5" fmla="*/ 75939 h 274691"/>
              <a:gd name="connsiteX0" fmla="*/ 0 w 494951"/>
              <a:gd name="connsiteY0" fmla="*/ 58112 h 274691"/>
              <a:gd name="connsiteX1" fmla="*/ 226124 w 494951"/>
              <a:gd name="connsiteY1" fmla="*/ 1764 h 274691"/>
              <a:gd name="connsiteX2" fmla="*/ 494951 w 494951"/>
              <a:gd name="connsiteY2" fmla="*/ 128045 h 274691"/>
              <a:gd name="connsiteX3" fmla="*/ 268390 w 494951"/>
              <a:gd name="connsiteY3" fmla="*/ 271564 h 274691"/>
              <a:gd name="connsiteX4" fmla="*/ 254128 w 494951"/>
              <a:gd name="connsiteY4" fmla="*/ 95620 h 274691"/>
              <a:gd name="connsiteX5" fmla="*/ 49492 w 494951"/>
              <a:gd name="connsiteY5" fmla="*/ 56543 h 274691"/>
              <a:gd name="connsiteX0" fmla="*/ 0 w 494951"/>
              <a:gd name="connsiteY0" fmla="*/ 58112 h 274691"/>
              <a:gd name="connsiteX1" fmla="*/ 226124 w 494951"/>
              <a:gd name="connsiteY1" fmla="*/ 1764 h 274691"/>
              <a:gd name="connsiteX2" fmla="*/ 494951 w 494951"/>
              <a:gd name="connsiteY2" fmla="*/ 128045 h 274691"/>
              <a:gd name="connsiteX3" fmla="*/ 268390 w 494951"/>
              <a:gd name="connsiteY3" fmla="*/ 271564 h 274691"/>
              <a:gd name="connsiteX4" fmla="*/ 254128 w 494951"/>
              <a:gd name="connsiteY4" fmla="*/ 95620 h 274691"/>
              <a:gd name="connsiteX5" fmla="*/ 49492 w 494951"/>
              <a:gd name="connsiteY5" fmla="*/ 56543 h 274691"/>
              <a:gd name="connsiteX0" fmla="*/ 0 w 494951"/>
              <a:gd name="connsiteY0" fmla="*/ 58112 h 274691"/>
              <a:gd name="connsiteX1" fmla="*/ 226124 w 494951"/>
              <a:gd name="connsiteY1" fmla="*/ 1764 h 274691"/>
              <a:gd name="connsiteX2" fmla="*/ 494951 w 494951"/>
              <a:gd name="connsiteY2" fmla="*/ 128045 h 274691"/>
              <a:gd name="connsiteX3" fmla="*/ 268390 w 494951"/>
              <a:gd name="connsiteY3" fmla="*/ 271564 h 274691"/>
              <a:gd name="connsiteX4" fmla="*/ 254128 w 494951"/>
              <a:gd name="connsiteY4" fmla="*/ 95620 h 274691"/>
              <a:gd name="connsiteX5" fmla="*/ 49492 w 494951"/>
              <a:gd name="connsiteY5" fmla="*/ 56543 h 274691"/>
              <a:gd name="connsiteX0" fmla="*/ 0 w 483476"/>
              <a:gd name="connsiteY0" fmla="*/ 58372 h 274951"/>
              <a:gd name="connsiteX1" fmla="*/ 226124 w 483476"/>
              <a:gd name="connsiteY1" fmla="*/ 2024 h 274951"/>
              <a:gd name="connsiteX2" fmla="*/ 483476 w 483476"/>
              <a:gd name="connsiteY2" fmla="*/ 134394 h 274951"/>
              <a:gd name="connsiteX3" fmla="*/ 268390 w 483476"/>
              <a:gd name="connsiteY3" fmla="*/ 271824 h 274951"/>
              <a:gd name="connsiteX4" fmla="*/ 254128 w 483476"/>
              <a:gd name="connsiteY4" fmla="*/ 95880 h 274951"/>
              <a:gd name="connsiteX5" fmla="*/ 49492 w 483476"/>
              <a:gd name="connsiteY5" fmla="*/ 56803 h 274951"/>
              <a:gd name="connsiteX0" fmla="*/ 64641 w 548117"/>
              <a:gd name="connsiteY0" fmla="*/ 58372 h 281785"/>
              <a:gd name="connsiteX1" fmla="*/ 290765 w 548117"/>
              <a:gd name="connsiteY1" fmla="*/ 2024 h 281785"/>
              <a:gd name="connsiteX2" fmla="*/ 548117 w 548117"/>
              <a:gd name="connsiteY2" fmla="*/ 134394 h 281785"/>
              <a:gd name="connsiteX3" fmla="*/ 333031 w 548117"/>
              <a:gd name="connsiteY3" fmla="*/ 271824 h 281785"/>
              <a:gd name="connsiteX4" fmla="*/ 8595 w 548117"/>
              <a:gd name="connsiteY4" fmla="*/ 251167 h 281785"/>
              <a:gd name="connsiteX5" fmla="*/ 114133 w 548117"/>
              <a:gd name="connsiteY5" fmla="*/ 56803 h 2817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57970 w 548117"/>
              <a:gd name="connsiteY5" fmla="*/ 268935 h 281285"/>
              <a:gd name="connsiteX6" fmla="*/ 8595 w 548117"/>
              <a:gd name="connsiteY6" fmla="*/ 251167 h 281285"/>
              <a:gd name="connsiteX7" fmla="*/ 114133 w 548117"/>
              <a:gd name="connsiteY7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64641 w 548117"/>
              <a:gd name="connsiteY0" fmla="*/ 58372 h 281285"/>
              <a:gd name="connsiteX1" fmla="*/ 290765 w 548117"/>
              <a:gd name="connsiteY1" fmla="*/ 2024 h 281285"/>
              <a:gd name="connsiteX2" fmla="*/ 548117 w 548117"/>
              <a:gd name="connsiteY2" fmla="*/ 134394 h 281285"/>
              <a:gd name="connsiteX3" fmla="*/ 333031 w 548117"/>
              <a:gd name="connsiteY3" fmla="*/ 271824 h 281285"/>
              <a:gd name="connsiteX4" fmla="*/ 158812 w 548117"/>
              <a:gd name="connsiteY4" fmla="*/ 264085 h 281285"/>
              <a:gd name="connsiteX5" fmla="*/ 8595 w 548117"/>
              <a:gd name="connsiteY5" fmla="*/ 251167 h 281285"/>
              <a:gd name="connsiteX6" fmla="*/ 114133 w 548117"/>
              <a:gd name="connsiteY6" fmla="*/ 56803 h 281285"/>
              <a:gd name="connsiteX0" fmla="*/ 48049 w 531525"/>
              <a:gd name="connsiteY0" fmla="*/ 58372 h 281285"/>
              <a:gd name="connsiteX1" fmla="*/ 274173 w 531525"/>
              <a:gd name="connsiteY1" fmla="*/ 2024 h 281285"/>
              <a:gd name="connsiteX2" fmla="*/ 531525 w 531525"/>
              <a:gd name="connsiteY2" fmla="*/ 134394 h 281285"/>
              <a:gd name="connsiteX3" fmla="*/ 316439 w 531525"/>
              <a:gd name="connsiteY3" fmla="*/ 271824 h 281285"/>
              <a:gd name="connsiteX4" fmla="*/ 142220 w 531525"/>
              <a:gd name="connsiteY4" fmla="*/ 264085 h 281285"/>
              <a:gd name="connsiteX5" fmla="*/ 9043 w 531525"/>
              <a:gd name="connsiteY5" fmla="*/ 254549 h 281285"/>
              <a:gd name="connsiteX6" fmla="*/ 97541 w 531525"/>
              <a:gd name="connsiteY6" fmla="*/ 56803 h 281285"/>
              <a:gd name="connsiteX0" fmla="*/ 39328 w 522804"/>
              <a:gd name="connsiteY0" fmla="*/ 58372 h 281285"/>
              <a:gd name="connsiteX1" fmla="*/ 265452 w 522804"/>
              <a:gd name="connsiteY1" fmla="*/ 2024 h 281285"/>
              <a:gd name="connsiteX2" fmla="*/ 522804 w 522804"/>
              <a:gd name="connsiteY2" fmla="*/ 134394 h 281285"/>
              <a:gd name="connsiteX3" fmla="*/ 307718 w 522804"/>
              <a:gd name="connsiteY3" fmla="*/ 271824 h 281285"/>
              <a:gd name="connsiteX4" fmla="*/ 133499 w 522804"/>
              <a:gd name="connsiteY4" fmla="*/ 264085 h 281285"/>
              <a:gd name="connsiteX5" fmla="*/ 322 w 522804"/>
              <a:gd name="connsiteY5" fmla="*/ 254549 h 281285"/>
              <a:gd name="connsiteX6" fmla="*/ 320228 w 522804"/>
              <a:gd name="connsiteY6" fmla="*/ 134962 h 281285"/>
              <a:gd name="connsiteX7" fmla="*/ 88820 w 522804"/>
              <a:gd name="connsiteY7" fmla="*/ 56803 h 281285"/>
              <a:gd name="connsiteX0" fmla="*/ 39328 w 522804"/>
              <a:gd name="connsiteY0" fmla="*/ 58372 h 281285"/>
              <a:gd name="connsiteX1" fmla="*/ 265452 w 522804"/>
              <a:gd name="connsiteY1" fmla="*/ 2024 h 281285"/>
              <a:gd name="connsiteX2" fmla="*/ 522804 w 522804"/>
              <a:gd name="connsiteY2" fmla="*/ 134394 h 281285"/>
              <a:gd name="connsiteX3" fmla="*/ 307718 w 522804"/>
              <a:gd name="connsiteY3" fmla="*/ 271824 h 281285"/>
              <a:gd name="connsiteX4" fmla="*/ 133499 w 522804"/>
              <a:gd name="connsiteY4" fmla="*/ 264085 h 281285"/>
              <a:gd name="connsiteX5" fmla="*/ 322 w 522804"/>
              <a:gd name="connsiteY5" fmla="*/ 254549 h 281285"/>
              <a:gd name="connsiteX6" fmla="*/ 320228 w 522804"/>
              <a:gd name="connsiteY6" fmla="*/ 134962 h 281285"/>
              <a:gd name="connsiteX7" fmla="*/ 88820 w 522804"/>
              <a:gd name="connsiteY7" fmla="*/ 56803 h 281285"/>
              <a:gd name="connsiteX0" fmla="*/ 39328 w 522804"/>
              <a:gd name="connsiteY0" fmla="*/ 58372 h 281285"/>
              <a:gd name="connsiteX1" fmla="*/ 265452 w 522804"/>
              <a:gd name="connsiteY1" fmla="*/ 2024 h 281285"/>
              <a:gd name="connsiteX2" fmla="*/ 522804 w 522804"/>
              <a:gd name="connsiteY2" fmla="*/ 134394 h 281285"/>
              <a:gd name="connsiteX3" fmla="*/ 307718 w 522804"/>
              <a:gd name="connsiteY3" fmla="*/ 271824 h 281285"/>
              <a:gd name="connsiteX4" fmla="*/ 133499 w 522804"/>
              <a:gd name="connsiteY4" fmla="*/ 264085 h 281285"/>
              <a:gd name="connsiteX5" fmla="*/ 322 w 522804"/>
              <a:gd name="connsiteY5" fmla="*/ 254549 h 281285"/>
              <a:gd name="connsiteX6" fmla="*/ 320228 w 522804"/>
              <a:gd name="connsiteY6" fmla="*/ 134962 h 281285"/>
              <a:gd name="connsiteX7" fmla="*/ 88820 w 522804"/>
              <a:gd name="connsiteY7" fmla="*/ 56803 h 281285"/>
              <a:gd name="connsiteX0" fmla="*/ 39287 w 522763"/>
              <a:gd name="connsiteY0" fmla="*/ 58372 h 281285"/>
              <a:gd name="connsiteX1" fmla="*/ 265411 w 522763"/>
              <a:gd name="connsiteY1" fmla="*/ 2024 h 281285"/>
              <a:gd name="connsiteX2" fmla="*/ 522763 w 522763"/>
              <a:gd name="connsiteY2" fmla="*/ 134394 h 281285"/>
              <a:gd name="connsiteX3" fmla="*/ 307677 w 522763"/>
              <a:gd name="connsiteY3" fmla="*/ 271824 h 281285"/>
              <a:gd name="connsiteX4" fmla="*/ 133458 w 522763"/>
              <a:gd name="connsiteY4" fmla="*/ 264085 h 281285"/>
              <a:gd name="connsiteX5" fmla="*/ 281 w 522763"/>
              <a:gd name="connsiteY5" fmla="*/ 254549 h 281285"/>
              <a:gd name="connsiteX6" fmla="*/ 320187 w 522763"/>
              <a:gd name="connsiteY6" fmla="*/ 134962 h 281285"/>
              <a:gd name="connsiteX7" fmla="*/ 88779 w 522763"/>
              <a:gd name="connsiteY7" fmla="*/ 56803 h 281285"/>
              <a:gd name="connsiteX0" fmla="*/ 39973 w 523449"/>
              <a:gd name="connsiteY0" fmla="*/ 58372 h 281285"/>
              <a:gd name="connsiteX1" fmla="*/ 266097 w 523449"/>
              <a:gd name="connsiteY1" fmla="*/ 2024 h 281285"/>
              <a:gd name="connsiteX2" fmla="*/ 523449 w 523449"/>
              <a:gd name="connsiteY2" fmla="*/ 134394 h 281285"/>
              <a:gd name="connsiteX3" fmla="*/ 308363 w 523449"/>
              <a:gd name="connsiteY3" fmla="*/ 271824 h 281285"/>
              <a:gd name="connsiteX4" fmla="*/ 134144 w 523449"/>
              <a:gd name="connsiteY4" fmla="*/ 264085 h 281285"/>
              <a:gd name="connsiteX5" fmla="*/ 967 w 523449"/>
              <a:gd name="connsiteY5" fmla="*/ 254549 h 281285"/>
              <a:gd name="connsiteX6" fmla="*/ 320873 w 523449"/>
              <a:gd name="connsiteY6" fmla="*/ 134962 h 281285"/>
              <a:gd name="connsiteX7" fmla="*/ 89465 w 523449"/>
              <a:gd name="connsiteY7" fmla="*/ 56803 h 281285"/>
              <a:gd name="connsiteX0" fmla="*/ 40180 w 523656"/>
              <a:gd name="connsiteY0" fmla="*/ 58372 h 281285"/>
              <a:gd name="connsiteX1" fmla="*/ 266304 w 523656"/>
              <a:gd name="connsiteY1" fmla="*/ 2024 h 281285"/>
              <a:gd name="connsiteX2" fmla="*/ 523656 w 523656"/>
              <a:gd name="connsiteY2" fmla="*/ 134394 h 281285"/>
              <a:gd name="connsiteX3" fmla="*/ 308570 w 523656"/>
              <a:gd name="connsiteY3" fmla="*/ 271824 h 281285"/>
              <a:gd name="connsiteX4" fmla="*/ 134351 w 523656"/>
              <a:gd name="connsiteY4" fmla="*/ 264085 h 281285"/>
              <a:gd name="connsiteX5" fmla="*/ 1174 w 523656"/>
              <a:gd name="connsiteY5" fmla="*/ 254549 h 281285"/>
              <a:gd name="connsiteX6" fmla="*/ 321080 w 523656"/>
              <a:gd name="connsiteY6" fmla="*/ 134962 h 281285"/>
              <a:gd name="connsiteX7" fmla="*/ 89672 w 523656"/>
              <a:gd name="connsiteY7" fmla="*/ 56803 h 281285"/>
              <a:gd name="connsiteX0" fmla="*/ 42697 w 526173"/>
              <a:gd name="connsiteY0" fmla="*/ 58372 h 281285"/>
              <a:gd name="connsiteX1" fmla="*/ 268821 w 526173"/>
              <a:gd name="connsiteY1" fmla="*/ 2024 h 281285"/>
              <a:gd name="connsiteX2" fmla="*/ 526173 w 526173"/>
              <a:gd name="connsiteY2" fmla="*/ 134394 h 281285"/>
              <a:gd name="connsiteX3" fmla="*/ 311087 w 526173"/>
              <a:gd name="connsiteY3" fmla="*/ 271824 h 281285"/>
              <a:gd name="connsiteX4" fmla="*/ 136868 w 526173"/>
              <a:gd name="connsiteY4" fmla="*/ 264085 h 281285"/>
              <a:gd name="connsiteX5" fmla="*/ 3691 w 526173"/>
              <a:gd name="connsiteY5" fmla="*/ 254549 h 281285"/>
              <a:gd name="connsiteX6" fmla="*/ 323597 w 526173"/>
              <a:gd name="connsiteY6" fmla="*/ 134962 h 281285"/>
              <a:gd name="connsiteX7" fmla="*/ 92189 w 526173"/>
              <a:gd name="connsiteY7" fmla="*/ 56803 h 281285"/>
              <a:gd name="connsiteX0" fmla="*/ 42697 w 526173"/>
              <a:gd name="connsiteY0" fmla="*/ 58372 h 266446"/>
              <a:gd name="connsiteX1" fmla="*/ 268821 w 526173"/>
              <a:gd name="connsiteY1" fmla="*/ 2024 h 266446"/>
              <a:gd name="connsiteX2" fmla="*/ 526173 w 526173"/>
              <a:gd name="connsiteY2" fmla="*/ 134394 h 266446"/>
              <a:gd name="connsiteX3" fmla="*/ 365854 w 526173"/>
              <a:gd name="connsiteY3" fmla="*/ 246902 h 266446"/>
              <a:gd name="connsiteX4" fmla="*/ 136868 w 526173"/>
              <a:gd name="connsiteY4" fmla="*/ 264085 h 266446"/>
              <a:gd name="connsiteX5" fmla="*/ 3691 w 526173"/>
              <a:gd name="connsiteY5" fmla="*/ 254549 h 266446"/>
              <a:gd name="connsiteX6" fmla="*/ 323597 w 526173"/>
              <a:gd name="connsiteY6" fmla="*/ 134962 h 266446"/>
              <a:gd name="connsiteX7" fmla="*/ 92189 w 526173"/>
              <a:gd name="connsiteY7" fmla="*/ 56803 h 266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6173" h="266446">
                <a:moveTo>
                  <a:pt x="42697" y="58372"/>
                </a:moveTo>
                <a:cubicBezTo>
                  <a:pt x="74874" y="39555"/>
                  <a:pt x="188242" y="-10646"/>
                  <a:pt x="268821" y="2024"/>
                </a:cubicBezTo>
                <a:cubicBezTo>
                  <a:pt x="349400" y="14694"/>
                  <a:pt x="471835" y="34097"/>
                  <a:pt x="526173" y="134394"/>
                </a:cubicBezTo>
                <a:cubicBezTo>
                  <a:pt x="492671" y="171621"/>
                  <a:pt x="541481" y="196724"/>
                  <a:pt x="365854" y="246902"/>
                </a:cubicBezTo>
                <a:cubicBezTo>
                  <a:pt x="307664" y="270660"/>
                  <a:pt x="190941" y="267528"/>
                  <a:pt x="136868" y="264085"/>
                </a:cubicBezTo>
                <a:cubicBezTo>
                  <a:pt x="38805" y="261207"/>
                  <a:pt x="111457" y="264849"/>
                  <a:pt x="3691" y="254549"/>
                </a:cubicBezTo>
                <a:cubicBezTo>
                  <a:pt x="-38014" y="158642"/>
                  <a:pt x="286595" y="232536"/>
                  <a:pt x="323597" y="134962"/>
                </a:cubicBezTo>
                <a:cubicBezTo>
                  <a:pt x="372423" y="74600"/>
                  <a:pt x="206767" y="89375"/>
                  <a:pt x="92189" y="56803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A81141E-A8AC-44DC-B0DD-9A84E97BD111}"/>
              </a:ext>
            </a:extLst>
          </p:cNvPr>
          <p:cNvSpPr/>
          <p:nvPr/>
        </p:nvSpPr>
        <p:spPr>
          <a:xfrm rot="18535105" flipH="1" flipV="1">
            <a:off x="4004525" y="1171561"/>
            <a:ext cx="343787" cy="23952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3851" h="492686">
                <a:moveTo>
                  <a:pt x="16445" y="448246"/>
                </a:moveTo>
                <a:cubicBezTo>
                  <a:pt x="42590" y="412478"/>
                  <a:pt x="-56106" y="262300"/>
                  <a:pt x="51456" y="138355"/>
                </a:cubicBezTo>
                <a:cubicBezTo>
                  <a:pt x="200492" y="-13333"/>
                  <a:pt x="363955" y="13905"/>
                  <a:pt x="464569" y="2332"/>
                </a:cubicBezTo>
                <a:cubicBezTo>
                  <a:pt x="565183" y="-9241"/>
                  <a:pt x="584179" y="23754"/>
                  <a:pt x="655139" y="68918"/>
                </a:cubicBezTo>
                <a:cubicBezTo>
                  <a:pt x="673786" y="144649"/>
                  <a:pt x="661085" y="175783"/>
                  <a:pt x="630463" y="196638"/>
                </a:cubicBezTo>
                <a:cubicBezTo>
                  <a:pt x="594041" y="227319"/>
                  <a:pt x="534447" y="245242"/>
                  <a:pt x="490505" y="243751"/>
                </a:cubicBezTo>
                <a:cubicBezTo>
                  <a:pt x="450199" y="242190"/>
                  <a:pt x="388323" y="208750"/>
                  <a:pt x="330822" y="242644"/>
                </a:cubicBezTo>
                <a:cubicBezTo>
                  <a:pt x="273321" y="276538"/>
                  <a:pt x="308082" y="253218"/>
                  <a:pt x="255160" y="300041"/>
                </a:cubicBezTo>
                <a:lnTo>
                  <a:pt x="37775" y="49268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629EC5CE-7AD1-4335-8C1D-F0DF296CB73C}"/>
              </a:ext>
            </a:extLst>
          </p:cNvPr>
          <p:cNvSpPr/>
          <p:nvPr/>
        </p:nvSpPr>
        <p:spPr>
          <a:xfrm rot="3064895" flipV="1">
            <a:off x="3859391" y="1212214"/>
            <a:ext cx="599259" cy="54821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847328 h 891768"/>
              <a:gd name="connsiteX1" fmla="*/ 51456 w 663849"/>
              <a:gd name="connsiteY1" fmla="*/ 537437 h 891768"/>
              <a:gd name="connsiteX2" fmla="*/ 327726 w 663849"/>
              <a:gd name="connsiteY2" fmla="*/ 226 h 891768"/>
              <a:gd name="connsiteX3" fmla="*/ 655139 w 663849"/>
              <a:gd name="connsiteY3" fmla="*/ 468000 h 891768"/>
              <a:gd name="connsiteX4" fmla="*/ 630463 w 663849"/>
              <a:gd name="connsiteY4" fmla="*/ 595720 h 891768"/>
              <a:gd name="connsiteX5" fmla="*/ 490505 w 663849"/>
              <a:gd name="connsiteY5" fmla="*/ 642833 h 891768"/>
              <a:gd name="connsiteX6" fmla="*/ 330822 w 663849"/>
              <a:gd name="connsiteY6" fmla="*/ 641726 h 891768"/>
              <a:gd name="connsiteX7" fmla="*/ 255160 w 663849"/>
              <a:gd name="connsiteY7" fmla="*/ 699123 h 891768"/>
              <a:gd name="connsiteX8" fmla="*/ 37775 w 663849"/>
              <a:gd name="connsiteY8" fmla="*/ 891768 h 891768"/>
              <a:gd name="connsiteX0" fmla="*/ 16445 w 663851"/>
              <a:gd name="connsiteY0" fmla="*/ 847328 h 891768"/>
              <a:gd name="connsiteX1" fmla="*/ 51456 w 663851"/>
              <a:gd name="connsiteY1" fmla="*/ 537437 h 891768"/>
              <a:gd name="connsiteX2" fmla="*/ 327726 w 663851"/>
              <a:gd name="connsiteY2" fmla="*/ 226 h 891768"/>
              <a:gd name="connsiteX3" fmla="*/ 655139 w 663851"/>
              <a:gd name="connsiteY3" fmla="*/ 468000 h 891768"/>
              <a:gd name="connsiteX4" fmla="*/ 630463 w 663851"/>
              <a:gd name="connsiteY4" fmla="*/ 595720 h 891768"/>
              <a:gd name="connsiteX5" fmla="*/ 490505 w 663851"/>
              <a:gd name="connsiteY5" fmla="*/ 642833 h 891768"/>
              <a:gd name="connsiteX6" fmla="*/ 330822 w 663851"/>
              <a:gd name="connsiteY6" fmla="*/ 641726 h 891768"/>
              <a:gd name="connsiteX7" fmla="*/ 255160 w 663851"/>
              <a:gd name="connsiteY7" fmla="*/ 699123 h 891768"/>
              <a:gd name="connsiteX8" fmla="*/ 37775 w 663851"/>
              <a:gd name="connsiteY8" fmla="*/ 891768 h 891768"/>
              <a:gd name="connsiteX0" fmla="*/ 36784 w 684188"/>
              <a:gd name="connsiteY0" fmla="*/ 847104 h 891544"/>
              <a:gd name="connsiteX1" fmla="*/ 44097 w 684188"/>
              <a:gd name="connsiteY1" fmla="*/ 469011 h 891544"/>
              <a:gd name="connsiteX2" fmla="*/ 348065 w 684188"/>
              <a:gd name="connsiteY2" fmla="*/ 2 h 891544"/>
              <a:gd name="connsiteX3" fmla="*/ 675478 w 684188"/>
              <a:gd name="connsiteY3" fmla="*/ 467776 h 891544"/>
              <a:gd name="connsiteX4" fmla="*/ 650802 w 684188"/>
              <a:gd name="connsiteY4" fmla="*/ 595496 h 891544"/>
              <a:gd name="connsiteX5" fmla="*/ 510844 w 684188"/>
              <a:gd name="connsiteY5" fmla="*/ 642609 h 891544"/>
              <a:gd name="connsiteX6" fmla="*/ 351161 w 684188"/>
              <a:gd name="connsiteY6" fmla="*/ 641502 h 891544"/>
              <a:gd name="connsiteX7" fmla="*/ 275499 w 684188"/>
              <a:gd name="connsiteY7" fmla="*/ 698899 h 891544"/>
              <a:gd name="connsiteX8" fmla="*/ 58114 w 684188"/>
              <a:gd name="connsiteY8" fmla="*/ 891544 h 891544"/>
              <a:gd name="connsiteX0" fmla="*/ 11229 w 658635"/>
              <a:gd name="connsiteY0" fmla="*/ 847104 h 891544"/>
              <a:gd name="connsiteX1" fmla="*/ 18542 w 658635"/>
              <a:gd name="connsiteY1" fmla="*/ 469011 h 891544"/>
              <a:gd name="connsiteX2" fmla="*/ 322510 w 658635"/>
              <a:gd name="connsiteY2" fmla="*/ 2 h 891544"/>
              <a:gd name="connsiteX3" fmla="*/ 649923 w 658635"/>
              <a:gd name="connsiteY3" fmla="*/ 467776 h 891544"/>
              <a:gd name="connsiteX4" fmla="*/ 625247 w 658635"/>
              <a:gd name="connsiteY4" fmla="*/ 595496 h 891544"/>
              <a:gd name="connsiteX5" fmla="*/ 485289 w 658635"/>
              <a:gd name="connsiteY5" fmla="*/ 642609 h 891544"/>
              <a:gd name="connsiteX6" fmla="*/ 325606 w 658635"/>
              <a:gd name="connsiteY6" fmla="*/ 641502 h 891544"/>
              <a:gd name="connsiteX7" fmla="*/ 249944 w 658635"/>
              <a:gd name="connsiteY7" fmla="*/ 698899 h 891544"/>
              <a:gd name="connsiteX8" fmla="*/ 32559 w 658635"/>
              <a:gd name="connsiteY8" fmla="*/ 891544 h 891544"/>
              <a:gd name="connsiteX0" fmla="*/ 11229 w 776832"/>
              <a:gd name="connsiteY0" fmla="*/ 862247 h 906687"/>
              <a:gd name="connsiteX1" fmla="*/ 18542 w 776832"/>
              <a:gd name="connsiteY1" fmla="*/ 484154 h 906687"/>
              <a:gd name="connsiteX2" fmla="*/ 322510 w 776832"/>
              <a:gd name="connsiteY2" fmla="*/ 15145 h 906687"/>
              <a:gd name="connsiteX3" fmla="*/ 775106 w 776832"/>
              <a:gd name="connsiteY3" fmla="*/ 130432 h 906687"/>
              <a:gd name="connsiteX4" fmla="*/ 625247 w 776832"/>
              <a:gd name="connsiteY4" fmla="*/ 610639 h 906687"/>
              <a:gd name="connsiteX5" fmla="*/ 485289 w 776832"/>
              <a:gd name="connsiteY5" fmla="*/ 657752 h 906687"/>
              <a:gd name="connsiteX6" fmla="*/ 325606 w 776832"/>
              <a:gd name="connsiteY6" fmla="*/ 656645 h 906687"/>
              <a:gd name="connsiteX7" fmla="*/ 249944 w 776832"/>
              <a:gd name="connsiteY7" fmla="*/ 714042 h 906687"/>
              <a:gd name="connsiteX8" fmla="*/ 32559 w 776832"/>
              <a:gd name="connsiteY8" fmla="*/ 906687 h 906687"/>
              <a:gd name="connsiteX0" fmla="*/ 11229 w 865629"/>
              <a:gd name="connsiteY0" fmla="*/ 926978 h 971418"/>
              <a:gd name="connsiteX1" fmla="*/ 18542 w 865629"/>
              <a:gd name="connsiteY1" fmla="*/ 548885 h 971418"/>
              <a:gd name="connsiteX2" fmla="*/ 322510 w 865629"/>
              <a:gd name="connsiteY2" fmla="*/ 79876 h 971418"/>
              <a:gd name="connsiteX3" fmla="*/ 775106 w 865629"/>
              <a:gd name="connsiteY3" fmla="*/ 195163 h 971418"/>
              <a:gd name="connsiteX4" fmla="*/ 859677 w 865629"/>
              <a:gd name="connsiteY4" fmla="*/ 1074 h 971418"/>
              <a:gd name="connsiteX5" fmla="*/ 485289 w 865629"/>
              <a:gd name="connsiteY5" fmla="*/ 722483 h 971418"/>
              <a:gd name="connsiteX6" fmla="*/ 325606 w 865629"/>
              <a:gd name="connsiteY6" fmla="*/ 721376 h 971418"/>
              <a:gd name="connsiteX7" fmla="*/ 249944 w 865629"/>
              <a:gd name="connsiteY7" fmla="*/ 778773 h 971418"/>
              <a:gd name="connsiteX8" fmla="*/ 32559 w 865629"/>
              <a:gd name="connsiteY8" fmla="*/ 971418 h 971418"/>
              <a:gd name="connsiteX0" fmla="*/ 11229 w 1108170"/>
              <a:gd name="connsiteY0" fmla="*/ 1098825 h 1143265"/>
              <a:gd name="connsiteX1" fmla="*/ 18542 w 1108170"/>
              <a:gd name="connsiteY1" fmla="*/ 720732 h 1143265"/>
              <a:gd name="connsiteX2" fmla="*/ 322510 w 1108170"/>
              <a:gd name="connsiteY2" fmla="*/ 251723 h 1143265"/>
              <a:gd name="connsiteX3" fmla="*/ 775106 w 1108170"/>
              <a:gd name="connsiteY3" fmla="*/ 367010 h 1143265"/>
              <a:gd name="connsiteX4" fmla="*/ 859677 w 1108170"/>
              <a:gd name="connsiteY4" fmla="*/ 172921 h 1143265"/>
              <a:gd name="connsiteX5" fmla="*/ 1100005 w 1108170"/>
              <a:gd name="connsiteY5" fmla="*/ 29707 h 1143265"/>
              <a:gd name="connsiteX6" fmla="*/ 485289 w 1108170"/>
              <a:gd name="connsiteY6" fmla="*/ 894330 h 1143265"/>
              <a:gd name="connsiteX7" fmla="*/ 325606 w 1108170"/>
              <a:gd name="connsiteY7" fmla="*/ 893223 h 1143265"/>
              <a:gd name="connsiteX8" fmla="*/ 249944 w 1108170"/>
              <a:gd name="connsiteY8" fmla="*/ 950620 h 1143265"/>
              <a:gd name="connsiteX9" fmla="*/ 32559 w 1108170"/>
              <a:gd name="connsiteY9" fmla="*/ 1143265 h 1143265"/>
              <a:gd name="connsiteX0" fmla="*/ 11229 w 1108380"/>
              <a:gd name="connsiteY0" fmla="*/ 1099123 h 1143563"/>
              <a:gd name="connsiteX1" fmla="*/ 18542 w 1108380"/>
              <a:gd name="connsiteY1" fmla="*/ 721030 h 1143563"/>
              <a:gd name="connsiteX2" fmla="*/ 322510 w 1108380"/>
              <a:gd name="connsiteY2" fmla="*/ 252021 h 1143563"/>
              <a:gd name="connsiteX3" fmla="*/ 775106 w 1108380"/>
              <a:gd name="connsiteY3" fmla="*/ 367308 h 1143563"/>
              <a:gd name="connsiteX4" fmla="*/ 868643 w 1108380"/>
              <a:gd name="connsiteY4" fmla="*/ 169606 h 1143563"/>
              <a:gd name="connsiteX5" fmla="*/ 1100005 w 1108380"/>
              <a:gd name="connsiteY5" fmla="*/ 30005 h 1143563"/>
              <a:gd name="connsiteX6" fmla="*/ 485289 w 1108380"/>
              <a:gd name="connsiteY6" fmla="*/ 894628 h 1143563"/>
              <a:gd name="connsiteX7" fmla="*/ 325606 w 1108380"/>
              <a:gd name="connsiteY7" fmla="*/ 893521 h 1143563"/>
              <a:gd name="connsiteX8" fmla="*/ 249944 w 1108380"/>
              <a:gd name="connsiteY8" fmla="*/ 950918 h 1143563"/>
              <a:gd name="connsiteX9" fmla="*/ 32559 w 1108380"/>
              <a:gd name="connsiteY9" fmla="*/ 1143563 h 1143563"/>
              <a:gd name="connsiteX0" fmla="*/ 11229 w 1111901"/>
              <a:gd name="connsiteY0" fmla="*/ 1105981 h 1150421"/>
              <a:gd name="connsiteX1" fmla="*/ 18542 w 1111901"/>
              <a:gd name="connsiteY1" fmla="*/ 727888 h 1150421"/>
              <a:gd name="connsiteX2" fmla="*/ 322510 w 1111901"/>
              <a:gd name="connsiteY2" fmla="*/ 258879 h 1150421"/>
              <a:gd name="connsiteX3" fmla="*/ 775106 w 1111901"/>
              <a:gd name="connsiteY3" fmla="*/ 374166 h 1150421"/>
              <a:gd name="connsiteX4" fmla="*/ 868643 w 1111901"/>
              <a:gd name="connsiteY4" fmla="*/ 176464 h 1150421"/>
              <a:gd name="connsiteX5" fmla="*/ 1100005 w 1111901"/>
              <a:gd name="connsiteY5" fmla="*/ 36863 h 1150421"/>
              <a:gd name="connsiteX6" fmla="*/ 485289 w 1111901"/>
              <a:gd name="connsiteY6" fmla="*/ 901486 h 1150421"/>
              <a:gd name="connsiteX7" fmla="*/ 325606 w 1111901"/>
              <a:gd name="connsiteY7" fmla="*/ 900379 h 1150421"/>
              <a:gd name="connsiteX8" fmla="*/ 249944 w 1111901"/>
              <a:gd name="connsiteY8" fmla="*/ 957776 h 1150421"/>
              <a:gd name="connsiteX9" fmla="*/ 32559 w 1111901"/>
              <a:gd name="connsiteY9" fmla="*/ 1150421 h 1150421"/>
              <a:gd name="connsiteX0" fmla="*/ 11229 w 1111901"/>
              <a:gd name="connsiteY0" fmla="*/ 1105981 h 1150421"/>
              <a:gd name="connsiteX1" fmla="*/ 18542 w 1111901"/>
              <a:gd name="connsiteY1" fmla="*/ 727888 h 1150421"/>
              <a:gd name="connsiteX2" fmla="*/ 322510 w 1111901"/>
              <a:gd name="connsiteY2" fmla="*/ 258879 h 1150421"/>
              <a:gd name="connsiteX3" fmla="*/ 775106 w 1111901"/>
              <a:gd name="connsiteY3" fmla="*/ 374166 h 1150421"/>
              <a:gd name="connsiteX4" fmla="*/ 868643 w 1111901"/>
              <a:gd name="connsiteY4" fmla="*/ 176464 h 1150421"/>
              <a:gd name="connsiteX5" fmla="*/ 1100005 w 1111901"/>
              <a:gd name="connsiteY5" fmla="*/ 36863 h 1150421"/>
              <a:gd name="connsiteX6" fmla="*/ 485289 w 1111901"/>
              <a:gd name="connsiteY6" fmla="*/ 901486 h 1150421"/>
              <a:gd name="connsiteX7" fmla="*/ 325606 w 1111901"/>
              <a:gd name="connsiteY7" fmla="*/ 900379 h 1150421"/>
              <a:gd name="connsiteX8" fmla="*/ 249944 w 1111901"/>
              <a:gd name="connsiteY8" fmla="*/ 957776 h 1150421"/>
              <a:gd name="connsiteX9" fmla="*/ 32559 w 1111901"/>
              <a:gd name="connsiteY9" fmla="*/ 1150421 h 1150421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75106 w 1109526"/>
              <a:gd name="connsiteY3" fmla="*/ 423910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75106 w 1109526"/>
              <a:gd name="connsiteY3" fmla="*/ 423910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44234 w 1109526"/>
              <a:gd name="connsiteY3" fmla="*/ 387854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44234 w 1109526"/>
              <a:gd name="connsiteY3" fmla="*/ 387854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15306"/>
              <a:gd name="connsiteY0" fmla="*/ 1118143 h 1162583"/>
              <a:gd name="connsiteX1" fmla="*/ 18542 w 1115306"/>
              <a:gd name="connsiteY1" fmla="*/ 740050 h 1162583"/>
              <a:gd name="connsiteX2" fmla="*/ 322510 w 1115306"/>
              <a:gd name="connsiteY2" fmla="*/ 271041 h 1162583"/>
              <a:gd name="connsiteX3" fmla="*/ 744234 w 1115306"/>
              <a:gd name="connsiteY3" fmla="*/ 350272 h 1162583"/>
              <a:gd name="connsiteX4" fmla="*/ 868643 w 1115306"/>
              <a:gd name="connsiteY4" fmla="*/ 188626 h 1162583"/>
              <a:gd name="connsiteX5" fmla="*/ 1100005 w 1115306"/>
              <a:gd name="connsiteY5" fmla="*/ 49025 h 1162583"/>
              <a:gd name="connsiteX6" fmla="*/ 485289 w 1115306"/>
              <a:gd name="connsiteY6" fmla="*/ 913648 h 1162583"/>
              <a:gd name="connsiteX7" fmla="*/ 325606 w 1115306"/>
              <a:gd name="connsiteY7" fmla="*/ 912541 h 1162583"/>
              <a:gd name="connsiteX8" fmla="*/ 249944 w 1115306"/>
              <a:gd name="connsiteY8" fmla="*/ 969938 h 1162583"/>
              <a:gd name="connsiteX9" fmla="*/ 32559 w 1115306"/>
              <a:gd name="connsiteY9" fmla="*/ 1162583 h 1162583"/>
              <a:gd name="connsiteX0" fmla="*/ 11229 w 1094076"/>
              <a:gd name="connsiteY0" fmla="*/ 1122152 h 1166592"/>
              <a:gd name="connsiteX1" fmla="*/ 18542 w 1094076"/>
              <a:gd name="connsiteY1" fmla="*/ 744059 h 1166592"/>
              <a:gd name="connsiteX2" fmla="*/ 322510 w 1094076"/>
              <a:gd name="connsiteY2" fmla="*/ 275050 h 1166592"/>
              <a:gd name="connsiteX3" fmla="*/ 744234 w 1094076"/>
              <a:gd name="connsiteY3" fmla="*/ 354281 h 1166592"/>
              <a:gd name="connsiteX4" fmla="*/ 868643 w 1094076"/>
              <a:gd name="connsiteY4" fmla="*/ 192635 h 1166592"/>
              <a:gd name="connsiteX5" fmla="*/ 1076825 w 1094076"/>
              <a:gd name="connsiteY5" fmla="*/ 48047 h 1166592"/>
              <a:gd name="connsiteX6" fmla="*/ 485289 w 1094076"/>
              <a:gd name="connsiteY6" fmla="*/ 917657 h 1166592"/>
              <a:gd name="connsiteX7" fmla="*/ 325606 w 1094076"/>
              <a:gd name="connsiteY7" fmla="*/ 916550 h 1166592"/>
              <a:gd name="connsiteX8" fmla="*/ 249944 w 1094076"/>
              <a:gd name="connsiteY8" fmla="*/ 973947 h 1166592"/>
              <a:gd name="connsiteX9" fmla="*/ 32559 w 1094076"/>
              <a:gd name="connsiteY9" fmla="*/ 1166592 h 1166592"/>
              <a:gd name="connsiteX0" fmla="*/ 11229 w 1076825"/>
              <a:gd name="connsiteY0" fmla="*/ 1074105 h 1118545"/>
              <a:gd name="connsiteX1" fmla="*/ 18542 w 1076825"/>
              <a:gd name="connsiteY1" fmla="*/ 696012 h 1118545"/>
              <a:gd name="connsiteX2" fmla="*/ 322510 w 1076825"/>
              <a:gd name="connsiteY2" fmla="*/ 227003 h 1118545"/>
              <a:gd name="connsiteX3" fmla="*/ 744234 w 1076825"/>
              <a:gd name="connsiteY3" fmla="*/ 306234 h 1118545"/>
              <a:gd name="connsiteX4" fmla="*/ 868643 w 1076825"/>
              <a:gd name="connsiteY4" fmla="*/ 144588 h 1118545"/>
              <a:gd name="connsiteX5" fmla="*/ 1076825 w 1076825"/>
              <a:gd name="connsiteY5" fmla="*/ 0 h 1118545"/>
              <a:gd name="connsiteX6" fmla="*/ 485289 w 1076825"/>
              <a:gd name="connsiteY6" fmla="*/ 869610 h 1118545"/>
              <a:gd name="connsiteX7" fmla="*/ 325606 w 1076825"/>
              <a:gd name="connsiteY7" fmla="*/ 868503 h 1118545"/>
              <a:gd name="connsiteX8" fmla="*/ 249944 w 1076825"/>
              <a:gd name="connsiteY8" fmla="*/ 925900 h 1118545"/>
              <a:gd name="connsiteX9" fmla="*/ 32559 w 1076825"/>
              <a:gd name="connsiteY9" fmla="*/ 1118545 h 1118545"/>
              <a:gd name="connsiteX0" fmla="*/ 11229 w 1076825"/>
              <a:gd name="connsiteY0" fmla="*/ 1074105 h 1118545"/>
              <a:gd name="connsiteX1" fmla="*/ 18542 w 1076825"/>
              <a:gd name="connsiteY1" fmla="*/ 696012 h 1118545"/>
              <a:gd name="connsiteX2" fmla="*/ 322510 w 1076825"/>
              <a:gd name="connsiteY2" fmla="*/ 227003 h 1118545"/>
              <a:gd name="connsiteX3" fmla="*/ 744234 w 1076825"/>
              <a:gd name="connsiteY3" fmla="*/ 306234 h 1118545"/>
              <a:gd name="connsiteX4" fmla="*/ 868643 w 1076825"/>
              <a:gd name="connsiteY4" fmla="*/ 144588 h 1118545"/>
              <a:gd name="connsiteX5" fmla="*/ 1076825 w 1076825"/>
              <a:gd name="connsiteY5" fmla="*/ 0 h 1118545"/>
              <a:gd name="connsiteX6" fmla="*/ 485289 w 1076825"/>
              <a:gd name="connsiteY6" fmla="*/ 869610 h 1118545"/>
              <a:gd name="connsiteX7" fmla="*/ 325606 w 1076825"/>
              <a:gd name="connsiteY7" fmla="*/ 868503 h 1118545"/>
              <a:gd name="connsiteX8" fmla="*/ 249944 w 1076825"/>
              <a:gd name="connsiteY8" fmla="*/ 925900 h 1118545"/>
              <a:gd name="connsiteX9" fmla="*/ 32559 w 1076825"/>
              <a:gd name="connsiteY9" fmla="*/ 1118545 h 1118545"/>
              <a:gd name="connsiteX0" fmla="*/ 11229 w 1064059"/>
              <a:gd name="connsiteY0" fmla="*/ 1075574 h 1120014"/>
              <a:gd name="connsiteX1" fmla="*/ 18542 w 1064059"/>
              <a:gd name="connsiteY1" fmla="*/ 697481 h 1120014"/>
              <a:gd name="connsiteX2" fmla="*/ 322510 w 1064059"/>
              <a:gd name="connsiteY2" fmla="*/ 228472 h 1120014"/>
              <a:gd name="connsiteX3" fmla="*/ 744234 w 1064059"/>
              <a:gd name="connsiteY3" fmla="*/ 307703 h 1120014"/>
              <a:gd name="connsiteX4" fmla="*/ 868643 w 1064059"/>
              <a:gd name="connsiteY4" fmla="*/ 146057 h 1120014"/>
              <a:gd name="connsiteX5" fmla="*/ 1064059 w 1064059"/>
              <a:gd name="connsiteY5" fmla="*/ 0 h 1120014"/>
              <a:gd name="connsiteX6" fmla="*/ 485289 w 1064059"/>
              <a:gd name="connsiteY6" fmla="*/ 871079 h 1120014"/>
              <a:gd name="connsiteX7" fmla="*/ 325606 w 1064059"/>
              <a:gd name="connsiteY7" fmla="*/ 869972 h 1120014"/>
              <a:gd name="connsiteX8" fmla="*/ 249944 w 1064059"/>
              <a:gd name="connsiteY8" fmla="*/ 927369 h 1120014"/>
              <a:gd name="connsiteX9" fmla="*/ 32559 w 1064059"/>
              <a:gd name="connsiteY9" fmla="*/ 1120014 h 1120014"/>
              <a:gd name="connsiteX0" fmla="*/ 11229 w 1064059"/>
              <a:gd name="connsiteY0" fmla="*/ 1075574 h 1120014"/>
              <a:gd name="connsiteX1" fmla="*/ 18542 w 1064059"/>
              <a:gd name="connsiteY1" fmla="*/ 697481 h 1120014"/>
              <a:gd name="connsiteX2" fmla="*/ 322510 w 1064059"/>
              <a:gd name="connsiteY2" fmla="*/ 228472 h 1120014"/>
              <a:gd name="connsiteX3" fmla="*/ 744234 w 1064059"/>
              <a:gd name="connsiteY3" fmla="*/ 307703 h 1120014"/>
              <a:gd name="connsiteX4" fmla="*/ 868643 w 1064059"/>
              <a:gd name="connsiteY4" fmla="*/ 146057 h 1120014"/>
              <a:gd name="connsiteX5" fmla="*/ 1064059 w 1064059"/>
              <a:gd name="connsiteY5" fmla="*/ 0 h 1120014"/>
              <a:gd name="connsiteX6" fmla="*/ 485289 w 1064059"/>
              <a:gd name="connsiteY6" fmla="*/ 871079 h 1120014"/>
              <a:gd name="connsiteX7" fmla="*/ 325606 w 1064059"/>
              <a:gd name="connsiteY7" fmla="*/ 869972 h 1120014"/>
              <a:gd name="connsiteX8" fmla="*/ 249944 w 1064059"/>
              <a:gd name="connsiteY8" fmla="*/ 927369 h 1120014"/>
              <a:gd name="connsiteX9" fmla="*/ 32559 w 1064059"/>
              <a:gd name="connsiteY9" fmla="*/ 1120014 h 1120014"/>
              <a:gd name="connsiteX0" fmla="*/ 11229 w 1058356"/>
              <a:gd name="connsiteY0" fmla="*/ 1083195 h 1127635"/>
              <a:gd name="connsiteX1" fmla="*/ 18542 w 1058356"/>
              <a:gd name="connsiteY1" fmla="*/ 705102 h 1127635"/>
              <a:gd name="connsiteX2" fmla="*/ 322510 w 1058356"/>
              <a:gd name="connsiteY2" fmla="*/ 236093 h 1127635"/>
              <a:gd name="connsiteX3" fmla="*/ 744234 w 1058356"/>
              <a:gd name="connsiteY3" fmla="*/ 315324 h 1127635"/>
              <a:gd name="connsiteX4" fmla="*/ 868643 w 1058356"/>
              <a:gd name="connsiteY4" fmla="*/ 153678 h 1127635"/>
              <a:gd name="connsiteX5" fmla="*/ 1058356 w 1058356"/>
              <a:gd name="connsiteY5" fmla="*/ 0 h 1127635"/>
              <a:gd name="connsiteX6" fmla="*/ 485289 w 1058356"/>
              <a:gd name="connsiteY6" fmla="*/ 878700 h 1127635"/>
              <a:gd name="connsiteX7" fmla="*/ 325606 w 1058356"/>
              <a:gd name="connsiteY7" fmla="*/ 877593 h 1127635"/>
              <a:gd name="connsiteX8" fmla="*/ 249944 w 1058356"/>
              <a:gd name="connsiteY8" fmla="*/ 934990 h 1127635"/>
              <a:gd name="connsiteX9" fmla="*/ 32559 w 1058356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325606 w 1141770"/>
              <a:gd name="connsiteY7" fmla="*/ 877593 h 1127635"/>
              <a:gd name="connsiteX8" fmla="*/ 249944 w 1141770"/>
              <a:gd name="connsiteY8" fmla="*/ 934990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4 w 1141770"/>
              <a:gd name="connsiteY8" fmla="*/ 934990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6 w 1141770"/>
              <a:gd name="connsiteY8" fmla="*/ 934991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6 w 1141770"/>
              <a:gd name="connsiteY8" fmla="*/ 934991 h 1127635"/>
              <a:gd name="connsiteX9" fmla="*/ 32559 w 1141770"/>
              <a:gd name="connsiteY9" fmla="*/ 1127635 h 1127635"/>
              <a:gd name="connsiteX0" fmla="*/ 11229 w 1133716"/>
              <a:gd name="connsiteY0" fmla="*/ 1083195 h 1127635"/>
              <a:gd name="connsiteX1" fmla="*/ 18542 w 1133716"/>
              <a:gd name="connsiteY1" fmla="*/ 705102 h 1127635"/>
              <a:gd name="connsiteX2" fmla="*/ 322510 w 1133716"/>
              <a:gd name="connsiteY2" fmla="*/ 236093 h 1127635"/>
              <a:gd name="connsiteX3" fmla="*/ 744234 w 1133716"/>
              <a:gd name="connsiteY3" fmla="*/ 315324 h 1127635"/>
              <a:gd name="connsiteX4" fmla="*/ 868643 w 1133716"/>
              <a:gd name="connsiteY4" fmla="*/ 153678 h 1127635"/>
              <a:gd name="connsiteX5" fmla="*/ 1058356 w 1133716"/>
              <a:gd name="connsiteY5" fmla="*/ 0 h 1127635"/>
              <a:gd name="connsiteX6" fmla="*/ 366636 w 1133716"/>
              <a:gd name="connsiteY6" fmla="*/ 533008 h 1127635"/>
              <a:gd name="connsiteX7" fmla="*/ 277834 w 1133716"/>
              <a:gd name="connsiteY7" fmla="*/ 642219 h 1127635"/>
              <a:gd name="connsiteX8" fmla="*/ 249946 w 1133716"/>
              <a:gd name="connsiteY8" fmla="*/ 934991 h 1127635"/>
              <a:gd name="connsiteX9" fmla="*/ 32559 w 1133716"/>
              <a:gd name="connsiteY9" fmla="*/ 1127635 h 1127635"/>
              <a:gd name="connsiteX0" fmla="*/ 11229 w 1058356"/>
              <a:gd name="connsiteY0" fmla="*/ 1083195 h 1127635"/>
              <a:gd name="connsiteX1" fmla="*/ 18542 w 1058356"/>
              <a:gd name="connsiteY1" fmla="*/ 705102 h 1127635"/>
              <a:gd name="connsiteX2" fmla="*/ 322510 w 1058356"/>
              <a:gd name="connsiteY2" fmla="*/ 236093 h 1127635"/>
              <a:gd name="connsiteX3" fmla="*/ 744234 w 1058356"/>
              <a:gd name="connsiteY3" fmla="*/ 315324 h 1127635"/>
              <a:gd name="connsiteX4" fmla="*/ 868643 w 1058356"/>
              <a:gd name="connsiteY4" fmla="*/ 153678 h 1127635"/>
              <a:gd name="connsiteX5" fmla="*/ 1058356 w 1058356"/>
              <a:gd name="connsiteY5" fmla="*/ 0 h 1127635"/>
              <a:gd name="connsiteX6" fmla="*/ 926987 w 1058356"/>
              <a:gd name="connsiteY6" fmla="*/ 567720 h 1127635"/>
              <a:gd name="connsiteX7" fmla="*/ 366636 w 1058356"/>
              <a:gd name="connsiteY7" fmla="*/ 533008 h 1127635"/>
              <a:gd name="connsiteX8" fmla="*/ 277834 w 1058356"/>
              <a:gd name="connsiteY8" fmla="*/ 642219 h 1127635"/>
              <a:gd name="connsiteX9" fmla="*/ 249946 w 1058356"/>
              <a:gd name="connsiteY9" fmla="*/ 934991 h 1127635"/>
              <a:gd name="connsiteX10" fmla="*/ 32559 w 1058356"/>
              <a:gd name="connsiteY10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6 w 1142317"/>
              <a:gd name="connsiteY8" fmla="*/ 533008 h 1127635"/>
              <a:gd name="connsiteX9" fmla="*/ 277834 w 1142317"/>
              <a:gd name="connsiteY9" fmla="*/ 64221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77834 w 1142319"/>
              <a:gd name="connsiteY9" fmla="*/ 64221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77834 w 1142317"/>
              <a:gd name="connsiteY9" fmla="*/ 64221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66692 w 1142319"/>
              <a:gd name="connsiteY9" fmla="*/ 68969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66692 w 1142317"/>
              <a:gd name="connsiteY9" fmla="*/ 68969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66692 w 1142319"/>
              <a:gd name="connsiteY9" fmla="*/ 68969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66692 w 1142317"/>
              <a:gd name="connsiteY9" fmla="*/ 68969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42317" h="1127635">
                <a:moveTo>
                  <a:pt x="11229" y="1083195"/>
                </a:moveTo>
                <a:cubicBezTo>
                  <a:pt x="37374" y="1047427"/>
                  <a:pt x="-30994" y="916991"/>
                  <a:pt x="18542" y="705102"/>
                </a:cubicBezTo>
                <a:cubicBezTo>
                  <a:pt x="87017" y="388578"/>
                  <a:pt x="201561" y="301056"/>
                  <a:pt x="322510" y="236093"/>
                </a:cubicBezTo>
                <a:cubicBezTo>
                  <a:pt x="443459" y="171130"/>
                  <a:pt x="673274" y="270160"/>
                  <a:pt x="744234" y="315324"/>
                </a:cubicBezTo>
                <a:cubicBezTo>
                  <a:pt x="860040" y="344175"/>
                  <a:pt x="945064" y="235612"/>
                  <a:pt x="868643" y="153678"/>
                </a:cubicBezTo>
                <a:cubicBezTo>
                  <a:pt x="1023748" y="15796"/>
                  <a:pt x="905770" y="117435"/>
                  <a:pt x="1058356" y="0"/>
                </a:cubicBezTo>
                <a:cubicBezTo>
                  <a:pt x="1083267" y="27796"/>
                  <a:pt x="1160345" y="183937"/>
                  <a:pt x="1138450" y="278557"/>
                </a:cubicBezTo>
                <a:cubicBezTo>
                  <a:pt x="1116555" y="373177"/>
                  <a:pt x="1035566" y="532294"/>
                  <a:pt x="926987" y="567720"/>
                </a:cubicBezTo>
                <a:cubicBezTo>
                  <a:pt x="768598" y="671723"/>
                  <a:pt x="496034" y="392995"/>
                  <a:pt x="366635" y="533008"/>
                </a:cubicBezTo>
                <a:cubicBezTo>
                  <a:pt x="326329" y="531447"/>
                  <a:pt x="293237" y="598839"/>
                  <a:pt x="266692" y="689699"/>
                </a:cubicBezTo>
                <a:cubicBezTo>
                  <a:pt x="235353" y="763754"/>
                  <a:pt x="229720" y="800811"/>
                  <a:pt x="249946" y="934991"/>
                </a:cubicBezTo>
                <a:lnTo>
                  <a:pt x="32559" y="112763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7BB4131-DAA2-46A7-BD2A-F7DE4ED42F57}"/>
              </a:ext>
            </a:extLst>
          </p:cNvPr>
          <p:cNvSpPr/>
          <p:nvPr/>
        </p:nvSpPr>
        <p:spPr>
          <a:xfrm rot="18535105">
            <a:off x="3934548" y="1578132"/>
            <a:ext cx="190826" cy="30922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39832 w 687236"/>
              <a:gd name="connsiteY0" fmla="*/ 455739 h 500179"/>
              <a:gd name="connsiteX1" fmla="*/ 43225 w 687236"/>
              <a:gd name="connsiteY1" fmla="*/ 269922 h 500179"/>
              <a:gd name="connsiteX2" fmla="*/ 487956 w 687236"/>
              <a:gd name="connsiteY2" fmla="*/ 9825 h 500179"/>
              <a:gd name="connsiteX3" fmla="*/ 678526 w 687236"/>
              <a:gd name="connsiteY3" fmla="*/ 76411 h 500179"/>
              <a:gd name="connsiteX4" fmla="*/ 653850 w 687236"/>
              <a:gd name="connsiteY4" fmla="*/ 204131 h 500179"/>
              <a:gd name="connsiteX5" fmla="*/ 513892 w 687236"/>
              <a:gd name="connsiteY5" fmla="*/ 251244 h 500179"/>
              <a:gd name="connsiteX6" fmla="*/ 354209 w 687236"/>
              <a:gd name="connsiteY6" fmla="*/ 250137 h 500179"/>
              <a:gd name="connsiteX7" fmla="*/ 278547 w 687236"/>
              <a:gd name="connsiteY7" fmla="*/ 307534 h 500179"/>
              <a:gd name="connsiteX8" fmla="*/ 61162 w 687236"/>
              <a:gd name="connsiteY8" fmla="*/ 500179 h 500179"/>
              <a:gd name="connsiteX0" fmla="*/ 32569 w 679975"/>
              <a:gd name="connsiteY0" fmla="*/ 455202 h 499642"/>
              <a:gd name="connsiteX1" fmla="*/ 45382 w 679975"/>
              <a:gd name="connsiteY1" fmla="*/ 261180 h 499642"/>
              <a:gd name="connsiteX2" fmla="*/ 480693 w 679975"/>
              <a:gd name="connsiteY2" fmla="*/ 9288 h 499642"/>
              <a:gd name="connsiteX3" fmla="*/ 671263 w 679975"/>
              <a:gd name="connsiteY3" fmla="*/ 75874 h 499642"/>
              <a:gd name="connsiteX4" fmla="*/ 646587 w 679975"/>
              <a:gd name="connsiteY4" fmla="*/ 203594 h 499642"/>
              <a:gd name="connsiteX5" fmla="*/ 506629 w 679975"/>
              <a:gd name="connsiteY5" fmla="*/ 250707 h 499642"/>
              <a:gd name="connsiteX6" fmla="*/ 346946 w 679975"/>
              <a:gd name="connsiteY6" fmla="*/ 249600 h 499642"/>
              <a:gd name="connsiteX7" fmla="*/ 271284 w 679975"/>
              <a:gd name="connsiteY7" fmla="*/ 306997 h 499642"/>
              <a:gd name="connsiteX8" fmla="*/ 53899 w 679975"/>
              <a:gd name="connsiteY8" fmla="*/ 499642 h 499642"/>
              <a:gd name="connsiteX0" fmla="*/ 58718 w 706123"/>
              <a:gd name="connsiteY0" fmla="*/ 451432 h 495872"/>
              <a:gd name="connsiteX1" fmla="*/ 38669 w 706123"/>
              <a:gd name="connsiteY1" fmla="*/ 197904 h 495872"/>
              <a:gd name="connsiteX2" fmla="*/ 506842 w 706123"/>
              <a:gd name="connsiteY2" fmla="*/ 5518 h 495872"/>
              <a:gd name="connsiteX3" fmla="*/ 697412 w 706123"/>
              <a:gd name="connsiteY3" fmla="*/ 72104 h 495872"/>
              <a:gd name="connsiteX4" fmla="*/ 672736 w 706123"/>
              <a:gd name="connsiteY4" fmla="*/ 199824 h 495872"/>
              <a:gd name="connsiteX5" fmla="*/ 532778 w 706123"/>
              <a:gd name="connsiteY5" fmla="*/ 246937 h 495872"/>
              <a:gd name="connsiteX6" fmla="*/ 373095 w 706123"/>
              <a:gd name="connsiteY6" fmla="*/ 245830 h 495872"/>
              <a:gd name="connsiteX7" fmla="*/ 297433 w 706123"/>
              <a:gd name="connsiteY7" fmla="*/ 303227 h 495872"/>
              <a:gd name="connsiteX8" fmla="*/ 80048 w 706123"/>
              <a:gd name="connsiteY8" fmla="*/ 495872 h 495872"/>
              <a:gd name="connsiteX0" fmla="*/ 58718 w 706123"/>
              <a:gd name="connsiteY0" fmla="*/ 439706 h 484146"/>
              <a:gd name="connsiteX1" fmla="*/ 38669 w 706123"/>
              <a:gd name="connsiteY1" fmla="*/ 186178 h 484146"/>
              <a:gd name="connsiteX2" fmla="*/ 116055 w 706123"/>
              <a:gd name="connsiteY2" fmla="*/ 6917 h 484146"/>
              <a:gd name="connsiteX3" fmla="*/ 697412 w 706123"/>
              <a:gd name="connsiteY3" fmla="*/ 60378 h 484146"/>
              <a:gd name="connsiteX4" fmla="*/ 672736 w 706123"/>
              <a:gd name="connsiteY4" fmla="*/ 188098 h 484146"/>
              <a:gd name="connsiteX5" fmla="*/ 532778 w 706123"/>
              <a:gd name="connsiteY5" fmla="*/ 235211 h 484146"/>
              <a:gd name="connsiteX6" fmla="*/ 373095 w 706123"/>
              <a:gd name="connsiteY6" fmla="*/ 234104 h 484146"/>
              <a:gd name="connsiteX7" fmla="*/ 297433 w 706123"/>
              <a:gd name="connsiteY7" fmla="*/ 291501 h 484146"/>
              <a:gd name="connsiteX8" fmla="*/ 80048 w 706123"/>
              <a:gd name="connsiteY8" fmla="*/ 484146 h 484146"/>
              <a:gd name="connsiteX0" fmla="*/ 58718 w 674909"/>
              <a:gd name="connsiteY0" fmla="*/ 591613 h 636053"/>
              <a:gd name="connsiteX1" fmla="*/ 38669 w 674909"/>
              <a:gd name="connsiteY1" fmla="*/ 338085 h 636053"/>
              <a:gd name="connsiteX2" fmla="*/ 116055 w 674909"/>
              <a:gd name="connsiteY2" fmla="*/ 158824 h 636053"/>
              <a:gd name="connsiteX3" fmla="*/ 381806 w 674909"/>
              <a:gd name="connsiteY3" fmla="*/ 8816 h 636053"/>
              <a:gd name="connsiteX4" fmla="*/ 672736 w 674909"/>
              <a:gd name="connsiteY4" fmla="*/ 340005 h 636053"/>
              <a:gd name="connsiteX5" fmla="*/ 532778 w 674909"/>
              <a:gd name="connsiteY5" fmla="*/ 387118 h 636053"/>
              <a:gd name="connsiteX6" fmla="*/ 373095 w 674909"/>
              <a:gd name="connsiteY6" fmla="*/ 386011 h 636053"/>
              <a:gd name="connsiteX7" fmla="*/ 297433 w 674909"/>
              <a:gd name="connsiteY7" fmla="*/ 443408 h 636053"/>
              <a:gd name="connsiteX8" fmla="*/ 80048 w 674909"/>
              <a:gd name="connsiteY8" fmla="*/ 636053 h 636053"/>
              <a:gd name="connsiteX0" fmla="*/ 58718 w 537721"/>
              <a:gd name="connsiteY0" fmla="*/ 591613 h 636053"/>
              <a:gd name="connsiteX1" fmla="*/ 38669 w 537721"/>
              <a:gd name="connsiteY1" fmla="*/ 338085 h 636053"/>
              <a:gd name="connsiteX2" fmla="*/ 116055 w 537721"/>
              <a:gd name="connsiteY2" fmla="*/ 158824 h 636053"/>
              <a:gd name="connsiteX3" fmla="*/ 381806 w 537721"/>
              <a:gd name="connsiteY3" fmla="*/ 8816 h 636053"/>
              <a:gd name="connsiteX4" fmla="*/ 348707 w 537721"/>
              <a:gd name="connsiteY4" fmla="*/ 156467 h 636053"/>
              <a:gd name="connsiteX5" fmla="*/ 532778 w 537721"/>
              <a:gd name="connsiteY5" fmla="*/ 387118 h 636053"/>
              <a:gd name="connsiteX6" fmla="*/ 373095 w 537721"/>
              <a:gd name="connsiteY6" fmla="*/ 386011 h 636053"/>
              <a:gd name="connsiteX7" fmla="*/ 297433 w 537721"/>
              <a:gd name="connsiteY7" fmla="*/ 443408 h 636053"/>
              <a:gd name="connsiteX8" fmla="*/ 80048 w 537721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373095 w 388817"/>
              <a:gd name="connsiteY6" fmla="*/ 386011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1497540"/>
              <a:gd name="connsiteY0" fmla="*/ 591613 h 722028"/>
              <a:gd name="connsiteX1" fmla="*/ 38669 w 1497540"/>
              <a:gd name="connsiteY1" fmla="*/ 338085 h 722028"/>
              <a:gd name="connsiteX2" fmla="*/ 116055 w 1497540"/>
              <a:gd name="connsiteY2" fmla="*/ 158824 h 722028"/>
              <a:gd name="connsiteX3" fmla="*/ 381806 w 1497540"/>
              <a:gd name="connsiteY3" fmla="*/ 8816 h 722028"/>
              <a:gd name="connsiteX4" fmla="*/ 348707 w 1497540"/>
              <a:gd name="connsiteY4" fmla="*/ 156467 h 722028"/>
              <a:gd name="connsiteX5" fmla="*/ 1496389 w 1497540"/>
              <a:gd name="connsiteY5" fmla="*/ 718489 h 722028"/>
              <a:gd name="connsiteX6" fmla="*/ 284094 w 1497540"/>
              <a:gd name="connsiteY6" fmla="*/ 350237 h 722028"/>
              <a:gd name="connsiteX7" fmla="*/ 297433 w 1497540"/>
              <a:gd name="connsiteY7" fmla="*/ 443408 h 722028"/>
              <a:gd name="connsiteX8" fmla="*/ 80048 w 1497540"/>
              <a:gd name="connsiteY8" fmla="*/ 636053 h 722028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33657 w 363756"/>
              <a:gd name="connsiteY0" fmla="*/ 591613 h 636053"/>
              <a:gd name="connsiteX1" fmla="*/ 13608 w 363756"/>
              <a:gd name="connsiteY1" fmla="*/ 338085 h 636053"/>
              <a:gd name="connsiteX2" fmla="*/ 90994 w 363756"/>
              <a:gd name="connsiteY2" fmla="*/ 158824 h 636053"/>
              <a:gd name="connsiteX3" fmla="*/ 356745 w 363756"/>
              <a:gd name="connsiteY3" fmla="*/ 8816 h 636053"/>
              <a:gd name="connsiteX4" fmla="*/ 323646 w 363756"/>
              <a:gd name="connsiteY4" fmla="*/ 156467 h 636053"/>
              <a:gd name="connsiteX5" fmla="*/ 259033 w 363756"/>
              <a:gd name="connsiteY5" fmla="*/ 350237 h 636053"/>
              <a:gd name="connsiteX6" fmla="*/ 272372 w 363756"/>
              <a:gd name="connsiteY6" fmla="*/ 443408 h 636053"/>
              <a:gd name="connsiteX7" fmla="*/ 54987 w 363756"/>
              <a:gd name="connsiteY7" fmla="*/ 636053 h 636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3756" h="636053">
                <a:moveTo>
                  <a:pt x="33657" y="591613"/>
                </a:moveTo>
                <a:cubicBezTo>
                  <a:pt x="59802" y="555845"/>
                  <a:pt x="-33747" y="506106"/>
                  <a:pt x="13608" y="338085"/>
                </a:cubicBezTo>
                <a:cubicBezTo>
                  <a:pt x="-16555" y="279575"/>
                  <a:pt x="33805" y="213702"/>
                  <a:pt x="90994" y="158824"/>
                </a:cubicBezTo>
                <a:cubicBezTo>
                  <a:pt x="148184" y="103946"/>
                  <a:pt x="285785" y="-36348"/>
                  <a:pt x="356745" y="8816"/>
                </a:cubicBezTo>
                <a:cubicBezTo>
                  <a:pt x="375392" y="84547"/>
                  <a:pt x="354268" y="135612"/>
                  <a:pt x="323646" y="156467"/>
                </a:cubicBezTo>
                <a:cubicBezTo>
                  <a:pt x="307361" y="213371"/>
                  <a:pt x="201130" y="234402"/>
                  <a:pt x="259033" y="350237"/>
                </a:cubicBezTo>
                <a:cubicBezTo>
                  <a:pt x="234669" y="397227"/>
                  <a:pt x="325294" y="396585"/>
                  <a:pt x="272372" y="443408"/>
                </a:cubicBezTo>
                <a:lnTo>
                  <a:pt x="54987" y="636053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33274AD4-E6EA-46E7-BB57-6ACC157E8807}"/>
              </a:ext>
            </a:extLst>
          </p:cNvPr>
          <p:cNvSpPr/>
          <p:nvPr/>
        </p:nvSpPr>
        <p:spPr>
          <a:xfrm rot="18535105" flipH="1" flipV="1">
            <a:off x="4615414" y="1106858"/>
            <a:ext cx="686809" cy="728428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4 h 492684"/>
              <a:gd name="connsiteX1" fmla="*/ 51456 w 663849"/>
              <a:gd name="connsiteY1" fmla="*/ 138353 h 492684"/>
              <a:gd name="connsiteX2" fmla="*/ 464569 w 663849"/>
              <a:gd name="connsiteY2" fmla="*/ 2330 h 492684"/>
              <a:gd name="connsiteX3" fmla="*/ 655138 w 663849"/>
              <a:gd name="connsiteY3" fmla="*/ 68918 h 492684"/>
              <a:gd name="connsiteX4" fmla="*/ 630463 w 663849"/>
              <a:gd name="connsiteY4" fmla="*/ 196636 h 492684"/>
              <a:gd name="connsiteX5" fmla="*/ 490505 w 663849"/>
              <a:gd name="connsiteY5" fmla="*/ 243749 h 492684"/>
              <a:gd name="connsiteX6" fmla="*/ 330822 w 663849"/>
              <a:gd name="connsiteY6" fmla="*/ 242642 h 492684"/>
              <a:gd name="connsiteX7" fmla="*/ 255160 w 663849"/>
              <a:gd name="connsiteY7" fmla="*/ 300039 h 492684"/>
              <a:gd name="connsiteX8" fmla="*/ 37775 w 663849"/>
              <a:gd name="connsiteY8" fmla="*/ 492684 h 492684"/>
              <a:gd name="connsiteX0" fmla="*/ 16445 w 1325215"/>
              <a:gd name="connsiteY0" fmla="*/ 1301464 h 1345904"/>
              <a:gd name="connsiteX1" fmla="*/ 51456 w 1325215"/>
              <a:gd name="connsiteY1" fmla="*/ 991573 h 1345904"/>
              <a:gd name="connsiteX2" fmla="*/ 464569 w 1325215"/>
              <a:gd name="connsiteY2" fmla="*/ 855550 h 1345904"/>
              <a:gd name="connsiteX3" fmla="*/ 1324839 w 1325215"/>
              <a:gd name="connsiteY3" fmla="*/ 1998 h 1345904"/>
              <a:gd name="connsiteX4" fmla="*/ 630463 w 1325215"/>
              <a:gd name="connsiteY4" fmla="*/ 1049856 h 1345904"/>
              <a:gd name="connsiteX5" fmla="*/ 490505 w 1325215"/>
              <a:gd name="connsiteY5" fmla="*/ 1096969 h 1345904"/>
              <a:gd name="connsiteX6" fmla="*/ 330822 w 1325215"/>
              <a:gd name="connsiteY6" fmla="*/ 1095862 h 1345904"/>
              <a:gd name="connsiteX7" fmla="*/ 255160 w 1325215"/>
              <a:gd name="connsiteY7" fmla="*/ 1153259 h 1345904"/>
              <a:gd name="connsiteX8" fmla="*/ 37775 w 1325215"/>
              <a:gd name="connsiteY8" fmla="*/ 1345904 h 1345904"/>
              <a:gd name="connsiteX0" fmla="*/ 16445 w 1326128"/>
              <a:gd name="connsiteY0" fmla="*/ 1301464 h 1345904"/>
              <a:gd name="connsiteX1" fmla="*/ 51456 w 1326128"/>
              <a:gd name="connsiteY1" fmla="*/ 991573 h 1345904"/>
              <a:gd name="connsiteX2" fmla="*/ 464569 w 1326128"/>
              <a:gd name="connsiteY2" fmla="*/ 855550 h 1345904"/>
              <a:gd name="connsiteX3" fmla="*/ 1324839 w 1326128"/>
              <a:gd name="connsiteY3" fmla="*/ 1998 h 1345904"/>
              <a:gd name="connsiteX4" fmla="*/ 1123581 w 1326128"/>
              <a:gd name="connsiteY4" fmla="*/ 260607 h 1345904"/>
              <a:gd name="connsiteX5" fmla="*/ 490505 w 1326128"/>
              <a:gd name="connsiteY5" fmla="*/ 1096969 h 1345904"/>
              <a:gd name="connsiteX6" fmla="*/ 330822 w 1326128"/>
              <a:gd name="connsiteY6" fmla="*/ 1095862 h 1345904"/>
              <a:gd name="connsiteX7" fmla="*/ 255160 w 1326128"/>
              <a:gd name="connsiteY7" fmla="*/ 1153259 h 1345904"/>
              <a:gd name="connsiteX8" fmla="*/ 37775 w 1326128"/>
              <a:gd name="connsiteY8" fmla="*/ 1345904 h 1345904"/>
              <a:gd name="connsiteX0" fmla="*/ 16445 w 1329239"/>
              <a:gd name="connsiteY0" fmla="*/ 1301464 h 1345904"/>
              <a:gd name="connsiteX1" fmla="*/ 51456 w 1329239"/>
              <a:gd name="connsiteY1" fmla="*/ 991573 h 1345904"/>
              <a:gd name="connsiteX2" fmla="*/ 464569 w 1329239"/>
              <a:gd name="connsiteY2" fmla="*/ 855550 h 1345904"/>
              <a:gd name="connsiteX3" fmla="*/ 1324839 w 1329239"/>
              <a:gd name="connsiteY3" fmla="*/ 1998 h 1345904"/>
              <a:gd name="connsiteX4" fmla="*/ 1123581 w 1329239"/>
              <a:gd name="connsiteY4" fmla="*/ 260607 h 1345904"/>
              <a:gd name="connsiteX5" fmla="*/ 490505 w 1329239"/>
              <a:gd name="connsiteY5" fmla="*/ 1096969 h 1345904"/>
              <a:gd name="connsiteX6" fmla="*/ 330822 w 1329239"/>
              <a:gd name="connsiteY6" fmla="*/ 1095862 h 1345904"/>
              <a:gd name="connsiteX7" fmla="*/ 255160 w 1329239"/>
              <a:gd name="connsiteY7" fmla="*/ 1153259 h 1345904"/>
              <a:gd name="connsiteX8" fmla="*/ 37775 w 1329239"/>
              <a:gd name="connsiteY8" fmla="*/ 1345904 h 1345904"/>
              <a:gd name="connsiteX0" fmla="*/ 16445 w 1334764"/>
              <a:gd name="connsiteY0" fmla="*/ 1272998 h 1317438"/>
              <a:gd name="connsiteX1" fmla="*/ 51456 w 1334764"/>
              <a:gd name="connsiteY1" fmla="*/ 963107 h 1317438"/>
              <a:gd name="connsiteX2" fmla="*/ 464569 w 1334764"/>
              <a:gd name="connsiteY2" fmla="*/ 827084 h 1317438"/>
              <a:gd name="connsiteX3" fmla="*/ 1330705 w 1334764"/>
              <a:gd name="connsiteY3" fmla="*/ 2062 h 1317438"/>
              <a:gd name="connsiteX4" fmla="*/ 1123581 w 1334764"/>
              <a:gd name="connsiteY4" fmla="*/ 232141 h 1317438"/>
              <a:gd name="connsiteX5" fmla="*/ 490505 w 1334764"/>
              <a:gd name="connsiteY5" fmla="*/ 1068503 h 1317438"/>
              <a:gd name="connsiteX6" fmla="*/ 330822 w 1334764"/>
              <a:gd name="connsiteY6" fmla="*/ 1067396 h 1317438"/>
              <a:gd name="connsiteX7" fmla="*/ 255160 w 1334764"/>
              <a:gd name="connsiteY7" fmla="*/ 1124793 h 1317438"/>
              <a:gd name="connsiteX8" fmla="*/ 37775 w 1334764"/>
              <a:gd name="connsiteY8" fmla="*/ 1317438 h 1317438"/>
              <a:gd name="connsiteX0" fmla="*/ 16445 w 1330705"/>
              <a:gd name="connsiteY0" fmla="*/ 1272998 h 1317438"/>
              <a:gd name="connsiteX1" fmla="*/ 51456 w 1330705"/>
              <a:gd name="connsiteY1" fmla="*/ 963107 h 1317438"/>
              <a:gd name="connsiteX2" fmla="*/ 464569 w 1330705"/>
              <a:gd name="connsiteY2" fmla="*/ 827084 h 1317438"/>
              <a:gd name="connsiteX3" fmla="*/ 1330705 w 1330705"/>
              <a:gd name="connsiteY3" fmla="*/ 2062 h 1317438"/>
              <a:gd name="connsiteX4" fmla="*/ 1123581 w 1330705"/>
              <a:gd name="connsiteY4" fmla="*/ 232141 h 1317438"/>
              <a:gd name="connsiteX5" fmla="*/ 490505 w 1330705"/>
              <a:gd name="connsiteY5" fmla="*/ 1068503 h 1317438"/>
              <a:gd name="connsiteX6" fmla="*/ 330822 w 1330705"/>
              <a:gd name="connsiteY6" fmla="*/ 1067396 h 1317438"/>
              <a:gd name="connsiteX7" fmla="*/ 255160 w 1330705"/>
              <a:gd name="connsiteY7" fmla="*/ 1124793 h 1317438"/>
              <a:gd name="connsiteX8" fmla="*/ 37775 w 1330705"/>
              <a:gd name="connsiteY8" fmla="*/ 1317438 h 1317438"/>
              <a:gd name="connsiteX0" fmla="*/ 16445 w 1338497"/>
              <a:gd name="connsiteY0" fmla="*/ 1242002 h 1286442"/>
              <a:gd name="connsiteX1" fmla="*/ 51456 w 1338497"/>
              <a:gd name="connsiteY1" fmla="*/ 932111 h 1286442"/>
              <a:gd name="connsiteX2" fmla="*/ 464569 w 1338497"/>
              <a:gd name="connsiteY2" fmla="*/ 796088 h 1286442"/>
              <a:gd name="connsiteX3" fmla="*/ 1338496 w 1338497"/>
              <a:gd name="connsiteY3" fmla="*/ 2137 h 1286442"/>
              <a:gd name="connsiteX4" fmla="*/ 1123581 w 1338497"/>
              <a:gd name="connsiteY4" fmla="*/ 201145 h 1286442"/>
              <a:gd name="connsiteX5" fmla="*/ 490505 w 1338497"/>
              <a:gd name="connsiteY5" fmla="*/ 1037507 h 1286442"/>
              <a:gd name="connsiteX6" fmla="*/ 330822 w 1338497"/>
              <a:gd name="connsiteY6" fmla="*/ 1036400 h 1286442"/>
              <a:gd name="connsiteX7" fmla="*/ 255160 w 1338497"/>
              <a:gd name="connsiteY7" fmla="*/ 1093797 h 1286442"/>
              <a:gd name="connsiteX8" fmla="*/ 37775 w 1338497"/>
              <a:gd name="connsiteY8" fmla="*/ 1286442 h 1286442"/>
              <a:gd name="connsiteX0" fmla="*/ 16445 w 1338495"/>
              <a:gd name="connsiteY0" fmla="*/ 1242002 h 1286442"/>
              <a:gd name="connsiteX1" fmla="*/ 51456 w 1338495"/>
              <a:gd name="connsiteY1" fmla="*/ 932111 h 1286442"/>
              <a:gd name="connsiteX2" fmla="*/ 464569 w 1338495"/>
              <a:gd name="connsiteY2" fmla="*/ 796088 h 1286442"/>
              <a:gd name="connsiteX3" fmla="*/ 1338496 w 1338495"/>
              <a:gd name="connsiteY3" fmla="*/ 2137 h 1286442"/>
              <a:gd name="connsiteX4" fmla="*/ 1123581 w 1338495"/>
              <a:gd name="connsiteY4" fmla="*/ 201145 h 1286442"/>
              <a:gd name="connsiteX5" fmla="*/ 490505 w 1338495"/>
              <a:gd name="connsiteY5" fmla="*/ 1037507 h 1286442"/>
              <a:gd name="connsiteX6" fmla="*/ 330822 w 1338495"/>
              <a:gd name="connsiteY6" fmla="*/ 1036400 h 1286442"/>
              <a:gd name="connsiteX7" fmla="*/ 255160 w 1338495"/>
              <a:gd name="connsiteY7" fmla="*/ 1093797 h 1286442"/>
              <a:gd name="connsiteX8" fmla="*/ 37775 w 1338495"/>
              <a:gd name="connsiteY8" fmla="*/ 1286442 h 1286442"/>
              <a:gd name="connsiteX0" fmla="*/ 16445 w 1338497"/>
              <a:gd name="connsiteY0" fmla="*/ 1330885 h 1375325"/>
              <a:gd name="connsiteX1" fmla="*/ 51456 w 1338497"/>
              <a:gd name="connsiteY1" fmla="*/ 1020994 h 1375325"/>
              <a:gd name="connsiteX2" fmla="*/ 898713 w 1338497"/>
              <a:gd name="connsiteY2" fmla="*/ 75097 h 1375325"/>
              <a:gd name="connsiteX3" fmla="*/ 1338496 w 1338497"/>
              <a:gd name="connsiteY3" fmla="*/ 91020 h 1375325"/>
              <a:gd name="connsiteX4" fmla="*/ 1123581 w 1338497"/>
              <a:gd name="connsiteY4" fmla="*/ 290028 h 1375325"/>
              <a:gd name="connsiteX5" fmla="*/ 490505 w 1338497"/>
              <a:gd name="connsiteY5" fmla="*/ 1126390 h 1375325"/>
              <a:gd name="connsiteX6" fmla="*/ 330822 w 1338497"/>
              <a:gd name="connsiteY6" fmla="*/ 1125283 h 1375325"/>
              <a:gd name="connsiteX7" fmla="*/ 255160 w 1338497"/>
              <a:gd name="connsiteY7" fmla="*/ 1182680 h 1375325"/>
              <a:gd name="connsiteX8" fmla="*/ 37775 w 1338497"/>
              <a:gd name="connsiteY8" fmla="*/ 1375325 h 1375325"/>
              <a:gd name="connsiteX0" fmla="*/ 1 w 1322051"/>
              <a:gd name="connsiteY0" fmla="*/ 1300173 h 1344613"/>
              <a:gd name="connsiteX1" fmla="*/ 281711 w 1322051"/>
              <a:gd name="connsiteY1" fmla="*/ 572450 h 1344613"/>
              <a:gd name="connsiteX2" fmla="*/ 882269 w 1322051"/>
              <a:gd name="connsiteY2" fmla="*/ 44385 h 1344613"/>
              <a:gd name="connsiteX3" fmla="*/ 1322052 w 1322051"/>
              <a:gd name="connsiteY3" fmla="*/ 60308 h 1344613"/>
              <a:gd name="connsiteX4" fmla="*/ 1107137 w 1322051"/>
              <a:gd name="connsiteY4" fmla="*/ 259316 h 1344613"/>
              <a:gd name="connsiteX5" fmla="*/ 474061 w 1322051"/>
              <a:gd name="connsiteY5" fmla="*/ 1095678 h 1344613"/>
              <a:gd name="connsiteX6" fmla="*/ 314378 w 1322051"/>
              <a:gd name="connsiteY6" fmla="*/ 1094571 h 1344613"/>
              <a:gd name="connsiteX7" fmla="*/ 238716 w 1322051"/>
              <a:gd name="connsiteY7" fmla="*/ 1151968 h 1344613"/>
              <a:gd name="connsiteX8" fmla="*/ 21331 w 1322051"/>
              <a:gd name="connsiteY8" fmla="*/ 1344613 h 1344613"/>
              <a:gd name="connsiteX0" fmla="*/ 5159 w 1327211"/>
              <a:gd name="connsiteY0" fmla="*/ 1300173 h 1344613"/>
              <a:gd name="connsiteX1" fmla="*/ 286869 w 1327211"/>
              <a:gd name="connsiteY1" fmla="*/ 572450 h 1344613"/>
              <a:gd name="connsiteX2" fmla="*/ 887427 w 1327211"/>
              <a:gd name="connsiteY2" fmla="*/ 44385 h 1344613"/>
              <a:gd name="connsiteX3" fmla="*/ 1327210 w 1327211"/>
              <a:gd name="connsiteY3" fmla="*/ 60308 h 1344613"/>
              <a:gd name="connsiteX4" fmla="*/ 1112295 w 1327211"/>
              <a:gd name="connsiteY4" fmla="*/ 259316 h 1344613"/>
              <a:gd name="connsiteX5" fmla="*/ 479219 w 1327211"/>
              <a:gd name="connsiteY5" fmla="*/ 1095678 h 1344613"/>
              <a:gd name="connsiteX6" fmla="*/ 319536 w 1327211"/>
              <a:gd name="connsiteY6" fmla="*/ 1094571 h 1344613"/>
              <a:gd name="connsiteX7" fmla="*/ 243874 w 1327211"/>
              <a:gd name="connsiteY7" fmla="*/ 1151968 h 1344613"/>
              <a:gd name="connsiteX8" fmla="*/ 26489 w 1327211"/>
              <a:gd name="connsiteY8" fmla="*/ 1344613 h 1344613"/>
              <a:gd name="connsiteX0" fmla="*/ 4174 w 1326224"/>
              <a:gd name="connsiteY0" fmla="*/ 1300173 h 1344613"/>
              <a:gd name="connsiteX1" fmla="*/ 285884 w 1326224"/>
              <a:gd name="connsiteY1" fmla="*/ 572450 h 1344613"/>
              <a:gd name="connsiteX2" fmla="*/ 886442 w 1326224"/>
              <a:gd name="connsiteY2" fmla="*/ 44385 h 1344613"/>
              <a:gd name="connsiteX3" fmla="*/ 1326225 w 1326224"/>
              <a:gd name="connsiteY3" fmla="*/ 60308 h 1344613"/>
              <a:gd name="connsiteX4" fmla="*/ 1111310 w 1326224"/>
              <a:gd name="connsiteY4" fmla="*/ 259316 h 1344613"/>
              <a:gd name="connsiteX5" fmla="*/ 478234 w 1326224"/>
              <a:gd name="connsiteY5" fmla="*/ 1095678 h 1344613"/>
              <a:gd name="connsiteX6" fmla="*/ 318551 w 1326224"/>
              <a:gd name="connsiteY6" fmla="*/ 1094571 h 1344613"/>
              <a:gd name="connsiteX7" fmla="*/ 242889 w 1326224"/>
              <a:gd name="connsiteY7" fmla="*/ 1151968 h 1344613"/>
              <a:gd name="connsiteX8" fmla="*/ 25504 w 1326224"/>
              <a:gd name="connsiteY8" fmla="*/ 1344613 h 134461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478234 w 1326226"/>
              <a:gd name="connsiteY5" fmla="*/ 1095678 h 1472903"/>
              <a:gd name="connsiteX6" fmla="*/ 318551 w 1326226"/>
              <a:gd name="connsiteY6" fmla="*/ 1094571 h 1472903"/>
              <a:gd name="connsiteX7" fmla="*/ 242889 w 1326226"/>
              <a:gd name="connsiteY7" fmla="*/ 1151968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478234 w 1326224"/>
              <a:gd name="connsiteY5" fmla="*/ 1095678 h 1472903"/>
              <a:gd name="connsiteX6" fmla="*/ 318551 w 1326224"/>
              <a:gd name="connsiteY6" fmla="*/ 1094571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318551 w 1326226"/>
              <a:gd name="connsiteY6" fmla="*/ 1094571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851148 w 1326224"/>
              <a:gd name="connsiteY5" fmla="*/ 636445 h 1472903"/>
              <a:gd name="connsiteX6" fmla="*/ 318551 w 1326224"/>
              <a:gd name="connsiteY6" fmla="*/ 1094571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318551 w 1326226"/>
              <a:gd name="connsiteY6" fmla="*/ 1094571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851148 w 1326224"/>
              <a:gd name="connsiteY5" fmla="*/ 636445 h 1472903"/>
              <a:gd name="connsiteX6" fmla="*/ 411375 w 1326224"/>
              <a:gd name="connsiteY6" fmla="*/ 1081885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411375 w 1326226"/>
              <a:gd name="connsiteY6" fmla="*/ 1081885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851148 w 1326224"/>
              <a:gd name="connsiteY5" fmla="*/ 661854 h 1498312"/>
              <a:gd name="connsiteX6" fmla="*/ 411375 w 1326224"/>
              <a:gd name="connsiteY6" fmla="*/ 1107294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411375 w 1326226"/>
              <a:gd name="connsiteY6" fmla="*/ 1107294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676809 w 1326224"/>
              <a:gd name="connsiteY5" fmla="*/ 530611 h 1498312"/>
              <a:gd name="connsiteX6" fmla="*/ 411375 w 1326224"/>
              <a:gd name="connsiteY6" fmla="*/ 1107294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281589 w 1326226"/>
              <a:gd name="connsiteY6" fmla="*/ 1097206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676809 w 1326224"/>
              <a:gd name="connsiteY5" fmla="*/ 530611 h 1498312"/>
              <a:gd name="connsiteX6" fmla="*/ 281589 w 1326224"/>
              <a:gd name="connsiteY6" fmla="*/ 1097206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281589 w 1326226"/>
              <a:gd name="connsiteY6" fmla="*/ 1097206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26226" h="1498312">
                <a:moveTo>
                  <a:pt x="4174" y="1325582"/>
                </a:moveTo>
                <a:cubicBezTo>
                  <a:pt x="-32210" y="1108569"/>
                  <a:pt x="178322" y="721804"/>
                  <a:pt x="285884" y="597859"/>
                </a:cubicBezTo>
                <a:cubicBezTo>
                  <a:pt x="434920" y="446171"/>
                  <a:pt x="713052" y="155151"/>
                  <a:pt x="886442" y="69794"/>
                </a:cubicBezTo>
                <a:cubicBezTo>
                  <a:pt x="1059832" y="-15563"/>
                  <a:pt x="1212808" y="-36249"/>
                  <a:pt x="1326225" y="85717"/>
                </a:cubicBezTo>
                <a:cubicBezTo>
                  <a:pt x="1172795" y="225508"/>
                  <a:pt x="1295406" y="102494"/>
                  <a:pt x="1111310" y="284725"/>
                </a:cubicBezTo>
                <a:cubicBezTo>
                  <a:pt x="1074888" y="315406"/>
                  <a:pt x="1011004" y="223708"/>
                  <a:pt x="676809" y="530611"/>
                </a:cubicBezTo>
                <a:cubicBezTo>
                  <a:pt x="620534" y="601541"/>
                  <a:pt x="322233" y="926722"/>
                  <a:pt x="281589" y="1097206"/>
                </a:cubicBezTo>
                <a:cubicBezTo>
                  <a:pt x="235078" y="1239161"/>
                  <a:pt x="275691" y="1353509"/>
                  <a:pt x="222769" y="1400332"/>
                </a:cubicBezTo>
                <a:lnTo>
                  <a:pt x="71529" y="1498312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2FB8EFA-7392-4752-BEF7-F27D35C35D60}"/>
              </a:ext>
            </a:extLst>
          </p:cNvPr>
          <p:cNvSpPr/>
          <p:nvPr/>
        </p:nvSpPr>
        <p:spPr>
          <a:xfrm rot="3064895" flipV="1">
            <a:off x="4228596" y="480975"/>
            <a:ext cx="1453272" cy="1138840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4 h 492684"/>
              <a:gd name="connsiteX1" fmla="*/ 51456 w 663849"/>
              <a:gd name="connsiteY1" fmla="*/ 138353 h 492684"/>
              <a:gd name="connsiteX2" fmla="*/ 464569 w 663849"/>
              <a:gd name="connsiteY2" fmla="*/ 2330 h 492684"/>
              <a:gd name="connsiteX3" fmla="*/ 655138 w 663849"/>
              <a:gd name="connsiteY3" fmla="*/ 68918 h 492684"/>
              <a:gd name="connsiteX4" fmla="*/ 630463 w 663849"/>
              <a:gd name="connsiteY4" fmla="*/ 196636 h 492684"/>
              <a:gd name="connsiteX5" fmla="*/ 490505 w 663849"/>
              <a:gd name="connsiteY5" fmla="*/ 243749 h 492684"/>
              <a:gd name="connsiteX6" fmla="*/ 330822 w 663849"/>
              <a:gd name="connsiteY6" fmla="*/ 242642 h 492684"/>
              <a:gd name="connsiteX7" fmla="*/ 255160 w 663849"/>
              <a:gd name="connsiteY7" fmla="*/ 300039 h 492684"/>
              <a:gd name="connsiteX8" fmla="*/ 37775 w 663849"/>
              <a:gd name="connsiteY8" fmla="*/ 492684 h 492684"/>
              <a:gd name="connsiteX0" fmla="*/ 16445 w 1325215"/>
              <a:gd name="connsiteY0" fmla="*/ 1301464 h 1345904"/>
              <a:gd name="connsiteX1" fmla="*/ 51456 w 1325215"/>
              <a:gd name="connsiteY1" fmla="*/ 991573 h 1345904"/>
              <a:gd name="connsiteX2" fmla="*/ 464569 w 1325215"/>
              <a:gd name="connsiteY2" fmla="*/ 855550 h 1345904"/>
              <a:gd name="connsiteX3" fmla="*/ 1324839 w 1325215"/>
              <a:gd name="connsiteY3" fmla="*/ 1998 h 1345904"/>
              <a:gd name="connsiteX4" fmla="*/ 630463 w 1325215"/>
              <a:gd name="connsiteY4" fmla="*/ 1049856 h 1345904"/>
              <a:gd name="connsiteX5" fmla="*/ 490505 w 1325215"/>
              <a:gd name="connsiteY5" fmla="*/ 1096969 h 1345904"/>
              <a:gd name="connsiteX6" fmla="*/ 330822 w 1325215"/>
              <a:gd name="connsiteY6" fmla="*/ 1095862 h 1345904"/>
              <a:gd name="connsiteX7" fmla="*/ 255160 w 1325215"/>
              <a:gd name="connsiteY7" fmla="*/ 1153259 h 1345904"/>
              <a:gd name="connsiteX8" fmla="*/ 37775 w 1325215"/>
              <a:gd name="connsiteY8" fmla="*/ 1345904 h 1345904"/>
              <a:gd name="connsiteX0" fmla="*/ 16445 w 1326128"/>
              <a:gd name="connsiteY0" fmla="*/ 1301464 h 1345904"/>
              <a:gd name="connsiteX1" fmla="*/ 51456 w 1326128"/>
              <a:gd name="connsiteY1" fmla="*/ 991573 h 1345904"/>
              <a:gd name="connsiteX2" fmla="*/ 464569 w 1326128"/>
              <a:gd name="connsiteY2" fmla="*/ 855550 h 1345904"/>
              <a:gd name="connsiteX3" fmla="*/ 1324839 w 1326128"/>
              <a:gd name="connsiteY3" fmla="*/ 1998 h 1345904"/>
              <a:gd name="connsiteX4" fmla="*/ 1123581 w 1326128"/>
              <a:gd name="connsiteY4" fmla="*/ 260607 h 1345904"/>
              <a:gd name="connsiteX5" fmla="*/ 490505 w 1326128"/>
              <a:gd name="connsiteY5" fmla="*/ 1096969 h 1345904"/>
              <a:gd name="connsiteX6" fmla="*/ 330822 w 1326128"/>
              <a:gd name="connsiteY6" fmla="*/ 1095862 h 1345904"/>
              <a:gd name="connsiteX7" fmla="*/ 255160 w 1326128"/>
              <a:gd name="connsiteY7" fmla="*/ 1153259 h 1345904"/>
              <a:gd name="connsiteX8" fmla="*/ 37775 w 1326128"/>
              <a:gd name="connsiteY8" fmla="*/ 1345904 h 1345904"/>
              <a:gd name="connsiteX0" fmla="*/ 16445 w 1329239"/>
              <a:gd name="connsiteY0" fmla="*/ 1301464 h 1345904"/>
              <a:gd name="connsiteX1" fmla="*/ 51456 w 1329239"/>
              <a:gd name="connsiteY1" fmla="*/ 991573 h 1345904"/>
              <a:gd name="connsiteX2" fmla="*/ 464569 w 1329239"/>
              <a:gd name="connsiteY2" fmla="*/ 855550 h 1345904"/>
              <a:gd name="connsiteX3" fmla="*/ 1324839 w 1329239"/>
              <a:gd name="connsiteY3" fmla="*/ 1998 h 1345904"/>
              <a:gd name="connsiteX4" fmla="*/ 1123581 w 1329239"/>
              <a:gd name="connsiteY4" fmla="*/ 260607 h 1345904"/>
              <a:gd name="connsiteX5" fmla="*/ 490505 w 1329239"/>
              <a:gd name="connsiteY5" fmla="*/ 1096969 h 1345904"/>
              <a:gd name="connsiteX6" fmla="*/ 330822 w 1329239"/>
              <a:gd name="connsiteY6" fmla="*/ 1095862 h 1345904"/>
              <a:gd name="connsiteX7" fmla="*/ 255160 w 1329239"/>
              <a:gd name="connsiteY7" fmla="*/ 1153259 h 1345904"/>
              <a:gd name="connsiteX8" fmla="*/ 37775 w 1329239"/>
              <a:gd name="connsiteY8" fmla="*/ 1345904 h 1345904"/>
              <a:gd name="connsiteX0" fmla="*/ 16445 w 1334764"/>
              <a:gd name="connsiteY0" fmla="*/ 1272998 h 1317438"/>
              <a:gd name="connsiteX1" fmla="*/ 51456 w 1334764"/>
              <a:gd name="connsiteY1" fmla="*/ 963107 h 1317438"/>
              <a:gd name="connsiteX2" fmla="*/ 464569 w 1334764"/>
              <a:gd name="connsiteY2" fmla="*/ 827084 h 1317438"/>
              <a:gd name="connsiteX3" fmla="*/ 1330705 w 1334764"/>
              <a:gd name="connsiteY3" fmla="*/ 2062 h 1317438"/>
              <a:gd name="connsiteX4" fmla="*/ 1123581 w 1334764"/>
              <a:gd name="connsiteY4" fmla="*/ 232141 h 1317438"/>
              <a:gd name="connsiteX5" fmla="*/ 490505 w 1334764"/>
              <a:gd name="connsiteY5" fmla="*/ 1068503 h 1317438"/>
              <a:gd name="connsiteX6" fmla="*/ 330822 w 1334764"/>
              <a:gd name="connsiteY6" fmla="*/ 1067396 h 1317438"/>
              <a:gd name="connsiteX7" fmla="*/ 255160 w 1334764"/>
              <a:gd name="connsiteY7" fmla="*/ 1124793 h 1317438"/>
              <a:gd name="connsiteX8" fmla="*/ 37775 w 1334764"/>
              <a:gd name="connsiteY8" fmla="*/ 1317438 h 1317438"/>
              <a:gd name="connsiteX0" fmla="*/ 16445 w 1330705"/>
              <a:gd name="connsiteY0" fmla="*/ 1272998 h 1317438"/>
              <a:gd name="connsiteX1" fmla="*/ 51456 w 1330705"/>
              <a:gd name="connsiteY1" fmla="*/ 963107 h 1317438"/>
              <a:gd name="connsiteX2" fmla="*/ 464569 w 1330705"/>
              <a:gd name="connsiteY2" fmla="*/ 827084 h 1317438"/>
              <a:gd name="connsiteX3" fmla="*/ 1330705 w 1330705"/>
              <a:gd name="connsiteY3" fmla="*/ 2062 h 1317438"/>
              <a:gd name="connsiteX4" fmla="*/ 1123581 w 1330705"/>
              <a:gd name="connsiteY4" fmla="*/ 232141 h 1317438"/>
              <a:gd name="connsiteX5" fmla="*/ 490505 w 1330705"/>
              <a:gd name="connsiteY5" fmla="*/ 1068503 h 1317438"/>
              <a:gd name="connsiteX6" fmla="*/ 330822 w 1330705"/>
              <a:gd name="connsiteY6" fmla="*/ 1067396 h 1317438"/>
              <a:gd name="connsiteX7" fmla="*/ 255160 w 1330705"/>
              <a:gd name="connsiteY7" fmla="*/ 1124793 h 1317438"/>
              <a:gd name="connsiteX8" fmla="*/ 37775 w 1330705"/>
              <a:gd name="connsiteY8" fmla="*/ 1317438 h 1317438"/>
              <a:gd name="connsiteX0" fmla="*/ 16445 w 1338497"/>
              <a:gd name="connsiteY0" fmla="*/ 1242002 h 1286442"/>
              <a:gd name="connsiteX1" fmla="*/ 51456 w 1338497"/>
              <a:gd name="connsiteY1" fmla="*/ 932111 h 1286442"/>
              <a:gd name="connsiteX2" fmla="*/ 464569 w 1338497"/>
              <a:gd name="connsiteY2" fmla="*/ 796088 h 1286442"/>
              <a:gd name="connsiteX3" fmla="*/ 1338496 w 1338497"/>
              <a:gd name="connsiteY3" fmla="*/ 2137 h 1286442"/>
              <a:gd name="connsiteX4" fmla="*/ 1123581 w 1338497"/>
              <a:gd name="connsiteY4" fmla="*/ 201145 h 1286442"/>
              <a:gd name="connsiteX5" fmla="*/ 490505 w 1338497"/>
              <a:gd name="connsiteY5" fmla="*/ 1037507 h 1286442"/>
              <a:gd name="connsiteX6" fmla="*/ 330822 w 1338497"/>
              <a:gd name="connsiteY6" fmla="*/ 1036400 h 1286442"/>
              <a:gd name="connsiteX7" fmla="*/ 255160 w 1338497"/>
              <a:gd name="connsiteY7" fmla="*/ 1093797 h 1286442"/>
              <a:gd name="connsiteX8" fmla="*/ 37775 w 1338497"/>
              <a:gd name="connsiteY8" fmla="*/ 1286442 h 1286442"/>
              <a:gd name="connsiteX0" fmla="*/ 16445 w 1338495"/>
              <a:gd name="connsiteY0" fmla="*/ 1242002 h 1286442"/>
              <a:gd name="connsiteX1" fmla="*/ 51456 w 1338495"/>
              <a:gd name="connsiteY1" fmla="*/ 932111 h 1286442"/>
              <a:gd name="connsiteX2" fmla="*/ 464569 w 1338495"/>
              <a:gd name="connsiteY2" fmla="*/ 796088 h 1286442"/>
              <a:gd name="connsiteX3" fmla="*/ 1338496 w 1338495"/>
              <a:gd name="connsiteY3" fmla="*/ 2137 h 1286442"/>
              <a:gd name="connsiteX4" fmla="*/ 1123581 w 1338495"/>
              <a:gd name="connsiteY4" fmla="*/ 201145 h 1286442"/>
              <a:gd name="connsiteX5" fmla="*/ 490505 w 1338495"/>
              <a:gd name="connsiteY5" fmla="*/ 1037507 h 1286442"/>
              <a:gd name="connsiteX6" fmla="*/ 330822 w 1338495"/>
              <a:gd name="connsiteY6" fmla="*/ 1036400 h 1286442"/>
              <a:gd name="connsiteX7" fmla="*/ 255160 w 1338495"/>
              <a:gd name="connsiteY7" fmla="*/ 1093797 h 1286442"/>
              <a:gd name="connsiteX8" fmla="*/ 37775 w 1338495"/>
              <a:gd name="connsiteY8" fmla="*/ 1286442 h 1286442"/>
              <a:gd name="connsiteX0" fmla="*/ 16445 w 1338497"/>
              <a:gd name="connsiteY0" fmla="*/ 1330885 h 1375325"/>
              <a:gd name="connsiteX1" fmla="*/ 51456 w 1338497"/>
              <a:gd name="connsiteY1" fmla="*/ 1020994 h 1375325"/>
              <a:gd name="connsiteX2" fmla="*/ 898713 w 1338497"/>
              <a:gd name="connsiteY2" fmla="*/ 75097 h 1375325"/>
              <a:gd name="connsiteX3" fmla="*/ 1338496 w 1338497"/>
              <a:gd name="connsiteY3" fmla="*/ 91020 h 1375325"/>
              <a:gd name="connsiteX4" fmla="*/ 1123581 w 1338497"/>
              <a:gd name="connsiteY4" fmla="*/ 290028 h 1375325"/>
              <a:gd name="connsiteX5" fmla="*/ 490505 w 1338497"/>
              <a:gd name="connsiteY5" fmla="*/ 1126390 h 1375325"/>
              <a:gd name="connsiteX6" fmla="*/ 330822 w 1338497"/>
              <a:gd name="connsiteY6" fmla="*/ 1125283 h 1375325"/>
              <a:gd name="connsiteX7" fmla="*/ 255160 w 1338497"/>
              <a:gd name="connsiteY7" fmla="*/ 1182680 h 1375325"/>
              <a:gd name="connsiteX8" fmla="*/ 37775 w 1338497"/>
              <a:gd name="connsiteY8" fmla="*/ 1375325 h 1375325"/>
              <a:gd name="connsiteX0" fmla="*/ 1 w 1322051"/>
              <a:gd name="connsiteY0" fmla="*/ 1300173 h 1344613"/>
              <a:gd name="connsiteX1" fmla="*/ 281711 w 1322051"/>
              <a:gd name="connsiteY1" fmla="*/ 572450 h 1344613"/>
              <a:gd name="connsiteX2" fmla="*/ 882269 w 1322051"/>
              <a:gd name="connsiteY2" fmla="*/ 44385 h 1344613"/>
              <a:gd name="connsiteX3" fmla="*/ 1322052 w 1322051"/>
              <a:gd name="connsiteY3" fmla="*/ 60308 h 1344613"/>
              <a:gd name="connsiteX4" fmla="*/ 1107137 w 1322051"/>
              <a:gd name="connsiteY4" fmla="*/ 259316 h 1344613"/>
              <a:gd name="connsiteX5" fmla="*/ 474061 w 1322051"/>
              <a:gd name="connsiteY5" fmla="*/ 1095678 h 1344613"/>
              <a:gd name="connsiteX6" fmla="*/ 314378 w 1322051"/>
              <a:gd name="connsiteY6" fmla="*/ 1094571 h 1344613"/>
              <a:gd name="connsiteX7" fmla="*/ 238716 w 1322051"/>
              <a:gd name="connsiteY7" fmla="*/ 1151968 h 1344613"/>
              <a:gd name="connsiteX8" fmla="*/ 21331 w 1322051"/>
              <a:gd name="connsiteY8" fmla="*/ 1344613 h 1344613"/>
              <a:gd name="connsiteX0" fmla="*/ 5159 w 1327211"/>
              <a:gd name="connsiteY0" fmla="*/ 1300173 h 1344613"/>
              <a:gd name="connsiteX1" fmla="*/ 286869 w 1327211"/>
              <a:gd name="connsiteY1" fmla="*/ 572450 h 1344613"/>
              <a:gd name="connsiteX2" fmla="*/ 887427 w 1327211"/>
              <a:gd name="connsiteY2" fmla="*/ 44385 h 1344613"/>
              <a:gd name="connsiteX3" fmla="*/ 1327210 w 1327211"/>
              <a:gd name="connsiteY3" fmla="*/ 60308 h 1344613"/>
              <a:gd name="connsiteX4" fmla="*/ 1112295 w 1327211"/>
              <a:gd name="connsiteY4" fmla="*/ 259316 h 1344613"/>
              <a:gd name="connsiteX5" fmla="*/ 479219 w 1327211"/>
              <a:gd name="connsiteY5" fmla="*/ 1095678 h 1344613"/>
              <a:gd name="connsiteX6" fmla="*/ 319536 w 1327211"/>
              <a:gd name="connsiteY6" fmla="*/ 1094571 h 1344613"/>
              <a:gd name="connsiteX7" fmla="*/ 243874 w 1327211"/>
              <a:gd name="connsiteY7" fmla="*/ 1151968 h 1344613"/>
              <a:gd name="connsiteX8" fmla="*/ 26489 w 1327211"/>
              <a:gd name="connsiteY8" fmla="*/ 1344613 h 1344613"/>
              <a:gd name="connsiteX0" fmla="*/ 4174 w 1326224"/>
              <a:gd name="connsiteY0" fmla="*/ 1300173 h 1344613"/>
              <a:gd name="connsiteX1" fmla="*/ 285884 w 1326224"/>
              <a:gd name="connsiteY1" fmla="*/ 572450 h 1344613"/>
              <a:gd name="connsiteX2" fmla="*/ 886442 w 1326224"/>
              <a:gd name="connsiteY2" fmla="*/ 44385 h 1344613"/>
              <a:gd name="connsiteX3" fmla="*/ 1326225 w 1326224"/>
              <a:gd name="connsiteY3" fmla="*/ 60308 h 1344613"/>
              <a:gd name="connsiteX4" fmla="*/ 1111310 w 1326224"/>
              <a:gd name="connsiteY4" fmla="*/ 259316 h 1344613"/>
              <a:gd name="connsiteX5" fmla="*/ 478234 w 1326224"/>
              <a:gd name="connsiteY5" fmla="*/ 1095678 h 1344613"/>
              <a:gd name="connsiteX6" fmla="*/ 318551 w 1326224"/>
              <a:gd name="connsiteY6" fmla="*/ 1094571 h 1344613"/>
              <a:gd name="connsiteX7" fmla="*/ 242889 w 1326224"/>
              <a:gd name="connsiteY7" fmla="*/ 1151968 h 1344613"/>
              <a:gd name="connsiteX8" fmla="*/ 25504 w 1326224"/>
              <a:gd name="connsiteY8" fmla="*/ 1344613 h 134461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478234 w 1326226"/>
              <a:gd name="connsiteY5" fmla="*/ 1095678 h 1472903"/>
              <a:gd name="connsiteX6" fmla="*/ 318551 w 1326226"/>
              <a:gd name="connsiteY6" fmla="*/ 1094571 h 1472903"/>
              <a:gd name="connsiteX7" fmla="*/ 242889 w 1326226"/>
              <a:gd name="connsiteY7" fmla="*/ 1151968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478234 w 1326224"/>
              <a:gd name="connsiteY5" fmla="*/ 1095678 h 1472903"/>
              <a:gd name="connsiteX6" fmla="*/ 318551 w 1326224"/>
              <a:gd name="connsiteY6" fmla="*/ 1094571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318551 w 1326226"/>
              <a:gd name="connsiteY6" fmla="*/ 1094571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851148 w 1326224"/>
              <a:gd name="connsiteY5" fmla="*/ 636445 h 1472903"/>
              <a:gd name="connsiteX6" fmla="*/ 318551 w 1326224"/>
              <a:gd name="connsiteY6" fmla="*/ 1094571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318551 w 1326226"/>
              <a:gd name="connsiteY6" fmla="*/ 1094571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00173 h 1472903"/>
              <a:gd name="connsiteX1" fmla="*/ 285884 w 1326224"/>
              <a:gd name="connsiteY1" fmla="*/ 572450 h 1472903"/>
              <a:gd name="connsiteX2" fmla="*/ 886442 w 1326224"/>
              <a:gd name="connsiteY2" fmla="*/ 44385 h 1472903"/>
              <a:gd name="connsiteX3" fmla="*/ 1326225 w 1326224"/>
              <a:gd name="connsiteY3" fmla="*/ 60308 h 1472903"/>
              <a:gd name="connsiteX4" fmla="*/ 1111310 w 1326224"/>
              <a:gd name="connsiteY4" fmla="*/ 259316 h 1472903"/>
              <a:gd name="connsiteX5" fmla="*/ 851148 w 1326224"/>
              <a:gd name="connsiteY5" fmla="*/ 636445 h 1472903"/>
              <a:gd name="connsiteX6" fmla="*/ 411375 w 1326224"/>
              <a:gd name="connsiteY6" fmla="*/ 1081885 h 1472903"/>
              <a:gd name="connsiteX7" fmla="*/ 222769 w 1326224"/>
              <a:gd name="connsiteY7" fmla="*/ 1374923 h 1472903"/>
              <a:gd name="connsiteX8" fmla="*/ 71529 w 1326224"/>
              <a:gd name="connsiteY8" fmla="*/ 1472903 h 1472903"/>
              <a:gd name="connsiteX0" fmla="*/ 4174 w 1326226"/>
              <a:gd name="connsiteY0" fmla="*/ 1300173 h 1472903"/>
              <a:gd name="connsiteX1" fmla="*/ 285884 w 1326226"/>
              <a:gd name="connsiteY1" fmla="*/ 572450 h 1472903"/>
              <a:gd name="connsiteX2" fmla="*/ 886442 w 1326226"/>
              <a:gd name="connsiteY2" fmla="*/ 44385 h 1472903"/>
              <a:gd name="connsiteX3" fmla="*/ 1326225 w 1326226"/>
              <a:gd name="connsiteY3" fmla="*/ 60308 h 1472903"/>
              <a:gd name="connsiteX4" fmla="*/ 1111310 w 1326226"/>
              <a:gd name="connsiteY4" fmla="*/ 259316 h 1472903"/>
              <a:gd name="connsiteX5" fmla="*/ 851148 w 1326226"/>
              <a:gd name="connsiteY5" fmla="*/ 636445 h 1472903"/>
              <a:gd name="connsiteX6" fmla="*/ 411375 w 1326226"/>
              <a:gd name="connsiteY6" fmla="*/ 1081885 h 1472903"/>
              <a:gd name="connsiteX7" fmla="*/ 222769 w 1326226"/>
              <a:gd name="connsiteY7" fmla="*/ 1374923 h 1472903"/>
              <a:gd name="connsiteX8" fmla="*/ 71529 w 1326226"/>
              <a:gd name="connsiteY8" fmla="*/ 1472903 h 1472903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851148 w 1326224"/>
              <a:gd name="connsiteY5" fmla="*/ 661854 h 1498312"/>
              <a:gd name="connsiteX6" fmla="*/ 411375 w 1326224"/>
              <a:gd name="connsiteY6" fmla="*/ 1107294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411375 w 1326226"/>
              <a:gd name="connsiteY6" fmla="*/ 1107294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676809 w 1326224"/>
              <a:gd name="connsiteY5" fmla="*/ 530611 h 1498312"/>
              <a:gd name="connsiteX6" fmla="*/ 411375 w 1326224"/>
              <a:gd name="connsiteY6" fmla="*/ 1107294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281589 w 1326226"/>
              <a:gd name="connsiteY6" fmla="*/ 1097206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  <a:gd name="connsiteX0" fmla="*/ 4174 w 1326224"/>
              <a:gd name="connsiteY0" fmla="*/ 1325582 h 1498312"/>
              <a:gd name="connsiteX1" fmla="*/ 285884 w 1326224"/>
              <a:gd name="connsiteY1" fmla="*/ 597859 h 1498312"/>
              <a:gd name="connsiteX2" fmla="*/ 886442 w 1326224"/>
              <a:gd name="connsiteY2" fmla="*/ 69794 h 1498312"/>
              <a:gd name="connsiteX3" fmla="*/ 1326225 w 1326224"/>
              <a:gd name="connsiteY3" fmla="*/ 85717 h 1498312"/>
              <a:gd name="connsiteX4" fmla="*/ 1111310 w 1326224"/>
              <a:gd name="connsiteY4" fmla="*/ 284725 h 1498312"/>
              <a:gd name="connsiteX5" fmla="*/ 676809 w 1326224"/>
              <a:gd name="connsiteY5" fmla="*/ 530611 h 1498312"/>
              <a:gd name="connsiteX6" fmla="*/ 281589 w 1326224"/>
              <a:gd name="connsiteY6" fmla="*/ 1097206 h 1498312"/>
              <a:gd name="connsiteX7" fmla="*/ 222769 w 1326224"/>
              <a:gd name="connsiteY7" fmla="*/ 1400332 h 1498312"/>
              <a:gd name="connsiteX8" fmla="*/ 71529 w 1326224"/>
              <a:gd name="connsiteY8" fmla="*/ 1498312 h 1498312"/>
              <a:gd name="connsiteX0" fmla="*/ 4174 w 1326226"/>
              <a:gd name="connsiteY0" fmla="*/ 1325582 h 1498312"/>
              <a:gd name="connsiteX1" fmla="*/ 285884 w 1326226"/>
              <a:gd name="connsiteY1" fmla="*/ 597859 h 1498312"/>
              <a:gd name="connsiteX2" fmla="*/ 886442 w 1326226"/>
              <a:gd name="connsiteY2" fmla="*/ 69794 h 1498312"/>
              <a:gd name="connsiteX3" fmla="*/ 1326225 w 1326226"/>
              <a:gd name="connsiteY3" fmla="*/ 85717 h 1498312"/>
              <a:gd name="connsiteX4" fmla="*/ 1111310 w 1326226"/>
              <a:gd name="connsiteY4" fmla="*/ 284725 h 1498312"/>
              <a:gd name="connsiteX5" fmla="*/ 676809 w 1326226"/>
              <a:gd name="connsiteY5" fmla="*/ 530611 h 1498312"/>
              <a:gd name="connsiteX6" fmla="*/ 281589 w 1326226"/>
              <a:gd name="connsiteY6" fmla="*/ 1097206 h 1498312"/>
              <a:gd name="connsiteX7" fmla="*/ 222769 w 1326226"/>
              <a:gd name="connsiteY7" fmla="*/ 1400332 h 1498312"/>
              <a:gd name="connsiteX8" fmla="*/ 71529 w 1326226"/>
              <a:gd name="connsiteY8" fmla="*/ 1498312 h 1498312"/>
              <a:gd name="connsiteX0" fmla="*/ 184628 w 1506679"/>
              <a:gd name="connsiteY0" fmla="*/ 1325582 h 1400332"/>
              <a:gd name="connsiteX1" fmla="*/ 466338 w 1506679"/>
              <a:gd name="connsiteY1" fmla="*/ 597859 h 1400332"/>
              <a:gd name="connsiteX2" fmla="*/ 1066896 w 1506679"/>
              <a:gd name="connsiteY2" fmla="*/ 69794 h 1400332"/>
              <a:gd name="connsiteX3" fmla="*/ 1506679 w 1506679"/>
              <a:gd name="connsiteY3" fmla="*/ 85717 h 1400332"/>
              <a:gd name="connsiteX4" fmla="*/ 1291764 w 1506679"/>
              <a:gd name="connsiteY4" fmla="*/ 284725 h 1400332"/>
              <a:gd name="connsiteX5" fmla="*/ 857263 w 1506679"/>
              <a:gd name="connsiteY5" fmla="*/ 530611 h 1400332"/>
              <a:gd name="connsiteX6" fmla="*/ 462043 w 1506679"/>
              <a:gd name="connsiteY6" fmla="*/ 1097206 h 1400332"/>
              <a:gd name="connsiteX7" fmla="*/ 403223 w 1506679"/>
              <a:gd name="connsiteY7" fmla="*/ 1400332 h 1400332"/>
              <a:gd name="connsiteX8" fmla="*/ 0 w 1506679"/>
              <a:gd name="connsiteY8" fmla="*/ 1363202 h 1400332"/>
              <a:gd name="connsiteX0" fmla="*/ 184628 w 1506679"/>
              <a:gd name="connsiteY0" fmla="*/ 1325582 h 1518999"/>
              <a:gd name="connsiteX1" fmla="*/ 466338 w 1506679"/>
              <a:gd name="connsiteY1" fmla="*/ 597859 h 1518999"/>
              <a:gd name="connsiteX2" fmla="*/ 1066896 w 1506679"/>
              <a:gd name="connsiteY2" fmla="*/ 69794 h 1518999"/>
              <a:gd name="connsiteX3" fmla="*/ 1506679 w 1506679"/>
              <a:gd name="connsiteY3" fmla="*/ 85717 h 1518999"/>
              <a:gd name="connsiteX4" fmla="*/ 1291764 w 1506679"/>
              <a:gd name="connsiteY4" fmla="*/ 284725 h 1518999"/>
              <a:gd name="connsiteX5" fmla="*/ 857263 w 1506679"/>
              <a:gd name="connsiteY5" fmla="*/ 530611 h 1518999"/>
              <a:gd name="connsiteX6" fmla="*/ 462043 w 1506679"/>
              <a:gd name="connsiteY6" fmla="*/ 1097206 h 1518999"/>
              <a:gd name="connsiteX7" fmla="*/ 102826 w 1506679"/>
              <a:gd name="connsiteY7" fmla="*/ 1518998 h 1518999"/>
              <a:gd name="connsiteX8" fmla="*/ 0 w 1506679"/>
              <a:gd name="connsiteY8" fmla="*/ 1363202 h 1518999"/>
              <a:gd name="connsiteX0" fmla="*/ 184628 w 1506679"/>
              <a:gd name="connsiteY0" fmla="*/ 1325582 h 1518998"/>
              <a:gd name="connsiteX1" fmla="*/ 466338 w 1506679"/>
              <a:gd name="connsiteY1" fmla="*/ 597859 h 1518998"/>
              <a:gd name="connsiteX2" fmla="*/ 1066896 w 1506679"/>
              <a:gd name="connsiteY2" fmla="*/ 69794 h 1518998"/>
              <a:gd name="connsiteX3" fmla="*/ 1506679 w 1506679"/>
              <a:gd name="connsiteY3" fmla="*/ 85717 h 1518998"/>
              <a:gd name="connsiteX4" fmla="*/ 1291764 w 1506679"/>
              <a:gd name="connsiteY4" fmla="*/ 284725 h 1518998"/>
              <a:gd name="connsiteX5" fmla="*/ 857263 w 1506679"/>
              <a:gd name="connsiteY5" fmla="*/ 530611 h 1518998"/>
              <a:gd name="connsiteX6" fmla="*/ 329011 w 1506679"/>
              <a:gd name="connsiteY6" fmla="*/ 1155134 h 1518998"/>
              <a:gd name="connsiteX7" fmla="*/ 102826 w 1506679"/>
              <a:gd name="connsiteY7" fmla="*/ 1518998 h 1518998"/>
              <a:gd name="connsiteX8" fmla="*/ 0 w 1506679"/>
              <a:gd name="connsiteY8" fmla="*/ 1363202 h 1518998"/>
              <a:gd name="connsiteX0" fmla="*/ 184628 w 1506679"/>
              <a:gd name="connsiteY0" fmla="*/ 1325582 h 1497902"/>
              <a:gd name="connsiteX1" fmla="*/ 466338 w 1506679"/>
              <a:gd name="connsiteY1" fmla="*/ 597859 h 1497902"/>
              <a:gd name="connsiteX2" fmla="*/ 1066896 w 1506679"/>
              <a:gd name="connsiteY2" fmla="*/ 69794 h 1497902"/>
              <a:gd name="connsiteX3" fmla="*/ 1506679 w 1506679"/>
              <a:gd name="connsiteY3" fmla="*/ 85717 h 1497902"/>
              <a:gd name="connsiteX4" fmla="*/ 1291764 w 1506679"/>
              <a:gd name="connsiteY4" fmla="*/ 284725 h 1497902"/>
              <a:gd name="connsiteX5" fmla="*/ 857263 w 1506679"/>
              <a:gd name="connsiteY5" fmla="*/ 530611 h 1497902"/>
              <a:gd name="connsiteX6" fmla="*/ 329011 w 1506679"/>
              <a:gd name="connsiteY6" fmla="*/ 1155134 h 1497902"/>
              <a:gd name="connsiteX7" fmla="*/ 78737 w 1506679"/>
              <a:gd name="connsiteY7" fmla="*/ 1497902 h 1497902"/>
              <a:gd name="connsiteX8" fmla="*/ 0 w 1506679"/>
              <a:gd name="connsiteY8" fmla="*/ 1363202 h 1497902"/>
              <a:gd name="connsiteX0" fmla="*/ 184628 w 1506679"/>
              <a:gd name="connsiteY0" fmla="*/ 1325582 h 1497902"/>
              <a:gd name="connsiteX1" fmla="*/ 466338 w 1506679"/>
              <a:gd name="connsiteY1" fmla="*/ 597859 h 1497902"/>
              <a:gd name="connsiteX2" fmla="*/ 1066896 w 1506679"/>
              <a:gd name="connsiteY2" fmla="*/ 69794 h 1497902"/>
              <a:gd name="connsiteX3" fmla="*/ 1506679 w 1506679"/>
              <a:gd name="connsiteY3" fmla="*/ 85717 h 1497902"/>
              <a:gd name="connsiteX4" fmla="*/ 1291764 w 1506679"/>
              <a:gd name="connsiteY4" fmla="*/ 284725 h 1497902"/>
              <a:gd name="connsiteX5" fmla="*/ 857263 w 1506679"/>
              <a:gd name="connsiteY5" fmla="*/ 530611 h 1497902"/>
              <a:gd name="connsiteX6" fmla="*/ 329011 w 1506679"/>
              <a:gd name="connsiteY6" fmla="*/ 1155134 h 1497902"/>
              <a:gd name="connsiteX7" fmla="*/ 78737 w 1506679"/>
              <a:gd name="connsiteY7" fmla="*/ 1497902 h 1497902"/>
              <a:gd name="connsiteX8" fmla="*/ 0 w 1506679"/>
              <a:gd name="connsiteY8" fmla="*/ 1363202 h 1497902"/>
              <a:gd name="connsiteX0" fmla="*/ 184628 w 1506679"/>
              <a:gd name="connsiteY0" fmla="*/ 1325582 h 1497902"/>
              <a:gd name="connsiteX1" fmla="*/ 466338 w 1506679"/>
              <a:gd name="connsiteY1" fmla="*/ 597859 h 1497902"/>
              <a:gd name="connsiteX2" fmla="*/ 1066896 w 1506679"/>
              <a:gd name="connsiteY2" fmla="*/ 69794 h 1497902"/>
              <a:gd name="connsiteX3" fmla="*/ 1506679 w 1506679"/>
              <a:gd name="connsiteY3" fmla="*/ 85717 h 1497902"/>
              <a:gd name="connsiteX4" fmla="*/ 1291764 w 1506679"/>
              <a:gd name="connsiteY4" fmla="*/ 284725 h 1497902"/>
              <a:gd name="connsiteX5" fmla="*/ 857263 w 1506679"/>
              <a:gd name="connsiteY5" fmla="*/ 530611 h 1497902"/>
              <a:gd name="connsiteX6" fmla="*/ 329011 w 1506679"/>
              <a:gd name="connsiteY6" fmla="*/ 1155134 h 1497902"/>
              <a:gd name="connsiteX7" fmla="*/ 78737 w 1506679"/>
              <a:gd name="connsiteY7" fmla="*/ 1497902 h 1497902"/>
              <a:gd name="connsiteX8" fmla="*/ 0 w 1506679"/>
              <a:gd name="connsiteY8" fmla="*/ 1363202 h 1497902"/>
              <a:gd name="connsiteX0" fmla="*/ 74520 w 1506679"/>
              <a:gd name="connsiteY0" fmla="*/ 1222980 h 1497902"/>
              <a:gd name="connsiteX1" fmla="*/ 466338 w 1506679"/>
              <a:gd name="connsiteY1" fmla="*/ 597859 h 1497902"/>
              <a:gd name="connsiteX2" fmla="*/ 1066896 w 1506679"/>
              <a:gd name="connsiteY2" fmla="*/ 69794 h 1497902"/>
              <a:gd name="connsiteX3" fmla="*/ 1506679 w 1506679"/>
              <a:gd name="connsiteY3" fmla="*/ 85717 h 1497902"/>
              <a:gd name="connsiteX4" fmla="*/ 1291764 w 1506679"/>
              <a:gd name="connsiteY4" fmla="*/ 284725 h 1497902"/>
              <a:gd name="connsiteX5" fmla="*/ 857263 w 1506679"/>
              <a:gd name="connsiteY5" fmla="*/ 530611 h 1497902"/>
              <a:gd name="connsiteX6" fmla="*/ 329011 w 1506679"/>
              <a:gd name="connsiteY6" fmla="*/ 1155134 h 1497902"/>
              <a:gd name="connsiteX7" fmla="*/ 78737 w 1506679"/>
              <a:gd name="connsiteY7" fmla="*/ 1497902 h 1497902"/>
              <a:gd name="connsiteX8" fmla="*/ 0 w 1506679"/>
              <a:gd name="connsiteY8" fmla="*/ 1363202 h 1497902"/>
              <a:gd name="connsiteX0" fmla="*/ 74520 w 1506679"/>
              <a:gd name="connsiteY0" fmla="*/ 1222980 h 1497902"/>
              <a:gd name="connsiteX1" fmla="*/ 466338 w 1506679"/>
              <a:gd name="connsiteY1" fmla="*/ 597859 h 1497902"/>
              <a:gd name="connsiteX2" fmla="*/ 1066896 w 1506679"/>
              <a:gd name="connsiteY2" fmla="*/ 69794 h 1497902"/>
              <a:gd name="connsiteX3" fmla="*/ 1506679 w 1506679"/>
              <a:gd name="connsiteY3" fmla="*/ 85717 h 1497902"/>
              <a:gd name="connsiteX4" fmla="*/ 1291764 w 1506679"/>
              <a:gd name="connsiteY4" fmla="*/ 284725 h 1497902"/>
              <a:gd name="connsiteX5" fmla="*/ 857263 w 1506679"/>
              <a:gd name="connsiteY5" fmla="*/ 530611 h 1497902"/>
              <a:gd name="connsiteX6" fmla="*/ 329011 w 1506679"/>
              <a:gd name="connsiteY6" fmla="*/ 1155134 h 1497902"/>
              <a:gd name="connsiteX7" fmla="*/ 78737 w 1506679"/>
              <a:gd name="connsiteY7" fmla="*/ 1497902 h 1497902"/>
              <a:gd name="connsiteX8" fmla="*/ 0 w 1506679"/>
              <a:gd name="connsiteY8" fmla="*/ 1363202 h 1497902"/>
              <a:gd name="connsiteX0" fmla="*/ 74520 w 1506679"/>
              <a:gd name="connsiteY0" fmla="*/ 1225543 h 1500465"/>
              <a:gd name="connsiteX1" fmla="*/ 528713 w 1506679"/>
              <a:gd name="connsiteY1" fmla="*/ 641555 h 1500465"/>
              <a:gd name="connsiteX2" fmla="*/ 1066896 w 1506679"/>
              <a:gd name="connsiteY2" fmla="*/ 72357 h 1500465"/>
              <a:gd name="connsiteX3" fmla="*/ 1506679 w 1506679"/>
              <a:gd name="connsiteY3" fmla="*/ 88280 h 1500465"/>
              <a:gd name="connsiteX4" fmla="*/ 1291764 w 1506679"/>
              <a:gd name="connsiteY4" fmla="*/ 287288 h 1500465"/>
              <a:gd name="connsiteX5" fmla="*/ 857263 w 1506679"/>
              <a:gd name="connsiteY5" fmla="*/ 533174 h 1500465"/>
              <a:gd name="connsiteX6" fmla="*/ 329011 w 1506679"/>
              <a:gd name="connsiteY6" fmla="*/ 1157697 h 1500465"/>
              <a:gd name="connsiteX7" fmla="*/ 78737 w 1506679"/>
              <a:gd name="connsiteY7" fmla="*/ 1500465 h 1500465"/>
              <a:gd name="connsiteX8" fmla="*/ 0 w 1506679"/>
              <a:gd name="connsiteY8" fmla="*/ 1365765 h 1500465"/>
              <a:gd name="connsiteX0" fmla="*/ 74520 w 1513559"/>
              <a:gd name="connsiteY0" fmla="*/ 1240947 h 1515869"/>
              <a:gd name="connsiteX1" fmla="*/ 528713 w 1513559"/>
              <a:gd name="connsiteY1" fmla="*/ 656959 h 1515869"/>
              <a:gd name="connsiteX2" fmla="*/ 1066896 w 1513559"/>
              <a:gd name="connsiteY2" fmla="*/ 87761 h 1515869"/>
              <a:gd name="connsiteX3" fmla="*/ 1513559 w 1513559"/>
              <a:gd name="connsiteY3" fmla="*/ 77838 h 1515869"/>
              <a:gd name="connsiteX4" fmla="*/ 1291764 w 1513559"/>
              <a:gd name="connsiteY4" fmla="*/ 302692 h 1515869"/>
              <a:gd name="connsiteX5" fmla="*/ 857263 w 1513559"/>
              <a:gd name="connsiteY5" fmla="*/ 548578 h 1515869"/>
              <a:gd name="connsiteX6" fmla="*/ 329011 w 1513559"/>
              <a:gd name="connsiteY6" fmla="*/ 1173101 h 1515869"/>
              <a:gd name="connsiteX7" fmla="*/ 78737 w 1513559"/>
              <a:gd name="connsiteY7" fmla="*/ 1515869 h 1515869"/>
              <a:gd name="connsiteX8" fmla="*/ 0 w 1513559"/>
              <a:gd name="connsiteY8" fmla="*/ 1381169 h 1515869"/>
              <a:gd name="connsiteX0" fmla="*/ 74520 w 1513559"/>
              <a:gd name="connsiteY0" fmla="*/ 1240947 h 1515869"/>
              <a:gd name="connsiteX1" fmla="*/ 528713 w 1513559"/>
              <a:gd name="connsiteY1" fmla="*/ 656959 h 1515869"/>
              <a:gd name="connsiteX2" fmla="*/ 1066896 w 1513559"/>
              <a:gd name="connsiteY2" fmla="*/ 87761 h 1515869"/>
              <a:gd name="connsiteX3" fmla="*/ 1513559 w 1513559"/>
              <a:gd name="connsiteY3" fmla="*/ 77838 h 1515869"/>
              <a:gd name="connsiteX4" fmla="*/ 1377702 w 1513559"/>
              <a:gd name="connsiteY4" fmla="*/ 217590 h 1515869"/>
              <a:gd name="connsiteX5" fmla="*/ 857263 w 1513559"/>
              <a:gd name="connsiteY5" fmla="*/ 548578 h 1515869"/>
              <a:gd name="connsiteX6" fmla="*/ 329011 w 1513559"/>
              <a:gd name="connsiteY6" fmla="*/ 1173101 h 1515869"/>
              <a:gd name="connsiteX7" fmla="*/ 78737 w 1513559"/>
              <a:gd name="connsiteY7" fmla="*/ 1515869 h 1515869"/>
              <a:gd name="connsiteX8" fmla="*/ 0 w 1513559"/>
              <a:gd name="connsiteY8" fmla="*/ 1381169 h 1515869"/>
              <a:gd name="connsiteX0" fmla="*/ 74520 w 1513559"/>
              <a:gd name="connsiteY0" fmla="*/ 1240947 h 1515869"/>
              <a:gd name="connsiteX1" fmla="*/ 528713 w 1513559"/>
              <a:gd name="connsiteY1" fmla="*/ 656959 h 1515869"/>
              <a:gd name="connsiteX2" fmla="*/ 1066896 w 1513559"/>
              <a:gd name="connsiteY2" fmla="*/ 87761 h 1515869"/>
              <a:gd name="connsiteX3" fmla="*/ 1513559 w 1513559"/>
              <a:gd name="connsiteY3" fmla="*/ 77838 h 1515869"/>
              <a:gd name="connsiteX4" fmla="*/ 1377702 w 1513559"/>
              <a:gd name="connsiteY4" fmla="*/ 217590 h 1515869"/>
              <a:gd name="connsiteX5" fmla="*/ 857263 w 1513559"/>
              <a:gd name="connsiteY5" fmla="*/ 548578 h 1515869"/>
              <a:gd name="connsiteX6" fmla="*/ 329011 w 1513559"/>
              <a:gd name="connsiteY6" fmla="*/ 1173101 h 1515869"/>
              <a:gd name="connsiteX7" fmla="*/ 78737 w 1513559"/>
              <a:gd name="connsiteY7" fmla="*/ 1515869 h 1515869"/>
              <a:gd name="connsiteX8" fmla="*/ 0 w 1513559"/>
              <a:gd name="connsiteY8" fmla="*/ 1381169 h 1515869"/>
              <a:gd name="connsiteX0" fmla="*/ 74520 w 1513559"/>
              <a:gd name="connsiteY0" fmla="*/ 1225643 h 1500565"/>
              <a:gd name="connsiteX1" fmla="*/ 528713 w 1513559"/>
              <a:gd name="connsiteY1" fmla="*/ 641655 h 1500565"/>
              <a:gd name="connsiteX2" fmla="*/ 1083315 w 1513559"/>
              <a:gd name="connsiteY2" fmla="*/ 114830 h 1500565"/>
              <a:gd name="connsiteX3" fmla="*/ 1513559 w 1513559"/>
              <a:gd name="connsiteY3" fmla="*/ 62534 h 1500565"/>
              <a:gd name="connsiteX4" fmla="*/ 1377702 w 1513559"/>
              <a:gd name="connsiteY4" fmla="*/ 202286 h 1500565"/>
              <a:gd name="connsiteX5" fmla="*/ 857263 w 1513559"/>
              <a:gd name="connsiteY5" fmla="*/ 533274 h 1500565"/>
              <a:gd name="connsiteX6" fmla="*/ 329011 w 1513559"/>
              <a:gd name="connsiteY6" fmla="*/ 1157797 h 1500565"/>
              <a:gd name="connsiteX7" fmla="*/ 78737 w 1513559"/>
              <a:gd name="connsiteY7" fmla="*/ 1500565 h 1500565"/>
              <a:gd name="connsiteX8" fmla="*/ 0 w 1513559"/>
              <a:gd name="connsiteY8" fmla="*/ 1365865 h 1500565"/>
              <a:gd name="connsiteX0" fmla="*/ 74520 w 1513559"/>
              <a:gd name="connsiteY0" fmla="*/ 1225643 h 1500565"/>
              <a:gd name="connsiteX1" fmla="*/ 528713 w 1513559"/>
              <a:gd name="connsiteY1" fmla="*/ 641655 h 1500565"/>
              <a:gd name="connsiteX2" fmla="*/ 1083315 w 1513559"/>
              <a:gd name="connsiteY2" fmla="*/ 114830 h 1500565"/>
              <a:gd name="connsiteX3" fmla="*/ 1513559 w 1513559"/>
              <a:gd name="connsiteY3" fmla="*/ 62534 h 1500565"/>
              <a:gd name="connsiteX4" fmla="*/ 1381560 w 1513559"/>
              <a:gd name="connsiteY4" fmla="*/ 198345 h 1500565"/>
              <a:gd name="connsiteX5" fmla="*/ 857263 w 1513559"/>
              <a:gd name="connsiteY5" fmla="*/ 533274 h 1500565"/>
              <a:gd name="connsiteX6" fmla="*/ 329011 w 1513559"/>
              <a:gd name="connsiteY6" fmla="*/ 1157797 h 1500565"/>
              <a:gd name="connsiteX7" fmla="*/ 78737 w 1513559"/>
              <a:gd name="connsiteY7" fmla="*/ 1500565 h 1500565"/>
              <a:gd name="connsiteX8" fmla="*/ 0 w 1513559"/>
              <a:gd name="connsiteY8" fmla="*/ 1365865 h 1500565"/>
              <a:gd name="connsiteX0" fmla="*/ 74520 w 1513559"/>
              <a:gd name="connsiteY0" fmla="*/ 1225643 h 1500565"/>
              <a:gd name="connsiteX1" fmla="*/ 528713 w 1513559"/>
              <a:gd name="connsiteY1" fmla="*/ 641655 h 1500565"/>
              <a:gd name="connsiteX2" fmla="*/ 1083315 w 1513559"/>
              <a:gd name="connsiteY2" fmla="*/ 114830 h 1500565"/>
              <a:gd name="connsiteX3" fmla="*/ 1513559 w 1513559"/>
              <a:gd name="connsiteY3" fmla="*/ 62534 h 1500565"/>
              <a:gd name="connsiteX4" fmla="*/ 1381560 w 1513559"/>
              <a:gd name="connsiteY4" fmla="*/ 198345 h 1500565"/>
              <a:gd name="connsiteX5" fmla="*/ 857263 w 1513559"/>
              <a:gd name="connsiteY5" fmla="*/ 533274 h 1500565"/>
              <a:gd name="connsiteX6" fmla="*/ 329011 w 1513559"/>
              <a:gd name="connsiteY6" fmla="*/ 1157797 h 1500565"/>
              <a:gd name="connsiteX7" fmla="*/ 78737 w 1513559"/>
              <a:gd name="connsiteY7" fmla="*/ 1500565 h 1500565"/>
              <a:gd name="connsiteX8" fmla="*/ 0 w 1513559"/>
              <a:gd name="connsiteY8" fmla="*/ 1365865 h 1500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3559" h="1500565">
                <a:moveTo>
                  <a:pt x="74520" y="1225643"/>
                </a:moveTo>
                <a:cubicBezTo>
                  <a:pt x="189119" y="988820"/>
                  <a:pt x="421151" y="765600"/>
                  <a:pt x="528713" y="641655"/>
                </a:cubicBezTo>
                <a:cubicBezTo>
                  <a:pt x="677749" y="489967"/>
                  <a:pt x="919174" y="211350"/>
                  <a:pt x="1083315" y="114830"/>
                </a:cubicBezTo>
                <a:cubicBezTo>
                  <a:pt x="1247456" y="18310"/>
                  <a:pt x="1400142" y="-59432"/>
                  <a:pt x="1513559" y="62534"/>
                </a:cubicBezTo>
                <a:cubicBezTo>
                  <a:pt x="1360129" y="202325"/>
                  <a:pt x="1457848" y="123555"/>
                  <a:pt x="1381560" y="198345"/>
                </a:cubicBezTo>
                <a:cubicBezTo>
                  <a:pt x="1367855" y="154740"/>
                  <a:pt x="1191458" y="226371"/>
                  <a:pt x="857263" y="533274"/>
                </a:cubicBezTo>
                <a:cubicBezTo>
                  <a:pt x="800988" y="604204"/>
                  <a:pt x="473890" y="964175"/>
                  <a:pt x="329011" y="1157797"/>
                </a:cubicBezTo>
                <a:cubicBezTo>
                  <a:pt x="215570" y="1284781"/>
                  <a:pt x="131659" y="1453742"/>
                  <a:pt x="78737" y="1500565"/>
                </a:cubicBezTo>
                <a:lnTo>
                  <a:pt x="0" y="136586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D6038E32-942F-44A7-BC3D-A45C8DE3804A}"/>
              </a:ext>
            </a:extLst>
          </p:cNvPr>
          <p:cNvSpPr/>
          <p:nvPr/>
        </p:nvSpPr>
        <p:spPr>
          <a:xfrm rot="3064895" flipV="1">
            <a:off x="4889949" y="691183"/>
            <a:ext cx="200673" cy="371181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91644 w 739048"/>
              <a:gd name="connsiteY0" fmla="*/ 659890 h 704330"/>
              <a:gd name="connsiteX1" fmla="*/ 32960 w 739048"/>
              <a:gd name="connsiteY1" fmla="*/ 44469 h 704330"/>
              <a:gd name="connsiteX2" fmla="*/ 539768 w 739048"/>
              <a:gd name="connsiteY2" fmla="*/ 213976 h 704330"/>
              <a:gd name="connsiteX3" fmla="*/ 730338 w 739048"/>
              <a:gd name="connsiteY3" fmla="*/ 280562 h 704330"/>
              <a:gd name="connsiteX4" fmla="*/ 705662 w 739048"/>
              <a:gd name="connsiteY4" fmla="*/ 408282 h 704330"/>
              <a:gd name="connsiteX5" fmla="*/ 565704 w 739048"/>
              <a:gd name="connsiteY5" fmla="*/ 455395 h 704330"/>
              <a:gd name="connsiteX6" fmla="*/ 406021 w 739048"/>
              <a:gd name="connsiteY6" fmla="*/ 454288 h 704330"/>
              <a:gd name="connsiteX7" fmla="*/ 330359 w 739048"/>
              <a:gd name="connsiteY7" fmla="*/ 511685 h 704330"/>
              <a:gd name="connsiteX8" fmla="*/ 112974 w 739048"/>
              <a:gd name="connsiteY8" fmla="*/ 704330 h 704330"/>
              <a:gd name="connsiteX0" fmla="*/ 4504 w 764064"/>
              <a:gd name="connsiteY0" fmla="*/ 517131 h 704330"/>
              <a:gd name="connsiteX1" fmla="*/ 57974 w 764064"/>
              <a:gd name="connsiteY1" fmla="*/ 44469 h 704330"/>
              <a:gd name="connsiteX2" fmla="*/ 564782 w 764064"/>
              <a:gd name="connsiteY2" fmla="*/ 213976 h 704330"/>
              <a:gd name="connsiteX3" fmla="*/ 755352 w 764064"/>
              <a:gd name="connsiteY3" fmla="*/ 280562 h 704330"/>
              <a:gd name="connsiteX4" fmla="*/ 730676 w 764064"/>
              <a:gd name="connsiteY4" fmla="*/ 408282 h 704330"/>
              <a:gd name="connsiteX5" fmla="*/ 590718 w 764064"/>
              <a:gd name="connsiteY5" fmla="*/ 455395 h 704330"/>
              <a:gd name="connsiteX6" fmla="*/ 431035 w 764064"/>
              <a:gd name="connsiteY6" fmla="*/ 454288 h 704330"/>
              <a:gd name="connsiteX7" fmla="*/ 355373 w 764064"/>
              <a:gd name="connsiteY7" fmla="*/ 511685 h 704330"/>
              <a:gd name="connsiteX8" fmla="*/ 137988 w 764064"/>
              <a:gd name="connsiteY8" fmla="*/ 704330 h 704330"/>
              <a:gd name="connsiteX0" fmla="*/ 4504 w 764062"/>
              <a:gd name="connsiteY0" fmla="*/ 625769 h 812968"/>
              <a:gd name="connsiteX1" fmla="*/ 57974 w 764062"/>
              <a:gd name="connsiteY1" fmla="*/ 153107 h 812968"/>
              <a:gd name="connsiteX2" fmla="*/ 222619 w 764062"/>
              <a:gd name="connsiteY2" fmla="*/ 16750 h 812968"/>
              <a:gd name="connsiteX3" fmla="*/ 755352 w 764062"/>
              <a:gd name="connsiteY3" fmla="*/ 389200 h 812968"/>
              <a:gd name="connsiteX4" fmla="*/ 730676 w 764062"/>
              <a:gd name="connsiteY4" fmla="*/ 516920 h 812968"/>
              <a:gd name="connsiteX5" fmla="*/ 590718 w 764062"/>
              <a:gd name="connsiteY5" fmla="*/ 564033 h 812968"/>
              <a:gd name="connsiteX6" fmla="*/ 431035 w 764062"/>
              <a:gd name="connsiteY6" fmla="*/ 562926 h 812968"/>
              <a:gd name="connsiteX7" fmla="*/ 355373 w 764062"/>
              <a:gd name="connsiteY7" fmla="*/ 620323 h 812968"/>
              <a:gd name="connsiteX8" fmla="*/ 137988 w 764062"/>
              <a:gd name="connsiteY8" fmla="*/ 812968 h 812968"/>
              <a:gd name="connsiteX0" fmla="*/ 4504 w 764064"/>
              <a:gd name="connsiteY0" fmla="*/ 609020 h 796219"/>
              <a:gd name="connsiteX1" fmla="*/ 57974 w 764064"/>
              <a:gd name="connsiteY1" fmla="*/ 136358 h 796219"/>
              <a:gd name="connsiteX2" fmla="*/ 222619 w 764064"/>
              <a:gd name="connsiteY2" fmla="*/ 1 h 796219"/>
              <a:gd name="connsiteX3" fmla="*/ 755352 w 764064"/>
              <a:gd name="connsiteY3" fmla="*/ 372451 h 796219"/>
              <a:gd name="connsiteX4" fmla="*/ 730676 w 764064"/>
              <a:gd name="connsiteY4" fmla="*/ 500171 h 796219"/>
              <a:gd name="connsiteX5" fmla="*/ 590718 w 764064"/>
              <a:gd name="connsiteY5" fmla="*/ 547284 h 796219"/>
              <a:gd name="connsiteX6" fmla="*/ 431035 w 764064"/>
              <a:gd name="connsiteY6" fmla="*/ 546177 h 796219"/>
              <a:gd name="connsiteX7" fmla="*/ 355373 w 764064"/>
              <a:gd name="connsiteY7" fmla="*/ 603574 h 796219"/>
              <a:gd name="connsiteX8" fmla="*/ 137988 w 764064"/>
              <a:gd name="connsiteY8" fmla="*/ 796219 h 796219"/>
              <a:gd name="connsiteX0" fmla="*/ 4504 w 764062"/>
              <a:gd name="connsiteY0" fmla="*/ 611167 h 798366"/>
              <a:gd name="connsiteX1" fmla="*/ 57974 w 764062"/>
              <a:gd name="connsiteY1" fmla="*/ 138505 h 798366"/>
              <a:gd name="connsiteX2" fmla="*/ 244632 w 764062"/>
              <a:gd name="connsiteY2" fmla="*/ 0 h 798366"/>
              <a:gd name="connsiteX3" fmla="*/ 755352 w 764062"/>
              <a:gd name="connsiteY3" fmla="*/ 374598 h 798366"/>
              <a:gd name="connsiteX4" fmla="*/ 730676 w 764062"/>
              <a:gd name="connsiteY4" fmla="*/ 502318 h 798366"/>
              <a:gd name="connsiteX5" fmla="*/ 590718 w 764062"/>
              <a:gd name="connsiteY5" fmla="*/ 549431 h 798366"/>
              <a:gd name="connsiteX6" fmla="*/ 431035 w 764062"/>
              <a:gd name="connsiteY6" fmla="*/ 548324 h 798366"/>
              <a:gd name="connsiteX7" fmla="*/ 355373 w 764062"/>
              <a:gd name="connsiteY7" fmla="*/ 605721 h 798366"/>
              <a:gd name="connsiteX8" fmla="*/ 137988 w 764062"/>
              <a:gd name="connsiteY8" fmla="*/ 798366 h 798366"/>
              <a:gd name="connsiteX0" fmla="*/ 4504 w 764064"/>
              <a:gd name="connsiteY0" fmla="*/ 641210 h 828409"/>
              <a:gd name="connsiteX1" fmla="*/ 57974 w 764064"/>
              <a:gd name="connsiteY1" fmla="*/ 168548 h 828409"/>
              <a:gd name="connsiteX2" fmla="*/ 244632 w 764064"/>
              <a:gd name="connsiteY2" fmla="*/ 30043 h 828409"/>
              <a:gd name="connsiteX3" fmla="*/ 755352 w 764064"/>
              <a:gd name="connsiteY3" fmla="*/ 404641 h 828409"/>
              <a:gd name="connsiteX4" fmla="*/ 730676 w 764064"/>
              <a:gd name="connsiteY4" fmla="*/ 532361 h 828409"/>
              <a:gd name="connsiteX5" fmla="*/ 590718 w 764064"/>
              <a:gd name="connsiteY5" fmla="*/ 579474 h 828409"/>
              <a:gd name="connsiteX6" fmla="*/ 431035 w 764064"/>
              <a:gd name="connsiteY6" fmla="*/ 578367 h 828409"/>
              <a:gd name="connsiteX7" fmla="*/ 355373 w 764064"/>
              <a:gd name="connsiteY7" fmla="*/ 635764 h 828409"/>
              <a:gd name="connsiteX8" fmla="*/ 137988 w 764064"/>
              <a:gd name="connsiteY8" fmla="*/ 828409 h 828409"/>
              <a:gd name="connsiteX0" fmla="*/ 4504 w 764062"/>
              <a:gd name="connsiteY0" fmla="*/ 641210 h 828409"/>
              <a:gd name="connsiteX1" fmla="*/ 57974 w 764062"/>
              <a:gd name="connsiteY1" fmla="*/ 168548 h 828409"/>
              <a:gd name="connsiteX2" fmla="*/ 244632 w 764062"/>
              <a:gd name="connsiteY2" fmla="*/ 30043 h 828409"/>
              <a:gd name="connsiteX3" fmla="*/ 755352 w 764062"/>
              <a:gd name="connsiteY3" fmla="*/ 404641 h 828409"/>
              <a:gd name="connsiteX4" fmla="*/ 730676 w 764062"/>
              <a:gd name="connsiteY4" fmla="*/ 532361 h 828409"/>
              <a:gd name="connsiteX5" fmla="*/ 590718 w 764062"/>
              <a:gd name="connsiteY5" fmla="*/ 579474 h 828409"/>
              <a:gd name="connsiteX6" fmla="*/ 431035 w 764062"/>
              <a:gd name="connsiteY6" fmla="*/ 578367 h 828409"/>
              <a:gd name="connsiteX7" fmla="*/ 355373 w 764062"/>
              <a:gd name="connsiteY7" fmla="*/ 635764 h 828409"/>
              <a:gd name="connsiteX8" fmla="*/ 137988 w 764062"/>
              <a:gd name="connsiteY8" fmla="*/ 828409 h 828409"/>
              <a:gd name="connsiteX0" fmla="*/ 4504 w 764064"/>
              <a:gd name="connsiteY0" fmla="*/ 611167 h 798366"/>
              <a:gd name="connsiteX1" fmla="*/ 57974 w 764064"/>
              <a:gd name="connsiteY1" fmla="*/ 138505 h 798366"/>
              <a:gd name="connsiteX2" fmla="*/ 244632 w 764064"/>
              <a:gd name="connsiteY2" fmla="*/ 0 h 798366"/>
              <a:gd name="connsiteX3" fmla="*/ 755352 w 764064"/>
              <a:gd name="connsiteY3" fmla="*/ 374598 h 798366"/>
              <a:gd name="connsiteX4" fmla="*/ 730676 w 764064"/>
              <a:gd name="connsiteY4" fmla="*/ 502318 h 798366"/>
              <a:gd name="connsiteX5" fmla="*/ 590718 w 764064"/>
              <a:gd name="connsiteY5" fmla="*/ 549431 h 798366"/>
              <a:gd name="connsiteX6" fmla="*/ 431035 w 764064"/>
              <a:gd name="connsiteY6" fmla="*/ 548324 h 798366"/>
              <a:gd name="connsiteX7" fmla="*/ 355373 w 764064"/>
              <a:gd name="connsiteY7" fmla="*/ 605721 h 798366"/>
              <a:gd name="connsiteX8" fmla="*/ 137988 w 764064"/>
              <a:gd name="connsiteY8" fmla="*/ 798366 h 798366"/>
              <a:gd name="connsiteX0" fmla="*/ 4504 w 764062"/>
              <a:gd name="connsiteY0" fmla="*/ 644779 h 831978"/>
              <a:gd name="connsiteX1" fmla="*/ 57974 w 764062"/>
              <a:gd name="connsiteY1" fmla="*/ 172117 h 831978"/>
              <a:gd name="connsiteX2" fmla="*/ 234916 w 764062"/>
              <a:gd name="connsiteY2" fmla="*/ 0 h 831978"/>
              <a:gd name="connsiteX3" fmla="*/ 755352 w 764062"/>
              <a:gd name="connsiteY3" fmla="*/ 408210 h 831978"/>
              <a:gd name="connsiteX4" fmla="*/ 730676 w 764062"/>
              <a:gd name="connsiteY4" fmla="*/ 535930 h 831978"/>
              <a:gd name="connsiteX5" fmla="*/ 590718 w 764062"/>
              <a:gd name="connsiteY5" fmla="*/ 583043 h 831978"/>
              <a:gd name="connsiteX6" fmla="*/ 431035 w 764062"/>
              <a:gd name="connsiteY6" fmla="*/ 581936 h 831978"/>
              <a:gd name="connsiteX7" fmla="*/ 355373 w 764062"/>
              <a:gd name="connsiteY7" fmla="*/ 639333 h 831978"/>
              <a:gd name="connsiteX8" fmla="*/ 137988 w 764062"/>
              <a:gd name="connsiteY8" fmla="*/ 831978 h 831978"/>
              <a:gd name="connsiteX0" fmla="*/ 4504 w 764064"/>
              <a:gd name="connsiteY0" fmla="*/ 644779 h 831978"/>
              <a:gd name="connsiteX1" fmla="*/ 57974 w 764064"/>
              <a:gd name="connsiteY1" fmla="*/ 172117 h 831978"/>
              <a:gd name="connsiteX2" fmla="*/ 234916 w 764064"/>
              <a:gd name="connsiteY2" fmla="*/ 0 h 831978"/>
              <a:gd name="connsiteX3" fmla="*/ 755352 w 764064"/>
              <a:gd name="connsiteY3" fmla="*/ 408210 h 831978"/>
              <a:gd name="connsiteX4" fmla="*/ 730676 w 764064"/>
              <a:gd name="connsiteY4" fmla="*/ 535930 h 831978"/>
              <a:gd name="connsiteX5" fmla="*/ 590718 w 764064"/>
              <a:gd name="connsiteY5" fmla="*/ 583043 h 831978"/>
              <a:gd name="connsiteX6" fmla="*/ 431035 w 764064"/>
              <a:gd name="connsiteY6" fmla="*/ 581936 h 831978"/>
              <a:gd name="connsiteX7" fmla="*/ 355373 w 764064"/>
              <a:gd name="connsiteY7" fmla="*/ 639333 h 831978"/>
              <a:gd name="connsiteX8" fmla="*/ 137988 w 764064"/>
              <a:gd name="connsiteY8" fmla="*/ 831978 h 831978"/>
              <a:gd name="connsiteX0" fmla="*/ 5668 w 765226"/>
              <a:gd name="connsiteY0" fmla="*/ 644779 h 831978"/>
              <a:gd name="connsiteX1" fmla="*/ 57213 w 765226"/>
              <a:gd name="connsiteY1" fmla="*/ 169576 h 831978"/>
              <a:gd name="connsiteX2" fmla="*/ 236080 w 765226"/>
              <a:gd name="connsiteY2" fmla="*/ 0 h 831978"/>
              <a:gd name="connsiteX3" fmla="*/ 756516 w 765226"/>
              <a:gd name="connsiteY3" fmla="*/ 408210 h 831978"/>
              <a:gd name="connsiteX4" fmla="*/ 731840 w 765226"/>
              <a:gd name="connsiteY4" fmla="*/ 535930 h 831978"/>
              <a:gd name="connsiteX5" fmla="*/ 591882 w 765226"/>
              <a:gd name="connsiteY5" fmla="*/ 583043 h 831978"/>
              <a:gd name="connsiteX6" fmla="*/ 432199 w 765226"/>
              <a:gd name="connsiteY6" fmla="*/ 581936 h 831978"/>
              <a:gd name="connsiteX7" fmla="*/ 356537 w 765226"/>
              <a:gd name="connsiteY7" fmla="*/ 639333 h 831978"/>
              <a:gd name="connsiteX8" fmla="*/ 139152 w 765226"/>
              <a:gd name="connsiteY8" fmla="*/ 831978 h 831978"/>
              <a:gd name="connsiteX0" fmla="*/ 5668 w 765228"/>
              <a:gd name="connsiteY0" fmla="*/ 644779 h 831978"/>
              <a:gd name="connsiteX1" fmla="*/ 57213 w 765228"/>
              <a:gd name="connsiteY1" fmla="*/ 169576 h 831978"/>
              <a:gd name="connsiteX2" fmla="*/ 236080 w 765228"/>
              <a:gd name="connsiteY2" fmla="*/ 0 h 831978"/>
              <a:gd name="connsiteX3" fmla="*/ 756516 w 765228"/>
              <a:gd name="connsiteY3" fmla="*/ 408210 h 831978"/>
              <a:gd name="connsiteX4" fmla="*/ 731840 w 765228"/>
              <a:gd name="connsiteY4" fmla="*/ 535930 h 831978"/>
              <a:gd name="connsiteX5" fmla="*/ 591882 w 765228"/>
              <a:gd name="connsiteY5" fmla="*/ 583043 h 831978"/>
              <a:gd name="connsiteX6" fmla="*/ 432199 w 765228"/>
              <a:gd name="connsiteY6" fmla="*/ 581936 h 831978"/>
              <a:gd name="connsiteX7" fmla="*/ 356537 w 765228"/>
              <a:gd name="connsiteY7" fmla="*/ 639333 h 831978"/>
              <a:gd name="connsiteX8" fmla="*/ 139152 w 765228"/>
              <a:gd name="connsiteY8" fmla="*/ 831978 h 831978"/>
              <a:gd name="connsiteX0" fmla="*/ 5668 w 765226"/>
              <a:gd name="connsiteY0" fmla="*/ 635597 h 822796"/>
              <a:gd name="connsiteX1" fmla="*/ 57213 w 765226"/>
              <a:gd name="connsiteY1" fmla="*/ 160394 h 822796"/>
              <a:gd name="connsiteX2" fmla="*/ 235160 w 765226"/>
              <a:gd name="connsiteY2" fmla="*/ 1 h 822796"/>
              <a:gd name="connsiteX3" fmla="*/ 756516 w 765226"/>
              <a:gd name="connsiteY3" fmla="*/ 399028 h 822796"/>
              <a:gd name="connsiteX4" fmla="*/ 731840 w 765226"/>
              <a:gd name="connsiteY4" fmla="*/ 526748 h 822796"/>
              <a:gd name="connsiteX5" fmla="*/ 591882 w 765226"/>
              <a:gd name="connsiteY5" fmla="*/ 573861 h 822796"/>
              <a:gd name="connsiteX6" fmla="*/ 432199 w 765226"/>
              <a:gd name="connsiteY6" fmla="*/ 572754 h 822796"/>
              <a:gd name="connsiteX7" fmla="*/ 356537 w 765226"/>
              <a:gd name="connsiteY7" fmla="*/ 630151 h 822796"/>
              <a:gd name="connsiteX8" fmla="*/ 139152 w 765226"/>
              <a:gd name="connsiteY8" fmla="*/ 822796 h 822796"/>
              <a:gd name="connsiteX0" fmla="*/ 5668 w 733392"/>
              <a:gd name="connsiteY0" fmla="*/ 635597 h 822796"/>
              <a:gd name="connsiteX1" fmla="*/ 57213 w 733392"/>
              <a:gd name="connsiteY1" fmla="*/ 160394 h 822796"/>
              <a:gd name="connsiteX2" fmla="*/ 235160 w 733392"/>
              <a:gd name="connsiteY2" fmla="*/ 1 h 822796"/>
              <a:gd name="connsiteX3" fmla="*/ 311125 w 733392"/>
              <a:gd name="connsiteY3" fmla="*/ 362411 h 822796"/>
              <a:gd name="connsiteX4" fmla="*/ 731840 w 733392"/>
              <a:gd name="connsiteY4" fmla="*/ 526748 h 822796"/>
              <a:gd name="connsiteX5" fmla="*/ 591882 w 733392"/>
              <a:gd name="connsiteY5" fmla="*/ 573861 h 822796"/>
              <a:gd name="connsiteX6" fmla="*/ 432199 w 733392"/>
              <a:gd name="connsiteY6" fmla="*/ 572754 h 822796"/>
              <a:gd name="connsiteX7" fmla="*/ 356537 w 733392"/>
              <a:gd name="connsiteY7" fmla="*/ 630151 h 822796"/>
              <a:gd name="connsiteX8" fmla="*/ 139152 w 733392"/>
              <a:gd name="connsiteY8" fmla="*/ 822796 h 822796"/>
              <a:gd name="connsiteX0" fmla="*/ 5668 w 733390"/>
              <a:gd name="connsiteY0" fmla="*/ 635597 h 822796"/>
              <a:gd name="connsiteX1" fmla="*/ 57213 w 733390"/>
              <a:gd name="connsiteY1" fmla="*/ 160394 h 822796"/>
              <a:gd name="connsiteX2" fmla="*/ 235160 w 733390"/>
              <a:gd name="connsiteY2" fmla="*/ 1 h 822796"/>
              <a:gd name="connsiteX3" fmla="*/ 311125 w 733390"/>
              <a:gd name="connsiteY3" fmla="*/ 362411 h 822796"/>
              <a:gd name="connsiteX4" fmla="*/ 731840 w 733390"/>
              <a:gd name="connsiteY4" fmla="*/ 526748 h 822796"/>
              <a:gd name="connsiteX5" fmla="*/ 432199 w 733390"/>
              <a:gd name="connsiteY5" fmla="*/ 572754 h 822796"/>
              <a:gd name="connsiteX6" fmla="*/ 356537 w 733390"/>
              <a:gd name="connsiteY6" fmla="*/ 630151 h 822796"/>
              <a:gd name="connsiteX7" fmla="*/ 139152 w 733390"/>
              <a:gd name="connsiteY7" fmla="*/ 822796 h 822796"/>
              <a:gd name="connsiteX0" fmla="*/ 5668 w 432199"/>
              <a:gd name="connsiteY0" fmla="*/ 635597 h 822796"/>
              <a:gd name="connsiteX1" fmla="*/ 57213 w 432199"/>
              <a:gd name="connsiteY1" fmla="*/ 160394 h 822796"/>
              <a:gd name="connsiteX2" fmla="*/ 235160 w 432199"/>
              <a:gd name="connsiteY2" fmla="*/ 1 h 822796"/>
              <a:gd name="connsiteX3" fmla="*/ 311125 w 432199"/>
              <a:gd name="connsiteY3" fmla="*/ 362411 h 822796"/>
              <a:gd name="connsiteX4" fmla="*/ 432199 w 432199"/>
              <a:gd name="connsiteY4" fmla="*/ 572754 h 822796"/>
              <a:gd name="connsiteX5" fmla="*/ 356537 w 432199"/>
              <a:gd name="connsiteY5" fmla="*/ 630151 h 822796"/>
              <a:gd name="connsiteX6" fmla="*/ 139152 w 432199"/>
              <a:gd name="connsiteY6" fmla="*/ 822796 h 822796"/>
              <a:gd name="connsiteX0" fmla="*/ 5668 w 432199"/>
              <a:gd name="connsiteY0" fmla="*/ 635597 h 715112"/>
              <a:gd name="connsiteX1" fmla="*/ 57213 w 432199"/>
              <a:gd name="connsiteY1" fmla="*/ 160394 h 715112"/>
              <a:gd name="connsiteX2" fmla="*/ 235160 w 432199"/>
              <a:gd name="connsiteY2" fmla="*/ 1 h 715112"/>
              <a:gd name="connsiteX3" fmla="*/ 311125 w 432199"/>
              <a:gd name="connsiteY3" fmla="*/ 362411 h 715112"/>
              <a:gd name="connsiteX4" fmla="*/ 432199 w 432199"/>
              <a:gd name="connsiteY4" fmla="*/ 572754 h 715112"/>
              <a:gd name="connsiteX5" fmla="*/ 356537 w 432199"/>
              <a:gd name="connsiteY5" fmla="*/ 630151 h 715112"/>
              <a:gd name="connsiteX6" fmla="*/ 49647 w 432199"/>
              <a:gd name="connsiteY6" fmla="*/ 715113 h 715112"/>
              <a:gd name="connsiteX0" fmla="*/ 5668 w 432199"/>
              <a:gd name="connsiteY0" fmla="*/ 635597 h 763486"/>
              <a:gd name="connsiteX1" fmla="*/ 57213 w 432199"/>
              <a:gd name="connsiteY1" fmla="*/ 160394 h 763486"/>
              <a:gd name="connsiteX2" fmla="*/ 235160 w 432199"/>
              <a:gd name="connsiteY2" fmla="*/ 1 h 763486"/>
              <a:gd name="connsiteX3" fmla="*/ 311125 w 432199"/>
              <a:gd name="connsiteY3" fmla="*/ 362411 h 763486"/>
              <a:gd name="connsiteX4" fmla="*/ 432199 w 432199"/>
              <a:gd name="connsiteY4" fmla="*/ 572754 h 763486"/>
              <a:gd name="connsiteX5" fmla="*/ 201508 w 432199"/>
              <a:gd name="connsiteY5" fmla="*/ 763486 h 763486"/>
              <a:gd name="connsiteX6" fmla="*/ 49647 w 432199"/>
              <a:gd name="connsiteY6" fmla="*/ 715113 h 763486"/>
              <a:gd name="connsiteX0" fmla="*/ 5668 w 330028"/>
              <a:gd name="connsiteY0" fmla="*/ 635597 h 763486"/>
              <a:gd name="connsiteX1" fmla="*/ 57213 w 330028"/>
              <a:gd name="connsiteY1" fmla="*/ 160394 h 763486"/>
              <a:gd name="connsiteX2" fmla="*/ 235160 w 330028"/>
              <a:gd name="connsiteY2" fmla="*/ 1 h 763486"/>
              <a:gd name="connsiteX3" fmla="*/ 311125 w 330028"/>
              <a:gd name="connsiteY3" fmla="*/ 362411 h 763486"/>
              <a:gd name="connsiteX4" fmla="*/ 329924 w 330028"/>
              <a:gd name="connsiteY4" fmla="*/ 614553 h 763486"/>
              <a:gd name="connsiteX5" fmla="*/ 201508 w 330028"/>
              <a:gd name="connsiteY5" fmla="*/ 763486 h 763486"/>
              <a:gd name="connsiteX6" fmla="*/ 49647 w 330028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47714"/>
              <a:gd name="connsiteY0" fmla="*/ 635597 h 763486"/>
              <a:gd name="connsiteX1" fmla="*/ 57213 w 347714"/>
              <a:gd name="connsiteY1" fmla="*/ 160394 h 763486"/>
              <a:gd name="connsiteX2" fmla="*/ 235160 w 347714"/>
              <a:gd name="connsiteY2" fmla="*/ 1 h 763486"/>
              <a:gd name="connsiteX3" fmla="*/ 224714 w 347714"/>
              <a:gd name="connsiteY3" fmla="*/ 419943 h 763486"/>
              <a:gd name="connsiteX4" fmla="*/ 347715 w 347714"/>
              <a:gd name="connsiteY4" fmla="*/ 632829 h 763486"/>
              <a:gd name="connsiteX5" fmla="*/ 201508 w 347714"/>
              <a:gd name="connsiteY5" fmla="*/ 763486 h 763486"/>
              <a:gd name="connsiteX6" fmla="*/ 49647 w 347714"/>
              <a:gd name="connsiteY6" fmla="*/ 715113 h 763486"/>
              <a:gd name="connsiteX0" fmla="*/ 5668 w 347716"/>
              <a:gd name="connsiteY0" fmla="*/ 635597 h 763486"/>
              <a:gd name="connsiteX1" fmla="*/ 57213 w 347716"/>
              <a:gd name="connsiteY1" fmla="*/ 160394 h 763486"/>
              <a:gd name="connsiteX2" fmla="*/ 235160 w 347716"/>
              <a:gd name="connsiteY2" fmla="*/ 1 h 763486"/>
              <a:gd name="connsiteX3" fmla="*/ 224714 w 347716"/>
              <a:gd name="connsiteY3" fmla="*/ 419943 h 763486"/>
              <a:gd name="connsiteX4" fmla="*/ 347715 w 347716"/>
              <a:gd name="connsiteY4" fmla="*/ 632829 h 763486"/>
              <a:gd name="connsiteX5" fmla="*/ 201508 w 347716"/>
              <a:gd name="connsiteY5" fmla="*/ 763486 h 763486"/>
              <a:gd name="connsiteX6" fmla="*/ 49647 w 347716"/>
              <a:gd name="connsiteY6" fmla="*/ 715113 h 763486"/>
              <a:gd name="connsiteX0" fmla="*/ 45448 w 387494"/>
              <a:gd name="connsiteY0" fmla="*/ 635597 h 763486"/>
              <a:gd name="connsiteX1" fmla="*/ 96993 w 387494"/>
              <a:gd name="connsiteY1" fmla="*/ 160394 h 763486"/>
              <a:gd name="connsiteX2" fmla="*/ 274940 w 387494"/>
              <a:gd name="connsiteY2" fmla="*/ 1 h 763486"/>
              <a:gd name="connsiteX3" fmla="*/ 264494 w 387494"/>
              <a:gd name="connsiteY3" fmla="*/ 419943 h 763486"/>
              <a:gd name="connsiteX4" fmla="*/ 387495 w 387494"/>
              <a:gd name="connsiteY4" fmla="*/ 632829 h 763486"/>
              <a:gd name="connsiteX5" fmla="*/ 241288 w 387494"/>
              <a:gd name="connsiteY5" fmla="*/ 763486 h 763486"/>
              <a:gd name="connsiteX6" fmla="*/ 89427 w 387494"/>
              <a:gd name="connsiteY6" fmla="*/ 715113 h 763486"/>
              <a:gd name="connsiteX0" fmla="*/ 45450 w 387498"/>
              <a:gd name="connsiteY0" fmla="*/ 635597 h 763486"/>
              <a:gd name="connsiteX1" fmla="*/ 96995 w 387498"/>
              <a:gd name="connsiteY1" fmla="*/ 160394 h 763486"/>
              <a:gd name="connsiteX2" fmla="*/ 274942 w 387498"/>
              <a:gd name="connsiteY2" fmla="*/ 1 h 763486"/>
              <a:gd name="connsiteX3" fmla="*/ 264496 w 387498"/>
              <a:gd name="connsiteY3" fmla="*/ 419943 h 763486"/>
              <a:gd name="connsiteX4" fmla="*/ 387497 w 387498"/>
              <a:gd name="connsiteY4" fmla="*/ 632829 h 763486"/>
              <a:gd name="connsiteX5" fmla="*/ 241290 w 387498"/>
              <a:gd name="connsiteY5" fmla="*/ 763486 h 763486"/>
              <a:gd name="connsiteX6" fmla="*/ 89429 w 387498"/>
              <a:gd name="connsiteY6" fmla="*/ 715113 h 763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7498" h="763486">
                <a:moveTo>
                  <a:pt x="45450" y="635597"/>
                </a:moveTo>
                <a:cubicBezTo>
                  <a:pt x="71595" y="599829"/>
                  <a:pt x="-102295" y="329657"/>
                  <a:pt x="96995" y="160394"/>
                </a:cubicBezTo>
                <a:cubicBezTo>
                  <a:pt x="227962" y="36845"/>
                  <a:pt x="205105" y="63439"/>
                  <a:pt x="274942" y="1"/>
                </a:cubicBezTo>
                <a:cubicBezTo>
                  <a:pt x="231089" y="196675"/>
                  <a:pt x="266883" y="247329"/>
                  <a:pt x="264496" y="419943"/>
                </a:cubicBezTo>
                <a:cubicBezTo>
                  <a:pt x="297336" y="515402"/>
                  <a:pt x="379928" y="588206"/>
                  <a:pt x="387497" y="632829"/>
                </a:cubicBezTo>
                <a:cubicBezTo>
                  <a:pt x="329996" y="666723"/>
                  <a:pt x="294212" y="716663"/>
                  <a:pt x="241290" y="763486"/>
                </a:cubicBezTo>
                <a:lnTo>
                  <a:pt x="89429" y="715113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E8459E93-B03E-4D0C-A66A-CFB4C2B289DB}"/>
              </a:ext>
            </a:extLst>
          </p:cNvPr>
          <p:cNvSpPr/>
          <p:nvPr/>
        </p:nvSpPr>
        <p:spPr>
          <a:xfrm rot="3064895" flipV="1">
            <a:off x="4697299" y="1046704"/>
            <a:ext cx="176034" cy="163674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91644 w 739048"/>
              <a:gd name="connsiteY0" fmla="*/ 659890 h 704330"/>
              <a:gd name="connsiteX1" fmla="*/ 32960 w 739048"/>
              <a:gd name="connsiteY1" fmla="*/ 44469 h 704330"/>
              <a:gd name="connsiteX2" fmla="*/ 539768 w 739048"/>
              <a:gd name="connsiteY2" fmla="*/ 213976 h 704330"/>
              <a:gd name="connsiteX3" fmla="*/ 730338 w 739048"/>
              <a:gd name="connsiteY3" fmla="*/ 280562 h 704330"/>
              <a:gd name="connsiteX4" fmla="*/ 705662 w 739048"/>
              <a:gd name="connsiteY4" fmla="*/ 408282 h 704330"/>
              <a:gd name="connsiteX5" fmla="*/ 565704 w 739048"/>
              <a:gd name="connsiteY5" fmla="*/ 455395 h 704330"/>
              <a:gd name="connsiteX6" fmla="*/ 406021 w 739048"/>
              <a:gd name="connsiteY6" fmla="*/ 454288 h 704330"/>
              <a:gd name="connsiteX7" fmla="*/ 330359 w 739048"/>
              <a:gd name="connsiteY7" fmla="*/ 511685 h 704330"/>
              <a:gd name="connsiteX8" fmla="*/ 112974 w 739048"/>
              <a:gd name="connsiteY8" fmla="*/ 704330 h 704330"/>
              <a:gd name="connsiteX0" fmla="*/ 4504 w 764064"/>
              <a:gd name="connsiteY0" fmla="*/ 517131 h 704330"/>
              <a:gd name="connsiteX1" fmla="*/ 57974 w 764064"/>
              <a:gd name="connsiteY1" fmla="*/ 44469 h 704330"/>
              <a:gd name="connsiteX2" fmla="*/ 564782 w 764064"/>
              <a:gd name="connsiteY2" fmla="*/ 213976 h 704330"/>
              <a:gd name="connsiteX3" fmla="*/ 755352 w 764064"/>
              <a:gd name="connsiteY3" fmla="*/ 280562 h 704330"/>
              <a:gd name="connsiteX4" fmla="*/ 730676 w 764064"/>
              <a:gd name="connsiteY4" fmla="*/ 408282 h 704330"/>
              <a:gd name="connsiteX5" fmla="*/ 590718 w 764064"/>
              <a:gd name="connsiteY5" fmla="*/ 455395 h 704330"/>
              <a:gd name="connsiteX6" fmla="*/ 431035 w 764064"/>
              <a:gd name="connsiteY6" fmla="*/ 454288 h 704330"/>
              <a:gd name="connsiteX7" fmla="*/ 355373 w 764064"/>
              <a:gd name="connsiteY7" fmla="*/ 511685 h 704330"/>
              <a:gd name="connsiteX8" fmla="*/ 137988 w 764064"/>
              <a:gd name="connsiteY8" fmla="*/ 704330 h 704330"/>
              <a:gd name="connsiteX0" fmla="*/ 4504 w 764062"/>
              <a:gd name="connsiteY0" fmla="*/ 625769 h 812968"/>
              <a:gd name="connsiteX1" fmla="*/ 57974 w 764062"/>
              <a:gd name="connsiteY1" fmla="*/ 153107 h 812968"/>
              <a:gd name="connsiteX2" fmla="*/ 222619 w 764062"/>
              <a:gd name="connsiteY2" fmla="*/ 16750 h 812968"/>
              <a:gd name="connsiteX3" fmla="*/ 755352 w 764062"/>
              <a:gd name="connsiteY3" fmla="*/ 389200 h 812968"/>
              <a:gd name="connsiteX4" fmla="*/ 730676 w 764062"/>
              <a:gd name="connsiteY4" fmla="*/ 516920 h 812968"/>
              <a:gd name="connsiteX5" fmla="*/ 590718 w 764062"/>
              <a:gd name="connsiteY5" fmla="*/ 564033 h 812968"/>
              <a:gd name="connsiteX6" fmla="*/ 431035 w 764062"/>
              <a:gd name="connsiteY6" fmla="*/ 562926 h 812968"/>
              <a:gd name="connsiteX7" fmla="*/ 355373 w 764062"/>
              <a:gd name="connsiteY7" fmla="*/ 620323 h 812968"/>
              <a:gd name="connsiteX8" fmla="*/ 137988 w 764062"/>
              <a:gd name="connsiteY8" fmla="*/ 812968 h 812968"/>
              <a:gd name="connsiteX0" fmla="*/ 4504 w 764064"/>
              <a:gd name="connsiteY0" fmla="*/ 609020 h 796219"/>
              <a:gd name="connsiteX1" fmla="*/ 57974 w 764064"/>
              <a:gd name="connsiteY1" fmla="*/ 136358 h 796219"/>
              <a:gd name="connsiteX2" fmla="*/ 222619 w 764064"/>
              <a:gd name="connsiteY2" fmla="*/ 1 h 796219"/>
              <a:gd name="connsiteX3" fmla="*/ 755352 w 764064"/>
              <a:gd name="connsiteY3" fmla="*/ 372451 h 796219"/>
              <a:gd name="connsiteX4" fmla="*/ 730676 w 764064"/>
              <a:gd name="connsiteY4" fmla="*/ 500171 h 796219"/>
              <a:gd name="connsiteX5" fmla="*/ 590718 w 764064"/>
              <a:gd name="connsiteY5" fmla="*/ 547284 h 796219"/>
              <a:gd name="connsiteX6" fmla="*/ 431035 w 764064"/>
              <a:gd name="connsiteY6" fmla="*/ 546177 h 796219"/>
              <a:gd name="connsiteX7" fmla="*/ 355373 w 764064"/>
              <a:gd name="connsiteY7" fmla="*/ 603574 h 796219"/>
              <a:gd name="connsiteX8" fmla="*/ 137988 w 764064"/>
              <a:gd name="connsiteY8" fmla="*/ 796219 h 796219"/>
              <a:gd name="connsiteX0" fmla="*/ 4504 w 764062"/>
              <a:gd name="connsiteY0" fmla="*/ 611167 h 798366"/>
              <a:gd name="connsiteX1" fmla="*/ 57974 w 764062"/>
              <a:gd name="connsiteY1" fmla="*/ 138505 h 798366"/>
              <a:gd name="connsiteX2" fmla="*/ 244632 w 764062"/>
              <a:gd name="connsiteY2" fmla="*/ 0 h 798366"/>
              <a:gd name="connsiteX3" fmla="*/ 755352 w 764062"/>
              <a:gd name="connsiteY3" fmla="*/ 374598 h 798366"/>
              <a:gd name="connsiteX4" fmla="*/ 730676 w 764062"/>
              <a:gd name="connsiteY4" fmla="*/ 502318 h 798366"/>
              <a:gd name="connsiteX5" fmla="*/ 590718 w 764062"/>
              <a:gd name="connsiteY5" fmla="*/ 549431 h 798366"/>
              <a:gd name="connsiteX6" fmla="*/ 431035 w 764062"/>
              <a:gd name="connsiteY6" fmla="*/ 548324 h 798366"/>
              <a:gd name="connsiteX7" fmla="*/ 355373 w 764062"/>
              <a:gd name="connsiteY7" fmla="*/ 605721 h 798366"/>
              <a:gd name="connsiteX8" fmla="*/ 137988 w 764062"/>
              <a:gd name="connsiteY8" fmla="*/ 798366 h 798366"/>
              <a:gd name="connsiteX0" fmla="*/ 4504 w 764064"/>
              <a:gd name="connsiteY0" fmla="*/ 641210 h 828409"/>
              <a:gd name="connsiteX1" fmla="*/ 57974 w 764064"/>
              <a:gd name="connsiteY1" fmla="*/ 168548 h 828409"/>
              <a:gd name="connsiteX2" fmla="*/ 244632 w 764064"/>
              <a:gd name="connsiteY2" fmla="*/ 30043 h 828409"/>
              <a:gd name="connsiteX3" fmla="*/ 755352 w 764064"/>
              <a:gd name="connsiteY3" fmla="*/ 404641 h 828409"/>
              <a:gd name="connsiteX4" fmla="*/ 730676 w 764064"/>
              <a:gd name="connsiteY4" fmla="*/ 532361 h 828409"/>
              <a:gd name="connsiteX5" fmla="*/ 590718 w 764064"/>
              <a:gd name="connsiteY5" fmla="*/ 579474 h 828409"/>
              <a:gd name="connsiteX6" fmla="*/ 431035 w 764064"/>
              <a:gd name="connsiteY6" fmla="*/ 578367 h 828409"/>
              <a:gd name="connsiteX7" fmla="*/ 355373 w 764064"/>
              <a:gd name="connsiteY7" fmla="*/ 635764 h 828409"/>
              <a:gd name="connsiteX8" fmla="*/ 137988 w 764064"/>
              <a:gd name="connsiteY8" fmla="*/ 828409 h 828409"/>
              <a:gd name="connsiteX0" fmla="*/ 4504 w 764062"/>
              <a:gd name="connsiteY0" fmla="*/ 641210 h 828409"/>
              <a:gd name="connsiteX1" fmla="*/ 57974 w 764062"/>
              <a:gd name="connsiteY1" fmla="*/ 168548 h 828409"/>
              <a:gd name="connsiteX2" fmla="*/ 244632 w 764062"/>
              <a:gd name="connsiteY2" fmla="*/ 30043 h 828409"/>
              <a:gd name="connsiteX3" fmla="*/ 755352 w 764062"/>
              <a:gd name="connsiteY3" fmla="*/ 404641 h 828409"/>
              <a:gd name="connsiteX4" fmla="*/ 730676 w 764062"/>
              <a:gd name="connsiteY4" fmla="*/ 532361 h 828409"/>
              <a:gd name="connsiteX5" fmla="*/ 590718 w 764062"/>
              <a:gd name="connsiteY5" fmla="*/ 579474 h 828409"/>
              <a:gd name="connsiteX6" fmla="*/ 431035 w 764062"/>
              <a:gd name="connsiteY6" fmla="*/ 578367 h 828409"/>
              <a:gd name="connsiteX7" fmla="*/ 355373 w 764062"/>
              <a:gd name="connsiteY7" fmla="*/ 635764 h 828409"/>
              <a:gd name="connsiteX8" fmla="*/ 137988 w 764062"/>
              <a:gd name="connsiteY8" fmla="*/ 828409 h 828409"/>
              <a:gd name="connsiteX0" fmla="*/ 4504 w 764064"/>
              <a:gd name="connsiteY0" fmla="*/ 611167 h 798366"/>
              <a:gd name="connsiteX1" fmla="*/ 57974 w 764064"/>
              <a:gd name="connsiteY1" fmla="*/ 138505 h 798366"/>
              <a:gd name="connsiteX2" fmla="*/ 244632 w 764064"/>
              <a:gd name="connsiteY2" fmla="*/ 0 h 798366"/>
              <a:gd name="connsiteX3" fmla="*/ 755352 w 764064"/>
              <a:gd name="connsiteY3" fmla="*/ 374598 h 798366"/>
              <a:gd name="connsiteX4" fmla="*/ 730676 w 764064"/>
              <a:gd name="connsiteY4" fmla="*/ 502318 h 798366"/>
              <a:gd name="connsiteX5" fmla="*/ 590718 w 764064"/>
              <a:gd name="connsiteY5" fmla="*/ 549431 h 798366"/>
              <a:gd name="connsiteX6" fmla="*/ 431035 w 764064"/>
              <a:gd name="connsiteY6" fmla="*/ 548324 h 798366"/>
              <a:gd name="connsiteX7" fmla="*/ 355373 w 764064"/>
              <a:gd name="connsiteY7" fmla="*/ 605721 h 798366"/>
              <a:gd name="connsiteX8" fmla="*/ 137988 w 764064"/>
              <a:gd name="connsiteY8" fmla="*/ 798366 h 798366"/>
              <a:gd name="connsiteX0" fmla="*/ 4504 w 764062"/>
              <a:gd name="connsiteY0" fmla="*/ 644779 h 831978"/>
              <a:gd name="connsiteX1" fmla="*/ 57974 w 764062"/>
              <a:gd name="connsiteY1" fmla="*/ 172117 h 831978"/>
              <a:gd name="connsiteX2" fmla="*/ 234916 w 764062"/>
              <a:gd name="connsiteY2" fmla="*/ 0 h 831978"/>
              <a:gd name="connsiteX3" fmla="*/ 755352 w 764062"/>
              <a:gd name="connsiteY3" fmla="*/ 408210 h 831978"/>
              <a:gd name="connsiteX4" fmla="*/ 730676 w 764062"/>
              <a:gd name="connsiteY4" fmla="*/ 535930 h 831978"/>
              <a:gd name="connsiteX5" fmla="*/ 590718 w 764062"/>
              <a:gd name="connsiteY5" fmla="*/ 583043 h 831978"/>
              <a:gd name="connsiteX6" fmla="*/ 431035 w 764062"/>
              <a:gd name="connsiteY6" fmla="*/ 581936 h 831978"/>
              <a:gd name="connsiteX7" fmla="*/ 355373 w 764062"/>
              <a:gd name="connsiteY7" fmla="*/ 639333 h 831978"/>
              <a:gd name="connsiteX8" fmla="*/ 137988 w 764062"/>
              <a:gd name="connsiteY8" fmla="*/ 831978 h 831978"/>
              <a:gd name="connsiteX0" fmla="*/ 4504 w 764064"/>
              <a:gd name="connsiteY0" fmla="*/ 644779 h 831978"/>
              <a:gd name="connsiteX1" fmla="*/ 57974 w 764064"/>
              <a:gd name="connsiteY1" fmla="*/ 172117 h 831978"/>
              <a:gd name="connsiteX2" fmla="*/ 234916 w 764064"/>
              <a:gd name="connsiteY2" fmla="*/ 0 h 831978"/>
              <a:gd name="connsiteX3" fmla="*/ 755352 w 764064"/>
              <a:gd name="connsiteY3" fmla="*/ 408210 h 831978"/>
              <a:gd name="connsiteX4" fmla="*/ 730676 w 764064"/>
              <a:gd name="connsiteY4" fmla="*/ 535930 h 831978"/>
              <a:gd name="connsiteX5" fmla="*/ 590718 w 764064"/>
              <a:gd name="connsiteY5" fmla="*/ 583043 h 831978"/>
              <a:gd name="connsiteX6" fmla="*/ 431035 w 764064"/>
              <a:gd name="connsiteY6" fmla="*/ 581936 h 831978"/>
              <a:gd name="connsiteX7" fmla="*/ 355373 w 764064"/>
              <a:gd name="connsiteY7" fmla="*/ 639333 h 831978"/>
              <a:gd name="connsiteX8" fmla="*/ 137988 w 764064"/>
              <a:gd name="connsiteY8" fmla="*/ 831978 h 831978"/>
              <a:gd name="connsiteX0" fmla="*/ 5668 w 765226"/>
              <a:gd name="connsiteY0" fmla="*/ 644779 h 831978"/>
              <a:gd name="connsiteX1" fmla="*/ 57213 w 765226"/>
              <a:gd name="connsiteY1" fmla="*/ 169576 h 831978"/>
              <a:gd name="connsiteX2" fmla="*/ 236080 w 765226"/>
              <a:gd name="connsiteY2" fmla="*/ 0 h 831978"/>
              <a:gd name="connsiteX3" fmla="*/ 756516 w 765226"/>
              <a:gd name="connsiteY3" fmla="*/ 408210 h 831978"/>
              <a:gd name="connsiteX4" fmla="*/ 731840 w 765226"/>
              <a:gd name="connsiteY4" fmla="*/ 535930 h 831978"/>
              <a:gd name="connsiteX5" fmla="*/ 591882 w 765226"/>
              <a:gd name="connsiteY5" fmla="*/ 583043 h 831978"/>
              <a:gd name="connsiteX6" fmla="*/ 432199 w 765226"/>
              <a:gd name="connsiteY6" fmla="*/ 581936 h 831978"/>
              <a:gd name="connsiteX7" fmla="*/ 356537 w 765226"/>
              <a:gd name="connsiteY7" fmla="*/ 639333 h 831978"/>
              <a:gd name="connsiteX8" fmla="*/ 139152 w 765226"/>
              <a:gd name="connsiteY8" fmla="*/ 831978 h 831978"/>
              <a:gd name="connsiteX0" fmla="*/ 5668 w 765228"/>
              <a:gd name="connsiteY0" fmla="*/ 644779 h 831978"/>
              <a:gd name="connsiteX1" fmla="*/ 57213 w 765228"/>
              <a:gd name="connsiteY1" fmla="*/ 169576 h 831978"/>
              <a:gd name="connsiteX2" fmla="*/ 236080 w 765228"/>
              <a:gd name="connsiteY2" fmla="*/ 0 h 831978"/>
              <a:gd name="connsiteX3" fmla="*/ 756516 w 765228"/>
              <a:gd name="connsiteY3" fmla="*/ 408210 h 831978"/>
              <a:gd name="connsiteX4" fmla="*/ 731840 w 765228"/>
              <a:gd name="connsiteY4" fmla="*/ 535930 h 831978"/>
              <a:gd name="connsiteX5" fmla="*/ 591882 w 765228"/>
              <a:gd name="connsiteY5" fmla="*/ 583043 h 831978"/>
              <a:gd name="connsiteX6" fmla="*/ 432199 w 765228"/>
              <a:gd name="connsiteY6" fmla="*/ 581936 h 831978"/>
              <a:gd name="connsiteX7" fmla="*/ 356537 w 765228"/>
              <a:gd name="connsiteY7" fmla="*/ 639333 h 831978"/>
              <a:gd name="connsiteX8" fmla="*/ 139152 w 765228"/>
              <a:gd name="connsiteY8" fmla="*/ 831978 h 831978"/>
              <a:gd name="connsiteX0" fmla="*/ 5668 w 765226"/>
              <a:gd name="connsiteY0" fmla="*/ 635597 h 822796"/>
              <a:gd name="connsiteX1" fmla="*/ 57213 w 765226"/>
              <a:gd name="connsiteY1" fmla="*/ 160394 h 822796"/>
              <a:gd name="connsiteX2" fmla="*/ 235160 w 765226"/>
              <a:gd name="connsiteY2" fmla="*/ 1 h 822796"/>
              <a:gd name="connsiteX3" fmla="*/ 756516 w 765226"/>
              <a:gd name="connsiteY3" fmla="*/ 399028 h 822796"/>
              <a:gd name="connsiteX4" fmla="*/ 731840 w 765226"/>
              <a:gd name="connsiteY4" fmla="*/ 526748 h 822796"/>
              <a:gd name="connsiteX5" fmla="*/ 591882 w 765226"/>
              <a:gd name="connsiteY5" fmla="*/ 573861 h 822796"/>
              <a:gd name="connsiteX6" fmla="*/ 432199 w 765226"/>
              <a:gd name="connsiteY6" fmla="*/ 572754 h 822796"/>
              <a:gd name="connsiteX7" fmla="*/ 356537 w 765226"/>
              <a:gd name="connsiteY7" fmla="*/ 630151 h 822796"/>
              <a:gd name="connsiteX8" fmla="*/ 139152 w 765226"/>
              <a:gd name="connsiteY8" fmla="*/ 822796 h 822796"/>
              <a:gd name="connsiteX0" fmla="*/ 5668 w 733392"/>
              <a:gd name="connsiteY0" fmla="*/ 635597 h 822796"/>
              <a:gd name="connsiteX1" fmla="*/ 57213 w 733392"/>
              <a:gd name="connsiteY1" fmla="*/ 160394 h 822796"/>
              <a:gd name="connsiteX2" fmla="*/ 235160 w 733392"/>
              <a:gd name="connsiteY2" fmla="*/ 1 h 822796"/>
              <a:gd name="connsiteX3" fmla="*/ 311125 w 733392"/>
              <a:gd name="connsiteY3" fmla="*/ 362411 h 822796"/>
              <a:gd name="connsiteX4" fmla="*/ 731840 w 733392"/>
              <a:gd name="connsiteY4" fmla="*/ 526748 h 822796"/>
              <a:gd name="connsiteX5" fmla="*/ 591882 w 733392"/>
              <a:gd name="connsiteY5" fmla="*/ 573861 h 822796"/>
              <a:gd name="connsiteX6" fmla="*/ 432199 w 733392"/>
              <a:gd name="connsiteY6" fmla="*/ 572754 h 822796"/>
              <a:gd name="connsiteX7" fmla="*/ 356537 w 733392"/>
              <a:gd name="connsiteY7" fmla="*/ 630151 h 822796"/>
              <a:gd name="connsiteX8" fmla="*/ 139152 w 733392"/>
              <a:gd name="connsiteY8" fmla="*/ 822796 h 822796"/>
              <a:gd name="connsiteX0" fmla="*/ 5668 w 733390"/>
              <a:gd name="connsiteY0" fmla="*/ 635597 h 822796"/>
              <a:gd name="connsiteX1" fmla="*/ 57213 w 733390"/>
              <a:gd name="connsiteY1" fmla="*/ 160394 h 822796"/>
              <a:gd name="connsiteX2" fmla="*/ 235160 w 733390"/>
              <a:gd name="connsiteY2" fmla="*/ 1 h 822796"/>
              <a:gd name="connsiteX3" fmla="*/ 311125 w 733390"/>
              <a:gd name="connsiteY3" fmla="*/ 362411 h 822796"/>
              <a:gd name="connsiteX4" fmla="*/ 731840 w 733390"/>
              <a:gd name="connsiteY4" fmla="*/ 526748 h 822796"/>
              <a:gd name="connsiteX5" fmla="*/ 432199 w 733390"/>
              <a:gd name="connsiteY5" fmla="*/ 572754 h 822796"/>
              <a:gd name="connsiteX6" fmla="*/ 356537 w 733390"/>
              <a:gd name="connsiteY6" fmla="*/ 630151 h 822796"/>
              <a:gd name="connsiteX7" fmla="*/ 139152 w 733390"/>
              <a:gd name="connsiteY7" fmla="*/ 822796 h 822796"/>
              <a:gd name="connsiteX0" fmla="*/ 5668 w 432199"/>
              <a:gd name="connsiteY0" fmla="*/ 635597 h 822796"/>
              <a:gd name="connsiteX1" fmla="*/ 57213 w 432199"/>
              <a:gd name="connsiteY1" fmla="*/ 160394 h 822796"/>
              <a:gd name="connsiteX2" fmla="*/ 235160 w 432199"/>
              <a:gd name="connsiteY2" fmla="*/ 1 h 822796"/>
              <a:gd name="connsiteX3" fmla="*/ 311125 w 432199"/>
              <a:gd name="connsiteY3" fmla="*/ 362411 h 822796"/>
              <a:gd name="connsiteX4" fmla="*/ 432199 w 432199"/>
              <a:gd name="connsiteY4" fmla="*/ 572754 h 822796"/>
              <a:gd name="connsiteX5" fmla="*/ 356537 w 432199"/>
              <a:gd name="connsiteY5" fmla="*/ 630151 h 822796"/>
              <a:gd name="connsiteX6" fmla="*/ 139152 w 432199"/>
              <a:gd name="connsiteY6" fmla="*/ 822796 h 822796"/>
              <a:gd name="connsiteX0" fmla="*/ 5668 w 432199"/>
              <a:gd name="connsiteY0" fmla="*/ 635597 h 715112"/>
              <a:gd name="connsiteX1" fmla="*/ 57213 w 432199"/>
              <a:gd name="connsiteY1" fmla="*/ 160394 h 715112"/>
              <a:gd name="connsiteX2" fmla="*/ 235160 w 432199"/>
              <a:gd name="connsiteY2" fmla="*/ 1 h 715112"/>
              <a:gd name="connsiteX3" fmla="*/ 311125 w 432199"/>
              <a:gd name="connsiteY3" fmla="*/ 362411 h 715112"/>
              <a:gd name="connsiteX4" fmla="*/ 432199 w 432199"/>
              <a:gd name="connsiteY4" fmla="*/ 572754 h 715112"/>
              <a:gd name="connsiteX5" fmla="*/ 356537 w 432199"/>
              <a:gd name="connsiteY5" fmla="*/ 630151 h 715112"/>
              <a:gd name="connsiteX6" fmla="*/ 49647 w 432199"/>
              <a:gd name="connsiteY6" fmla="*/ 715113 h 715112"/>
              <a:gd name="connsiteX0" fmla="*/ 5668 w 432199"/>
              <a:gd name="connsiteY0" fmla="*/ 635597 h 763486"/>
              <a:gd name="connsiteX1" fmla="*/ 57213 w 432199"/>
              <a:gd name="connsiteY1" fmla="*/ 160394 h 763486"/>
              <a:gd name="connsiteX2" fmla="*/ 235160 w 432199"/>
              <a:gd name="connsiteY2" fmla="*/ 1 h 763486"/>
              <a:gd name="connsiteX3" fmla="*/ 311125 w 432199"/>
              <a:gd name="connsiteY3" fmla="*/ 362411 h 763486"/>
              <a:gd name="connsiteX4" fmla="*/ 432199 w 432199"/>
              <a:gd name="connsiteY4" fmla="*/ 572754 h 763486"/>
              <a:gd name="connsiteX5" fmla="*/ 201508 w 432199"/>
              <a:gd name="connsiteY5" fmla="*/ 763486 h 763486"/>
              <a:gd name="connsiteX6" fmla="*/ 49647 w 432199"/>
              <a:gd name="connsiteY6" fmla="*/ 715113 h 763486"/>
              <a:gd name="connsiteX0" fmla="*/ 5668 w 330028"/>
              <a:gd name="connsiteY0" fmla="*/ 635597 h 763486"/>
              <a:gd name="connsiteX1" fmla="*/ 57213 w 330028"/>
              <a:gd name="connsiteY1" fmla="*/ 160394 h 763486"/>
              <a:gd name="connsiteX2" fmla="*/ 235160 w 330028"/>
              <a:gd name="connsiteY2" fmla="*/ 1 h 763486"/>
              <a:gd name="connsiteX3" fmla="*/ 311125 w 330028"/>
              <a:gd name="connsiteY3" fmla="*/ 362411 h 763486"/>
              <a:gd name="connsiteX4" fmla="*/ 329924 w 330028"/>
              <a:gd name="connsiteY4" fmla="*/ 614553 h 763486"/>
              <a:gd name="connsiteX5" fmla="*/ 201508 w 330028"/>
              <a:gd name="connsiteY5" fmla="*/ 763486 h 763486"/>
              <a:gd name="connsiteX6" fmla="*/ 49647 w 330028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47714"/>
              <a:gd name="connsiteY0" fmla="*/ 635597 h 763486"/>
              <a:gd name="connsiteX1" fmla="*/ 57213 w 347714"/>
              <a:gd name="connsiteY1" fmla="*/ 160394 h 763486"/>
              <a:gd name="connsiteX2" fmla="*/ 235160 w 347714"/>
              <a:gd name="connsiteY2" fmla="*/ 1 h 763486"/>
              <a:gd name="connsiteX3" fmla="*/ 224714 w 347714"/>
              <a:gd name="connsiteY3" fmla="*/ 419943 h 763486"/>
              <a:gd name="connsiteX4" fmla="*/ 347715 w 347714"/>
              <a:gd name="connsiteY4" fmla="*/ 632829 h 763486"/>
              <a:gd name="connsiteX5" fmla="*/ 201508 w 347714"/>
              <a:gd name="connsiteY5" fmla="*/ 763486 h 763486"/>
              <a:gd name="connsiteX6" fmla="*/ 49647 w 347714"/>
              <a:gd name="connsiteY6" fmla="*/ 715113 h 763486"/>
              <a:gd name="connsiteX0" fmla="*/ 5668 w 347716"/>
              <a:gd name="connsiteY0" fmla="*/ 635597 h 763486"/>
              <a:gd name="connsiteX1" fmla="*/ 57213 w 347716"/>
              <a:gd name="connsiteY1" fmla="*/ 160394 h 763486"/>
              <a:gd name="connsiteX2" fmla="*/ 235160 w 347716"/>
              <a:gd name="connsiteY2" fmla="*/ 1 h 763486"/>
              <a:gd name="connsiteX3" fmla="*/ 224714 w 347716"/>
              <a:gd name="connsiteY3" fmla="*/ 419943 h 763486"/>
              <a:gd name="connsiteX4" fmla="*/ 347715 w 347716"/>
              <a:gd name="connsiteY4" fmla="*/ 632829 h 763486"/>
              <a:gd name="connsiteX5" fmla="*/ 201508 w 347716"/>
              <a:gd name="connsiteY5" fmla="*/ 763486 h 763486"/>
              <a:gd name="connsiteX6" fmla="*/ 49647 w 347716"/>
              <a:gd name="connsiteY6" fmla="*/ 715113 h 763486"/>
              <a:gd name="connsiteX0" fmla="*/ 45448 w 387494"/>
              <a:gd name="connsiteY0" fmla="*/ 635597 h 763486"/>
              <a:gd name="connsiteX1" fmla="*/ 96993 w 387494"/>
              <a:gd name="connsiteY1" fmla="*/ 160394 h 763486"/>
              <a:gd name="connsiteX2" fmla="*/ 274940 w 387494"/>
              <a:gd name="connsiteY2" fmla="*/ 1 h 763486"/>
              <a:gd name="connsiteX3" fmla="*/ 264494 w 387494"/>
              <a:gd name="connsiteY3" fmla="*/ 419943 h 763486"/>
              <a:gd name="connsiteX4" fmla="*/ 387495 w 387494"/>
              <a:gd name="connsiteY4" fmla="*/ 632829 h 763486"/>
              <a:gd name="connsiteX5" fmla="*/ 241288 w 387494"/>
              <a:gd name="connsiteY5" fmla="*/ 763486 h 763486"/>
              <a:gd name="connsiteX6" fmla="*/ 89427 w 387494"/>
              <a:gd name="connsiteY6" fmla="*/ 715113 h 763486"/>
              <a:gd name="connsiteX0" fmla="*/ 45450 w 387498"/>
              <a:gd name="connsiteY0" fmla="*/ 635597 h 763486"/>
              <a:gd name="connsiteX1" fmla="*/ 96995 w 387498"/>
              <a:gd name="connsiteY1" fmla="*/ 160394 h 763486"/>
              <a:gd name="connsiteX2" fmla="*/ 274942 w 387498"/>
              <a:gd name="connsiteY2" fmla="*/ 1 h 763486"/>
              <a:gd name="connsiteX3" fmla="*/ 264496 w 387498"/>
              <a:gd name="connsiteY3" fmla="*/ 419943 h 763486"/>
              <a:gd name="connsiteX4" fmla="*/ 387497 w 387498"/>
              <a:gd name="connsiteY4" fmla="*/ 632829 h 763486"/>
              <a:gd name="connsiteX5" fmla="*/ 241290 w 387498"/>
              <a:gd name="connsiteY5" fmla="*/ 763486 h 763486"/>
              <a:gd name="connsiteX6" fmla="*/ 89429 w 387498"/>
              <a:gd name="connsiteY6" fmla="*/ 715113 h 763486"/>
              <a:gd name="connsiteX0" fmla="*/ 45450 w 387496"/>
              <a:gd name="connsiteY0" fmla="*/ 479192 h 607081"/>
              <a:gd name="connsiteX1" fmla="*/ 96995 w 387496"/>
              <a:gd name="connsiteY1" fmla="*/ 3989 h 607081"/>
              <a:gd name="connsiteX2" fmla="*/ 264496 w 387496"/>
              <a:gd name="connsiteY2" fmla="*/ 263538 h 607081"/>
              <a:gd name="connsiteX3" fmla="*/ 387497 w 387496"/>
              <a:gd name="connsiteY3" fmla="*/ 476424 h 607081"/>
              <a:gd name="connsiteX4" fmla="*/ 241290 w 387496"/>
              <a:gd name="connsiteY4" fmla="*/ 607081 h 607081"/>
              <a:gd name="connsiteX5" fmla="*/ 89429 w 387496"/>
              <a:gd name="connsiteY5" fmla="*/ 558708 h 607081"/>
              <a:gd name="connsiteX0" fmla="*/ 1528 w 343576"/>
              <a:gd name="connsiteY0" fmla="*/ 235798 h 363687"/>
              <a:gd name="connsiteX1" fmla="*/ 129417 w 343576"/>
              <a:gd name="connsiteY1" fmla="*/ 152390 h 363687"/>
              <a:gd name="connsiteX2" fmla="*/ 220574 w 343576"/>
              <a:gd name="connsiteY2" fmla="*/ 20144 h 363687"/>
              <a:gd name="connsiteX3" fmla="*/ 343575 w 343576"/>
              <a:gd name="connsiteY3" fmla="*/ 233030 h 363687"/>
              <a:gd name="connsiteX4" fmla="*/ 197368 w 343576"/>
              <a:gd name="connsiteY4" fmla="*/ 363687 h 363687"/>
              <a:gd name="connsiteX5" fmla="*/ 45507 w 343576"/>
              <a:gd name="connsiteY5" fmla="*/ 315314 h 363687"/>
              <a:gd name="connsiteX0" fmla="*/ 1526 w 407598"/>
              <a:gd name="connsiteY0" fmla="*/ 235798 h 363687"/>
              <a:gd name="connsiteX1" fmla="*/ 129415 w 407598"/>
              <a:gd name="connsiteY1" fmla="*/ 152390 h 363687"/>
              <a:gd name="connsiteX2" fmla="*/ 220572 w 407598"/>
              <a:gd name="connsiteY2" fmla="*/ 20144 h 363687"/>
              <a:gd name="connsiteX3" fmla="*/ 407598 w 407598"/>
              <a:gd name="connsiteY3" fmla="*/ 203142 h 363687"/>
              <a:gd name="connsiteX4" fmla="*/ 197366 w 407598"/>
              <a:gd name="connsiteY4" fmla="*/ 363687 h 363687"/>
              <a:gd name="connsiteX5" fmla="*/ 45505 w 407598"/>
              <a:gd name="connsiteY5" fmla="*/ 315314 h 363687"/>
              <a:gd name="connsiteX0" fmla="*/ 1526 w 407598"/>
              <a:gd name="connsiteY0" fmla="*/ 235798 h 479051"/>
              <a:gd name="connsiteX1" fmla="*/ 129415 w 407598"/>
              <a:gd name="connsiteY1" fmla="*/ 152390 h 479051"/>
              <a:gd name="connsiteX2" fmla="*/ 220572 w 407598"/>
              <a:gd name="connsiteY2" fmla="*/ 20144 h 479051"/>
              <a:gd name="connsiteX3" fmla="*/ 407598 w 407598"/>
              <a:gd name="connsiteY3" fmla="*/ 203142 h 479051"/>
              <a:gd name="connsiteX4" fmla="*/ 68116 w 407598"/>
              <a:gd name="connsiteY4" fmla="*/ 479052 h 479051"/>
              <a:gd name="connsiteX5" fmla="*/ 45505 w 407598"/>
              <a:gd name="connsiteY5" fmla="*/ 315314 h 479051"/>
              <a:gd name="connsiteX0" fmla="*/ 1526 w 407598"/>
              <a:gd name="connsiteY0" fmla="*/ 235798 h 479051"/>
              <a:gd name="connsiteX1" fmla="*/ 129415 w 407598"/>
              <a:gd name="connsiteY1" fmla="*/ 152390 h 479051"/>
              <a:gd name="connsiteX2" fmla="*/ 220572 w 407598"/>
              <a:gd name="connsiteY2" fmla="*/ 20144 h 479051"/>
              <a:gd name="connsiteX3" fmla="*/ 407598 w 407598"/>
              <a:gd name="connsiteY3" fmla="*/ 203142 h 479051"/>
              <a:gd name="connsiteX4" fmla="*/ 68116 w 407598"/>
              <a:gd name="connsiteY4" fmla="*/ 479052 h 479051"/>
              <a:gd name="connsiteX5" fmla="*/ 85683 w 407598"/>
              <a:gd name="connsiteY5" fmla="*/ 305941 h 479051"/>
              <a:gd name="connsiteX0" fmla="*/ 61299 w 339482"/>
              <a:gd name="connsiteY0" fmla="*/ 152390 h 479051"/>
              <a:gd name="connsiteX1" fmla="*/ 152456 w 339482"/>
              <a:gd name="connsiteY1" fmla="*/ 20144 h 479051"/>
              <a:gd name="connsiteX2" fmla="*/ 339482 w 339482"/>
              <a:gd name="connsiteY2" fmla="*/ 203142 h 479051"/>
              <a:gd name="connsiteX3" fmla="*/ 0 w 339482"/>
              <a:gd name="connsiteY3" fmla="*/ 479052 h 479051"/>
              <a:gd name="connsiteX4" fmla="*/ 17567 w 339482"/>
              <a:gd name="connsiteY4" fmla="*/ 305941 h 479051"/>
              <a:gd name="connsiteX0" fmla="*/ 60644 w 339482"/>
              <a:gd name="connsiteY0" fmla="*/ 219559 h 474312"/>
              <a:gd name="connsiteX1" fmla="*/ 152456 w 339482"/>
              <a:gd name="connsiteY1" fmla="*/ 15405 h 474312"/>
              <a:gd name="connsiteX2" fmla="*/ 339482 w 339482"/>
              <a:gd name="connsiteY2" fmla="*/ 198403 h 474312"/>
              <a:gd name="connsiteX3" fmla="*/ 0 w 339482"/>
              <a:gd name="connsiteY3" fmla="*/ 474313 h 474312"/>
              <a:gd name="connsiteX4" fmla="*/ 17567 w 339482"/>
              <a:gd name="connsiteY4" fmla="*/ 301202 h 474312"/>
              <a:gd name="connsiteX0" fmla="*/ 60644 w 339803"/>
              <a:gd name="connsiteY0" fmla="*/ 36407 h 291160"/>
              <a:gd name="connsiteX1" fmla="*/ 339482 w 339803"/>
              <a:gd name="connsiteY1" fmla="*/ 15251 h 291160"/>
              <a:gd name="connsiteX2" fmla="*/ 0 w 339803"/>
              <a:gd name="connsiteY2" fmla="*/ 291161 h 291160"/>
              <a:gd name="connsiteX3" fmla="*/ 17567 w 339803"/>
              <a:gd name="connsiteY3" fmla="*/ 118050 h 291160"/>
              <a:gd name="connsiteX0" fmla="*/ 60644 w 339921"/>
              <a:gd name="connsiteY0" fmla="*/ 81910 h 336663"/>
              <a:gd name="connsiteX1" fmla="*/ 339482 w 339921"/>
              <a:gd name="connsiteY1" fmla="*/ 60754 h 336663"/>
              <a:gd name="connsiteX2" fmla="*/ 0 w 339921"/>
              <a:gd name="connsiteY2" fmla="*/ 336664 h 336663"/>
              <a:gd name="connsiteX3" fmla="*/ 17567 w 339921"/>
              <a:gd name="connsiteY3" fmla="*/ 163553 h 33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921" h="336663">
                <a:moveTo>
                  <a:pt x="60644" y="81910"/>
                </a:moveTo>
                <a:cubicBezTo>
                  <a:pt x="182776" y="-61515"/>
                  <a:pt x="349589" y="18295"/>
                  <a:pt x="339482" y="60754"/>
                </a:cubicBezTo>
                <a:cubicBezTo>
                  <a:pt x="281981" y="94648"/>
                  <a:pt x="52922" y="289841"/>
                  <a:pt x="0" y="336664"/>
                </a:cubicBezTo>
                <a:lnTo>
                  <a:pt x="17567" y="163553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E0E548CA-0164-47FC-A91D-23777DE09350}"/>
              </a:ext>
            </a:extLst>
          </p:cNvPr>
          <p:cNvSpPr/>
          <p:nvPr/>
        </p:nvSpPr>
        <p:spPr>
          <a:xfrm rot="3064895" flipV="1">
            <a:off x="5209930" y="648231"/>
            <a:ext cx="313189" cy="272633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91644 w 739048"/>
              <a:gd name="connsiteY0" fmla="*/ 659890 h 704330"/>
              <a:gd name="connsiteX1" fmla="*/ 32960 w 739048"/>
              <a:gd name="connsiteY1" fmla="*/ 44469 h 704330"/>
              <a:gd name="connsiteX2" fmla="*/ 539768 w 739048"/>
              <a:gd name="connsiteY2" fmla="*/ 213976 h 704330"/>
              <a:gd name="connsiteX3" fmla="*/ 730338 w 739048"/>
              <a:gd name="connsiteY3" fmla="*/ 280562 h 704330"/>
              <a:gd name="connsiteX4" fmla="*/ 705662 w 739048"/>
              <a:gd name="connsiteY4" fmla="*/ 408282 h 704330"/>
              <a:gd name="connsiteX5" fmla="*/ 565704 w 739048"/>
              <a:gd name="connsiteY5" fmla="*/ 455395 h 704330"/>
              <a:gd name="connsiteX6" fmla="*/ 406021 w 739048"/>
              <a:gd name="connsiteY6" fmla="*/ 454288 h 704330"/>
              <a:gd name="connsiteX7" fmla="*/ 330359 w 739048"/>
              <a:gd name="connsiteY7" fmla="*/ 511685 h 704330"/>
              <a:gd name="connsiteX8" fmla="*/ 112974 w 739048"/>
              <a:gd name="connsiteY8" fmla="*/ 704330 h 704330"/>
              <a:gd name="connsiteX0" fmla="*/ 4504 w 764064"/>
              <a:gd name="connsiteY0" fmla="*/ 517131 h 704330"/>
              <a:gd name="connsiteX1" fmla="*/ 57974 w 764064"/>
              <a:gd name="connsiteY1" fmla="*/ 44469 h 704330"/>
              <a:gd name="connsiteX2" fmla="*/ 564782 w 764064"/>
              <a:gd name="connsiteY2" fmla="*/ 213976 h 704330"/>
              <a:gd name="connsiteX3" fmla="*/ 755352 w 764064"/>
              <a:gd name="connsiteY3" fmla="*/ 280562 h 704330"/>
              <a:gd name="connsiteX4" fmla="*/ 730676 w 764064"/>
              <a:gd name="connsiteY4" fmla="*/ 408282 h 704330"/>
              <a:gd name="connsiteX5" fmla="*/ 590718 w 764064"/>
              <a:gd name="connsiteY5" fmla="*/ 455395 h 704330"/>
              <a:gd name="connsiteX6" fmla="*/ 431035 w 764064"/>
              <a:gd name="connsiteY6" fmla="*/ 454288 h 704330"/>
              <a:gd name="connsiteX7" fmla="*/ 355373 w 764064"/>
              <a:gd name="connsiteY7" fmla="*/ 511685 h 704330"/>
              <a:gd name="connsiteX8" fmla="*/ 137988 w 764064"/>
              <a:gd name="connsiteY8" fmla="*/ 704330 h 704330"/>
              <a:gd name="connsiteX0" fmla="*/ 4504 w 764062"/>
              <a:gd name="connsiteY0" fmla="*/ 625769 h 812968"/>
              <a:gd name="connsiteX1" fmla="*/ 57974 w 764062"/>
              <a:gd name="connsiteY1" fmla="*/ 153107 h 812968"/>
              <a:gd name="connsiteX2" fmla="*/ 222619 w 764062"/>
              <a:gd name="connsiteY2" fmla="*/ 16750 h 812968"/>
              <a:gd name="connsiteX3" fmla="*/ 755352 w 764062"/>
              <a:gd name="connsiteY3" fmla="*/ 389200 h 812968"/>
              <a:gd name="connsiteX4" fmla="*/ 730676 w 764062"/>
              <a:gd name="connsiteY4" fmla="*/ 516920 h 812968"/>
              <a:gd name="connsiteX5" fmla="*/ 590718 w 764062"/>
              <a:gd name="connsiteY5" fmla="*/ 564033 h 812968"/>
              <a:gd name="connsiteX6" fmla="*/ 431035 w 764062"/>
              <a:gd name="connsiteY6" fmla="*/ 562926 h 812968"/>
              <a:gd name="connsiteX7" fmla="*/ 355373 w 764062"/>
              <a:gd name="connsiteY7" fmla="*/ 620323 h 812968"/>
              <a:gd name="connsiteX8" fmla="*/ 137988 w 764062"/>
              <a:gd name="connsiteY8" fmla="*/ 812968 h 812968"/>
              <a:gd name="connsiteX0" fmla="*/ 4504 w 764064"/>
              <a:gd name="connsiteY0" fmla="*/ 609020 h 796219"/>
              <a:gd name="connsiteX1" fmla="*/ 57974 w 764064"/>
              <a:gd name="connsiteY1" fmla="*/ 136358 h 796219"/>
              <a:gd name="connsiteX2" fmla="*/ 222619 w 764064"/>
              <a:gd name="connsiteY2" fmla="*/ 1 h 796219"/>
              <a:gd name="connsiteX3" fmla="*/ 755352 w 764064"/>
              <a:gd name="connsiteY3" fmla="*/ 372451 h 796219"/>
              <a:gd name="connsiteX4" fmla="*/ 730676 w 764064"/>
              <a:gd name="connsiteY4" fmla="*/ 500171 h 796219"/>
              <a:gd name="connsiteX5" fmla="*/ 590718 w 764064"/>
              <a:gd name="connsiteY5" fmla="*/ 547284 h 796219"/>
              <a:gd name="connsiteX6" fmla="*/ 431035 w 764064"/>
              <a:gd name="connsiteY6" fmla="*/ 546177 h 796219"/>
              <a:gd name="connsiteX7" fmla="*/ 355373 w 764064"/>
              <a:gd name="connsiteY7" fmla="*/ 603574 h 796219"/>
              <a:gd name="connsiteX8" fmla="*/ 137988 w 764064"/>
              <a:gd name="connsiteY8" fmla="*/ 796219 h 796219"/>
              <a:gd name="connsiteX0" fmla="*/ 4504 w 764062"/>
              <a:gd name="connsiteY0" fmla="*/ 611167 h 798366"/>
              <a:gd name="connsiteX1" fmla="*/ 57974 w 764062"/>
              <a:gd name="connsiteY1" fmla="*/ 138505 h 798366"/>
              <a:gd name="connsiteX2" fmla="*/ 244632 w 764062"/>
              <a:gd name="connsiteY2" fmla="*/ 0 h 798366"/>
              <a:gd name="connsiteX3" fmla="*/ 755352 w 764062"/>
              <a:gd name="connsiteY3" fmla="*/ 374598 h 798366"/>
              <a:gd name="connsiteX4" fmla="*/ 730676 w 764062"/>
              <a:gd name="connsiteY4" fmla="*/ 502318 h 798366"/>
              <a:gd name="connsiteX5" fmla="*/ 590718 w 764062"/>
              <a:gd name="connsiteY5" fmla="*/ 549431 h 798366"/>
              <a:gd name="connsiteX6" fmla="*/ 431035 w 764062"/>
              <a:gd name="connsiteY6" fmla="*/ 548324 h 798366"/>
              <a:gd name="connsiteX7" fmla="*/ 355373 w 764062"/>
              <a:gd name="connsiteY7" fmla="*/ 605721 h 798366"/>
              <a:gd name="connsiteX8" fmla="*/ 137988 w 764062"/>
              <a:gd name="connsiteY8" fmla="*/ 798366 h 798366"/>
              <a:gd name="connsiteX0" fmla="*/ 4504 w 764064"/>
              <a:gd name="connsiteY0" fmla="*/ 641210 h 828409"/>
              <a:gd name="connsiteX1" fmla="*/ 57974 w 764064"/>
              <a:gd name="connsiteY1" fmla="*/ 168548 h 828409"/>
              <a:gd name="connsiteX2" fmla="*/ 244632 w 764064"/>
              <a:gd name="connsiteY2" fmla="*/ 30043 h 828409"/>
              <a:gd name="connsiteX3" fmla="*/ 755352 w 764064"/>
              <a:gd name="connsiteY3" fmla="*/ 404641 h 828409"/>
              <a:gd name="connsiteX4" fmla="*/ 730676 w 764064"/>
              <a:gd name="connsiteY4" fmla="*/ 532361 h 828409"/>
              <a:gd name="connsiteX5" fmla="*/ 590718 w 764064"/>
              <a:gd name="connsiteY5" fmla="*/ 579474 h 828409"/>
              <a:gd name="connsiteX6" fmla="*/ 431035 w 764064"/>
              <a:gd name="connsiteY6" fmla="*/ 578367 h 828409"/>
              <a:gd name="connsiteX7" fmla="*/ 355373 w 764064"/>
              <a:gd name="connsiteY7" fmla="*/ 635764 h 828409"/>
              <a:gd name="connsiteX8" fmla="*/ 137988 w 764064"/>
              <a:gd name="connsiteY8" fmla="*/ 828409 h 828409"/>
              <a:gd name="connsiteX0" fmla="*/ 4504 w 764062"/>
              <a:gd name="connsiteY0" fmla="*/ 641210 h 828409"/>
              <a:gd name="connsiteX1" fmla="*/ 57974 w 764062"/>
              <a:gd name="connsiteY1" fmla="*/ 168548 h 828409"/>
              <a:gd name="connsiteX2" fmla="*/ 244632 w 764062"/>
              <a:gd name="connsiteY2" fmla="*/ 30043 h 828409"/>
              <a:gd name="connsiteX3" fmla="*/ 755352 w 764062"/>
              <a:gd name="connsiteY3" fmla="*/ 404641 h 828409"/>
              <a:gd name="connsiteX4" fmla="*/ 730676 w 764062"/>
              <a:gd name="connsiteY4" fmla="*/ 532361 h 828409"/>
              <a:gd name="connsiteX5" fmla="*/ 590718 w 764062"/>
              <a:gd name="connsiteY5" fmla="*/ 579474 h 828409"/>
              <a:gd name="connsiteX6" fmla="*/ 431035 w 764062"/>
              <a:gd name="connsiteY6" fmla="*/ 578367 h 828409"/>
              <a:gd name="connsiteX7" fmla="*/ 355373 w 764062"/>
              <a:gd name="connsiteY7" fmla="*/ 635764 h 828409"/>
              <a:gd name="connsiteX8" fmla="*/ 137988 w 764062"/>
              <a:gd name="connsiteY8" fmla="*/ 828409 h 828409"/>
              <a:gd name="connsiteX0" fmla="*/ 4504 w 764064"/>
              <a:gd name="connsiteY0" fmla="*/ 611167 h 798366"/>
              <a:gd name="connsiteX1" fmla="*/ 57974 w 764064"/>
              <a:gd name="connsiteY1" fmla="*/ 138505 h 798366"/>
              <a:gd name="connsiteX2" fmla="*/ 244632 w 764064"/>
              <a:gd name="connsiteY2" fmla="*/ 0 h 798366"/>
              <a:gd name="connsiteX3" fmla="*/ 755352 w 764064"/>
              <a:gd name="connsiteY3" fmla="*/ 374598 h 798366"/>
              <a:gd name="connsiteX4" fmla="*/ 730676 w 764064"/>
              <a:gd name="connsiteY4" fmla="*/ 502318 h 798366"/>
              <a:gd name="connsiteX5" fmla="*/ 590718 w 764064"/>
              <a:gd name="connsiteY5" fmla="*/ 549431 h 798366"/>
              <a:gd name="connsiteX6" fmla="*/ 431035 w 764064"/>
              <a:gd name="connsiteY6" fmla="*/ 548324 h 798366"/>
              <a:gd name="connsiteX7" fmla="*/ 355373 w 764064"/>
              <a:gd name="connsiteY7" fmla="*/ 605721 h 798366"/>
              <a:gd name="connsiteX8" fmla="*/ 137988 w 764064"/>
              <a:gd name="connsiteY8" fmla="*/ 798366 h 798366"/>
              <a:gd name="connsiteX0" fmla="*/ 4504 w 764062"/>
              <a:gd name="connsiteY0" fmla="*/ 644779 h 831978"/>
              <a:gd name="connsiteX1" fmla="*/ 57974 w 764062"/>
              <a:gd name="connsiteY1" fmla="*/ 172117 h 831978"/>
              <a:gd name="connsiteX2" fmla="*/ 234916 w 764062"/>
              <a:gd name="connsiteY2" fmla="*/ 0 h 831978"/>
              <a:gd name="connsiteX3" fmla="*/ 755352 w 764062"/>
              <a:gd name="connsiteY3" fmla="*/ 408210 h 831978"/>
              <a:gd name="connsiteX4" fmla="*/ 730676 w 764062"/>
              <a:gd name="connsiteY4" fmla="*/ 535930 h 831978"/>
              <a:gd name="connsiteX5" fmla="*/ 590718 w 764062"/>
              <a:gd name="connsiteY5" fmla="*/ 583043 h 831978"/>
              <a:gd name="connsiteX6" fmla="*/ 431035 w 764062"/>
              <a:gd name="connsiteY6" fmla="*/ 581936 h 831978"/>
              <a:gd name="connsiteX7" fmla="*/ 355373 w 764062"/>
              <a:gd name="connsiteY7" fmla="*/ 639333 h 831978"/>
              <a:gd name="connsiteX8" fmla="*/ 137988 w 764062"/>
              <a:gd name="connsiteY8" fmla="*/ 831978 h 831978"/>
              <a:gd name="connsiteX0" fmla="*/ 4504 w 764064"/>
              <a:gd name="connsiteY0" fmla="*/ 644779 h 831978"/>
              <a:gd name="connsiteX1" fmla="*/ 57974 w 764064"/>
              <a:gd name="connsiteY1" fmla="*/ 172117 h 831978"/>
              <a:gd name="connsiteX2" fmla="*/ 234916 w 764064"/>
              <a:gd name="connsiteY2" fmla="*/ 0 h 831978"/>
              <a:gd name="connsiteX3" fmla="*/ 755352 w 764064"/>
              <a:gd name="connsiteY3" fmla="*/ 408210 h 831978"/>
              <a:gd name="connsiteX4" fmla="*/ 730676 w 764064"/>
              <a:gd name="connsiteY4" fmla="*/ 535930 h 831978"/>
              <a:gd name="connsiteX5" fmla="*/ 590718 w 764064"/>
              <a:gd name="connsiteY5" fmla="*/ 583043 h 831978"/>
              <a:gd name="connsiteX6" fmla="*/ 431035 w 764064"/>
              <a:gd name="connsiteY6" fmla="*/ 581936 h 831978"/>
              <a:gd name="connsiteX7" fmla="*/ 355373 w 764064"/>
              <a:gd name="connsiteY7" fmla="*/ 639333 h 831978"/>
              <a:gd name="connsiteX8" fmla="*/ 137988 w 764064"/>
              <a:gd name="connsiteY8" fmla="*/ 831978 h 831978"/>
              <a:gd name="connsiteX0" fmla="*/ 5668 w 765226"/>
              <a:gd name="connsiteY0" fmla="*/ 644779 h 831978"/>
              <a:gd name="connsiteX1" fmla="*/ 57213 w 765226"/>
              <a:gd name="connsiteY1" fmla="*/ 169576 h 831978"/>
              <a:gd name="connsiteX2" fmla="*/ 236080 w 765226"/>
              <a:gd name="connsiteY2" fmla="*/ 0 h 831978"/>
              <a:gd name="connsiteX3" fmla="*/ 756516 w 765226"/>
              <a:gd name="connsiteY3" fmla="*/ 408210 h 831978"/>
              <a:gd name="connsiteX4" fmla="*/ 731840 w 765226"/>
              <a:gd name="connsiteY4" fmla="*/ 535930 h 831978"/>
              <a:gd name="connsiteX5" fmla="*/ 591882 w 765226"/>
              <a:gd name="connsiteY5" fmla="*/ 583043 h 831978"/>
              <a:gd name="connsiteX6" fmla="*/ 432199 w 765226"/>
              <a:gd name="connsiteY6" fmla="*/ 581936 h 831978"/>
              <a:gd name="connsiteX7" fmla="*/ 356537 w 765226"/>
              <a:gd name="connsiteY7" fmla="*/ 639333 h 831978"/>
              <a:gd name="connsiteX8" fmla="*/ 139152 w 765226"/>
              <a:gd name="connsiteY8" fmla="*/ 831978 h 831978"/>
              <a:gd name="connsiteX0" fmla="*/ 5668 w 765228"/>
              <a:gd name="connsiteY0" fmla="*/ 644779 h 831978"/>
              <a:gd name="connsiteX1" fmla="*/ 57213 w 765228"/>
              <a:gd name="connsiteY1" fmla="*/ 169576 h 831978"/>
              <a:gd name="connsiteX2" fmla="*/ 236080 w 765228"/>
              <a:gd name="connsiteY2" fmla="*/ 0 h 831978"/>
              <a:gd name="connsiteX3" fmla="*/ 756516 w 765228"/>
              <a:gd name="connsiteY3" fmla="*/ 408210 h 831978"/>
              <a:gd name="connsiteX4" fmla="*/ 731840 w 765228"/>
              <a:gd name="connsiteY4" fmla="*/ 535930 h 831978"/>
              <a:gd name="connsiteX5" fmla="*/ 591882 w 765228"/>
              <a:gd name="connsiteY5" fmla="*/ 583043 h 831978"/>
              <a:gd name="connsiteX6" fmla="*/ 432199 w 765228"/>
              <a:gd name="connsiteY6" fmla="*/ 581936 h 831978"/>
              <a:gd name="connsiteX7" fmla="*/ 356537 w 765228"/>
              <a:gd name="connsiteY7" fmla="*/ 639333 h 831978"/>
              <a:gd name="connsiteX8" fmla="*/ 139152 w 765228"/>
              <a:gd name="connsiteY8" fmla="*/ 831978 h 831978"/>
              <a:gd name="connsiteX0" fmla="*/ 5668 w 765226"/>
              <a:gd name="connsiteY0" fmla="*/ 635597 h 822796"/>
              <a:gd name="connsiteX1" fmla="*/ 57213 w 765226"/>
              <a:gd name="connsiteY1" fmla="*/ 160394 h 822796"/>
              <a:gd name="connsiteX2" fmla="*/ 235160 w 765226"/>
              <a:gd name="connsiteY2" fmla="*/ 1 h 822796"/>
              <a:gd name="connsiteX3" fmla="*/ 756516 w 765226"/>
              <a:gd name="connsiteY3" fmla="*/ 399028 h 822796"/>
              <a:gd name="connsiteX4" fmla="*/ 731840 w 765226"/>
              <a:gd name="connsiteY4" fmla="*/ 526748 h 822796"/>
              <a:gd name="connsiteX5" fmla="*/ 591882 w 765226"/>
              <a:gd name="connsiteY5" fmla="*/ 573861 h 822796"/>
              <a:gd name="connsiteX6" fmla="*/ 432199 w 765226"/>
              <a:gd name="connsiteY6" fmla="*/ 572754 h 822796"/>
              <a:gd name="connsiteX7" fmla="*/ 356537 w 765226"/>
              <a:gd name="connsiteY7" fmla="*/ 630151 h 822796"/>
              <a:gd name="connsiteX8" fmla="*/ 139152 w 765226"/>
              <a:gd name="connsiteY8" fmla="*/ 822796 h 822796"/>
              <a:gd name="connsiteX0" fmla="*/ 5668 w 733392"/>
              <a:gd name="connsiteY0" fmla="*/ 635597 h 822796"/>
              <a:gd name="connsiteX1" fmla="*/ 57213 w 733392"/>
              <a:gd name="connsiteY1" fmla="*/ 160394 h 822796"/>
              <a:gd name="connsiteX2" fmla="*/ 235160 w 733392"/>
              <a:gd name="connsiteY2" fmla="*/ 1 h 822796"/>
              <a:gd name="connsiteX3" fmla="*/ 311125 w 733392"/>
              <a:gd name="connsiteY3" fmla="*/ 362411 h 822796"/>
              <a:gd name="connsiteX4" fmla="*/ 731840 w 733392"/>
              <a:gd name="connsiteY4" fmla="*/ 526748 h 822796"/>
              <a:gd name="connsiteX5" fmla="*/ 591882 w 733392"/>
              <a:gd name="connsiteY5" fmla="*/ 573861 h 822796"/>
              <a:gd name="connsiteX6" fmla="*/ 432199 w 733392"/>
              <a:gd name="connsiteY6" fmla="*/ 572754 h 822796"/>
              <a:gd name="connsiteX7" fmla="*/ 356537 w 733392"/>
              <a:gd name="connsiteY7" fmla="*/ 630151 h 822796"/>
              <a:gd name="connsiteX8" fmla="*/ 139152 w 733392"/>
              <a:gd name="connsiteY8" fmla="*/ 822796 h 822796"/>
              <a:gd name="connsiteX0" fmla="*/ 5668 w 733390"/>
              <a:gd name="connsiteY0" fmla="*/ 635597 h 822796"/>
              <a:gd name="connsiteX1" fmla="*/ 57213 w 733390"/>
              <a:gd name="connsiteY1" fmla="*/ 160394 h 822796"/>
              <a:gd name="connsiteX2" fmla="*/ 235160 w 733390"/>
              <a:gd name="connsiteY2" fmla="*/ 1 h 822796"/>
              <a:gd name="connsiteX3" fmla="*/ 311125 w 733390"/>
              <a:gd name="connsiteY3" fmla="*/ 362411 h 822796"/>
              <a:gd name="connsiteX4" fmla="*/ 731840 w 733390"/>
              <a:gd name="connsiteY4" fmla="*/ 526748 h 822796"/>
              <a:gd name="connsiteX5" fmla="*/ 432199 w 733390"/>
              <a:gd name="connsiteY5" fmla="*/ 572754 h 822796"/>
              <a:gd name="connsiteX6" fmla="*/ 356537 w 733390"/>
              <a:gd name="connsiteY6" fmla="*/ 630151 h 822796"/>
              <a:gd name="connsiteX7" fmla="*/ 139152 w 733390"/>
              <a:gd name="connsiteY7" fmla="*/ 822796 h 822796"/>
              <a:gd name="connsiteX0" fmla="*/ 5668 w 432199"/>
              <a:gd name="connsiteY0" fmla="*/ 635597 h 822796"/>
              <a:gd name="connsiteX1" fmla="*/ 57213 w 432199"/>
              <a:gd name="connsiteY1" fmla="*/ 160394 h 822796"/>
              <a:gd name="connsiteX2" fmla="*/ 235160 w 432199"/>
              <a:gd name="connsiteY2" fmla="*/ 1 h 822796"/>
              <a:gd name="connsiteX3" fmla="*/ 311125 w 432199"/>
              <a:gd name="connsiteY3" fmla="*/ 362411 h 822796"/>
              <a:gd name="connsiteX4" fmla="*/ 432199 w 432199"/>
              <a:gd name="connsiteY4" fmla="*/ 572754 h 822796"/>
              <a:gd name="connsiteX5" fmla="*/ 356537 w 432199"/>
              <a:gd name="connsiteY5" fmla="*/ 630151 h 822796"/>
              <a:gd name="connsiteX6" fmla="*/ 139152 w 432199"/>
              <a:gd name="connsiteY6" fmla="*/ 822796 h 822796"/>
              <a:gd name="connsiteX0" fmla="*/ 5668 w 432199"/>
              <a:gd name="connsiteY0" fmla="*/ 635597 h 715112"/>
              <a:gd name="connsiteX1" fmla="*/ 57213 w 432199"/>
              <a:gd name="connsiteY1" fmla="*/ 160394 h 715112"/>
              <a:gd name="connsiteX2" fmla="*/ 235160 w 432199"/>
              <a:gd name="connsiteY2" fmla="*/ 1 h 715112"/>
              <a:gd name="connsiteX3" fmla="*/ 311125 w 432199"/>
              <a:gd name="connsiteY3" fmla="*/ 362411 h 715112"/>
              <a:gd name="connsiteX4" fmla="*/ 432199 w 432199"/>
              <a:gd name="connsiteY4" fmla="*/ 572754 h 715112"/>
              <a:gd name="connsiteX5" fmla="*/ 356537 w 432199"/>
              <a:gd name="connsiteY5" fmla="*/ 630151 h 715112"/>
              <a:gd name="connsiteX6" fmla="*/ 49647 w 432199"/>
              <a:gd name="connsiteY6" fmla="*/ 715113 h 715112"/>
              <a:gd name="connsiteX0" fmla="*/ 5668 w 432199"/>
              <a:gd name="connsiteY0" fmla="*/ 635597 h 763486"/>
              <a:gd name="connsiteX1" fmla="*/ 57213 w 432199"/>
              <a:gd name="connsiteY1" fmla="*/ 160394 h 763486"/>
              <a:gd name="connsiteX2" fmla="*/ 235160 w 432199"/>
              <a:gd name="connsiteY2" fmla="*/ 1 h 763486"/>
              <a:gd name="connsiteX3" fmla="*/ 311125 w 432199"/>
              <a:gd name="connsiteY3" fmla="*/ 362411 h 763486"/>
              <a:gd name="connsiteX4" fmla="*/ 432199 w 432199"/>
              <a:gd name="connsiteY4" fmla="*/ 572754 h 763486"/>
              <a:gd name="connsiteX5" fmla="*/ 201508 w 432199"/>
              <a:gd name="connsiteY5" fmla="*/ 763486 h 763486"/>
              <a:gd name="connsiteX6" fmla="*/ 49647 w 432199"/>
              <a:gd name="connsiteY6" fmla="*/ 715113 h 763486"/>
              <a:gd name="connsiteX0" fmla="*/ 5668 w 330028"/>
              <a:gd name="connsiteY0" fmla="*/ 635597 h 763486"/>
              <a:gd name="connsiteX1" fmla="*/ 57213 w 330028"/>
              <a:gd name="connsiteY1" fmla="*/ 160394 h 763486"/>
              <a:gd name="connsiteX2" fmla="*/ 235160 w 330028"/>
              <a:gd name="connsiteY2" fmla="*/ 1 h 763486"/>
              <a:gd name="connsiteX3" fmla="*/ 311125 w 330028"/>
              <a:gd name="connsiteY3" fmla="*/ 362411 h 763486"/>
              <a:gd name="connsiteX4" fmla="*/ 329924 w 330028"/>
              <a:gd name="connsiteY4" fmla="*/ 614553 h 763486"/>
              <a:gd name="connsiteX5" fmla="*/ 201508 w 330028"/>
              <a:gd name="connsiteY5" fmla="*/ 763486 h 763486"/>
              <a:gd name="connsiteX6" fmla="*/ 49647 w 330028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47714"/>
              <a:gd name="connsiteY0" fmla="*/ 635597 h 763486"/>
              <a:gd name="connsiteX1" fmla="*/ 57213 w 347714"/>
              <a:gd name="connsiteY1" fmla="*/ 160394 h 763486"/>
              <a:gd name="connsiteX2" fmla="*/ 235160 w 347714"/>
              <a:gd name="connsiteY2" fmla="*/ 1 h 763486"/>
              <a:gd name="connsiteX3" fmla="*/ 224714 w 347714"/>
              <a:gd name="connsiteY3" fmla="*/ 419943 h 763486"/>
              <a:gd name="connsiteX4" fmla="*/ 347715 w 347714"/>
              <a:gd name="connsiteY4" fmla="*/ 632829 h 763486"/>
              <a:gd name="connsiteX5" fmla="*/ 201508 w 347714"/>
              <a:gd name="connsiteY5" fmla="*/ 763486 h 763486"/>
              <a:gd name="connsiteX6" fmla="*/ 49647 w 347714"/>
              <a:gd name="connsiteY6" fmla="*/ 715113 h 763486"/>
              <a:gd name="connsiteX0" fmla="*/ 5668 w 347716"/>
              <a:gd name="connsiteY0" fmla="*/ 635597 h 763486"/>
              <a:gd name="connsiteX1" fmla="*/ 57213 w 347716"/>
              <a:gd name="connsiteY1" fmla="*/ 160394 h 763486"/>
              <a:gd name="connsiteX2" fmla="*/ 235160 w 347716"/>
              <a:gd name="connsiteY2" fmla="*/ 1 h 763486"/>
              <a:gd name="connsiteX3" fmla="*/ 224714 w 347716"/>
              <a:gd name="connsiteY3" fmla="*/ 419943 h 763486"/>
              <a:gd name="connsiteX4" fmla="*/ 347715 w 347716"/>
              <a:gd name="connsiteY4" fmla="*/ 632829 h 763486"/>
              <a:gd name="connsiteX5" fmla="*/ 201508 w 347716"/>
              <a:gd name="connsiteY5" fmla="*/ 763486 h 763486"/>
              <a:gd name="connsiteX6" fmla="*/ 49647 w 347716"/>
              <a:gd name="connsiteY6" fmla="*/ 715113 h 763486"/>
              <a:gd name="connsiteX0" fmla="*/ 45448 w 387494"/>
              <a:gd name="connsiteY0" fmla="*/ 635597 h 763486"/>
              <a:gd name="connsiteX1" fmla="*/ 96993 w 387494"/>
              <a:gd name="connsiteY1" fmla="*/ 160394 h 763486"/>
              <a:gd name="connsiteX2" fmla="*/ 274940 w 387494"/>
              <a:gd name="connsiteY2" fmla="*/ 1 h 763486"/>
              <a:gd name="connsiteX3" fmla="*/ 264494 w 387494"/>
              <a:gd name="connsiteY3" fmla="*/ 419943 h 763486"/>
              <a:gd name="connsiteX4" fmla="*/ 387495 w 387494"/>
              <a:gd name="connsiteY4" fmla="*/ 632829 h 763486"/>
              <a:gd name="connsiteX5" fmla="*/ 241288 w 387494"/>
              <a:gd name="connsiteY5" fmla="*/ 763486 h 763486"/>
              <a:gd name="connsiteX6" fmla="*/ 89427 w 387494"/>
              <a:gd name="connsiteY6" fmla="*/ 715113 h 763486"/>
              <a:gd name="connsiteX0" fmla="*/ 45450 w 387498"/>
              <a:gd name="connsiteY0" fmla="*/ 635597 h 763486"/>
              <a:gd name="connsiteX1" fmla="*/ 96995 w 387498"/>
              <a:gd name="connsiteY1" fmla="*/ 160394 h 763486"/>
              <a:gd name="connsiteX2" fmla="*/ 274942 w 387498"/>
              <a:gd name="connsiteY2" fmla="*/ 1 h 763486"/>
              <a:gd name="connsiteX3" fmla="*/ 264496 w 387498"/>
              <a:gd name="connsiteY3" fmla="*/ 419943 h 763486"/>
              <a:gd name="connsiteX4" fmla="*/ 387497 w 387498"/>
              <a:gd name="connsiteY4" fmla="*/ 632829 h 763486"/>
              <a:gd name="connsiteX5" fmla="*/ 241290 w 387498"/>
              <a:gd name="connsiteY5" fmla="*/ 763486 h 763486"/>
              <a:gd name="connsiteX6" fmla="*/ 89429 w 387498"/>
              <a:gd name="connsiteY6" fmla="*/ 715113 h 763486"/>
              <a:gd name="connsiteX0" fmla="*/ 45450 w 555629"/>
              <a:gd name="connsiteY0" fmla="*/ 635597 h 763486"/>
              <a:gd name="connsiteX1" fmla="*/ 96995 w 555629"/>
              <a:gd name="connsiteY1" fmla="*/ 160394 h 763486"/>
              <a:gd name="connsiteX2" fmla="*/ 274942 w 555629"/>
              <a:gd name="connsiteY2" fmla="*/ 1 h 763486"/>
              <a:gd name="connsiteX3" fmla="*/ 552063 w 555629"/>
              <a:gd name="connsiteY3" fmla="*/ 269141 h 763486"/>
              <a:gd name="connsiteX4" fmla="*/ 387497 w 555629"/>
              <a:gd name="connsiteY4" fmla="*/ 632829 h 763486"/>
              <a:gd name="connsiteX5" fmla="*/ 241290 w 555629"/>
              <a:gd name="connsiteY5" fmla="*/ 763486 h 763486"/>
              <a:gd name="connsiteX6" fmla="*/ 89429 w 555629"/>
              <a:gd name="connsiteY6" fmla="*/ 715113 h 763486"/>
              <a:gd name="connsiteX0" fmla="*/ 45450 w 555664"/>
              <a:gd name="connsiteY0" fmla="*/ 635597 h 763486"/>
              <a:gd name="connsiteX1" fmla="*/ 96995 w 555664"/>
              <a:gd name="connsiteY1" fmla="*/ 160394 h 763486"/>
              <a:gd name="connsiteX2" fmla="*/ 274942 w 555664"/>
              <a:gd name="connsiteY2" fmla="*/ 1 h 763486"/>
              <a:gd name="connsiteX3" fmla="*/ 552063 w 555664"/>
              <a:gd name="connsiteY3" fmla="*/ 269141 h 763486"/>
              <a:gd name="connsiteX4" fmla="*/ 389705 w 555664"/>
              <a:gd name="connsiteY4" fmla="*/ 588964 h 763486"/>
              <a:gd name="connsiteX5" fmla="*/ 241290 w 555664"/>
              <a:gd name="connsiteY5" fmla="*/ 763486 h 763486"/>
              <a:gd name="connsiteX6" fmla="*/ 89429 w 555664"/>
              <a:gd name="connsiteY6" fmla="*/ 715113 h 763486"/>
              <a:gd name="connsiteX0" fmla="*/ 45450 w 563844"/>
              <a:gd name="connsiteY0" fmla="*/ 635597 h 763486"/>
              <a:gd name="connsiteX1" fmla="*/ 96995 w 563844"/>
              <a:gd name="connsiteY1" fmla="*/ 160394 h 763486"/>
              <a:gd name="connsiteX2" fmla="*/ 274942 w 563844"/>
              <a:gd name="connsiteY2" fmla="*/ 1 h 763486"/>
              <a:gd name="connsiteX3" fmla="*/ 552063 w 563844"/>
              <a:gd name="connsiteY3" fmla="*/ 269141 h 763486"/>
              <a:gd name="connsiteX4" fmla="*/ 389705 w 563844"/>
              <a:gd name="connsiteY4" fmla="*/ 588964 h 763486"/>
              <a:gd name="connsiteX5" fmla="*/ 241290 w 563844"/>
              <a:gd name="connsiteY5" fmla="*/ 763486 h 763486"/>
              <a:gd name="connsiteX6" fmla="*/ 89429 w 563844"/>
              <a:gd name="connsiteY6" fmla="*/ 715113 h 763486"/>
              <a:gd name="connsiteX0" fmla="*/ -1 w 629926"/>
              <a:gd name="connsiteY0" fmla="*/ 639193 h 763486"/>
              <a:gd name="connsiteX1" fmla="*/ 163077 w 629926"/>
              <a:gd name="connsiteY1" fmla="*/ 160394 h 763486"/>
              <a:gd name="connsiteX2" fmla="*/ 341024 w 629926"/>
              <a:gd name="connsiteY2" fmla="*/ 1 h 763486"/>
              <a:gd name="connsiteX3" fmla="*/ 618145 w 629926"/>
              <a:gd name="connsiteY3" fmla="*/ 269141 h 763486"/>
              <a:gd name="connsiteX4" fmla="*/ 455787 w 629926"/>
              <a:gd name="connsiteY4" fmla="*/ 588964 h 763486"/>
              <a:gd name="connsiteX5" fmla="*/ 307372 w 629926"/>
              <a:gd name="connsiteY5" fmla="*/ 763486 h 763486"/>
              <a:gd name="connsiteX6" fmla="*/ 155511 w 629926"/>
              <a:gd name="connsiteY6" fmla="*/ 715113 h 763486"/>
              <a:gd name="connsiteX0" fmla="*/ 1 w 629928"/>
              <a:gd name="connsiteY0" fmla="*/ 639193 h 763486"/>
              <a:gd name="connsiteX1" fmla="*/ 163079 w 629928"/>
              <a:gd name="connsiteY1" fmla="*/ 160394 h 763486"/>
              <a:gd name="connsiteX2" fmla="*/ 341026 w 629928"/>
              <a:gd name="connsiteY2" fmla="*/ 1 h 763486"/>
              <a:gd name="connsiteX3" fmla="*/ 618147 w 629928"/>
              <a:gd name="connsiteY3" fmla="*/ 269141 h 763486"/>
              <a:gd name="connsiteX4" fmla="*/ 455789 w 629928"/>
              <a:gd name="connsiteY4" fmla="*/ 588964 h 763486"/>
              <a:gd name="connsiteX5" fmla="*/ 307374 w 629928"/>
              <a:gd name="connsiteY5" fmla="*/ 763486 h 763486"/>
              <a:gd name="connsiteX6" fmla="*/ 244339 w 629928"/>
              <a:gd name="connsiteY6" fmla="*/ 437267 h 763486"/>
              <a:gd name="connsiteX0" fmla="*/ -1 w 629926"/>
              <a:gd name="connsiteY0" fmla="*/ 639193 h 639193"/>
              <a:gd name="connsiteX1" fmla="*/ 163077 w 629926"/>
              <a:gd name="connsiteY1" fmla="*/ 160394 h 639193"/>
              <a:gd name="connsiteX2" fmla="*/ 341024 w 629926"/>
              <a:gd name="connsiteY2" fmla="*/ 1 h 639193"/>
              <a:gd name="connsiteX3" fmla="*/ 618145 w 629926"/>
              <a:gd name="connsiteY3" fmla="*/ 269141 h 639193"/>
              <a:gd name="connsiteX4" fmla="*/ 455787 w 629926"/>
              <a:gd name="connsiteY4" fmla="*/ 588964 h 639193"/>
              <a:gd name="connsiteX5" fmla="*/ 52131 w 629926"/>
              <a:gd name="connsiteY5" fmla="*/ 634672 h 639193"/>
              <a:gd name="connsiteX6" fmla="*/ 244337 w 629926"/>
              <a:gd name="connsiteY6" fmla="*/ 437267 h 639193"/>
              <a:gd name="connsiteX0" fmla="*/ 1 w 629928"/>
              <a:gd name="connsiteY0" fmla="*/ 639193 h 639193"/>
              <a:gd name="connsiteX1" fmla="*/ 163079 w 629928"/>
              <a:gd name="connsiteY1" fmla="*/ 160394 h 639193"/>
              <a:gd name="connsiteX2" fmla="*/ 341026 w 629928"/>
              <a:gd name="connsiteY2" fmla="*/ 1 h 639193"/>
              <a:gd name="connsiteX3" fmla="*/ 618147 w 629928"/>
              <a:gd name="connsiteY3" fmla="*/ 269141 h 639193"/>
              <a:gd name="connsiteX4" fmla="*/ 455789 w 629928"/>
              <a:gd name="connsiteY4" fmla="*/ 588964 h 639193"/>
              <a:gd name="connsiteX5" fmla="*/ 52133 w 629928"/>
              <a:gd name="connsiteY5" fmla="*/ 634672 h 639193"/>
              <a:gd name="connsiteX6" fmla="*/ 235436 w 629928"/>
              <a:gd name="connsiteY6" fmla="*/ 482694 h 639193"/>
              <a:gd name="connsiteX0" fmla="*/ -1 w 624500"/>
              <a:gd name="connsiteY0" fmla="*/ 639193 h 724259"/>
              <a:gd name="connsiteX1" fmla="*/ 163077 w 624500"/>
              <a:gd name="connsiteY1" fmla="*/ 160394 h 724259"/>
              <a:gd name="connsiteX2" fmla="*/ 341024 w 624500"/>
              <a:gd name="connsiteY2" fmla="*/ 1 h 724259"/>
              <a:gd name="connsiteX3" fmla="*/ 618145 w 624500"/>
              <a:gd name="connsiteY3" fmla="*/ 269141 h 724259"/>
              <a:gd name="connsiteX4" fmla="*/ 216009 w 624500"/>
              <a:gd name="connsiteY4" fmla="*/ 719649 h 724259"/>
              <a:gd name="connsiteX5" fmla="*/ 52131 w 624500"/>
              <a:gd name="connsiteY5" fmla="*/ 634672 h 724259"/>
              <a:gd name="connsiteX6" fmla="*/ 235434 w 624500"/>
              <a:gd name="connsiteY6" fmla="*/ 482694 h 724259"/>
              <a:gd name="connsiteX0" fmla="*/ 1 w 624502"/>
              <a:gd name="connsiteY0" fmla="*/ 639193 h 719958"/>
              <a:gd name="connsiteX1" fmla="*/ 163079 w 624502"/>
              <a:gd name="connsiteY1" fmla="*/ 160394 h 719958"/>
              <a:gd name="connsiteX2" fmla="*/ 341026 w 624502"/>
              <a:gd name="connsiteY2" fmla="*/ 1 h 719958"/>
              <a:gd name="connsiteX3" fmla="*/ 618147 w 624502"/>
              <a:gd name="connsiteY3" fmla="*/ 269141 h 719958"/>
              <a:gd name="connsiteX4" fmla="*/ 216011 w 624502"/>
              <a:gd name="connsiteY4" fmla="*/ 719649 h 719958"/>
              <a:gd name="connsiteX5" fmla="*/ 52133 w 624502"/>
              <a:gd name="connsiteY5" fmla="*/ 634672 h 719958"/>
              <a:gd name="connsiteX6" fmla="*/ 235436 w 624502"/>
              <a:gd name="connsiteY6" fmla="*/ 482694 h 719958"/>
              <a:gd name="connsiteX0" fmla="*/ -1 w 624500"/>
              <a:gd name="connsiteY0" fmla="*/ 639193 h 721061"/>
              <a:gd name="connsiteX1" fmla="*/ 163077 w 624500"/>
              <a:gd name="connsiteY1" fmla="*/ 160394 h 721061"/>
              <a:gd name="connsiteX2" fmla="*/ 341024 w 624500"/>
              <a:gd name="connsiteY2" fmla="*/ 1 h 721061"/>
              <a:gd name="connsiteX3" fmla="*/ 618145 w 624500"/>
              <a:gd name="connsiteY3" fmla="*/ 269141 h 721061"/>
              <a:gd name="connsiteX4" fmla="*/ 216009 w 624500"/>
              <a:gd name="connsiteY4" fmla="*/ 719649 h 721061"/>
              <a:gd name="connsiteX5" fmla="*/ 52131 w 624500"/>
              <a:gd name="connsiteY5" fmla="*/ 634672 h 721061"/>
              <a:gd name="connsiteX6" fmla="*/ 235434 w 624500"/>
              <a:gd name="connsiteY6" fmla="*/ 482694 h 721061"/>
              <a:gd name="connsiteX0" fmla="*/ 1 w 611072"/>
              <a:gd name="connsiteY0" fmla="*/ 639193 h 721061"/>
              <a:gd name="connsiteX1" fmla="*/ 163079 w 611072"/>
              <a:gd name="connsiteY1" fmla="*/ 160394 h 721061"/>
              <a:gd name="connsiteX2" fmla="*/ 341026 w 611072"/>
              <a:gd name="connsiteY2" fmla="*/ 1 h 721061"/>
              <a:gd name="connsiteX3" fmla="*/ 604547 w 611072"/>
              <a:gd name="connsiteY3" fmla="*/ 448715 h 721061"/>
              <a:gd name="connsiteX4" fmla="*/ 216011 w 611072"/>
              <a:gd name="connsiteY4" fmla="*/ 719649 h 721061"/>
              <a:gd name="connsiteX5" fmla="*/ 52133 w 611072"/>
              <a:gd name="connsiteY5" fmla="*/ 634672 h 721061"/>
              <a:gd name="connsiteX6" fmla="*/ 235436 w 611072"/>
              <a:gd name="connsiteY6" fmla="*/ 482694 h 721061"/>
              <a:gd name="connsiteX0" fmla="*/ -1 w 627995"/>
              <a:gd name="connsiteY0" fmla="*/ 522070 h 603938"/>
              <a:gd name="connsiteX1" fmla="*/ 163077 w 627995"/>
              <a:gd name="connsiteY1" fmla="*/ 43271 h 603938"/>
              <a:gd name="connsiteX2" fmla="*/ 627996 w 627995"/>
              <a:gd name="connsiteY2" fmla="*/ 43156 h 603938"/>
              <a:gd name="connsiteX3" fmla="*/ 604545 w 627995"/>
              <a:gd name="connsiteY3" fmla="*/ 331592 h 603938"/>
              <a:gd name="connsiteX4" fmla="*/ 216009 w 627995"/>
              <a:gd name="connsiteY4" fmla="*/ 602526 h 603938"/>
              <a:gd name="connsiteX5" fmla="*/ 52131 w 627995"/>
              <a:gd name="connsiteY5" fmla="*/ 517549 h 603938"/>
              <a:gd name="connsiteX6" fmla="*/ 235434 w 627995"/>
              <a:gd name="connsiteY6" fmla="*/ 365571 h 603938"/>
              <a:gd name="connsiteX0" fmla="*/ 1 w 627999"/>
              <a:gd name="connsiteY0" fmla="*/ 478914 h 560782"/>
              <a:gd name="connsiteX1" fmla="*/ 451531 w 627999"/>
              <a:gd name="connsiteY1" fmla="*/ 58397 h 560782"/>
              <a:gd name="connsiteX2" fmla="*/ 627998 w 627999"/>
              <a:gd name="connsiteY2" fmla="*/ 0 h 560782"/>
              <a:gd name="connsiteX3" fmla="*/ 604547 w 627999"/>
              <a:gd name="connsiteY3" fmla="*/ 288436 h 560782"/>
              <a:gd name="connsiteX4" fmla="*/ 216011 w 627999"/>
              <a:gd name="connsiteY4" fmla="*/ 559370 h 560782"/>
              <a:gd name="connsiteX5" fmla="*/ 52133 w 627999"/>
              <a:gd name="connsiteY5" fmla="*/ 474393 h 560782"/>
              <a:gd name="connsiteX6" fmla="*/ 235436 w 627999"/>
              <a:gd name="connsiteY6" fmla="*/ 322415 h 560782"/>
              <a:gd name="connsiteX0" fmla="*/ -1 w 643009"/>
              <a:gd name="connsiteY0" fmla="*/ 478914 h 560782"/>
              <a:gd name="connsiteX1" fmla="*/ 451529 w 643009"/>
              <a:gd name="connsiteY1" fmla="*/ 58397 h 560782"/>
              <a:gd name="connsiteX2" fmla="*/ 627996 w 643009"/>
              <a:gd name="connsiteY2" fmla="*/ 0 h 560782"/>
              <a:gd name="connsiteX3" fmla="*/ 604545 w 643009"/>
              <a:gd name="connsiteY3" fmla="*/ 288436 h 560782"/>
              <a:gd name="connsiteX4" fmla="*/ 216009 w 643009"/>
              <a:gd name="connsiteY4" fmla="*/ 559370 h 560782"/>
              <a:gd name="connsiteX5" fmla="*/ 52131 w 643009"/>
              <a:gd name="connsiteY5" fmla="*/ 474393 h 560782"/>
              <a:gd name="connsiteX6" fmla="*/ 235434 w 643009"/>
              <a:gd name="connsiteY6" fmla="*/ 322415 h 560782"/>
              <a:gd name="connsiteX0" fmla="*/ 1 w 656899"/>
              <a:gd name="connsiteY0" fmla="*/ 478914 h 560782"/>
              <a:gd name="connsiteX1" fmla="*/ 451531 w 656899"/>
              <a:gd name="connsiteY1" fmla="*/ 58397 h 560782"/>
              <a:gd name="connsiteX2" fmla="*/ 627998 w 656899"/>
              <a:gd name="connsiteY2" fmla="*/ 0 h 560782"/>
              <a:gd name="connsiteX3" fmla="*/ 604547 w 656899"/>
              <a:gd name="connsiteY3" fmla="*/ 288436 h 560782"/>
              <a:gd name="connsiteX4" fmla="*/ 216011 w 656899"/>
              <a:gd name="connsiteY4" fmla="*/ 559370 h 560782"/>
              <a:gd name="connsiteX5" fmla="*/ 52133 w 656899"/>
              <a:gd name="connsiteY5" fmla="*/ 474393 h 560782"/>
              <a:gd name="connsiteX6" fmla="*/ 235436 w 656899"/>
              <a:gd name="connsiteY6" fmla="*/ 322415 h 560782"/>
              <a:gd name="connsiteX0" fmla="*/ -1 w 656895"/>
              <a:gd name="connsiteY0" fmla="*/ 478914 h 560782"/>
              <a:gd name="connsiteX1" fmla="*/ 451529 w 656895"/>
              <a:gd name="connsiteY1" fmla="*/ 58397 h 560782"/>
              <a:gd name="connsiteX2" fmla="*/ 627996 w 656895"/>
              <a:gd name="connsiteY2" fmla="*/ 0 h 560782"/>
              <a:gd name="connsiteX3" fmla="*/ 604545 w 656895"/>
              <a:gd name="connsiteY3" fmla="*/ 288436 h 560782"/>
              <a:gd name="connsiteX4" fmla="*/ 216009 w 656895"/>
              <a:gd name="connsiteY4" fmla="*/ 559370 h 560782"/>
              <a:gd name="connsiteX5" fmla="*/ 52131 w 656895"/>
              <a:gd name="connsiteY5" fmla="*/ 474393 h 560782"/>
              <a:gd name="connsiteX6" fmla="*/ 235434 w 656895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7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  <a:gd name="connsiteX0" fmla="*/ 295801 w 604764"/>
              <a:gd name="connsiteY0" fmla="*/ 225827 h 560782"/>
              <a:gd name="connsiteX1" fmla="*/ 399398 w 604764"/>
              <a:gd name="connsiteY1" fmla="*/ 58398 h 560782"/>
              <a:gd name="connsiteX2" fmla="*/ 575865 w 604764"/>
              <a:gd name="connsiteY2" fmla="*/ 0 h 560782"/>
              <a:gd name="connsiteX3" fmla="*/ 552414 w 604764"/>
              <a:gd name="connsiteY3" fmla="*/ 288436 h 560782"/>
              <a:gd name="connsiteX4" fmla="*/ 163878 w 604764"/>
              <a:gd name="connsiteY4" fmla="*/ 559370 h 560782"/>
              <a:gd name="connsiteX5" fmla="*/ 0 w 604764"/>
              <a:gd name="connsiteY5" fmla="*/ 474393 h 560782"/>
              <a:gd name="connsiteX6" fmla="*/ 183303 w 604764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8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4766" h="560782">
                <a:moveTo>
                  <a:pt x="295801" y="225827"/>
                </a:moveTo>
                <a:cubicBezTo>
                  <a:pt x="321946" y="190059"/>
                  <a:pt x="347700" y="146888"/>
                  <a:pt x="399398" y="58398"/>
                </a:cubicBezTo>
                <a:cubicBezTo>
                  <a:pt x="530365" y="-65151"/>
                  <a:pt x="506028" y="63438"/>
                  <a:pt x="575865" y="0"/>
                </a:cubicBezTo>
                <a:cubicBezTo>
                  <a:pt x="619341" y="129958"/>
                  <a:pt x="615521" y="97172"/>
                  <a:pt x="552414" y="288436"/>
                </a:cubicBezTo>
                <a:cubicBezTo>
                  <a:pt x="384364" y="539890"/>
                  <a:pt x="156309" y="514747"/>
                  <a:pt x="163878" y="559370"/>
                </a:cubicBezTo>
                <a:cubicBezTo>
                  <a:pt x="39240" y="567069"/>
                  <a:pt x="34747" y="543930"/>
                  <a:pt x="0" y="474393"/>
                </a:cubicBezTo>
                <a:lnTo>
                  <a:pt x="183303" y="32241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69F26E1F-40EC-41D7-9FB1-5ADEC9FA55E1}"/>
              </a:ext>
            </a:extLst>
          </p:cNvPr>
          <p:cNvSpPr/>
          <p:nvPr/>
        </p:nvSpPr>
        <p:spPr>
          <a:xfrm rot="18535105" flipH="1" flipV="1">
            <a:off x="4994770" y="702009"/>
            <a:ext cx="584579" cy="45631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91644 w 739048"/>
              <a:gd name="connsiteY0" fmla="*/ 659890 h 704330"/>
              <a:gd name="connsiteX1" fmla="*/ 32960 w 739048"/>
              <a:gd name="connsiteY1" fmla="*/ 44469 h 704330"/>
              <a:gd name="connsiteX2" fmla="*/ 539768 w 739048"/>
              <a:gd name="connsiteY2" fmla="*/ 213976 h 704330"/>
              <a:gd name="connsiteX3" fmla="*/ 730338 w 739048"/>
              <a:gd name="connsiteY3" fmla="*/ 280562 h 704330"/>
              <a:gd name="connsiteX4" fmla="*/ 705662 w 739048"/>
              <a:gd name="connsiteY4" fmla="*/ 408282 h 704330"/>
              <a:gd name="connsiteX5" fmla="*/ 565704 w 739048"/>
              <a:gd name="connsiteY5" fmla="*/ 455395 h 704330"/>
              <a:gd name="connsiteX6" fmla="*/ 406021 w 739048"/>
              <a:gd name="connsiteY6" fmla="*/ 454288 h 704330"/>
              <a:gd name="connsiteX7" fmla="*/ 330359 w 739048"/>
              <a:gd name="connsiteY7" fmla="*/ 511685 h 704330"/>
              <a:gd name="connsiteX8" fmla="*/ 112974 w 739048"/>
              <a:gd name="connsiteY8" fmla="*/ 704330 h 704330"/>
              <a:gd name="connsiteX0" fmla="*/ 4504 w 764064"/>
              <a:gd name="connsiteY0" fmla="*/ 517131 h 704330"/>
              <a:gd name="connsiteX1" fmla="*/ 57974 w 764064"/>
              <a:gd name="connsiteY1" fmla="*/ 44469 h 704330"/>
              <a:gd name="connsiteX2" fmla="*/ 564782 w 764064"/>
              <a:gd name="connsiteY2" fmla="*/ 213976 h 704330"/>
              <a:gd name="connsiteX3" fmla="*/ 755352 w 764064"/>
              <a:gd name="connsiteY3" fmla="*/ 280562 h 704330"/>
              <a:gd name="connsiteX4" fmla="*/ 730676 w 764064"/>
              <a:gd name="connsiteY4" fmla="*/ 408282 h 704330"/>
              <a:gd name="connsiteX5" fmla="*/ 590718 w 764064"/>
              <a:gd name="connsiteY5" fmla="*/ 455395 h 704330"/>
              <a:gd name="connsiteX6" fmla="*/ 431035 w 764064"/>
              <a:gd name="connsiteY6" fmla="*/ 454288 h 704330"/>
              <a:gd name="connsiteX7" fmla="*/ 355373 w 764064"/>
              <a:gd name="connsiteY7" fmla="*/ 511685 h 704330"/>
              <a:gd name="connsiteX8" fmla="*/ 137988 w 764064"/>
              <a:gd name="connsiteY8" fmla="*/ 704330 h 704330"/>
              <a:gd name="connsiteX0" fmla="*/ 4504 w 764062"/>
              <a:gd name="connsiteY0" fmla="*/ 625769 h 812968"/>
              <a:gd name="connsiteX1" fmla="*/ 57974 w 764062"/>
              <a:gd name="connsiteY1" fmla="*/ 153107 h 812968"/>
              <a:gd name="connsiteX2" fmla="*/ 222619 w 764062"/>
              <a:gd name="connsiteY2" fmla="*/ 16750 h 812968"/>
              <a:gd name="connsiteX3" fmla="*/ 755352 w 764062"/>
              <a:gd name="connsiteY3" fmla="*/ 389200 h 812968"/>
              <a:gd name="connsiteX4" fmla="*/ 730676 w 764062"/>
              <a:gd name="connsiteY4" fmla="*/ 516920 h 812968"/>
              <a:gd name="connsiteX5" fmla="*/ 590718 w 764062"/>
              <a:gd name="connsiteY5" fmla="*/ 564033 h 812968"/>
              <a:gd name="connsiteX6" fmla="*/ 431035 w 764062"/>
              <a:gd name="connsiteY6" fmla="*/ 562926 h 812968"/>
              <a:gd name="connsiteX7" fmla="*/ 355373 w 764062"/>
              <a:gd name="connsiteY7" fmla="*/ 620323 h 812968"/>
              <a:gd name="connsiteX8" fmla="*/ 137988 w 764062"/>
              <a:gd name="connsiteY8" fmla="*/ 812968 h 812968"/>
              <a:gd name="connsiteX0" fmla="*/ 4504 w 764064"/>
              <a:gd name="connsiteY0" fmla="*/ 609020 h 796219"/>
              <a:gd name="connsiteX1" fmla="*/ 57974 w 764064"/>
              <a:gd name="connsiteY1" fmla="*/ 136358 h 796219"/>
              <a:gd name="connsiteX2" fmla="*/ 222619 w 764064"/>
              <a:gd name="connsiteY2" fmla="*/ 1 h 796219"/>
              <a:gd name="connsiteX3" fmla="*/ 755352 w 764064"/>
              <a:gd name="connsiteY3" fmla="*/ 372451 h 796219"/>
              <a:gd name="connsiteX4" fmla="*/ 730676 w 764064"/>
              <a:gd name="connsiteY4" fmla="*/ 500171 h 796219"/>
              <a:gd name="connsiteX5" fmla="*/ 590718 w 764064"/>
              <a:gd name="connsiteY5" fmla="*/ 547284 h 796219"/>
              <a:gd name="connsiteX6" fmla="*/ 431035 w 764064"/>
              <a:gd name="connsiteY6" fmla="*/ 546177 h 796219"/>
              <a:gd name="connsiteX7" fmla="*/ 355373 w 764064"/>
              <a:gd name="connsiteY7" fmla="*/ 603574 h 796219"/>
              <a:gd name="connsiteX8" fmla="*/ 137988 w 764064"/>
              <a:gd name="connsiteY8" fmla="*/ 796219 h 796219"/>
              <a:gd name="connsiteX0" fmla="*/ 4504 w 764062"/>
              <a:gd name="connsiteY0" fmla="*/ 611167 h 798366"/>
              <a:gd name="connsiteX1" fmla="*/ 57974 w 764062"/>
              <a:gd name="connsiteY1" fmla="*/ 138505 h 798366"/>
              <a:gd name="connsiteX2" fmla="*/ 244632 w 764062"/>
              <a:gd name="connsiteY2" fmla="*/ 0 h 798366"/>
              <a:gd name="connsiteX3" fmla="*/ 755352 w 764062"/>
              <a:gd name="connsiteY3" fmla="*/ 374598 h 798366"/>
              <a:gd name="connsiteX4" fmla="*/ 730676 w 764062"/>
              <a:gd name="connsiteY4" fmla="*/ 502318 h 798366"/>
              <a:gd name="connsiteX5" fmla="*/ 590718 w 764062"/>
              <a:gd name="connsiteY5" fmla="*/ 549431 h 798366"/>
              <a:gd name="connsiteX6" fmla="*/ 431035 w 764062"/>
              <a:gd name="connsiteY6" fmla="*/ 548324 h 798366"/>
              <a:gd name="connsiteX7" fmla="*/ 355373 w 764062"/>
              <a:gd name="connsiteY7" fmla="*/ 605721 h 798366"/>
              <a:gd name="connsiteX8" fmla="*/ 137988 w 764062"/>
              <a:gd name="connsiteY8" fmla="*/ 798366 h 798366"/>
              <a:gd name="connsiteX0" fmla="*/ 4504 w 764064"/>
              <a:gd name="connsiteY0" fmla="*/ 641210 h 828409"/>
              <a:gd name="connsiteX1" fmla="*/ 57974 w 764064"/>
              <a:gd name="connsiteY1" fmla="*/ 168548 h 828409"/>
              <a:gd name="connsiteX2" fmla="*/ 244632 w 764064"/>
              <a:gd name="connsiteY2" fmla="*/ 30043 h 828409"/>
              <a:gd name="connsiteX3" fmla="*/ 755352 w 764064"/>
              <a:gd name="connsiteY3" fmla="*/ 404641 h 828409"/>
              <a:gd name="connsiteX4" fmla="*/ 730676 w 764064"/>
              <a:gd name="connsiteY4" fmla="*/ 532361 h 828409"/>
              <a:gd name="connsiteX5" fmla="*/ 590718 w 764064"/>
              <a:gd name="connsiteY5" fmla="*/ 579474 h 828409"/>
              <a:gd name="connsiteX6" fmla="*/ 431035 w 764064"/>
              <a:gd name="connsiteY6" fmla="*/ 578367 h 828409"/>
              <a:gd name="connsiteX7" fmla="*/ 355373 w 764064"/>
              <a:gd name="connsiteY7" fmla="*/ 635764 h 828409"/>
              <a:gd name="connsiteX8" fmla="*/ 137988 w 764064"/>
              <a:gd name="connsiteY8" fmla="*/ 828409 h 828409"/>
              <a:gd name="connsiteX0" fmla="*/ 4504 w 764062"/>
              <a:gd name="connsiteY0" fmla="*/ 641210 h 828409"/>
              <a:gd name="connsiteX1" fmla="*/ 57974 w 764062"/>
              <a:gd name="connsiteY1" fmla="*/ 168548 h 828409"/>
              <a:gd name="connsiteX2" fmla="*/ 244632 w 764062"/>
              <a:gd name="connsiteY2" fmla="*/ 30043 h 828409"/>
              <a:gd name="connsiteX3" fmla="*/ 755352 w 764062"/>
              <a:gd name="connsiteY3" fmla="*/ 404641 h 828409"/>
              <a:gd name="connsiteX4" fmla="*/ 730676 w 764062"/>
              <a:gd name="connsiteY4" fmla="*/ 532361 h 828409"/>
              <a:gd name="connsiteX5" fmla="*/ 590718 w 764062"/>
              <a:gd name="connsiteY5" fmla="*/ 579474 h 828409"/>
              <a:gd name="connsiteX6" fmla="*/ 431035 w 764062"/>
              <a:gd name="connsiteY6" fmla="*/ 578367 h 828409"/>
              <a:gd name="connsiteX7" fmla="*/ 355373 w 764062"/>
              <a:gd name="connsiteY7" fmla="*/ 635764 h 828409"/>
              <a:gd name="connsiteX8" fmla="*/ 137988 w 764062"/>
              <a:gd name="connsiteY8" fmla="*/ 828409 h 828409"/>
              <a:gd name="connsiteX0" fmla="*/ 4504 w 764064"/>
              <a:gd name="connsiteY0" fmla="*/ 611167 h 798366"/>
              <a:gd name="connsiteX1" fmla="*/ 57974 w 764064"/>
              <a:gd name="connsiteY1" fmla="*/ 138505 h 798366"/>
              <a:gd name="connsiteX2" fmla="*/ 244632 w 764064"/>
              <a:gd name="connsiteY2" fmla="*/ 0 h 798366"/>
              <a:gd name="connsiteX3" fmla="*/ 755352 w 764064"/>
              <a:gd name="connsiteY3" fmla="*/ 374598 h 798366"/>
              <a:gd name="connsiteX4" fmla="*/ 730676 w 764064"/>
              <a:gd name="connsiteY4" fmla="*/ 502318 h 798366"/>
              <a:gd name="connsiteX5" fmla="*/ 590718 w 764064"/>
              <a:gd name="connsiteY5" fmla="*/ 549431 h 798366"/>
              <a:gd name="connsiteX6" fmla="*/ 431035 w 764064"/>
              <a:gd name="connsiteY6" fmla="*/ 548324 h 798366"/>
              <a:gd name="connsiteX7" fmla="*/ 355373 w 764064"/>
              <a:gd name="connsiteY7" fmla="*/ 605721 h 798366"/>
              <a:gd name="connsiteX8" fmla="*/ 137988 w 764064"/>
              <a:gd name="connsiteY8" fmla="*/ 798366 h 798366"/>
              <a:gd name="connsiteX0" fmla="*/ 4504 w 764062"/>
              <a:gd name="connsiteY0" fmla="*/ 644779 h 831978"/>
              <a:gd name="connsiteX1" fmla="*/ 57974 w 764062"/>
              <a:gd name="connsiteY1" fmla="*/ 172117 h 831978"/>
              <a:gd name="connsiteX2" fmla="*/ 234916 w 764062"/>
              <a:gd name="connsiteY2" fmla="*/ 0 h 831978"/>
              <a:gd name="connsiteX3" fmla="*/ 755352 w 764062"/>
              <a:gd name="connsiteY3" fmla="*/ 408210 h 831978"/>
              <a:gd name="connsiteX4" fmla="*/ 730676 w 764062"/>
              <a:gd name="connsiteY4" fmla="*/ 535930 h 831978"/>
              <a:gd name="connsiteX5" fmla="*/ 590718 w 764062"/>
              <a:gd name="connsiteY5" fmla="*/ 583043 h 831978"/>
              <a:gd name="connsiteX6" fmla="*/ 431035 w 764062"/>
              <a:gd name="connsiteY6" fmla="*/ 581936 h 831978"/>
              <a:gd name="connsiteX7" fmla="*/ 355373 w 764062"/>
              <a:gd name="connsiteY7" fmla="*/ 639333 h 831978"/>
              <a:gd name="connsiteX8" fmla="*/ 137988 w 764062"/>
              <a:gd name="connsiteY8" fmla="*/ 831978 h 831978"/>
              <a:gd name="connsiteX0" fmla="*/ 4504 w 764064"/>
              <a:gd name="connsiteY0" fmla="*/ 644779 h 831978"/>
              <a:gd name="connsiteX1" fmla="*/ 57974 w 764064"/>
              <a:gd name="connsiteY1" fmla="*/ 172117 h 831978"/>
              <a:gd name="connsiteX2" fmla="*/ 234916 w 764064"/>
              <a:gd name="connsiteY2" fmla="*/ 0 h 831978"/>
              <a:gd name="connsiteX3" fmla="*/ 755352 w 764064"/>
              <a:gd name="connsiteY3" fmla="*/ 408210 h 831978"/>
              <a:gd name="connsiteX4" fmla="*/ 730676 w 764064"/>
              <a:gd name="connsiteY4" fmla="*/ 535930 h 831978"/>
              <a:gd name="connsiteX5" fmla="*/ 590718 w 764064"/>
              <a:gd name="connsiteY5" fmla="*/ 583043 h 831978"/>
              <a:gd name="connsiteX6" fmla="*/ 431035 w 764064"/>
              <a:gd name="connsiteY6" fmla="*/ 581936 h 831978"/>
              <a:gd name="connsiteX7" fmla="*/ 355373 w 764064"/>
              <a:gd name="connsiteY7" fmla="*/ 639333 h 831978"/>
              <a:gd name="connsiteX8" fmla="*/ 137988 w 764064"/>
              <a:gd name="connsiteY8" fmla="*/ 831978 h 831978"/>
              <a:gd name="connsiteX0" fmla="*/ 5668 w 765226"/>
              <a:gd name="connsiteY0" fmla="*/ 644779 h 831978"/>
              <a:gd name="connsiteX1" fmla="*/ 57213 w 765226"/>
              <a:gd name="connsiteY1" fmla="*/ 169576 h 831978"/>
              <a:gd name="connsiteX2" fmla="*/ 236080 w 765226"/>
              <a:gd name="connsiteY2" fmla="*/ 0 h 831978"/>
              <a:gd name="connsiteX3" fmla="*/ 756516 w 765226"/>
              <a:gd name="connsiteY3" fmla="*/ 408210 h 831978"/>
              <a:gd name="connsiteX4" fmla="*/ 731840 w 765226"/>
              <a:gd name="connsiteY4" fmla="*/ 535930 h 831978"/>
              <a:gd name="connsiteX5" fmla="*/ 591882 w 765226"/>
              <a:gd name="connsiteY5" fmla="*/ 583043 h 831978"/>
              <a:gd name="connsiteX6" fmla="*/ 432199 w 765226"/>
              <a:gd name="connsiteY6" fmla="*/ 581936 h 831978"/>
              <a:gd name="connsiteX7" fmla="*/ 356537 w 765226"/>
              <a:gd name="connsiteY7" fmla="*/ 639333 h 831978"/>
              <a:gd name="connsiteX8" fmla="*/ 139152 w 765226"/>
              <a:gd name="connsiteY8" fmla="*/ 831978 h 831978"/>
              <a:gd name="connsiteX0" fmla="*/ 5668 w 765228"/>
              <a:gd name="connsiteY0" fmla="*/ 644779 h 831978"/>
              <a:gd name="connsiteX1" fmla="*/ 57213 w 765228"/>
              <a:gd name="connsiteY1" fmla="*/ 169576 h 831978"/>
              <a:gd name="connsiteX2" fmla="*/ 236080 w 765228"/>
              <a:gd name="connsiteY2" fmla="*/ 0 h 831978"/>
              <a:gd name="connsiteX3" fmla="*/ 756516 w 765228"/>
              <a:gd name="connsiteY3" fmla="*/ 408210 h 831978"/>
              <a:gd name="connsiteX4" fmla="*/ 731840 w 765228"/>
              <a:gd name="connsiteY4" fmla="*/ 535930 h 831978"/>
              <a:gd name="connsiteX5" fmla="*/ 591882 w 765228"/>
              <a:gd name="connsiteY5" fmla="*/ 583043 h 831978"/>
              <a:gd name="connsiteX6" fmla="*/ 432199 w 765228"/>
              <a:gd name="connsiteY6" fmla="*/ 581936 h 831978"/>
              <a:gd name="connsiteX7" fmla="*/ 356537 w 765228"/>
              <a:gd name="connsiteY7" fmla="*/ 639333 h 831978"/>
              <a:gd name="connsiteX8" fmla="*/ 139152 w 765228"/>
              <a:gd name="connsiteY8" fmla="*/ 831978 h 831978"/>
              <a:gd name="connsiteX0" fmla="*/ 5668 w 765226"/>
              <a:gd name="connsiteY0" fmla="*/ 635597 h 822796"/>
              <a:gd name="connsiteX1" fmla="*/ 57213 w 765226"/>
              <a:gd name="connsiteY1" fmla="*/ 160394 h 822796"/>
              <a:gd name="connsiteX2" fmla="*/ 235160 w 765226"/>
              <a:gd name="connsiteY2" fmla="*/ 1 h 822796"/>
              <a:gd name="connsiteX3" fmla="*/ 756516 w 765226"/>
              <a:gd name="connsiteY3" fmla="*/ 399028 h 822796"/>
              <a:gd name="connsiteX4" fmla="*/ 731840 w 765226"/>
              <a:gd name="connsiteY4" fmla="*/ 526748 h 822796"/>
              <a:gd name="connsiteX5" fmla="*/ 591882 w 765226"/>
              <a:gd name="connsiteY5" fmla="*/ 573861 h 822796"/>
              <a:gd name="connsiteX6" fmla="*/ 432199 w 765226"/>
              <a:gd name="connsiteY6" fmla="*/ 572754 h 822796"/>
              <a:gd name="connsiteX7" fmla="*/ 356537 w 765226"/>
              <a:gd name="connsiteY7" fmla="*/ 630151 h 822796"/>
              <a:gd name="connsiteX8" fmla="*/ 139152 w 765226"/>
              <a:gd name="connsiteY8" fmla="*/ 822796 h 822796"/>
              <a:gd name="connsiteX0" fmla="*/ 5668 w 733392"/>
              <a:gd name="connsiteY0" fmla="*/ 635597 h 822796"/>
              <a:gd name="connsiteX1" fmla="*/ 57213 w 733392"/>
              <a:gd name="connsiteY1" fmla="*/ 160394 h 822796"/>
              <a:gd name="connsiteX2" fmla="*/ 235160 w 733392"/>
              <a:gd name="connsiteY2" fmla="*/ 1 h 822796"/>
              <a:gd name="connsiteX3" fmla="*/ 311125 w 733392"/>
              <a:gd name="connsiteY3" fmla="*/ 362411 h 822796"/>
              <a:gd name="connsiteX4" fmla="*/ 731840 w 733392"/>
              <a:gd name="connsiteY4" fmla="*/ 526748 h 822796"/>
              <a:gd name="connsiteX5" fmla="*/ 591882 w 733392"/>
              <a:gd name="connsiteY5" fmla="*/ 573861 h 822796"/>
              <a:gd name="connsiteX6" fmla="*/ 432199 w 733392"/>
              <a:gd name="connsiteY6" fmla="*/ 572754 h 822796"/>
              <a:gd name="connsiteX7" fmla="*/ 356537 w 733392"/>
              <a:gd name="connsiteY7" fmla="*/ 630151 h 822796"/>
              <a:gd name="connsiteX8" fmla="*/ 139152 w 733392"/>
              <a:gd name="connsiteY8" fmla="*/ 822796 h 822796"/>
              <a:gd name="connsiteX0" fmla="*/ 5668 w 733390"/>
              <a:gd name="connsiteY0" fmla="*/ 635597 h 822796"/>
              <a:gd name="connsiteX1" fmla="*/ 57213 w 733390"/>
              <a:gd name="connsiteY1" fmla="*/ 160394 h 822796"/>
              <a:gd name="connsiteX2" fmla="*/ 235160 w 733390"/>
              <a:gd name="connsiteY2" fmla="*/ 1 h 822796"/>
              <a:gd name="connsiteX3" fmla="*/ 311125 w 733390"/>
              <a:gd name="connsiteY3" fmla="*/ 362411 h 822796"/>
              <a:gd name="connsiteX4" fmla="*/ 731840 w 733390"/>
              <a:gd name="connsiteY4" fmla="*/ 526748 h 822796"/>
              <a:gd name="connsiteX5" fmla="*/ 432199 w 733390"/>
              <a:gd name="connsiteY5" fmla="*/ 572754 h 822796"/>
              <a:gd name="connsiteX6" fmla="*/ 356537 w 733390"/>
              <a:gd name="connsiteY6" fmla="*/ 630151 h 822796"/>
              <a:gd name="connsiteX7" fmla="*/ 139152 w 733390"/>
              <a:gd name="connsiteY7" fmla="*/ 822796 h 822796"/>
              <a:gd name="connsiteX0" fmla="*/ 5668 w 432199"/>
              <a:gd name="connsiteY0" fmla="*/ 635597 h 822796"/>
              <a:gd name="connsiteX1" fmla="*/ 57213 w 432199"/>
              <a:gd name="connsiteY1" fmla="*/ 160394 h 822796"/>
              <a:gd name="connsiteX2" fmla="*/ 235160 w 432199"/>
              <a:gd name="connsiteY2" fmla="*/ 1 h 822796"/>
              <a:gd name="connsiteX3" fmla="*/ 311125 w 432199"/>
              <a:gd name="connsiteY3" fmla="*/ 362411 h 822796"/>
              <a:gd name="connsiteX4" fmla="*/ 432199 w 432199"/>
              <a:gd name="connsiteY4" fmla="*/ 572754 h 822796"/>
              <a:gd name="connsiteX5" fmla="*/ 356537 w 432199"/>
              <a:gd name="connsiteY5" fmla="*/ 630151 h 822796"/>
              <a:gd name="connsiteX6" fmla="*/ 139152 w 432199"/>
              <a:gd name="connsiteY6" fmla="*/ 822796 h 822796"/>
              <a:gd name="connsiteX0" fmla="*/ 5668 w 432199"/>
              <a:gd name="connsiteY0" fmla="*/ 635597 h 715112"/>
              <a:gd name="connsiteX1" fmla="*/ 57213 w 432199"/>
              <a:gd name="connsiteY1" fmla="*/ 160394 h 715112"/>
              <a:gd name="connsiteX2" fmla="*/ 235160 w 432199"/>
              <a:gd name="connsiteY2" fmla="*/ 1 h 715112"/>
              <a:gd name="connsiteX3" fmla="*/ 311125 w 432199"/>
              <a:gd name="connsiteY3" fmla="*/ 362411 h 715112"/>
              <a:gd name="connsiteX4" fmla="*/ 432199 w 432199"/>
              <a:gd name="connsiteY4" fmla="*/ 572754 h 715112"/>
              <a:gd name="connsiteX5" fmla="*/ 356537 w 432199"/>
              <a:gd name="connsiteY5" fmla="*/ 630151 h 715112"/>
              <a:gd name="connsiteX6" fmla="*/ 49647 w 432199"/>
              <a:gd name="connsiteY6" fmla="*/ 715113 h 715112"/>
              <a:gd name="connsiteX0" fmla="*/ 5668 w 432199"/>
              <a:gd name="connsiteY0" fmla="*/ 635597 h 763486"/>
              <a:gd name="connsiteX1" fmla="*/ 57213 w 432199"/>
              <a:gd name="connsiteY1" fmla="*/ 160394 h 763486"/>
              <a:gd name="connsiteX2" fmla="*/ 235160 w 432199"/>
              <a:gd name="connsiteY2" fmla="*/ 1 h 763486"/>
              <a:gd name="connsiteX3" fmla="*/ 311125 w 432199"/>
              <a:gd name="connsiteY3" fmla="*/ 362411 h 763486"/>
              <a:gd name="connsiteX4" fmla="*/ 432199 w 432199"/>
              <a:gd name="connsiteY4" fmla="*/ 572754 h 763486"/>
              <a:gd name="connsiteX5" fmla="*/ 201508 w 432199"/>
              <a:gd name="connsiteY5" fmla="*/ 763486 h 763486"/>
              <a:gd name="connsiteX6" fmla="*/ 49647 w 432199"/>
              <a:gd name="connsiteY6" fmla="*/ 715113 h 763486"/>
              <a:gd name="connsiteX0" fmla="*/ 5668 w 330028"/>
              <a:gd name="connsiteY0" fmla="*/ 635597 h 763486"/>
              <a:gd name="connsiteX1" fmla="*/ 57213 w 330028"/>
              <a:gd name="connsiteY1" fmla="*/ 160394 h 763486"/>
              <a:gd name="connsiteX2" fmla="*/ 235160 w 330028"/>
              <a:gd name="connsiteY2" fmla="*/ 1 h 763486"/>
              <a:gd name="connsiteX3" fmla="*/ 311125 w 330028"/>
              <a:gd name="connsiteY3" fmla="*/ 362411 h 763486"/>
              <a:gd name="connsiteX4" fmla="*/ 329924 w 330028"/>
              <a:gd name="connsiteY4" fmla="*/ 614553 h 763486"/>
              <a:gd name="connsiteX5" fmla="*/ 201508 w 330028"/>
              <a:gd name="connsiteY5" fmla="*/ 763486 h 763486"/>
              <a:gd name="connsiteX6" fmla="*/ 49647 w 330028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47714"/>
              <a:gd name="connsiteY0" fmla="*/ 635597 h 763486"/>
              <a:gd name="connsiteX1" fmla="*/ 57213 w 347714"/>
              <a:gd name="connsiteY1" fmla="*/ 160394 h 763486"/>
              <a:gd name="connsiteX2" fmla="*/ 235160 w 347714"/>
              <a:gd name="connsiteY2" fmla="*/ 1 h 763486"/>
              <a:gd name="connsiteX3" fmla="*/ 224714 w 347714"/>
              <a:gd name="connsiteY3" fmla="*/ 419943 h 763486"/>
              <a:gd name="connsiteX4" fmla="*/ 347715 w 347714"/>
              <a:gd name="connsiteY4" fmla="*/ 632829 h 763486"/>
              <a:gd name="connsiteX5" fmla="*/ 201508 w 347714"/>
              <a:gd name="connsiteY5" fmla="*/ 763486 h 763486"/>
              <a:gd name="connsiteX6" fmla="*/ 49647 w 347714"/>
              <a:gd name="connsiteY6" fmla="*/ 715113 h 763486"/>
              <a:gd name="connsiteX0" fmla="*/ 5668 w 347716"/>
              <a:gd name="connsiteY0" fmla="*/ 635597 h 763486"/>
              <a:gd name="connsiteX1" fmla="*/ 57213 w 347716"/>
              <a:gd name="connsiteY1" fmla="*/ 160394 h 763486"/>
              <a:gd name="connsiteX2" fmla="*/ 235160 w 347716"/>
              <a:gd name="connsiteY2" fmla="*/ 1 h 763486"/>
              <a:gd name="connsiteX3" fmla="*/ 224714 w 347716"/>
              <a:gd name="connsiteY3" fmla="*/ 419943 h 763486"/>
              <a:gd name="connsiteX4" fmla="*/ 347715 w 347716"/>
              <a:gd name="connsiteY4" fmla="*/ 632829 h 763486"/>
              <a:gd name="connsiteX5" fmla="*/ 201508 w 347716"/>
              <a:gd name="connsiteY5" fmla="*/ 763486 h 763486"/>
              <a:gd name="connsiteX6" fmla="*/ 49647 w 347716"/>
              <a:gd name="connsiteY6" fmla="*/ 715113 h 763486"/>
              <a:gd name="connsiteX0" fmla="*/ 45448 w 387494"/>
              <a:gd name="connsiteY0" fmla="*/ 635597 h 763486"/>
              <a:gd name="connsiteX1" fmla="*/ 96993 w 387494"/>
              <a:gd name="connsiteY1" fmla="*/ 160394 h 763486"/>
              <a:gd name="connsiteX2" fmla="*/ 274940 w 387494"/>
              <a:gd name="connsiteY2" fmla="*/ 1 h 763486"/>
              <a:gd name="connsiteX3" fmla="*/ 264494 w 387494"/>
              <a:gd name="connsiteY3" fmla="*/ 419943 h 763486"/>
              <a:gd name="connsiteX4" fmla="*/ 387495 w 387494"/>
              <a:gd name="connsiteY4" fmla="*/ 632829 h 763486"/>
              <a:gd name="connsiteX5" fmla="*/ 241288 w 387494"/>
              <a:gd name="connsiteY5" fmla="*/ 763486 h 763486"/>
              <a:gd name="connsiteX6" fmla="*/ 89427 w 387494"/>
              <a:gd name="connsiteY6" fmla="*/ 715113 h 763486"/>
              <a:gd name="connsiteX0" fmla="*/ 45450 w 387498"/>
              <a:gd name="connsiteY0" fmla="*/ 635597 h 763486"/>
              <a:gd name="connsiteX1" fmla="*/ 96995 w 387498"/>
              <a:gd name="connsiteY1" fmla="*/ 160394 h 763486"/>
              <a:gd name="connsiteX2" fmla="*/ 274942 w 387498"/>
              <a:gd name="connsiteY2" fmla="*/ 1 h 763486"/>
              <a:gd name="connsiteX3" fmla="*/ 264496 w 387498"/>
              <a:gd name="connsiteY3" fmla="*/ 419943 h 763486"/>
              <a:gd name="connsiteX4" fmla="*/ 387497 w 387498"/>
              <a:gd name="connsiteY4" fmla="*/ 632829 h 763486"/>
              <a:gd name="connsiteX5" fmla="*/ 241290 w 387498"/>
              <a:gd name="connsiteY5" fmla="*/ 763486 h 763486"/>
              <a:gd name="connsiteX6" fmla="*/ 89429 w 387498"/>
              <a:gd name="connsiteY6" fmla="*/ 715113 h 763486"/>
              <a:gd name="connsiteX0" fmla="*/ 45450 w 555629"/>
              <a:gd name="connsiteY0" fmla="*/ 635597 h 763486"/>
              <a:gd name="connsiteX1" fmla="*/ 96995 w 555629"/>
              <a:gd name="connsiteY1" fmla="*/ 160394 h 763486"/>
              <a:gd name="connsiteX2" fmla="*/ 274942 w 555629"/>
              <a:gd name="connsiteY2" fmla="*/ 1 h 763486"/>
              <a:gd name="connsiteX3" fmla="*/ 552063 w 555629"/>
              <a:gd name="connsiteY3" fmla="*/ 269141 h 763486"/>
              <a:gd name="connsiteX4" fmla="*/ 387497 w 555629"/>
              <a:gd name="connsiteY4" fmla="*/ 632829 h 763486"/>
              <a:gd name="connsiteX5" fmla="*/ 241290 w 555629"/>
              <a:gd name="connsiteY5" fmla="*/ 763486 h 763486"/>
              <a:gd name="connsiteX6" fmla="*/ 89429 w 555629"/>
              <a:gd name="connsiteY6" fmla="*/ 715113 h 763486"/>
              <a:gd name="connsiteX0" fmla="*/ 45450 w 555664"/>
              <a:gd name="connsiteY0" fmla="*/ 635597 h 763486"/>
              <a:gd name="connsiteX1" fmla="*/ 96995 w 555664"/>
              <a:gd name="connsiteY1" fmla="*/ 160394 h 763486"/>
              <a:gd name="connsiteX2" fmla="*/ 274942 w 555664"/>
              <a:gd name="connsiteY2" fmla="*/ 1 h 763486"/>
              <a:gd name="connsiteX3" fmla="*/ 552063 w 555664"/>
              <a:gd name="connsiteY3" fmla="*/ 269141 h 763486"/>
              <a:gd name="connsiteX4" fmla="*/ 389705 w 555664"/>
              <a:gd name="connsiteY4" fmla="*/ 588964 h 763486"/>
              <a:gd name="connsiteX5" fmla="*/ 241290 w 555664"/>
              <a:gd name="connsiteY5" fmla="*/ 763486 h 763486"/>
              <a:gd name="connsiteX6" fmla="*/ 89429 w 555664"/>
              <a:gd name="connsiteY6" fmla="*/ 715113 h 763486"/>
              <a:gd name="connsiteX0" fmla="*/ 45450 w 563844"/>
              <a:gd name="connsiteY0" fmla="*/ 635597 h 763486"/>
              <a:gd name="connsiteX1" fmla="*/ 96995 w 563844"/>
              <a:gd name="connsiteY1" fmla="*/ 160394 h 763486"/>
              <a:gd name="connsiteX2" fmla="*/ 274942 w 563844"/>
              <a:gd name="connsiteY2" fmla="*/ 1 h 763486"/>
              <a:gd name="connsiteX3" fmla="*/ 552063 w 563844"/>
              <a:gd name="connsiteY3" fmla="*/ 269141 h 763486"/>
              <a:gd name="connsiteX4" fmla="*/ 389705 w 563844"/>
              <a:gd name="connsiteY4" fmla="*/ 588964 h 763486"/>
              <a:gd name="connsiteX5" fmla="*/ 241290 w 563844"/>
              <a:gd name="connsiteY5" fmla="*/ 763486 h 763486"/>
              <a:gd name="connsiteX6" fmla="*/ 89429 w 563844"/>
              <a:gd name="connsiteY6" fmla="*/ 715113 h 763486"/>
              <a:gd name="connsiteX0" fmla="*/ -1 w 629926"/>
              <a:gd name="connsiteY0" fmla="*/ 639193 h 763486"/>
              <a:gd name="connsiteX1" fmla="*/ 163077 w 629926"/>
              <a:gd name="connsiteY1" fmla="*/ 160394 h 763486"/>
              <a:gd name="connsiteX2" fmla="*/ 341024 w 629926"/>
              <a:gd name="connsiteY2" fmla="*/ 1 h 763486"/>
              <a:gd name="connsiteX3" fmla="*/ 618145 w 629926"/>
              <a:gd name="connsiteY3" fmla="*/ 269141 h 763486"/>
              <a:gd name="connsiteX4" fmla="*/ 455787 w 629926"/>
              <a:gd name="connsiteY4" fmla="*/ 588964 h 763486"/>
              <a:gd name="connsiteX5" fmla="*/ 307372 w 629926"/>
              <a:gd name="connsiteY5" fmla="*/ 763486 h 763486"/>
              <a:gd name="connsiteX6" fmla="*/ 155511 w 629926"/>
              <a:gd name="connsiteY6" fmla="*/ 715113 h 763486"/>
              <a:gd name="connsiteX0" fmla="*/ 1 w 629928"/>
              <a:gd name="connsiteY0" fmla="*/ 639193 h 763486"/>
              <a:gd name="connsiteX1" fmla="*/ 163079 w 629928"/>
              <a:gd name="connsiteY1" fmla="*/ 160394 h 763486"/>
              <a:gd name="connsiteX2" fmla="*/ 341026 w 629928"/>
              <a:gd name="connsiteY2" fmla="*/ 1 h 763486"/>
              <a:gd name="connsiteX3" fmla="*/ 618147 w 629928"/>
              <a:gd name="connsiteY3" fmla="*/ 269141 h 763486"/>
              <a:gd name="connsiteX4" fmla="*/ 455789 w 629928"/>
              <a:gd name="connsiteY4" fmla="*/ 588964 h 763486"/>
              <a:gd name="connsiteX5" fmla="*/ 307374 w 629928"/>
              <a:gd name="connsiteY5" fmla="*/ 763486 h 763486"/>
              <a:gd name="connsiteX6" fmla="*/ 244339 w 629928"/>
              <a:gd name="connsiteY6" fmla="*/ 437267 h 763486"/>
              <a:gd name="connsiteX0" fmla="*/ -1 w 629926"/>
              <a:gd name="connsiteY0" fmla="*/ 639193 h 639193"/>
              <a:gd name="connsiteX1" fmla="*/ 163077 w 629926"/>
              <a:gd name="connsiteY1" fmla="*/ 160394 h 639193"/>
              <a:gd name="connsiteX2" fmla="*/ 341024 w 629926"/>
              <a:gd name="connsiteY2" fmla="*/ 1 h 639193"/>
              <a:gd name="connsiteX3" fmla="*/ 618145 w 629926"/>
              <a:gd name="connsiteY3" fmla="*/ 269141 h 639193"/>
              <a:gd name="connsiteX4" fmla="*/ 455787 w 629926"/>
              <a:gd name="connsiteY4" fmla="*/ 588964 h 639193"/>
              <a:gd name="connsiteX5" fmla="*/ 52131 w 629926"/>
              <a:gd name="connsiteY5" fmla="*/ 634672 h 639193"/>
              <a:gd name="connsiteX6" fmla="*/ 244337 w 629926"/>
              <a:gd name="connsiteY6" fmla="*/ 437267 h 639193"/>
              <a:gd name="connsiteX0" fmla="*/ 1 w 629928"/>
              <a:gd name="connsiteY0" fmla="*/ 639193 h 639193"/>
              <a:gd name="connsiteX1" fmla="*/ 163079 w 629928"/>
              <a:gd name="connsiteY1" fmla="*/ 160394 h 639193"/>
              <a:gd name="connsiteX2" fmla="*/ 341026 w 629928"/>
              <a:gd name="connsiteY2" fmla="*/ 1 h 639193"/>
              <a:gd name="connsiteX3" fmla="*/ 618147 w 629928"/>
              <a:gd name="connsiteY3" fmla="*/ 269141 h 639193"/>
              <a:gd name="connsiteX4" fmla="*/ 455789 w 629928"/>
              <a:gd name="connsiteY4" fmla="*/ 588964 h 639193"/>
              <a:gd name="connsiteX5" fmla="*/ 52133 w 629928"/>
              <a:gd name="connsiteY5" fmla="*/ 634672 h 639193"/>
              <a:gd name="connsiteX6" fmla="*/ 235436 w 629928"/>
              <a:gd name="connsiteY6" fmla="*/ 482694 h 639193"/>
              <a:gd name="connsiteX0" fmla="*/ -1 w 624500"/>
              <a:gd name="connsiteY0" fmla="*/ 639193 h 724259"/>
              <a:gd name="connsiteX1" fmla="*/ 163077 w 624500"/>
              <a:gd name="connsiteY1" fmla="*/ 160394 h 724259"/>
              <a:gd name="connsiteX2" fmla="*/ 341024 w 624500"/>
              <a:gd name="connsiteY2" fmla="*/ 1 h 724259"/>
              <a:gd name="connsiteX3" fmla="*/ 618145 w 624500"/>
              <a:gd name="connsiteY3" fmla="*/ 269141 h 724259"/>
              <a:gd name="connsiteX4" fmla="*/ 216009 w 624500"/>
              <a:gd name="connsiteY4" fmla="*/ 719649 h 724259"/>
              <a:gd name="connsiteX5" fmla="*/ 52131 w 624500"/>
              <a:gd name="connsiteY5" fmla="*/ 634672 h 724259"/>
              <a:gd name="connsiteX6" fmla="*/ 235434 w 624500"/>
              <a:gd name="connsiteY6" fmla="*/ 482694 h 724259"/>
              <a:gd name="connsiteX0" fmla="*/ 1 w 624502"/>
              <a:gd name="connsiteY0" fmla="*/ 639193 h 719958"/>
              <a:gd name="connsiteX1" fmla="*/ 163079 w 624502"/>
              <a:gd name="connsiteY1" fmla="*/ 160394 h 719958"/>
              <a:gd name="connsiteX2" fmla="*/ 341026 w 624502"/>
              <a:gd name="connsiteY2" fmla="*/ 1 h 719958"/>
              <a:gd name="connsiteX3" fmla="*/ 618147 w 624502"/>
              <a:gd name="connsiteY3" fmla="*/ 269141 h 719958"/>
              <a:gd name="connsiteX4" fmla="*/ 216011 w 624502"/>
              <a:gd name="connsiteY4" fmla="*/ 719649 h 719958"/>
              <a:gd name="connsiteX5" fmla="*/ 52133 w 624502"/>
              <a:gd name="connsiteY5" fmla="*/ 634672 h 719958"/>
              <a:gd name="connsiteX6" fmla="*/ 235436 w 624502"/>
              <a:gd name="connsiteY6" fmla="*/ 482694 h 719958"/>
              <a:gd name="connsiteX0" fmla="*/ -1 w 624500"/>
              <a:gd name="connsiteY0" fmla="*/ 639193 h 721061"/>
              <a:gd name="connsiteX1" fmla="*/ 163077 w 624500"/>
              <a:gd name="connsiteY1" fmla="*/ 160394 h 721061"/>
              <a:gd name="connsiteX2" fmla="*/ 341024 w 624500"/>
              <a:gd name="connsiteY2" fmla="*/ 1 h 721061"/>
              <a:gd name="connsiteX3" fmla="*/ 618145 w 624500"/>
              <a:gd name="connsiteY3" fmla="*/ 269141 h 721061"/>
              <a:gd name="connsiteX4" fmla="*/ 216009 w 624500"/>
              <a:gd name="connsiteY4" fmla="*/ 719649 h 721061"/>
              <a:gd name="connsiteX5" fmla="*/ 52131 w 624500"/>
              <a:gd name="connsiteY5" fmla="*/ 634672 h 721061"/>
              <a:gd name="connsiteX6" fmla="*/ 235434 w 624500"/>
              <a:gd name="connsiteY6" fmla="*/ 482694 h 721061"/>
              <a:gd name="connsiteX0" fmla="*/ 1 w 611072"/>
              <a:gd name="connsiteY0" fmla="*/ 639193 h 721061"/>
              <a:gd name="connsiteX1" fmla="*/ 163079 w 611072"/>
              <a:gd name="connsiteY1" fmla="*/ 160394 h 721061"/>
              <a:gd name="connsiteX2" fmla="*/ 341026 w 611072"/>
              <a:gd name="connsiteY2" fmla="*/ 1 h 721061"/>
              <a:gd name="connsiteX3" fmla="*/ 604547 w 611072"/>
              <a:gd name="connsiteY3" fmla="*/ 448715 h 721061"/>
              <a:gd name="connsiteX4" fmla="*/ 216011 w 611072"/>
              <a:gd name="connsiteY4" fmla="*/ 719649 h 721061"/>
              <a:gd name="connsiteX5" fmla="*/ 52133 w 611072"/>
              <a:gd name="connsiteY5" fmla="*/ 634672 h 721061"/>
              <a:gd name="connsiteX6" fmla="*/ 235436 w 611072"/>
              <a:gd name="connsiteY6" fmla="*/ 482694 h 721061"/>
              <a:gd name="connsiteX0" fmla="*/ -1 w 627995"/>
              <a:gd name="connsiteY0" fmla="*/ 522070 h 603938"/>
              <a:gd name="connsiteX1" fmla="*/ 163077 w 627995"/>
              <a:gd name="connsiteY1" fmla="*/ 43271 h 603938"/>
              <a:gd name="connsiteX2" fmla="*/ 627996 w 627995"/>
              <a:gd name="connsiteY2" fmla="*/ 43156 h 603938"/>
              <a:gd name="connsiteX3" fmla="*/ 604545 w 627995"/>
              <a:gd name="connsiteY3" fmla="*/ 331592 h 603938"/>
              <a:gd name="connsiteX4" fmla="*/ 216009 w 627995"/>
              <a:gd name="connsiteY4" fmla="*/ 602526 h 603938"/>
              <a:gd name="connsiteX5" fmla="*/ 52131 w 627995"/>
              <a:gd name="connsiteY5" fmla="*/ 517549 h 603938"/>
              <a:gd name="connsiteX6" fmla="*/ 235434 w 627995"/>
              <a:gd name="connsiteY6" fmla="*/ 365571 h 603938"/>
              <a:gd name="connsiteX0" fmla="*/ 1 w 627999"/>
              <a:gd name="connsiteY0" fmla="*/ 478914 h 560782"/>
              <a:gd name="connsiteX1" fmla="*/ 451531 w 627999"/>
              <a:gd name="connsiteY1" fmla="*/ 58397 h 560782"/>
              <a:gd name="connsiteX2" fmla="*/ 627998 w 627999"/>
              <a:gd name="connsiteY2" fmla="*/ 0 h 560782"/>
              <a:gd name="connsiteX3" fmla="*/ 604547 w 627999"/>
              <a:gd name="connsiteY3" fmla="*/ 288436 h 560782"/>
              <a:gd name="connsiteX4" fmla="*/ 216011 w 627999"/>
              <a:gd name="connsiteY4" fmla="*/ 559370 h 560782"/>
              <a:gd name="connsiteX5" fmla="*/ 52133 w 627999"/>
              <a:gd name="connsiteY5" fmla="*/ 474393 h 560782"/>
              <a:gd name="connsiteX6" fmla="*/ 235436 w 627999"/>
              <a:gd name="connsiteY6" fmla="*/ 322415 h 560782"/>
              <a:gd name="connsiteX0" fmla="*/ -1 w 643009"/>
              <a:gd name="connsiteY0" fmla="*/ 478914 h 560782"/>
              <a:gd name="connsiteX1" fmla="*/ 451529 w 643009"/>
              <a:gd name="connsiteY1" fmla="*/ 58397 h 560782"/>
              <a:gd name="connsiteX2" fmla="*/ 627996 w 643009"/>
              <a:gd name="connsiteY2" fmla="*/ 0 h 560782"/>
              <a:gd name="connsiteX3" fmla="*/ 604545 w 643009"/>
              <a:gd name="connsiteY3" fmla="*/ 288436 h 560782"/>
              <a:gd name="connsiteX4" fmla="*/ 216009 w 643009"/>
              <a:gd name="connsiteY4" fmla="*/ 559370 h 560782"/>
              <a:gd name="connsiteX5" fmla="*/ 52131 w 643009"/>
              <a:gd name="connsiteY5" fmla="*/ 474393 h 560782"/>
              <a:gd name="connsiteX6" fmla="*/ 235434 w 643009"/>
              <a:gd name="connsiteY6" fmla="*/ 322415 h 560782"/>
              <a:gd name="connsiteX0" fmla="*/ 1 w 656899"/>
              <a:gd name="connsiteY0" fmla="*/ 478914 h 560782"/>
              <a:gd name="connsiteX1" fmla="*/ 451531 w 656899"/>
              <a:gd name="connsiteY1" fmla="*/ 58397 h 560782"/>
              <a:gd name="connsiteX2" fmla="*/ 627998 w 656899"/>
              <a:gd name="connsiteY2" fmla="*/ 0 h 560782"/>
              <a:gd name="connsiteX3" fmla="*/ 604547 w 656899"/>
              <a:gd name="connsiteY3" fmla="*/ 288436 h 560782"/>
              <a:gd name="connsiteX4" fmla="*/ 216011 w 656899"/>
              <a:gd name="connsiteY4" fmla="*/ 559370 h 560782"/>
              <a:gd name="connsiteX5" fmla="*/ 52133 w 656899"/>
              <a:gd name="connsiteY5" fmla="*/ 474393 h 560782"/>
              <a:gd name="connsiteX6" fmla="*/ 235436 w 656899"/>
              <a:gd name="connsiteY6" fmla="*/ 322415 h 560782"/>
              <a:gd name="connsiteX0" fmla="*/ -1 w 656895"/>
              <a:gd name="connsiteY0" fmla="*/ 478914 h 560782"/>
              <a:gd name="connsiteX1" fmla="*/ 451529 w 656895"/>
              <a:gd name="connsiteY1" fmla="*/ 58397 h 560782"/>
              <a:gd name="connsiteX2" fmla="*/ 627996 w 656895"/>
              <a:gd name="connsiteY2" fmla="*/ 0 h 560782"/>
              <a:gd name="connsiteX3" fmla="*/ 604545 w 656895"/>
              <a:gd name="connsiteY3" fmla="*/ 288436 h 560782"/>
              <a:gd name="connsiteX4" fmla="*/ 216009 w 656895"/>
              <a:gd name="connsiteY4" fmla="*/ 559370 h 560782"/>
              <a:gd name="connsiteX5" fmla="*/ 52131 w 656895"/>
              <a:gd name="connsiteY5" fmla="*/ 474393 h 560782"/>
              <a:gd name="connsiteX6" fmla="*/ 235434 w 656895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7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  <a:gd name="connsiteX0" fmla="*/ 295801 w 604764"/>
              <a:gd name="connsiteY0" fmla="*/ 225827 h 560782"/>
              <a:gd name="connsiteX1" fmla="*/ 399398 w 604764"/>
              <a:gd name="connsiteY1" fmla="*/ 58398 h 560782"/>
              <a:gd name="connsiteX2" fmla="*/ 575865 w 604764"/>
              <a:gd name="connsiteY2" fmla="*/ 0 h 560782"/>
              <a:gd name="connsiteX3" fmla="*/ 552414 w 604764"/>
              <a:gd name="connsiteY3" fmla="*/ 288436 h 560782"/>
              <a:gd name="connsiteX4" fmla="*/ 163878 w 604764"/>
              <a:gd name="connsiteY4" fmla="*/ 559370 h 560782"/>
              <a:gd name="connsiteX5" fmla="*/ 0 w 604764"/>
              <a:gd name="connsiteY5" fmla="*/ 474393 h 560782"/>
              <a:gd name="connsiteX6" fmla="*/ 183303 w 604764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8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  <a:gd name="connsiteX0" fmla="*/ 295801 w 971775"/>
              <a:gd name="connsiteY0" fmla="*/ 225827 h 560782"/>
              <a:gd name="connsiteX1" fmla="*/ 399398 w 971775"/>
              <a:gd name="connsiteY1" fmla="*/ 58398 h 560782"/>
              <a:gd name="connsiteX2" fmla="*/ 575865 w 971775"/>
              <a:gd name="connsiteY2" fmla="*/ 0 h 560782"/>
              <a:gd name="connsiteX3" fmla="*/ 965172 w 971775"/>
              <a:gd name="connsiteY3" fmla="*/ 193638 h 560782"/>
              <a:gd name="connsiteX4" fmla="*/ 163878 w 971775"/>
              <a:gd name="connsiteY4" fmla="*/ 559370 h 560782"/>
              <a:gd name="connsiteX5" fmla="*/ 0 w 971775"/>
              <a:gd name="connsiteY5" fmla="*/ 474393 h 560782"/>
              <a:gd name="connsiteX6" fmla="*/ 183303 w 971775"/>
              <a:gd name="connsiteY6" fmla="*/ 322415 h 560782"/>
              <a:gd name="connsiteX0" fmla="*/ 295801 w 971773"/>
              <a:gd name="connsiteY0" fmla="*/ 225827 h 600579"/>
              <a:gd name="connsiteX1" fmla="*/ 399398 w 971773"/>
              <a:gd name="connsiteY1" fmla="*/ 58398 h 600579"/>
              <a:gd name="connsiteX2" fmla="*/ 575865 w 971773"/>
              <a:gd name="connsiteY2" fmla="*/ 0 h 600579"/>
              <a:gd name="connsiteX3" fmla="*/ 965172 w 971773"/>
              <a:gd name="connsiteY3" fmla="*/ 193638 h 600579"/>
              <a:gd name="connsiteX4" fmla="*/ 316770 w 971773"/>
              <a:gd name="connsiteY4" fmla="*/ 599946 h 600579"/>
              <a:gd name="connsiteX5" fmla="*/ 0 w 971773"/>
              <a:gd name="connsiteY5" fmla="*/ 474393 h 600579"/>
              <a:gd name="connsiteX6" fmla="*/ 183303 w 971773"/>
              <a:gd name="connsiteY6" fmla="*/ 322415 h 600579"/>
              <a:gd name="connsiteX0" fmla="*/ 295801 w 971775"/>
              <a:gd name="connsiteY0" fmla="*/ 225827 h 600579"/>
              <a:gd name="connsiteX1" fmla="*/ 399398 w 971775"/>
              <a:gd name="connsiteY1" fmla="*/ 58398 h 600579"/>
              <a:gd name="connsiteX2" fmla="*/ 575865 w 971775"/>
              <a:gd name="connsiteY2" fmla="*/ 0 h 600579"/>
              <a:gd name="connsiteX3" fmla="*/ 965172 w 971775"/>
              <a:gd name="connsiteY3" fmla="*/ 193638 h 600579"/>
              <a:gd name="connsiteX4" fmla="*/ 316770 w 971775"/>
              <a:gd name="connsiteY4" fmla="*/ 599946 h 600579"/>
              <a:gd name="connsiteX5" fmla="*/ 0 w 971775"/>
              <a:gd name="connsiteY5" fmla="*/ 474393 h 600579"/>
              <a:gd name="connsiteX6" fmla="*/ 183303 w 971775"/>
              <a:gd name="connsiteY6" fmla="*/ 322415 h 600579"/>
              <a:gd name="connsiteX0" fmla="*/ 295801 w 971773"/>
              <a:gd name="connsiteY0" fmla="*/ 225827 h 618577"/>
              <a:gd name="connsiteX1" fmla="*/ 399398 w 971773"/>
              <a:gd name="connsiteY1" fmla="*/ 58398 h 618577"/>
              <a:gd name="connsiteX2" fmla="*/ 575865 w 971773"/>
              <a:gd name="connsiteY2" fmla="*/ 0 h 618577"/>
              <a:gd name="connsiteX3" fmla="*/ 965172 w 971773"/>
              <a:gd name="connsiteY3" fmla="*/ 193638 h 618577"/>
              <a:gd name="connsiteX4" fmla="*/ 316770 w 971773"/>
              <a:gd name="connsiteY4" fmla="*/ 599946 h 618577"/>
              <a:gd name="connsiteX5" fmla="*/ 0 w 971773"/>
              <a:gd name="connsiteY5" fmla="*/ 474393 h 618577"/>
              <a:gd name="connsiteX6" fmla="*/ 183303 w 971773"/>
              <a:gd name="connsiteY6" fmla="*/ 322415 h 618577"/>
              <a:gd name="connsiteX0" fmla="*/ 280839 w 971775"/>
              <a:gd name="connsiteY0" fmla="*/ 310043 h 618577"/>
              <a:gd name="connsiteX1" fmla="*/ 399398 w 971775"/>
              <a:gd name="connsiteY1" fmla="*/ 58398 h 618577"/>
              <a:gd name="connsiteX2" fmla="*/ 575865 w 971775"/>
              <a:gd name="connsiteY2" fmla="*/ 0 h 618577"/>
              <a:gd name="connsiteX3" fmla="*/ 965172 w 971775"/>
              <a:gd name="connsiteY3" fmla="*/ 193638 h 618577"/>
              <a:gd name="connsiteX4" fmla="*/ 316770 w 971775"/>
              <a:gd name="connsiteY4" fmla="*/ 599946 h 618577"/>
              <a:gd name="connsiteX5" fmla="*/ 0 w 971775"/>
              <a:gd name="connsiteY5" fmla="*/ 474393 h 618577"/>
              <a:gd name="connsiteX6" fmla="*/ 183303 w 971775"/>
              <a:gd name="connsiteY6" fmla="*/ 322415 h 618577"/>
              <a:gd name="connsiteX0" fmla="*/ 280839 w 978906"/>
              <a:gd name="connsiteY0" fmla="*/ 408586 h 717120"/>
              <a:gd name="connsiteX1" fmla="*/ 399398 w 978906"/>
              <a:gd name="connsiteY1" fmla="*/ 156941 h 717120"/>
              <a:gd name="connsiteX2" fmla="*/ 812430 w 978906"/>
              <a:gd name="connsiteY2" fmla="*/ 0 h 717120"/>
              <a:gd name="connsiteX3" fmla="*/ 965172 w 978906"/>
              <a:gd name="connsiteY3" fmla="*/ 292181 h 717120"/>
              <a:gd name="connsiteX4" fmla="*/ 316770 w 978906"/>
              <a:gd name="connsiteY4" fmla="*/ 698489 h 717120"/>
              <a:gd name="connsiteX5" fmla="*/ 0 w 978906"/>
              <a:gd name="connsiteY5" fmla="*/ 572936 h 717120"/>
              <a:gd name="connsiteX6" fmla="*/ 183303 w 978906"/>
              <a:gd name="connsiteY6" fmla="*/ 420958 h 717120"/>
              <a:gd name="connsiteX0" fmla="*/ 280839 w 978906"/>
              <a:gd name="connsiteY0" fmla="*/ 408586 h 717120"/>
              <a:gd name="connsiteX1" fmla="*/ 627130 w 978906"/>
              <a:gd name="connsiteY1" fmla="*/ 233873 h 717120"/>
              <a:gd name="connsiteX2" fmla="*/ 812430 w 978906"/>
              <a:gd name="connsiteY2" fmla="*/ 0 h 717120"/>
              <a:gd name="connsiteX3" fmla="*/ 965172 w 978906"/>
              <a:gd name="connsiteY3" fmla="*/ 292181 h 717120"/>
              <a:gd name="connsiteX4" fmla="*/ 316770 w 978906"/>
              <a:gd name="connsiteY4" fmla="*/ 698489 h 717120"/>
              <a:gd name="connsiteX5" fmla="*/ 0 w 978906"/>
              <a:gd name="connsiteY5" fmla="*/ 572936 h 717120"/>
              <a:gd name="connsiteX6" fmla="*/ 183303 w 978906"/>
              <a:gd name="connsiteY6" fmla="*/ 420958 h 717120"/>
              <a:gd name="connsiteX0" fmla="*/ 280839 w 1117953"/>
              <a:gd name="connsiteY0" fmla="*/ 639437 h 947971"/>
              <a:gd name="connsiteX1" fmla="*/ 627130 w 1117953"/>
              <a:gd name="connsiteY1" fmla="*/ 464724 h 947971"/>
              <a:gd name="connsiteX2" fmla="*/ 812430 w 1117953"/>
              <a:gd name="connsiteY2" fmla="*/ 230851 h 947971"/>
              <a:gd name="connsiteX3" fmla="*/ 1112713 w 1117953"/>
              <a:gd name="connsiteY3" fmla="*/ 6159 h 947971"/>
              <a:gd name="connsiteX4" fmla="*/ 965172 w 1117953"/>
              <a:gd name="connsiteY4" fmla="*/ 523032 h 947971"/>
              <a:gd name="connsiteX5" fmla="*/ 316770 w 1117953"/>
              <a:gd name="connsiteY5" fmla="*/ 929340 h 947971"/>
              <a:gd name="connsiteX6" fmla="*/ 0 w 1117953"/>
              <a:gd name="connsiteY6" fmla="*/ 803787 h 947971"/>
              <a:gd name="connsiteX7" fmla="*/ 183303 w 1117953"/>
              <a:gd name="connsiteY7" fmla="*/ 651809 h 947971"/>
              <a:gd name="connsiteX0" fmla="*/ 280839 w 1156061"/>
              <a:gd name="connsiteY0" fmla="*/ 639437 h 947971"/>
              <a:gd name="connsiteX1" fmla="*/ 627130 w 1156061"/>
              <a:gd name="connsiteY1" fmla="*/ 464724 h 947971"/>
              <a:gd name="connsiteX2" fmla="*/ 812430 w 1156061"/>
              <a:gd name="connsiteY2" fmla="*/ 230851 h 947971"/>
              <a:gd name="connsiteX3" fmla="*/ 1112713 w 1156061"/>
              <a:gd name="connsiteY3" fmla="*/ 6159 h 947971"/>
              <a:gd name="connsiteX4" fmla="*/ 965172 w 1156061"/>
              <a:gd name="connsiteY4" fmla="*/ 523032 h 947971"/>
              <a:gd name="connsiteX5" fmla="*/ 316770 w 1156061"/>
              <a:gd name="connsiteY5" fmla="*/ 929340 h 947971"/>
              <a:gd name="connsiteX6" fmla="*/ 0 w 1156061"/>
              <a:gd name="connsiteY6" fmla="*/ 803787 h 947971"/>
              <a:gd name="connsiteX7" fmla="*/ 183303 w 1156061"/>
              <a:gd name="connsiteY7" fmla="*/ 651809 h 947971"/>
              <a:gd name="connsiteX0" fmla="*/ 280839 w 1156061"/>
              <a:gd name="connsiteY0" fmla="*/ 639437 h 947971"/>
              <a:gd name="connsiteX1" fmla="*/ 627130 w 1156061"/>
              <a:gd name="connsiteY1" fmla="*/ 464724 h 947971"/>
              <a:gd name="connsiteX2" fmla="*/ 812430 w 1156061"/>
              <a:gd name="connsiteY2" fmla="*/ 230851 h 947971"/>
              <a:gd name="connsiteX3" fmla="*/ 1112713 w 1156061"/>
              <a:gd name="connsiteY3" fmla="*/ 6159 h 947971"/>
              <a:gd name="connsiteX4" fmla="*/ 965172 w 1156061"/>
              <a:gd name="connsiteY4" fmla="*/ 523032 h 947971"/>
              <a:gd name="connsiteX5" fmla="*/ 316770 w 1156061"/>
              <a:gd name="connsiteY5" fmla="*/ 929340 h 947971"/>
              <a:gd name="connsiteX6" fmla="*/ 0 w 1156061"/>
              <a:gd name="connsiteY6" fmla="*/ 803787 h 947971"/>
              <a:gd name="connsiteX7" fmla="*/ 183303 w 1156061"/>
              <a:gd name="connsiteY7" fmla="*/ 651809 h 947971"/>
              <a:gd name="connsiteX0" fmla="*/ 280839 w 1156061"/>
              <a:gd name="connsiteY0" fmla="*/ 633279 h 941813"/>
              <a:gd name="connsiteX1" fmla="*/ 627130 w 1156061"/>
              <a:gd name="connsiteY1" fmla="*/ 458566 h 941813"/>
              <a:gd name="connsiteX2" fmla="*/ 812430 w 1156061"/>
              <a:gd name="connsiteY2" fmla="*/ 224693 h 941813"/>
              <a:gd name="connsiteX3" fmla="*/ 1112713 w 1156061"/>
              <a:gd name="connsiteY3" fmla="*/ 1 h 941813"/>
              <a:gd name="connsiteX4" fmla="*/ 965172 w 1156061"/>
              <a:gd name="connsiteY4" fmla="*/ 516874 h 941813"/>
              <a:gd name="connsiteX5" fmla="*/ 316770 w 1156061"/>
              <a:gd name="connsiteY5" fmla="*/ 923182 h 941813"/>
              <a:gd name="connsiteX6" fmla="*/ 0 w 1156061"/>
              <a:gd name="connsiteY6" fmla="*/ 797629 h 941813"/>
              <a:gd name="connsiteX7" fmla="*/ 183303 w 1156061"/>
              <a:gd name="connsiteY7" fmla="*/ 645651 h 941813"/>
              <a:gd name="connsiteX0" fmla="*/ 280839 w 1128819"/>
              <a:gd name="connsiteY0" fmla="*/ 630060 h 938594"/>
              <a:gd name="connsiteX1" fmla="*/ 627130 w 1128819"/>
              <a:gd name="connsiteY1" fmla="*/ 455347 h 938594"/>
              <a:gd name="connsiteX2" fmla="*/ 812430 w 1128819"/>
              <a:gd name="connsiteY2" fmla="*/ 221474 h 938594"/>
              <a:gd name="connsiteX3" fmla="*/ 1079692 w 1128819"/>
              <a:gd name="connsiteY3" fmla="*/ 1 h 938594"/>
              <a:gd name="connsiteX4" fmla="*/ 965172 w 1128819"/>
              <a:gd name="connsiteY4" fmla="*/ 513655 h 938594"/>
              <a:gd name="connsiteX5" fmla="*/ 316770 w 1128819"/>
              <a:gd name="connsiteY5" fmla="*/ 919963 h 938594"/>
              <a:gd name="connsiteX6" fmla="*/ 0 w 1128819"/>
              <a:gd name="connsiteY6" fmla="*/ 794410 h 938594"/>
              <a:gd name="connsiteX7" fmla="*/ 183303 w 1128819"/>
              <a:gd name="connsiteY7" fmla="*/ 642432 h 938594"/>
              <a:gd name="connsiteX0" fmla="*/ 280839 w 1128819"/>
              <a:gd name="connsiteY0" fmla="*/ 630060 h 938594"/>
              <a:gd name="connsiteX1" fmla="*/ 627130 w 1128819"/>
              <a:gd name="connsiteY1" fmla="*/ 455347 h 938594"/>
              <a:gd name="connsiteX2" fmla="*/ 812430 w 1128819"/>
              <a:gd name="connsiteY2" fmla="*/ 221474 h 938594"/>
              <a:gd name="connsiteX3" fmla="*/ 1079692 w 1128819"/>
              <a:gd name="connsiteY3" fmla="*/ 1 h 938594"/>
              <a:gd name="connsiteX4" fmla="*/ 965172 w 1128819"/>
              <a:gd name="connsiteY4" fmla="*/ 513655 h 938594"/>
              <a:gd name="connsiteX5" fmla="*/ 316770 w 1128819"/>
              <a:gd name="connsiteY5" fmla="*/ 919963 h 938594"/>
              <a:gd name="connsiteX6" fmla="*/ 0 w 1128819"/>
              <a:gd name="connsiteY6" fmla="*/ 794410 h 938594"/>
              <a:gd name="connsiteX7" fmla="*/ 183303 w 1128819"/>
              <a:gd name="connsiteY7" fmla="*/ 642432 h 938594"/>
              <a:gd name="connsiteX0" fmla="*/ 280839 w 1128819"/>
              <a:gd name="connsiteY0" fmla="*/ 630060 h 938594"/>
              <a:gd name="connsiteX1" fmla="*/ 627130 w 1128819"/>
              <a:gd name="connsiteY1" fmla="*/ 455347 h 938594"/>
              <a:gd name="connsiteX2" fmla="*/ 828294 w 1128819"/>
              <a:gd name="connsiteY2" fmla="*/ 237210 h 938594"/>
              <a:gd name="connsiteX3" fmla="*/ 1079692 w 1128819"/>
              <a:gd name="connsiteY3" fmla="*/ 1 h 938594"/>
              <a:gd name="connsiteX4" fmla="*/ 965172 w 1128819"/>
              <a:gd name="connsiteY4" fmla="*/ 513655 h 938594"/>
              <a:gd name="connsiteX5" fmla="*/ 316770 w 1128819"/>
              <a:gd name="connsiteY5" fmla="*/ 919963 h 938594"/>
              <a:gd name="connsiteX6" fmla="*/ 0 w 1128819"/>
              <a:gd name="connsiteY6" fmla="*/ 794410 h 938594"/>
              <a:gd name="connsiteX7" fmla="*/ 183303 w 1128819"/>
              <a:gd name="connsiteY7" fmla="*/ 642432 h 938594"/>
              <a:gd name="connsiteX0" fmla="*/ 280839 w 1128819"/>
              <a:gd name="connsiteY0" fmla="*/ 630060 h 938594"/>
              <a:gd name="connsiteX1" fmla="*/ 627130 w 1128819"/>
              <a:gd name="connsiteY1" fmla="*/ 455347 h 938594"/>
              <a:gd name="connsiteX2" fmla="*/ 828294 w 1128819"/>
              <a:gd name="connsiteY2" fmla="*/ 237210 h 938594"/>
              <a:gd name="connsiteX3" fmla="*/ 1079692 w 1128819"/>
              <a:gd name="connsiteY3" fmla="*/ 1 h 938594"/>
              <a:gd name="connsiteX4" fmla="*/ 965172 w 1128819"/>
              <a:gd name="connsiteY4" fmla="*/ 513655 h 938594"/>
              <a:gd name="connsiteX5" fmla="*/ 316770 w 1128819"/>
              <a:gd name="connsiteY5" fmla="*/ 919963 h 938594"/>
              <a:gd name="connsiteX6" fmla="*/ 0 w 1128819"/>
              <a:gd name="connsiteY6" fmla="*/ 794410 h 938594"/>
              <a:gd name="connsiteX7" fmla="*/ 183303 w 1128819"/>
              <a:gd name="connsiteY7" fmla="*/ 642432 h 938594"/>
              <a:gd name="connsiteX0" fmla="*/ 280839 w 1128819"/>
              <a:gd name="connsiteY0" fmla="*/ 630060 h 938594"/>
              <a:gd name="connsiteX1" fmla="*/ 627130 w 1128819"/>
              <a:gd name="connsiteY1" fmla="*/ 455347 h 938594"/>
              <a:gd name="connsiteX2" fmla="*/ 827287 w 1128819"/>
              <a:gd name="connsiteY2" fmla="*/ 225482 h 938594"/>
              <a:gd name="connsiteX3" fmla="*/ 1079692 w 1128819"/>
              <a:gd name="connsiteY3" fmla="*/ 1 h 938594"/>
              <a:gd name="connsiteX4" fmla="*/ 965172 w 1128819"/>
              <a:gd name="connsiteY4" fmla="*/ 513655 h 938594"/>
              <a:gd name="connsiteX5" fmla="*/ 316770 w 1128819"/>
              <a:gd name="connsiteY5" fmla="*/ 919963 h 938594"/>
              <a:gd name="connsiteX6" fmla="*/ 0 w 1128819"/>
              <a:gd name="connsiteY6" fmla="*/ 794410 h 938594"/>
              <a:gd name="connsiteX7" fmla="*/ 183303 w 1128819"/>
              <a:gd name="connsiteY7" fmla="*/ 642432 h 938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28819" h="938594">
                <a:moveTo>
                  <a:pt x="280839" y="630060"/>
                </a:moveTo>
                <a:cubicBezTo>
                  <a:pt x="306984" y="594292"/>
                  <a:pt x="575432" y="543837"/>
                  <a:pt x="627130" y="455347"/>
                </a:cubicBezTo>
                <a:cubicBezTo>
                  <a:pt x="758097" y="331798"/>
                  <a:pt x="757450" y="288920"/>
                  <a:pt x="827287" y="225482"/>
                </a:cubicBezTo>
                <a:cubicBezTo>
                  <a:pt x="926454" y="141061"/>
                  <a:pt x="998266" y="74984"/>
                  <a:pt x="1079692" y="1"/>
                </a:cubicBezTo>
                <a:cubicBezTo>
                  <a:pt x="1202813" y="161951"/>
                  <a:pt x="1067996" y="418326"/>
                  <a:pt x="965172" y="513655"/>
                </a:cubicBezTo>
                <a:cubicBezTo>
                  <a:pt x="797122" y="765109"/>
                  <a:pt x="506403" y="865212"/>
                  <a:pt x="316770" y="919963"/>
                </a:cubicBezTo>
                <a:cubicBezTo>
                  <a:pt x="125351" y="985099"/>
                  <a:pt x="34747" y="863947"/>
                  <a:pt x="0" y="794410"/>
                </a:cubicBezTo>
                <a:lnTo>
                  <a:pt x="183303" y="642432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39F62797-0594-44EF-B445-CF34AE168204}"/>
              </a:ext>
            </a:extLst>
          </p:cNvPr>
          <p:cNvSpPr/>
          <p:nvPr/>
        </p:nvSpPr>
        <p:spPr>
          <a:xfrm rot="18535105">
            <a:off x="5126342" y="868951"/>
            <a:ext cx="522078" cy="283648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91644 w 739048"/>
              <a:gd name="connsiteY0" fmla="*/ 659890 h 704330"/>
              <a:gd name="connsiteX1" fmla="*/ 32960 w 739048"/>
              <a:gd name="connsiteY1" fmla="*/ 44469 h 704330"/>
              <a:gd name="connsiteX2" fmla="*/ 539768 w 739048"/>
              <a:gd name="connsiteY2" fmla="*/ 213976 h 704330"/>
              <a:gd name="connsiteX3" fmla="*/ 730338 w 739048"/>
              <a:gd name="connsiteY3" fmla="*/ 280562 h 704330"/>
              <a:gd name="connsiteX4" fmla="*/ 705662 w 739048"/>
              <a:gd name="connsiteY4" fmla="*/ 408282 h 704330"/>
              <a:gd name="connsiteX5" fmla="*/ 565704 w 739048"/>
              <a:gd name="connsiteY5" fmla="*/ 455395 h 704330"/>
              <a:gd name="connsiteX6" fmla="*/ 406021 w 739048"/>
              <a:gd name="connsiteY6" fmla="*/ 454288 h 704330"/>
              <a:gd name="connsiteX7" fmla="*/ 330359 w 739048"/>
              <a:gd name="connsiteY7" fmla="*/ 511685 h 704330"/>
              <a:gd name="connsiteX8" fmla="*/ 112974 w 739048"/>
              <a:gd name="connsiteY8" fmla="*/ 704330 h 704330"/>
              <a:gd name="connsiteX0" fmla="*/ 4504 w 764064"/>
              <a:gd name="connsiteY0" fmla="*/ 517131 h 704330"/>
              <a:gd name="connsiteX1" fmla="*/ 57974 w 764064"/>
              <a:gd name="connsiteY1" fmla="*/ 44469 h 704330"/>
              <a:gd name="connsiteX2" fmla="*/ 564782 w 764064"/>
              <a:gd name="connsiteY2" fmla="*/ 213976 h 704330"/>
              <a:gd name="connsiteX3" fmla="*/ 755352 w 764064"/>
              <a:gd name="connsiteY3" fmla="*/ 280562 h 704330"/>
              <a:gd name="connsiteX4" fmla="*/ 730676 w 764064"/>
              <a:gd name="connsiteY4" fmla="*/ 408282 h 704330"/>
              <a:gd name="connsiteX5" fmla="*/ 590718 w 764064"/>
              <a:gd name="connsiteY5" fmla="*/ 455395 h 704330"/>
              <a:gd name="connsiteX6" fmla="*/ 431035 w 764064"/>
              <a:gd name="connsiteY6" fmla="*/ 454288 h 704330"/>
              <a:gd name="connsiteX7" fmla="*/ 355373 w 764064"/>
              <a:gd name="connsiteY7" fmla="*/ 511685 h 704330"/>
              <a:gd name="connsiteX8" fmla="*/ 137988 w 764064"/>
              <a:gd name="connsiteY8" fmla="*/ 704330 h 704330"/>
              <a:gd name="connsiteX0" fmla="*/ 4504 w 764062"/>
              <a:gd name="connsiteY0" fmla="*/ 625769 h 812968"/>
              <a:gd name="connsiteX1" fmla="*/ 57974 w 764062"/>
              <a:gd name="connsiteY1" fmla="*/ 153107 h 812968"/>
              <a:gd name="connsiteX2" fmla="*/ 222619 w 764062"/>
              <a:gd name="connsiteY2" fmla="*/ 16750 h 812968"/>
              <a:gd name="connsiteX3" fmla="*/ 755352 w 764062"/>
              <a:gd name="connsiteY3" fmla="*/ 389200 h 812968"/>
              <a:gd name="connsiteX4" fmla="*/ 730676 w 764062"/>
              <a:gd name="connsiteY4" fmla="*/ 516920 h 812968"/>
              <a:gd name="connsiteX5" fmla="*/ 590718 w 764062"/>
              <a:gd name="connsiteY5" fmla="*/ 564033 h 812968"/>
              <a:gd name="connsiteX6" fmla="*/ 431035 w 764062"/>
              <a:gd name="connsiteY6" fmla="*/ 562926 h 812968"/>
              <a:gd name="connsiteX7" fmla="*/ 355373 w 764062"/>
              <a:gd name="connsiteY7" fmla="*/ 620323 h 812968"/>
              <a:gd name="connsiteX8" fmla="*/ 137988 w 764062"/>
              <a:gd name="connsiteY8" fmla="*/ 812968 h 812968"/>
              <a:gd name="connsiteX0" fmla="*/ 4504 w 764064"/>
              <a:gd name="connsiteY0" fmla="*/ 609020 h 796219"/>
              <a:gd name="connsiteX1" fmla="*/ 57974 w 764064"/>
              <a:gd name="connsiteY1" fmla="*/ 136358 h 796219"/>
              <a:gd name="connsiteX2" fmla="*/ 222619 w 764064"/>
              <a:gd name="connsiteY2" fmla="*/ 1 h 796219"/>
              <a:gd name="connsiteX3" fmla="*/ 755352 w 764064"/>
              <a:gd name="connsiteY3" fmla="*/ 372451 h 796219"/>
              <a:gd name="connsiteX4" fmla="*/ 730676 w 764064"/>
              <a:gd name="connsiteY4" fmla="*/ 500171 h 796219"/>
              <a:gd name="connsiteX5" fmla="*/ 590718 w 764064"/>
              <a:gd name="connsiteY5" fmla="*/ 547284 h 796219"/>
              <a:gd name="connsiteX6" fmla="*/ 431035 w 764064"/>
              <a:gd name="connsiteY6" fmla="*/ 546177 h 796219"/>
              <a:gd name="connsiteX7" fmla="*/ 355373 w 764064"/>
              <a:gd name="connsiteY7" fmla="*/ 603574 h 796219"/>
              <a:gd name="connsiteX8" fmla="*/ 137988 w 764064"/>
              <a:gd name="connsiteY8" fmla="*/ 796219 h 796219"/>
              <a:gd name="connsiteX0" fmla="*/ 4504 w 764062"/>
              <a:gd name="connsiteY0" fmla="*/ 611167 h 798366"/>
              <a:gd name="connsiteX1" fmla="*/ 57974 w 764062"/>
              <a:gd name="connsiteY1" fmla="*/ 138505 h 798366"/>
              <a:gd name="connsiteX2" fmla="*/ 244632 w 764062"/>
              <a:gd name="connsiteY2" fmla="*/ 0 h 798366"/>
              <a:gd name="connsiteX3" fmla="*/ 755352 w 764062"/>
              <a:gd name="connsiteY3" fmla="*/ 374598 h 798366"/>
              <a:gd name="connsiteX4" fmla="*/ 730676 w 764062"/>
              <a:gd name="connsiteY4" fmla="*/ 502318 h 798366"/>
              <a:gd name="connsiteX5" fmla="*/ 590718 w 764062"/>
              <a:gd name="connsiteY5" fmla="*/ 549431 h 798366"/>
              <a:gd name="connsiteX6" fmla="*/ 431035 w 764062"/>
              <a:gd name="connsiteY6" fmla="*/ 548324 h 798366"/>
              <a:gd name="connsiteX7" fmla="*/ 355373 w 764062"/>
              <a:gd name="connsiteY7" fmla="*/ 605721 h 798366"/>
              <a:gd name="connsiteX8" fmla="*/ 137988 w 764062"/>
              <a:gd name="connsiteY8" fmla="*/ 798366 h 798366"/>
              <a:gd name="connsiteX0" fmla="*/ 4504 w 764064"/>
              <a:gd name="connsiteY0" fmla="*/ 641210 h 828409"/>
              <a:gd name="connsiteX1" fmla="*/ 57974 w 764064"/>
              <a:gd name="connsiteY1" fmla="*/ 168548 h 828409"/>
              <a:gd name="connsiteX2" fmla="*/ 244632 w 764064"/>
              <a:gd name="connsiteY2" fmla="*/ 30043 h 828409"/>
              <a:gd name="connsiteX3" fmla="*/ 755352 w 764064"/>
              <a:gd name="connsiteY3" fmla="*/ 404641 h 828409"/>
              <a:gd name="connsiteX4" fmla="*/ 730676 w 764064"/>
              <a:gd name="connsiteY4" fmla="*/ 532361 h 828409"/>
              <a:gd name="connsiteX5" fmla="*/ 590718 w 764064"/>
              <a:gd name="connsiteY5" fmla="*/ 579474 h 828409"/>
              <a:gd name="connsiteX6" fmla="*/ 431035 w 764064"/>
              <a:gd name="connsiteY6" fmla="*/ 578367 h 828409"/>
              <a:gd name="connsiteX7" fmla="*/ 355373 w 764064"/>
              <a:gd name="connsiteY7" fmla="*/ 635764 h 828409"/>
              <a:gd name="connsiteX8" fmla="*/ 137988 w 764064"/>
              <a:gd name="connsiteY8" fmla="*/ 828409 h 828409"/>
              <a:gd name="connsiteX0" fmla="*/ 4504 w 764062"/>
              <a:gd name="connsiteY0" fmla="*/ 641210 h 828409"/>
              <a:gd name="connsiteX1" fmla="*/ 57974 w 764062"/>
              <a:gd name="connsiteY1" fmla="*/ 168548 h 828409"/>
              <a:gd name="connsiteX2" fmla="*/ 244632 w 764062"/>
              <a:gd name="connsiteY2" fmla="*/ 30043 h 828409"/>
              <a:gd name="connsiteX3" fmla="*/ 755352 w 764062"/>
              <a:gd name="connsiteY3" fmla="*/ 404641 h 828409"/>
              <a:gd name="connsiteX4" fmla="*/ 730676 w 764062"/>
              <a:gd name="connsiteY4" fmla="*/ 532361 h 828409"/>
              <a:gd name="connsiteX5" fmla="*/ 590718 w 764062"/>
              <a:gd name="connsiteY5" fmla="*/ 579474 h 828409"/>
              <a:gd name="connsiteX6" fmla="*/ 431035 w 764062"/>
              <a:gd name="connsiteY6" fmla="*/ 578367 h 828409"/>
              <a:gd name="connsiteX7" fmla="*/ 355373 w 764062"/>
              <a:gd name="connsiteY7" fmla="*/ 635764 h 828409"/>
              <a:gd name="connsiteX8" fmla="*/ 137988 w 764062"/>
              <a:gd name="connsiteY8" fmla="*/ 828409 h 828409"/>
              <a:gd name="connsiteX0" fmla="*/ 4504 w 764064"/>
              <a:gd name="connsiteY0" fmla="*/ 611167 h 798366"/>
              <a:gd name="connsiteX1" fmla="*/ 57974 w 764064"/>
              <a:gd name="connsiteY1" fmla="*/ 138505 h 798366"/>
              <a:gd name="connsiteX2" fmla="*/ 244632 w 764064"/>
              <a:gd name="connsiteY2" fmla="*/ 0 h 798366"/>
              <a:gd name="connsiteX3" fmla="*/ 755352 w 764064"/>
              <a:gd name="connsiteY3" fmla="*/ 374598 h 798366"/>
              <a:gd name="connsiteX4" fmla="*/ 730676 w 764064"/>
              <a:gd name="connsiteY4" fmla="*/ 502318 h 798366"/>
              <a:gd name="connsiteX5" fmla="*/ 590718 w 764064"/>
              <a:gd name="connsiteY5" fmla="*/ 549431 h 798366"/>
              <a:gd name="connsiteX6" fmla="*/ 431035 w 764064"/>
              <a:gd name="connsiteY6" fmla="*/ 548324 h 798366"/>
              <a:gd name="connsiteX7" fmla="*/ 355373 w 764064"/>
              <a:gd name="connsiteY7" fmla="*/ 605721 h 798366"/>
              <a:gd name="connsiteX8" fmla="*/ 137988 w 764064"/>
              <a:gd name="connsiteY8" fmla="*/ 798366 h 798366"/>
              <a:gd name="connsiteX0" fmla="*/ 4504 w 764062"/>
              <a:gd name="connsiteY0" fmla="*/ 644779 h 831978"/>
              <a:gd name="connsiteX1" fmla="*/ 57974 w 764062"/>
              <a:gd name="connsiteY1" fmla="*/ 172117 h 831978"/>
              <a:gd name="connsiteX2" fmla="*/ 234916 w 764062"/>
              <a:gd name="connsiteY2" fmla="*/ 0 h 831978"/>
              <a:gd name="connsiteX3" fmla="*/ 755352 w 764062"/>
              <a:gd name="connsiteY3" fmla="*/ 408210 h 831978"/>
              <a:gd name="connsiteX4" fmla="*/ 730676 w 764062"/>
              <a:gd name="connsiteY4" fmla="*/ 535930 h 831978"/>
              <a:gd name="connsiteX5" fmla="*/ 590718 w 764062"/>
              <a:gd name="connsiteY5" fmla="*/ 583043 h 831978"/>
              <a:gd name="connsiteX6" fmla="*/ 431035 w 764062"/>
              <a:gd name="connsiteY6" fmla="*/ 581936 h 831978"/>
              <a:gd name="connsiteX7" fmla="*/ 355373 w 764062"/>
              <a:gd name="connsiteY7" fmla="*/ 639333 h 831978"/>
              <a:gd name="connsiteX8" fmla="*/ 137988 w 764062"/>
              <a:gd name="connsiteY8" fmla="*/ 831978 h 831978"/>
              <a:gd name="connsiteX0" fmla="*/ 4504 w 764064"/>
              <a:gd name="connsiteY0" fmla="*/ 644779 h 831978"/>
              <a:gd name="connsiteX1" fmla="*/ 57974 w 764064"/>
              <a:gd name="connsiteY1" fmla="*/ 172117 h 831978"/>
              <a:gd name="connsiteX2" fmla="*/ 234916 w 764064"/>
              <a:gd name="connsiteY2" fmla="*/ 0 h 831978"/>
              <a:gd name="connsiteX3" fmla="*/ 755352 w 764064"/>
              <a:gd name="connsiteY3" fmla="*/ 408210 h 831978"/>
              <a:gd name="connsiteX4" fmla="*/ 730676 w 764064"/>
              <a:gd name="connsiteY4" fmla="*/ 535930 h 831978"/>
              <a:gd name="connsiteX5" fmla="*/ 590718 w 764064"/>
              <a:gd name="connsiteY5" fmla="*/ 583043 h 831978"/>
              <a:gd name="connsiteX6" fmla="*/ 431035 w 764064"/>
              <a:gd name="connsiteY6" fmla="*/ 581936 h 831978"/>
              <a:gd name="connsiteX7" fmla="*/ 355373 w 764064"/>
              <a:gd name="connsiteY7" fmla="*/ 639333 h 831978"/>
              <a:gd name="connsiteX8" fmla="*/ 137988 w 764064"/>
              <a:gd name="connsiteY8" fmla="*/ 831978 h 831978"/>
              <a:gd name="connsiteX0" fmla="*/ 5668 w 765226"/>
              <a:gd name="connsiteY0" fmla="*/ 644779 h 831978"/>
              <a:gd name="connsiteX1" fmla="*/ 57213 w 765226"/>
              <a:gd name="connsiteY1" fmla="*/ 169576 h 831978"/>
              <a:gd name="connsiteX2" fmla="*/ 236080 w 765226"/>
              <a:gd name="connsiteY2" fmla="*/ 0 h 831978"/>
              <a:gd name="connsiteX3" fmla="*/ 756516 w 765226"/>
              <a:gd name="connsiteY3" fmla="*/ 408210 h 831978"/>
              <a:gd name="connsiteX4" fmla="*/ 731840 w 765226"/>
              <a:gd name="connsiteY4" fmla="*/ 535930 h 831978"/>
              <a:gd name="connsiteX5" fmla="*/ 591882 w 765226"/>
              <a:gd name="connsiteY5" fmla="*/ 583043 h 831978"/>
              <a:gd name="connsiteX6" fmla="*/ 432199 w 765226"/>
              <a:gd name="connsiteY6" fmla="*/ 581936 h 831978"/>
              <a:gd name="connsiteX7" fmla="*/ 356537 w 765226"/>
              <a:gd name="connsiteY7" fmla="*/ 639333 h 831978"/>
              <a:gd name="connsiteX8" fmla="*/ 139152 w 765226"/>
              <a:gd name="connsiteY8" fmla="*/ 831978 h 831978"/>
              <a:gd name="connsiteX0" fmla="*/ 5668 w 765228"/>
              <a:gd name="connsiteY0" fmla="*/ 644779 h 831978"/>
              <a:gd name="connsiteX1" fmla="*/ 57213 w 765228"/>
              <a:gd name="connsiteY1" fmla="*/ 169576 h 831978"/>
              <a:gd name="connsiteX2" fmla="*/ 236080 w 765228"/>
              <a:gd name="connsiteY2" fmla="*/ 0 h 831978"/>
              <a:gd name="connsiteX3" fmla="*/ 756516 w 765228"/>
              <a:gd name="connsiteY3" fmla="*/ 408210 h 831978"/>
              <a:gd name="connsiteX4" fmla="*/ 731840 w 765228"/>
              <a:gd name="connsiteY4" fmla="*/ 535930 h 831978"/>
              <a:gd name="connsiteX5" fmla="*/ 591882 w 765228"/>
              <a:gd name="connsiteY5" fmla="*/ 583043 h 831978"/>
              <a:gd name="connsiteX6" fmla="*/ 432199 w 765228"/>
              <a:gd name="connsiteY6" fmla="*/ 581936 h 831978"/>
              <a:gd name="connsiteX7" fmla="*/ 356537 w 765228"/>
              <a:gd name="connsiteY7" fmla="*/ 639333 h 831978"/>
              <a:gd name="connsiteX8" fmla="*/ 139152 w 765228"/>
              <a:gd name="connsiteY8" fmla="*/ 831978 h 831978"/>
              <a:gd name="connsiteX0" fmla="*/ 5668 w 765226"/>
              <a:gd name="connsiteY0" fmla="*/ 635597 h 822796"/>
              <a:gd name="connsiteX1" fmla="*/ 57213 w 765226"/>
              <a:gd name="connsiteY1" fmla="*/ 160394 h 822796"/>
              <a:gd name="connsiteX2" fmla="*/ 235160 w 765226"/>
              <a:gd name="connsiteY2" fmla="*/ 1 h 822796"/>
              <a:gd name="connsiteX3" fmla="*/ 756516 w 765226"/>
              <a:gd name="connsiteY3" fmla="*/ 399028 h 822796"/>
              <a:gd name="connsiteX4" fmla="*/ 731840 w 765226"/>
              <a:gd name="connsiteY4" fmla="*/ 526748 h 822796"/>
              <a:gd name="connsiteX5" fmla="*/ 591882 w 765226"/>
              <a:gd name="connsiteY5" fmla="*/ 573861 h 822796"/>
              <a:gd name="connsiteX6" fmla="*/ 432199 w 765226"/>
              <a:gd name="connsiteY6" fmla="*/ 572754 h 822796"/>
              <a:gd name="connsiteX7" fmla="*/ 356537 w 765226"/>
              <a:gd name="connsiteY7" fmla="*/ 630151 h 822796"/>
              <a:gd name="connsiteX8" fmla="*/ 139152 w 765226"/>
              <a:gd name="connsiteY8" fmla="*/ 822796 h 822796"/>
              <a:gd name="connsiteX0" fmla="*/ 5668 w 733392"/>
              <a:gd name="connsiteY0" fmla="*/ 635597 h 822796"/>
              <a:gd name="connsiteX1" fmla="*/ 57213 w 733392"/>
              <a:gd name="connsiteY1" fmla="*/ 160394 h 822796"/>
              <a:gd name="connsiteX2" fmla="*/ 235160 w 733392"/>
              <a:gd name="connsiteY2" fmla="*/ 1 h 822796"/>
              <a:gd name="connsiteX3" fmla="*/ 311125 w 733392"/>
              <a:gd name="connsiteY3" fmla="*/ 362411 h 822796"/>
              <a:gd name="connsiteX4" fmla="*/ 731840 w 733392"/>
              <a:gd name="connsiteY4" fmla="*/ 526748 h 822796"/>
              <a:gd name="connsiteX5" fmla="*/ 591882 w 733392"/>
              <a:gd name="connsiteY5" fmla="*/ 573861 h 822796"/>
              <a:gd name="connsiteX6" fmla="*/ 432199 w 733392"/>
              <a:gd name="connsiteY6" fmla="*/ 572754 h 822796"/>
              <a:gd name="connsiteX7" fmla="*/ 356537 w 733392"/>
              <a:gd name="connsiteY7" fmla="*/ 630151 h 822796"/>
              <a:gd name="connsiteX8" fmla="*/ 139152 w 733392"/>
              <a:gd name="connsiteY8" fmla="*/ 822796 h 822796"/>
              <a:gd name="connsiteX0" fmla="*/ 5668 w 733390"/>
              <a:gd name="connsiteY0" fmla="*/ 635597 h 822796"/>
              <a:gd name="connsiteX1" fmla="*/ 57213 w 733390"/>
              <a:gd name="connsiteY1" fmla="*/ 160394 h 822796"/>
              <a:gd name="connsiteX2" fmla="*/ 235160 w 733390"/>
              <a:gd name="connsiteY2" fmla="*/ 1 h 822796"/>
              <a:gd name="connsiteX3" fmla="*/ 311125 w 733390"/>
              <a:gd name="connsiteY3" fmla="*/ 362411 h 822796"/>
              <a:gd name="connsiteX4" fmla="*/ 731840 w 733390"/>
              <a:gd name="connsiteY4" fmla="*/ 526748 h 822796"/>
              <a:gd name="connsiteX5" fmla="*/ 432199 w 733390"/>
              <a:gd name="connsiteY5" fmla="*/ 572754 h 822796"/>
              <a:gd name="connsiteX6" fmla="*/ 356537 w 733390"/>
              <a:gd name="connsiteY6" fmla="*/ 630151 h 822796"/>
              <a:gd name="connsiteX7" fmla="*/ 139152 w 733390"/>
              <a:gd name="connsiteY7" fmla="*/ 822796 h 822796"/>
              <a:gd name="connsiteX0" fmla="*/ 5668 w 432199"/>
              <a:gd name="connsiteY0" fmla="*/ 635597 h 822796"/>
              <a:gd name="connsiteX1" fmla="*/ 57213 w 432199"/>
              <a:gd name="connsiteY1" fmla="*/ 160394 h 822796"/>
              <a:gd name="connsiteX2" fmla="*/ 235160 w 432199"/>
              <a:gd name="connsiteY2" fmla="*/ 1 h 822796"/>
              <a:gd name="connsiteX3" fmla="*/ 311125 w 432199"/>
              <a:gd name="connsiteY3" fmla="*/ 362411 h 822796"/>
              <a:gd name="connsiteX4" fmla="*/ 432199 w 432199"/>
              <a:gd name="connsiteY4" fmla="*/ 572754 h 822796"/>
              <a:gd name="connsiteX5" fmla="*/ 356537 w 432199"/>
              <a:gd name="connsiteY5" fmla="*/ 630151 h 822796"/>
              <a:gd name="connsiteX6" fmla="*/ 139152 w 432199"/>
              <a:gd name="connsiteY6" fmla="*/ 822796 h 822796"/>
              <a:gd name="connsiteX0" fmla="*/ 5668 w 432199"/>
              <a:gd name="connsiteY0" fmla="*/ 635597 h 715112"/>
              <a:gd name="connsiteX1" fmla="*/ 57213 w 432199"/>
              <a:gd name="connsiteY1" fmla="*/ 160394 h 715112"/>
              <a:gd name="connsiteX2" fmla="*/ 235160 w 432199"/>
              <a:gd name="connsiteY2" fmla="*/ 1 h 715112"/>
              <a:gd name="connsiteX3" fmla="*/ 311125 w 432199"/>
              <a:gd name="connsiteY3" fmla="*/ 362411 h 715112"/>
              <a:gd name="connsiteX4" fmla="*/ 432199 w 432199"/>
              <a:gd name="connsiteY4" fmla="*/ 572754 h 715112"/>
              <a:gd name="connsiteX5" fmla="*/ 356537 w 432199"/>
              <a:gd name="connsiteY5" fmla="*/ 630151 h 715112"/>
              <a:gd name="connsiteX6" fmla="*/ 49647 w 432199"/>
              <a:gd name="connsiteY6" fmla="*/ 715113 h 715112"/>
              <a:gd name="connsiteX0" fmla="*/ 5668 w 432199"/>
              <a:gd name="connsiteY0" fmla="*/ 635597 h 763486"/>
              <a:gd name="connsiteX1" fmla="*/ 57213 w 432199"/>
              <a:gd name="connsiteY1" fmla="*/ 160394 h 763486"/>
              <a:gd name="connsiteX2" fmla="*/ 235160 w 432199"/>
              <a:gd name="connsiteY2" fmla="*/ 1 h 763486"/>
              <a:gd name="connsiteX3" fmla="*/ 311125 w 432199"/>
              <a:gd name="connsiteY3" fmla="*/ 362411 h 763486"/>
              <a:gd name="connsiteX4" fmla="*/ 432199 w 432199"/>
              <a:gd name="connsiteY4" fmla="*/ 572754 h 763486"/>
              <a:gd name="connsiteX5" fmla="*/ 201508 w 432199"/>
              <a:gd name="connsiteY5" fmla="*/ 763486 h 763486"/>
              <a:gd name="connsiteX6" fmla="*/ 49647 w 432199"/>
              <a:gd name="connsiteY6" fmla="*/ 715113 h 763486"/>
              <a:gd name="connsiteX0" fmla="*/ 5668 w 330028"/>
              <a:gd name="connsiteY0" fmla="*/ 635597 h 763486"/>
              <a:gd name="connsiteX1" fmla="*/ 57213 w 330028"/>
              <a:gd name="connsiteY1" fmla="*/ 160394 h 763486"/>
              <a:gd name="connsiteX2" fmla="*/ 235160 w 330028"/>
              <a:gd name="connsiteY2" fmla="*/ 1 h 763486"/>
              <a:gd name="connsiteX3" fmla="*/ 311125 w 330028"/>
              <a:gd name="connsiteY3" fmla="*/ 362411 h 763486"/>
              <a:gd name="connsiteX4" fmla="*/ 329924 w 330028"/>
              <a:gd name="connsiteY4" fmla="*/ 614553 h 763486"/>
              <a:gd name="connsiteX5" fmla="*/ 201508 w 330028"/>
              <a:gd name="connsiteY5" fmla="*/ 763486 h 763486"/>
              <a:gd name="connsiteX6" fmla="*/ 49647 w 330028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29924"/>
              <a:gd name="connsiteY0" fmla="*/ 635597 h 763486"/>
              <a:gd name="connsiteX1" fmla="*/ 57213 w 329924"/>
              <a:gd name="connsiteY1" fmla="*/ 160394 h 763486"/>
              <a:gd name="connsiteX2" fmla="*/ 235160 w 329924"/>
              <a:gd name="connsiteY2" fmla="*/ 1 h 763486"/>
              <a:gd name="connsiteX3" fmla="*/ 224714 w 329924"/>
              <a:gd name="connsiteY3" fmla="*/ 419943 h 763486"/>
              <a:gd name="connsiteX4" fmla="*/ 329924 w 329924"/>
              <a:gd name="connsiteY4" fmla="*/ 614553 h 763486"/>
              <a:gd name="connsiteX5" fmla="*/ 201508 w 329924"/>
              <a:gd name="connsiteY5" fmla="*/ 763486 h 763486"/>
              <a:gd name="connsiteX6" fmla="*/ 49647 w 329924"/>
              <a:gd name="connsiteY6" fmla="*/ 715113 h 763486"/>
              <a:gd name="connsiteX0" fmla="*/ 5668 w 347714"/>
              <a:gd name="connsiteY0" fmla="*/ 635597 h 763486"/>
              <a:gd name="connsiteX1" fmla="*/ 57213 w 347714"/>
              <a:gd name="connsiteY1" fmla="*/ 160394 h 763486"/>
              <a:gd name="connsiteX2" fmla="*/ 235160 w 347714"/>
              <a:gd name="connsiteY2" fmla="*/ 1 h 763486"/>
              <a:gd name="connsiteX3" fmla="*/ 224714 w 347714"/>
              <a:gd name="connsiteY3" fmla="*/ 419943 h 763486"/>
              <a:gd name="connsiteX4" fmla="*/ 347715 w 347714"/>
              <a:gd name="connsiteY4" fmla="*/ 632829 h 763486"/>
              <a:gd name="connsiteX5" fmla="*/ 201508 w 347714"/>
              <a:gd name="connsiteY5" fmla="*/ 763486 h 763486"/>
              <a:gd name="connsiteX6" fmla="*/ 49647 w 347714"/>
              <a:gd name="connsiteY6" fmla="*/ 715113 h 763486"/>
              <a:gd name="connsiteX0" fmla="*/ 5668 w 347716"/>
              <a:gd name="connsiteY0" fmla="*/ 635597 h 763486"/>
              <a:gd name="connsiteX1" fmla="*/ 57213 w 347716"/>
              <a:gd name="connsiteY1" fmla="*/ 160394 h 763486"/>
              <a:gd name="connsiteX2" fmla="*/ 235160 w 347716"/>
              <a:gd name="connsiteY2" fmla="*/ 1 h 763486"/>
              <a:gd name="connsiteX3" fmla="*/ 224714 w 347716"/>
              <a:gd name="connsiteY3" fmla="*/ 419943 h 763486"/>
              <a:gd name="connsiteX4" fmla="*/ 347715 w 347716"/>
              <a:gd name="connsiteY4" fmla="*/ 632829 h 763486"/>
              <a:gd name="connsiteX5" fmla="*/ 201508 w 347716"/>
              <a:gd name="connsiteY5" fmla="*/ 763486 h 763486"/>
              <a:gd name="connsiteX6" fmla="*/ 49647 w 347716"/>
              <a:gd name="connsiteY6" fmla="*/ 715113 h 763486"/>
              <a:gd name="connsiteX0" fmla="*/ 45448 w 387494"/>
              <a:gd name="connsiteY0" fmla="*/ 635597 h 763486"/>
              <a:gd name="connsiteX1" fmla="*/ 96993 w 387494"/>
              <a:gd name="connsiteY1" fmla="*/ 160394 h 763486"/>
              <a:gd name="connsiteX2" fmla="*/ 274940 w 387494"/>
              <a:gd name="connsiteY2" fmla="*/ 1 h 763486"/>
              <a:gd name="connsiteX3" fmla="*/ 264494 w 387494"/>
              <a:gd name="connsiteY3" fmla="*/ 419943 h 763486"/>
              <a:gd name="connsiteX4" fmla="*/ 387495 w 387494"/>
              <a:gd name="connsiteY4" fmla="*/ 632829 h 763486"/>
              <a:gd name="connsiteX5" fmla="*/ 241288 w 387494"/>
              <a:gd name="connsiteY5" fmla="*/ 763486 h 763486"/>
              <a:gd name="connsiteX6" fmla="*/ 89427 w 387494"/>
              <a:gd name="connsiteY6" fmla="*/ 715113 h 763486"/>
              <a:gd name="connsiteX0" fmla="*/ 45450 w 387498"/>
              <a:gd name="connsiteY0" fmla="*/ 635597 h 763486"/>
              <a:gd name="connsiteX1" fmla="*/ 96995 w 387498"/>
              <a:gd name="connsiteY1" fmla="*/ 160394 h 763486"/>
              <a:gd name="connsiteX2" fmla="*/ 274942 w 387498"/>
              <a:gd name="connsiteY2" fmla="*/ 1 h 763486"/>
              <a:gd name="connsiteX3" fmla="*/ 264496 w 387498"/>
              <a:gd name="connsiteY3" fmla="*/ 419943 h 763486"/>
              <a:gd name="connsiteX4" fmla="*/ 387497 w 387498"/>
              <a:gd name="connsiteY4" fmla="*/ 632829 h 763486"/>
              <a:gd name="connsiteX5" fmla="*/ 241290 w 387498"/>
              <a:gd name="connsiteY5" fmla="*/ 763486 h 763486"/>
              <a:gd name="connsiteX6" fmla="*/ 89429 w 387498"/>
              <a:gd name="connsiteY6" fmla="*/ 715113 h 763486"/>
              <a:gd name="connsiteX0" fmla="*/ 45450 w 555629"/>
              <a:gd name="connsiteY0" fmla="*/ 635597 h 763486"/>
              <a:gd name="connsiteX1" fmla="*/ 96995 w 555629"/>
              <a:gd name="connsiteY1" fmla="*/ 160394 h 763486"/>
              <a:gd name="connsiteX2" fmla="*/ 274942 w 555629"/>
              <a:gd name="connsiteY2" fmla="*/ 1 h 763486"/>
              <a:gd name="connsiteX3" fmla="*/ 552063 w 555629"/>
              <a:gd name="connsiteY3" fmla="*/ 269141 h 763486"/>
              <a:gd name="connsiteX4" fmla="*/ 387497 w 555629"/>
              <a:gd name="connsiteY4" fmla="*/ 632829 h 763486"/>
              <a:gd name="connsiteX5" fmla="*/ 241290 w 555629"/>
              <a:gd name="connsiteY5" fmla="*/ 763486 h 763486"/>
              <a:gd name="connsiteX6" fmla="*/ 89429 w 555629"/>
              <a:gd name="connsiteY6" fmla="*/ 715113 h 763486"/>
              <a:gd name="connsiteX0" fmla="*/ 45450 w 555664"/>
              <a:gd name="connsiteY0" fmla="*/ 635597 h 763486"/>
              <a:gd name="connsiteX1" fmla="*/ 96995 w 555664"/>
              <a:gd name="connsiteY1" fmla="*/ 160394 h 763486"/>
              <a:gd name="connsiteX2" fmla="*/ 274942 w 555664"/>
              <a:gd name="connsiteY2" fmla="*/ 1 h 763486"/>
              <a:gd name="connsiteX3" fmla="*/ 552063 w 555664"/>
              <a:gd name="connsiteY3" fmla="*/ 269141 h 763486"/>
              <a:gd name="connsiteX4" fmla="*/ 389705 w 555664"/>
              <a:gd name="connsiteY4" fmla="*/ 588964 h 763486"/>
              <a:gd name="connsiteX5" fmla="*/ 241290 w 555664"/>
              <a:gd name="connsiteY5" fmla="*/ 763486 h 763486"/>
              <a:gd name="connsiteX6" fmla="*/ 89429 w 555664"/>
              <a:gd name="connsiteY6" fmla="*/ 715113 h 763486"/>
              <a:gd name="connsiteX0" fmla="*/ 45450 w 563844"/>
              <a:gd name="connsiteY0" fmla="*/ 635597 h 763486"/>
              <a:gd name="connsiteX1" fmla="*/ 96995 w 563844"/>
              <a:gd name="connsiteY1" fmla="*/ 160394 h 763486"/>
              <a:gd name="connsiteX2" fmla="*/ 274942 w 563844"/>
              <a:gd name="connsiteY2" fmla="*/ 1 h 763486"/>
              <a:gd name="connsiteX3" fmla="*/ 552063 w 563844"/>
              <a:gd name="connsiteY3" fmla="*/ 269141 h 763486"/>
              <a:gd name="connsiteX4" fmla="*/ 389705 w 563844"/>
              <a:gd name="connsiteY4" fmla="*/ 588964 h 763486"/>
              <a:gd name="connsiteX5" fmla="*/ 241290 w 563844"/>
              <a:gd name="connsiteY5" fmla="*/ 763486 h 763486"/>
              <a:gd name="connsiteX6" fmla="*/ 89429 w 563844"/>
              <a:gd name="connsiteY6" fmla="*/ 715113 h 763486"/>
              <a:gd name="connsiteX0" fmla="*/ -1 w 629926"/>
              <a:gd name="connsiteY0" fmla="*/ 639193 h 763486"/>
              <a:gd name="connsiteX1" fmla="*/ 163077 w 629926"/>
              <a:gd name="connsiteY1" fmla="*/ 160394 h 763486"/>
              <a:gd name="connsiteX2" fmla="*/ 341024 w 629926"/>
              <a:gd name="connsiteY2" fmla="*/ 1 h 763486"/>
              <a:gd name="connsiteX3" fmla="*/ 618145 w 629926"/>
              <a:gd name="connsiteY3" fmla="*/ 269141 h 763486"/>
              <a:gd name="connsiteX4" fmla="*/ 455787 w 629926"/>
              <a:gd name="connsiteY4" fmla="*/ 588964 h 763486"/>
              <a:gd name="connsiteX5" fmla="*/ 307372 w 629926"/>
              <a:gd name="connsiteY5" fmla="*/ 763486 h 763486"/>
              <a:gd name="connsiteX6" fmla="*/ 155511 w 629926"/>
              <a:gd name="connsiteY6" fmla="*/ 715113 h 763486"/>
              <a:gd name="connsiteX0" fmla="*/ 1 w 629928"/>
              <a:gd name="connsiteY0" fmla="*/ 639193 h 763486"/>
              <a:gd name="connsiteX1" fmla="*/ 163079 w 629928"/>
              <a:gd name="connsiteY1" fmla="*/ 160394 h 763486"/>
              <a:gd name="connsiteX2" fmla="*/ 341026 w 629928"/>
              <a:gd name="connsiteY2" fmla="*/ 1 h 763486"/>
              <a:gd name="connsiteX3" fmla="*/ 618147 w 629928"/>
              <a:gd name="connsiteY3" fmla="*/ 269141 h 763486"/>
              <a:gd name="connsiteX4" fmla="*/ 455789 w 629928"/>
              <a:gd name="connsiteY4" fmla="*/ 588964 h 763486"/>
              <a:gd name="connsiteX5" fmla="*/ 307374 w 629928"/>
              <a:gd name="connsiteY5" fmla="*/ 763486 h 763486"/>
              <a:gd name="connsiteX6" fmla="*/ 244339 w 629928"/>
              <a:gd name="connsiteY6" fmla="*/ 437267 h 763486"/>
              <a:gd name="connsiteX0" fmla="*/ -1 w 629926"/>
              <a:gd name="connsiteY0" fmla="*/ 639193 h 639193"/>
              <a:gd name="connsiteX1" fmla="*/ 163077 w 629926"/>
              <a:gd name="connsiteY1" fmla="*/ 160394 h 639193"/>
              <a:gd name="connsiteX2" fmla="*/ 341024 w 629926"/>
              <a:gd name="connsiteY2" fmla="*/ 1 h 639193"/>
              <a:gd name="connsiteX3" fmla="*/ 618145 w 629926"/>
              <a:gd name="connsiteY3" fmla="*/ 269141 h 639193"/>
              <a:gd name="connsiteX4" fmla="*/ 455787 w 629926"/>
              <a:gd name="connsiteY4" fmla="*/ 588964 h 639193"/>
              <a:gd name="connsiteX5" fmla="*/ 52131 w 629926"/>
              <a:gd name="connsiteY5" fmla="*/ 634672 h 639193"/>
              <a:gd name="connsiteX6" fmla="*/ 244337 w 629926"/>
              <a:gd name="connsiteY6" fmla="*/ 437267 h 639193"/>
              <a:gd name="connsiteX0" fmla="*/ 1 w 629928"/>
              <a:gd name="connsiteY0" fmla="*/ 639193 h 639193"/>
              <a:gd name="connsiteX1" fmla="*/ 163079 w 629928"/>
              <a:gd name="connsiteY1" fmla="*/ 160394 h 639193"/>
              <a:gd name="connsiteX2" fmla="*/ 341026 w 629928"/>
              <a:gd name="connsiteY2" fmla="*/ 1 h 639193"/>
              <a:gd name="connsiteX3" fmla="*/ 618147 w 629928"/>
              <a:gd name="connsiteY3" fmla="*/ 269141 h 639193"/>
              <a:gd name="connsiteX4" fmla="*/ 455789 w 629928"/>
              <a:gd name="connsiteY4" fmla="*/ 588964 h 639193"/>
              <a:gd name="connsiteX5" fmla="*/ 52133 w 629928"/>
              <a:gd name="connsiteY5" fmla="*/ 634672 h 639193"/>
              <a:gd name="connsiteX6" fmla="*/ 235436 w 629928"/>
              <a:gd name="connsiteY6" fmla="*/ 482694 h 639193"/>
              <a:gd name="connsiteX0" fmla="*/ -1 w 624500"/>
              <a:gd name="connsiteY0" fmla="*/ 639193 h 724259"/>
              <a:gd name="connsiteX1" fmla="*/ 163077 w 624500"/>
              <a:gd name="connsiteY1" fmla="*/ 160394 h 724259"/>
              <a:gd name="connsiteX2" fmla="*/ 341024 w 624500"/>
              <a:gd name="connsiteY2" fmla="*/ 1 h 724259"/>
              <a:gd name="connsiteX3" fmla="*/ 618145 w 624500"/>
              <a:gd name="connsiteY3" fmla="*/ 269141 h 724259"/>
              <a:gd name="connsiteX4" fmla="*/ 216009 w 624500"/>
              <a:gd name="connsiteY4" fmla="*/ 719649 h 724259"/>
              <a:gd name="connsiteX5" fmla="*/ 52131 w 624500"/>
              <a:gd name="connsiteY5" fmla="*/ 634672 h 724259"/>
              <a:gd name="connsiteX6" fmla="*/ 235434 w 624500"/>
              <a:gd name="connsiteY6" fmla="*/ 482694 h 724259"/>
              <a:gd name="connsiteX0" fmla="*/ 1 w 624502"/>
              <a:gd name="connsiteY0" fmla="*/ 639193 h 719958"/>
              <a:gd name="connsiteX1" fmla="*/ 163079 w 624502"/>
              <a:gd name="connsiteY1" fmla="*/ 160394 h 719958"/>
              <a:gd name="connsiteX2" fmla="*/ 341026 w 624502"/>
              <a:gd name="connsiteY2" fmla="*/ 1 h 719958"/>
              <a:gd name="connsiteX3" fmla="*/ 618147 w 624502"/>
              <a:gd name="connsiteY3" fmla="*/ 269141 h 719958"/>
              <a:gd name="connsiteX4" fmla="*/ 216011 w 624502"/>
              <a:gd name="connsiteY4" fmla="*/ 719649 h 719958"/>
              <a:gd name="connsiteX5" fmla="*/ 52133 w 624502"/>
              <a:gd name="connsiteY5" fmla="*/ 634672 h 719958"/>
              <a:gd name="connsiteX6" fmla="*/ 235436 w 624502"/>
              <a:gd name="connsiteY6" fmla="*/ 482694 h 719958"/>
              <a:gd name="connsiteX0" fmla="*/ -1 w 624500"/>
              <a:gd name="connsiteY0" fmla="*/ 639193 h 721061"/>
              <a:gd name="connsiteX1" fmla="*/ 163077 w 624500"/>
              <a:gd name="connsiteY1" fmla="*/ 160394 h 721061"/>
              <a:gd name="connsiteX2" fmla="*/ 341024 w 624500"/>
              <a:gd name="connsiteY2" fmla="*/ 1 h 721061"/>
              <a:gd name="connsiteX3" fmla="*/ 618145 w 624500"/>
              <a:gd name="connsiteY3" fmla="*/ 269141 h 721061"/>
              <a:gd name="connsiteX4" fmla="*/ 216009 w 624500"/>
              <a:gd name="connsiteY4" fmla="*/ 719649 h 721061"/>
              <a:gd name="connsiteX5" fmla="*/ 52131 w 624500"/>
              <a:gd name="connsiteY5" fmla="*/ 634672 h 721061"/>
              <a:gd name="connsiteX6" fmla="*/ 235434 w 624500"/>
              <a:gd name="connsiteY6" fmla="*/ 482694 h 721061"/>
              <a:gd name="connsiteX0" fmla="*/ 1 w 611072"/>
              <a:gd name="connsiteY0" fmla="*/ 639193 h 721061"/>
              <a:gd name="connsiteX1" fmla="*/ 163079 w 611072"/>
              <a:gd name="connsiteY1" fmla="*/ 160394 h 721061"/>
              <a:gd name="connsiteX2" fmla="*/ 341026 w 611072"/>
              <a:gd name="connsiteY2" fmla="*/ 1 h 721061"/>
              <a:gd name="connsiteX3" fmla="*/ 604547 w 611072"/>
              <a:gd name="connsiteY3" fmla="*/ 448715 h 721061"/>
              <a:gd name="connsiteX4" fmla="*/ 216011 w 611072"/>
              <a:gd name="connsiteY4" fmla="*/ 719649 h 721061"/>
              <a:gd name="connsiteX5" fmla="*/ 52133 w 611072"/>
              <a:gd name="connsiteY5" fmla="*/ 634672 h 721061"/>
              <a:gd name="connsiteX6" fmla="*/ 235436 w 611072"/>
              <a:gd name="connsiteY6" fmla="*/ 482694 h 721061"/>
              <a:gd name="connsiteX0" fmla="*/ -1 w 627995"/>
              <a:gd name="connsiteY0" fmla="*/ 522070 h 603938"/>
              <a:gd name="connsiteX1" fmla="*/ 163077 w 627995"/>
              <a:gd name="connsiteY1" fmla="*/ 43271 h 603938"/>
              <a:gd name="connsiteX2" fmla="*/ 627996 w 627995"/>
              <a:gd name="connsiteY2" fmla="*/ 43156 h 603938"/>
              <a:gd name="connsiteX3" fmla="*/ 604545 w 627995"/>
              <a:gd name="connsiteY3" fmla="*/ 331592 h 603938"/>
              <a:gd name="connsiteX4" fmla="*/ 216009 w 627995"/>
              <a:gd name="connsiteY4" fmla="*/ 602526 h 603938"/>
              <a:gd name="connsiteX5" fmla="*/ 52131 w 627995"/>
              <a:gd name="connsiteY5" fmla="*/ 517549 h 603938"/>
              <a:gd name="connsiteX6" fmla="*/ 235434 w 627995"/>
              <a:gd name="connsiteY6" fmla="*/ 365571 h 603938"/>
              <a:gd name="connsiteX0" fmla="*/ 1 w 627999"/>
              <a:gd name="connsiteY0" fmla="*/ 478914 h 560782"/>
              <a:gd name="connsiteX1" fmla="*/ 451531 w 627999"/>
              <a:gd name="connsiteY1" fmla="*/ 58397 h 560782"/>
              <a:gd name="connsiteX2" fmla="*/ 627998 w 627999"/>
              <a:gd name="connsiteY2" fmla="*/ 0 h 560782"/>
              <a:gd name="connsiteX3" fmla="*/ 604547 w 627999"/>
              <a:gd name="connsiteY3" fmla="*/ 288436 h 560782"/>
              <a:gd name="connsiteX4" fmla="*/ 216011 w 627999"/>
              <a:gd name="connsiteY4" fmla="*/ 559370 h 560782"/>
              <a:gd name="connsiteX5" fmla="*/ 52133 w 627999"/>
              <a:gd name="connsiteY5" fmla="*/ 474393 h 560782"/>
              <a:gd name="connsiteX6" fmla="*/ 235436 w 627999"/>
              <a:gd name="connsiteY6" fmla="*/ 322415 h 560782"/>
              <a:gd name="connsiteX0" fmla="*/ -1 w 643009"/>
              <a:gd name="connsiteY0" fmla="*/ 478914 h 560782"/>
              <a:gd name="connsiteX1" fmla="*/ 451529 w 643009"/>
              <a:gd name="connsiteY1" fmla="*/ 58397 h 560782"/>
              <a:gd name="connsiteX2" fmla="*/ 627996 w 643009"/>
              <a:gd name="connsiteY2" fmla="*/ 0 h 560782"/>
              <a:gd name="connsiteX3" fmla="*/ 604545 w 643009"/>
              <a:gd name="connsiteY3" fmla="*/ 288436 h 560782"/>
              <a:gd name="connsiteX4" fmla="*/ 216009 w 643009"/>
              <a:gd name="connsiteY4" fmla="*/ 559370 h 560782"/>
              <a:gd name="connsiteX5" fmla="*/ 52131 w 643009"/>
              <a:gd name="connsiteY5" fmla="*/ 474393 h 560782"/>
              <a:gd name="connsiteX6" fmla="*/ 235434 w 643009"/>
              <a:gd name="connsiteY6" fmla="*/ 322415 h 560782"/>
              <a:gd name="connsiteX0" fmla="*/ 1 w 656899"/>
              <a:gd name="connsiteY0" fmla="*/ 478914 h 560782"/>
              <a:gd name="connsiteX1" fmla="*/ 451531 w 656899"/>
              <a:gd name="connsiteY1" fmla="*/ 58397 h 560782"/>
              <a:gd name="connsiteX2" fmla="*/ 627998 w 656899"/>
              <a:gd name="connsiteY2" fmla="*/ 0 h 560782"/>
              <a:gd name="connsiteX3" fmla="*/ 604547 w 656899"/>
              <a:gd name="connsiteY3" fmla="*/ 288436 h 560782"/>
              <a:gd name="connsiteX4" fmla="*/ 216011 w 656899"/>
              <a:gd name="connsiteY4" fmla="*/ 559370 h 560782"/>
              <a:gd name="connsiteX5" fmla="*/ 52133 w 656899"/>
              <a:gd name="connsiteY5" fmla="*/ 474393 h 560782"/>
              <a:gd name="connsiteX6" fmla="*/ 235436 w 656899"/>
              <a:gd name="connsiteY6" fmla="*/ 322415 h 560782"/>
              <a:gd name="connsiteX0" fmla="*/ -1 w 656895"/>
              <a:gd name="connsiteY0" fmla="*/ 478914 h 560782"/>
              <a:gd name="connsiteX1" fmla="*/ 451529 w 656895"/>
              <a:gd name="connsiteY1" fmla="*/ 58397 h 560782"/>
              <a:gd name="connsiteX2" fmla="*/ 627996 w 656895"/>
              <a:gd name="connsiteY2" fmla="*/ 0 h 560782"/>
              <a:gd name="connsiteX3" fmla="*/ 604545 w 656895"/>
              <a:gd name="connsiteY3" fmla="*/ 288436 h 560782"/>
              <a:gd name="connsiteX4" fmla="*/ 216009 w 656895"/>
              <a:gd name="connsiteY4" fmla="*/ 559370 h 560782"/>
              <a:gd name="connsiteX5" fmla="*/ 52131 w 656895"/>
              <a:gd name="connsiteY5" fmla="*/ 474393 h 560782"/>
              <a:gd name="connsiteX6" fmla="*/ 235434 w 656895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7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  <a:gd name="connsiteX0" fmla="*/ 295801 w 604764"/>
              <a:gd name="connsiteY0" fmla="*/ 225827 h 560782"/>
              <a:gd name="connsiteX1" fmla="*/ 399398 w 604764"/>
              <a:gd name="connsiteY1" fmla="*/ 58398 h 560782"/>
              <a:gd name="connsiteX2" fmla="*/ 575865 w 604764"/>
              <a:gd name="connsiteY2" fmla="*/ 0 h 560782"/>
              <a:gd name="connsiteX3" fmla="*/ 552414 w 604764"/>
              <a:gd name="connsiteY3" fmla="*/ 288436 h 560782"/>
              <a:gd name="connsiteX4" fmla="*/ 163878 w 604764"/>
              <a:gd name="connsiteY4" fmla="*/ 559370 h 560782"/>
              <a:gd name="connsiteX5" fmla="*/ 0 w 604764"/>
              <a:gd name="connsiteY5" fmla="*/ 474393 h 560782"/>
              <a:gd name="connsiteX6" fmla="*/ 183303 w 604764"/>
              <a:gd name="connsiteY6" fmla="*/ 322415 h 560782"/>
              <a:gd name="connsiteX0" fmla="*/ 295801 w 604766"/>
              <a:gd name="connsiteY0" fmla="*/ 225827 h 560782"/>
              <a:gd name="connsiteX1" fmla="*/ 399398 w 604766"/>
              <a:gd name="connsiteY1" fmla="*/ 58398 h 560782"/>
              <a:gd name="connsiteX2" fmla="*/ 575865 w 604766"/>
              <a:gd name="connsiteY2" fmla="*/ 0 h 560782"/>
              <a:gd name="connsiteX3" fmla="*/ 552414 w 604766"/>
              <a:gd name="connsiteY3" fmla="*/ 288436 h 560782"/>
              <a:gd name="connsiteX4" fmla="*/ 163878 w 604766"/>
              <a:gd name="connsiteY4" fmla="*/ 559370 h 560782"/>
              <a:gd name="connsiteX5" fmla="*/ 0 w 604766"/>
              <a:gd name="connsiteY5" fmla="*/ 474393 h 560782"/>
              <a:gd name="connsiteX6" fmla="*/ 183303 w 604766"/>
              <a:gd name="connsiteY6" fmla="*/ 322415 h 560782"/>
              <a:gd name="connsiteX0" fmla="*/ 295226 w 604190"/>
              <a:gd name="connsiteY0" fmla="*/ 225827 h 565980"/>
              <a:gd name="connsiteX1" fmla="*/ 398823 w 604190"/>
              <a:gd name="connsiteY1" fmla="*/ 58398 h 565980"/>
              <a:gd name="connsiteX2" fmla="*/ 575290 w 604190"/>
              <a:gd name="connsiteY2" fmla="*/ 0 h 565980"/>
              <a:gd name="connsiteX3" fmla="*/ 551839 w 604190"/>
              <a:gd name="connsiteY3" fmla="*/ 288436 h 565980"/>
              <a:gd name="connsiteX4" fmla="*/ 163303 w 604190"/>
              <a:gd name="connsiteY4" fmla="*/ 559370 h 565980"/>
              <a:gd name="connsiteX5" fmla="*/ -1 w 604190"/>
              <a:gd name="connsiteY5" fmla="*/ 511619 h 565980"/>
              <a:gd name="connsiteX6" fmla="*/ 182728 w 604190"/>
              <a:gd name="connsiteY6" fmla="*/ 322415 h 565980"/>
              <a:gd name="connsiteX0" fmla="*/ 295228 w 604192"/>
              <a:gd name="connsiteY0" fmla="*/ 225827 h 633718"/>
              <a:gd name="connsiteX1" fmla="*/ 398825 w 604192"/>
              <a:gd name="connsiteY1" fmla="*/ 58398 h 633718"/>
              <a:gd name="connsiteX2" fmla="*/ 575292 w 604192"/>
              <a:gd name="connsiteY2" fmla="*/ 0 h 633718"/>
              <a:gd name="connsiteX3" fmla="*/ 551841 w 604192"/>
              <a:gd name="connsiteY3" fmla="*/ 288436 h 633718"/>
              <a:gd name="connsiteX4" fmla="*/ 213659 w 604192"/>
              <a:gd name="connsiteY4" fmla="*/ 633047 h 633718"/>
              <a:gd name="connsiteX5" fmla="*/ 1 w 604192"/>
              <a:gd name="connsiteY5" fmla="*/ 511619 h 633718"/>
              <a:gd name="connsiteX6" fmla="*/ 182730 w 604192"/>
              <a:gd name="connsiteY6" fmla="*/ 322415 h 633718"/>
              <a:gd name="connsiteX0" fmla="*/ 295226 w 685076"/>
              <a:gd name="connsiteY0" fmla="*/ 225827 h 633718"/>
              <a:gd name="connsiteX1" fmla="*/ 398823 w 685076"/>
              <a:gd name="connsiteY1" fmla="*/ 58398 h 633718"/>
              <a:gd name="connsiteX2" fmla="*/ 575290 w 685076"/>
              <a:gd name="connsiteY2" fmla="*/ 0 h 633718"/>
              <a:gd name="connsiteX3" fmla="*/ 666041 w 685076"/>
              <a:gd name="connsiteY3" fmla="*/ 351573 h 633718"/>
              <a:gd name="connsiteX4" fmla="*/ 213657 w 685076"/>
              <a:gd name="connsiteY4" fmla="*/ 633047 h 633718"/>
              <a:gd name="connsiteX5" fmla="*/ -1 w 685076"/>
              <a:gd name="connsiteY5" fmla="*/ 511619 h 633718"/>
              <a:gd name="connsiteX6" fmla="*/ 182728 w 685076"/>
              <a:gd name="connsiteY6" fmla="*/ 322415 h 633718"/>
              <a:gd name="connsiteX0" fmla="*/ 295228 w 685078"/>
              <a:gd name="connsiteY0" fmla="*/ 225827 h 633718"/>
              <a:gd name="connsiteX1" fmla="*/ 429476 w 685078"/>
              <a:gd name="connsiteY1" fmla="*/ 285169 h 633718"/>
              <a:gd name="connsiteX2" fmla="*/ 575292 w 685078"/>
              <a:gd name="connsiteY2" fmla="*/ 0 h 633718"/>
              <a:gd name="connsiteX3" fmla="*/ 666043 w 685078"/>
              <a:gd name="connsiteY3" fmla="*/ 351573 h 633718"/>
              <a:gd name="connsiteX4" fmla="*/ 213659 w 685078"/>
              <a:gd name="connsiteY4" fmla="*/ 633047 h 633718"/>
              <a:gd name="connsiteX5" fmla="*/ 1 w 685078"/>
              <a:gd name="connsiteY5" fmla="*/ 511619 h 633718"/>
              <a:gd name="connsiteX6" fmla="*/ 182730 w 685078"/>
              <a:gd name="connsiteY6" fmla="*/ 322415 h 633718"/>
              <a:gd name="connsiteX0" fmla="*/ 259481 w 685076"/>
              <a:gd name="connsiteY0" fmla="*/ 360648 h 633718"/>
              <a:gd name="connsiteX1" fmla="*/ 429474 w 685076"/>
              <a:gd name="connsiteY1" fmla="*/ 285169 h 633718"/>
              <a:gd name="connsiteX2" fmla="*/ 575290 w 685076"/>
              <a:gd name="connsiteY2" fmla="*/ 0 h 633718"/>
              <a:gd name="connsiteX3" fmla="*/ 666041 w 685076"/>
              <a:gd name="connsiteY3" fmla="*/ 351573 h 633718"/>
              <a:gd name="connsiteX4" fmla="*/ 213657 w 685076"/>
              <a:gd name="connsiteY4" fmla="*/ 633047 h 633718"/>
              <a:gd name="connsiteX5" fmla="*/ -1 w 685076"/>
              <a:gd name="connsiteY5" fmla="*/ 511619 h 633718"/>
              <a:gd name="connsiteX6" fmla="*/ 182728 w 685076"/>
              <a:gd name="connsiteY6" fmla="*/ 322415 h 633718"/>
              <a:gd name="connsiteX0" fmla="*/ 259483 w 685078"/>
              <a:gd name="connsiteY0" fmla="*/ 360648 h 633718"/>
              <a:gd name="connsiteX1" fmla="*/ 486711 w 685078"/>
              <a:gd name="connsiteY1" fmla="*/ 238967 h 633718"/>
              <a:gd name="connsiteX2" fmla="*/ 575292 w 685078"/>
              <a:gd name="connsiteY2" fmla="*/ 0 h 633718"/>
              <a:gd name="connsiteX3" fmla="*/ 666043 w 685078"/>
              <a:gd name="connsiteY3" fmla="*/ 351573 h 633718"/>
              <a:gd name="connsiteX4" fmla="*/ 213659 w 685078"/>
              <a:gd name="connsiteY4" fmla="*/ 633047 h 633718"/>
              <a:gd name="connsiteX5" fmla="*/ 1 w 685078"/>
              <a:gd name="connsiteY5" fmla="*/ 511619 h 633718"/>
              <a:gd name="connsiteX6" fmla="*/ 182730 w 685078"/>
              <a:gd name="connsiteY6" fmla="*/ 322415 h 633718"/>
              <a:gd name="connsiteX0" fmla="*/ 259481 w 875783"/>
              <a:gd name="connsiteY0" fmla="*/ 263282 h 536352"/>
              <a:gd name="connsiteX1" fmla="*/ 486709 w 875783"/>
              <a:gd name="connsiteY1" fmla="*/ 141601 h 536352"/>
              <a:gd name="connsiteX2" fmla="*/ 869193 w 875783"/>
              <a:gd name="connsiteY2" fmla="*/ 0 h 536352"/>
              <a:gd name="connsiteX3" fmla="*/ 666041 w 875783"/>
              <a:gd name="connsiteY3" fmla="*/ 254207 h 536352"/>
              <a:gd name="connsiteX4" fmla="*/ 213657 w 875783"/>
              <a:gd name="connsiteY4" fmla="*/ 535681 h 536352"/>
              <a:gd name="connsiteX5" fmla="*/ -1 w 875783"/>
              <a:gd name="connsiteY5" fmla="*/ 414253 h 536352"/>
              <a:gd name="connsiteX6" fmla="*/ 182728 w 875783"/>
              <a:gd name="connsiteY6" fmla="*/ 225049 h 536352"/>
              <a:gd name="connsiteX0" fmla="*/ 259483 w 875783"/>
              <a:gd name="connsiteY0" fmla="*/ 263282 h 536352"/>
              <a:gd name="connsiteX1" fmla="*/ 486711 w 875783"/>
              <a:gd name="connsiteY1" fmla="*/ 141602 h 536352"/>
              <a:gd name="connsiteX2" fmla="*/ 869195 w 875783"/>
              <a:gd name="connsiteY2" fmla="*/ 0 h 536352"/>
              <a:gd name="connsiteX3" fmla="*/ 666043 w 875783"/>
              <a:gd name="connsiteY3" fmla="*/ 254207 h 536352"/>
              <a:gd name="connsiteX4" fmla="*/ 213659 w 875783"/>
              <a:gd name="connsiteY4" fmla="*/ 535681 h 536352"/>
              <a:gd name="connsiteX5" fmla="*/ 1 w 875783"/>
              <a:gd name="connsiteY5" fmla="*/ 414253 h 536352"/>
              <a:gd name="connsiteX6" fmla="*/ 182730 w 875783"/>
              <a:gd name="connsiteY6" fmla="*/ 225049 h 536352"/>
              <a:gd name="connsiteX0" fmla="*/ 259481 w 875783"/>
              <a:gd name="connsiteY0" fmla="*/ 263282 h 536352"/>
              <a:gd name="connsiteX1" fmla="*/ 486709 w 875783"/>
              <a:gd name="connsiteY1" fmla="*/ 141602 h 536352"/>
              <a:gd name="connsiteX2" fmla="*/ 869193 w 875783"/>
              <a:gd name="connsiteY2" fmla="*/ 0 h 536352"/>
              <a:gd name="connsiteX3" fmla="*/ 666041 w 875783"/>
              <a:gd name="connsiteY3" fmla="*/ 254207 h 536352"/>
              <a:gd name="connsiteX4" fmla="*/ 213657 w 875783"/>
              <a:gd name="connsiteY4" fmla="*/ 535681 h 536352"/>
              <a:gd name="connsiteX5" fmla="*/ -1 w 875783"/>
              <a:gd name="connsiteY5" fmla="*/ 414253 h 536352"/>
              <a:gd name="connsiteX6" fmla="*/ 182728 w 875783"/>
              <a:gd name="connsiteY6" fmla="*/ 225049 h 536352"/>
              <a:gd name="connsiteX0" fmla="*/ 259483 w 875783"/>
              <a:gd name="connsiteY0" fmla="*/ 263282 h 536352"/>
              <a:gd name="connsiteX1" fmla="*/ 511274 w 875783"/>
              <a:gd name="connsiteY1" fmla="*/ 130763 h 536352"/>
              <a:gd name="connsiteX2" fmla="*/ 869195 w 875783"/>
              <a:gd name="connsiteY2" fmla="*/ 0 h 536352"/>
              <a:gd name="connsiteX3" fmla="*/ 666043 w 875783"/>
              <a:gd name="connsiteY3" fmla="*/ 254207 h 536352"/>
              <a:gd name="connsiteX4" fmla="*/ 213659 w 875783"/>
              <a:gd name="connsiteY4" fmla="*/ 535681 h 536352"/>
              <a:gd name="connsiteX5" fmla="*/ 1 w 875783"/>
              <a:gd name="connsiteY5" fmla="*/ 414253 h 536352"/>
              <a:gd name="connsiteX6" fmla="*/ 182730 w 875783"/>
              <a:gd name="connsiteY6" fmla="*/ 225049 h 536352"/>
              <a:gd name="connsiteX0" fmla="*/ 259481 w 875783"/>
              <a:gd name="connsiteY0" fmla="*/ 263282 h 536352"/>
              <a:gd name="connsiteX1" fmla="*/ 511272 w 875783"/>
              <a:gd name="connsiteY1" fmla="*/ 130763 h 536352"/>
              <a:gd name="connsiteX2" fmla="*/ 869193 w 875783"/>
              <a:gd name="connsiteY2" fmla="*/ 0 h 536352"/>
              <a:gd name="connsiteX3" fmla="*/ 666041 w 875783"/>
              <a:gd name="connsiteY3" fmla="*/ 254207 h 536352"/>
              <a:gd name="connsiteX4" fmla="*/ 213657 w 875783"/>
              <a:gd name="connsiteY4" fmla="*/ 535681 h 536352"/>
              <a:gd name="connsiteX5" fmla="*/ -1 w 875783"/>
              <a:gd name="connsiteY5" fmla="*/ 414253 h 536352"/>
              <a:gd name="connsiteX6" fmla="*/ 182728 w 875783"/>
              <a:gd name="connsiteY6" fmla="*/ 225049 h 536352"/>
              <a:gd name="connsiteX0" fmla="*/ 259483 w 906710"/>
              <a:gd name="connsiteY0" fmla="*/ 310369 h 583439"/>
              <a:gd name="connsiteX1" fmla="*/ 511274 w 906710"/>
              <a:gd name="connsiteY1" fmla="*/ 177850 h 583439"/>
              <a:gd name="connsiteX2" fmla="*/ 900960 w 906710"/>
              <a:gd name="connsiteY2" fmla="*/ 0 h 583439"/>
              <a:gd name="connsiteX3" fmla="*/ 666043 w 906710"/>
              <a:gd name="connsiteY3" fmla="*/ 301294 h 583439"/>
              <a:gd name="connsiteX4" fmla="*/ 213659 w 906710"/>
              <a:gd name="connsiteY4" fmla="*/ 582768 h 583439"/>
              <a:gd name="connsiteX5" fmla="*/ 1 w 906710"/>
              <a:gd name="connsiteY5" fmla="*/ 461340 h 583439"/>
              <a:gd name="connsiteX6" fmla="*/ 182730 w 906710"/>
              <a:gd name="connsiteY6" fmla="*/ 272136 h 583439"/>
              <a:gd name="connsiteX0" fmla="*/ 259481 w 906708"/>
              <a:gd name="connsiteY0" fmla="*/ 310369 h 583439"/>
              <a:gd name="connsiteX1" fmla="*/ 511272 w 906708"/>
              <a:gd name="connsiteY1" fmla="*/ 177850 h 583439"/>
              <a:gd name="connsiteX2" fmla="*/ 900958 w 906708"/>
              <a:gd name="connsiteY2" fmla="*/ 0 h 583439"/>
              <a:gd name="connsiteX3" fmla="*/ 666041 w 906708"/>
              <a:gd name="connsiteY3" fmla="*/ 301294 h 583439"/>
              <a:gd name="connsiteX4" fmla="*/ 213657 w 906708"/>
              <a:gd name="connsiteY4" fmla="*/ 582768 h 583439"/>
              <a:gd name="connsiteX5" fmla="*/ -1 w 906708"/>
              <a:gd name="connsiteY5" fmla="*/ 461340 h 583439"/>
              <a:gd name="connsiteX6" fmla="*/ 182728 w 906708"/>
              <a:gd name="connsiteY6" fmla="*/ 272136 h 583439"/>
              <a:gd name="connsiteX0" fmla="*/ 259483 w 908766"/>
              <a:gd name="connsiteY0" fmla="*/ 310369 h 583439"/>
              <a:gd name="connsiteX1" fmla="*/ 511274 w 908766"/>
              <a:gd name="connsiteY1" fmla="*/ 177850 h 583439"/>
              <a:gd name="connsiteX2" fmla="*/ 900960 w 908766"/>
              <a:gd name="connsiteY2" fmla="*/ 0 h 583439"/>
              <a:gd name="connsiteX3" fmla="*/ 666043 w 908766"/>
              <a:gd name="connsiteY3" fmla="*/ 301294 h 583439"/>
              <a:gd name="connsiteX4" fmla="*/ 213659 w 908766"/>
              <a:gd name="connsiteY4" fmla="*/ 582768 h 583439"/>
              <a:gd name="connsiteX5" fmla="*/ 1 w 908766"/>
              <a:gd name="connsiteY5" fmla="*/ 461340 h 583439"/>
              <a:gd name="connsiteX6" fmla="*/ 182730 w 908766"/>
              <a:gd name="connsiteY6" fmla="*/ 272136 h 583439"/>
              <a:gd name="connsiteX0" fmla="*/ 259481 w 908764"/>
              <a:gd name="connsiteY0" fmla="*/ 310369 h 583439"/>
              <a:gd name="connsiteX1" fmla="*/ 511272 w 908764"/>
              <a:gd name="connsiteY1" fmla="*/ 177850 h 583439"/>
              <a:gd name="connsiteX2" fmla="*/ 900958 w 908764"/>
              <a:gd name="connsiteY2" fmla="*/ 0 h 583439"/>
              <a:gd name="connsiteX3" fmla="*/ 666041 w 908764"/>
              <a:gd name="connsiteY3" fmla="*/ 301295 h 583439"/>
              <a:gd name="connsiteX4" fmla="*/ 213657 w 908764"/>
              <a:gd name="connsiteY4" fmla="*/ 582768 h 583439"/>
              <a:gd name="connsiteX5" fmla="*/ -1 w 908764"/>
              <a:gd name="connsiteY5" fmla="*/ 461340 h 583439"/>
              <a:gd name="connsiteX6" fmla="*/ 182728 w 908764"/>
              <a:gd name="connsiteY6" fmla="*/ 272136 h 583439"/>
              <a:gd name="connsiteX0" fmla="*/ 259483 w 908983"/>
              <a:gd name="connsiteY0" fmla="*/ 310369 h 583439"/>
              <a:gd name="connsiteX1" fmla="*/ 511274 w 908983"/>
              <a:gd name="connsiteY1" fmla="*/ 177850 h 583439"/>
              <a:gd name="connsiteX2" fmla="*/ 900960 w 908983"/>
              <a:gd name="connsiteY2" fmla="*/ 0 h 583439"/>
              <a:gd name="connsiteX3" fmla="*/ 666043 w 908983"/>
              <a:gd name="connsiteY3" fmla="*/ 301295 h 583439"/>
              <a:gd name="connsiteX4" fmla="*/ 213659 w 908983"/>
              <a:gd name="connsiteY4" fmla="*/ 582768 h 583439"/>
              <a:gd name="connsiteX5" fmla="*/ 1 w 908983"/>
              <a:gd name="connsiteY5" fmla="*/ 461340 h 583439"/>
              <a:gd name="connsiteX6" fmla="*/ 182730 w 908983"/>
              <a:gd name="connsiteY6" fmla="*/ 272136 h 583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08983" h="583439">
                <a:moveTo>
                  <a:pt x="259483" y="310369"/>
                </a:moveTo>
                <a:cubicBezTo>
                  <a:pt x="285628" y="274601"/>
                  <a:pt x="459576" y="266340"/>
                  <a:pt x="511274" y="177850"/>
                </a:cubicBezTo>
                <a:cubicBezTo>
                  <a:pt x="547604" y="253695"/>
                  <a:pt x="764458" y="127029"/>
                  <a:pt x="900960" y="0"/>
                </a:cubicBezTo>
                <a:cubicBezTo>
                  <a:pt x="953119" y="142659"/>
                  <a:pt x="736574" y="245640"/>
                  <a:pt x="666043" y="301295"/>
                </a:cubicBezTo>
                <a:cubicBezTo>
                  <a:pt x="497993" y="552749"/>
                  <a:pt x="206090" y="538145"/>
                  <a:pt x="213659" y="582768"/>
                </a:cubicBezTo>
                <a:cubicBezTo>
                  <a:pt x="89021" y="590467"/>
                  <a:pt x="34748" y="530877"/>
                  <a:pt x="1" y="461340"/>
                </a:cubicBezTo>
                <a:lnTo>
                  <a:pt x="182730" y="27213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B4E8A90E-7D17-4ADE-A4D5-DCAAFEDC4C33}"/>
              </a:ext>
            </a:extLst>
          </p:cNvPr>
          <p:cNvSpPr/>
          <p:nvPr/>
        </p:nvSpPr>
        <p:spPr>
          <a:xfrm rot="18535105" flipH="1" flipV="1">
            <a:off x="2645846" y="3642922"/>
            <a:ext cx="901778" cy="54902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3138" h="641432">
                <a:moveTo>
                  <a:pt x="5910" y="601055"/>
                </a:moveTo>
                <a:cubicBezTo>
                  <a:pt x="-24738" y="532380"/>
                  <a:pt x="70535" y="416596"/>
                  <a:pt x="137573" y="347359"/>
                </a:cubicBezTo>
                <a:cubicBezTo>
                  <a:pt x="252357" y="243388"/>
                  <a:pt x="364914" y="168597"/>
                  <a:pt x="467393" y="110704"/>
                </a:cubicBezTo>
                <a:cubicBezTo>
                  <a:pt x="569872" y="52811"/>
                  <a:pt x="658388" y="5807"/>
                  <a:pt x="752446" y="1"/>
                </a:cubicBezTo>
                <a:cubicBezTo>
                  <a:pt x="806849" y="25148"/>
                  <a:pt x="638837" y="161553"/>
                  <a:pt x="581336" y="195447"/>
                </a:cubicBezTo>
                <a:cubicBezTo>
                  <a:pt x="512665" y="260139"/>
                  <a:pt x="492284" y="227899"/>
                  <a:pt x="337528" y="338929"/>
                </a:cubicBezTo>
                <a:cubicBezTo>
                  <a:pt x="261484" y="395592"/>
                  <a:pt x="172316" y="493766"/>
                  <a:pt x="125071" y="535425"/>
                </a:cubicBezTo>
                <a:lnTo>
                  <a:pt x="34716" y="641432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3A925FA-DBCB-4062-9EBC-62A977362743}"/>
              </a:ext>
            </a:extLst>
          </p:cNvPr>
          <p:cNvSpPr/>
          <p:nvPr/>
        </p:nvSpPr>
        <p:spPr>
          <a:xfrm rot="18535105" flipH="1" flipV="1">
            <a:off x="5355103" y="591221"/>
            <a:ext cx="541298" cy="445661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1055807"/>
              <a:gd name="connsiteY0" fmla="*/ 921950 h 924254"/>
              <a:gd name="connsiteX1" fmla="*/ 70291 w 1055807"/>
              <a:gd name="connsiteY1" fmla="*/ 639309 h 924254"/>
              <a:gd name="connsiteX2" fmla="*/ 537921 w 1055807"/>
              <a:gd name="connsiteY2" fmla="*/ 263342 h 924254"/>
              <a:gd name="connsiteX3" fmla="*/ 1051059 w 1055807"/>
              <a:gd name="connsiteY3" fmla="*/ 14375 h 924254"/>
              <a:gd name="connsiteX4" fmla="*/ 618161 w 1055807"/>
              <a:gd name="connsiteY4" fmla="*/ 500073 h 924254"/>
              <a:gd name="connsiteX5" fmla="*/ 344080 w 1055807"/>
              <a:gd name="connsiteY5" fmla="*/ 732324 h 924254"/>
              <a:gd name="connsiteX6" fmla="*/ 155317 w 1055807"/>
              <a:gd name="connsiteY6" fmla="*/ 900352 h 924254"/>
              <a:gd name="connsiteX0" fmla="*/ 81604 w 1055807"/>
              <a:gd name="connsiteY0" fmla="*/ 927845 h 930149"/>
              <a:gd name="connsiteX1" fmla="*/ 70291 w 1055807"/>
              <a:gd name="connsiteY1" fmla="*/ 645204 h 930149"/>
              <a:gd name="connsiteX2" fmla="*/ 657262 w 1055807"/>
              <a:gd name="connsiteY2" fmla="*/ 187580 h 930149"/>
              <a:gd name="connsiteX3" fmla="*/ 1051059 w 1055807"/>
              <a:gd name="connsiteY3" fmla="*/ 20270 h 930149"/>
              <a:gd name="connsiteX4" fmla="*/ 618161 w 1055807"/>
              <a:gd name="connsiteY4" fmla="*/ 505968 h 930149"/>
              <a:gd name="connsiteX5" fmla="*/ 344080 w 1055807"/>
              <a:gd name="connsiteY5" fmla="*/ 738219 h 930149"/>
              <a:gd name="connsiteX6" fmla="*/ 155317 w 1055807"/>
              <a:gd name="connsiteY6" fmla="*/ 906247 h 930149"/>
              <a:gd name="connsiteX0" fmla="*/ 81604 w 1063154"/>
              <a:gd name="connsiteY0" fmla="*/ 927845 h 930149"/>
              <a:gd name="connsiteX1" fmla="*/ 70291 w 1063154"/>
              <a:gd name="connsiteY1" fmla="*/ 645204 h 930149"/>
              <a:gd name="connsiteX2" fmla="*/ 657262 w 1063154"/>
              <a:gd name="connsiteY2" fmla="*/ 187580 h 930149"/>
              <a:gd name="connsiteX3" fmla="*/ 1051059 w 1063154"/>
              <a:gd name="connsiteY3" fmla="*/ 20270 h 930149"/>
              <a:gd name="connsiteX4" fmla="*/ 904544 w 1063154"/>
              <a:gd name="connsiteY4" fmla="*/ 301625 h 930149"/>
              <a:gd name="connsiteX5" fmla="*/ 344080 w 1063154"/>
              <a:gd name="connsiteY5" fmla="*/ 738219 h 930149"/>
              <a:gd name="connsiteX6" fmla="*/ 155317 w 1063154"/>
              <a:gd name="connsiteY6" fmla="*/ 906247 h 930149"/>
              <a:gd name="connsiteX0" fmla="*/ 81604 w 1063156"/>
              <a:gd name="connsiteY0" fmla="*/ 927845 h 930149"/>
              <a:gd name="connsiteX1" fmla="*/ 70291 w 1063156"/>
              <a:gd name="connsiteY1" fmla="*/ 645204 h 930149"/>
              <a:gd name="connsiteX2" fmla="*/ 657262 w 1063156"/>
              <a:gd name="connsiteY2" fmla="*/ 187580 h 930149"/>
              <a:gd name="connsiteX3" fmla="*/ 1051059 w 1063156"/>
              <a:gd name="connsiteY3" fmla="*/ 20270 h 930149"/>
              <a:gd name="connsiteX4" fmla="*/ 904544 w 1063156"/>
              <a:gd name="connsiteY4" fmla="*/ 301625 h 930149"/>
              <a:gd name="connsiteX5" fmla="*/ 506246 w 1063156"/>
              <a:gd name="connsiteY5" fmla="*/ 707860 h 930149"/>
              <a:gd name="connsiteX6" fmla="*/ 155317 w 1063156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8366"/>
              <a:gd name="connsiteY0" fmla="*/ 927845 h 930149"/>
              <a:gd name="connsiteX1" fmla="*/ 70291 w 1068366"/>
              <a:gd name="connsiteY1" fmla="*/ 645204 h 930149"/>
              <a:gd name="connsiteX2" fmla="*/ 657262 w 1068366"/>
              <a:gd name="connsiteY2" fmla="*/ 187580 h 930149"/>
              <a:gd name="connsiteX3" fmla="*/ 1051059 w 1068366"/>
              <a:gd name="connsiteY3" fmla="*/ 20270 h 930149"/>
              <a:gd name="connsiteX4" fmla="*/ 921875 w 1068366"/>
              <a:gd name="connsiteY4" fmla="*/ 324491 h 930149"/>
              <a:gd name="connsiteX5" fmla="*/ 506246 w 1068366"/>
              <a:gd name="connsiteY5" fmla="*/ 707860 h 930149"/>
              <a:gd name="connsiteX6" fmla="*/ 155317 w 1068366"/>
              <a:gd name="connsiteY6" fmla="*/ 906247 h 930149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220897 w 1043607"/>
              <a:gd name="connsiteY6" fmla="*/ 896831 h 922577"/>
              <a:gd name="connsiteX0" fmla="*/ 118034 w 1024542"/>
              <a:gd name="connsiteY0" fmla="*/ 910317 h 912739"/>
              <a:gd name="connsiteX1" fmla="*/ 51226 w 1024542"/>
              <a:gd name="connsiteY1" fmla="*/ 637632 h 912739"/>
              <a:gd name="connsiteX2" fmla="*/ 638197 w 1024542"/>
              <a:gd name="connsiteY2" fmla="*/ 180008 h 912739"/>
              <a:gd name="connsiteX3" fmla="*/ 1002826 w 1024542"/>
              <a:gd name="connsiteY3" fmla="*/ 20998 h 912739"/>
              <a:gd name="connsiteX4" fmla="*/ 902810 w 1024542"/>
              <a:gd name="connsiteY4" fmla="*/ 316919 h 912739"/>
              <a:gd name="connsiteX5" fmla="*/ 487181 w 1024542"/>
              <a:gd name="connsiteY5" fmla="*/ 700288 h 912739"/>
              <a:gd name="connsiteX6" fmla="*/ 201832 w 1024542"/>
              <a:gd name="connsiteY6" fmla="*/ 896831 h 912739"/>
              <a:gd name="connsiteX0" fmla="*/ 138732 w 1045240"/>
              <a:gd name="connsiteY0" fmla="*/ 910317 h 911176"/>
              <a:gd name="connsiteX1" fmla="*/ 71924 w 1045240"/>
              <a:gd name="connsiteY1" fmla="*/ 637632 h 911176"/>
              <a:gd name="connsiteX2" fmla="*/ 658895 w 1045240"/>
              <a:gd name="connsiteY2" fmla="*/ 180008 h 911176"/>
              <a:gd name="connsiteX3" fmla="*/ 1023524 w 1045240"/>
              <a:gd name="connsiteY3" fmla="*/ 20998 h 911176"/>
              <a:gd name="connsiteX4" fmla="*/ 923508 w 1045240"/>
              <a:gd name="connsiteY4" fmla="*/ 316919 h 911176"/>
              <a:gd name="connsiteX5" fmla="*/ 507879 w 1045240"/>
              <a:gd name="connsiteY5" fmla="*/ 700288 h 911176"/>
              <a:gd name="connsiteX6" fmla="*/ 222530 w 1045240"/>
              <a:gd name="connsiteY6" fmla="*/ 896831 h 911176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5827 h 916686"/>
              <a:gd name="connsiteX1" fmla="*/ 71926 w 1045242"/>
              <a:gd name="connsiteY1" fmla="*/ 643142 h 916686"/>
              <a:gd name="connsiteX2" fmla="*/ 638264 w 1045242"/>
              <a:gd name="connsiteY2" fmla="*/ 173889 h 916686"/>
              <a:gd name="connsiteX3" fmla="*/ 1023526 w 1045242"/>
              <a:gd name="connsiteY3" fmla="*/ 26508 h 916686"/>
              <a:gd name="connsiteX4" fmla="*/ 923510 w 1045242"/>
              <a:gd name="connsiteY4" fmla="*/ 322429 h 916686"/>
              <a:gd name="connsiteX5" fmla="*/ 507881 w 1045242"/>
              <a:gd name="connsiteY5" fmla="*/ 705798 h 916686"/>
              <a:gd name="connsiteX6" fmla="*/ 222532 w 1045242"/>
              <a:gd name="connsiteY6" fmla="*/ 902341 h 916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45242" h="916686">
                <a:moveTo>
                  <a:pt x="138734" y="915827"/>
                </a:moveTo>
                <a:cubicBezTo>
                  <a:pt x="-29759" y="929953"/>
                  <a:pt x="-35636" y="767087"/>
                  <a:pt x="71926" y="643142"/>
                </a:cubicBezTo>
                <a:cubicBezTo>
                  <a:pt x="439079" y="446547"/>
                  <a:pt x="497083" y="320435"/>
                  <a:pt x="638264" y="173889"/>
                </a:cubicBezTo>
                <a:cubicBezTo>
                  <a:pt x="769383" y="37787"/>
                  <a:pt x="965091" y="-45536"/>
                  <a:pt x="1023526" y="26508"/>
                </a:cubicBezTo>
                <a:cubicBezTo>
                  <a:pt x="1077929" y="51655"/>
                  <a:pt x="1024770" y="221516"/>
                  <a:pt x="923510" y="322429"/>
                </a:cubicBezTo>
                <a:cubicBezTo>
                  <a:pt x="842794" y="414062"/>
                  <a:pt x="560803" y="658975"/>
                  <a:pt x="507881" y="705798"/>
                </a:cubicBezTo>
                <a:cubicBezTo>
                  <a:pt x="411080" y="788147"/>
                  <a:pt x="339508" y="836212"/>
                  <a:pt x="222532" y="902341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40C36F04-DCE3-4CAB-9959-7932582381A8}"/>
              </a:ext>
            </a:extLst>
          </p:cNvPr>
          <p:cNvSpPr/>
          <p:nvPr/>
        </p:nvSpPr>
        <p:spPr>
          <a:xfrm rot="3237776" flipH="1">
            <a:off x="5511880" y="417055"/>
            <a:ext cx="473546" cy="571884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1055807"/>
              <a:gd name="connsiteY0" fmla="*/ 921950 h 924254"/>
              <a:gd name="connsiteX1" fmla="*/ 70291 w 1055807"/>
              <a:gd name="connsiteY1" fmla="*/ 639309 h 924254"/>
              <a:gd name="connsiteX2" fmla="*/ 537921 w 1055807"/>
              <a:gd name="connsiteY2" fmla="*/ 263342 h 924254"/>
              <a:gd name="connsiteX3" fmla="*/ 1051059 w 1055807"/>
              <a:gd name="connsiteY3" fmla="*/ 14375 h 924254"/>
              <a:gd name="connsiteX4" fmla="*/ 618161 w 1055807"/>
              <a:gd name="connsiteY4" fmla="*/ 500073 h 924254"/>
              <a:gd name="connsiteX5" fmla="*/ 344080 w 1055807"/>
              <a:gd name="connsiteY5" fmla="*/ 732324 h 924254"/>
              <a:gd name="connsiteX6" fmla="*/ 155317 w 1055807"/>
              <a:gd name="connsiteY6" fmla="*/ 900352 h 924254"/>
              <a:gd name="connsiteX0" fmla="*/ 81604 w 1055807"/>
              <a:gd name="connsiteY0" fmla="*/ 927845 h 930149"/>
              <a:gd name="connsiteX1" fmla="*/ 70291 w 1055807"/>
              <a:gd name="connsiteY1" fmla="*/ 645204 h 930149"/>
              <a:gd name="connsiteX2" fmla="*/ 657262 w 1055807"/>
              <a:gd name="connsiteY2" fmla="*/ 187580 h 930149"/>
              <a:gd name="connsiteX3" fmla="*/ 1051059 w 1055807"/>
              <a:gd name="connsiteY3" fmla="*/ 20270 h 930149"/>
              <a:gd name="connsiteX4" fmla="*/ 618161 w 1055807"/>
              <a:gd name="connsiteY4" fmla="*/ 505968 h 930149"/>
              <a:gd name="connsiteX5" fmla="*/ 344080 w 1055807"/>
              <a:gd name="connsiteY5" fmla="*/ 738219 h 930149"/>
              <a:gd name="connsiteX6" fmla="*/ 155317 w 1055807"/>
              <a:gd name="connsiteY6" fmla="*/ 906247 h 930149"/>
              <a:gd name="connsiteX0" fmla="*/ 81604 w 1063154"/>
              <a:gd name="connsiteY0" fmla="*/ 927845 h 930149"/>
              <a:gd name="connsiteX1" fmla="*/ 70291 w 1063154"/>
              <a:gd name="connsiteY1" fmla="*/ 645204 h 930149"/>
              <a:gd name="connsiteX2" fmla="*/ 657262 w 1063154"/>
              <a:gd name="connsiteY2" fmla="*/ 187580 h 930149"/>
              <a:gd name="connsiteX3" fmla="*/ 1051059 w 1063154"/>
              <a:gd name="connsiteY3" fmla="*/ 20270 h 930149"/>
              <a:gd name="connsiteX4" fmla="*/ 904544 w 1063154"/>
              <a:gd name="connsiteY4" fmla="*/ 301625 h 930149"/>
              <a:gd name="connsiteX5" fmla="*/ 344080 w 1063154"/>
              <a:gd name="connsiteY5" fmla="*/ 738219 h 930149"/>
              <a:gd name="connsiteX6" fmla="*/ 155317 w 1063154"/>
              <a:gd name="connsiteY6" fmla="*/ 906247 h 930149"/>
              <a:gd name="connsiteX0" fmla="*/ 81604 w 1063156"/>
              <a:gd name="connsiteY0" fmla="*/ 927845 h 930149"/>
              <a:gd name="connsiteX1" fmla="*/ 70291 w 1063156"/>
              <a:gd name="connsiteY1" fmla="*/ 645204 h 930149"/>
              <a:gd name="connsiteX2" fmla="*/ 657262 w 1063156"/>
              <a:gd name="connsiteY2" fmla="*/ 187580 h 930149"/>
              <a:gd name="connsiteX3" fmla="*/ 1051059 w 1063156"/>
              <a:gd name="connsiteY3" fmla="*/ 20270 h 930149"/>
              <a:gd name="connsiteX4" fmla="*/ 904544 w 1063156"/>
              <a:gd name="connsiteY4" fmla="*/ 301625 h 930149"/>
              <a:gd name="connsiteX5" fmla="*/ 506246 w 1063156"/>
              <a:gd name="connsiteY5" fmla="*/ 707860 h 930149"/>
              <a:gd name="connsiteX6" fmla="*/ 155317 w 1063156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8366"/>
              <a:gd name="connsiteY0" fmla="*/ 927845 h 930149"/>
              <a:gd name="connsiteX1" fmla="*/ 70291 w 1068366"/>
              <a:gd name="connsiteY1" fmla="*/ 645204 h 930149"/>
              <a:gd name="connsiteX2" fmla="*/ 657262 w 1068366"/>
              <a:gd name="connsiteY2" fmla="*/ 187580 h 930149"/>
              <a:gd name="connsiteX3" fmla="*/ 1051059 w 1068366"/>
              <a:gd name="connsiteY3" fmla="*/ 20270 h 930149"/>
              <a:gd name="connsiteX4" fmla="*/ 921875 w 1068366"/>
              <a:gd name="connsiteY4" fmla="*/ 324491 h 930149"/>
              <a:gd name="connsiteX5" fmla="*/ 506246 w 1068366"/>
              <a:gd name="connsiteY5" fmla="*/ 707860 h 930149"/>
              <a:gd name="connsiteX6" fmla="*/ 155317 w 1068366"/>
              <a:gd name="connsiteY6" fmla="*/ 906247 h 930149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220897 w 1043607"/>
              <a:gd name="connsiteY6" fmla="*/ 896831 h 922577"/>
              <a:gd name="connsiteX0" fmla="*/ 118034 w 1024542"/>
              <a:gd name="connsiteY0" fmla="*/ 910317 h 912739"/>
              <a:gd name="connsiteX1" fmla="*/ 51226 w 1024542"/>
              <a:gd name="connsiteY1" fmla="*/ 637632 h 912739"/>
              <a:gd name="connsiteX2" fmla="*/ 638197 w 1024542"/>
              <a:gd name="connsiteY2" fmla="*/ 180008 h 912739"/>
              <a:gd name="connsiteX3" fmla="*/ 1002826 w 1024542"/>
              <a:gd name="connsiteY3" fmla="*/ 20998 h 912739"/>
              <a:gd name="connsiteX4" fmla="*/ 902810 w 1024542"/>
              <a:gd name="connsiteY4" fmla="*/ 316919 h 912739"/>
              <a:gd name="connsiteX5" fmla="*/ 487181 w 1024542"/>
              <a:gd name="connsiteY5" fmla="*/ 700288 h 912739"/>
              <a:gd name="connsiteX6" fmla="*/ 201832 w 1024542"/>
              <a:gd name="connsiteY6" fmla="*/ 896831 h 912739"/>
              <a:gd name="connsiteX0" fmla="*/ 138732 w 1045240"/>
              <a:gd name="connsiteY0" fmla="*/ 910317 h 911176"/>
              <a:gd name="connsiteX1" fmla="*/ 71924 w 1045240"/>
              <a:gd name="connsiteY1" fmla="*/ 637632 h 911176"/>
              <a:gd name="connsiteX2" fmla="*/ 658895 w 1045240"/>
              <a:gd name="connsiteY2" fmla="*/ 180008 h 911176"/>
              <a:gd name="connsiteX3" fmla="*/ 1023524 w 1045240"/>
              <a:gd name="connsiteY3" fmla="*/ 20998 h 911176"/>
              <a:gd name="connsiteX4" fmla="*/ 923508 w 1045240"/>
              <a:gd name="connsiteY4" fmla="*/ 316919 h 911176"/>
              <a:gd name="connsiteX5" fmla="*/ 507879 w 1045240"/>
              <a:gd name="connsiteY5" fmla="*/ 700288 h 911176"/>
              <a:gd name="connsiteX6" fmla="*/ 222530 w 1045240"/>
              <a:gd name="connsiteY6" fmla="*/ 896831 h 911176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5827 h 916686"/>
              <a:gd name="connsiteX1" fmla="*/ 71926 w 1045242"/>
              <a:gd name="connsiteY1" fmla="*/ 643142 h 916686"/>
              <a:gd name="connsiteX2" fmla="*/ 638264 w 1045242"/>
              <a:gd name="connsiteY2" fmla="*/ 173889 h 916686"/>
              <a:gd name="connsiteX3" fmla="*/ 1023526 w 1045242"/>
              <a:gd name="connsiteY3" fmla="*/ 26508 h 916686"/>
              <a:gd name="connsiteX4" fmla="*/ 923510 w 1045242"/>
              <a:gd name="connsiteY4" fmla="*/ 322429 h 916686"/>
              <a:gd name="connsiteX5" fmla="*/ 507881 w 1045242"/>
              <a:gd name="connsiteY5" fmla="*/ 705798 h 916686"/>
              <a:gd name="connsiteX6" fmla="*/ 222532 w 1045242"/>
              <a:gd name="connsiteY6" fmla="*/ 902341 h 916686"/>
              <a:gd name="connsiteX0" fmla="*/ 138734 w 1045242"/>
              <a:gd name="connsiteY0" fmla="*/ 915827 h 917027"/>
              <a:gd name="connsiteX1" fmla="*/ 71926 w 1045242"/>
              <a:gd name="connsiteY1" fmla="*/ 643142 h 917027"/>
              <a:gd name="connsiteX2" fmla="*/ 638264 w 1045242"/>
              <a:gd name="connsiteY2" fmla="*/ 173889 h 917027"/>
              <a:gd name="connsiteX3" fmla="*/ 1023526 w 1045242"/>
              <a:gd name="connsiteY3" fmla="*/ 26508 h 917027"/>
              <a:gd name="connsiteX4" fmla="*/ 923510 w 1045242"/>
              <a:gd name="connsiteY4" fmla="*/ 322429 h 917027"/>
              <a:gd name="connsiteX5" fmla="*/ 507881 w 1045242"/>
              <a:gd name="connsiteY5" fmla="*/ 705798 h 917027"/>
              <a:gd name="connsiteX6" fmla="*/ 178135 w 1045242"/>
              <a:gd name="connsiteY6" fmla="*/ 917027 h 917027"/>
              <a:gd name="connsiteX0" fmla="*/ 131500 w 1050423"/>
              <a:gd name="connsiteY0" fmla="*/ 816364 h 917027"/>
              <a:gd name="connsiteX1" fmla="*/ 77107 w 1050423"/>
              <a:gd name="connsiteY1" fmla="*/ 643142 h 917027"/>
              <a:gd name="connsiteX2" fmla="*/ 643445 w 1050423"/>
              <a:gd name="connsiteY2" fmla="*/ 173889 h 917027"/>
              <a:gd name="connsiteX3" fmla="*/ 1028707 w 1050423"/>
              <a:gd name="connsiteY3" fmla="*/ 26508 h 917027"/>
              <a:gd name="connsiteX4" fmla="*/ 928691 w 1050423"/>
              <a:gd name="connsiteY4" fmla="*/ 322429 h 917027"/>
              <a:gd name="connsiteX5" fmla="*/ 513062 w 1050423"/>
              <a:gd name="connsiteY5" fmla="*/ 705798 h 917027"/>
              <a:gd name="connsiteX6" fmla="*/ 183316 w 1050423"/>
              <a:gd name="connsiteY6" fmla="*/ 917027 h 917027"/>
              <a:gd name="connsiteX0" fmla="*/ 50294 w 969217"/>
              <a:gd name="connsiteY0" fmla="*/ 812452 h 913115"/>
              <a:gd name="connsiteX1" fmla="*/ 289341 w 969217"/>
              <a:gd name="connsiteY1" fmla="*/ 654446 h 913115"/>
              <a:gd name="connsiteX2" fmla="*/ 562239 w 969217"/>
              <a:gd name="connsiteY2" fmla="*/ 169977 h 913115"/>
              <a:gd name="connsiteX3" fmla="*/ 947501 w 969217"/>
              <a:gd name="connsiteY3" fmla="*/ 22596 h 913115"/>
              <a:gd name="connsiteX4" fmla="*/ 847485 w 969217"/>
              <a:gd name="connsiteY4" fmla="*/ 318517 h 913115"/>
              <a:gd name="connsiteX5" fmla="*/ 431856 w 969217"/>
              <a:gd name="connsiteY5" fmla="*/ 701886 h 913115"/>
              <a:gd name="connsiteX6" fmla="*/ 102110 w 969217"/>
              <a:gd name="connsiteY6" fmla="*/ 913115 h 913115"/>
              <a:gd name="connsiteX0" fmla="*/ -1 w 918922"/>
              <a:gd name="connsiteY0" fmla="*/ 812452 h 913115"/>
              <a:gd name="connsiteX1" fmla="*/ 239046 w 918922"/>
              <a:gd name="connsiteY1" fmla="*/ 654446 h 913115"/>
              <a:gd name="connsiteX2" fmla="*/ 511944 w 918922"/>
              <a:gd name="connsiteY2" fmla="*/ 169977 h 913115"/>
              <a:gd name="connsiteX3" fmla="*/ 897206 w 918922"/>
              <a:gd name="connsiteY3" fmla="*/ 22596 h 913115"/>
              <a:gd name="connsiteX4" fmla="*/ 797190 w 918922"/>
              <a:gd name="connsiteY4" fmla="*/ 318517 h 913115"/>
              <a:gd name="connsiteX5" fmla="*/ 381561 w 918922"/>
              <a:gd name="connsiteY5" fmla="*/ 701886 h 913115"/>
              <a:gd name="connsiteX6" fmla="*/ 51815 w 918922"/>
              <a:gd name="connsiteY6" fmla="*/ 913115 h 913115"/>
              <a:gd name="connsiteX0" fmla="*/ 1 w 918924"/>
              <a:gd name="connsiteY0" fmla="*/ 812452 h 913115"/>
              <a:gd name="connsiteX1" fmla="*/ 239048 w 918924"/>
              <a:gd name="connsiteY1" fmla="*/ 654446 h 913115"/>
              <a:gd name="connsiteX2" fmla="*/ 511946 w 918924"/>
              <a:gd name="connsiteY2" fmla="*/ 169977 h 913115"/>
              <a:gd name="connsiteX3" fmla="*/ 897208 w 918924"/>
              <a:gd name="connsiteY3" fmla="*/ 22596 h 913115"/>
              <a:gd name="connsiteX4" fmla="*/ 797192 w 918924"/>
              <a:gd name="connsiteY4" fmla="*/ 318517 h 913115"/>
              <a:gd name="connsiteX5" fmla="*/ 423037 w 918924"/>
              <a:gd name="connsiteY5" fmla="*/ 715013 h 913115"/>
              <a:gd name="connsiteX6" fmla="*/ 51817 w 918924"/>
              <a:gd name="connsiteY6" fmla="*/ 913115 h 913115"/>
              <a:gd name="connsiteX0" fmla="*/ -1 w 918922"/>
              <a:gd name="connsiteY0" fmla="*/ 812452 h 909451"/>
              <a:gd name="connsiteX1" fmla="*/ 239046 w 918922"/>
              <a:gd name="connsiteY1" fmla="*/ 654446 h 909451"/>
              <a:gd name="connsiteX2" fmla="*/ 511944 w 918922"/>
              <a:gd name="connsiteY2" fmla="*/ 169977 h 909451"/>
              <a:gd name="connsiteX3" fmla="*/ 897206 w 918922"/>
              <a:gd name="connsiteY3" fmla="*/ 22596 h 909451"/>
              <a:gd name="connsiteX4" fmla="*/ 797190 w 918922"/>
              <a:gd name="connsiteY4" fmla="*/ 318517 h 909451"/>
              <a:gd name="connsiteX5" fmla="*/ 423035 w 918922"/>
              <a:gd name="connsiteY5" fmla="*/ 715013 h 909451"/>
              <a:gd name="connsiteX6" fmla="*/ 10794 w 918922"/>
              <a:gd name="connsiteY6" fmla="*/ 909452 h 909451"/>
              <a:gd name="connsiteX0" fmla="*/ 94660 w 1013583"/>
              <a:gd name="connsiteY0" fmla="*/ 812452 h 1017433"/>
              <a:gd name="connsiteX1" fmla="*/ 333707 w 1013583"/>
              <a:gd name="connsiteY1" fmla="*/ 654446 h 1017433"/>
              <a:gd name="connsiteX2" fmla="*/ 606605 w 1013583"/>
              <a:gd name="connsiteY2" fmla="*/ 169977 h 1017433"/>
              <a:gd name="connsiteX3" fmla="*/ 991867 w 1013583"/>
              <a:gd name="connsiteY3" fmla="*/ 22596 h 1017433"/>
              <a:gd name="connsiteX4" fmla="*/ 891851 w 1013583"/>
              <a:gd name="connsiteY4" fmla="*/ 318517 h 1017433"/>
              <a:gd name="connsiteX5" fmla="*/ 517696 w 1013583"/>
              <a:gd name="connsiteY5" fmla="*/ 715013 h 1017433"/>
              <a:gd name="connsiteX6" fmla="*/ 0 w 1013583"/>
              <a:gd name="connsiteY6" fmla="*/ 1017433 h 1017433"/>
              <a:gd name="connsiteX0" fmla="*/ 94660 w 1013583"/>
              <a:gd name="connsiteY0" fmla="*/ 812452 h 1017433"/>
              <a:gd name="connsiteX1" fmla="*/ 333707 w 1013583"/>
              <a:gd name="connsiteY1" fmla="*/ 654446 h 1017433"/>
              <a:gd name="connsiteX2" fmla="*/ 606605 w 1013583"/>
              <a:gd name="connsiteY2" fmla="*/ 169977 h 1017433"/>
              <a:gd name="connsiteX3" fmla="*/ 991867 w 1013583"/>
              <a:gd name="connsiteY3" fmla="*/ 22596 h 1017433"/>
              <a:gd name="connsiteX4" fmla="*/ 891851 w 1013583"/>
              <a:gd name="connsiteY4" fmla="*/ 318517 h 1017433"/>
              <a:gd name="connsiteX5" fmla="*/ 517696 w 1013583"/>
              <a:gd name="connsiteY5" fmla="*/ 715013 h 1017433"/>
              <a:gd name="connsiteX6" fmla="*/ 0 w 1013583"/>
              <a:gd name="connsiteY6" fmla="*/ 1017433 h 1017433"/>
              <a:gd name="connsiteX0" fmla="*/ 89027 w 1007950"/>
              <a:gd name="connsiteY0" fmla="*/ 812452 h 1010675"/>
              <a:gd name="connsiteX1" fmla="*/ 328074 w 1007950"/>
              <a:gd name="connsiteY1" fmla="*/ 654446 h 1010675"/>
              <a:gd name="connsiteX2" fmla="*/ 600972 w 1007950"/>
              <a:gd name="connsiteY2" fmla="*/ 169977 h 1010675"/>
              <a:gd name="connsiteX3" fmla="*/ 986234 w 1007950"/>
              <a:gd name="connsiteY3" fmla="*/ 22596 h 1010675"/>
              <a:gd name="connsiteX4" fmla="*/ 886218 w 1007950"/>
              <a:gd name="connsiteY4" fmla="*/ 318517 h 1010675"/>
              <a:gd name="connsiteX5" fmla="*/ 512063 w 1007950"/>
              <a:gd name="connsiteY5" fmla="*/ 715013 h 1010675"/>
              <a:gd name="connsiteX6" fmla="*/ 0 w 1007950"/>
              <a:gd name="connsiteY6" fmla="*/ 1010674 h 1010675"/>
              <a:gd name="connsiteX0" fmla="*/ 89027 w 1000413"/>
              <a:gd name="connsiteY0" fmla="*/ 812452 h 1010673"/>
              <a:gd name="connsiteX1" fmla="*/ 328074 w 1000413"/>
              <a:gd name="connsiteY1" fmla="*/ 654446 h 1010673"/>
              <a:gd name="connsiteX2" fmla="*/ 600972 w 1000413"/>
              <a:gd name="connsiteY2" fmla="*/ 169977 h 1010673"/>
              <a:gd name="connsiteX3" fmla="*/ 986234 w 1000413"/>
              <a:gd name="connsiteY3" fmla="*/ 22596 h 1010673"/>
              <a:gd name="connsiteX4" fmla="*/ 826726 w 1000413"/>
              <a:gd name="connsiteY4" fmla="*/ 355610 h 1010673"/>
              <a:gd name="connsiteX5" fmla="*/ 512063 w 1000413"/>
              <a:gd name="connsiteY5" fmla="*/ 715013 h 1010673"/>
              <a:gd name="connsiteX6" fmla="*/ 0 w 1000413"/>
              <a:gd name="connsiteY6" fmla="*/ 1010674 h 1010673"/>
              <a:gd name="connsiteX0" fmla="*/ 89027 w 914413"/>
              <a:gd name="connsiteY0" fmla="*/ 750917 h 949139"/>
              <a:gd name="connsiteX1" fmla="*/ 328074 w 914413"/>
              <a:gd name="connsiteY1" fmla="*/ 592911 h 949139"/>
              <a:gd name="connsiteX2" fmla="*/ 600972 w 914413"/>
              <a:gd name="connsiteY2" fmla="*/ 108442 h 949139"/>
              <a:gd name="connsiteX3" fmla="*/ 880772 w 914413"/>
              <a:gd name="connsiteY3" fmla="*/ 33309 h 949139"/>
              <a:gd name="connsiteX4" fmla="*/ 826726 w 914413"/>
              <a:gd name="connsiteY4" fmla="*/ 294075 h 949139"/>
              <a:gd name="connsiteX5" fmla="*/ 512063 w 914413"/>
              <a:gd name="connsiteY5" fmla="*/ 653478 h 949139"/>
              <a:gd name="connsiteX6" fmla="*/ 0 w 914413"/>
              <a:gd name="connsiteY6" fmla="*/ 949139 h 949139"/>
              <a:gd name="connsiteX0" fmla="*/ 89027 w 914411"/>
              <a:gd name="connsiteY0" fmla="*/ 747596 h 945818"/>
              <a:gd name="connsiteX1" fmla="*/ 328074 w 914411"/>
              <a:gd name="connsiteY1" fmla="*/ 589590 h 945818"/>
              <a:gd name="connsiteX2" fmla="*/ 655293 w 914411"/>
              <a:gd name="connsiteY2" fmla="*/ 119985 h 945818"/>
              <a:gd name="connsiteX3" fmla="*/ 880772 w 914411"/>
              <a:gd name="connsiteY3" fmla="*/ 29988 h 945818"/>
              <a:gd name="connsiteX4" fmla="*/ 826726 w 914411"/>
              <a:gd name="connsiteY4" fmla="*/ 290754 h 945818"/>
              <a:gd name="connsiteX5" fmla="*/ 512063 w 914411"/>
              <a:gd name="connsiteY5" fmla="*/ 650157 h 945818"/>
              <a:gd name="connsiteX6" fmla="*/ 0 w 914411"/>
              <a:gd name="connsiteY6" fmla="*/ 945818 h 945818"/>
              <a:gd name="connsiteX0" fmla="*/ 89027 w 914413"/>
              <a:gd name="connsiteY0" fmla="*/ 747596 h 945818"/>
              <a:gd name="connsiteX1" fmla="*/ 328074 w 914413"/>
              <a:gd name="connsiteY1" fmla="*/ 589590 h 945818"/>
              <a:gd name="connsiteX2" fmla="*/ 655293 w 914413"/>
              <a:gd name="connsiteY2" fmla="*/ 119985 h 945818"/>
              <a:gd name="connsiteX3" fmla="*/ 880772 w 914413"/>
              <a:gd name="connsiteY3" fmla="*/ 29988 h 945818"/>
              <a:gd name="connsiteX4" fmla="*/ 826726 w 914413"/>
              <a:gd name="connsiteY4" fmla="*/ 290754 h 945818"/>
              <a:gd name="connsiteX5" fmla="*/ 512063 w 914413"/>
              <a:gd name="connsiteY5" fmla="*/ 650157 h 945818"/>
              <a:gd name="connsiteX6" fmla="*/ 0 w 914413"/>
              <a:gd name="connsiteY6" fmla="*/ 945818 h 945818"/>
              <a:gd name="connsiteX0" fmla="*/ 89027 w 914411"/>
              <a:gd name="connsiteY0" fmla="*/ 748127 h 946349"/>
              <a:gd name="connsiteX1" fmla="*/ 346783 w 914411"/>
              <a:gd name="connsiteY1" fmla="*/ 607695 h 946349"/>
              <a:gd name="connsiteX2" fmla="*/ 655293 w 914411"/>
              <a:gd name="connsiteY2" fmla="*/ 120516 h 946349"/>
              <a:gd name="connsiteX3" fmla="*/ 880772 w 914411"/>
              <a:gd name="connsiteY3" fmla="*/ 30519 h 946349"/>
              <a:gd name="connsiteX4" fmla="*/ 826726 w 914411"/>
              <a:gd name="connsiteY4" fmla="*/ 291285 h 946349"/>
              <a:gd name="connsiteX5" fmla="*/ 512063 w 914411"/>
              <a:gd name="connsiteY5" fmla="*/ 650688 h 946349"/>
              <a:gd name="connsiteX6" fmla="*/ 0 w 914411"/>
              <a:gd name="connsiteY6" fmla="*/ 946349 h 946349"/>
              <a:gd name="connsiteX0" fmla="*/ 89027 w 914413"/>
              <a:gd name="connsiteY0" fmla="*/ 748129 h 946351"/>
              <a:gd name="connsiteX1" fmla="*/ 346783 w 914413"/>
              <a:gd name="connsiteY1" fmla="*/ 607697 h 946351"/>
              <a:gd name="connsiteX2" fmla="*/ 655293 w 914413"/>
              <a:gd name="connsiteY2" fmla="*/ 120518 h 946351"/>
              <a:gd name="connsiteX3" fmla="*/ 880772 w 914413"/>
              <a:gd name="connsiteY3" fmla="*/ 30521 h 946351"/>
              <a:gd name="connsiteX4" fmla="*/ 826726 w 914413"/>
              <a:gd name="connsiteY4" fmla="*/ 291287 h 946351"/>
              <a:gd name="connsiteX5" fmla="*/ 512063 w 914413"/>
              <a:gd name="connsiteY5" fmla="*/ 650690 h 946351"/>
              <a:gd name="connsiteX6" fmla="*/ 0 w 914413"/>
              <a:gd name="connsiteY6" fmla="*/ 946351 h 946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4413" h="946351">
                <a:moveTo>
                  <a:pt x="89027" y="748129"/>
                </a:moveTo>
                <a:cubicBezTo>
                  <a:pt x="219598" y="699248"/>
                  <a:pt x="239221" y="731642"/>
                  <a:pt x="346783" y="607697"/>
                </a:cubicBezTo>
                <a:cubicBezTo>
                  <a:pt x="551445" y="447437"/>
                  <a:pt x="566295" y="216714"/>
                  <a:pt x="655293" y="120518"/>
                </a:cubicBezTo>
                <a:cubicBezTo>
                  <a:pt x="744291" y="24322"/>
                  <a:pt x="822337" y="-41523"/>
                  <a:pt x="880772" y="30521"/>
                </a:cubicBezTo>
                <a:cubicBezTo>
                  <a:pt x="935175" y="55668"/>
                  <a:pt x="927986" y="190374"/>
                  <a:pt x="826726" y="291287"/>
                </a:cubicBezTo>
                <a:cubicBezTo>
                  <a:pt x="746010" y="382920"/>
                  <a:pt x="564985" y="603867"/>
                  <a:pt x="512063" y="650690"/>
                </a:cubicBezTo>
                <a:cubicBezTo>
                  <a:pt x="415262" y="733039"/>
                  <a:pt x="150106" y="879057"/>
                  <a:pt x="0" y="946351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44AC777B-A804-4DD6-8764-DAB21E0C1BB7}"/>
              </a:ext>
            </a:extLst>
          </p:cNvPr>
          <p:cNvSpPr/>
          <p:nvPr/>
        </p:nvSpPr>
        <p:spPr>
          <a:xfrm rot="3237776" flipH="1">
            <a:off x="5762049" y="418580"/>
            <a:ext cx="202141" cy="393144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1055807"/>
              <a:gd name="connsiteY0" fmla="*/ 921950 h 924254"/>
              <a:gd name="connsiteX1" fmla="*/ 70291 w 1055807"/>
              <a:gd name="connsiteY1" fmla="*/ 639309 h 924254"/>
              <a:gd name="connsiteX2" fmla="*/ 537921 w 1055807"/>
              <a:gd name="connsiteY2" fmla="*/ 263342 h 924254"/>
              <a:gd name="connsiteX3" fmla="*/ 1051059 w 1055807"/>
              <a:gd name="connsiteY3" fmla="*/ 14375 h 924254"/>
              <a:gd name="connsiteX4" fmla="*/ 618161 w 1055807"/>
              <a:gd name="connsiteY4" fmla="*/ 500073 h 924254"/>
              <a:gd name="connsiteX5" fmla="*/ 344080 w 1055807"/>
              <a:gd name="connsiteY5" fmla="*/ 732324 h 924254"/>
              <a:gd name="connsiteX6" fmla="*/ 155317 w 1055807"/>
              <a:gd name="connsiteY6" fmla="*/ 900352 h 924254"/>
              <a:gd name="connsiteX0" fmla="*/ 81604 w 1055807"/>
              <a:gd name="connsiteY0" fmla="*/ 927845 h 930149"/>
              <a:gd name="connsiteX1" fmla="*/ 70291 w 1055807"/>
              <a:gd name="connsiteY1" fmla="*/ 645204 h 930149"/>
              <a:gd name="connsiteX2" fmla="*/ 657262 w 1055807"/>
              <a:gd name="connsiteY2" fmla="*/ 187580 h 930149"/>
              <a:gd name="connsiteX3" fmla="*/ 1051059 w 1055807"/>
              <a:gd name="connsiteY3" fmla="*/ 20270 h 930149"/>
              <a:gd name="connsiteX4" fmla="*/ 618161 w 1055807"/>
              <a:gd name="connsiteY4" fmla="*/ 505968 h 930149"/>
              <a:gd name="connsiteX5" fmla="*/ 344080 w 1055807"/>
              <a:gd name="connsiteY5" fmla="*/ 738219 h 930149"/>
              <a:gd name="connsiteX6" fmla="*/ 155317 w 1055807"/>
              <a:gd name="connsiteY6" fmla="*/ 906247 h 930149"/>
              <a:gd name="connsiteX0" fmla="*/ 81604 w 1063154"/>
              <a:gd name="connsiteY0" fmla="*/ 927845 h 930149"/>
              <a:gd name="connsiteX1" fmla="*/ 70291 w 1063154"/>
              <a:gd name="connsiteY1" fmla="*/ 645204 h 930149"/>
              <a:gd name="connsiteX2" fmla="*/ 657262 w 1063154"/>
              <a:gd name="connsiteY2" fmla="*/ 187580 h 930149"/>
              <a:gd name="connsiteX3" fmla="*/ 1051059 w 1063154"/>
              <a:gd name="connsiteY3" fmla="*/ 20270 h 930149"/>
              <a:gd name="connsiteX4" fmla="*/ 904544 w 1063154"/>
              <a:gd name="connsiteY4" fmla="*/ 301625 h 930149"/>
              <a:gd name="connsiteX5" fmla="*/ 344080 w 1063154"/>
              <a:gd name="connsiteY5" fmla="*/ 738219 h 930149"/>
              <a:gd name="connsiteX6" fmla="*/ 155317 w 1063154"/>
              <a:gd name="connsiteY6" fmla="*/ 906247 h 930149"/>
              <a:gd name="connsiteX0" fmla="*/ 81604 w 1063156"/>
              <a:gd name="connsiteY0" fmla="*/ 927845 h 930149"/>
              <a:gd name="connsiteX1" fmla="*/ 70291 w 1063156"/>
              <a:gd name="connsiteY1" fmla="*/ 645204 h 930149"/>
              <a:gd name="connsiteX2" fmla="*/ 657262 w 1063156"/>
              <a:gd name="connsiteY2" fmla="*/ 187580 h 930149"/>
              <a:gd name="connsiteX3" fmla="*/ 1051059 w 1063156"/>
              <a:gd name="connsiteY3" fmla="*/ 20270 h 930149"/>
              <a:gd name="connsiteX4" fmla="*/ 904544 w 1063156"/>
              <a:gd name="connsiteY4" fmla="*/ 301625 h 930149"/>
              <a:gd name="connsiteX5" fmla="*/ 506246 w 1063156"/>
              <a:gd name="connsiteY5" fmla="*/ 707860 h 930149"/>
              <a:gd name="connsiteX6" fmla="*/ 155317 w 1063156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4380"/>
              <a:gd name="connsiteY0" fmla="*/ 927845 h 930149"/>
              <a:gd name="connsiteX1" fmla="*/ 70291 w 1064380"/>
              <a:gd name="connsiteY1" fmla="*/ 645204 h 930149"/>
              <a:gd name="connsiteX2" fmla="*/ 657262 w 1064380"/>
              <a:gd name="connsiteY2" fmla="*/ 187580 h 930149"/>
              <a:gd name="connsiteX3" fmla="*/ 1051059 w 1064380"/>
              <a:gd name="connsiteY3" fmla="*/ 20270 h 930149"/>
              <a:gd name="connsiteX4" fmla="*/ 921875 w 1064380"/>
              <a:gd name="connsiteY4" fmla="*/ 324491 h 930149"/>
              <a:gd name="connsiteX5" fmla="*/ 506246 w 1064380"/>
              <a:gd name="connsiteY5" fmla="*/ 707860 h 930149"/>
              <a:gd name="connsiteX6" fmla="*/ 155317 w 1064380"/>
              <a:gd name="connsiteY6" fmla="*/ 906247 h 930149"/>
              <a:gd name="connsiteX0" fmla="*/ 81604 w 1068366"/>
              <a:gd name="connsiteY0" fmla="*/ 927845 h 930149"/>
              <a:gd name="connsiteX1" fmla="*/ 70291 w 1068366"/>
              <a:gd name="connsiteY1" fmla="*/ 645204 h 930149"/>
              <a:gd name="connsiteX2" fmla="*/ 657262 w 1068366"/>
              <a:gd name="connsiteY2" fmla="*/ 187580 h 930149"/>
              <a:gd name="connsiteX3" fmla="*/ 1051059 w 1068366"/>
              <a:gd name="connsiteY3" fmla="*/ 20270 h 930149"/>
              <a:gd name="connsiteX4" fmla="*/ 921875 w 1068366"/>
              <a:gd name="connsiteY4" fmla="*/ 324491 h 930149"/>
              <a:gd name="connsiteX5" fmla="*/ 506246 w 1068366"/>
              <a:gd name="connsiteY5" fmla="*/ 707860 h 930149"/>
              <a:gd name="connsiteX6" fmla="*/ 155317 w 1068366"/>
              <a:gd name="connsiteY6" fmla="*/ 906247 h 930149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155317 w 1043607"/>
              <a:gd name="connsiteY6" fmla="*/ 898675 h 922577"/>
              <a:gd name="connsiteX0" fmla="*/ 81604 w 1043607"/>
              <a:gd name="connsiteY0" fmla="*/ 920273 h 922577"/>
              <a:gd name="connsiteX1" fmla="*/ 70291 w 1043607"/>
              <a:gd name="connsiteY1" fmla="*/ 637632 h 922577"/>
              <a:gd name="connsiteX2" fmla="*/ 657262 w 1043607"/>
              <a:gd name="connsiteY2" fmla="*/ 180008 h 922577"/>
              <a:gd name="connsiteX3" fmla="*/ 1021891 w 1043607"/>
              <a:gd name="connsiteY3" fmla="*/ 20998 h 922577"/>
              <a:gd name="connsiteX4" fmla="*/ 921875 w 1043607"/>
              <a:gd name="connsiteY4" fmla="*/ 316919 h 922577"/>
              <a:gd name="connsiteX5" fmla="*/ 506246 w 1043607"/>
              <a:gd name="connsiteY5" fmla="*/ 700288 h 922577"/>
              <a:gd name="connsiteX6" fmla="*/ 220897 w 1043607"/>
              <a:gd name="connsiteY6" fmla="*/ 896831 h 922577"/>
              <a:gd name="connsiteX0" fmla="*/ 118034 w 1024542"/>
              <a:gd name="connsiteY0" fmla="*/ 910317 h 912739"/>
              <a:gd name="connsiteX1" fmla="*/ 51226 w 1024542"/>
              <a:gd name="connsiteY1" fmla="*/ 637632 h 912739"/>
              <a:gd name="connsiteX2" fmla="*/ 638197 w 1024542"/>
              <a:gd name="connsiteY2" fmla="*/ 180008 h 912739"/>
              <a:gd name="connsiteX3" fmla="*/ 1002826 w 1024542"/>
              <a:gd name="connsiteY3" fmla="*/ 20998 h 912739"/>
              <a:gd name="connsiteX4" fmla="*/ 902810 w 1024542"/>
              <a:gd name="connsiteY4" fmla="*/ 316919 h 912739"/>
              <a:gd name="connsiteX5" fmla="*/ 487181 w 1024542"/>
              <a:gd name="connsiteY5" fmla="*/ 700288 h 912739"/>
              <a:gd name="connsiteX6" fmla="*/ 201832 w 1024542"/>
              <a:gd name="connsiteY6" fmla="*/ 896831 h 912739"/>
              <a:gd name="connsiteX0" fmla="*/ 138732 w 1045240"/>
              <a:gd name="connsiteY0" fmla="*/ 910317 h 911176"/>
              <a:gd name="connsiteX1" fmla="*/ 71924 w 1045240"/>
              <a:gd name="connsiteY1" fmla="*/ 637632 h 911176"/>
              <a:gd name="connsiteX2" fmla="*/ 658895 w 1045240"/>
              <a:gd name="connsiteY2" fmla="*/ 180008 h 911176"/>
              <a:gd name="connsiteX3" fmla="*/ 1023524 w 1045240"/>
              <a:gd name="connsiteY3" fmla="*/ 20998 h 911176"/>
              <a:gd name="connsiteX4" fmla="*/ 923508 w 1045240"/>
              <a:gd name="connsiteY4" fmla="*/ 316919 h 911176"/>
              <a:gd name="connsiteX5" fmla="*/ 507879 w 1045240"/>
              <a:gd name="connsiteY5" fmla="*/ 700288 h 911176"/>
              <a:gd name="connsiteX6" fmla="*/ 222530 w 1045240"/>
              <a:gd name="connsiteY6" fmla="*/ 896831 h 911176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1633 h 912492"/>
              <a:gd name="connsiteX1" fmla="*/ 71926 w 1045242"/>
              <a:gd name="connsiteY1" fmla="*/ 638948 h 912492"/>
              <a:gd name="connsiteX2" fmla="*/ 638264 w 1045242"/>
              <a:gd name="connsiteY2" fmla="*/ 169695 h 912492"/>
              <a:gd name="connsiteX3" fmla="*/ 1023526 w 1045242"/>
              <a:gd name="connsiteY3" fmla="*/ 22314 h 912492"/>
              <a:gd name="connsiteX4" fmla="*/ 923510 w 1045242"/>
              <a:gd name="connsiteY4" fmla="*/ 318235 h 912492"/>
              <a:gd name="connsiteX5" fmla="*/ 507881 w 1045242"/>
              <a:gd name="connsiteY5" fmla="*/ 701604 h 912492"/>
              <a:gd name="connsiteX6" fmla="*/ 222532 w 1045242"/>
              <a:gd name="connsiteY6" fmla="*/ 898147 h 912492"/>
              <a:gd name="connsiteX0" fmla="*/ 138734 w 1045242"/>
              <a:gd name="connsiteY0" fmla="*/ 915827 h 916686"/>
              <a:gd name="connsiteX1" fmla="*/ 71926 w 1045242"/>
              <a:gd name="connsiteY1" fmla="*/ 643142 h 916686"/>
              <a:gd name="connsiteX2" fmla="*/ 638264 w 1045242"/>
              <a:gd name="connsiteY2" fmla="*/ 173889 h 916686"/>
              <a:gd name="connsiteX3" fmla="*/ 1023526 w 1045242"/>
              <a:gd name="connsiteY3" fmla="*/ 26508 h 916686"/>
              <a:gd name="connsiteX4" fmla="*/ 923510 w 1045242"/>
              <a:gd name="connsiteY4" fmla="*/ 322429 h 916686"/>
              <a:gd name="connsiteX5" fmla="*/ 507881 w 1045242"/>
              <a:gd name="connsiteY5" fmla="*/ 705798 h 916686"/>
              <a:gd name="connsiteX6" fmla="*/ 222532 w 1045242"/>
              <a:gd name="connsiteY6" fmla="*/ 902341 h 916686"/>
              <a:gd name="connsiteX0" fmla="*/ 138734 w 1045242"/>
              <a:gd name="connsiteY0" fmla="*/ 915827 h 917027"/>
              <a:gd name="connsiteX1" fmla="*/ 71926 w 1045242"/>
              <a:gd name="connsiteY1" fmla="*/ 643142 h 917027"/>
              <a:gd name="connsiteX2" fmla="*/ 638264 w 1045242"/>
              <a:gd name="connsiteY2" fmla="*/ 173889 h 917027"/>
              <a:gd name="connsiteX3" fmla="*/ 1023526 w 1045242"/>
              <a:gd name="connsiteY3" fmla="*/ 26508 h 917027"/>
              <a:gd name="connsiteX4" fmla="*/ 923510 w 1045242"/>
              <a:gd name="connsiteY4" fmla="*/ 322429 h 917027"/>
              <a:gd name="connsiteX5" fmla="*/ 507881 w 1045242"/>
              <a:gd name="connsiteY5" fmla="*/ 705798 h 917027"/>
              <a:gd name="connsiteX6" fmla="*/ 178135 w 1045242"/>
              <a:gd name="connsiteY6" fmla="*/ 917027 h 917027"/>
              <a:gd name="connsiteX0" fmla="*/ 131500 w 1050423"/>
              <a:gd name="connsiteY0" fmla="*/ 816364 h 917027"/>
              <a:gd name="connsiteX1" fmla="*/ 77107 w 1050423"/>
              <a:gd name="connsiteY1" fmla="*/ 643142 h 917027"/>
              <a:gd name="connsiteX2" fmla="*/ 643445 w 1050423"/>
              <a:gd name="connsiteY2" fmla="*/ 173889 h 917027"/>
              <a:gd name="connsiteX3" fmla="*/ 1028707 w 1050423"/>
              <a:gd name="connsiteY3" fmla="*/ 26508 h 917027"/>
              <a:gd name="connsiteX4" fmla="*/ 928691 w 1050423"/>
              <a:gd name="connsiteY4" fmla="*/ 322429 h 917027"/>
              <a:gd name="connsiteX5" fmla="*/ 513062 w 1050423"/>
              <a:gd name="connsiteY5" fmla="*/ 705798 h 917027"/>
              <a:gd name="connsiteX6" fmla="*/ 183316 w 1050423"/>
              <a:gd name="connsiteY6" fmla="*/ 917027 h 917027"/>
              <a:gd name="connsiteX0" fmla="*/ 50294 w 969217"/>
              <a:gd name="connsiteY0" fmla="*/ 812452 h 913115"/>
              <a:gd name="connsiteX1" fmla="*/ 289341 w 969217"/>
              <a:gd name="connsiteY1" fmla="*/ 654446 h 913115"/>
              <a:gd name="connsiteX2" fmla="*/ 562239 w 969217"/>
              <a:gd name="connsiteY2" fmla="*/ 169977 h 913115"/>
              <a:gd name="connsiteX3" fmla="*/ 947501 w 969217"/>
              <a:gd name="connsiteY3" fmla="*/ 22596 h 913115"/>
              <a:gd name="connsiteX4" fmla="*/ 847485 w 969217"/>
              <a:gd name="connsiteY4" fmla="*/ 318517 h 913115"/>
              <a:gd name="connsiteX5" fmla="*/ 431856 w 969217"/>
              <a:gd name="connsiteY5" fmla="*/ 701886 h 913115"/>
              <a:gd name="connsiteX6" fmla="*/ 102110 w 969217"/>
              <a:gd name="connsiteY6" fmla="*/ 913115 h 913115"/>
              <a:gd name="connsiteX0" fmla="*/ -1 w 918922"/>
              <a:gd name="connsiteY0" fmla="*/ 812452 h 913115"/>
              <a:gd name="connsiteX1" fmla="*/ 239046 w 918922"/>
              <a:gd name="connsiteY1" fmla="*/ 654446 h 913115"/>
              <a:gd name="connsiteX2" fmla="*/ 511944 w 918922"/>
              <a:gd name="connsiteY2" fmla="*/ 169977 h 913115"/>
              <a:gd name="connsiteX3" fmla="*/ 897206 w 918922"/>
              <a:gd name="connsiteY3" fmla="*/ 22596 h 913115"/>
              <a:gd name="connsiteX4" fmla="*/ 797190 w 918922"/>
              <a:gd name="connsiteY4" fmla="*/ 318517 h 913115"/>
              <a:gd name="connsiteX5" fmla="*/ 381561 w 918922"/>
              <a:gd name="connsiteY5" fmla="*/ 701886 h 913115"/>
              <a:gd name="connsiteX6" fmla="*/ 51815 w 918922"/>
              <a:gd name="connsiteY6" fmla="*/ 913115 h 913115"/>
              <a:gd name="connsiteX0" fmla="*/ 1 w 918924"/>
              <a:gd name="connsiteY0" fmla="*/ 812452 h 913115"/>
              <a:gd name="connsiteX1" fmla="*/ 239048 w 918924"/>
              <a:gd name="connsiteY1" fmla="*/ 654446 h 913115"/>
              <a:gd name="connsiteX2" fmla="*/ 511946 w 918924"/>
              <a:gd name="connsiteY2" fmla="*/ 169977 h 913115"/>
              <a:gd name="connsiteX3" fmla="*/ 897208 w 918924"/>
              <a:gd name="connsiteY3" fmla="*/ 22596 h 913115"/>
              <a:gd name="connsiteX4" fmla="*/ 797192 w 918924"/>
              <a:gd name="connsiteY4" fmla="*/ 318517 h 913115"/>
              <a:gd name="connsiteX5" fmla="*/ 423037 w 918924"/>
              <a:gd name="connsiteY5" fmla="*/ 715013 h 913115"/>
              <a:gd name="connsiteX6" fmla="*/ 51817 w 918924"/>
              <a:gd name="connsiteY6" fmla="*/ 913115 h 913115"/>
              <a:gd name="connsiteX0" fmla="*/ -1 w 918922"/>
              <a:gd name="connsiteY0" fmla="*/ 812452 h 909451"/>
              <a:gd name="connsiteX1" fmla="*/ 239046 w 918922"/>
              <a:gd name="connsiteY1" fmla="*/ 654446 h 909451"/>
              <a:gd name="connsiteX2" fmla="*/ 511944 w 918922"/>
              <a:gd name="connsiteY2" fmla="*/ 169977 h 909451"/>
              <a:gd name="connsiteX3" fmla="*/ 897206 w 918922"/>
              <a:gd name="connsiteY3" fmla="*/ 22596 h 909451"/>
              <a:gd name="connsiteX4" fmla="*/ 797190 w 918922"/>
              <a:gd name="connsiteY4" fmla="*/ 318517 h 909451"/>
              <a:gd name="connsiteX5" fmla="*/ 423035 w 918922"/>
              <a:gd name="connsiteY5" fmla="*/ 715013 h 909451"/>
              <a:gd name="connsiteX6" fmla="*/ 10794 w 918922"/>
              <a:gd name="connsiteY6" fmla="*/ 909452 h 909451"/>
              <a:gd name="connsiteX0" fmla="*/ 94660 w 1013583"/>
              <a:gd name="connsiteY0" fmla="*/ 812452 h 1017433"/>
              <a:gd name="connsiteX1" fmla="*/ 333707 w 1013583"/>
              <a:gd name="connsiteY1" fmla="*/ 654446 h 1017433"/>
              <a:gd name="connsiteX2" fmla="*/ 606605 w 1013583"/>
              <a:gd name="connsiteY2" fmla="*/ 169977 h 1017433"/>
              <a:gd name="connsiteX3" fmla="*/ 991867 w 1013583"/>
              <a:gd name="connsiteY3" fmla="*/ 22596 h 1017433"/>
              <a:gd name="connsiteX4" fmla="*/ 891851 w 1013583"/>
              <a:gd name="connsiteY4" fmla="*/ 318517 h 1017433"/>
              <a:gd name="connsiteX5" fmla="*/ 517696 w 1013583"/>
              <a:gd name="connsiteY5" fmla="*/ 715013 h 1017433"/>
              <a:gd name="connsiteX6" fmla="*/ 0 w 1013583"/>
              <a:gd name="connsiteY6" fmla="*/ 1017433 h 1017433"/>
              <a:gd name="connsiteX0" fmla="*/ 94660 w 1013583"/>
              <a:gd name="connsiteY0" fmla="*/ 812452 h 1017433"/>
              <a:gd name="connsiteX1" fmla="*/ 333707 w 1013583"/>
              <a:gd name="connsiteY1" fmla="*/ 654446 h 1017433"/>
              <a:gd name="connsiteX2" fmla="*/ 606605 w 1013583"/>
              <a:gd name="connsiteY2" fmla="*/ 169977 h 1017433"/>
              <a:gd name="connsiteX3" fmla="*/ 991867 w 1013583"/>
              <a:gd name="connsiteY3" fmla="*/ 22596 h 1017433"/>
              <a:gd name="connsiteX4" fmla="*/ 891851 w 1013583"/>
              <a:gd name="connsiteY4" fmla="*/ 318517 h 1017433"/>
              <a:gd name="connsiteX5" fmla="*/ 517696 w 1013583"/>
              <a:gd name="connsiteY5" fmla="*/ 715013 h 1017433"/>
              <a:gd name="connsiteX6" fmla="*/ 0 w 1013583"/>
              <a:gd name="connsiteY6" fmla="*/ 1017433 h 1017433"/>
              <a:gd name="connsiteX0" fmla="*/ 89027 w 1007950"/>
              <a:gd name="connsiteY0" fmla="*/ 812452 h 1010675"/>
              <a:gd name="connsiteX1" fmla="*/ 328074 w 1007950"/>
              <a:gd name="connsiteY1" fmla="*/ 654446 h 1010675"/>
              <a:gd name="connsiteX2" fmla="*/ 600972 w 1007950"/>
              <a:gd name="connsiteY2" fmla="*/ 169977 h 1010675"/>
              <a:gd name="connsiteX3" fmla="*/ 986234 w 1007950"/>
              <a:gd name="connsiteY3" fmla="*/ 22596 h 1010675"/>
              <a:gd name="connsiteX4" fmla="*/ 886218 w 1007950"/>
              <a:gd name="connsiteY4" fmla="*/ 318517 h 1010675"/>
              <a:gd name="connsiteX5" fmla="*/ 512063 w 1007950"/>
              <a:gd name="connsiteY5" fmla="*/ 715013 h 1010675"/>
              <a:gd name="connsiteX6" fmla="*/ 0 w 1007950"/>
              <a:gd name="connsiteY6" fmla="*/ 1010674 h 1010675"/>
              <a:gd name="connsiteX0" fmla="*/ 89027 w 1000413"/>
              <a:gd name="connsiteY0" fmla="*/ 812452 h 1010673"/>
              <a:gd name="connsiteX1" fmla="*/ 328074 w 1000413"/>
              <a:gd name="connsiteY1" fmla="*/ 654446 h 1010673"/>
              <a:gd name="connsiteX2" fmla="*/ 600972 w 1000413"/>
              <a:gd name="connsiteY2" fmla="*/ 169977 h 1010673"/>
              <a:gd name="connsiteX3" fmla="*/ 986234 w 1000413"/>
              <a:gd name="connsiteY3" fmla="*/ 22596 h 1010673"/>
              <a:gd name="connsiteX4" fmla="*/ 826726 w 1000413"/>
              <a:gd name="connsiteY4" fmla="*/ 355610 h 1010673"/>
              <a:gd name="connsiteX5" fmla="*/ 512063 w 1000413"/>
              <a:gd name="connsiteY5" fmla="*/ 715013 h 1010673"/>
              <a:gd name="connsiteX6" fmla="*/ 0 w 1000413"/>
              <a:gd name="connsiteY6" fmla="*/ 1010674 h 1010673"/>
              <a:gd name="connsiteX0" fmla="*/ 89027 w 914413"/>
              <a:gd name="connsiteY0" fmla="*/ 750917 h 949139"/>
              <a:gd name="connsiteX1" fmla="*/ 328074 w 914413"/>
              <a:gd name="connsiteY1" fmla="*/ 592911 h 949139"/>
              <a:gd name="connsiteX2" fmla="*/ 600972 w 914413"/>
              <a:gd name="connsiteY2" fmla="*/ 108442 h 949139"/>
              <a:gd name="connsiteX3" fmla="*/ 880772 w 914413"/>
              <a:gd name="connsiteY3" fmla="*/ 33309 h 949139"/>
              <a:gd name="connsiteX4" fmla="*/ 826726 w 914413"/>
              <a:gd name="connsiteY4" fmla="*/ 294075 h 949139"/>
              <a:gd name="connsiteX5" fmla="*/ 512063 w 914413"/>
              <a:gd name="connsiteY5" fmla="*/ 653478 h 949139"/>
              <a:gd name="connsiteX6" fmla="*/ 0 w 914413"/>
              <a:gd name="connsiteY6" fmla="*/ 949139 h 949139"/>
              <a:gd name="connsiteX0" fmla="*/ 89027 w 914411"/>
              <a:gd name="connsiteY0" fmla="*/ 747596 h 945818"/>
              <a:gd name="connsiteX1" fmla="*/ 328074 w 914411"/>
              <a:gd name="connsiteY1" fmla="*/ 589590 h 945818"/>
              <a:gd name="connsiteX2" fmla="*/ 655293 w 914411"/>
              <a:gd name="connsiteY2" fmla="*/ 119985 h 945818"/>
              <a:gd name="connsiteX3" fmla="*/ 880772 w 914411"/>
              <a:gd name="connsiteY3" fmla="*/ 29988 h 945818"/>
              <a:gd name="connsiteX4" fmla="*/ 826726 w 914411"/>
              <a:gd name="connsiteY4" fmla="*/ 290754 h 945818"/>
              <a:gd name="connsiteX5" fmla="*/ 512063 w 914411"/>
              <a:gd name="connsiteY5" fmla="*/ 650157 h 945818"/>
              <a:gd name="connsiteX6" fmla="*/ 0 w 914411"/>
              <a:gd name="connsiteY6" fmla="*/ 945818 h 945818"/>
              <a:gd name="connsiteX0" fmla="*/ 89027 w 914413"/>
              <a:gd name="connsiteY0" fmla="*/ 747596 h 945818"/>
              <a:gd name="connsiteX1" fmla="*/ 328074 w 914413"/>
              <a:gd name="connsiteY1" fmla="*/ 589590 h 945818"/>
              <a:gd name="connsiteX2" fmla="*/ 655293 w 914413"/>
              <a:gd name="connsiteY2" fmla="*/ 119985 h 945818"/>
              <a:gd name="connsiteX3" fmla="*/ 880772 w 914413"/>
              <a:gd name="connsiteY3" fmla="*/ 29988 h 945818"/>
              <a:gd name="connsiteX4" fmla="*/ 826726 w 914413"/>
              <a:gd name="connsiteY4" fmla="*/ 290754 h 945818"/>
              <a:gd name="connsiteX5" fmla="*/ 512063 w 914413"/>
              <a:gd name="connsiteY5" fmla="*/ 650157 h 945818"/>
              <a:gd name="connsiteX6" fmla="*/ 0 w 914413"/>
              <a:gd name="connsiteY6" fmla="*/ 945818 h 945818"/>
              <a:gd name="connsiteX0" fmla="*/ 89027 w 914411"/>
              <a:gd name="connsiteY0" fmla="*/ 748127 h 946349"/>
              <a:gd name="connsiteX1" fmla="*/ 346783 w 914411"/>
              <a:gd name="connsiteY1" fmla="*/ 607695 h 946349"/>
              <a:gd name="connsiteX2" fmla="*/ 655293 w 914411"/>
              <a:gd name="connsiteY2" fmla="*/ 120516 h 946349"/>
              <a:gd name="connsiteX3" fmla="*/ 880772 w 914411"/>
              <a:gd name="connsiteY3" fmla="*/ 30519 h 946349"/>
              <a:gd name="connsiteX4" fmla="*/ 826726 w 914411"/>
              <a:gd name="connsiteY4" fmla="*/ 291285 h 946349"/>
              <a:gd name="connsiteX5" fmla="*/ 512063 w 914411"/>
              <a:gd name="connsiteY5" fmla="*/ 650688 h 946349"/>
              <a:gd name="connsiteX6" fmla="*/ 0 w 914411"/>
              <a:gd name="connsiteY6" fmla="*/ 946349 h 946349"/>
              <a:gd name="connsiteX0" fmla="*/ 89027 w 914413"/>
              <a:gd name="connsiteY0" fmla="*/ 748129 h 946351"/>
              <a:gd name="connsiteX1" fmla="*/ 346783 w 914413"/>
              <a:gd name="connsiteY1" fmla="*/ 607697 h 946351"/>
              <a:gd name="connsiteX2" fmla="*/ 655293 w 914413"/>
              <a:gd name="connsiteY2" fmla="*/ 120518 h 946351"/>
              <a:gd name="connsiteX3" fmla="*/ 880772 w 914413"/>
              <a:gd name="connsiteY3" fmla="*/ 30521 h 946351"/>
              <a:gd name="connsiteX4" fmla="*/ 826726 w 914413"/>
              <a:gd name="connsiteY4" fmla="*/ 291287 h 946351"/>
              <a:gd name="connsiteX5" fmla="*/ 512063 w 914413"/>
              <a:gd name="connsiteY5" fmla="*/ 650690 h 946351"/>
              <a:gd name="connsiteX6" fmla="*/ 0 w 914413"/>
              <a:gd name="connsiteY6" fmla="*/ 946351 h 946351"/>
              <a:gd name="connsiteX0" fmla="*/ 89027 w 913478"/>
              <a:gd name="connsiteY0" fmla="*/ 748129 h 946351"/>
              <a:gd name="connsiteX1" fmla="*/ 346783 w 913478"/>
              <a:gd name="connsiteY1" fmla="*/ 607697 h 946351"/>
              <a:gd name="connsiteX2" fmla="*/ 655293 w 913478"/>
              <a:gd name="connsiteY2" fmla="*/ 120518 h 946351"/>
              <a:gd name="connsiteX3" fmla="*/ 880772 w 913478"/>
              <a:gd name="connsiteY3" fmla="*/ 30521 h 946351"/>
              <a:gd name="connsiteX4" fmla="*/ 824020 w 913478"/>
              <a:gd name="connsiteY4" fmla="*/ 270236 h 946351"/>
              <a:gd name="connsiteX5" fmla="*/ 512063 w 913478"/>
              <a:gd name="connsiteY5" fmla="*/ 650690 h 946351"/>
              <a:gd name="connsiteX6" fmla="*/ 0 w 913478"/>
              <a:gd name="connsiteY6" fmla="*/ 946351 h 946351"/>
              <a:gd name="connsiteX0" fmla="*/ 89027 w 913478"/>
              <a:gd name="connsiteY0" fmla="*/ 748129 h 946351"/>
              <a:gd name="connsiteX1" fmla="*/ 346783 w 913478"/>
              <a:gd name="connsiteY1" fmla="*/ 607697 h 946351"/>
              <a:gd name="connsiteX2" fmla="*/ 655293 w 913478"/>
              <a:gd name="connsiteY2" fmla="*/ 120518 h 946351"/>
              <a:gd name="connsiteX3" fmla="*/ 880772 w 913478"/>
              <a:gd name="connsiteY3" fmla="*/ 30521 h 946351"/>
              <a:gd name="connsiteX4" fmla="*/ 824020 w 913478"/>
              <a:gd name="connsiteY4" fmla="*/ 270236 h 946351"/>
              <a:gd name="connsiteX5" fmla="*/ 901450 w 913478"/>
              <a:gd name="connsiteY5" fmla="*/ 323455 h 946351"/>
              <a:gd name="connsiteX6" fmla="*/ 0 w 913478"/>
              <a:gd name="connsiteY6" fmla="*/ 946351 h 946351"/>
              <a:gd name="connsiteX0" fmla="*/ 89027 w 913996"/>
              <a:gd name="connsiteY0" fmla="*/ 748129 h 946351"/>
              <a:gd name="connsiteX1" fmla="*/ 346783 w 913996"/>
              <a:gd name="connsiteY1" fmla="*/ 607697 h 946351"/>
              <a:gd name="connsiteX2" fmla="*/ 655293 w 913996"/>
              <a:gd name="connsiteY2" fmla="*/ 120518 h 946351"/>
              <a:gd name="connsiteX3" fmla="*/ 880772 w 913996"/>
              <a:gd name="connsiteY3" fmla="*/ 30521 h 946351"/>
              <a:gd name="connsiteX4" fmla="*/ 824020 w 913996"/>
              <a:gd name="connsiteY4" fmla="*/ 270236 h 946351"/>
              <a:gd name="connsiteX5" fmla="*/ 901450 w 913996"/>
              <a:gd name="connsiteY5" fmla="*/ 323455 h 946351"/>
              <a:gd name="connsiteX6" fmla="*/ 836728 w 913996"/>
              <a:gd name="connsiteY6" fmla="*/ 503377 h 946351"/>
              <a:gd name="connsiteX7" fmla="*/ 0 w 913996"/>
              <a:gd name="connsiteY7" fmla="*/ 946351 h 946351"/>
              <a:gd name="connsiteX0" fmla="*/ 89027 w 914158"/>
              <a:gd name="connsiteY0" fmla="*/ 748129 h 946351"/>
              <a:gd name="connsiteX1" fmla="*/ 346783 w 914158"/>
              <a:gd name="connsiteY1" fmla="*/ 607697 h 946351"/>
              <a:gd name="connsiteX2" fmla="*/ 655293 w 914158"/>
              <a:gd name="connsiteY2" fmla="*/ 120518 h 946351"/>
              <a:gd name="connsiteX3" fmla="*/ 880772 w 914158"/>
              <a:gd name="connsiteY3" fmla="*/ 30521 h 946351"/>
              <a:gd name="connsiteX4" fmla="*/ 824020 w 914158"/>
              <a:gd name="connsiteY4" fmla="*/ 270236 h 946351"/>
              <a:gd name="connsiteX5" fmla="*/ 901902 w 914158"/>
              <a:gd name="connsiteY5" fmla="*/ 332919 h 946351"/>
              <a:gd name="connsiteX6" fmla="*/ 836728 w 914158"/>
              <a:gd name="connsiteY6" fmla="*/ 503377 h 946351"/>
              <a:gd name="connsiteX7" fmla="*/ 0 w 914158"/>
              <a:gd name="connsiteY7" fmla="*/ 946351 h 946351"/>
              <a:gd name="connsiteX0" fmla="*/ 89027 w 913478"/>
              <a:gd name="connsiteY0" fmla="*/ 748129 h 946351"/>
              <a:gd name="connsiteX1" fmla="*/ 346783 w 913478"/>
              <a:gd name="connsiteY1" fmla="*/ 607697 h 946351"/>
              <a:gd name="connsiteX2" fmla="*/ 655293 w 913478"/>
              <a:gd name="connsiteY2" fmla="*/ 120518 h 946351"/>
              <a:gd name="connsiteX3" fmla="*/ 880772 w 913478"/>
              <a:gd name="connsiteY3" fmla="*/ 30521 h 946351"/>
              <a:gd name="connsiteX4" fmla="*/ 824020 w 913478"/>
              <a:gd name="connsiteY4" fmla="*/ 270236 h 946351"/>
              <a:gd name="connsiteX5" fmla="*/ 901902 w 913478"/>
              <a:gd name="connsiteY5" fmla="*/ 332919 h 946351"/>
              <a:gd name="connsiteX6" fmla="*/ 836728 w 913478"/>
              <a:gd name="connsiteY6" fmla="*/ 503377 h 946351"/>
              <a:gd name="connsiteX7" fmla="*/ 0 w 913478"/>
              <a:gd name="connsiteY7" fmla="*/ 946351 h 946351"/>
              <a:gd name="connsiteX0" fmla="*/ 89027 w 913478"/>
              <a:gd name="connsiteY0" fmla="*/ 748129 h 946351"/>
              <a:gd name="connsiteX1" fmla="*/ 346783 w 913478"/>
              <a:gd name="connsiteY1" fmla="*/ 607697 h 946351"/>
              <a:gd name="connsiteX2" fmla="*/ 655293 w 913478"/>
              <a:gd name="connsiteY2" fmla="*/ 120518 h 946351"/>
              <a:gd name="connsiteX3" fmla="*/ 880772 w 913478"/>
              <a:gd name="connsiteY3" fmla="*/ 30521 h 946351"/>
              <a:gd name="connsiteX4" fmla="*/ 824020 w 913478"/>
              <a:gd name="connsiteY4" fmla="*/ 270236 h 946351"/>
              <a:gd name="connsiteX5" fmla="*/ 901227 w 913478"/>
              <a:gd name="connsiteY5" fmla="*/ 336587 h 946351"/>
              <a:gd name="connsiteX6" fmla="*/ 836728 w 913478"/>
              <a:gd name="connsiteY6" fmla="*/ 503377 h 946351"/>
              <a:gd name="connsiteX7" fmla="*/ 0 w 913478"/>
              <a:gd name="connsiteY7" fmla="*/ 946351 h 946351"/>
              <a:gd name="connsiteX0" fmla="*/ 89027 w 913478"/>
              <a:gd name="connsiteY0" fmla="*/ 748129 h 946351"/>
              <a:gd name="connsiteX1" fmla="*/ 346783 w 913478"/>
              <a:gd name="connsiteY1" fmla="*/ 607697 h 946351"/>
              <a:gd name="connsiteX2" fmla="*/ 655293 w 913478"/>
              <a:gd name="connsiteY2" fmla="*/ 120518 h 946351"/>
              <a:gd name="connsiteX3" fmla="*/ 880772 w 913478"/>
              <a:gd name="connsiteY3" fmla="*/ 30521 h 946351"/>
              <a:gd name="connsiteX4" fmla="*/ 824020 w 913478"/>
              <a:gd name="connsiteY4" fmla="*/ 270236 h 946351"/>
              <a:gd name="connsiteX5" fmla="*/ 901227 w 913478"/>
              <a:gd name="connsiteY5" fmla="*/ 336587 h 946351"/>
              <a:gd name="connsiteX6" fmla="*/ 836728 w 913478"/>
              <a:gd name="connsiteY6" fmla="*/ 503377 h 946351"/>
              <a:gd name="connsiteX7" fmla="*/ 0 w 913478"/>
              <a:gd name="connsiteY7" fmla="*/ 946351 h 946351"/>
              <a:gd name="connsiteX0" fmla="*/ 89027 w 927074"/>
              <a:gd name="connsiteY0" fmla="*/ 748129 h 946351"/>
              <a:gd name="connsiteX1" fmla="*/ 346783 w 927074"/>
              <a:gd name="connsiteY1" fmla="*/ 607697 h 946351"/>
              <a:gd name="connsiteX2" fmla="*/ 655293 w 927074"/>
              <a:gd name="connsiteY2" fmla="*/ 120518 h 946351"/>
              <a:gd name="connsiteX3" fmla="*/ 880772 w 927074"/>
              <a:gd name="connsiteY3" fmla="*/ 30521 h 946351"/>
              <a:gd name="connsiteX4" fmla="*/ 824020 w 927074"/>
              <a:gd name="connsiteY4" fmla="*/ 270236 h 946351"/>
              <a:gd name="connsiteX5" fmla="*/ 919033 w 927074"/>
              <a:gd name="connsiteY5" fmla="*/ 335235 h 946351"/>
              <a:gd name="connsiteX6" fmla="*/ 836728 w 927074"/>
              <a:gd name="connsiteY6" fmla="*/ 503377 h 946351"/>
              <a:gd name="connsiteX7" fmla="*/ 0 w 927074"/>
              <a:gd name="connsiteY7" fmla="*/ 946351 h 946351"/>
              <a:gd name="connsiteX0" fmla="*/ 89027 w 954627"/>
              <a:gd name="connsiteY0" fmla="*/ 748129 h 946351"/>
              <a:gd name="connsiteX1" fmla="*/ 346783 w 954627"/>
              <a:gd name="connsiteY1" fmla="*/ 607697 h 946351"/>
              <a:gd name="connsiteX2" fmla="*/ 655293 w 954627"/>
              <a:gd name="connsiteY2" fmla="*/ 120518 h 946351"/>
              <a:gd name="connsiteX3" fmla="*/ 880772 w 954627"/>
              <a:gd name="connsiteY3" fmla="*/ 30521 h 946351"/>
              <a:gd name="connsiteX4" fmla="*/ 824020 w 954627"/>
              <a:gd name="connsiteY4" fmla="*/ 270236 h 946351"/>
              <a:gd name="connsiteX5" fmla="*/ 919033 w 954627"/>
              <a:gd name="connsiteY5" fmla="*/ 335235 h 946351"/>
              <a:gd name="connsiteX6" fmla="*/ 836728 w 954627"/>
              <a:gd name="connsiteY6" fmla="*/ 503377 h 946351"/>
              <a:gd name="connsiteX7" fmla="*/ 0 w 954627"/>
              <a:gd name="connsiteY7" fmla="*/ 946351 h 946351"/>
              <a:gd name="connsiteX0" fmla="*/ 1 w 865601"/>
              <a:gd name="connsiteY0" fmla="*/ 748129 h 748130"/>
              <a:gd name="connsiteX1" fmla="*/ 257757 w 865601"/>
              <a:gd name="connsiteY1" fmla="*/ 607697 h 748130"/>
              <a:gd name="connsiteX2" fmla="*/ 566267 w 865601"/>
              <a:gd name="connsiteY2" fmla="*/ 120518 h 748130"/>
              <a:gd name="connsiteX3" fmla="*/ 791746 w 865601"/>
              <a:gd name="connsiteY3" fmla="*/ 30521 h 748130"/>
              <a:gd name="connsiteX4" fmla="*/ 734994 w 865601"/>
              <a:gd name="connsiteY4" fmla="*/ 270236 h 748130"/>
              <a:gd name="connsiteX5" fmla="*/ 830007 w 865601"/>
              <a:gd name="connsiteY5" fmla="*/ 335235 h 748130"/>
              <a:gd name="connsiteX6" fmla="*/ 747702 w 865601"/>
              <a:gd name="connsiteY6" fmla="*/ 503377 h 748130"/>
              <a:gd name="connsiteX7" fmla="*/ 546926 w 865601"/>
              <a:gd name="connsiteY7" fmla="*/ 650564 h 748130"/>
              <a:gd name="connsiteX0" fmla="*/ 279190 w 623073"/>
              <a:gd name="connsiteY0" fmla="*/ 608025 h 653466"/>
              <a:gd name="connsiteX1" fmla="*/ 15229 w 623073"/>
              <a:gd name="connsiteY1" fmla="*/ 607697 h 653466"/>
              <a:gd name="connsiteX2" fmla="*/ 323739 w 623073"/>
              <a:gd name="connsiteY2" fmla="*/ 120518 h 653466"/>
              <a:gd name="connsiteX3" fmla="*/ 549218 w 623073"/>
              <a:gd name="connsiteY3" fmla="*/ 30521 h 653466"/>
              <a:gd name="connsiteX4" fmla="*/ 492466 w 623073"/>
              <a:gd name="connsiteY4" fmla="*/ 270236 h 653466"/>
              <a:gd name="connsiteX5" fmla="*/ 587479 w 623073"/>
              <a:gd name="connsiteY5" fmla="*/ 335235 h 653466"/>
              <a:gd name="connsiteX6" fmla="*/ 505174 w 623073"/>
              <a:gd name="connsiteY6" fmla="*/ 503377 h 653466"/>
              <a:gd name="connsiteX7" fmla="*/ 304398 w 623073"/>
              <a:gd name="connsiteY7" fmla="*/ 650564 h 653466"/>
              <a:gd name="connsiteX0" fmla="*/ 0 w 343883"/>
              <a:gd name="connsiteY0" fmla="*/ 608033 h 650572"/>
              <a:gd name="connsiteX1" fmla="*/ 44549 w 343883"/>
              <a:gd name="connsiteY1" fmla="*/ 120526 h 650572"/>
              <a:gd name="connsiteX2" fmla="*/ 270028 w 343883"/>
              <a:gd name="connsiteY2" fmla="*/ 30529 h 650572"/>
              <a:gd name="connsiteX3" fmla="*/ 213276 w 343883"/>
              <a:gd name="connsiteY3" fmla="*/ 270244 h 650572"/>
              <a:gd name="connsiteX4" fmla="*/ 308289 w 343883"/>
              <a:gd name="connsiteY4" fmla="*/ 335243 h 650572"/>
              <a:gd name="connsiteX5" fmla="*/ 225984 w 343883"/>
              <a:gd name="connsiteY5" fmla="*/ 503385 h 650572"/>
              <a:gd name="connsiteX6" fmla="*/ 25208 w 343883"/>
              <a:gd name="connsiteY6" fmla="*/ 650572 h 650572"/>
              <a:gd name="connsiteX0" fmla="*/ 46450 w 390333"/>
              <a:gd name="connsiteY0" fmla="*/ 608035 h 650574"/>
              <a:gd name="connsiteX1" fmla="*/ 90999 w 390333"/>
              <a:gd name="connsiteY1" fmla="*/ 120528 h 650574"/>
              <a:gd name="connsiteX2" fmla="*/ 316478 w 390333"/>
              <a:gd name="connsiteY2" fmla="*/ 30531 h 650574"/>
              <a:gd name="connsiteX3" fmla="*/ 259726 w 390333"/>
              <a:gd name="connsiteY3" fmla="*/ 270246 h 650574"/>
              <a:gd name="connsiteX4" fmla="*/ 354739 w 390333"/>
              <a:gd name="connsiteY4" fmla="*/ 335245 h 650574"/>
              <a:gd name="connsiteX5" fmla="*/ 272434 w 390333"/>
              <a:gd name="connsiteY5" fmla="*/ 503387 h 650574"/>
              <a:gd name="connsiteX6" fmla="*/ 71658 w 390333"/>
              <a:gd name="connsiteY6" fmla="*/ 650574 h 650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0333" h="650574">
                <a:moveTo>
                  <a:pt x="46450" y="608035"/>
                </a:moveTo>
                <a:cubicBezTo>
                  <a:pt x="-61235" y="533914"/>
                  <a:pt x="45994" y="216779"/>
                  <a:pt x="90999" y="120528"/>
                </a:cubicBezTo>
                <a:cubicBezTo>
                  <a:pt x="136004" y="24277"/>
                  <a:pt x="258043" y="-41513"/>
                  <a:pt x="316478" y="30531"/>
                </a:cubicBezTo>
                <a:cubicBezTo>
                  <a:pt x="370881" y="55678"/>
                  <a:pt x="360986" y="169333"/>
                  <a:pt x="259726" y="270246"/>
                </a:cubicBezTo>
                <a:cubicBezTo>
                  <a:pt x="179010" y="361879"/>
                  <a:pt x="492816" y="111880"/>
                  <a:pt x="354739" y="335245"/>
                </a:cubicBezTo>
                <a:cubicBezTo>
                  <a:pt x="318507" y="381768"/>
                  <a:pt x="291743" y="455215"/>
                  <a:pt x="272434" y="503387"/>
                </a:cubicBezTo>
                <a:cubicBezTo>
                  <a:pt x="122192" y="607203"/>
                  <a:pt x="172762" y="584412"/>
                  <a:pt x="71658" y="650574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9D506E4D-8142-4EE5-81B3-A9FF539C5475}"/>
              </a:ext>
            </a:extLst>
          </p:cNvPr>
          <p:cNvSpPr/>
          <p:nvPr/>
        </p:nvSpPr>
        <p:spPr>
          <a:xfrm rot="3064895" flipV="1">
            <a:off x="2595593" y="3613020"/>
            <a:ext cx="986373" cy="893491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34727" h="1043875">
                <a:moveTo>
                  <a:pt x="4580" y="1003498"/>
                </a:moveTo>
                <a:cubicBezTo>
                  <a:pt x="-26068" y="934823"/>
                  <a:pt x="104672" y="693687"/>
                  <a:pt x="171710" y="624450"/>
                </a:cubicBezTo>
                <a:cubicBezTo>
                  <a:pt x="302623" y="447675"/>
                  <a:pt x="409461" y="281918"/>
                  <a:pt x="519964" y="186078"/>
                </a:cubicBezTo>
                <a:cubicBezTo>
                  <a:pt x="630467" y="90238"/>
                  <a:pt x="756362" y="-86236"/>
                  <a:pt x="834727" y="49410"/>
                </a:cubicBezTo>
                <a:lnTo>
                  <a:pt x="728420" y="172617"/>
                </a:lnTo>
                <a:cubicBezTo>
                  <a:pt x="685110" y="213753"/>
                  <a:pt x="679343" y="173334"/>
                  <a:pt x="604055" y="239851"/>
                </a:cubicBezTo>
                <a:cubicBezTo>
                  <a:pt x="570855" y="280905"/>
                  <a:pt x="577208" y="270234"/>
                  <a:pt x="487502" y="365324"/>
                </a:cubicBezTo>
                <a:cubicBezTo>
                  <a:pt x="409444" y="448067"/>
                  <a:pt x="136583" y="834437"/>
                  <a:pt x="123741" y="937868"/>
                </a:cubicBezTo>
                <a:lnTo>
                  <a:pt x="33386" y="104387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C05633ED-C0C7-4E15-BFC8-19DD0A5342DF}"/>
              </a:ext>
            </a:extLst>
          </p:cNvPr>
          <p:cNvSpPr/>
          <p:nvPr/>
        </p:nvSpPr>
        <p:spPr>
          <a:xfrm rot="18535105" flipH="1" flipV="1">
            <a:off x="2940421" y="4384361"/>
            <a:ext cx="422256" cy="250168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7338" h="292275">
                <a:moveTo>
                  <a:pt x="44387" y="166843"/>
                </a:moveTo>
                <a:cubicBezTo>
                  <a:pt x="154890" y="71003"/>
                  <a:pt x="278973" y="-81997"/>
                  <a:pt x="357338" y="53649"/>
                </a:cubicBezTo>
                <a:lnTo>
                  <a:pt x="251031" y="176856"/>
                </a:lnTo>
                <a:cubicBezTo>
                  <a:pt x="207721" y="217992"/>
                  <a:pt x="201954" y="177573"/>
                  <a:pt x="126666" y="244090"/>
                </a:cubicBezTo>
                <a:cubicBezTo>
                  <a:pt x="93466" y="285144"/>
                  <a:pt x="9666" y="334928"/>
                  <a:pt x="0" y="228273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66ED05B7-B3EB-4C59-B57D-9245143F37B6}"/>
              </a:ext>
            </a:extLst>
          </p:cNvPr>
          <p:cNvSpPr/>
          <p:nvPr/>
        </p:nvSpPr>
        <p:spPr>
          <a:xfrm rot="3064895" flipV="1">
            <a:off x="2965396" y="3732450"/>
            <a:ext cx="825531" cy="70778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90359 w 801341"/>
              <a:gd name="connsiteY0" fmla="*/ 808685 h 1043875"/>
              <a:gd name="connsiteX1" fmla="*/ 138324 w 801341"/>
              <a:gd name="connsiteY1" fmla="*/ 624450 h 1043875"/>
              <a:gd name="connsiteX2" fmla="*/ 486578 w 801341"/>
              <a:gd name="connsiteY2" fmla="*/ 186078 h 1043875"/>
              <a:gd name="connsiteX3" fmla="*/ 801341 w 801341"/>
              <a:gd name="connsiteY3" fmla="*/ 49410 h 1043875"/>
              <a:gd name="connsiteX4" fmla="*/ 695034 w 801341"/>
              <a:gd name="connsiteY4" fmla="*/ 172617 h 1043875"/>
              <a:gd name="connsiteX5" fmla="*/ 570669 w 801341"/>
              <a:gd name="connsiteY5" fmla="*/ 239851 h 1043875"/>
              <a:gd name="connsiteX6" fmla="*/ 454116 w 801341"/>
              <a:gd name="connsiteY6" fmla="*/ 365324 h 1043875"/>
              <a:gd name="connsiteX7" fmla="*/ 90355 w 801341"/>
              <a:gd name="connsiteY7" fmla="*/ 937868 h 1043875"/>
              <a:gd name="connsiteX8" fmla="*/ 0 w 801341"/>
              <a:gd name="connsiteY8" fmla="*/ 1043875 h 104387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570669 w 801341"/>
              <a:gd name="connsiteY5" fmla="*/ 239021 h 1043045"/>
              <a:gd name="connsiteX6" fmla="*/ 454116 w 801341"/>
              <a:gd name="connsiteY6" fmla="*/ 364494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570669 w 801341"/>
              <a:gd name="connsiteY5" fmla="*/ 239021 h 1043045"/>
              <a:gd name="connsiteX6" fmla="*/ 412376 w 801341"/>
              <a:gd name="connsiteY6" fmla="*/ 496838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604752 w 801341"/>
              <a:gd name="connsiteY5" fmla="*/ 267774 h 1043045"/>
              <a:gd name="connsiteX6" fmla="*/ 412376 w 801341"/>
              <a:gd name="connsiteY6" fmla="*/ 496838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770068"/>
              <a:gd name="connsiteY0" fmla="*/ 810687 h 1045877"/>
              <a:gd name="connsiteX1" fmla="*/ 142831 w 770068"/>
              <a:gd name="connsiteY1" fmla="*/ 592823 h 1045877"/>
              <a:gd name="connsiteX2" fmla="*/ 486578 w 770068"/>
              <a:gd name="connsiteY2" fmla="*/ 188080 h 1045877"/>
              <a:gd name="connsiteX3" fmla="*/ 770068 w 770068"/>
              <a:gd name="connsiteY3" fmla="*/ 48130 h 1045877"/>
              <a:gd name="connsiteX4" fmla="*/ 695034 w 770068"/>
              <a:gd name="connsiteY4" fmla="*/ 174619 h 1045877"/>
              <a:gd name="connsiteX5" fmla="*/ 604752 w 770068"/>
              <a:gd name="connsiteY5" fmla="*/ 270606 h 1045877"/>
              <a:gd name="connsiteX6" fmla="*/ 412376 w 770068"/>
              <a:gd name="connsiteY6" fmla="*/ 499670 h 1045877"/>
              <a:gd name="connsiteX7" fmla="*/ 90355 w 770068"/>
              <a:gd name="connsiteY7" fmla="*/ 939870 h 1045877"/>
              <a:gd name="connsiteX8" fmla="*/ 0 w 770068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604752 w 774041"/>
              <a:gd name="connsiteY5" fmla="*/ 270606 h 1045877"/>
              <a:gd name="connsiteX6" fmla="*/ 412376 w 774041"/>
              <a:gd name="connsiteY6" fmla="*/ 499670 h 1045877"/>
              <a:gd name="connsiteX7" fmla="*/ 90355 w 774041"/>
              <a:gd name="connsiteY7" fmla="*/ 939870 h 1045877"/>
              <a:gd name="connsiteX8" fmla="*/ 0 w 774041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552893 w 774041"/>
              <a:gd name="connsiteY5" fmla="*/ 323648 h 1045877"/>
              <a:gd name="connsiteX6" fmla="*/ 412376 w 774041"/>
              <a:gd name="connsiteY6" fmla="*/ 499670 h 1045877"/>
              <a:gd name="connsiteX7" fmla="*/ 90355 w 774041"/>
              <a:gd name="connsiteY7" fmla="*/ 939870 h 1045877"/>
              <a:gd name="connsiteX8" fmla="*/ 0 w 774041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552893 w 774041"/>
              <a:gd name="connsiteY5" fmla="*/ 323648 h 1045877"/>
              <a:gd name="connsiteX6" fmla="*/ 412376 w 774041"/>
              <a:gd name="connsiteY6" fmla="*/ 499670 h 1045877"/>
              <a:gd name="connsiteX7" fmla="*/ 272112 w 774041"/>
              <a:gd name="connsiteY7" fmla="*/ 701509 h 1045877"/>
              <a:gd name="connsiteX8" fmla="*/ 0 w 774041"/>
              <a:gd name="connsiteY8" fmla="*/ 1045877 h 1045877"/>
              <a:gd name="connsiteX0" fmla="*/ 14930 w 698612"/>
              <a:gd name="connsiteY0" fmla="*/ 810687 h 821542"/>
              <a:gd name="connsiteX1" fmla="*/ 67402 w 698612"/>
              <a:gd name="connsiteY1" fmla="*/ 592823 h 821542"/>
              <a:gd name="connsiteX2" fmla="*/ 411149 w 698612"/>
              <a:gd name="connsiteY2" fmla="*/ 188080 h 821542"/>
              <a:gd name="connsiteX3" fmla="*/ 694639 w 698612"/>
              <a:gd name="connsiteY3" fmla="*/ 48130 h 821542"/>
              <a:gd name="connsiteX4" fmla="*/ 619605 w 698612"/>
              <a:gd name="connsiteY4" fmla="*/ 174619 h 821542"/>
              <a:gd name="connsiteX5" fmla="*/ 477464 w 698612"/>
              <a:gd name="connsiteY5" fmla="*/ 323648 h 821542"/>
              <a:gd name="connsiteX6" fmla="*/ 336947 w 698612"/>
              <a:gd name="connsiteY6" fmla="*/ 499670 h 821542"/>
              <a:gd name="connsiteX7" fmla="*/ 196683 w 698612"/>
              <a:gd name="connsiteY7" fmla="*/ 701509 h 821542"/>
              <a:gd name="connsiteX8" fmla="*/ 40282 w 698612"/>
              <a:gd name="connsiteY8" fmla="*/ 821542 h 821542"/>
              <a:gd name="connsiteX0" fmla="*/ 14930 w 698612"/>
              <a:gd name="connsiteY0" fmla="*/ 810687 h 827005"/>
              <a:gd name="connsiteX1" fmla="*/ 67402 w 698612"/>
              <a:gd name="connsiteY1" fmla="*/ 592823 h 827005"/>
              <a:gd name="connsiteX2" fmla="*/ 411149 w 698612"/>
              <a:gd name="connsiteY2" fmla="*/ 188080 h 827005"/>
              <a:gd name="connsiteX3" fmla="*/ 694639 w 698612"/>
              <a:gd name="connsiteY3" fmla="*/ 48130 h 827005"/>
              <a:gd name="connsiteX4" fmla="*/ 619605 w 698612"/>
              <a:gd name="connsiteY4" fmla="*/ 174619 h 827005"/>
              <a:gd name="connsiteX5" fmla="*/ 477464 w 698612"/>
              <a:gd name="connsiteY5" fmla="*/ 323648 h 827005"/>
              <a:gd name="connsiteX6" fmla="*/ 336947 w 698612"/>
              <a:gd name="connsiteY6" fmla="*/ 499670 h 827005"/>
              <a:gd name="connsiteX7" fmla="*/ 196683 w 698612"/>
              <a:gd name="connsiteY7" fmla="*/ 701509 h 827005"/>
              <a:gd name="connsiteX8" fmla="*/ 40282 w 698612"/>
              <a:gd name="connsiteY8" fmla="*/ 821542 h 827005"/>
              <a:gd name="connsiteX0" fmla="*/ 14930 w 698612"/>
              <a:gd name="connsiteY0" fmla="*/ 810687 h 826390"/>
              <a:gd name="connsiteX1" fmla="*/ 67402 w 698612"/>
              <a:gd name="connsiteY1" fmla="*/ 592823 h 826390"/>
              <a:gd name="connsiteX2" fmla="*/ 411149 w 698612"/>
              <a:gd name="connsiteY2" fmla="*/ 188080 h 826390"/>
              <a:gd name="connsiteX3" fmla="*/ 694639 w 698612"/>
              <a:gd name="connsiteY3" fmla="*/ 48130 h 826390"/>
              <a:gd name="connsiteX4" fmla="*/ 619605 w 698612"/>
              <a:gd name="connsiteY4" fmla="*/ 174619 h 826390"/>
              <a:gd name="connsiteX5" fmla="*/ 477464 w 698612"/>
              <a:gd name="connsiteY5" fmla="*/ 323648 h 826390"/>
              <a:gd name="connsiteX6" fmla="*/ 336947 w 698612"/>
              <a:gd name="connsiteY6" fmla="*/ 499670 h 826390"/>
              <a:gd name="connsiteX7" fmla="*/ 177953 w 698612"/>
              <a:gd name="connsiteY7" fmla="*/ 684247 h 826390"/>
              <a:gd name="connsiteX8" fmla="*/ 40282 w 698612"/>
              <a:gd name="connsiteY8" fmla="*/ 821542 h 826390"/>
              <a:gd name="connsiteX0" fmla="*/ 14930 w 698612"/>
              <a:gd name="connsiteY0" fmla="*/ 810687 h 826909"/>
              <a:gd name="connsiteX1" fmla="*/ 67402 w 698612"/>
              <a:gd name="connsiteY1" fmla="*/ 592823 h 826909"/>
              <a:gd name="connsiteX2" fmla="*/ 411149 w 698612"/>
              <a:gd name="connsiteY2" fmla="*/ 188080 h 826909"/>
              <a:gd name="connsiteX3" fmla="*/ 694639 w 698612"/>
              <a:gd name="connsiteY3" fmla="*/ 48130 h 826909"/>
              <a:gd name="connsiteX4" fmla="*/ 619605 w 698612"/>
              <a:gd name="connsiteY4" fmla="*/ 174619 h 826909"/>
              <a:gd name="connsiteX5" fmla="*/ 477464 w 698612"/>
              <a:gd name="connsiteY5" fmla="*/ 323648 h 826909"/>
              <a:gd name="connsiteX6" fmla="*/ 336947 w 698612"/>
              <a:gd name="connsiteY6" fmla="*/ 499670 h 826909"/>
              <a:gd name="connsiteX7" fmla="*/ 177953 w 698612"/>
              <a:gd name="connsiteY7" fmla="*/ 684247 h 826909"/>
              <a:gd name="connsiteX8" fmla="*/ 40282 w 698612"/>
              <a:gd name="connsiteY8" fmla="*/ 821542 h 826909"/>
              <a:gd name="connsiteX0" fmla="*/ 14930 w 698612"/>
              <a:gd name="connsiteY0" fmla="*/ 810687 h 826909"/>
              <a:gd name="connsiteX1" fmla="*/ 67402 w 698612"/>
              <a:gd name="connsiteY1" fmla="*/ 592823 h 826909"/>
              <a:gd name="connsiteX2" fmla="*/ 411149 w 698612"/>
              <a:gd name="connsiteY2" fmla="*/ 188080 h 826909"/>
              <a:gd name="connsiteX3" fmla="*/ 694639 w 698612"/>
              <a:gd name="connsiteY3" fmla="*/ 48130 h 826909"/>
              <a:gd name="connsiteX4" fmla="*/ 619605 w 698612"/>
              <a:gd name="connsiteY4" fmla="*/ 174619 h 826909"/>
              <a:gd name="connsiteX5" fmla="*/ 477464 w 698612"/>
              <a:gd name="connsiteY5" fmla="*/ 323648 h 826909"/>
              <a:gd name="connsiteX6" fmla="*/ 336947 w 698612"/>
              <a:gd name="connsiteY6" fmla="*/ 499670 h 826909"/>
              <a:gd name="connsiteX7" fmla="*/ 177953 w 698612"/>
              <a:gd name="connsiteY7" fmla="*/ 684247 h 826909"/>
              <a:gd name="connsiteX8" fmla="*/ 40282 w 698612"/>
              <a:gd name="connsiteY8" fmla="*/ 821542 h 826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98612" h="826909">
                <a:moveTo>
                  <a:pt x="14930" y="810687"/>
                </a:moveTo>
                <a:cubicBezTo>
                  <a:pt x="-15718" y="742012"/>
                  <a:pt x="364" y="662060"/>
                  <a:pt x="67402" y="592823"/>
                </a:cubicBezTo>
                <a:cubicBezTo>
                  <a:pt x="198315" y="416048"/>
                  <a:pt x="306610" y="278862"/>
                  <a:pt x="411149" y="188080"/>
                </a:cubicBezTo>
                <a:cubicBezTo>
                  <a:pt x="515689" y="97298"/>
                  <a:pt x="616274" y="-87516"/>
                  <a:pt x="694639" y="48130"/>
                </a:cubicBezTo>
                <a:cubicBezTo>
                  <a:pt x="716130" y="131424"/>
                  <a:pt x="644616" y="132456"/>
                  <a:pt x="619605" y="174619"/>
                </a:cubicBezTo>
                <a:cubicBezTo>
                  <a:pt x="576295" y="215755"/>
                  <a:pt x="552752" y="257131"/>
                  <a:pt x="477464" y="323648"/>
                </a:cubicBezTo>
                <a:cubicBezTo>
                  <a:pt x="444264" y="364702"/>
                  <a:pt x="386865" y="439570"/>
                  <a:pt x="336947" y="499670"/>
                </a:cubicBezTo>
                <a:cubicBezTo>
                  <a:pt x="287029" y="559770"/>
                  <a:pt x="225930" y="546418"/>
                  <a:pt x="177953" y="684247"/>
                </a:cubicBezTo>
                <a:cubicBezTo>
                  <a:pt x="150418" y="739747"/>
                  <a:pt x="137549" y="852795"/>
                  <a:pt x="40282" y="821542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C00BCBDD-D8C4-416A-9729-D2A1FBBF6D34}"/>
              </a:ext>
            </a:extLst>
          </p:cNvPr>
          <p:cNvSpPr/>
          <p:nvPr/>
        </p:nvSpPr>
        <p:spPr>
          <a:xfrm rot="18535105" flipH="1" flipV="1">
            <a:off x="3563793" y="3757507"/>
            <a:ext cx="343787" cy="23952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3851" h="492686">
                <a:moveTo>
                  <a:pt x="16445" y="448246"/>
                </a:moveTo>
                <a:cubicBezTo>
                  <a:pt x="42590" y="412478"/>
                  <a:pt x="-56106" y="262300"/>
                  <a:pt x="51456" y="138355"/>
                </a:cubicBezTo>
                <a:cubicBezTo>
                  <a:pt x="200492" y="-13333"/>
                  <a:pt x="363955" y="13905"/>
                  <a:pt x="464569" y="2332"/>
                </a:cubicBezTo>
                <a:cubicBezTo>
                  <a:pt x="565183" y="-9241"/>
                  <a:pt x="584179" y="23754"/>
                  <a:pt x="655139" y="68918"/>
                </a:cubicBezTo>
                <a:cubicBezTo>
                  <a:pt x="673786" y="144649"/>
                  <a:pt x="661085" y="175783"/>
                  <a:pt x="630463" y="196638"/>
                </a:cubicBezTo>
                <a:cubicBezTo>
                  <a:pt x="594041" y="227319"/>
                  <a:pt x="534447" y="245242"/>
                  <a:pt x="490505" y="243751"/>
                </a:cubicBezTo>
                <a:cubicBezTo>
                  <a:pt x="450199" y="242190"/>
                  <a:pt x="388323" y="208750"/>
                  <a:pt x="330822" y="242644"/>
                </a:cubicBezTo>
                <a:cubicBezTo>
                  <a:pt x="273321" y="276538"/>
                  <a:pt x="308082" y="253218"/>
                  <a:pt x="255160" y="300041"/>
                </a:cubicBezTo>
                <a:lnTo>
                  <a:pt x="37775" y="49268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ED82E6AB-5D95-4660-AC4A-06B6A7DE680F}"/>
              </a:ext>
            </a:extLst>
          </p:cNvPr>
          <p:cNvSpPr/>
          <p:nvPr/>
        </p:nvSpPr>
        <p:spPr>
          <a:xfrm rot="3064895" flipV="1">
            <a:off x="3418659" y="3798160"/>
            <a:ext cx="599259" cy="54821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847328 h 891768"/>
              <a:gd name="connsiteX1" fmla="*/ 51456 w 663849"/>
              <a:gd name="connsiteY1" fmla="*/ 537437 h 891768"/>
              <a:gd name="connsiteX2" fmla="*/ 327726 w 663849"/>
              <a:gd name="connsiteY2" fmla="*/ 226 h 891768"/>
              <a:gd name="connsiteX3" fmla="*/ 655139 w 663849"/>
              <a:gd name="connsiteY3" fmla="*/ 468000 h 891768"/>
              <a:gd name="connsiteX4" fmla="*/ 630463 w 663849"/>
              <a:gd name="connsiteY4" fmla="*/ 595720 h 891768"/>
              <a:gd name="connsiteX5" fmla="*/ 490505 w 663849"/>
              <a:gd name="connsiteY5" fmla="*/ 642833 h 891768"/>
              <a:gd name="connsiteX6" fmla="*/ 330822 w 663849"/>
              <a:gd name="connsiteY6" fmla="*/ 641726 h 891768"/>
              <a:gd name="connsiteX7" fmla="*/ 255160 w 663849"/>
              <a:gd name="connsiteY7" fmla="*/ 699123 h 891768"/>
              <a:gd name="connsiteX8" fmla="*/ 37775 w 663849"/>
              <a:gd name="connsiteY8" fmla="*/ 891768 h 891768"/>
              <a:gd name="connsiteX0" fmla="*/ 16445 w 663851"/>
              <a:gd name="connsiteY0" fmla="*/ 847328 h 891768"/>
              <a:gd name="connsiteX1" fmla="*/ 51456 w 663851"/>
              <a:gd name="connsiteY1" fmla="*/ 537437 h 891768"/>
              <a:gd name="connsiteX2" fmla="*/ 327726 w 663851"/>
              <a:gd name="connsiteY2" fmla="*/ 226 h 891768"/>
              <a:gd name="connsiteX3" fmla="*/ 655139 w 663851"/>
              <a:gd name="connsiteY3" fmla="*/ 468000 h 891768"/>
              <a:gd name="connsiteX4" fmla="*/ 630463 w 663851"/>
              <a:gd name="connsiteY4" fmla="*/ 595720 h 891768"/>
              <a:gd name="connsiteX5" fmla="*/ 490505 w 663851"/>
              <a:gd name="connsiteY5" fmla="*/ 642833 h 891768"/>
              <a:gd name="connsiteX6" fmla="*/ 330822 w 663851"/>
              <a:gd name="connsiteY6" fmla="*/ 641726 h 891768"/>
              <a:gd name="connsiteX7" fmla="*/ 255160 w 663851"/>
              <a:gd name="connsiteY7" fmla="*/ 699123 h 891768"/>
              <a:gd name="connsiteX8" fmla="*/ 37775 w 663851"/>
              <a:gd name="connsiteY8" fmla="*/ 891768 h 891768"/>
              <a:gd name="connsiteX0" fmla="*/ 36784 w 684188"/>
              <a:gd name="connsiteY0" fmla="*/ 847104 h 891544"/>
              <a:gd name="connsiteX1" fmla="*/ 44097 w 684188"/>
              <a:gd name="connsiteY1" fmla="*/ 469011 h 891544"/>
              <a:gd name="connsiteX2" fmla="*/ 348065 w 684188"/>
              <a:gd name="connsiteY2" fmla="*/ 2 h 891544"/>
              <a:gd name="connsiteX3" fmla="*/ 675478 w 684188"/>
              <a:gd name="connsiteY3" fmla="*/ 467776 h 891544"/>
              <a:gd name="connsiteX4" fmla="*/ 650802 w 684188"/>
              <a:gd name="connsiteY4" fmla="*/ 595496 h 891544"/>
              <a:gd name="connsiteX5" fmla="*/ 510844 w 684188"/>
              <a:gd name="connsiteY5" fmla="*/ 642609 h 891544"/>
              <a:gd name="connsiteX6" fmla="*/ 351161 w 684188"/>
              <a:gd name="connsiteY6" fmla="*/ 641502 h 891544"/>
              <a:gd name="connsiteX7" fmla="*/ 275499 w 684188"/>
              <a:gd name="connsiteY7" fmla="*/ 698899 h 891544"/>
              <a:gd name="connsiteX8" fmla="*/ 58114 w 684188"/>
              <a:gd name="connsiteY8" fmla="*/ 891544 h 891544"/>
              <a:gd name="connsiteX0" fmla="*/ 11229 w 658635"/>
              <a:gd name="connsiteY0" fmla="*/ 847104 h 891544"/>
              <a:gd name="connsiteX1" fmla="*/ 18542 w 658635"/>
              <a:gd name="connsiteY1" fmla="*/ 469011 h 891544"/>
              <a:gd name="connsiteX2" fmla="*/ 322510 w 658635"/>
              <a:gd name="connsiteY2" fmla="*/ 2 h 891544"/>
              <a:gd name="connsiteX3" fmla="*/ 649923 w 658635"/>
              <a:gd name="connsiteY3" fmla="*/ 467776 h 891544"/>
              <a:gd name="connsiteX4" fmla="*/ 625247 w 658635"/>
              <a:gd name="connsiteY4" fmla="*/ 595496 h 891544"/>
              <a:gd name="connsiteX5" fmla="*/ 485289 w 658635"/>
              <a:gd name="connsiteY5" fmla="*/ 642609 h 891544"/>
              <a:gd name="connsiteX6" fmla="*/ 325606 w 658635"/>
              <a:gd name="connsiteY6" fmla="*/ 641502 h 891544"/>
              <a:gd name="connsiteX7" fmla="*/ 249944 w 658635"/>
              <a:gd name="connsiteY7" fmla="*/ 698899 h 891544"/>
              <a:gd name="connsiteX8" fmla="*/ 32559 w 658635"/>
              <a:gd name="connsiteY8" fmla="*/ 891544 h 891544"/>
              <a:gd name="connsiteX0" fmla="*/ 11229 w 776832"/>
              <a:gd name="connsiteY0" fmla="*/ 862247 h 906687"/>
              <a:gd name="connsiteX1" fmla="*/ 18542 w 776832"/>
              <a:gd name="connsiteY1" fmla="*/ 484154 h 906687"/>
              <a:gd name="connsiteX2" fmla="*/ 322510 w 776832"/>
              <a:gd name="connsiteY2" fmla="*/ 15145 h 906687"/>
              <a:gd name="connsiteX3" fmla="*/ 775106 w 776832"/>
              <a:gd name="connsiteY3" fmla="*/ 130432 h 906687"/>
              <a:gd name="connsiteX4" fmla="*/ 625247 w 776832"/>
              <a:gd name="connsiteY4" fmla="*/ 610639 h 906687"/>
              <a:gd name="connsiteX5" fmla="*/ 485289 w 776832"/>
              <a:gd name="connsiteY5" fmla="*/ 657752 h 906687"/>
              <a:gd name="connsiteX6" fmla="*/ 325606 w 776832"/>
              <a:gd name="connsiteY6" fmla="*/ 656645 h 906687"/>
              <a:gd name="connsiteX7" fmla="*/ 249944 w 776832"/>
              <a:gd name="connsiteY7" fmla="*/ 714042 h 906687"/>
              <a:gd name="connsiteX8" fmla="*/ 32559 w 776832"/>
              <a:gd name="connsiteY8" fmla="*/ 906687 h 906687"/>
              <a:gd name="connsiteX0" fmla="*/ 11229 w 865629"/>
              <a:gd name="connsiteY0" fmla="*/ 926978 h 971418"/>
              <a:gd name="connsiteX1" fmla="*/ 18542 w 865629"/>
              <a:gd name="connsiteY1" fmla="*/ 548885 h 971418"/>
              <a:gd name="connsiteX2" fmla="*/ 322510 w 865629"/>
              <a:gd name="connsiteY2" fmla="*/ 79876 h 971418"/>
              <a:gd name="connsiteX3" fmla="*/ 775106 w 865629"/>
              <a:gd name="connsiteY3" fmla="*/ 195163 h 971418"/>
              <a:gd name="connsiteX4" fmla="*/ 859677 w 865629"/>
              <a:gd name="connsiteY4" fmla="*/ 1074 h 971418"/>
              <a:gd name="connsiteX5" fmla="*/ 485289 w 865629"/>
              <a:gd name="connsiteY5" fmla="*/ 722483 h 971418"/>
              <a:gd name="connsiteX6" fmla="*/ 325606 w 865629"/>
              <a:gd name="connsiteY6" fmla="*/ 721376 h 971418"/>
              <a:gd name="connsiteX7" fmla="*/ 249944 w 865629"/>
              <a:gd name="connsiteY7" fmla="*/ 778773 h 971418"/>
              <a:gd name="connsiteX8" fmla="*/ 32559 w 865629"/>
              <a:gd name="connsiteY8" fmla="*/ 971418 h 971418"/>
              <a:gd name="connsiteX0" fmla="*/ 11229 w 1108170"/>
              <a:gd name="connsiteY0" fmla="*/ 1098825 h 1143265"/>
              <a:gd name="connsiteX1" fmla="*/ 18542 w 1108170"/>
              <a:gd name="connsiteY1" fmla="*/ 720732 h 1143265"/>
              <a:gd name="connsiteX2" fmla="*/ 322510 w 1108170"/>
              <a:gd name="connsiteY2" fmla="*/ 251723 h 1143265"/>
              <a:gd name="connsiteX3" fmla="*/ 775106 w 1108170"/>
              <a:gd name="connsiteY3" fmla="*/ 367010 h 1143265"/>
              <a:gd name="connsiteX4" fmla="*/ 859677 w 1108170"/>
              <a:gd name="connsiteY4" fmla="*/ 172921 h 1143265"/>
              <a:gd name="connsiteX5" fmla="*/ 1100005 w 1108170"/>
              <a:gd name="connsiteY5" fmla="*/ 29707 h 1143265"/>
              <a:gd name="connsiteX6" fmla="*/ 485289 w 1108170"/>
              <a:gd name="connsiteY6" fmla="*/ 894330 h 1143265"/>
              <a:gd name="connsiteX7" fmla="*/ 325606 w 1108170"/>
              <a:gd name="connsiteY7" fmla="*/ 893223 h 1143265"/>
              <a:gd name="connsiteX8" fmla="*/ 249944 w 1108170"/>
              <a:gd name="connsiteY8" fmla="*/ 950620 h 1143265"/>
              <a:gd name="connsiteX9" fmla="*/ 32559 w 1108170"/>
              <a:gd name="connsiteY9" fmla="*/ 1143265 h 1143265"/>
              <a:gd name="connsiteX0" fmla="*/ 11229 w 1108380"/>
              <a:gd name="connsiteY0" fmla="*/ 1099123 h 1143563"/>
              <a:gd name="connsiteX1" fmla="*/ 18542 w 1108380"/>
              <a:gd name="connsiteY1" fmla="*/ 721030 h 1143563"/>
              <a:gd name="connsiteX2" fmla="*/ 322510 w 1108380"/>
              <a:gd name="connsiteY2" fmla="*/ 252021 h 1143563"/>
              <a:gd name="connsiteX3" fmla="*/ 775106 w 1108380"/>
              <a:gd name="connsiteY3" fmla="*/ 367308 h 1143563"/>
              <a:gd name="connsiteX4" fmla="*/ 868643 w 1108380"/>
              <a:gd name="connsiteY4" fmla="*/ 169606 h 1143563"/>
              <a:gd name="connsiteX5" fmla="*/ 1100005 w 1108380"/>
              <a:gd name="connsiteY5" fmla="*/ 30005 h 1143563"/>
              <a:gd name="connsiteX6" fmla="*/ 485289 w 1108380"/>
              <a:gd name="connsiteY6" fmla="*/ 894628 h 1143563"/>
              <a:gd name="connsiteX7" fmla="*/ 325606 w 1108380"/>
              <a:gd name="connsiteY7" fmla="*/ 893521 h 1143563"/>
              <a:gd name="connsiteX8" fmla="*/ 249944 w 1108380"/>
              <a:gd name="connsiteY8" fmla="*/ 950918 h 1143563"/>
              <a:gd name="connsiteX9" fmla="*/ 32559 w 1108380"/>
              <a:gd name="connsiteY9" fmla="*/ 1143563 h 1143563"/>
              <a:gd name="connsiteX0" fmla="*/ 11229 w 1111901"/>
              <a:gd name="connsiteY0" fmla="*/ 1105981 h 1150421"/>
              <a:gd name="connsiteX1" fmla="*/ 18542 w 1111901"/>
              <a:gd name="connsiteY1" fmla="*/ 727888 h 1150421"/>
              <a:gd name="connsiteX2" fmla="*/ 322510 w 1111901"/>
              <a:gd name="connsiteY2" fmla="*/ 258879 h 1150421"/>
              <a:gd name="connsiteX3" fmla="*/ 775106 w 1111901"/>
              <a:gd name="connsiteY3" fmla="*/ 374166 h 1150421"/>
              <a:gd name="connsiteX4" fmla="*/ 868643 w 1111901"/>
              <a:gd name="connsiteY4" fmla="*/ 176464 h 1150421"/>
              <a:gd name="connsiteX5" fmla="*/ 1100005 w 1111901"/>
              <a:gd name="connsiteY5" fmla="*/ 36863 h 1150421"/>
              <a:gd name="connsiteX6" fmla="*/ 485289 w 1111901"/>
              <a:gd name="connsiteY6" fmla="*/ 901486 h 1150421"/>
              <a:gd name="connsiteX7" fmla="*/ 325606 w 1111901"/>
              <a:gd name="connsiteY7" fmla="*/ 900379 h 1150421"/>
              <a:gd name="connsiteX8" fmla="*/ 249944 w 1111901"/>
              <a:gd name="connsiteY8" fmla="*/ 957776 h 1150421"/>
              <a:gd name="connsiteX9" fmla="*/ 32559 w 1111901"/>
              <a:gd name="connsiteY9" fmla="*/ 1150421 h 1150421"/>
              <a:gd name="connsiteX0" fmla="*/ 11229 w 1111901"/>
              <a:gd name="connsiteY0" fmla="*/ 1105981 h 1150421"/>
              <a:gd name="connsiteX1" fmla="*/ 18542 w 1111901"/>
              <a:gd name="connsiteY1" fmla="*/ 727888 h 1150421"/>
              <a:gd name="connsiteX2" fmla="*/ 322510 w 1111901"/>
              <a:gd name="connsiteY2" fmla="*/ 258879 h 1150421"/>
              <a:gd name="connsiteX3" fmla="*/ 775106 w 1111901"/>
              <a:gd name="connsiteY3" fmla="*/ 374166 h 1150421"/>
              <a:gd name="connsiteX4" fmla="*/ 868643 w 1111901"/>
              <a:gd name="connsiteY4" fmla="*/ 176464 h 1150421"/>
              <a:gd name="connsiteX5" fmla="*/ 1100005 w 1111901"/>
              <a:gd name="connsiteY5" fmla="*/ 36863 h 1150421"/>
              <a:gd name="connsiteX6" fmla="*/ 485289 w 1111901"/>
              <a:gd name="connsiteY6" fmla="*/ 901486 h 1150421"/>
              <a:gd name="connsiteX7" fmla="*/ 325606 w 1111901"/>
              <a:gd name="connsiteY7" fmla="*/ 900379 h 1150421"/>
              <a:gd name="connsiteX8" fmla="*/ 249944 w 1111901"/>
              <a:gd name="connsiteY8" fmla="*/ 957776 h 1150421"/>
              <a:gd name="connsiteX9" fmla="*/ 32559 w 1111901"/>
              <a:gd name="connsiteY9" fmla="*/ 1150421 h 1150421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75106 w 1109526"/>
              <a:gd name="connsiteY3" fmla="*/ 423910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75106 w 1109526"/>
              <a:gd name="connsiteY3" fmla="*/ 423910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44234 w 1109526"/>
              <a:gd name="connsiteY3" fmla="*/ 387854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09526"/>
              <a:gd name="connsiteY0" fmla="*/ 1155725 h 1200165"/>
              <a:gd name="connsiteX1" fmla="*/ 18542 w 1109526"/>
              <a:gd name="connsiteY1" fmla="*/ 777632 h 1200165"/>
              <a:gd name="connsiteX2" fmla="*/ 322510 w 1109526"/>
              <a:gd name="connsiteY2" fmla="*/ 308623 h 1200165"/>
              <a:gd name="connsiteX3" fmla="*/ 744234 w 1109526"/>
              <a:gd name="connsiteY3" fmla="*/ 387854 h 1200165"/>
              <a:gd name="connsiteX4" fmla="*/ 868643 w 1109526"/>
              <a:gd name="connsiteY4" fmla="*/ 226208 h 1200165"/>
              <a:gd name="connsiteX5" fmla="*/ 1100005 w 1109526"/>
              <a:gd name="connsiteY5" fmla="*/ 86607 h 1200165"/>
              <a:gd name="connsiteX6" fmla="*/ 485289 w 1109526"/>
              <a:gd name="connsiteY6" fmla="*/ 951230 h 1200165"/>
              <a:gd name="connsiteX7" fmla="*/ 325606 w 1109526"/>
              <a:gd name="connsiteY7" fmla="*/ 950123 h 1200165"/>
              <a:gd name="connsiteX8" fmla="*/ 249944 w 1109526"/>
              <a:gd name="connsiteY8" fmla="*/ 1007520 h 1200165"/>
              <a:gd name="connsiteX9" fmla="*/ 32559 w 1109526"/>
              <a:gd name="connsiteY9" fmla="*/ 1200165 h 1200165"/>
              <a:gd name="connsiteX0" fmla="*/ 11229 w 1115306"/>
              <a:gd name="connsiteY0" fmla="*/ 1118143 h 1162583"/>
              <a:gd name="connsiteX1" fmla="*/ 18542 w 1115306"/>
              <a:gd name="connsiteY1" fmla="*/ 740050 h 1162583"/>
              <a:gd name="connsiteX2" fmla="*/ 322510 w 1115306"/>
              <a:gd name="connsiteY2" fmla="*/ 271041 h 1162583"/>
              <a:gd name="connsiteX3" fmla="*/ 744234 w 1115306"/>
              <a:gd name="connsiteY3" fmla="*/ 350272 h 1162583"/>
              <a:gd name="connsiteX4" fmla="*/ 868643 w 1115306"/>
              <a:gd name="connsiteY4" fmla="*/ 188626 h 1162583"/>
              <a:gd name="connsiteX5" fmla="*/ 1100005 w 1115306"/>
              <a:gd name="connsiteY5" fmla="*/ 49025 h 1162583"/>
              <a:gd name="connsiteX6" fmla="*/ 485289 w 1115306"/>
              <a:gd name="connsiteY6" fmla="*/ 913648 h 1162583"/>
              <a:gd name="connsiteX7" fmla="*/ 325606 w 1115306"/>
              <a:gd name="connsiteY7" fmla="*/ 912541 h 1162583"/>
              <a:gd name="connsiteX8" fmla="*/ 249944 w 1115306"/>
              <a:gd name="connsiteY8" fmla="*/ 969938 h 1162583"/>
              <a:gd name="connsiteX9" fmla="*/ 32559 w 1115306"/>
              <a:gd name="connsiteY9" fmla="*/ 1162583 h 1162583"/>
              <a:gd name="connsiteX0" fmla="*/ 11229 w 1094076"/>
              <a:gd name="connsiteY0" fmla="*/ 1122152 h 1166592"/>
              <a:gd name="connsiteX1" fmla="*/ 18542 w 1094076"/>
              <a:gd name="connsiteY1" fmla="*/ 744059 h 1166592"/>
              <a:gd name="connsiteX2" fmla="*/ 322510 w 1094076"/>
              <a:gd name="connsiteY2" fmla="*/ 275050 h 1166592"/>
              <a:gd name="connsiteX3" fmla="*/ 744234 w 1094076"/>
              <a:gd name="connsiteY3" fmla="*/ 354281 h 1166592"/>
              <a:gd name="connsiteX4" fmla="*/ 868643 w 1094076"/>
              <a:gd name="connsiteY4" fmla="*/ 192635 h 1166592"/>
              <a:gd name="connsiteX5" fmla="*/ 1076825 w 1094076"/>
              <a:gd name="connsiteY5" fmla="*/ 48047 h 1166592"/>
              <a:gd name="connsiteX6" fmla="*/ 485289 w 1094076"/>
              <a:gd name="connsiteY6" fmla="*/ 917657 h 1166592"/>
              <a:gd name="connsiteX7" fmla="*/ 325606 w 1094076"/>
              <a:gd name="connsiteY7" fmla="*/ 916550 h 1166592"/>
              <a:gd name="connsiteX8" fmla="*/ 249944 w 1094076"/>
              <a:gd name="connsiteY8" fmla="*/ 973947 h 1166592"/>
              <a:gd name="connsiteX9" fmla="*/ 32559 w 1094076"/>
              <a:gd name="connsiteY9" fmla="*/ 1166592 h 1166592"/>
              <a:gd name="connsiteX0" fmla="*/ 11229 w 1076825"/>
              <a:gd name="connsiteY0" fmla="*/ 1074105 h 1118545"/>
              <a:gd name="connsiteX1" fmla="*/ 18542 w 1076825"/>
              <a:gd name="connsiteY1" fmla="*/ 696012 h 1118545"/>
              <a:gd name="connsiteX2" fmla="*/ 322510 w 1076825"/>
              <a:gd name="connsiteY2" fmla="*/ 227003 h 1118545"/>
              <a:gd name="connsiteX3" fmla="*/ 744234 w 1076825"/>
              <a:gd name="connsiteY3" fmla="*/ 306234 h 1118545"/>
              <a:gd name="connsiteX4" fmla="*/ 868643 w 1076825"/>
              <a:gd name="connsiteY4" fmla="*/ 144588 h 1118545"/>
              <a:gd name="connsiteX5" fmla="*/ 1076825 w 1076825"/>
              <a:gd name="connsiteY5" fmla="*/ 0 h 1118545"/>
              <a:gd name="connsiteX6" fmla="*/ 485289 w 1076825"/>
              <a:gd name="connsiteY6" fmla="*/ 869610 h 1118545"/>
              <a:gd name="connsiteX7" fmla="*/ 325606 w 1076825"/>
              <a:gd name="connsiteY7" fmla="*/ 868503 h 1118545"/>
              <a:gd name="connsiteX8" fmla="*/ 249944 w 1076825"/>
              <a:gd name="connsiteY8" fmla="*/ 925900 h 1118545"/>
              <a:gd name="connsiteX9" fmla="*/ 32559 w 1076825"/>
              <a:gd name="connsiteY9" fmla="*/ 1118545 h 1118545"/>
              <a:gd name="connsiteX0" fmla="*/ 11229 w 1076825"/>
              <a:gd name="connsiteY0" fmla="*/ 1074105 h 1118545"/>
              <a:gd name="connsiteX1" fmla="*/ 18542 w 1076825"/>
              <a:gd name="connsiteY1" fmla="*/ 696012 h 1118545"/>
              <a:gd name="connsiteX2" fmla="*/ 322510 w 1076825"/>
              <a:gd name="connsiteY2" fmla="*/ 227003 h 1118545"/>
              <a:gd name="connsiteX3" fmla="*/ 744234 w 1076825"/>
              <a:gd name="connsiteY3" fmla="*/ 306234 h 1118545"/>
              <a:gd name="connsiteX4" fmla="*/ 868643 w 1076825"/>
              <a:gd name="connsiteY4" fmla="*/ 144588 h 1118545"/>
              <a:gd name="connsiteX5" fmla="*/ 1076825 w 1076825"/>
              <a:gd name="connsiteY5" fmla="*/ 0 h 1118545"/>
              <a:gd name="connsiteX6" fmla="*/ 485289 w 1076825"/>
              <a:gd name="connsiteY6" fmla="*/ 869610 h 1118545"/>
              <a:gd name="connsiteX7" fmla="*/ 325606 w 1076825"/>
              <a:gd name="connsiteY7" fmla="*/ 868503 h 1118545"/>
              <a:gd name="connsiteX8" fmla="*/ 249944 w 1076825"/>
              <a:gd name="connsiteY8" fmla="*/ 925900 h 1118545"/>
              <a:gd name="connsiteX9" fmla="*/ 32559 w 1076825"/>
              <a:gd name="connsiteY9" fmla="*/ 1118545 h 1118545"/>
              <a:gd name="connsiteX0" fmla="*/ 11229 w 1064059"/>
              <a:gd name="connsiteY0" fmla="*/ 1075574 h 1120014"/>
              <a:gd name="connsiteX1" fmla="*/ 18542 w 1064059"/>
              <a:gd name="connsiteY1" fmla="*/ 697481 h 1120014"/>
              <a:gd name="connsiteX2" fmla="*/ 322510 w 1064059"/>
              <a:gd name="connsiteY2" fmla="*/ 228472 h 1120014"/>
              <a:gd name="connsiteX3" fmla="*/ 744234 w 1064059"/>
              <a:gd name="connsiteY3" fmla="*/ 307703 h 1120014"/>
              <a:gd name="connsiteX4" fmla="*/ 868643 w 1064059"/>
              <a:gd name="connsiteY4" fmla="*/ 146057 h 1120014"/>
              <a:gd name="connsiteX5" fmla="*/ 1064059 w 1064059"/>
              <a:gd name="connsiteY5" fmla="*/ 0 h 1120014"/>
              <a:gd name="connsiteX6" fmla="*/ 485289 w 1064059"/>
              <a:gd name="connsiteY6" fmla="*/ 871079 h 1120014"/>
              <a:gd name="connsiteX7" fmla="*/ 325606 w 1064059"/>
              <a:gd name="connsiteY7" fmla="*/ 869972 h 1120014"/>
              <a:gd name="connsiteX8" fmla="*/ 249944 w 1064059"/>
              <a:gd name="connsiteY8" fmla="*/ 927369 h 1120014"/>
              <a:gd name="connsiteX9" fmla="*/ 32559 w 1064059"/>
              <a:gd name="connsiteY9" fmla="*/ 1120014 h 1120014"/>
              <a:gd name="connsiteX0" fmla="*/ 11229 w 1064059"/>
              <a:gd name="connsiteY0" fmla="*/ 1075574 h 1120014"/>
              <a:gd name="connsiteX1" fmla="*/ 18542 w 1064059"/>
              <a:gd name="connsiteY1" fmla="*/ 697481 h 1120014"/>
              <a:gd name="connsiteX2" fmla="*/ 322510 w 1064059"/>
              <a:gd name="connsiteY2" fmla="*/ 228472 h 1120014"/>
              <a:gd name="connsiteX3" fmla="*/ 744234 w 1064059"/>
              <a:gd name="connsiteY3" fmla="*/ 307703 h 1120014"/>
              <a:gd name="connsiteX4" fmla="*/ 868643 w 1064059"/>
              <a:gd name="connsiteY4" fmla="*/ 146057 h 1120014"/>
              <a:gd name="connsiteX5" fmla="*/ 1064059 w 1064059"/>
              <a:gd name="connsiteY5" fmla="*/ 0 h 1120014"/>
              <a:gd name="connsiteX6" fmla="*/ 485289 w 1064059"/>
              <a:gd name="connsiteY6" fmla="*/ 871079 h 1120014"/>
              <a:gd name="connsiteX7" fmla="*/ 325606 w 1064059"/>
              <a:gd name="connsiteY7" fmla="*/ 869972 h 1120014"/>
              <a:gd name="connsiteX8" fmla="*/ 249944 w 1064059"/>
              <a:gd name="connsiteY8" fmla="*/ 927369 h 1120014"/>
              <a:gd name="connsiteX9" fmla="*/ 32559 w 1064059"/>
              <a:gd name="connsiteY9" fmla="*/ 1120014 h 1120014"/>
              <a:gd name="connsiteX0" fmla="*/ 11229 w 1058356"/>
              <a:gd name="connsiteY0" fmla="*/ 1083195 h 1127635"/>
              <a:gd name="connsiteX1" fmla="*/ 18542 w 1058356"/>
              <a:gd name="connsiteY1" fmla="*/ 705102 h 1127635"/>
              <a:gd name="connsiteX2" fmla="*/ 322510 w 1058356"/>
              <a:gd name="connsiteY2" fmla="*/ 236093 h 1127635"/>
              <a:gd name="connsiteX3" fmla="*/ 744234 w 1058356"/>
              <a:gd name="connsiteY3" fmla="*/ 315324 h 1127635"/>
              <a:gd name="connsiteX4" fmla="*/ 868643 w 1058356"/>
              <a:gd name="connsiteY4" fmla="*/ 153678 h 1127635"/>
              <a:gd name="connsiteX5" fmla="*/ 1058356 w 1058356"/>
              <a:gd name="connsiteY5" fmla="*/ 0 h 1127635"/>
              <a:gd name="connsiteX6" fmla="*/ 485289 w 1058356"/>
              <a:gd name="connsiteY6" fmla="*/ 878700 h 1127635"/>
              <a:gd name="connsiteX7" fmla="*/ 325606 w 1058356"/>
              <a:gd name="connsiteY7" fmla="*/ 877593 h 1127635"/>
              <a:gd name="connsiteX8" fmla="*/ 249944 w 1058356"/>
              <a:gd name="connsiteY8" fmla="*/ 934990 h 1127635"/>
              <a:gd name="connsiteX9" fmla="*/ 32559 w 1058356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325606 w 1141770"/>
              <a:gd name="connsiteY7" fmla="*/ 877593 h 1127635"/>
              <a:gd name="connsiteX8" fmla="*/ 249944 w 1141770"/>
              <a:gd name="connsiteY8" fmla="*/ 934990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4 w 1141770"/>
              <a:gd name="connsiteY8" fmla="*/ 934990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6 w 1141770"/>
              <a:gd name="connsiteY8" fmla="*/ 934991 h 1127635"/>
              <a:gd name="connsiteX9" fmla="*/ 32559 w 1141770"/>
              <a:gd name="connsiteY9" fmla="*/ 1127635 h 1127635"/>
              <a:gd name="connsiteX0" fmla="*/ 11229 w 1141770"/>
              <a:gd name="connsiteY0" fmla="*/ 1083195 h 1127635"/>
              <a:gd name="connsiteX1" fmla="*/ 18542 w 1141770"/>
              <a:gd name="connsiteY1" fmla="*/ 705102 h 1127635"/>
              <a:gd name="connsiteX2" fmla="*/ 322510 w 1141770"/>
              <a:gd name="connsiteY2" fmla="*/ 236093 h 1127635"/>
              <a:gd name="connsiteX3" fmla="*/ 744234 w 1141770"/>
              <a:gd name="connsiteY3" fmla="*/ 315324 h 1127635"/>
              <a:gd name="connsiteX4" fmla="*/ 868643 w 1141770"/>
              <a:gd name="connsiteY4" fmla="*/ 153678 h 1127635"/>
              <a:gd name="connsiteX5" fmla="*/ 1058356 w 1141770"/>
              <a:gd name="connsiteY5" fmla="*/ 0 h 1127635"/>
              <a:gd name="connsiteX6" fmla="*/ 485289 w 1141770"/>
              <a:gd name="connsiteY6" fmla="*/ 878700 h 1127635"/>
              <a:gd name="connsiteX7" fmla="*/ 277834 w 1141770"/>
              <a:gd name="connsiteY7" fmla="*/ 642219 h 1127635"/>
              <a:gd name="connsiteX8" fmla="*/ 249946 w 1141770"/>
              <a:gd name="connsiteY8" fmla="*/ 934991 h 1127635"/>
              <a:gd name="connsiteX9" fmla="*/ 32559 w 1141770"/>
              <a:gd name="connsiteY9" fmla="*/ 1127635 h 1127635"/>
              <a:gd name="connsiteX0" fmla="*/ 11229 w 1133716"/>
              <a:gd name="connsiteY0" fmla="*/ 1083195 h 1127635"/>
              <a:gd name="connsiteX1" fmla="*/ 18542 w 1133716"/>
              <a:gd name="connsiteY1" fmla="*/ 705102 h 1127635"/>
              <a:gd name="connsiteX2" fmla="*/ 322510 w 1133716"/>
              <a:gd name="connsiteY2" fmla="*/ 236093 h 1127635"/>
              <a:gd name="connsiteX3" fmla="*/ 744234 w 1133716"/>
              <a:gd name="connsiteY3" fmla="*/ 315324 h 1127635"/>
              <a:gd name="connsiteX4" fmla="*/ 868643 w 1133716"/>
              <a:gd name="connsiteY4" fmla="*/ 153678 h 1127635"/>
              <a:gd name="connsiteX5" fmla="*/ 1058356 w 1133716"/>
              <a:gd name="connsiteY5" fmla="*/ 0 h 1127635"/>
              <a:gd name="connsiteX6" fmla="*/ 366636 w 1133716"/>
              <a:gd name="connsiteY6" fmla="*/ 533008 h 1127635"/>
              <a:gd name="connsiteX7" fmla="*/ 277834 w 1133716"/>
              <a:gd name="connsiteY7" fmla="*/ 642219 h 1127635"/>
              <a:gd name="connsiteX8" fmla="*/ 249946 w 1133716"/>
              <a:gd name="connsiteY8" fmla="*/ 934991 h 1127635"/>
              <a:gd name="connsiteX9" fmla="*/ 32559 w 1133716"/>
              <a:gd name="connsiteY9" fmla="*/ 1127635 h 1127635"/>
              <a:gd name="connsiteX0" fmla="*/ 11229 w 1058356"/>
              <a:gd name="connsiteY0" fmla="*/ 1083195 h 1127635"/>
              <a:gd name="connsiteX1" fmla="*/ 18542 w 1058356"/>
              <a:gd name="connsiteY1" fmla="*/ 705102 h 1127635"/>
              <a:gd name="connsiteX2" fmla="*/ 322510 w 1058356"/>
              <a:gd name="connsiteY2" fmla="*/ 236093 h 1127635"/>
              <a:gd name="connsiteX3" fmla="*/ 744234 w 1058356"/>
              <a:gd name="connsiteY3" fmla="*/ 315324 h 1127635"/>
              <a:gd name="connsiteX4" fmla="*/ 868643 w 1058356"/>
              <a:gd name="connsiteY4" fmla="*/ 153678 h 1127635"/>
              <a:gd name="connsiteX5" fmla="*/ 1058356 w 1058356"/>
              <a:gd name="connsiteY5" fmla="*/ 0 h 1127635"/>
              <a:gd name="connsiteX6" fmla="*/ 926987 w 1058356"/>
              <a:gd name="connsiteY6" fmla="*/ 567720 h 1127635"/>
              <a:gd name="connsiteX7" fmla="*/ 366636 w 1058356"/>
              <a:gd name="connsiteY7" fmla="*/ 533008 h 1127635"/>
              <a:gd name="connsiteX8" fmla="*/ 277834 w 1058356"/>
              <a:gd name="connsiteY8" fmla="*/ 642219 h 1127635"/>
              <a:gd name="connsiteX9" fmla="*/ 249946 w 1058356"/>
              <a:gd name="connsiteY9" fmla="*/ 934991 h 1127635"/>
              <a:gd name="connsiteX10" fmla="*/ 32559 w 1058356"/>
              <a:gd name="connsiteY10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6 w 1142317"/>
              <a:gd name="connsiteY8" fmla="*/ 533008 h 1127635"/>
              <a:gd name="connsiteX9" fmla="*/ 277834 w 1142317"/>
              <a:gd name="connsiteY9" fmla="*/ 64221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77834 w 1142319"/>
              <a:gd name="connsiteY9" fmla="*/ 64221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77834 w 1142317"/>
              <a:gd name="connsiteY9" fmla="*/ 64221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66692 w 1142319"/>
              <a:gd name="connsiteY9" fmla="*/ 68969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66692 w 1142317"/>
              <a:gd name="connsiteY9" fmla="*/ 68969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  <a:gd name="connsiteX0" fmla="*/ 11229 w 1142319"/>
              <a:gd name="connsiteY0" fmla="*/ 1083195 h 1127635"/>
              <a:gd name="connsiteX1" fmla="*/ 18542 w 1142319"/>
              <a:gd name="connsiteY1" fmla="*/ 705102 h 1127635"/>
              <a:gd name="connsiteX2" fmla="*/ 322510 w 1142319"/>
              <a:gd name="connsiteY2" fmla="*/ 236093 h 1127635"/>
              <a:gd name="connsiteX3" fmla="*/ 744234 w 1142319"/>
              <a:gd name="connsiteY3" fmla="*/ 315324 h 1127635"/>
              <a:gd name="connsiteX4" fmla="*/ 868643 w 1142319"/>
              <a:gd name="connsiteY4" fmla="*/ 153678 h 1127635"/>
              <a:gd name="connsiteX5" fmla="*/ 1058356 w 1142319"/>
              <a:gd name="connsiteY5" fmla="*/ 0 h 1127635"/>
              <a:gd name="connsiteX6" fmla="*/ 1138450 w 1142319"/>
              <a:gd name="connsiteY6" fmla="*/ 278557 h 1127635"/>
              <a:gd name="connsiteX7" fmla="*/ 926987 w 1142319"/>
              <a:gd name="connsiteY7" fmla="*/ 567720 h 1127635"/>
              <a:gd name="connsiteX8" fmla="*/ 366635 w 1142319"/>
              <a:gd name="connsiteY8" fmla="*/ 533008 h 1127635"/>
              <a:gd name="connsiteX9" fmla="*/ 266692 w 1142319"/>
              <a:gd name="connsiteY9" fmla="*/ 689699 h 1127635"/>
              <a:gd name="connsiteX10" fmla="*/ 249946 w 1142319"/>
              <a:gd name="connsiteY10" fmla="*/ 934991 h 1127635"/>
              <a:gd name="connsiteX11" fmla="*/ 32559 w 1142319"/>
              <a:gd name="connsiteY11" fmla="*/ 1127635 h 1127635"/>
              <a:gd name="connsiteX0" fmla="*/ 11229 w 1142317"/>
              <a:gd name="connsiteY0" fmla="*/ 1083195 h 1127635"/>
              <a:gd name="connsiteX1" fmla="*/ 18542 w 1142317"/>
              <a:gd name="connsiteY1" fmla="*/ 705102 h 1127635"/>
              <a:gd name="connsiteX2" fmla="*/ 322510 w 1142317"/>
              <a:gd name="connsiteY2" fmla="*/ 236093 h 1127635"/>
              <a:gd name="connsiteX3" fmla="*/ 744234 w 1142317"/>
              <a:gd name="connsiteY3" fmla="*/ 315324 h 1127635"/>
              <a:gd name="connsiteX4" fmla="*/ 868643 w 1142317"/>
              <a:gd name="connsiteY4" fmla="*/ 153678 h 1127635"/>
              <a:gd name="connsiteX5" fmla="*/ 1058356 w 1142317"/>
              <a:gd name="connsiteY5" fmla="*/ 0 h 1127635"/>
              <a:gd name="connsiteX6" fmla="*/ 1138450 w 1142317"/>
              <a:gd name="connsiteY6" fmla="*/ 278557 h 1127635"/>
              <a:gd name="connsiteX7" fmla="*/ 926987 w 1142317"/>
              <a:gd name="connsiteY7" fmla="*/ 567720 h 1127635"/>
              <a:gd name="connsiteX8" fmla="*/ 366635 w 1142317"/>
              <a:gd name="connsiteY8" fmla="*/ 533008 h 1127635"/>
              <a:gd name="connsiteX9" fmla="*/ 266692 w 1142317"/>
              <a:gd name="connsiteY9" fmla="*/ 689699 h 1127635"/>
              <a:gd name="connsiteX10" fmla="*/ 249946 w 1142317"/>
              <a:gd name="connsiteY10" fmla="*/ 934991 h 1127635"/>
              <a:gd name="connsiteX11" fmla="*/ 32559 w 1142317"/>
              <a:gd name="connsiteY11" fmla="*/ 1127635 h 1127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42317" h="1127635">
                <a:moveTo>
                  <a:pt x="11229" y="1083195"/>
                </a:moveTo>
                <a:cubicBezTo>
                  <a:pt x="37374" y="1047427"/>
                  <a:pt x="-30994" y="916991"/>
                  <a:pt x="18542" y="705102"/>
                </a:cubicBezTo>
                <a:cubicBezTo>
                  <a:pt x="87017" y="388578"/>
                  <a:pt x="201561" y="301056"/>
                  <a:pt x="322510" y="236093"/>
                </a:cubicBezTo>
                <a:cubicBezTo>
                  <a:pt x="443459" y="171130"/>
                  <a:pt x="673274" y="270160"/>
                  <a:pt x="744234" y="315324"/>
                </a:cubicBezTo>
                <a:cubicBezTo>
                  <a:pt x="860040" y="344175"/>
                  <a:pt x="945064" y="235612"/>
                  <a:pt x="868643" y="153678"/>
                </a:cubicBezTo>
                <a:cubicBezTo>
                  <a:pt x="1023748" y="15796"/>
                  <a:pt x="905770" y="117435"/>
                  <a:pt x="1058356" y="0"/>
                </a:cubicBezTo>
                <a:cubicBezTo>
                  <a:pt x="1083267" y="27796"/>
                  <a:pt x="1160345" y="183937"/>
                  <a:pt x="1138450" y="278557"/>
                </a:cubicBezTo>
                <a:cubicBezTo>
                  <a:pt x="1116555" y="373177"/>
                  <a:pt x="1035566" y="532294"/>
                  <a:pt x="926987" y="567720"/>
                </a:cubicBezTo>
                <a:cubicBezTo>
                  <a:pt x="768598" y="671723"/>
                  <a:pt x="496034" y="392995"/>
                  <a:pt x="366635" y="533008"/>
                </a:cubicBezTo>
                <a:cubicBezTo>
                  <a:pt x="326329" y="531447"/>
                  <a:pt x="293237" y="598839"/>
                  <a:pt x="266692" y="689699"/>
                </a:cubicBezTo>
                <a:cubicBezTo>
                  <a:pt x="235353" y="763754"/>
                  <a:pt x="229720" y="800811"/>
                  <a:pt x="249946" y="934991"/>
                </a:cubicBezTo>
                <a:lnTo>
                  <a:pt x="32559" y="112763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3A681D92-B3D5-41BB-A76E-253993ADF478}"/>
              </a:ext>
            </a:extLst>
          </p:cNvPr>
          <p:cNvSpPr/>
          <p:nvPr/>
        </p:nvSpPr>
        <p:spPr>
          <a:xfrm rot="18535105">
            <a:off x="3485809" y="4147321"/>
            <a:ext cx="190826" cy="329811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39832 w 687236"/>
              <a:gd name="connsiteY0" fmla="*/ 455739 h 500179"/>
              <a:gd name="connsiteX1" fmla="*/ 43225 w 687236"/>
              <a:gd name="connsiteY1" fmla="*/ 269922 h 500179"/>
              <a:gd name="connsiteX2" fmla="*/ 487956 w 687236"/>
              <a:gd name="connsiteY2" fmla="*/ 9825 h 500179"/>
              <a:gd name="connsiteX3" fmla="*/ 678526 w 687236"/>
              <a:gd name="connsiteY3" fmla="*/ 76411 h 500179"/>
              <a:gd name="connsiteX4" fmla="*/ 653850 w 687236"/>
              <a:gd name="connsiteY4" fmla="*/ 204131 h 500179"/>
              <a:gd name="connsiteX5" fmla="*/ 513892 w 687236"/>
              <a:gd name="connsiteY5" fmla="*/ 251244 h 500179"/>
              <a:gd name="connsiteX6" fmla="*/ 354209 w 687236"/>
              <a:gd name="connsiteY6" fmla="*/ 250137 h 500179"/>
              <a:gd name="connsiteX7" fmla="*/ 278547 w 687236"/>
              <a:gd name="connsiteY7" fmla="*/ 307534 h 500179"/>
              <a:gd name="connsiteX8" fmla="*/ 61162 w 687236"/>
              <a:gd name="connsiteY8" fmla="*/ 500179 h 500179"/>
              <a:gd name="connsiteX0" fmla="*/ 32569 w 679975"/>
              <a:gd name="connsiteY0" fmla="*/ 455202 h 499642"/>
              <a:gd name="connsiteX1" fmla="*/ 45382 w 679975"/>
              <a:gd name="connsiteY1" fmla="*/ 261180 h 499642"/>
              <a:gd name="connsiteX2" fmla="*/ 480693 w 679975"/>
              <a:gd name="connsiteY2" fmla="*/ 9288 h 499642"/>
              <a:gd name="connsiteX3" fmla="*/ 671263 w 679975"/>
              <a:gd name="connsiteY3" fmla="*/ 75874 h 499642"/>
              <a:gd name="connsiteX4" fmla="*/ 646587 w 679975"/>
              <a:gd name="connsiteY4" fmla="*/ 203594 h 499642"/>
              <a:gd name="connsiteX5" fmla="*/ 506629 w 679975"/>
              <a:gd name="connsiteY5" fmla="*/ 250707 h 499642"/>
              <a:gd name="connsiteX6" fmla="*/ 346946 w 679975"/>
              <a:gd name="connsiteY6" fmla="*/ 249600 h 499642"/>
              <a:gd name="connsiteX7" fmla="*/ 271284 w 679975"/>
              <a:gd name="connsiteY7" fmla="*/ 306997 h 499642"/>
              <a:gd name="connsiteX8" fmla="*/ 53899 w 679975"/>
              <a:gd name="connsiteY8" fmla="*/ 499642 h 499642"/>
              <a:gd name="connsiteX0" fmla="*/ 58718 w 706123"/>
              <a:gd name="connsiteY0" fmla="*/ 451432 h 495872"/>
              <a:gd name="connsiteX1" fmla="*/ 38669 w 706123"/>
              <a:gd name="connsiteY1" fmla="*/ 197904 h 495872"/>
              <a:gd name="connsiteX2" fmla="*/ 506842 w 706123"/>
              <a:gd name="connsiteY2" fmla="*/ 5518 h 495872"/>
              <a:gd name="connsiteX3" fmla="*/ 697412 w 706123"/>
              <a:gd name="connsiteY3" fmla="*/ 72104 h 495872"/>
              <a:gd name="connsiteX4" fmla="*/ 672736 w 706123"/>
              <a:gd name="connsiteY4" fmla="*/ 199824 h 495872"/>
              <a:gd name="connsiteX5" fmla="*/ 532778 w 706123"/>
              <a:gd name="connsiteY5" fmla="*/ 246937 h 495872"/>
              <a:gd name="connsiteX6" fmla="*/ 373095 w 706123"/>
              <a:gd name="connsiteY6" fmla="*/ 245830 h 495872"/>
              <a:gd name="connsiteX7" fmla="*/ 297433 w 706123"/>
              <a:gd name="connsiteY7" fmla="*/ 303227 h 495872"/>
              <a:gd name="connsiteX8" fmla="*/ 80048 w 706123"/>
              <a:gd name="connsiteY8" fmla="*/ 495872 h 495872"/>
              <a:gd name="connsiteX0" fmla="*/ 58718 w 706123"/>
              <a:gd name="connsiteY0" fmla="*/ 439706 h 484146"/>
              <a:gd name="connsiteX1" fmla="*/ 38669 w 706123"/>
              <a:gd name="connsiteY1" fmla="*/ 186178 h 484146"/>
              <a:gd name="connsiteX2" fmla="*/ 116055 w 706123"/>
              <a:gd name="connsiteY2" fmla="*/ 6917 h 484146"/>
              <a:gd name="connsiteX3" fmla="*/ 697412 w 706123"/>
              <a:gd name="connsiteY3" fmla="*/ 60378 h 484146"/>
              <a:gd name="connsiteX4" fmla="*/ 672736 w 706123"/>
              <a:gd name="connsiteY4" fmla="*/ 188098 h 484146"/>
              <a:gd name="connsiteX5" fmla="*/ 532778 w 706123"/>
              <a:gd name="connsiteY5" fmla="*/ 235211 h 484146"/>
              <a:gd name="connsiteX6" fmla="*/ 373095 w 706123"/>
              <a:gd name="connsiteY6" fmla="*/ 234104 h 484146"/>
              <a:gd name="connsiteX7" fmla="*/ 297433 w 706123"/>
              <a:gd name="connsiteY7" fmla="*/ 291501 h 484146"/>
              <a:gd name="connsiteX8" fmla="*/ 80048 w 706123"/>
              <a:gd name="connsiteY8" fmla="*/ 484146 h 484146"/>
              <a:gd name="connsiteX0" fmla="*/ 58718 w 674909"/>
              <a:gd name="connsiteY0" fmla="*/ 591613 h 636053"/>
              <a:gd name="connsiteX1" fmla="*/ 38669 w 674909"/>
              <a:gd name="connsiteY1" fmla="*/ 338085 h 636053"/>
              <a:gd name="connsiteX2" fmla="*/ 116055 w 674909"/>
              <a:gd name="connsiteY2" fmla="*/ 158824 h 636053"/>
              <a:gd name="connsiteX3" fmla="*/ 381806 w 674909"/>
              <a:gd name="connsiteY3" fmla="*/ 8816 h 636053"/>
              <a:gd name="connsiteX4" fmla="*/ 672736 w 674909"/>
              <a:gd name="connsiteY4" fmla="*/ 340005 h 636053"/>
              <a:gd name="connsiteX5" fmla="*/ 532778 w 674909"/>
              <a:gd name="connsiteY5" fmla="*/ 387118 h 636053"/>
              <a:gd name="connsiteX6" fmla="*/ 373095 w 674909"/>
              <a:gd name="connsiteY6" fmla="*/ 386011 h 636053"/>
              <a:gd name="connsiteX7" fmla="*/ 297433 w 674909"/>
              <a:gd name="connsiteY7" fmla="*/ 443408 h 636053"/>
              <a:gd name="connsiteX8" fmla="*/ 80048 w 674909"/>
              <a:gd name="connsiteY8" fmla="*/ 636053 h 636053"/>
              <a:gd name="connsiteX0" fmla="*/ 58718 w 537721"/>
              <a:gd name="connsiteY0" fmla="*/ 591613 h 636053"/>
              <a:gd name="connsiteX1" fmla="*/ 38669 w 537721"/>
              <a:gd name="connsiteY1" fmla="*/ 338085 h 636053"/>
              <a:gd name="connsiteX2" fmla="*/ 116055 w 537721"/>
              <a:gd name="connsiteY2" fmla="*/ 158824 h 636053"/>
              <a:gd name="connsiteX3" fmla="*/ 381806 w 537721"/>
              <a:gd name="connsiteY3" fmla="*/ 8816 h 636053"/>
              <a:gd name="connsiteX4" fmla="*/ 348707 w 537721"/>
              <a:gd name="connsiteY4" fmla="*/ 156467 h 636053"/>
              <a:gd name="connsiteX5" fmla="*/ 532778 w 537721"/>
              <a:gd name="connsiteY5" fmla="*/ 387118 h 636053"/>
              <a:gd name="connsiteX6" fmla="*/ 373095 w 537721"/>
              <a:gd name="connsiteY6" fmla="*/ 386011 h 636053"/>
              <a:gd name="connsiteX7" fmla="*/ 297433 w 537721"/>
              <a:gd name="connsiteY7" fmla="*/ 443408 h 636053"/>
              <a:gd name="connsiteX8" fmla="*/ 80048 w 537721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373095 w 388817"/>
              <a:gd name="connsiteY6" fmla="*/ 386011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65605 w 388817"/>
              <a:gd name="connsiteY5" fmla="*/ 237977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0273 w 388817"/>
              <a:gd name="connsiteY5" fmla="*/ 241983 h 636053"/>
              <a:gd name="connsiteX6" fmla="*/ 284094 w 388817"/>
              <a:gd name="connsiteY6" fmla="*/ 350237 h 636053"/>
              <a:gd name="connsiteX7" fmla="*/ 297433 w 388817"/>
              <a:gd name="connsiteY7" fmla="*/ 443408 h 636053"/>
              <a:gd name="connsiteX8" fmla="*/ 80048 w 388817"/>
              <a:gd name="connsiteY8" fmla="*/ 636053 h 636053"/>
              <a:gd name="connsiteX0" fmla="*/ 58718 w 1497540"/>
              <a:gd name="connsiteY0" fmla="*/ 591613 h 722028"/>
              <a:gd name="connsiteX1" fmla="*/ 38669 w 1497540"/>
              <a:gd name="connsiteY1" fmla="*/ 338085 h 722028"/>
              <a:gd name="connsiteX2" fmla="*/ 116055 w 1497540"/>
              <a:gd name="connsiteY2" fmla="*/ 158824 h 722028"/>
              <a:gd name="connsiteX3" fmla="*/ 381806 w 1497540"/>
              <a:gd name="connsiteY3" fmla="*/ 8816 h 722028"/>
              <a:gd name="connsiteX4" fmla="*/ 348707 w 1497540"/>
              <a:gd name="connsiteY4" fmla="*/ 156467 h 722028"/>
              <a:gd name="connsiteX5" fmla="*/ 1496389 w 1497540"/>
              <a:gd name="connsiteY5" fmla="*/ 718489 h 722028"/>
              <a:gd name="connsiteX6" fmla="*/ 284094 w 1497540"/>
              <a:gd name="connsiteY6" fmla="*/ 350237 h 722028"/>
              <a:gd name="connsiteX7" fmla="*/ 297433 w 1497540"/>
              <a:gd name="connsiteY7" fmla="*/ 443408 h 722028"/>
              <a:gd name="connsiteX8" fmla="*/ 80048 w 1497540"/>
              <a:gd name="connsiteY8" fmla="*/ 636053 h 722028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58718 w 388817"/>
              <a:gd name="connsiteY0" fmla="*/ 591613 h 636053"/>
              <a:gd name="connsiteX1" fmla="*/ 38669 w 388817"/>
              <a:gd name="connsiteY1" fmla="*/ 338085 h 636053"/>
              <a:gd name="connsiteX2" fmla="*/ 116055 w 388817"/>
              <a:gd name="connsiteY2" fmla="*/ 158824 h 636053"/>
              <a:gd name="connsiteX3" fmla="*/ 381806 w 388817"/>
              <a:gd name="connsiteY3" fmla="*/ 8816 h 636053"/>
              <a:gd name="connsiteX4" fmla="*/ 348707 w 388817"/>
              <a:gd name="connsiteY4" fmla="*/ 156467 h 636053"/>
              <a:gd name="connsiteX5" fmla="*/ 284094 w 388817"/>
              <a:gd name="connsiteY5" fmla="*/ 350237 h 636053"/>
              <a:gd name="connsiteX6" fmla="*/ 297433 w 388817"/>
              <a:gd name="connsiteY6" fmla="*/ 443408 h 636053"/>
              <a:gd name="connsiteX7" fmla="*/ 80048 w 388817"/>
              <a:gd name="connsiteY7" fmla="*/ 636053 h 636053"/>
              <a:gd name="connsiteX0" fmla="*/ 33657 w 363756"/>
              <a:gd name="connsiteY0" fmla="*/ 591613 h 636053"/>
              <a:gd name="connsiteX1" fmla="*/ 13608 w 363756"/>
              <a:gd name="connsiteY1" fmla="*/ 338085 h 636053"/>
              <a:gd name="connsiteX2" fmla="*/ 90994 w 363756"/>
              <a:gd name="connsiteY2" fmla="*/ 158824 h 636053"/>
              <a:gd name="connsiteX3" fmla="*/ 356745 w 363756"/>
              <a:gd name="connsiteY3" fmla="*/ 8816 h 636053"/>
              <a:gd name="connsiteX4" fmla="*/ 323646 w 363756"/>
              <a:gd name="connsiteY4" fmla="*/ 156467 h 636053"/>
              <a:gd name="connsiteX5" fmla="*/ 259033 w 363756"/>
              <a:gd name="connsiteY5" fmla="*/ 350237 h 636053"/>
              <a:gd name="connsiteX6" fmla="*/ 272372 w 363756"/>
              <a:gd name="connsiteY6" fmla="*/ 443408 h 636053"/>
              <a:gd name="connsiteX7" fmla="*/ 54987 w 363756"/>
              <a:gd name="connsiteY7" fmla="*/ 636053 h 636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3756" h="636053">
                <a:moveTo>
                  <a:pt x="33657" y="591613"/>
                </a:moveTo>
                <a:cubicBezTo>
                  <a:pt x="59802" y="555845"/>
                  <a:pt x="-33747" y="506106"/>
                  <a:pt x="13608" y="338085"/>
                </a:cubicBezTo>
                <a:cubicBezTo>
                  <a:pt x="-16555" y="279575"/>
                  <a:pt x="33805" y="213702"/>
                  <a:pt x="90994" y="158824"/>
                </a:cubicBezTo>
                <a:cubicBezTo>
                  <a:pt x="148184" y="103946"/>
                  <a:pt x="285785" y="-36348"/>
                  <a:pt x="356745" y="8816"/>
                </a:cubicBezTo>
                <a:cubicBezTo>
                  <a:pt x="375392" y="84547"/>
                  <a:pt x="354268" y="135612"/>
                  <a:pt x="323646" y="156467"/>
                </a:cubicBezTo>
                <a:cubicBezTo>
                  <a:pt x="307361" y="213371"/>
                  <a:pt x="201130" y="234402"/>
                  <a:pt x="259033" y="350237"/>
                </a:cubicBezTo>
                <a:cubicBezTo>
                  <a:pt x="234669" y="397227"/>
                  <a:pt x="325294" y="396585"/>
                  <a:pt x="272372" y="443408"/>
                </a:cubicBezTo>
                <a:lnTo>
                  <a:pt x="54987" y="636053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C613CD76-2977-4E7F-9830-CE4ED81D4675}"/>
              </a:ext>
            </a:extLst>
          </p:cNvPr>
          <p:cNvSpPr/>
          <p:nvPr/>
        </p:nvSpPr>
        <p:spPr>
          <a:xfrm rot="3064895" flipV="1">
            <a:off x="3640494" y="3392735"/>
            <a:ext cx="851736" cy="66255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11219 h 1051596"/>
              <a:gd name="connsiteX1" fmla="*/ 171710 w 834727"/>
              <a:gd name="connsiteY1" fmla="*/ 632171 h 1051596"/>
              <a:gd name="connsiteX2" fmla="*/ 487731 w 834727"/>
              <a:gd name="connsiteY2" fmla="*/ 153448 h 1051596"/>
              <a:gd name="connsiteX3" fmla="*/ 834727 w 834727"/>
              <a:gd name="connsiteY3" fmla="*/ 57131 h 1051596"/>
              <a:gd name="connsiteX4" fmla="*/ 728420 w 834727"/>
              <a:gd name="connsiteY4" fmla="*/ 180338 h 1051596"/>
              <a:gd name="connsiteX5" fmla="*/ 604055 w 834727"/>
              <a:gd name="connsiteY5" fmla="*/ 247572 h 1051596"/>
              <a:gd name="connsiteX6" fmla="*/ 487502 w 834727"/>
              <a:gd name="connsiteY6" fmla="*/ 373045 h 1051596"/>
              <a:gd name="connsiteX7" fmla="*/ 123741 w 834727"/>
              <a:gd name="connsiteY7" fmla="*/ 945589 h 1051596"/>
              <a:gd name="connsiteX8" fmla="*/ 33386 w 834727"/>
              <a:gd name="connsiteY8" fmla="*/ 1051596 h 1051596"/>
              <a:gd name="connsiteX0" fmla="*/ 4575 w 834722"/>
              <a:gd name="connsiteY0" fmla="*/ 1008861 h 1049238"/>
              <a:gd name="connsiteX1" fmla="*/ 171875 w 834722"/>
              <a:gd name="connsiteY1" fmla="*/ 553342 h 1049238"/>
              <a:gd name="connsiteX2" fmla="*/ 487726 w 834722"/>
              <a:gd name="connsiteY2" fmla="*/ 151090 h 1049238"/>
              <a:gd name="connsiteX3" fmla="*/ 834722 w 834722"/>
              <a:gd name="connsiteY3" fmla="*/ 54773 h 1049238"/>
              <a:gd name="connsiteX4" fmla="*/ 728415 w 834722"/>
              <a:gd name="connsiteY4" fmla="*/ 177980 h 1049238"/>
              <a:gd name="connsiteX5" fmla="*/ 604050 w 834722"/>
              <a:gd name="connsiteY5" fmla="*/ 245214 h 1049238"/>
              <a:gd name="connsiteX6" fmla="*/ 487497 w 834722"/>
              <a:gd name="connsiteY6" fmla="*/ 370687 h 1049238"/>
              <a:gd name="connsiteX7" fmla="*/ 123736 w 834722"/>
              <a:gd name="connsiteY7" fmla="*/ 943231 h 1049238"/>
              <a:gd name="connsiteX8" fmla="*/ 33381 w 834722"/>
              <a:gd name="connsiteY8" fmla="*/ 1049238 h 1049238"/>
              <a:gd name="connsiteX0" fmla="*/ 99332 w 801341"/>
              <a:gd name="connsiteY0" fmla="*/ 734916 h 1049238"/>
              <a:gd name="connsiteX1" fmla="*/ 138494 w 801341"/>
              <a:gd name="connsiteY1" fmla="*/ 553342 h 1049238"/>
              <a:gd name="connsiteX2" fmla="*/ 454345 w 801341"/>
              <a:gd name="connsiteY2" fmla="*/ 151090 h 1049238"/>
              <a:gd name="connsiteX3" fmla="*/ 801341 w 801341"/>
              <a:gd name="connsiteY3" fmla="*/ 54773 h 1049238"/>
              <a:gd name="connsiteX4" fmla="*/ 695034 w 801341"/>
              <a:gd name="connsiteY4" fmla="*/ 177980 h 1049238"/>
              <a:gd name="connsiteX5" fmla="*/ 570669 w 801341"/>
              <a:gd name="connsiteY5" fmla="*/ 245214 h 1049238"/>
              <a:gd name="connsiteX6" fmla="*/ 454116 w 801341"/>
              <a:gd name="connsiteY6" fmla="*/ 370687 h 1049238"/>
              <a:gd name="connsiteX7" fmla="*/ 90355 w 801341"/>
              <a:gd name="connsiteY7" fmla="*/ 943231 h 1049238"/>
              <a:gd name="connsiteX8" fmla="*/ 0 w 801341"/>
              <a:gd name="connsiteY8" fmla="*/ 1049238 h 1049238"/>
              <a:gd name="connsiteX0" fmla="*/ 99332 w 801341"/>
              <a:gd name="connsiteY0" fmla="*/ 734916 h 1049238"/>
              <a:gd name="connsiteX1" fmla="*/ 138494 w 801341"/>
              <a:gd name="connsiteY1" fmla="*/ 553342 h 1049238"/>
              <a:gd name="connsiteX2" fmla="*/ 454345 w 801341"/>
              <a:gd name="connsiteY2" fmla="*/ 151090 h 1049238"/>
              <a:gd name="connsiteX3" fmla="*/ 801341 w 801341"/>
              <a:gd name="connsiteY3" fmla="*/ 54773 h 1049238"/>
              <a:gd name="connsiteX4" fmla="*/ 695034 w 801341"/>
              <a:gd name="connsiteY4" fmla="*/ 177980 h 1049238"/>
              <a:gd name="connsiteX5" fmla="*/ 570669 w 801341"/>
              <a:gd name="connsiteY5" fmla="*/ 245214 h 1049238"/>
              <a:gd name="connsiteX6" fmla="*/ 454116 w 801341"/>
              <a:gd name="connsiteY6" fmla="*/ 370687 h 1049238"/>
              <a:gd name="connsiteX7" fmla="*/ 210930 w 801341"/>
              <a:gd name="connsiteY7" fmla="*/ 730161 h 1049238"/>
              <a:gd name="connsiteX8" fmla="*/ 0 w 801341"/>
              <a:gd name="connsiteY8" fmla="*/ 1049238 h 1049238"/>
              <a:gd name="connsiteX0" fmla="*/ 18780 w 720789"/>
              <a:gd name="connsiteY0" fmla="*/ 734916 h 774074"/>
              <a:gd name="connsiteX1" fmla="*/ 57942 w 720789"/>
              <a:gd name="connsiteY1" fmla="*/ 553342 h 774074"/>
              <a:gd name="connsiteX2" fmla="*/ 373793 w 720789"/>
              <a:gd name="connsiteY2" fmla="*/ 151090 h 774074"/>
              <a:gd name="connsiteX3" fmla="*/ 720789 w 720789"/>
              <a:gd name="connsiteY3" fmla="*/ 54773 h 774074"/>
              <a:gd name="connsiteX4" fmla="*/ 614482 w 720789"/>
              <a:gd name="connsiteY4" fmla="*/ 177980 h 774074"/>
              <a:gd name="connsiteX5" fmla="*/ 490117 w 720789"/>
              <a:gd name="connsiteY5" fmla="*/ 245214 h 774074"/>
              <a:gd name="connsiteX6" fmla="*/ 373564 w 720789"/>
              <a:gd name="connsiteY6" fmla="*/ 370687 h 774074"/>
              <a:gd name="connsiteX7" fmla="*/ 130378 w 720789"/>
              <a:gd name="connsiteY7" fmla="*/ 730161 h 774074"/>
              <a:gd name="connsiteX8" fmla="*/ 57235 w 720789"/>
              <a:gd name="connsiteY8" fmla="*/ 774074 h 774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20789" h="774074">
                <a:moveTo>
                  <a:pt x="18780" y="734916"/>
                </a:moveTo>
                <a:cubicBezTo>
                  <a:pt x="-11868" y="666241"/>
                  <a:pt x="-9096" y="622579"/>
                  <a:pt x="57942" y="553342"/>
                </a:cubicBezTo>
                <a:cubicBezTo>
                  <a:pt x="188855" y="376567"/>
                  <a:pt x="263319" y="234185"/>
                  <a:pt x="373793" y="151090"/>
                </a:cubicBezTo>
                <a:cubicBezTo>
                  <a:pt x="484268" y="67995"/>
                  <a:pt x="642424" y="-80873"/>
                  <a:pt x="720789" y="54773"/>
                </a:cubicBezTo>
                <a:lnTo>
                  <a:pt x="614482" y="177980"/>
                </a:lnTo>
                <a:cubicBezTo>
                  <a:pt x="571172" y="219116"/>
                  <a:pt x="565405" y="178697"/>
                  <a:pt x="490117" y="245214"/>
                </a:cubicBezTo>
                <a:cubicBezTo>
                  <a:pt x="456917" y="286268"/>
                  <a:pt x="433520" y="289863"/>
                  <a:pt x="373564" y="370687"/>
                </a:cubicBezTo>
                <a:cubicBezTo>
                  <a:pt x="313608" y="451511"/>
                  <a:pt x="143220" y="626730"/>
                  <a:pt x="130378" y="730161"/>
                </a:cubicBezTo>
                <a:lnTo>
                  <a:pt x="57235" y="774074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FDD1F58-222B-40DC-8E7D-2CED1C5BD938}"/>
              </a:ext>
            </a:extLst>
          </p:cNvPr>
          <p:cNvSpPr/>
          <p:nvPr/>
        </p:nvSpPr>
        <p:spPr>
          <a:xfrm rot="18535105" flipH="1" flipV="1">
            <a:off x="3972628" y="3895692"/>
            <a:ext cx="431113" cy="24714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4833" h="288740">
                <a:moveTo>
                  <a:pt x="51882" y="166843"/>
                </a:moveTo>
                <a:cubicBezTo>
                  <a:pt x="162385" y="71003"/>
                  <a:pt x="286468" y="-81997"/>
                  <a:pt x="364833" y="53649"/>
                </a:cubicBezTo>
                <a:lnTo>
                  <a:pt x="258526" y="176856"/>
                </a:lnTo>
                <a:cubicBezTo>
                  <a:pt x="215216" y="217992"/>
                  <a:pt x="209449" y="177573"/>
                  <a:pt x="134161" y="244090"/>
                </a:cubicBezTo>
                <a:cubicBezTo>
                  <a:pt x="100961" y="285144"/>
                  <a:pt x="-32803" y="326259"/>
                  <a:pt x="7495" y="228273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65B24829-5BA5-48A1-9689-8344B846501B}"/>
              </a:ext>
            </a:extLst>
          </p:cNvPr>
          <p:cNvSpPr/>
          <p:nvPr/>
        </p:nvSpPr>
        <p:spPr>
          <a:xfrm rot="3064895" flipH="1">
            <a:off x="4263497" y="3437566"/>
            <a:ext cx="330142" cy="39808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9386" h="465085">
                <a:moveTo>
                  <a:pt x="5328" y="330105"/>
                </a:moveTo>
                <a:cubicBezTo>
                  <a:pt x="15268" y="150891"/>
                  <a:pt x="195802" y="-127013"/>
                  <a:pt x="279386" y="64794"/>
                </a:cubicBezTo>
                <a:lnTo>
                  <a:pt x="177624" y="166248"/>
                </a:lnTo>
                <a:cubicBezTo>
                  <a:pt x="134314" y="207384"/>
                  <a:pt x="82704" y="327720"/>
                  <a:pt x="75869" y="410901"/>
                </a:cubicBezTo>
                <a:cubicBezTo>
                  <a:pt x="42669" y="451955"/>
                  <a:pt x="-814" y="511627"/>
                  <a:pt x="12" y="405197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4B8C8281-17EC-4515-9B4F-B9247C2C0A17}"/>
              </a:ext>
            </a:extLst>
          </p:cNvPr>
          <p:cNvSpPr/>
          <p:nvPr/>
        </p:nvSpPr>
        <p:spPr>
          <a:xfrm rot="18535105">
            <a:off x="4139460" y="3530125"/>
            <a:ext cx="573520" cy="45840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0 w 463312"/>
              <a:gd name="connsiteY0" fmla="*/ 385254 h 457068"/>
              <a:gd name="connsiteX1" fmla="*/ 463312 w 463312"/>
              <a:gd name="connsiteY1" fmla="*/ 56777 h 457068"/>
              <a:gd name="connsiteX2" fmla="*/ 361550 w 463312"/>
              <a:gd name="connsiteY2" fmla="*/ 158231 h 457068"/>
              <a:gd name="connsiteX3" fmla="*/ 259795 w 463312"/>
              <a:gd name="connsiteY3" fmla="*/ 402884 h 457068"/>
              <a:gd name="connsiteX4" fmla="*/ 183938 w 463312"/>
              <a:gd name="connsiteY4" fmla="*/ 397180 h 457068"/>
              <a:gd name="connsiteX0" fmla="*/ 0 w 463312"/>
              <a:gd name="connsiteY0" fmla="*/ 385254 h 457068"/>
              <a:gd name="connsiteX1" fmla="*/ 463312 w 463312"/>
              <a:gd name="connsiteY1" fmla="*/ 56777 h 457068"/>
              <a:gd name="connsiteX2" fmla="*/ 361550 w 463312"/>
              <a:gd name="connsiteY2" fmla="*/ 158231 h 457068"/>
              <a:gd name="connsiteX3" fmla="*/ 259795 w 463312"/>
              <a:gd name="connsiteY3" fmla="*/ 402884 h 457068"/>
              <a:gd name="connsiteX4" fmla="*/ 183938 w 463312"/>
              <a:gd name="connsiteY4" fmla="*/ 397180 h 457068"/>
              <a:gd name="connsiteX0" fmla="*/ 0 w 463312"/>
              <a:gd name="connsiteY0" fmla="*/ 394004 h 465818"/>
              <a:gd name="connsiteX1" fmla="*/ 463312 w 463312"/>
              <a:gd name="connsiteY1" fmla="*/ 65527 h 465818"/>
              <a:gd name="connsiteX2" fmla="*/ 361550 w 463312"/>
              <a:gd name="connsiteY2" fmla="*/ 166981 h 465818"/>
              <a:gd name="connsiteX3" fmla="*/ 259795 w 463312"/>
              <a:gd name="connsiteY3" fmla="*/ 411634 h 465818"/>
              <a:gd name="connsiteX4" fmla="*/ 183938 w 463312"/>
              <a:gd name="connsiteY4" fmla="*/ 405930 h 465818"/>
              <a:gd name="connsiteX0" fmla="*/ 0 w 463312"/>
              <a:gd name="connsiteY0" fmla="*/ 368403 h 440217"/>
              <a:gd name="connsiteX1" fmla="*/ 463312 w 463312"/>
              <a:gd name="connsiteY1" fmla="*/ 39926 h 440217"/>
              <a:gd name="connsiteX2" fmla="*/ 361550 w 463312"/>
              <a:gd name="connsiteY2" fmla="*/ 141380 h 440217"/>
              <a:gd name="connsiteX3" fmla="*/ 259795 w 463312"/>
              <a:gd name="connsiteY3" fmla="*/ 386033 h 440217"/>
              <a:gd name="connsiteX4" fmla="*/ 183938 w 463312"/>
              <a:gd name="connsiteY4" fmla="*/ 380329 h 440217"/>
              <a:gd name="connsiteX0" fmla="*/ 0 w 463312"/>
              <a:gd name="connsiteY0" fmla="*/ 368403 h 476321"/>
              <a:gd name="connsiteX1" fmla="*/ 463312 w 463312"/>
              <a:gd name="connsiteY1" fmla="*/ 39926 h 476321"/>
              <a:gd name="connsiteX2" fmla="*/ 361550 w 463312"/>
              <a:gd name="connsiteY2" fmla="*/ 141380 h 476321"/>
              <a:gd name="connsiteX3" fmla="*/ 259795 w 463312"/>
              <a:gd name="connsiteY3" fmla="*/ 386033 h 476321"/>
              <a:gd name="connsiteX4" fmla="*/ 29054 w 463312"/>
              <a:gd name="connsiteY4" fmla="*/ 431405 h 476321"/>
              <a:gd name="connsiteX0" fmla="*/ 0 w 463312"/>
              <a:gd name="connsiteY0" fmla="*/ 368403 h 484449"/>
              <a:gd name="connsiteX1" fmla="*/ 463312 w 463312"/>
              <a:gd name="connsiteY1" fmla="*/ 39926 h 484449"/>
              <a:gd name="connsiteX2" fmla="*/ 361550 w 463312"/>
              <a:gd name="connsiteY2" fmla="*/ 141380 h 484449"/>
              <a:gd name="connsiteX3" fmla="*/ 259795 w 463312"/>
              <a:gd name="connsiteY3" fmla="*/ 386033 h 484449"/>
              <a:gd name="connsiteX4" fmla="*/ 45807 w 463312"/>
              <a:gd name="connsiteY4" fmla="*/ 483718 h 484449"/>
              <a:gd name="connsiteX5" fmla="*/ 29054 w 463312"/>
              <a:gd name="connsiteY5" fmla="*/ 431405 h 484449"/>
              <a:gd name="connsiteX0" fmla="*/ 0 w 463312"/>
              <a:gd name="connsiteY0" fmla="*/ 368403 h 484849"/>
              <a:gd name="connsiteX1" fmla="*/ 463312 w 463312"/>
              <a:gd name="connsiteY1" fmla="*/ 39926 h 484849"/>
              <a:gd name="connsiteX2" fmla="*/ 361550 w 463312"/>
              <a:gd name="connsiteY2" fmla="*/ 141380 h 484849"/>
              <a:gd name="connsiteX3" fmla="*/ 259795 w 463312"/>
              <a:gd name="connsiteY3" fmla="*/ 386033 h 484849"/>
              <a:gd name="connsiteX4" fmla="*/ 45807 w 463312"/>
              <a:gd name="connsiteY4" fmla="*/ 483718 h 484849"/>
              <a:gd name="connsiteX5" fmla="*/ 4492 w 463312"/>
              <a:gd name="connsiteY5" fmla="*/ 424885 h 484849"/>
              <a:gd name="connsiteX6" fmla="*/ 29054 w 463312"/>
              <a:gd name="connsiteY6" fmla="*/ 431405 h 484849"/>
              <a:gd name="connsiteX0" fmla="*/ 0 w 463312"/>
              <a:gd name="connsiteY0" fmla="*/ 368403 h 431649"/>
              <a:gd name="connsiteX1" fmla="*/ 463312 w 463312"/>
              <a:gd name="connsiteY1" fmla="*/ 39926 h 431649"/>
              <a:gd name="connsiteX2" fmla="*/ 361550 w 463312"/>
              <a:gd name="connsiteY2" fmla="*/ 141380 h 431649"/>
              <a:gd name="connsiteX3" fmla="*/ 259795 w 463312"/>
              <a:gd name="connsiteY3" fmla="*/ 386033 h 431649"/>
              <a:gd name="connsiteX4" fmla="*/ 156882 w 463312"/>
              <a:gd name="connsiteY4" fmla="*/ 381355 h 431649"/>
              <a:gd name="connsiteX5" fmla="*/ 4492 w 463312"/>
              <a:gd name="connsiteY5" fmla="*/ 424885 h 431649"/>
              <a:gd name="connsiteX6" fmla="*/ 29054 w 463312"/>
              <a:gd name="connsiteY6" fmla="*/ 431405 h 431649"/>
              <a:gd name="connsiteX0" fmla="*/ 0 w 463312"/>
              <a:gd name="connsiteY0" fmla="*/ 368403 h 426063"/>
              <a:gd name="connsiteX1" fmla="*/ 463312 w 463312"/>
              <a:gd name="connsiteY1" fmla="*/ 39926 h 426063"/>
              <a:gd name="connsiteX2" fmla="*/ 361550 w 463312"/>
              <a:gd name="connsiteY2" fmla="*/ 141380 h 426063"/>
              <a:gd name="connsiteX3" fmla="*/ 259795 w 463312"/>
              <a:gd name="connsiteY3" fmla="*/ 386033 h 426063"/>
              <a:gd name="connsiteX4" fmla="*/ 156882 w 463312"/>
              <a:gd name="connsiteY4" fmla="*/ 381355 h 426063"/>
              <a:gd name="connsiteX5" fmla="*/ 4492 w 463312"/>
              <a:gd name="connsiteY5" fmla="*/ 424885 h 426063"/>
              <a:gd name="connsiteX6" fmla="*/ 234 w 463312"/>
              <a:gd name="connsiteY6" fmla="*/ 408700 h 426063"/>
              <a:gd name="connsiteX0" fmla="*/ 0 w 463312"/>
              <a:gd name="connsiteY0" fmla="*/ 368403 h 434055"/>
              <a:gd name="connsiteX1" fmla="*/ 463312 w 463312"/>
              <a:gd name="connsiteY1" fmla="*/ 39926 h 434055"/>
              <a:gd name="connsiteX2" fmla="*/ 361550 w 463312"/>
              <a:gd name="connsiteY2" fmla="*/ 141380 h 434055"/>
              <a:gd name="connsiteX3" fmla="*/ 259795 w 463312"/>
              <a:gd name="connsiteY3" fmla="*/ 386033 h 434055"/>
              <a:gd name="connsiteX4" fmla="*/ 156882 w 463312"/>
              <a:gd name="connsiteY4" fmla="*/ 381355 h 434055"/>
              <a:gd name="connsiteX5" fmla="*/ 4492 w 463312"/>
              <a:gd name="connsiteY5" fmla="*/ 424885 h 434055"/>
              <a:gd name="connsiteX6" fmla="*/ 9757 w 463312"/>
              <a:gd name="connsiteY6" fmla="*/ 433840 h 434055"/>
              <a:gd name="connsiteX0" fmla="*/ 0 w 463312"/>
              <a:gd name="connsiteY0" fmla="*/ 368403 h 650198"/>
              <a:gd name="connsiteX1" fmla="*/ 463312 w 463312"/>
              <a:gd name="connsiteY1" fmla="*/ 39926 h 650198"/>
              <a:gd name="connsiteX2" fmla="*/ 361550 w 463312"/>
              <a:gd name="connsiteY2" fmla="*/ 141380 h 650198"/>
              <a:gd name="connsiteX3" fmla="*/ 259795 w 463312"/>
              <a:gd name="connsiteY3" fmla="*/ 386033 h 650198"/>
              <a:gd name="connsiteX4" fmla="*/ 156882 w 463312"/>
              <a:gd name="connsiteY4" fmla="*/ 381355 h 650198"/>
              <a:gd name="connsiteX5" fmla="*/ 4492 w 463312"/>
              <a:gd name="connsiteY5" fmla="*/ 424885 h 650198"/>
              <a:gd name="connsiteX6" fmla="*/ 108656 w 463312"/>
              <a:gd name="connsiteY6" fmla="*/ 650179 h 650198"/>
              <a:gd name="connsiteX0" fmla="*/ 0 w 463312"/>
              <a:gd name="connsiteY0" fmla="*/ 368403 h 650179"/>
              <a:gd name="connsiteX1" fmla="*/ 463312 w 463312"/>
              <a:gd name="connsiteY1" fmla="*/ 39926 h 650179"/>
              <a:gd name="connsiteX2" fmla="*/ 361550 w 463312"/>
              <a:gd name="connsiteY2" fmla="*/ 141380 h 650179"/>
              <a:gd name="connsiteX3" fmla="*/ 259795 w 463312"/>
              <a:gd name="connsiteY3" fmla="*/ 386033 h 650179"/>
              <a:gd name="connsiteX4" fmla="*/ 156882 w 463312"/>
              <a:gd name="connsiteY4" fmla="*/ 381355 h 650179"/>
              <a:gd name="connsiteX5" fmla="*/ 108656 w 463312"/>
              <a:gd name="connsiteY5" fmla="*/ 650179 h 650179"/>
              <a:gd name="connsiteX0" fmla="*/ 0 w 463312"/>
              <a:gd name="connsiteY0" fmla="*/ 368403 h 559428"/>
              <a:gd name="connsiteX1" fmla="*/ 463312 w 463312"/>
              <a:gd name="connsiteY1" fmla="*/ 39926 h 559428"/>
              <a:gd name="connsiteX2" fmla="*/ 361550 w 463312"/>
              <a:gd name="connsiteY2" fmla="*/ 141380 h 559428"/>
              <a:gd name="connsiteX3" fmla="*/ 259795 w 463312"/>
              <a:gd name="connsiteY3" fmla="*/ 386033 h 559428"/>
              <a:gd name="connsiteX4" fmla="*/ 156882 w 463312"/>
              <a:gd name="connsiteY4" fmla="*/ 381355 h 559428"/>
              <a:gd name="connsiteX5" fmla="*/ 29680 w 463312"/>
              <a:gd name="connsiteY5" fmla="*/ 559428 h 559428"/>
              <a:gd name="connsiteX0" fmla="*/ 0 w 463312"/>
              <a:gd name="connsiteY0" fmla="*/ 368403 h 559428"/>
              <a:gd name="connsiteX1" fmla="*/ 463312 w 463312"/>
              <a:gd name="connsiteY1" fmla="*/ 39926 h 559428"/>
              <a:gd name="connsiteX2" fmla="*/ 361550 w 463312"/>
              <a:gd name="connsiteY2" fmla="*/ 141380 h 559428"/>
              <a:gd name="connsiteX3" fmla="*/ 259795 w 463312"/>
              <a:gd name="connsiteY3" fmla="*/ 386033 h 559428"/>
              <a:gd name="connsiteX4" fmla="*/ 156882 w 463312"/>
              <a:gd name="connsiteY4" fmla="*/ 381355 h 559428"/>
              <a:gd name="connsiteX5" fmla="*/ 29680 w 463312"/>
              <a:gd name="connsiteY5" fmla="*/ 559428 h 559428"/>
              <a:gd name="connsiteX0" fmla="*/ 0 w 463312"/>
              <a:gd name="connsiteY0" fmla="*/ 368403 h 559428"/>
              <a:gd name="connsiteX1" fmla="*/ 463312 w 463312"/>
              <a:gd name="connsiteY1" fmla="*/ 39926 h 559428"/>
              <a:gd name="connsiteX2" fmla="*/ 361550 w 463312"/>
              <a:gd name="connsiteY2" fmla="*/ 141380 h 559428"/>
              <a:gd name="connsiteX3" fmla="*/ 259795 w 463312"/>
              <a:gd name="connsiteY3" fmla="*/ 386033 h 559428"/>
              <a:gd name="connsiteX4" fmla="*/ 133406 w 463312"/>
              <a:gd name="connsiteY4" fmla="*/ 388453 h 559428"/>
              <a:gd name="connsiteX5" fmla="*/ 29680 w 463312"/>
              <a:gd name="connsiteY5" fmla="*/ 559428 h 559428"/>
              <a:gd name="connsiteX0" fmla="*/ 0 w 463312"/>
              <a:gd name="connsiteY0" fmla="*/ 368403 h 534010"/>
              <a:gd name="connsiteX1" fmla="*/ 463312 w 463312"/>
              <a:gd name="connsiteY1" fmla="*/ 39926 h 534010"/>
              <a:gd name="connsiteX2" fmla="*/ 361550 w 463312"/>
              <a:gd name="connsiteY2" fmla="*/ 141380 h 534010"/>
              <a:gd name="connsiteX3" fmla="*/ 259795 w 463312"/>
              <a:gd name="connsiteY3" fmla="*/ 386033 h 534010"/>
              <a:gd name="connsiteX4" fmla="*/ 133406 w 463312"/>
              <a:gd name="connsiteY4" fmla="*/ 388453 h 534010"/>
              <a:gd name="connsiteX5" fmla="*/ 18267 w 463312"/>
              <a:gd name="connsiteY5" fmla="*/ 534010 h 534010"/>
              <a:gd name="connsiteX0" fmla="*/ 0 w 485347"/>
              <a:gd name="connsiteY0" fmla="*/ 424812 h 527717"/>
              <a:gd name="connsiteX1" fmla="*/ 485347 w 485347"/>
              <a:gd name="connsiteY1" fmla="*/ 33633 h 527717"/>
              <a:gd name="connsiteX2" fmla="*/ 383585 w 485347"/>
              <a:gd name="connsiteY2" fmla="*/ 135087 h 527717"/>
              <a:gd name="connsiteX3" fmla="*/ 281830 w 485347"/>
              <a:gd name="connsiteY3" fmla="*/ 379740 h 527717"/>
              <a:gd name="connsiteX4" fmla="*/ 155441 w 485347"/>
              <a:gd name="connsiteY4" fmla="*/ 382160 h 527717"/>
              <a:gd name="connsiteX5" fmla="*/ 40302 w 485347"/>
              <a:gd name="connsiteY5" fmla="*/ 527717 h 527717"/>
              <a:gd name="connsiteX0" fmla="*/ 0 w 485347"/>
              <a:gd name="connsiteY0" fmla="*/ 424812 h 527717"/>
              <a:gd name="connsiteX1" fmla="*/ 485347 w 485347"/>
              <a:gd name="connsiteY1" fmla="*/ 33633 h 527717"/>
              <a:gd name="connsiteX2" fmla="*/ 383585 w 485347"/>
              <a:gd name="connsiteY2" fmla="*/ 135087 h 527717"/>
              <a:gd name="connsiteX3" fmla="*/ 281830 w 485347"/>
              <a:gd name="connsiteY3" fmla="*/ 379740 h 527717"/>
              <a:gd name="connsiteX4" fmla="*/ 155441 w 485347"/>
              <a:gd name="connsiteY4" fmla="*/ 382160 h 527717"/>
              <a:gd name="connsiteX5" fmla="*/ 40302 w 485347"/>
              <a:gd name="connsiteY5" fmla="*/ 527717 h 527717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81830 w 485347"/>
              <a:gd name="connsiteY3" fmla="*/ 387589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0569 w 485347"/>
              <a:gd name="connsiteY3" fmla="*/ 239791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  <a:gd name="connsiteX0" fmla="*/ 0 w 485347"/>
              <a:gd name="connsiteY0" fmla="*/ 432661 h 535566"/>
              <a:gd name="connsiteX1" fmla="*/ 485347 w 485347"/>
              <a:gd name="connsiteY1" fmla="*/ 41482 h 535566"/>
              <a:gd name="connsiteX2" fmla="*/ 383585 w 485347"/>
              <a:gd name="connsiteY2" fmla="*/ 142936 h 535566"/>
              <a:gd name="connsiteX3" fmla="*/ 204308 w 485347"/>
              <a:gd name="connsiteY3" fmla="*/ 228470 h 535566"/>
              <a:gd name="connsiteX4" fmla="*/ 155441 w 485347"/>
              <a:gd name="connsiteY4" fmla="*/ 390009 h 535566"/>
              <a:gd name="connsiteX5" fmla="*/ 40302 w 485347"/>
              <a:gd name="connsiteY5" fmla="*/ 535566 h 535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47" h="535566">
                <a:moveTo>
                  <a:pt x="0" y="432661"/>
                </a:moveTo>
                <a:cubicBezTo>
                  <a:pt x="83277" y="95416"/>
                  <a:pt x="345319" y="-87407"/>
                  <a:pt x="485347" y="41482"/>
                </a:cubicBezTo>
                <a:lnTo>
                  <a:pt x="383585" y="142936"/>
                </a:lnTo>
                <a:cubicBezTo>
                  <a:pt x="336122" y="175987"/>
                  <a:pt x="333530" y="109616"/>
                  <a:pt x="204308" y="228470"/>
                </a:cubicBezTo>
                <a:cubicBezTo>
                  <a:pt x="97239" y="326948"/>
                  <a:pt x="152093" y="367069"/>
                  <a:pt x="155441" y="390009"/>
                </a:cubicBezTo>
                <a:lnTo>
                  <a:pt x="40302" y="53556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FE9D0399-1F9D-4FFB-B0DE-345A75B8E597}"/>
              </a:ext>
            </a:extLst>
          </p:cNvPr>
          <p:cNvSpPr/>
          <p:nvPr/>
        </p:nvSpPr>
        <p:spPr>
          <a:xfrm flipH="1" flipV="1">
            <a:off x="4436831" y="3578029"/>
            <a:ext cx="278150" cy="48069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5387" h="466959">
                <a:moveTo>
                  <a:pt x="1293" y="362465"/>
                </a:moveTo>
                <a:cubicBezTo>
                  <a:pt x="11233" y="183251"/>
                  <a:pt x="108473" y="82691"/>
                  <a:pt x="225643" y="0"/>
                </a:cubicBezTo>
                <a:lnTo>
                  <a:pt x="235387" y="149260"/>
                </a:lnTo>
                <a:cubicBezTo>
                  <a:pt x="158491" y="162637"/>
                  <a:pt x="92103" y="346201"/>
                  <a:pt x="85268" y="429382"/>
                </a:cubicBezTo>
                <a:cubicBezTo>
                  <a:pt x="74906" y="444219"/>
                  <a:pt x="-819" y="516228"/>
                  <a:pt x="7" y="409798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447096E7-4E22-4DF3-A788-D782F10388AF}"/>
              </a:ext>
            </a:extLst>
          </p:cNvPr>
          <p:cNvSpPr/>
          <p:nvPr/>
        </p:nvSpPr>
        <p:spPr>
          <a:xfrm flipH="1" flipV="1">
            <a:off x="3817882" y="3564446"/>
            <a:ext cx="147043" cy="163674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44208"/>
              <a:gd name="connsiteY0" fmla="*/ 362465 h 466959"/>
              <a:gd name="connsiteX1" fmla="*/ 225643 w 244208"/>
              <a:gd name="connsiteY1" fmla="*/ 0 h 466959"/>
              <a:gd name="connsiteX2" fmla="*/ 244208 w 244208"/>
              <a:gd name="connsiteY2" fmla="*/ 123043 h 466959"/>
              <a:gd name="connsiteX3" fmla="*/ 85268 w 244208"/>
              <a:gd name="connsiteY3" fmla="*/ 429382 h 466959"/>
              <a:gd name="connsiteX4" fmla="*/ 7 w 244208"/>
              <a:gd name="connsiteY4" fmla="*/ 409798 h 466959"/>
              <a:gd name="connsiteX0" fmla="*/ 1293 w 244208"/>
              <a:gd name="connsiteY0" fmla="*/ 331622 h 436116"/>
              <a:gd name="connsiteX1" fmla="*/ 218586 w 244208"/>
              <a:gd name="connsiteY1" fmla="*/ 0 h 436116"/>
              <a:gd name="connsiteX2" fmla="*/ 244208 w 244208"/>
              <a:gd name="connsiteY2" fmla="*/ 92200 h 436116"/>
              <a:gd name="connsiteX3" fmla="*/ 85268 w 244208"/>
              <a:gd name="connsiteY3" fmla="*/ 398539 h 436116"/>
              <a:gd name="connsiteX4" fmla="*/ 7 w 244208"/>
              <a:gd name="connsiteY4" fmla="*/ 378955 h 436116"/>
              <a:gd name="connsiteX0" fmla="*/ 1293 w 254794"/>
              <a:gd name="connsiteY0" fmla="*/ 331622 h 436116"/>
              <a:gd name="connsiteX1" fmla="*/ 218586 w 254794"/>
              <a:gd name="connsiteY1" fmla="*/ 0 h 436116"/>
              <a:gd name="connsiteX2" fmla="*/ 254794 w 254794"/>
              <a:gd name="connsiteY2" fmla="*/ 78322 h 436116"/>
              <a:gd name="connsiteX3" fmla="*/ 85268 w 254794"/>
              <a:gd name="connsiteY3" fmla="*/ 398539 h 436116"/>
              <a:gd name="connsiteX4" fmla="*/ 7 w 254794"/>
              <a:gd name="connsiteY4" fmla="*/ 378955 h 436116"/>
              <a:gd name="connsiteX0" fmla="*/ 1293 w 254794"/>
              <a:gd name="connsiteY0" fmla="*/ 331622 h 436116"/>
              <a:gd name="connsiteX1" fmla="*/ 218586 w 254794"/>
              <a:gd name="connsiteY1" fmla="*/ 0 h 436116"/>
              <a:gd name="connsiteX2" fmla="*/ 254794 w 254794"/>
              <a:gd name="connsiteY2" fmla="*/ 78322 h 436116"/>
              <a:gd name="connsiteX3" fmla="*/ 85268 w 254794"/>
              <a:gd name="connsiteY3" fmla="*/ 398539 h 436116"/>
              <a:gd name="connsiteX4" fmla="*/ 7 w 254794"/>
              <a:gd name="connsiteY4" fmla="*/ 378955 h 436116"/>
              <a:gd name="connsiteX0" fmla="*/ 1293 w 254794"/>
              <a:gd name="connsiteY0" fmla="*/ 280732 h 385226"/>
              <a:gd name="connsiteX1" fmla="*/ 176244 w 254794"/>
              <a:gd name="connsiteY1" fmla="*/ 0 h 385226"/>
              <a:gd name="connsiteX2" fmla="*/ 254794 w 254794"/>
              <a:gd name="connsiteY2" fmla="*/ 27432 h 385226"/>
              <a:gd name="connsiteX3" fmla="*/ 85268 w 254794"/>
              <a:gd name="connsiteY3" fmla="*/ 347649 h 385226"/>
              <a:gd name="connsiteX4" fmla="*/ 7 w 254794"/>
              <a:gd name="connsiteY4" fmla="*/ 328065 h 385226"/>
              <a:gd name="connsiteX0" fmla="*/ 1293 w 176244"/>
              <a:gd name="connsiteY0" fmla="*/ 280732 h 385226"/>
              <a:gd name="connsiteX1" fmla="*/ 176244 w 176244"/>
              <a:gd name="connsiteY1" fmla="*/ 0 h 385226"/>
              <a:gd name="connsiteX2" fmla="*/ 164817 w 176244"/>
              <a:gd name="connsiteY2" fmla="*/ 106080 h 385226"/>
              <a:gd name="connsiteX3" fmla="*/ 85268 w 176244"/>
              <a:gd name="connsiteY3" fmla="*/ 347649 h 385226"/>
              <a:gd name="connsiteX4" fmla="*/ 7 w 176244"/>
              <a:gd name="connsiteY4" fmla="*/ 328065 h 385226"/>
              <a:gd name="connsiteX0" fmla="*/ 1293 w 176244"/>
              <a:gd name="connsiteY0" fmla="*/ 280732 h 385226"/>
              <a:gd name="connsiteX1" fmla="*/ 176244 w 176244"/>
              <a:gd name="connsiteY1" fmla="*/ 0 h 385226"/>
              <a:gd name="connsiteX2" fmla="*/ 168346 w 176244"/>
              <a:gd name="connsiteY2" fmla="*/ 115333 h 385226"/>
              <a:gd name="connsiteX3" fmla="*/ 85268 w 176244"/>
              <a:gd name="connsiteY3" fmla="*/ 347649 h 385226"/>
              <a:gd name="connsiteX4" fmla="*/ 7 w 176244"/>
              <a:gd name="connsiteY4" fmla="*/ 328065 h 385226"/>
              <a:gd name="connsiteX0" fmla="*/ 1289 w 262758"/>
              <a:gd name="connsiteY0" fmla="*/ 280732 h 348340"/>
              <a:gd name="connsiteX1" fmla="*/ 176240 w 262758"/>
              <a:gd name="connsiteY1" fmla="*/ 0 h 348340"/>
              <a:gd name="connsiteX2" fmla="*/ 168342 w 262758"/>
              <a:gd name="connsiteY2" fmla="*/ 115333 h 348340"/>
              <a:gd name="connsiteX3" fmla="*/ 262571 w 262758"/>
              <a:gd name="connsiteY3" fmla="*/ 73150 h 348340"/>
              <a:gd name="connsiteX4" fmla="*/ 3 w 262758"/>
              <a:gd name="connsiteY4" fmla="*/ 328065 h 348340"/>
              <a:gd name="connsiteX0" fmla="*/ 0 w 261469"/>
              <a:gd name="connsiteY0" fmla="*/ 280732 h 280732"/>
              <a:gd name="connsiteX1" fmla="*/ 174951 w 261469"/>
              <a:gd name="connsiteY1" fmla="*/ 0 h 280732"/>
              <a:gd name="connsiteX2" fmla="*/ 167053 w 261469"/>
              <a:gd name="connsiteY2" fmla="*/ 115333 h 280732"/>
              <a:gd name="connsiteX3" fmla="*/ 261282 w 261469"/>
              <a:gd name="connsiteY3" fmla="*/ 73150 h 280732"/>
              <a:gd name="connsiteX0" fmla="*/ 0 w 261469"/>
              <a:gd name="connsiteY0" fmla="*/ 280732 h 280732"/>
              <a:gd name="connsiteX1" fmla="*/ 174951 w 261469"/>
              <a:gd name="connsiteY1" fmla="*/ 0 h 280732"/>
              <a:gd name="connsiteX2" fmla="*/ 167053 w 261469"/>
              <a:gd name="connsiteY2" fmla="*/ 115333 h 280732"/>
              <a:gd name="connsiteX3" fmla="*/ 261282 w 261469"/>
              <a:gd name="connsiteY3" fmla="*/ 73150 h 280732"/>
              <a:gd name="connsiteX0" fmla="*/ 0 w 261690"/>
              <a:gd name="connsiteY0" fmla="*/ 280732 h 280732"/>
              <a:gd name="connsiteX1" fmla="*/ 174951 w 261690"/>
              <a:gd name="connsiteY1" fmla="*/ 0 h 280732"/>
              <a:gd name="connsiteX2" fmla="*/ 167053 w 261690"/>
              <a:gd name="connsiteY2" fmla="*/ 115333 h 280732"/>
              <a:gd name="connsiteX3" fmla="*/ 261282 w 261690"/>
              <a:gd name="connsiteY3" fmla="*/ 73150 h 280732"/>
              <a:gd name="connsiteX0" fmla="*/ 0 w 250286"/>
              <a:gd name="connsiteY0" fmla="*/ 280732 h 280732"/>
              <a:gd name="connsiteX1" fmla="*/ 174951 w 250286"/>
              <a:gd name="connsiteY1" fmla="*/ 0 h 280732"/>
              <a:gd name="connsiteX2" fmla="*/ 167053 w 250286"/>
              <a:gd name="connsiteY2" fmla="*/ 115333 h 280732"/>
              <a:gd name="connsiteX3" fmla="*/ 249815 w 250286"/>
              <a:gd name="connsiteY3" fmla="*/ 23802 h 280732"/>
              <a:gd name="connsiteX0" fmla="*/ 0 w 250179"/>
              <a:gd name="connsiteY0" fmla="*/ 280732 h 280732"/>
              <a:gd name="connsiteX1" fmla="*/ 174951 w 250179"/>
              <a:gd name="connsiteY1" fmla="*/ 0 h 280732"/>
              <a:gd name="connsiteX2" fmla="*/ 167053 w 250179"/>
              <a:gd name="connsiteY2" fmla="*/ 115333 h 280732"/>
              <a:gd name="connsiteX3" fmla="*/ 249815 w 250179"/>
              <a:gd name="connsiteY3" fmla="*/ 23802 h 280732"/>
              <a:gd name="connsiteX0" fmla="*/ 110617 w 112036"/>
              <a:gd name="connsiteY0" fmla="*/ 70418 h 156999"/>
              <a:gd name="connsiteX1" fmla="*/ 36808 w 112036"/>
              <a:gd name="connsiteY1" fmla="*/ 37969 h 156999"/>
              <a:gd name="connsiteX2" fmla="*/ 28910 w 112036"/>
              <a:gd name="connsiteY2" fmla="*/ 153302 h 156999"/>
              <a:gd name="connsiteX3" fmla="*/ 111672 w 112036"/>
              <a:gd name="connsiteY3" fmla="*/ 61771 h 156999"/>
              <a:gd name="connsiteX0" fmla="*/ 81707 w 83126"/>
              <a:gd name="connsiteY0" fmla="*/ 92147 h 178728"/>
              <a:gd name="connsiteX1" fmla="*/ 7898 w 83126"/>
              <a:gd name="connsiteY1" fmla="*/ 59698 h 178728"/>
              <a:gd name="connsiteX2" fmla="*/ 0 w 83126"/>
              <a:gd name="connsiteY2" fmla="*/ 175031 h 178728"/>
              <a:gd name="connsiteX3" fmla="*/ 82762 w 83126"/>
              <a:gd name="connsiteY3" fmla="*/ 83500 h 178728"/>
              <a:gd name="connsiteX0" fmla="*/ 81707 w 82624"/>
              <a:gd name="connsiteY0" fmla="*/ 92147 h 179616"/>
              <a:gd name="connsiteX1" fmla="*/ 7898 w 82624"/>
              <a:gd name="connsiteY1" fmla="*/ 59698 h 179616"/>
              <a:gd name="connsiteX2" fmla="*/ 0 w 82624"/>
              <a:gd name="connsiteY2" fmla="*/ 175031 h 179616"/>
              <a:gd name="connsiteX3" fmla="*/ 81880 w 82624"/>
              <a:gd name="connsiteY3" fmla="*/ 106632 h 179616"/>
              <a:gd name="connsiteX0" fmla="*/ 81707 w 82624"/>
              <a:gd name="connsiteY0" fmla="*/ 92147 h 179616"/>
              <a:gd name="connsiteX1" fmla="*/ 7898 w 82624"/>
              <a:gd name="connsiteY1" fmla="*/ 59698 h 179616"/>
              <a:gd name="connsiteX2" fmla="*/ 0 w 82624"/>
              <a:gd name="connsiteY2" fmla="*/ 175031 h 179616"/>
              <a:gd name="connsiteX3" fmla="*/ 81880 w 82624"/>
              <a:gd name="connsiteY3" fmla="*/ 106632 h 179616"/>
              <a:gd name="connsiteX0" fmla="*/ 81707 w 82249"/>
              <a:gd name="connsiteY0" fmla="*/ 72214 h 159683"/>
              <a:gd name="connsiteX1" fmla="*/ 7898 w 82249"/>
              <a:gd name="connsiteY1" fmla="*/ 39765 h 159683"/>
              <a:gd name="connsiteX2" fmla="*/ 0 w 82249"/>
              <a:gd name="connsiteY2" fmla="*/ 155098 h 159683"/>
              <a:gd name="connsiteX3" fmla="*/ 81880 w 82249"/>
              <a:gd name="connsiteY3" fmla="*/ 86699 h 159683"/>
              <a:gd name="connsiteX0" fmla="*/ 81707 w 81707"/>
              <a:gd name="connsiteY0" fmla="*/ 72214 h 158996"/>
              <a:gd name="connsiteX1" fmla="*/ 7898 w 81707"/>
              <a:gd name="connsiteY1" fmla="*/ 39765 h 158996"/>
              <a:gd name="connsiteX2" fmla="*/ 0 w 81707"/>
              <a:gd name="connsiteY2" fmla="*/ 155098 h 158996"/>
              <a:gd name="connsiteX3" fmla="*/ 72177 w 81707"/>
              <a:gd name="connsiteY3" fmla="*/ 69735 h 15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07" h="158996">
                <a:moveTo>
                  <a:pt x="81707" y="72214"/>
                </a:moveTo>
                <a:cubicBezTo>
                  <a:pt x="60772" y="-60736"/>
                  <a:pt x="17754" y="28386"/>
                  <a:pt x="7898" y="39765"/>
                </a:cubicBezTo>
                <a:lnTo>
                  <a:pt x="0" y="155098"/>
                </a:lnTo>
                <a:cubicBezTo>
                  <a:pt x="20138" y="179270"/>
                  <a:pt x="78130" y="83708"/>
                  <a:pt x="72177" y="69735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4B2A87BC-2539-4139-BD54-84842B8EF9FB}"/>
              </a:ext>
            </a:extLst>
          </p:cNvPr>
          <p:cNvSpPr/>
          <p:nvPr/>
        </p:nvSpPr>
        <p:spPr>
          <a:xfrm>
            <a:off x="4046266" y="3348532"/>
            <a:ext cx="196372" cy="23841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44208"/>
              <a:gd name="connsiteY0" fmla="*/ 362465 h 466959"/>
              <a:gd name="connsiteX1" fmla="*/ 225643 w 244208"/>
              <a:gd name="connsiteY1" fmla="*/ 0 h 466959"/>
              <a:gd name="connsiteX2" fmla="*/ 244208 w 244208"/>
              <a:gd name="connsiteY2" fmla="*/ 123043 h 466959"/>
              <a:gd name="connsiteX3" fmla="*/ 85268 w 244208"/>
              <a:gd name="connsiteY3" fmla="*/ 429382 h 466959"/>
              <a:gd name="connsiteX4" fmla="*/ 7 w 244208"/>
              <a:gd name="connsiteY4" fmla="*/ 409798 h 466959"/>
              <a:gd name="connsiteX0" fmla="*/ 1293 w 244208"/>
              <a:gd name="connsiteY0" fmla="*/ 331622 h 436116"/>
              <a:gd name="connsiteX1" fmla="*/ 218586 w 244208"/>
              <a:gd name="connsiteY1" fmla="*/ 0 h 436116"/>
              <a:gd name="connsiteX2" fmla="*/ 244208 w 244208"/>
              <a:gd name="connsiteY2" fmla="*/ 92200 h 436116"/>
              <a:gd name="connsiteX3" fmla="*/ 85268 w 244208"/>
              <a:gd name="connsiteY3" fmla="*/ 398539 h 436116"/>
              <a:gd name="connsiteX4" fmla="*/ 7 w 244208"/>
              <a:gd name="connsiteY4" fmla="*/ 378955 h 436116"/>
              <a:gd name="connsiteX0" fmla="*/ 1293 w 254794"/>
              <a:gd name="connsiteY0" fmla="*/ 331622 h 436116"/>
              <a:gd name="connsiteX1" fmla="*/ 218586 w 254794"/>
              <a:gd name="connsiteY1" fmla="*/ 0 h 436116"/>
              <a:gd name="connsiteX2" fmla="*/ 254794 w 254794"/>
              <a:gd name="connsiteY2" fmla="*/ 78322 h 436116"/>
              <a:gd name="connsiteX3" fmla="*/ 85268 w 254794"/>
              <a:gd name="connsiteY3" fmla="*/ 398539 h 436116"/>
              <a:gd name="connsiteX4" fmla="*/ 7 w 254794"/>
              <a:gd name="connsiteY4" fmla="*/ 378955 h 436116"/>
              <a:gd name="connsiteX0" fmla="*/ 1293 w 254794"/>
              <a:gd name="connsiteY0" fmla="*/ 331622 h 436116"/>
              <a:gd name="connsiteX1" fmla="*/ 218586 w 254794"/>
              <a:gd name="connsiteY1" fmla="*/ 0 h 436116"/>
              <a:gd name="connsiteX2" fmla="*/ 254794 w 254794"/>
              <a:gd name="connsiteY2" fmla="*/ 78322 h 436116"/>
              <a:gd name="connsiteX3" fmla="*/ 85268 w 254794"/>
              <a:gd name="connsiteY3" fmla="*/ 398539 h 436116"/>
              <a:gd name="connsiteX4" fmla="*/ 7 w 254794"/>
              <a:gd name="connsiteY4" fmla="*/ 378955 h 436116"/>
              <a:gd name="connsiteX0" fmla="*/ 1293 w 254794"/>
              <a:gd name="connsiteY0" fmla="*/ 280732 h 385226"/>
              <a:gd name="connsiteX1" fmla="*/ 176244 w 254794"/>
              <a:gd name="connsiteY1" fmla="*/ 0 h 385226"/>
              <a:gd name="connsiteX2" fmla="*/ 254794 w 254794"/>
              <a:gd name="connsiteY2" fmla="*/ 27432 h 385226"/>
              <a:gd name="connsiteX3" fmla="*/ 85268 w 254794"/>
              <a:gd name="connsiteY3" fmla="*/ 347649 h 385226"/>
              <a:gd name="connsiteX4" fmla="*/ 7 w 254794"/>
              <a:gd name="connsiteY4" fmla="*/ 328065 h 385226"/>
              <a:gd name="connsiteX0" fmla="*/ 1293 w 176244"/>
              <a:gd name="connsiteY0" fmla="*/ 280732 h 385226"/>
              <a:gd name="connsiteX1" fmla="*/ 176244 w 176244"/>
              <a:gd name="connsiteY1" fmla="*/ 0 h 385226"/>
              <a:gd name="connsiteX2" fmla="*/ 164817 w 176244"/>
              <a:gd name="connsiteY2" fmla="*/ 106080 h 385226"/>
              <a:gd name="connsiteX3" fmla="*/ 85268 w 176244"/>
              <a:gd name="connsiteY3" fmla="*/ 347649 h 385226"/>
              <a:gd name="connsiteX4" fmla="*/ 7 w 176244"/>
              <a:gd name="connsiteY4" fmla="*/ 328065 h 385226"/>
              <a:gd name="connsiteX0" fmla="*/ 1293 w 176244"/>
              <a:gd name="connsiteY0" fmla="*/ 280732 h 385226"/>
              <a:gd name="connsiteX1" fmla="*/ 176244 w 176244"/>
              <a:gd name="connsiteY1" fmla="*/ 0 h 385226"/>
              <a:gd name="connsiteX2" fmla="*/ 168346 w 176244"/>
              <a:gd name="connsiteY2" fmla="*/ 115333 h 385226"/>
              <a:gd name="connsiteX3" fmla="*/ 85268 w 176244"/>
              <a:gd name="connsiteY3" fmla="*/ 347649 h 385226"/>
              <a:gd name="connsiteX4" fmla="*/ 7 w 176244"/>
              <a:gd name="connsiteY4" fmla="*/ 328065 h 385226"/>
              <a:gd name="connsiteX0" fmla="*/ 1289 w 262758"/>
              <a:gd name="connsiteY0" fmla="*/ 280732 h 348340"/>
              <a:gd name="connsiteX1" fmla="*/ 176240 w 262758"/>
              <a:gd name="connsiteY1" fmla="*/ 0 h 348340"/>
              <a:gd name="connsiteX2" fmla="*/ 168342 w 262758"/>
              <a:gd name="connsiteY2" fmla="*/ 115333 h 348340"/>
              <a:gd name="connsiteX3" fmla="*/ 262571 w 262758"/>
              <a:gd name="connsiteY3" fmla="*/ 73150 h 348340"/>
              <a:gd name="connsiteX4" fmla="*/ 3 w 262758"/>
              <a:gd name="connsiteY4" fmla="*/ 328065 h 348340"/>
              <a:gd name="connsiteX0" fmla="*/ 0 w 261469"/>
              <a:gd name="connsiteY0" fmla="*/ 280732 h 280732"/>
              <a:gd name="connsiteX1" fmla="*/ 174951 w 261469"/>
              <a:gd name="connsiteY1" fmla="*/ 0 h 280732"/>
              <a:gd name="connsiteX2" fmla="*/ 167053 w 261469"/>
              <a:gd name="connsiteY2" fmla="*/ 115333 h 280732"/>
              <a:gd name="connsiteX3" fmla="*/ 261282 w 261469"/>
              <a:gd name="connsiteY3" fmla="*/ 73150 h 280732"/>
              <a:gd name="connsiteX0" fmla="*/ 0 w 261469"/>
              <a:gd name="connsiteY0" fmla="*/ 280732 h 280732"/>
              <a:gd name="connsiteX1" fmla="*/ 174951 w 261469"/>
              <a:gd name="connsiteY1" fmla="*/ 0 h 280732"/>
              <a:gd name="connsiteX2" fmla="*/ 167053 w 261469"/>
              <a:gd name="connsiteY2" fmla="*/ 115333 h 280732"/>
              <a:gd name="connsiteX3" fmla="*/ 261282 w 261469"/>
              <a:gd name="connsiteY3" fmla="*/ 73150 h 280732"/>
              <a:gd name="connsiteX0" fmla="*/ 0 w 261690"/>
              <a:gd name="connsiteY0" fmla="*/ 280732 h 280732"/>
              <a:gd name="connsiteX1" fmla="*/ 174951 w 261690"/>
              <a:gd name="connsiteY1" fmla="*/ 0 h 280732"/>
              <a:gd name="connsiteX2" fmla="*/ 167053 w 261690"/>
              <a:gd name="connsiteY2" fmla="*/ 115333 h 280732"/>
              <a:gd name="connsiteX3" fmla="*/ 261282 w 261690"/>
              <a:gd name="connsiteY3" fmla="*/ 73150 h 280732"/>
              <a:gd name="connsiteX0" fmla="*/ 0 w 250286"/>
              <a:gd name="connsiteY0" fmla="*/ 280732 h 280732"/>
              <a:gd name="connsiteX1" fmla="*/ 174951 w 250286"/>
              <a:gd name="connsiteY1" fmla="*/ 0 h 280732"/>
              <a:gd name="connsiteX2" fmla="*/ 167053 w 250286"/>
              <a:gd name="connsiteY2" fmla="*/ 115333 h 280732"/>
              <a:gd name="connsiteX3" fmla="*/ 249815 w 250286"/>
              <a:gd name="connsiteY3" fmla="*/ 23802 h 280732"/>
              <a:gd name="connsiteX0" fmla="*/ 0 w 250179"/>
              <a:gd name="connsiteY0" fmla="*/ 280732 h 280732"/>
              <a:gd name="connsiteX1" fmla="*/ 174951 w 250179"/>
              <a:gd name="connsiteY1" fmla="*/ 0 h 280732"/>
              <a:gd name="connsiteX2" fmla="*/ 167053 w 250179"/>
              <a:gd name="connsiteY2" fmla="*/ 115333 h 280732"/>
              <a:gd name="connsiteX3" fmla="*/ 249815 w 250179"/>
              <a:gd name="connsiteY3" fmla="*/ 23802 h 280732"/>
              <a:gd name="connsiteX0" fmla="*/ 110617 w 112036"/>
              <a:gd name="connsiteY0" fmla="*/ 70418 h 156999"/>
              <a:gd name="connsiteX1" fmla="*/ 36808 w 112036"/>
              <a:gd name="connsiteY1" fmla="*/ 37969 h 156999"/>
              <a:gd name="connsiteX2" fmla="*/ 28910 w 112036"/>
              <a:gd name="connsiteY2" fmla="*/ 153302 h 156999"/>
              <a:gd name="connsiteX3" fmla="*/ 111672 w 112036"/>
              <a:gd name="connsiteY3" fmla="*/ 61771 h 156999"/>
              <a:gd name="connsiteX0" fmla="*/ 81707 w 83126"/>
              <a:gd name="connsiteY0" fmla="*/ 92147 h 178728"/>
              <a:gd name="connsiteX1" fmla="*/ 7898 w 83126"/>
              <a:gd name="connsiteY1" fmla="*/ 59698 h 178728"/>
              <a:gd name="connsiteX2" fmla="*/ 0 w 83126"/>
              <a:gd name="connsiteY2" fmla="*/ 175031 h 178728"/>
              <a:gd name="connsiteX3" fmla="*/ 82762 w 83126"/>
              <a:gd name="connsiteY3" fmla="*/ 83500 h 178728"/>
              <a:gd name="connsiteX0" fmla="*/ 81707 w 82624"/>
              <a:gd name="connsiteY0" fmla="*/ 92147 h 179616"/>
              <a:gd name="connsiteX1" fmla="*/ 7898 w 82624"/>
              <a:gd name="connsiteY1" fmla="*/ 59698 h 179616"/>
              <a:gd name="connsiteX2" fmla="*/ 0 w 82624"/>
              <a:gd name="connsiteY2" fmla="*/ 175031 h 179616"/>
              <a:gd name="connsiteX3" fmla="*/ 81880 w 82624"/>
              <a:gd name="connsiteY3" fmla="*/ 106632 h 179616"/>
              <a:gd name="connsiteX0" fmla="*/ 81707 w 82624"/>
              <a:gd name="connsiteY0" fmla="*/ 92147 h 179616"/>
              <a:gd name="connsiteX1" fmla="*/ 7898 w 82624"/>
              <a:gd name="connsiteY1" fmla="*/ 59698 h 179616"/>
              <a:gd name="connsiteX2" fmla="*/ 0 w 82624"/>
              <a:gd name="connsiteY2" fmla="*/ 175031 h 179616"/>
              <a:gd name="connsiteX3" fmla="*/ 81880 w 82624"/>
              <a:gd name="connsiteY3" fmla="*/ 106632 h 179616"/>
              <a:gd name="connsiteX0" fmla="*/ 81707 w 82249"/>
              <a:gd name="connsiteY0" fmla="*/ 72214 h 159683"/>
              <a:gd name="connsiteX1" fmla="*/ 7898 w 82249"/>
              <a:gd name="connsiteY1" fmla="*/ 39765 h 159683"/>
              <a:gd name="connsiteX2" fmla="*/ 0 w 82249"/>
              <a:gd name="connsiteY2" fmla="*/ 155098 h 159683"/>
              <a:gd name="connsiteX3" fmla="*/ 81880 w 82249"/>
              <a:gd name="connsiteY3" fmla="*/ 86699 h 159683"/>
              <a:gd name="connsiteX0" fmla="*/ 81707 w 81707"/>
              <a:gd name="connsiteY0" fmla="*/ 72214 h 158996"/>
              <a:gd name="connsiteX1" fmla="*/ 7898 w 81707"/>
              <a:gd name="connsiteY1" fmla="*/ 39765 h 158996"/>
              <a:gd name="connsiteX2" fmla="*/ 0 w 81707"/>
              <a:gd name="connsiteY2" fmla="*/ 155098 h 158996"/>
              <a:gd name="connsiteX3" fmla="*/ 72177 w 81707"/>
              <a:gd name="connsiteY3" fmla="*/ 69735 h 158996"/>
              <a:gd name="connsiteX0" fmla="*/ 83050 w 83050"/>
              <a:gd name="connsiteY0" fmla="*/ 47388 h 232866"/>
              <a:gd name="connsiteX1" fmla="*/ 7898 w 83050"/>
              <a:gd name="connsiteY1" fmla="*/ 113635 h 232866"/>
              <a:gd name="connsiteX2" fmla="*/ 0 w 83050"/>
              <a:gd name="connsiteY2" fmla="*/ 228968 h 232866"/>
              <a:gd name="connsiteX3" fmla="*/ 72177 w 83050"/>
              <a:gd name="connsiteY3" fmla="*/ 143605 h 232866"/>
              <a:gd name="connsiteX0" fmla="*/ 83050 w 83050"/>
              <a:gd name="connsiteY0" fmla="*/ 47388 h 231605"/>
              <a:gd name="connsiteX1" fmla="*/ 7898 w 83050"/>
              <a:gd name="connsiteY1" fmla="*/ 113635 h 231605"/>
              <a:gd name="connsiteX2" fmla="*/ 0 w 83050"/>
              <a:gd name="connsiteY2" fmla="*/ 228968 h 231605"/>
              <a:gd name="connsiteX3" fmla="*/ 81577 w 83050"/>
              <a:gd name="connsiteY3" fmla="*/ 89630 h 231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50" h="231605">
                <a:moveTo>
                  <a:pt x="83050" y="47388"/>
                </a:moveTo>
                <a:cubicBezTo>
                  <a:pt x="62115" y="-85562"/>
                  <a:pt x="17754" y="102256"/>
                  <a:pt x="7898" y="113635"/>
                </a:cubicBezTo>
                <a:lnTo>
                  <a:pt x="0" y="228968"/>
                </a:lnTo>
                <a:cubicBezTo>
                  <a:pt x="20138" y="253140"/>
                  <a:pt x="87530" y="103603"/>
                  <a:pt x="81577" y="89630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A8F33784-0F7C-4F8A-9454-490E18561C59}"/>
              </a:ext>
            </a:extLst>
          </p:cNvPr>
          <p:cNvSpPr/>
          <p:nvPr/>
        </p:nvSpPr>
        <p:spPr>
          <a:xfrm rot="18535105">
            <a:off x="4565084" y="3357589"/>
            <a:ext cx="503884" cy="42283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22836"/>
              <a:gd name="connsiteX1" fmla="*/ 322068 w 503884"/>
              <a:gd name="connsiteY1" fmla="*/ 40682 h 422836"/>
              <a:gd name="connsiteX2" fmla="*/ 494991 w 503884"/>
              <a:gd name="connsiteY2" fmla="*/ 36700 h 422836"/>
              <a:gd name="connsiteX3" fmla="*/ 428407 w 503884"/>
              <a:gd name="connsiteY3" fmla="*/ 130676 h 422836"/>
              <a:gd name="connsiteX4" fmla="*/ 207502 w 503884"/>
              <a:gd name="connsiteY4" fmla="*/ 349850 h 422836"/>
              <a:gd name="connsiteX5" fmla="*/ 41433 w 503884"/>
              <a:gd name="connsiteY5" fmla="*/ 414566 h 422836"/>
              <a:gd name="connsiteX6" fmla="*/ 0 w 503884"/>
              <a:gd name="connsiteY6" fmla="*/ 362700 h 422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03884" h="422836">
                <a:moveTo>
                  <a:pt x="1197" y="309549"/>
                </a:moveTo>
                <a:cubicBezTo>
                  <a:pt x="168967" y="144956"/>
                  <a:pt x="239769" y="86157"/>
                  <a:pt x="322068" y="40682"/>
                </a:cubicBezTo>
                <a:cubicBezTo>
                  <a:pt x="404367" y="-4793"/>
                  <a:pt x="448024" y="-20101"/>
                  <a:pt x="494991" y="36700"/>
                </a:cubicBezTo>
                <a:cubicBezTo>
                  <a:pt x="515463" y="61458"/>
                  <a:pt x="503496" y="105257"/>
                  <a:pt x="428407" y="130676"/>
                </a:cubicBezTo>
                <a:cubicBezTo>
                  <a:pt x="293709" y="199210"/>
                  <a:pt x="252620" y="293697"/>
                  <a:pt x="207502" y="349850"/>
                </a:cubicBezTo>
                <a:cubicBezTo>
                  <a:pt x="143006" y="397165"/>
                  <a:pt x="42223" y="441750"/>
                  <a:pt x="41433" y="414566"/>
                </a:cubicBezTo>
                <a:lnTo>
                  <a:pt x="0" y="362700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6D3C8CBD-6E7A-45FA-9CFE-0316A94D02AD}"/>
              </a:ext>
            </a:extLst>
          </p:cNvPr>
          <p:cNvSpPr/>
          <p:nvPr/>
        </p:nvSpPr>
        <p:spPr>
          <a:xfrm rot="3064895" flipH="1">
            <a:off x="4705268" y="3228126"/>
            <a:ext cx="454973" cy="58169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4973" h="581697">
                <a:moveTo>
                  <a:pt x="138572" y="429394"/>
                </a:moveTo>
                <a:cubicBezTo>
                  <a:pt x="326014" y="228516"/>
                  <a:pt x="294453" y="104436"/>
                  <a:pt x="347076" y="39054"/>
                </a:cubicBezTo>
                <a:cubicBezTo>
                  <a:pt x="399699" y="-26328"/>
                  <a:pt x="448812" y="2712"/>
                  <a:pt x="454309" y="37105"/>
                </a:cubicBezTo>
                <a:cubicBezTo>
                  <a:pt x="459806" y="71498"/>
                  <a:pt x="430883" y="172250"/>
                  <a:pt x="380060" y="245410"/>
                </a:cubicBezTo>
                <a:cubicBezTo>
                  <a:pt x="277605" y="371566"/>
                  <a:pt x="305783" y="377478"/>
                  <a:pt x="29273" y="581697"/>
                </a:cubicBezTo>
                <a:lnTo>
                  <a:pt x="0" y="53225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7B980B0E-3509-4BEE-971C-6FC5E3772B0D}"/>
              </a:ext>
            </a:extLst>
          </p:cNvPr>
          <p:cNvSpPr/>
          <p:nvPr/>
        </p:nvSpPr>
        <p:spPr>
          <a:xfrm rot="3064895" flipV="1">
            <a:off x="4833687" y="2832478"/>
            <a:ext cx="825531" cy="70778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90359 w 801341"/>
              <a:gd name="connsiteY0" fmla="*/ 808685 h 1043875"/>
              <a:gd name="connsiteX1" fmla="*/ 138324 w 801341"/>
              <a:gd name="connsiteY1" fmla="*/ 624450 h 1043875"/>
              <a:gd name="connsiteX2" fmla="*/ 486578 w 801341"/>
              <a:gd name="connsiteY2" fmla="*/ 186078 h 1043875"/>
              <a:gd name="connsiteX3" fmla="*/ 801341 w 801341"/>
              <a:gd name="connsiteY3" fmla="*/ 49410 h 1043875"/>
              <a:gd name="connsiteX4" fmla="*/ 695034 w 801341"/>
              <a:gd name="connsiteY4" fmla="*/ 172617 h 1043875"/>
              <a:gd name="connsiteX5" fmla="*/ 570669 w 801341"/>
              <a:gd name="connsiteY5" fmla="*/ 239851 h 1043875"/>
              <a:gd name="connsiteX6" fmla="*/ 454116 w 801341"/>
              <a:gd name="connsiteY6" fmla="*/ 365324 h 1043875"/>
              <a:gd name="connsiteX7" fmla="*/ 90355 w 801341"/>
              <a:gd name="connsiteY7" fmla="*/ 937868 h 1043875"/>
              <a:gd name="connsiteX8" fmla="*/ 0 w 801341"/>
              <a:gd name="connsiteY8" fmla="*/ 1043875 h 104387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570669 w 801341"/>
              <a:gd name="connsiteY5" fmla="*/ 239021 h 1043045"/>
              <a:gd name="connsiteX6" fmla="*/ 454116 w 801341"/>
              <a:gd name="connsiteY6" fmla="*/ 364494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570669 w 801341"/>
              <a:gd name="connsiteY5" fmla="*/ 239021 h 1043045"/>
              <a:gd name="connsiteX6" fmla="*/ 412376 w 801341"/>
              <a:gd name="connsiteY6" fmla="*/ 496838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801341"/>
              <a:gd name="connsiteY0" fmla="*/ 807855 h 1043045"/>
              <a:gd name="connsiteX1" fmla="*/ 142831 w 801341"/>
              <a:gd name="connsiteY1" fmla="*/ 589991 h 1043045"/>
              <a:gd name="connsiteX2" fmla="*/ 486578 w 801341"/>
              <a:gd name="connsiteY2" fmla="*/ 185248 h 1043045"/>
              <a:gd name="connsiteX3" fmla="*/ 801341 w 801341"/>
              <a:gd name="connsiteY3" fmla="*/ 48580 h 1043045"/>
              <a:gd name="connsiteX4" fmla="*/ 695034 w 801341"/>
              <a:gd name="connsiteY4" fmla="*/ 171787 h 1043045"/>
              <a:gd name="connsiteX5" fmla="*/ 604752 w 801341"/>
              <a:gd name="connsiteY5" fmla="*/ 267774 h 1043045"/>
              <a:gd name="connsiteX6" fmla="*/ 412376 w 801341"/>
              <a:gd name="connsiteY6" fmla="*/ 496838 h 1043045"/>
              <a:gd name="connsiteX7" fmla="*/ 90355 w 801341"/>
              <a:gd name="connsiteY7" fmla="*/ 937038 h 1043045"/>
              <a:gd name="connsiteX8" fmla="*/ 0 w 801341"/>
              <a:gd name="connsiteY8" fmla="*/ 1043045 h 1043045"/>
              <a:gd name="connsiteX0" fmla="*/ 90359 w 770068"/>
              <a:gd name="connsiteY0" fmla="*/ 810687 h 1045877"/>
              <a:gd name="connsiteX1" fmla="*/ 142831 w 770068"/>
              <a:gd name="connsiteY1" fmla="*/ 592823 h 1045877"/>
              <a:gd name="connsiteX2" fmla="*/ 486578 w 770068"/>
              <a:gd name="connsiteY2" fmla="*/ 188080 h 1045877"/>
              <a:gd name="connsiteX3" fmla="*/ 770068 w 770068"/>
              <a:gd name="connsiteY3" fmla="*/ 48130 h 1045877"/>
              <a:gd name="connsiteX4" fmla="*/ 695034 w 770068"/>
              <a:gd name="connsiteY4" fmla="*/ 174619 h 1045877"/>
              <a:gd name="connsiteX5" fmla="*/ 604752 w 770068"/>
              <a:gd name="connsiteY5" fmla="*/ 270606 h 1045877"/>
              <a:gd name="connsiteX6" fmla="*/ 412376 w 770068"/>
              <a:gd name="connsiteY6" fmla="*/ 499670 h 1045877"/>
              <a:gd name="connsiteX7" fmla="*/ 90355 w 770068"/>
              <a:gd name="connsiteY7" fmla="*/ 939870 h 1045877"/>
              <a:gd name="connsiteX8" fmla="*/ 0 w 770068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604752 w 774041"/>
              <a:gd name="connsiteY5" fmla="*/ 270606 h 1045877"/>
              <a:gd name="connsiteX6" fmla="*/ 412376 w 774041"/>
              <a:gd name="connsiteY6" fmla="*/ 499670 h 1045877"/>
              <a:gd name="connsiteX7" fmla="*/ 90355 w 774041"/>
              <a:gd name="connsiteY7" fmla="*/ 939870 h 1045877"/>
              <a:gd name="connsiteX8" fmla="*/ 0 w 774041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552893 w 774041"/>
              <a:gd name="connsiteY5" fmla="*/ 323648 h 1045877"/>
              <a:gd name="connsiteX6" fmla="*/ 412376 w 774041"/>
              <a:gd name="connsiteY6" fmla="*/ 499670 h 1045877"/>
              <a:gd name="connsiteX7" fmla="*/ 90355 w 774041"/>
              <a:gd name="connsiteY7" fmla="*/ 939870 h 1045877"/>
              <a:gd name="connsiteX8" fmla="*/ 0 w 774041"/>
              <a:gd name="connsiteY8" fmla="*/ 1045877 h 1045877"/>
              <a:gd name="connsiteX0" fmla="*/ 90359 w 774041"/>
              <a:gd name="connsiteY0" fmla="*/ 810687 h 1045877"/>
              <a:gd name="connsiteX1" fmla="*/ 142831 w 774041"/>
              <a:gd name="connsiteY1" fmla="*/ 592823 h 1045877"/>
              <a:gd name="connsiteX2" fmla="*/ 486578 w 774041"/>
              <a:gd name="connsiteY2" fmla="*/ 188080 h 1045877"/>
              <a:gd name="connsiteX3" fmla="*/ 770068 w 774041"/>
              <a:gd name="connsiteY3" fmla="*/ 48130 h 1045877"/>
              <a:gd name="connsiteX4" fmla="*/ 695034 w 774041"/>
              <a:gd name="connsiteY4" fmla="*/ 174619 h 1045877"/>
              <a:gd name="connsiteX5" fmla="*/ 552893 w 774041"/>
              <a:gd name="connsiteY5" fmla="*/ 323648 h 1045877"/>
              <a:gd name="connsiteX6" fmla="*/ 412376 w 774041"/>
              <a:gd name="connsiteY6" fmla="*/ 499670 h 1045877"/>
              <a:gd name="connsiteX7" fmla="*/ 272112 w 774041"/>
              <a:gd name="connsiteY7" fmla="*/ 701509 h 1045877"/>
              <a:gd name="connsiteX8" fmla="*/ 0 w 774041"/>
              <a:gd name="connsiteY8" fmla="*/ 1045877 h 1045877"/>
              <a:gd name="connsiteX0" fmla="*/ 14930 w 698612"/>
              <a:gd name="connsiteY0" fmla="*/ 810687 h 821542"/>
              <a:gd name="connsiteX1" fmla="*/ 67402 w 698612"/>
              <a:gd name="connsiteY1" fmla="*/ 592823 h 821542"/>
              <a:gd name="connsiteX2" fmla="*/ 411149 w 698612"/>
              <a:gd name="connsiteY2" fmla="*/ 188080 h 821542"/>
              <a:gd name="connsiteX3" fmla="*/ 694639 w 698612"/>
              <a:gd name="connsiteY3" fmla="*/ 48130 h 821542"/>
              <a:gd name="connsiteX4" fmla="*/ 619605 w 698612"/>
              <a:gd name="connsiteY4" fmla="*/ 174619 h 821542"/>
              <a:gd name="connsiteX5" fmla="*/ 477464 w 698612"/>
              <a:gd name="connsiteY5" fmla="*/ 323648 h 821542"/>
              <a:gd name="connsiteX6" fmla="*/ 336947 w 698612"/>
              <a:gd name="connsiteY6" fmla="*/ 499670 h 821542"/>
              <a:gd name="connsiteX7" fmla="*/ 196683 w 698612"/>
              <a:gd name="connsiteY7" fmla="*/ 701509 h 821542"/>
              <a:gd name="connsiteX8" fmla="*/ 40282 w 698612"/>
              <a:gd name="connsiteY8" fmla="*/ 821542 h 821542"/>
              <a:gd name="connsiteX0" fmla="*/ 14930 w 698612"/>
              <a:gd name="connsiteY0" fmla="*/ 810687 h 827005"/>
              <a:gd name="connsiteX1" fmla="*/ 67402 w 698612"/>
              <a:gd name="connsiteY1" fmla="*/ 592823 h 827005"/>
              <a:gd name="connsiteX2" fmla="*/ 411149 w 698612"/>
              <a:gd name="connsiteY2" fmla="*/ 188080 h 827005"/>
              <a:gd name="connsiteX3" fmla="*/ 694639 w 698612"/>
              <a:gd name="connsiteY3" fmla="*/ 48130 h 827005"/>
              <a:gd name="connsiteX4" fmla="*/ 619605 w 698612"/>
              <a:gd name="connsiteY4" fmla="*/ 174619 h 827005"/>
              <a:gd name="connsiteX5" fmla="*/ 477464 w 698612"/>
              <a:gd name="connsiteY5" fmla="*/ 323648 h 827005"/>
              <a:gd name="connsiteX6" fmla="*/ 336947 w 698612"/>
              <a:gd name="connsiteY6" fmla="*/ 499670 h 827005"/>
              <a:gd name="connsiteX7" fmla="*/ 196683 w 698612"/>
              <a:gd name="connsiteY7" fmla="*/ 701509 h 827005"/>
              <a:gd name="connsiteX8" fmla="*/ 40282 w 698612"/>
              <a:gd name="connsiteY8" fmla="*/ 821542 h 827005"/>
              <a:gd name="connsiteX0" fmla="*/ 14930 w 698612"/>
              <a:gd name="connsiteY0" fmla="*/ 810687 h 826390"/>
              <a:gd name="connsiteX1" fmla="*/ 67402 w 698612"/>
              <a:gd name="connsiteY1" fmla="*/ 592823 h 826390"/>
              <a:gd name="connsiteX2" fmla="*/ 411149 w 698612"/>
              <a:gd name="connsiteY2" fmla="*/ 188080 h 826390"/>
              <a:gd name="connsiteX3" fmla="*/ 694639 w 698612"/>
              <a:gd name="connsiteY3" fmla="*/ 48130 h 826390"/>
              <a:gd name="connsiteX4" fmla="*/ 619605 w 698612"/>
              <a:gd name="connsiteY4" fmla="*/ 174619 h 826390"/>
              <a:gd name="connsiteX5" fmla="*/ 477464 w 698612"/>
              <a:gd name="connsiteY5" fmla="*/ 323648 h 826390"/>
              <a:gd name="connsiteX6" fmla="*/ 336947 w 698612"/>
              <a:gd name="connsiteY6" fmla="*/ 499670 h 826390"/>
              <a:gd name="connsiteX7" fmla="*/ 177953 w 698612"/>
              <a:gd name="connsiteY7" fmla="*/ 684247 h 826390"/>
              <a:gd name="connsiteX8" fmla="*/ 40282 w 698612"/>
              <a:gd name="connsiteY8" fmla="*/ 821542 h 826390"/>
              <a:gd name="connsiteX0" fmla="*/ 14930 w 698612"/>
              <a:gd name="connsiteY0" fmla="*/ 810687 h 826909"/>
              <a:gd name="connsiteX1" fmla="*/ 67402 w 698612"/>
              <a:gd name="connsiteY1" fmla="*/ 592823 h 826909"/>
              <a:gd name="connsiteX2" fmla="*/ 411149 w 698612"/>
              <a:gd name="connsiteY2" fmla="*/ 188080 h 826909"/>
              <a:gd name="connsiteX3" fmla="*/ 694639 w 698612"/>
              <a:gd name="connsiteY3" fmla="*/ 48130 h 826909"/>
              <a:gd name="connsiteX4" fmla="*/ 619605 w 698612"/>
              <a:gd name="connsiteY4" fmla="*/ 174619 h 826909"/>
              <a:gd name="connsiteX5" fmla="*/ 477464 w 698612"/>
              <a:gd name="connsiteY5" fmla="*/ 323648 h 826909"/>
              <a:gd name="connsiteX6" fmla="*/ 336947 w 698612"/>
              <a:gd name="connsiteY6" fmla="*/ 499670 h 826909"/>
              <a:gd name="connsiteX7" fmla="*/ 177953 w 698612"/>
              <a:gd name="connsiteY7" fmla="*/ 684247 h 826909"/>
              <a:gd name="connsiteX8" fmla="*/ 40282 w 698612"/>
              <a:gd name="connsiteY8" fmla="*/ 821542 h 826909"/>
              <a:gd name="connsiteX0" fmla="*/ 14930 w 698612"/>
              <a:gd name="connsiteY0" fmla="*/ 810687 h 826909"/>
              <a:gd name="connsiteX1" fmla="*/ 67402 w 698612"/>
              <a:gd name="connsiteY1" fmla="*/ 592823 h 826909"/>
              <a:gd name="connsiteX2" fmla="*/ 411149 w 698612"/>
              <a:gd name="connsiteY2" fmla="*/ 188080 h 826909"/>
              <a:gd name="connsiteX3" fmla="*/ 694639 w 698612"/>
              <a:gd name="connsiteY3" fmla="*/ 48130 h 826909"/>
              <a:gd name="connsiteX4" fmla="*/ 619605 w 698612"/>
              <a:gd name="connsiteY4" fmla="*/ 174619 h 826909"/>
              <a:gd name="connsiteX5" fmla="*/ 477464 w 698612"/>
              <a:gd name="connsiteY5" fmla="*/ 323648 h 826909"/>
              <a:gd name="connsiteX6" fmla="*/ 336947 w 698612"/>
              <a:gd name="connsiteY6" fmla="*/ 499670 h 826909"/>
              <a:gd name="connsiteX7" fmla="*/ 177953 w 698612"/>
              <a:gd name="connsiteY7" fmla="*/ 684247 h 826909"/>
              <a:gd name="connsiteX8" fmla="*/ 40282 w 698612"/>
              <a:gd name="connsiteY8" fmla="*/ 821542 h 826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98612" h="826909">
                <a:moveTo>
                  <a:pt x="14930" y="810687"/>
                </a:moveTo>
                <a:cubicBezTo>
                  <a:pt x="-15718" y="742012"/>
                  <a:pt x="364" y="662060"/>
                  <a:pt x="67402" y="592823"/>
                </a:cubicBezTo>
                <a:cubicBezTo>
                  <a:pt x="198315" y="416048"/>
                  <a:pt x="306610" y="278862"/>
                  <a:pt x="411149" y="188080"/>
                </a:cubicBezTo>
                <a:cubicBezTo>
                  <a:pt x="515689" y="97298"/>
                  <a:pt x="616274" y="-87516"/>
                  <a:pt x="694639" y="48130"/>
                </a:cubicBezTo>
                <a:cubicBezTo>
                  <a:pt x="716130" y="131424"/>
                  <a:pt x="644616" y="132456"/>
                  <a:pt x="619605" y="174619"/>
                </a:cubicBezTo>
                <a:cubicBezTo>
                  <a:pt x="576295" y="215755"/>
                  <a:pt x="552752" y="257131"/>
                  <a:pt x="477464" y="323648"/>
                </a:cubicBezTo>
                <a:cubicBezTo>
                  <a:pt x="444264" y="364702"/>
                  <a:pt x="386865" y="439570"/>
                  <a:pt x="336947" y="499670"/>
                </a:cubicBezTo>
                <a:cubicBezTo>
                  <a:pt x="287029" y="559770"/>
                  <a:pt x="225930" y="546418"/>
                  <a:pt x="177953" y="684247"/>
                </a:cubicBezTo>
                <a:cubicBezTo>
                  <a:pt x="150418" y="739747"/>
                  <a:pt x="137549" y="852795"/>
                  <a:pt x="40282" y="821542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FE266BAD-FE00-406E-A190-24AE84E9FEE7}"/>
              </a:ext>
            </a:extLst>
          </p:cNvPr>
          <p:cNvSpPr/>
          <p:nvPr/>
        </p:nvSpPr>
        <p:spPr>
          <a:xfrm rot="1853515" flipH="1">
            <a:off x="4880911" y="3278576"/>
            <a:ext cx="407427" cy="52567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77413"/>
              <a:gd name="connsiteY0" fmla="*/ 429281 h 581584"/>
              <a:gd name="connsiteX1" fmla="*/ 377097 w 477413"/>
              <a:gd name="connsiteY1" fmla="*/ 43268 h 581584"/>
              <a:gd name="connsiteX2" fmla="*/ 454309 w 477413"/>
              <a:gd name="connsiteY2" fmla="*/ 36992 h 581584"/>
              <a:gd name="connsiteX3" fmla="*/ 450631 w 477413"/>
              <a:gd name="connsiteY3" fmla="*/ 291220 h 581584"/>
              <a:gd name="connsiteX4" fmla="*/ 29273 w 477413"/>
              <a:gd name="connsiteY4" fmla="*/ 581584 h 581584"/>
              <a:gd name="connsiteX5" fmla="*/ 0 w 477413"/>
              <a:gd name="connsiteY5" fmla="*/ 532143 h 581584"/>
              <a:gd name="connsiteX0" fmla="*/ 138572 w 477413"/>
              <a:gd name="connsiteY0" fmla="*/ 429281 h 539005"/>
              <a:gd name="connsiteX1" fmla="*/ 377097 w 477413"/>
              <a:gd name="connsiteY1" fmla="*/ 43268 h 539005"/>
              <a:gd name="connsiteX2" fmla="*/ 454309 w 477413"/>
              <a:gd name="connsiteY2" fmla="*/ 36992 h 539005"/>
              <a:gd name="connsiteX3" fmla="*/ 450631 w 477413"/>
              <a:gd name="connsiteY3" fmla="*/ 291220 h 539005"/>
              <a:gd name="connsiteX4" fmla="*/ 115797 w 477413"/>
              <a:gd name="connsiteY4" fmla="*/ 539005 h 539005"/>
              <a:gd name="connsiteX5" fmla="*/ 0 w 477413"/>
              <a:gd name="connsiteY5" fmla="*/ 532143 h 539005"/>
              <a:gd name="connsiteX0" fmla="*/ 138572 w 477413"/>
              <a:gd name="connsiteY0" fmla="*/ 429281 h 540707"/>
              <a:gd name="connsiteX1" fmla="*/ 377097 w 477413"/>
              <a:gd name="connsiteY1" fmla="*/ 43268 h 540707"/>
              <a:gd name="connsiteX2" fmla="*/ 454309 w 477413"/>
              <a:gd name="connsiteY2" fmla="*/ 36992 h 540707"/>
              <a:gd name="connsiteX3" fmla="*/ 450631 w 477413"/>
              <a:gd name="connsiteY3" fmla="*/ 291220 h 540707"/>
              <a:gd name="connsiteX4" fmla="*/ 115797 w 477413"/>
              <a:gd name="connsiteY4" fmla="*/ 539005 h 540707"/>
              <a:gd name="connsiteX5" fmla="*/ 0 w 477413"/>
              <a:gd name="connsiteY5" fmla="*/ 532143 h 540707"/>
              <a:gd name="connsiteX0" fmla="*/ 138572 w 470549"/>
              <a:gd name="connsiteY0" fmla="*/ 431239 h 543104"/>
              <a:gd name="connsiteX1" fmla="*/ 377097 w 470549"/>
              <a:gd name="connsiteY1" fmla="*/ 45226 h 543104"/>
              <a:gd name="connsiteX2" fmla="*/ 454309 w 470549"/>
              <a:gd name="connsiteY2" fmla="*/ 38950 h 543104"/>
              <a:gd name="connsiteX3" fmla="*/ 440327 w 470549"/>
              <a:gd name="connsiteY3" fmla="*/ 325862 h 543104"/>
              <a:gd name="connsiteX4" fmla="*/ 115797 w 470549"/>
              <a:gd name="connsiteY4" fmla="*/ 540963 h 543104"/>
              <a:gd name="connsiteX5" fmla="*/ 0 w 470549"/>
              <a:gd name="connsiteY5" fmla="*/ 534101 h 543104"/>
              <a:gd name="connsiteX0" fmla="*/ 138572 w 466253"/>
              <a:gd name="connsiteY0" fmla="*/ 431239 h 543104"/>
              <a:gd name="connsiteX1" fmla="*/ 377097 w 466253"/>
              <a:gd name="connsiteY1" fmla="*/ 45226 h 543104"/>
              <a:gd name="connsiteX2" fmla="*/ 454309 w 466253"/>
              <a:gd name="connsiteY2" fmla="*/ 38950 h 543104"/>
              <a:gd name="connsiteX3" fmla="*/ 440327 w 466253"/>
              <a:gd name="connsiteY3" fmla="*/ 325862 h 543104"/>
              <a:gd name="connsiteX4" fmla="*/ 115797 w 466253"/>
              <a:gd name="connsiteY4" fmla="*/ 540963 h 543104"/>
              <a:gd name="connsiteX5" fmla="*/ 0 w 466253"/>
              <a:gd name="connsiteY5" fmla="*/ 534101 h 543104"/>
              <a:gd name="connsiteX0" fmla="*/ 138572 w 471797"/>
              <a:gd name="connsiteY0" fmla="*/ 430075 h 541940"/>
              <a:gd name="connsiteX1" fmla="*/ 377097 w 471797"/>
              <a:gd name="connsiteY1" fmla="*/ 44062 h 541940"/>
              <a:gd name="connsiteX2" fmla="*/ 464113 w 471797"/>
              <a:gd name="connsiteY2" fmla="*/ 39952 h 541940"/>
              <a:gd name="connsiteX3" fmla="*/ 440327 w 471797"/>
              <a:gd name="connsiteY3" fmla="*/ 324698 h 541940"/>
              <a:gd name="connsiteX4" fmla="*/ 115797 w 471797"/>
              <a:gd name="connsiteY4" fmla="*/ 539799 h 541940"/>
              <a:gd name="connsiteX5" fmla="*/ 0 w 471797"/>
              <a:gd name="connsiteY5" fmla="*/ 532937 h 541940"/>
              <a:gd name="connsiteX0" fmla="*/ 138572 w 470821"/>
              <a:gd name="connsiteY0" fmla="*/ 420615 h 532480"/>
              <a:gd name="connsiteX1" fmla="*/ 390731 w 470821"/>
              <a:gd name="connsiteY1" fmla="*/ 52009 h 532480"/>
              <a:gd name="connsiteX2" fmla="*/ 464113 w 470821"/>
              <a:gd name="connsiteY2" fmla="*/ 30492 h 532480"/>
              <a:gd name="connsiteX3" fmla="*/ 440327 w 470821"/>
              <a:gd name="connsiteY3" fmla="*/ 315238 h 532480"/>
              <a:gd name="connsiteX4" fmla="*/ 115797 w 470821"/>
              <a:gd name="connsiteY4" fmla="*/ 530339 h 532480"/>
              <a:gd name="connsiteX5" fmla="*/ 0 w 470821"/>
              <a:gd name="connsiteY5" fmla="*/ 523477 h 532480"/>
              <a:gd name="connsiteX0" fmla="*/ 138572 w 470821"/>
              <a:gd name="connsiteY0" fmla="*/ 413811 h 525676"/>
              <a:gd name="connsiteX1" fmla="*/ 327354 w 470821"/>
              <a:gd name="connsiteY1" fmla="*/ 278850 h 525676"/>
              <a:gd name="connsiteX2" fmla="*/ 390731 w 470821"/>
              <a:gd name="connsiteY2" fmla="*/ 45205 h 525676"/>
              <a:gd name="connsiteX3" fmla="*/ 464113 w 470821"/>
              <a:gd name="connsiteY3" fmla="*/ 23688 h 525676"/>
              <a:gd name="connsiteX4" fmla="*/ 440327 w 470821"/>
              <a:gd name="connsiteY4" fmla="*/ 308434 h 525676"/>
              <a:gd name="connsiteX5" fmla="*/ 115797 w 470821"/>
              <a:gd name="connsiteY5" fmla="*/ 523535 h 525676"/>
              <a:gd name="connsiteX6" fmla="*/ 0 w 470821"/>
              <a:gd name="connsiteY6" fmla="*/ 516673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75178 w 407427"/>
              <a:gd name="connsiteY0" fmla="*/ 413811 h 525676"/>
              <a:gd name="connsiteX1" fmla="*/ 263960 w 407427"/>
              <a:gd name="connsiteY1" fmla="*/ 278850 h 525676"/>
              <a:gd name="connsiteX2" fmla="*/ 327337 w 407427"/>
              <a:gd name="connsiteY2" fmla="*/ 45205 h 525676"/>
              <a:gd name="connsiteX3" fmla="*/ 400719 w 407427"/>
              <a:gd name="connsiteY3" fmla="*/ 23688 h 525676"/>
              <a:gd name="connsiteX4" fmla="*/ 376933 w 407427"/>
              <a:gd name="connsiteY4" fmla="*/ 308434 h 525676"/>
              <a:gd name="connsiteX5" fmla="*/ 52403 w 407427"/>
              <a:gd name="connsiteY5" fmla="*/ 523535 h 525676"/>
              <a:gd name="connsiteX6" fmla="*/ 0 w 407427"/>
              <a:gd name="connsiteY6" fmla="*/ 483544 h 525676"/>
              <a:gd name="connsiteX7" fmla="*/ 27159 w 407427"/>
              <a:gd name="connsiteY7" fmla="*/ 430255 h 52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07427" h="525676">
                <a:moveTo>
                  <a:pt x="75178" y="413811"/>
                </a:moveTo>
                <a:cubicBezTo>
                  <a:pt x="206374" y="389014"/>
                  <a:pt x="221934" y="340284"/>
                  <a:pt x="263960" y="278850"/>
                </a:cubicBezTo>
                <a:cubicBezTo>
                  <a:pt x="348380" y="155833"/>
                  <a:pt x="304544" y="87732"/>
                  <a:pt x="327337" y="45205"/>
                </a:cubicBezTo>
                <a:cubicBezTo>
                  <a:pt x="350130" y="2678"/>
                  <a:pt x="392453" y="-20184"/>
                  <a:pt x="400719" y="23688"/>
                </a:cubicBezTo>
                <a:cubicBezTo>
                  <a:pt x="408985" y="67560"/>
                  <a:pt x="416880" y="247267"/>
                  <a:pt x="376933" y="308434"/>
                </a:cubicBezTo>
                <a:cubicBezTo>
                  <a:pt x="274478" y="434590"/>
                  <a:pt x="293528" y="542337"/>
                  <a:pt x="52403" y="523535"/>
                </a:cubicBezTo>
                <a:cubicBezTo>
                  <a:pt x="48178" y="504562"/>
                  <a:pt x="4225" y="502517"/>
                  <a:pt x="0" y="483544"/>
                </a:cubicBezTo>
                <a:lnTo>
                  <a:pt x="27159" y="430255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83F1BB2D-B099-435B-818B-0630B3D3FA71}"/>
              </a:ext>
            </a:extLst>
          </p:cNvPr>
          <p:cNvSpPr/>
          <p:nvPr/>
        </p:nvSpPr>
        <p:spPr>
          <a:xfrm rot="18535105">
            <a:off x="5189459" y="3064360"/>
            <a:ext cx="503884" cy="418645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8645"/>
              <a:gd name="connsiteX1" fmla="*/ 322068 w 503884"/>
              <a:gd name="connsiteY1" fmla="*/ 40682 h 418645"/>
              <a:gd name="connsiteX2" fmla="*/ 494991 w 503884"/>
              <a:gd name="connsiteY2" fmla="*/ 36700 h 418645"/>
              <a:gd name="connsiteX3" fmla="*/ 428407 w 503884"/>
              <a:gd name="connsiteY3" fmla="*/ 130676 h 418645"/>
              <a:gd name="connsiteX4" fmla="*/ 207502 w 503884"/>
              <a:gd name="connsiteY4" fmla="*/ 349850 h 418645"/>
              <a:gd name="connsiteX5" fmla="*/ 41433 w 503884"/>
              <a:gd name="connsiteY5" fmla="*/ 414566 h 418645"/>
              <a:gd name="connsiteX6" fmla="*/ 0 w 503884"/>
              <a:gd name="connsiteY6" fmla="*/ 362700 h 418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03884" h="418645">
                <a:moveTo>
                  <a:pt x="1197" y="309549"/>
                </a:moveTo>
                <a:cubicBezTo>
                  <a:pt x="168967" y="144956"/>
                  <a:pt x="239769" y="86157"/>
                  <a:pt x="322068" y="40682"/>
                </a:cubicBezTo>
                <a:cubicBezTo>
                  <a:pt x="404367" y="-4793"/>
                  <a:pt x="448024" y="-20101"/>
                  <a:pt x="494991" y="36700"/>
                </a:cubicBezTo>
                <a:cubicBezTo>
                  <a:pt x="515463" y="61458"/>
                  <a:pt x="503496" y="105257"/>
                  <a:pt x="428407" y="130676"/>
                </a:cubicBezTo>
                <a:cubicBezTo>
                  <a:pt x="293709" y="199210"/>
                  <a:pt x="252620" y="293697"/>
                  <a:pt x="207502" y="349850"/>
                </a:cubicBezTo>
                <a:cubicBezTo>
                  <a:pt x="143006" y="397165"/>
                  <a:pt x="86305" y="430643"/>
                  <a:pt x="41433" y="414566"/>
                </a:cubicBezTo>
                <a:lnTo>
                  <a:pt x="0" y="362700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826DEB8F-9A4F-4FB7-A41D-072C36A40C90}"/>
              </a:ext>
            </a:extLst>
          </p:cNvPr>
          <p:cNvSpPr/>
          <p:nvPr/>
        </p:nvSpPr>
        <p:spPr>
          <a:xfrm rot="3064895" flipH="1">
            <a:off x="5331273" y="2934119"/>
            <a:ext cx="454973" cy="58169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  <a:gd name="connsiteX0" fmla="*/ 138572 w 454973"/>
              <a:gd name="connsiteY0" fmla="*/ 429394 h 581697"/>
              <a:gd name="connsiteX1" fmla="*/ 347076 w 454973"/>
              <a:gd name="connsiteY1" fmla="*/ 39054 h 581697"/>
              <a:gd name="connsiteX2" fmla="*/ 454309 w 454973"/>
              <a:gd name="connsiteY2" fmla="*/ 37105 h 581697"/>
              <a:gd name="connsiteX3" fmla="*/ 380060 w 454973"/>
              <a:gd name="connsiteY3" fmla="*/ 245410 h 581697"/>
              <a:gd name="connsiteX4" fmla="*/ 29273 w 454973"/>
              <a:gd name="connsiteY4" fmla="*/ 581697 h 581697"/>
              <a:gd name="connsiteX5" fmla="*/ 0 w 454973"/>
              <a:gd name="connsiteY5" fmla="*/ 532256 h 58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4973" h="581697">
                <a:moveTo>
                  <a:pt x="138572" y="429394"/>
                </a:moveTo>
                <a:cubicBezTo>
                  <a:pt x="326014" y="228516"/>
                  <a:pt x="294453" y="104436"/>
                  <a:pt x="347076" y="39054"/>
                </a:cubicBezTo>
                <a:cubicBezTo>
                  <a:pt x="399699" y="-26328"/>
                  <a:pt x="448812" y="2712"/>
                  <a:pt x="454309" y="37105"/>
                </a:cubicBezTo>
                <a:cubicBezTo>
                  <a:pt x="459806" y="71498"/>
                  <a:pt x="430883" y="172250"/>
                  <a:pt x="380060" y="245410"/>
                </a:cubicBezTo>
                <a:cubicBezTo>
                  <a:pt x="277605" y="371566"/>
                  <a:pt x="305783" y="377478"/>
                  <a:pt x="29273" y="581697"/>
                </a:cubicBezTo>
                <a:lnTo>
                  <a:pt x="0" y="532256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1CBBF998-E436-40FC-8D75-208F21665DBF}"/>
              </a:ext>
            </a:extLst>
          </p:cNvPr>
          <p:cNvSpPr/>
          <p:nvPr/>
        </p:nvSpPr>
        <p:spPr>
          <a:xfrm rot="1853515" flipH="1">
            <a:off x="5514309" y="2997352"/>
            <a:ext cx="379855" cy="511420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87254 w 593570"/>
              <a:gd name="connsiteY6" fmla="*/ 423003 h 431980"/>
              <a:gd name="connsiteX7" fmla="*/ 23534 w 593570"/>
              <a:gd name="connsiteY7" fmla="*/ 431980 h 431980"/>
              <a:gd name="connsiteX0" fmla="*/ 6917 w 593570"/>
              <a:gd name="connsiteY0" fmla="*/ 387092 h 423003"/>
              <a:gd name="connsiteX1" fmla="*/ 366992 w 593570"/>
              <a:gd name="connsiteY1" fmla="*/ 15157 h 423003"/>
              <a:gd name="connsiteX2" fmla="*/ 583732 w 593570"/>
              <a:gd name="connsiteY2" fmla="*/ 161470 h 423003"/>
              <a:gd name="connsiteX3" fmla="*/ 474228 w 593570"/>
              <a:gd name="connsiteY3" fmla="*/ 139113 h 423003"/>
              <a:gd name="connsiteX4" fmla="*/ 341893 w 593570"/>
              <a:gd name="connsiteY4" fmla="*/ 152106 h 423003"/>
              <a:gd name="connsiteX5" fmla="*/ 282845 w 593570"/>
              <a:gd name="connsiteY5" fmla="*/ 180914 h 423003"/>
              <a:gd name="connsiteX6" fmla="*/ 87254 w 593570"/>
              <a:gd name="connsiteY6" fmla="*/ 423003 h 423003"/>
              <a:gd name="connsiteX7" fmla="*/ 45821 w 593570"/>
              <a:gd name="connsiteY7" fmla="*/ 371137 h 423003"/>
              <a:gd name="connsiteX0" fmla="*/ 7615 w 553889"/>
              <a:gd name="connsiteY0" fmla="*/ 313118 h 418135"/>
              <a:gd name="connsiteX1" fmla="*/ 327590 w 553889"/>
              <a:gd name="connsiteY1" fmla="*/ 10289 h 418135"/>
              <a:gd name="connsiteX2" fmla="*/ 544330 w 553889"/>
              <a:gd name="connsiteY2" fmla="*/ 156602 h 418135"/>
              <a:gd name="connsiteX3" fmla="*/ 434826 w 553889"/>
              <a:gd name="connsiteY3" fmla="*/ 134245 h 418135"/>
              <a:gd name="connsiteX4" fmla="*/ 302491 w 553889"/>
              <a:gd name="connsiteY4" fmla="*/ 147238 h 418135"/>
              <a:gd name="connsiteX5" fmla="*/ 243443 w 553889"/>
              <a:gd name="connsiteY5" fmla="*/ 176046 h 418135"/>
              <a:gd name="connsiteX6" fmla="*/ 47852 w 553889"/>
              <a:gd name="connsiteY6" fmla="*/ 418135 h 418135"/>
              <a:gd name="connsiteX7" fmla="*/ 6419 w 553889"/>
              <a:gd name="connsiteY7" fmla="*/ 366269 h 418135"/>
              <a:gd name="connsiteX0" fmla="*/ 6666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6667 w 555470"/>
              <a:gd name="connsiteY0" fmla="*/ 304214 h 409231"/>
              <a:gd name="connsiteX1" fmla="*/ 374043 w 555470"/>
              <a:gd name="connsiteY1" fmla="*/ 12079 h 409231"/>
              <a:gd name="connsiteX2" fmla="*/ 543381 w 555470"/>
              <a:gd name="connsiteY2" fmla="*/ 147698 h 409231"/>
              <a:gd name="connsiteX3" fmla="*/ 433877 w 555470"/>
              <a:gd name="connsiteY3" fmla="*/ 125341 h 409231"/>
              <a:gd name="connsiteX4" fmla="*/ 301542 w 555470"/>
              <a:gd name="connsiteY4" fmla="*/ 138334 h 409231"/>
              <a:gd name="connsiteX5" fmla="*/ 242494 w 555470"/>
              <a:gd name="connsiteY5" fmla="*/ 167142 h 409231"/>
              <a:gd name="connsiteX6" fmla="*/ 46903 w 555470"/>
              <a:gd name="connsiteY6" fmla="*/ 409231 h 409231"/>
              <a:gd name="connsiteX7" fmla="*/ 5470 w 555470"/>
              <a:gd name="connsiteY7" fmla="*/ 357365 h 409231"/>
              <a:gd name="connsiteX0" fmla="*/ 1197 w 550000"/>
              <a:gd name="connsiteY0" fmla="*/ 304214 h 409231"/>
              <a:gd name="connsiteX1" fmla="*/ 368573 w 550000"/>
              <a:gd name="connsiteY1" fmla="*/ 12079 h 409231"/>
              <a:gd name="connsiteX2" fmla="*/ 537911 w 550000"/>
              <a:gd name="connsiteY2" fmla="*/ 147698 h 409231"/>
              <a:gd name="connsiteX3" fmla="*/ 428407 w 550000"/>
              <a:gd name="connsiteY3" fmla="*/ 125341 h 409231"/>
              <a:gd name="connsiteX4" fmla="*/ 296072 w 550000"/>
              <a:gd name="connsiteY4" fmla="*/ 138334 h 409231"/>
              <a:gd name="connsiteX5" fmla="*/ 237024 w 550000"/>
              <a:gd name="connsiteY5" fmla="*/ 167142 h 409231"/>
              <a:gd name="connsiteX6" fmla="*/ 41433 w 550000"/>
              <a:gd name="connsiteY6" fmla="*/ 409231 h 409231"/>
              <a:gd name="connsiteX7" fmla="*/ 0 w 550000"/>
              <a:gd name="connsiteY7" fmla="*/ 357365 h 409231"/>
              <a:gd name="connsiteX0" fmla="*/ 1197 w 547509"/>
              <a:gd name="connsiteY0" fmla="*/ 286391 h 391408"/>
              <a:gd name="connsiteX1" fmla="*/ 322068 w 547509"/>
              <a:gd name="connsiteY1" fmla="*/ 17524 h 391408"/>
              <a:gd name="connsiteX2" fmla="*/ 537911 w 547509"/>
              <a:gd name="connsiteY2" fmla="*/ 129875 h 391408"/>
              <a:gd name="connsiteX3" fmla="*/ 428407 w 547509"/>
              <a:gd name="connsiteY3" fmla="*/ 107518 h 391408"/>
              <a:gd name="connsiteX4" fmla="*/ 296072 w 547509"/>
              <a:gd name="connsiteY4" fmla="*/ 120511 h 391408"/>
              <a:gd name="connsiteX5" fmla="*/ 237024 w 547509"/>
              <a:gd name="connsiteY5" fmla="*/ 149319 h 391408"/>
              <a:gd name="connsiteX6" fmla="*/ 41433 w 547509"/>
              <a:gd name="connsiteY6" fmla="*/ 391408 h 391408"/>
              <a:gd name="connsiteX7" fmla="*/ 0 w 547509"/>
              <a:gd name="connsiteY7" fmla="*/ 339542 h 391408"/>
              <a:gd name="connsiteX0" fmla="*/ 1197 w 506424"/>
              <a:gd name="connsiteY0" fmla="*/ 352762 h 457779"/>
              <a:gd name="connsiteX1" fmla="*/ 322068 w 506424"/>
              <a:gd name="connsiteY1" fmla="*/ 83895 h 457779"/>
              <a:gd name="connsiteX2" fmla="*/ 494991 w 506424"/>
              <a:gd name="connsiteY2" fmla="*/ 79913 h 457779"/>
              <a:gd name="connsiteX3" fmla="*/ 428407 w 506424"/>
              <a:gd name="connsiteY3" fmla="*/ 173889 h 457779"/>
              <a:gd name="connsiteX4" fmla="*/ 296072 w 506424"/>
              <a:gd name="connsiteY4" fmla="*/ 186882 h 457779"/>
              <a:gd name="connsiteX5" fmla="*/ 237024 w 506424"/>
              <a:gd name="connsiteY5" fmla="*/ 215690 h 457779"/>
              <a:gd name="connsiteX6" fmla="*/ 41433 w 506424"/>
              <a:gd name="connsiteY6" fmla="*/ 457779 h 457779"/>
              <a:gd name="connsiteX7" fmla="*/ 0 w 506424"/>
              <a:gd name="connsiteY7" fmla="*/ 405913 h 457779"/>
              <a:gd name="connsiteX0" fmla="*/ 1197 w 546616"/>
              <a:gd name="connsiteY0" fmla="*/ 306805 h 411822"/>
              <a:gd name="connsiteX1" fmla="*/ 322068 w 546616"/>
              <a:gd name="connsiteY1" fmla="*/ 37938 h 411822"/>
              <a:gd name="connsiteX2" fmla="*/ 494991 w 546616"/>
              <a:gd name="connsiteY2" fmla="*/ 33956 h 411822"/>
              <a:gd name="connsiteX3" fmla="*/ 428407 w 546616"/>
              <a:gd name="connsiteY3" fmla="*/ 127932 h 411822"/>
              <a:gd name="connsiteX4" fmla="*/ 296072 w 546616"/>
              <a:gd name="connsiteY4" fmla="*/ 140925 h 411822"/>
              <a:gd name="connsiteX5" fmla="*/ 237024 w 546616"/>
              <a:gd name="connsiteY5" fmla="*/ 169733 h 411822"/>
              <a:gd name="connsiteX6" fmla="*/ 41433 w 546616"/>
              <a:gd name="connsiteY6" fmla="*/ 411822 h 411822"/>
              <a:gd name="connsiteX7" fmla="*/ 0 w 546616"/>
              <a:gd name="connsiteY7" fmla="*/ 359956 h 411822"/>
              <a:gd name="connsiteX0" fmla="*/ 1197 w 498001"/>
              <a:gd name="connsiteY0" fmla="*/ 343127 h 448144"/>
              <a:gd name="connsiteX1" fmla="*/ 322068 w 498001"/>
              <a:gd name="connsiteY1" fmla="*/ 74260 h 448144"/>
              <a:gd name="connsiteX2" fmla="*/ 494991 w 498001"/>
              <a:gd name="connsiteY2" fmla="*/ 70278 h 448144"/>
              <a:gd name="connsiteX3" fmla="*/ 428407 w 498001"/>
              <a:gd name="connsiteY3" fmla="*/ 164254 h 448144"/>
              <a:gd name="connsiteX4" fmla="*/ 296072 w 498001"/>
              <a:gd name="connsiteY4" fmla="*/ 177247 h 448144"/>
              <a:gd name="connsiteX5" fmla="*/ 237024 w 498001"/>
              <a:gd name="connsiteY5" fmla="*/ 206055 h 448144"/>
              <a:gd name="connsiteX6" fmla="*/ 41433 w 498001"/>
              <a:gd name="connsiteY6" fmla="*/ 448144 h 448144"/>
              <a:gd name="connsiteX7" fmla="*/ 0 w 498001"/>
              <a:gd name="connsiteY7" fmla="*/ 396278 h 448144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237024 w 498508"/>
              <a:gd name="connsiteY5" fmla="*/ 172477 h 414566"/>
              <a:gd name="connsiteX6" fmla="*/ 41433 w 498508"/>
              <a:gd name="connsiteY6" fmla="*/ 414566 h 414566"/>
              <a:gd name="connsiteX7" fmla="*/ 0 w 498508"/>
              <a:gd name="connsiteY7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296072 w 498508"/>
              <a:gd name="connsiteY4" fmla="*/ 143669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498508"/>
              <a:gd name="connsiteY0" fmla="*/ 309549 h 414566"/>
              <a:gd name="connsiteX1" fmla="*/ 322068 w 498508"/>
              <a:gd name="connsiteY1" fmla="*/ 40682 h 414566"/>
              <a:gd name="connsiteX2" fmla="*/ 494991 w 498508"/>
              <a:gd name="connsiteY2" fmla="*/ 36700 h 414566"/>
              <a:gd name="connsiteX3" fmla="*/ 428407 w 498508"/>
              <a:gd name="connsiteY3" fmla="*/ 130676 h 414566"/>
              <a:gd name="connsiteX4" fmla="*/ 165084 w 498508"/>
              <a:gd name="connsiteY4" fmla="*/ 345331 h 414566"/>
              <a:gd name="connsiteX5" fmla="*/ 41433 w 498508"/>
              <a:gd name="connsiteY5" fmla="*/ 414566 h 414566"/>
              <a:gd name="connsiteX6" fmla="*/ 0 w 498508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165084 w 503884"/>
              <a:gd name="connsiteY4" fmla="*/ 345331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414566"/>
              <a:gd name="connsiteX1" fmla="*/ 322068 w 503884"/>
              <a:gd name="connsiteY1" fmla="*/ 40682 h 414566"/>
              <a:gd name="connsiteX2" fmla="*/ 494991 w 503884"/>
              <a:gd name="connsiteY2" fmla="*/ 36700 h 414566"/>
              <a:gd name="connsiteX3" fmla="*/ 428407 w 503884"/>
              <a:gd name="connsiteY3" fmla="*/ 130676 h 414566"/>
              <a:gd name="connsiteX4" fmla="*/ 207502 w 503884"/>
              <a:gd name="connsiteY4" fmla="*/ 349850 h 414566"/>
              <a:gd name="connsiteX5" fmla="*/ 41433 w 503884"/>
              <a:gd name="connsiteY5" fmla="*/ 414566 h 414566"/>
              <a:gd name="connsiteX6" fmla="*/ 0 w 503884"/>
              <a:gd name="connsiteY6" fmla="*/ 362700 h 414566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61658"/>
              <a:gd name="connsiteX1" fmla="*/ 322068 w 503884"/>
              <a:gd name="connsiteY1" fmla="*/ 40682 h 561658"/>
              <a:gd name="connsiteX2" fmla="*/ 494991 w 503884"/>
              <a:gd name="connsiteY2" fmla="*/ 36700 h 561658"/>
              <a:gd name="connsiteX3" fmla="*/ 428407 w 503884"/>
              <a:gd name="connsiteY3" fmla="*/ 130676 h 561658"/>
              <a:gd name="connsiteX4" fmla="*/ 56944 w 503884"/>
              <a:gd name="connsiteY4" fmla="*/ 555071 h 561658"/>
              <a:gd name="connsiteX5" fmla="*/ 41433 w 503884"/>
              <a:gd name="connsiteY5" fmla="*/ 414566 h 561658"/>
              <a:gd name="connsiteX6" fmla="*/ 0 w 503884"/>
              <a:gd name="connsiteY6" fmla="*/ 362700 h 561658"/>
              <a:gd name="connsiteX0" fmla="*/ 1197 w 503884"/>
              <a:gd name="connsiteY0" fmla="*/ 309549 h 582009"/>
              <a:gd name="connsiteX1" fmla="*/ 322068 w 503884"/>
              <a:gd name="connsiteY1" fmla="*/ 40682 h 582009"/>
              <a:gd name="connsiteX2" fmla="*/ 494991 w 503884"/>
              <a:gd name="connsiteY2" fmla="*/ 36700 h 582009"/>
              <a:gd name="connsiteX3" fmla="*/ 428407 w 503884"/>
              <a:gd name="connsiteY3" fmla="*/ 130676 h 582009"/>
              <a:gd name="connsiteX4" fmla="*/ 51335 w 503884"/>
              <a:gd name="connsiteY4" fmla="*/ 575922 h 582009"/>
              <a:gd name="connsiteX5" fmla="*/ 41433 w 503884"/>
              <a:gd name="connsiteY5" fmla="*/ 414566 h 582009"/>
              <a:gd name="connsiteX6" fmla="*/ 0 w 503884"/>
              <a:gd name="connsiteY6" fmla="*/ 362700 h 582009"/>
              <a:gd name="connsiteX0" fmla="*/ 1197 w 503884"/>
              <a:gd name="connsiteY0" fmla="*/ 309549 h 585624"/>
              <a:gd name="connsiteX1" fmla="*/ 322068 w 503884"/>
              <a:gd name="connsiteY1" fmla="*/ 40682 h 585624"/>
              <a:gd name="connsiteX2" fmla="*/ 494991 w 503884"/>
              <a:gd name="connsiteY2" fmla="*/ 36700 h 585624"/>
              <a:gd name="connsiteX3" fmla="*/ 428407 w 503884"/>
              <a:gd name="connsiteY3" fmla="*/ 130676 h 585624"/>
              <a:gd name="connsiteX4" fmla="*/ 51335 w 503884"/>
              <a:gd name="connsiteY4" fmla="*/ 575922 h 585624"/>
              <a:gd name="connsiteX5" fmla="*/ 46356 w 503884"/>
              <a:gd name="connsiteY5" fmla="*/ 516691 h 585624"/>
              <a:gd name="connsiteX6" fmla="*/ 0 w 503884"/>
              <a:gd name="connsiteY6" fmla="*/ 362700 h 585624"/>
              <a:gd name="connsiteX0" fmla="*/ 0 w 502687"/>
              <a:gd name="connsiteY0" fmla="*/ 309549 h 585624"/>
              <a:gd name="connsiteX1" fmla="*/ 320871 w 502687"/>
              <a:gd name="connsiteY1" fmla="*/ 40682 h 585624"/>
              <a:gd name="connsiteX2" fmla="*/ 493794 w 502687"/>
              <a:gd name="connsiteY2" fmla="*/ 36700 h 585624"/>
              <a:gd name="connsiteX3" fmla="*/ 427210 w 502687"/>
              <a:gd name="connsiteY3" fmla="*/ 130676 h 585624"/>
              <a:gd name="connsiteX4" fmla="*/ 50138 w 502687"/>
              <a:gd name="connsiteY4" fmla="*/ 575922 h 585624"/>
              <a:gd name="connsiteX5" fmla="*/ 45159 w 502687"/>
              <a:gd name="connsiteY5" fmla="*/ 516691 h 585624"/>
              <a:gd name="connsiteX6" fmla="*/ 107087 w 502687"/>
              <a:gd name="connsiteY6" fmla="*/ 458903 h 585624"/>
              <a:gd name="connsiteX0" fmla="*/ 0 w 502687"/>
              <a:gd name="connsiteY0" fmla="*/ 309549 h 588007"/>
              <a:gd name="connsiteX1" fmla="*/ 320871 w 502687"/>
              <a:gd name="connsiteY1" fmla="*/ 40682 h 588007"/>
              <a:gd name="connsiteX2" fmla="*/ 493794 w 502687"/>
              <a:gd name="connsiteY2" fmla="*/ 36700 h 588007"/>
              <a:gd name="connsiteX3" fmla="*/ 427210 w 502687"/>
              <a:gd name="connsiteY3" fmla="*/ 130676 h 588007"/>
              <a:gd name="connsiteX4" fmla="*/ 50138 w 502687"/>
              <a:gd name="connsiteY4" fmla="*/ 575922 h 588007"/>
              <a:gd name="connsiteX5" fmla="*/ 107087 w 502687"/>
              <a:gd name="connsiteY5" fmla="*/ 458903 h 588007"/>
              <a:gd name="connsiteX0" fmla="*/ 4026 w 506713"/>
              <a:gd name="connsiteY0" fmla="*/ 309549 h 594387"/>
              <a:gd name="connsiteX1" fmla="*/ 324897 w 506713"/>
              <a:gd name="connsiteY1" fmla="*/ 40682 h 594387"/>
              <a:gd name="connsiteX2" fmla="*/ 497820 w 506713"/>
              <a:gd name="connsiteY2" fmla="*/ 36700 h 594387"/>
              <a:gd name="connsiteX3" fmla="*/ 431236 w 506713"/>
              <a:gd name="connsiteY3" fmla="*/ 130676 h 594387"/>
              <a:gd name="connsiteX4" fmla="*/ 54164 w 506713"/>
              <a:gd name="connsiteY4" fmla="*/ 575922 h 594387"/>
              <a:gd name="connsiteX5" fmla="*/ 4799 w 506713"/>
              <a:gd name="connsiteY5" fmla="*/ 524340 h 594387"/>
              <a:gd name="connsiteX0" fmla="*/ 0 w 502687"/>
              <a:gd name="connsiteY0" fmla="*/ 309549 h 592964"/>
              <a:gd name="connsiteX1" fmla="*/ 320871 w 502687"/>
              <a:gd name="connsiteY1" fmla="*/ 40682 h 592964"/>
              <a:gd name="connsiteX2" fmla="*/ 493794 w 502687"/>
              <a:gd name="connsiteY2" fmla="*/ 36700 h 592964"/>
              <a:gd name="connsiteX3" fmla="*/ 427210 w 502687"/>
              <a:gd name="connsiteY3" fmla="*/ 130676 h 592964"/>
              <a:gd name="connsiteX4" fmla="*/ 50138 w 502687"/>
              <a:gd name="connsiteY4" fmla="*/ 575922 h 592964"/>
              <a:gd name="connsiteX5" fmla="*/ 8660 w 502687"/>
              <a:gd name="connsiteY5" fmla="*/ 513892 h 592964"/>
              <a:gd name="connsiteX0" fmla="*/ 0 w 502687"/>
              <a:gd name="connsiteY0" fmla="*/ 309549 h 575922"/>
              <a:gd name="connsiteX1" fmla="*/ 320871 w 502687"/>
              <a:gd name="connsiteY1" fmla="*/ 40682 h 575922"/>
              <a:gd name="connsiteX2" fmla="*/ 493794 w 502687"/>
              <a:gd name="connsiteY2" fmla="*/ 36700 h 575922"/>
              <a:gd name="connsiteX3" fmla="*/ 427210 w 502687"/>
              <a:gd name="connsiteY3" fmla="*/ 130676 h 575922"/>
              <a:gd name="connsiteX4" fmla="*/ 50138 w 502687"/>
              <a:gd name="connsiteY4" fmla="*/ 575922 h 575922"/>
              <a:gd name="connsiteX5" fmla="*/ 8660 w 502687"/>
              <a:gd name="connsiteY5" fmla="*/ 513892 h 575922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8660 w 502687"/>
              <a:gd name="connsiteY5" fmla="*/ 513892 h 579720"/>
              <a:gd name="connsiteX0" fmla="*/ 0 w 502687"/>
              <a:gd name="connsiteY0" fmla="*/ 309549 h 579720"/>
              <a:gd name="connsiteX1" fmla="*/ 320871 w 502687"/>
              <a:gd name="connsiteY1" fmla="*/ 40682 h 579720"/>
              <a:gd name="connsiteX2" fmla="*/ 493794 w 502687"/>
              <a:gd name="connsiteY2" fmla="*/ 36700 h 579720"/>
              <a:gd name="connsiteX3" fmla="*/ 427210 w 502687"/>
              <a:gd name="connsiteY3" fmla="*/ 130676 h 579720"/>
              <a:gd name="connsiteX4" fmla="*/ 32801 w 502687"/>
              <a:gd name="connsiteY4" fmla="*/ 579720 h 579720"/>
              <a:gd name="connsiteX5" fmla="*/ 3528 w 502687"/>
              <a:gd name="connsiteY5" fmla="*/ 530279 h 579720"/>
              <a:gd name="connsiteX0" fmla="*/ 0 w 466255"/>
              <a:gd name="connsiteY0" fmla="*/ 338028 h 608199"/>
              <a:gd name="connsiteX1" fmla="*/ 320871 w 466255"/>
              <a:gd name="connsiteY1" fmla="*/ 69161 h 608199"/>
              <a:gd name="connsiteX2" fmla="*/ 429154 w 466255"/>
              <a:gd name="connsiteY2" fmla="*/ 25555 h 608199"/>
              <a:gd name="connsiteX3" fmla="*/ 427210 w 466255"/>
              <a:gd name="connsiteY3" fmla="*/ 159155 h 608199"/>
              <a:gd name="connsiteX4" fmla="*/ 32801 w 466255"/>
              <a:gd name="connsiteY4" fmla="*/ 608199 h 608199"/>
              <a:gd name="connsiteX5" fmla="*/ 3528 w 466255"/>
              <a:gd name="connsiteY5" fmla="*/ 558758 h 608199"/>
              <a:gd name="connsiteX0" fmla="*/ 0 w 461629"/>
              <a:gd name="connsiteY0" fmla="*/ 323291 h 593462"/>
              <a:gd name="connsiteX1" fmla="*/ 320871 w 461629"/>
              <a:gd name="connsiteY1" fmla="*/ 54424 h 593462"/>
              <a:gd name="connsiteX2" fmla="*/ 429154 w 461629"/>
              <a:gd name="connsiteY2" fmla="*/ 10818 h 593462"/>
              <a:gd name="connsiteX3" fmla="*/ 421740 w 461629"/>
              <a:gd name="connsiteY3" fmla="*/ 195765 h 593462"/>
              <a:gd name="connsiteX4" fmla="*/ 32801 w 461629"/>
              <a:gd name="connsiteY4" fmla="*/ 593462 h 593462"/>
              <a:gd name="connsiteX5" fmla="*/ 3528 w 461629"/>
              <a:gd name="connsiteY5" fmla="*/ 544021 h 593462"/>
              <a:gd name="connsiteX0" fmla="*/ 0 w 439274"/>
              <a:gd name="connsiteY0" fmla="*/ 327822 h 597993"/>
              <a:gd name="connsiteX1" fmla="*/ 320871 w 439274"/>
              <a:gd name="connsiteY1" fmla="*/ 58955 h 597993"/>
              <a:gd name="connsiteX2" fmla="*/ 429154 w 439274"/>
              <a:gd name="connsiteY2" fmla="*/ 15349 h 597993"/>
              <a:gd name="connsiteX3" fmla="*/ 383588 w 439274"/>
              <a:gd name="connsiteY3" fmla="*/ 261706 h 597993"/>
              <a:gd name="connsiteX4" fmla="*/ 32801 w 439274"/>
              <a:gd name="connsiteY4" fmla="*/ 597993 h 597993"/>
              <a:gd name="connsiteX5" fmla="*/ 3528 w 439274"/>
              <a:gd name="connsiteY5" fmla="*/ 548552 h 597993"/>
              <a:gd name="connsiteX0" fmla="*/ 0 w 447939"/>
              <a:gd name="connsiteY0" fmla="*/ 312441 h 582612"/>
              <a:gd name="connsiteX1" fmla="*/ 320871 w 447939"/>
              <a:gd name="connsiteY1" fmla="*/ 43574 h 582612"/>
              <a:gd name="connsiteX2" fmla="*/ 441643 w 447939"/>
              <a:gd name="connsiteY2" fmla="*/ 20490 h 582612"/>
              <a:gd name="connsiteX3" fmla="*/ 383588 w 447939"/>
              <a:gd name="connsiteY3" fmla="*/ 246325 h 582612"/>
              <a:gd name="connsiteX4" fmla="*/ 32801 w 447939"/>
              <a:gd name="connsiteY4" fmla="*/ 582612 h 582612"/>
              <a:gd name="connsiteX5" fmla="*/ 3528 w 447939"/>
              <a:gd name="connsiteY5" fmla="*/ 533171 h 582612"/>
              <a:gd name="connsiteX0" fmla="*/ 0 w 461358"/>
              <a:gd name="connsiteY0" fmla="*/ 306131 h 576302"/>
              <a:gd name="connsiteX1" fmla="*/ 320871 w 461358"/>
              <a:gd name="connsiteY1" fmla="*/ 37264 h 576302"/>
              <a:gd name="connsiteX2" fmla="*/ 441643 w 461358"/>
              <a:gd name="connsiteY2" fmla="*/ 14180 h 576302"/>
              <a:gd name="connsiteX3" fmla="*/ 383588 w 461358"/>
              <a:gd name="connsiteY3" fmla="*/ 240015 h 576302"/>
              <a:gd name="connsiteX4" fmla="*/ 32801 w 461358"/>
              <a:gd name="connsiteY4" fmla="*/ 576302 h 576302"/>
              <a:gd name="connsiteX5" fmla="*/ 3528 w 461358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56907"/>
              <a:gd name="connsiteY0" fmla="*/ 306131 h 576302"/>
              <a:gd name="connsiteX1" fmla="*/ 320871 w 456907"/>
              <a:gd name="connsiteY1" fmla="*/ 37264 h 576302"/>
              <a:gd name="connsiteX2" fmla="*/ 441643 w 456907"/>
              <a:gd name="connsiteY2" fmla="*/ 14180 h 576302"/>
              <a:gd name="connsiteX3" fmla="*/ 383588 w 456907"/>
              <a:gd name="connsiteY3" fmla="*/ 240015 h 576302"/>
              <a:gd name="connsiteX4" fmla="*/ 32801 w 456907"/>
              <a:gd name="connsiteY4" fmla="*/ 576302 h 576302"/>
              <a:gd name="connsiteX5" fmla="*/ 3528 w 456907"/>
              <a:gd name="connsiteY5" fmla="*/ 526861 h 576302"/>
              <a:gd name="connsiteX0" fmla="*/ 0 w 444854"/>
              <a:gd name="connsiteY0" fmla="*/ 305682 h 575853"/>
              <a:gd name="connsiteX1" fmla="*/ 315501 w 444854"/>
              <a:gd name="connsiteY1" fmla="*/ 55434 h 575853"/>
              <a:gd name="connsiteX2" fmla="*/ 441643 w 444854"/>
              <a:gd name="connsiteY2" fmla="*/ 13731 h 575853"/>
              <a:gd name="connsiteX3" fmla="*/ 383588 w 444854"/>
              <a:gd name="connsiteY3" fmla="*/ 239566 h 575853"/>
              <a:gd name="connsiteX4" fmla="*/ 32801 w 444854"/>
              <a:gd name="connsiteY4" fmla="*/ 575853 h 575853"/>
              <a:gd name="connsiteX5" fmla="*/ 3528 w 444854"/>
              <a:gd name="connsiteY5" fmla="*/ 526412 h 575853"/>
              <a:gd name="connsiteX0" fmla="*/ 138572 w 441326"/>
              <a:gd name="connsiteY0" fmla="*/ 428123 h 580426"/>
              <a:gd name="connsiteX1" fmla="*/ 311973 w 441326"/>
              <a:gd name="connsiteY1" fmla="*/ 60007 h 580426"/>
              <a:gd name="connsiteX2" fmla="*/ 438115 w 441326"/>
              <a:gd name="connsiteY2" fmla="*/ 18304 h 580426"/>
              <a:gd name="connsiteX3" fmla="*/ 380060 w 441326"/>
              <a:gd name="connsiteY3" fmla="*/ 244139 h 580426"/>
              <a:gd name="connsiteX4" fmla="*/ 29273 w 441326"/>
              <a:gd name="connsiteY4" fmla="*/ 580426 h 580426"/>
              <a:gd name="connsiteX5" fmla="*/ 0 w 441326"/>
              <a:gd name="connsiteY5" fmla="*/ 530985 h 580426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698"/>
              <a:gd name="connsiteY0" fmla="*/ 433311 h 585614"/>
              <a:gd name="connsiteX1" fmla="*/ 359521 w 438698"/>
              <a:gd name="connsiteY1" fmla="*/ 53328 h 585614"/>
              <a:gd name="connsiteX2" fmla="*/ 438115 w 438698"/>
              <a:gd name="connsiteY2" fmla="*/ 23492 h 585614"/>
              <a:gd name="connsiteX3" fmla="*/ 380060 w 438698"/>
              <a:gd name="connsiteY3" fmla="*/ 249327 h 585614"/>
              <a:gd name="connsiteX4" fmla="*/ 29273 w 438698"/>
              <a:gd name="connsiteY4" fmla="*/ 585614 h 585614"/>
              <a:gd name="connsiteX5" fmla="*/ 0 w 438698"/>
              <a:gd name="connsiteY5" fmla="*/ 536173 h 585614"/>
              <a:gd name="connsiteX0" fmla="*/ 138572 w 438136"/>
              <a:gd name="connsiteY0" fmla="*/ 436313 h 588616"/>
              <a:gd name="connsiteX1" fmla="*/ 377097 w 438136"/>
              <a:gd name="connsiteY1" fmla="*/ 50300 h 588616"/>
              <a:gd name="connsiteX2" fmla="*/ 438115 w 438136"/>
              <a:gd name="connsiteY2" fmla="*/ 26494 h 588616"/>
              <a:gd name="connsiteX3" fmla="*/ 380060 w 438136"/>
              <a:gd name="connsiteY3" fmla="*/ 252329 h 588616"/>
              <a:gd name="connsiteX4" fmla="*/ 29273 w 438136"/>
              <a:gd name="connsiteY4" fmla="*/ 588616 h 588616"/>
              <a:gd name="connsiteX5" fmla="*/ 0 w 438136"/>
              <a:gd name="connsiteY5" fmla="*/ 539175 h 588616"/>
              <a:gd name="connsiteX0" fmla="*/ 138572 w 453303"/>
              <a:gd name="connsiteY0" fmla="*/ 433402 h 585705"/>
              <a:gd name="connsiteX1" fmla="*/ 377097 w 453303"/>
              <a:gd name="connsiteY1" fmla="*/ 47389 h 585705"/>
              <a:gd name="connsiteX2" fmla="*/ 438115 w 453303"/>
              <a:gd name="connsiteY2" fmla="*/ 23583 h 585705"/>
              <a:gd name="connsiteX3" fmla="*/ 380060 w 453303"/>
              <a:gd name="connsiteY3" fmla="*/ 249418 h 585705"/>
              <a:gd name="connsiteX4" fmla="*/ 29273 w 453303"/>
              <a:gd name="connsiteY4" fmla="*/ 585705 h 585705"/>
              <a:gd name="connsiteX5" fmla="*/ 0 w 453303"/>
              <a:gd name="connsiteY5" fmla="*/ 536264 h 585705"/>
              <a:gd name="connsiteX0" fmla="*/ 138572 w 453303"/>
              <a:gd name="connsiteY0" fmla="*/ 436383 h 588686"/>
              <a:gd name="connsiteX1" fmla="*/ 377097 w 453303"/>
              <a:gd name="connsiteY1" fmla="*/ 50370 h 588686"/>
              <a:gd name="connsiteX2" fmla="*/ 438115 w 453303"/>
              <a:gd name="connsiteY2" fmla="*/ 26564 h 588686"/>
              <a:gd name="connsiteX3" fmla="*/ 380060 w 453303"/>
              <a:gd name="connsiteY3" fmla="*/ 252399 h 588686"/>
              <a:gd name="connsiteX4" fmla="*/ 29273 w 453303"/>
              <a:gd name="connsiteY4" fmla="*/ 588686 h 588686"/>
              <a:gd name="connsiteX5" fmla="*/ 0 w 453303"/>
              <a:gd name="connsiteY5" fmla="*/ 539245 h 588686"/>
              <a:gd name="connsiteX0" fmla="*/ 138572 w 467122"/>
              <a:gd name="connsiteY0" fmla="*/ 424198 h 576501"/>
              <a:gd name="connsiteX1" fmla="*/ 377097 w 467122"/>
              <a:gd name="connsiteY1" fmla="*/ 38185 h 576501"/>
              <a:gd name="connsiteX2" fmla="*/ 454309 w 467122"/>
              <a:gd name="connsiteY2" fmla="*/ 31909 h 576501"/>
              <a:gd name="connsiteX3" fmla="*/ 380060 w 467122"/>
              <a:gd name="connsiteY3" fmla="*/ 240214 h 576501"/>
              <a:gd name="connsiteX4" fmla="*/ 29273 w 467122"/>
              <a:gd name="connsiteY4" fmla="*/ 576501 h 576501"/>
              <a:gd name="connsiteX5" fmla="*/ 0 w 467122"/>
              <a:gd name="connsiteY5" fmla="*/ 527060 h 576501"/>
              <a:gd name="connsiteX0" fmla="*/ 138572 w 477413"/>
              <a:gd name="connsiteY0" fmla="*/ 429281 h 581584"/>
              <a:gd name="connsiteX1" fmla="*/ 377097 w 477413"/>
              <a:gd name="connsiteY1" fmla="*/ 43268 h 581584"/>
              <a:gd name="connsiteX2" fmla="*/ 454309 w 477413"/>
              <a:gd name="connsiteY2" fmla="*/ 36992 h 581584"/>
              <a:gd name="connsiteX3" fmla="*/ 450631 w 477413"/>
              <a:gd name="connsiteY3" fmla="*/ 291220 h 581584"/>
              <a:gd name="connsiteX4" fmla="*/ 29273 w 477413"/>
              <a:gd name="connsiteY4" fmla="*/ 581584 h 581584"/>
              <a:gd name="connsiteX5" fmla="*/ 0 w 477413"/>
              <a:gd name="connsiteY5" fmla="*/ 532143 h 581584"/>
              <a:gd name="connsiteX0" fmla="*/ 138572 w 477413"/>
              <a:gd name="connsiteY0" fmla="*/ 429281 h 539005"/>
              <a:gd name="connsiteX1" fmla="*/ 377097 w 477413"/>
              <a:gd name="connsiteY1" fmla="*/ 43268 h 539005"/>
              <a:gd name="connsiteX2" fmla="*/ 454309 w 477413"/>
              <a:gd name="connsiteY2" fmla="*/ 36992 h 539005"/>
              <a:gd name="connsiteX3" fmla="*/ 450631 w 477413"/>
              <a:gd name="connsiteY3" fmla="*/ 291220 h 539005"/>
              <a:gd name="connsiteX4" fmla="*/ 115797 w 477413"/>
              <a:gd name="connsiteY4" fmla="*/ 539005 h 539005"/>
              <a:gd name="connsiteX5" fmla="*/ 0 w 477413"/>
              <a:gd name="connsiteY5" fmla="*/ 532143 h 539005"/>
              <a:gd name="connsiteX0" fmla="*/ 138572 w 477413"/>
              <a:gd name="connsiteY0" fmla="*/ 429281 h 540707"/>
              <a:gd name="connsiteX1" fmla="*/ 377097 w 477413"/>
              <a:gd name="connsiteY1" fmla="*/ 43268 h 540707"/>
              <a:gd name="connsiteX2" fmla="*/ 454309 w 477413"/>
              <a:gd name="connsiteY2" fmla="*/ 36992 h 540707"/>
              <a:gd name="connsiteX3" fmla="*/ 450631 w 477413"/>
              <a:gd name="connsiteY3" fmla="*/ 291220 h 540707"/>
              <a:gd name="connsiteX4" fmla="*/ 115797 w 477413"/>
              <a:gd name="connsiteY4" fmla="*/ 539005 h 540707"/>
              <a:gd name="connsiteX5" fmla="*/ 0 w 477413"/>
              <a:gd name="connsiteY5" fmla="*/ 532143 h 540707"/>
              <a:gd name="connsiteX0" fmla="*/ 138572 w 470549"/>
              <a:gd name="connsiteY0" fmla="*/ 431239 h 543104"/>
              <a:gd name="connsiteX1" fmla="*/ 377097 w 470549"/>
              <a:gd name="connsiteY1" fmla="*/ 45226 h 543104"/>
              <a:gd name="connsiteX2" fmla="*/ 454309 w 470549"/>
              <a:gd name="connsiteY2" fmla="*/ 38950 h 543104"/>
              <a:gd name="connsiteX3" fmla="*/ 440327 w 470549"/>
              <a:gd name="connsiteY3" fmla="*/ 325862 h 543104"/>
              <a:gd name="connsiteX4" fmla="*/ 115797 w 470549"/>
              <a:gd name="connsiteY4" fmla="*/ 540963 h 543104"/>
              <a:gd name="connsiteX5" fmla="*/ 0 w 470549"/>
              <a:gd name="connsiteY5" fmla="*/ 534101 h 543104"/>
              <a:gd name="connsiteX0" fmla="*/ 138572 w 466253"/>
              <a:gd name="connsiteY0" fmla="*/ 431239 h 543104"/>
              <a:gd name="connsiteX1" fmla="*/ 377097 w 466253"/>
              <a:gd name="connsiteY1" fmla="*/ 45226 h 543104"/>
              <a:gd name="connsiteX2" fmla="*/ 454309 w 466253"/>
              <a:gd name="connsiteY2" fmla="*/ 38950 h 543104"/>
              <a:gd name="connsiteX3" fmla="*/ 440327 w 466253"/>
              <a:gd name="connsiteY3" fmla="*/ 325862 h 543104"/>
              <a:gd name="connsiteX4" fmla="*/ 115797 w 466253"/>
              <a:gd name="connsiteY4" fmla="*/ 540963 h 543104"/>
              <a:gd name="connsiteX5" fmla="*/ 0 w 466253"/>
              <a:gd name="connsiteY5" fmla="*/ 534101 h 543104"/>
              <a:gd name="connsiteX0" fmla="*/ 138572 w 471797"/>
              <a:gd name="connsiteY0" fmla="*/ 430075 h 541940"/>
              <a:gd name="connsiteX1" fmla="*/ 377097 w 471797"/>
              <a:gd name="connsiteY1" fmla="*/ 44062 h 541940"/>
              <a:gd name="connsiteX2" fmla="*/ 464113 w 471797"/>
              <a:gd name="connsiteY2" fmla="*/ 39952 h 541940"/>
              <a:gd name="connsiteX3" fmla="*/ 440327 w 471797"/>
              <a:gd name="connsiteY3" fmla="*/ 324698 h 541940"/>
              <a:gd name="connsiteX4" fmla="*/ 115797 w 471797"/>
              <a:gd name="connsiteY4" fmla="*/ 539799 h 541940"/>
              <a:gd name="connsiteX5" fmla="*/ 0 w 471797"/>
              <a:gd name="connsiteY5" fmla="*/ 532937 h 541940"/>
              <a:gd name="connsiteX0" fmla="*/ 138572 w 470821"/>
              <a:gd name="connsiteY0" fmla="*/ 420615 h 532480"/>
              <a:gd name="connsiteX1" fmla="*/ 390731 w 470821"/>
              <a:gd name="connsiteY1" fmla="*/ 52009 h 532480"/>
              <a:gd name="connsiteX2" fmla="*/ 464113 w 470821"/>
              <a:gd name="connsiteY2" fmla="*/ 30492 h 532480"/>
              <a:gd name="connsiteX3" fmla="*/ 440327 w 470821"/>
              <a:gd name="connsiteY3" fmla="*/ 315238 h 532480"/>
              <a:gd name="connsiteX4" fmla="*/ 115797 w 470821"/>
              <a:gd name="connsiteY4" fmla="*/ 530339 h 532480"/>
              <a:gd name="connsiteX5" fmla="*/ 0 w 470821"/>
              <a:gd name="connsiteY5" fmla="*/ 523477 h 532480"/>
              <a:gd name="connsiteX0" fmla="*/ 138572 w 470821"/>
              <a:gd name="connsiteY0" fmla="*/ 413811 h 525676"/>
              <a:gd name="connsiteX1" fmla="*/ 327354 w 470821"/>
              <a:gd name="connsiteY1" fmla="*/ 278850 h 525676"/>
              <a:gd name="connsiteX2" fmla="*/ 390731 w 470821"/>
              <a:gd name="connsiteY2" fmla="*/ 45205 h 525676"/>
              <a:gd name="connsiteX3" fmla="*/ 464113 w 470821"/>
              <a:gd name="connsiteY3" fmla="*/ 23688 h 525676"/>
              <a:gd name="connsiteX4" fmla="*/ 440327 w 470821"/>
              <a:gd name="connsiteY4" fmla="*/ 308434 h 525676"/>
              <a:gd name="connsiteX5" fmla="*/ 115797 w 470821"/>
              <a:gd name="connsiteY5" fmla="*/ 523535 h 525676"/>
              <a:gd name="connsiteX6" fmla="*/ 0 w 470821"/>
              <a:gd name="connsiteY6" fmla="*/ 516673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48019 w 380268"/>
              <a:gd name="connsiteY0" fmla="*/ 413811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14242 w 380268"/>
              <a:gd name="connsiteY0" fmla="*/ 399152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14242 w 380268"/>
              <a:gd name="connsiteY0" fmla="*/ 399152 h 525676"/>
              <a:gd name="connsiteX1" fmla="*/ 236801 w 380268"/>
              <a:gd name="connsiteY1" fmla="*/ 278850 h 525676"/>
              <a:gd name="connsiteX2" fmla="*/ 300178 w 380268"/>
              <a:gd name="connsiteY2" fmla="*/ 45205 h 525676"/>
              <a:gd name="connsiteX3" fmla="*/ 373560 w 380268"/>
              <a:gd name="connsiteY3" fmla="*/ 23688 h 525676"/>
              <a:gd name="connsiteX4" fmla="*/ 349774 w 380268"/>
              <a:gd name="connsiteY4" fmla="*/ 308434 h 525676"/>
              <a:gd name="connsiteX5" fmla="*/ 25244 w 380268"/>
              <a:gd name="connsiteY5" fmla="*/ 523535 h 525676"/>
              <a:gd name="connsiteX6" fmla="*/ 0 w 380268"/>
              <a:gd name="connsiteY6" fmla="*/ 430255 h 525676"/>
              <a:gd name="connsiteX0" fmla="*/ 14242 w 379855"/>
              <a:gd name="connsiteY0" fmla="*/ 384896 h 511420"/>
              <a:gd name="connsiteX1" fmla="*/ 236801 w 379855"/>
              <a:gd name="connsiteY1" fmla="*/ 264594 h 511420"/>
              <a:gd name="connsiteX2" fmla="*/ 305966 w 379855"/>
              <a:gd name="connsiteY2" fmla="*/ 86210 h 511420"/>
              <a:gd name="connsiteX3" fmla="*/ 373560 w 379855"/>
              <a:gd name="connsiteY3" fmla="*/ 9432 h 511420"/>
              <a:gd name="connsiteX4" fmla="*/ 349774 w 379855"/>
              <a:gd name="connsiteY4" fmla="*/ 294178 h 511420"/>
              <a:gd name="connsiteX5" fmla="*/ 25244 w 379855"/>
              <a:gd name="connsiteY5" fmla="*/ 509279 h 511420"/>
              <a:gd name="connsiteX6" fmla="*/ 0 w 379855"/>
              <a:gd name="connsiteY6" fmla="*/ 415999 h 51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9855" h="511420">
                <a:moveTo>
                  <a:pt x="14242" y="384896"/>
                </a:moveTo>
                <a:cubicBezTo>
                  <a:pt x="151992" y="376971"/>
                  <a:pt x="194775" y="326028"/>
                  <a:pt x="236801" y="264594"/>
                </a:cubicBezTo>
                <a:cubicBezTo>
                  <a:pt x="321221" y="141577"/>
                  <a:pt x="283173" y="128737"/>
                  <a:pt x="305966" y="86210"/>
                </a:cubicBezTo>
                <a:cubicBezTo>
                  <a:pt x="328759" y="43683"/>
                  <a:pt x="366259" y="-25229"/>
                  <a:pt x="373560" y="9432"/>
                </a:cubicBezTo>
                <a:cubicBezTo>
                  <a:pt x="380861" y="44093"/>
                  <a:pt x="389721" y="233011"/>
                  <a:pt x="349774" y="294178"/>
                </a:cubicBezTo>
                <a:cubicBezTo>
                  <a:pt x="247319" y="420334"/>
                  <a:pt x="266369" y="528081"/>
                  <a:pt x="25244" y="509279"/>
                </a:cubicBezTo>
                <a:lnTo>
                  <a:pt x="0" y="415999"/>
                </a:ln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31A4E265-AEC8-4867-B348-EE4100D374E7}"/>
              </a:ext>
            </a:extLst>
          </p:cNvPr>
          <p:cNvSpPr/>
          <p:nvPr/>
        </p:nvSpPr>
        <p:spPr>
          <a:xfrm flipH="1">
            <a:off x="5939341" y="2628609"/>
            <a:ext cx="131936" cy="38106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53" h="370177">
                <a:moveTo>
                  <a:pt x="63421" y="370177"/>
                </a:moveTo>
                <a:cubicBezTo>
                  <a:pt x="-50235" y="155495"/>
                  <a:pt x="5360" y="10212"/>
                  <a:pt x="101035" y="0"/>
                </a:cubicBezTo>
                <a:cubicBezTo>
                  <a:pt x="102044" y="47183"/>
                  <a:pt x="96335" y="94367"/>
                  <a:pt x="97344" y="141550"/>
                </a:cubicBezTo>
                <a:cubicBezTo>
                  <a:pt x="82246" y="225865"/>
                  <a:pt x="107212" y="168857"/>
                  <a:pt x="100377" y="252038"/>
                </a:cubicBezTo>
                <a:cubicBezTo>
                  <a:pt x="90015" y="266875"/>
                  <a:pt x="139230" y="351222"/>
                  <a:pt x="87662" y="363535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2B0D2CCD-6B7F-4080-BCED-3178783AA989}"/>
              </a:ext>
            </a:extLst>
          </p:cNvPr>
          <p:cNvSpPr/>
          <p:nvPr/>
        </p:nvSpPr>
        <p:spPr>
          <a:xfrm>
            <a:off x="5748088" y="2638724"/>
            <a:ext cx="214206" cy="687574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4537 w 112769"/>
              <a:gd name="connsiteY0" fmla="*/ 365861 h 365861"/>
              <a:gd name="connsiteX1" fmla="*/ 98961 w 112769"/>
              <a:gd name="connsiteY1" fmla="*/ 0 h 365861"/>
              <a:gd name="connsiteX2" fmla="*/ 98460 w 112769"/>
              <a:gd name="connsiteY2" fmla="*/ 137234 h 365861"/>
              <a:gd name="connsiteX3" fmla="*/ 101493 w 112769"/>
              <a:gd name="connsiteY3" fmla="*/ 247722 h 365861"/>
              <a:gd name="connsiteX4" fmla="*/ 88778 w 112769"/>
              <a:gd name="connsiteY4" fmla="*/ 359219 h 365861"/>
              <a:gd name="connsiteX0" fmla="*/ 65234 w 113466"/>
              <a:gd name="connsiteY0" fmla="*/ 365861 h 365861"/>
              <a:gd name="connsiteX1" fmla="*/ 99658 w 113466"/>
              <a:gd name="connsiteY1" fmla="*/ 0 h 365861"/>
              <a:gd name="connsiteX2" fmla="*/ 99157 w 113466"/>
              <a:gd name="connsiteY2" fmla="*/ 137234 h 365861"/>
              <a:gd name="connsiteX3" fmla="*/ 102190 w 113466"/>
              <a:gd name="connsiteY3" fmla="*/ 247722 h 365861"/>
              <a:gd name="connsiteX4" fmla="*/ 89475 w 113466"/>
              <a:gd name="connsiteY4" fmla="*/ 359219 h 365861"/>
              <a:gd name="connsiteX0" fmla="*/ 53878 w 138790"/>
              <a:gd name="connsiteY0" fmla="*/ 373631 h 373631"/>
              <a:gd name="connsiteX1" fmla="*/ 124982 w 138790"/>
              <a:gd name="connsiteY1" fmla="*/ 0 h 373631"/>
              <a:gd name="connsiteX2" fmla="*/ 124481 w 138790"/>
              <a:gd name="connsiteY2" fmla="*/ 137234 h 373631"/>
              <a:gd name="connsiteX3" fmla="*/ 127514 w 138790"/>
              <a:gd name="connsiteY3" fmla="*/ 247722 h 373631"/>
              <a:gd name="connsiteX4" fmla="*/ 114799 w 138790"/>
              <a:gd name="connsiteY4" fmla="*/ 359219 h 373631"/>
              <a:gd name="connsiteX0" fmla="*/ 36162 w 121074"/>
              <a:gd name="connsiteY0" fmla="*/ 373631 h 373631"/>
              <a:gd name="connsiteX1" fmla="*/ 107266 w 121074"/>
              <a:gd name="connsiteY1" fmla="*/ 0 h 373631"/>
              <a:gd name="connsiteX2" fmla="*/ 106765 w 121074"/>
              <a:gd name="connsiteY2" fmla="*/ 137234 h 373631"/>
              <a:gd name="connsiteX3" fmla="*/ 109798 w 121074"/>
              <a:gd name="connsiteY3" fmla="*/ 247722 h 373631"/>
              <a:gd name="connsiteX4" fmla="*/ 97083 w 121074"/>
              <a:gd name="connsiteY4" fmla="*/ 359219 h 373631"/>
              <a:gd name="connsiteX0" fmla="*/ 36162 w 111010"/>
              <a:gd name="connsiteY0" fmla="*/ 373631 h 373631"/>
              <a:gd name="connsiteX1" fmla="*/ 107266 w 111010"/>
              <a:gd name="connsiteY1" fmla="*/ 0 h 373631"/>
              <a:gd name="connsiteX2" fmla="*/ 106765 w 111010"/>
              <a:gd name="connsiteY2" fmla="*/ 137234 h 373631"/>
              <a:gd name="connsiteX3" fmla="*/ 109798 w 111010"/>
              <a:gd name="connsiteY3" fmla="*/ 247722 h 373631"/>
              <a:gd name="connsiteX4" fmla="*/ 55618 w 111010"/>
              <a:gd name="connsiteY4" fmla="*/ 373031 h 373631"/>
              <a:gd name="connsiteX0" fmla="*/ 36162 w 107509"/>
              <a:gd name="connsiteY0" fmla="*/ 373631 h 373631"/>
              <a:gd name="connsiteX1" fmla="*/ 107266 w 107509"/>
              <a:gd name="connsiteY1" fmla="*/ 0 h 373631"/>
              <a:gd name="connsiteX2" fmla="*/ 106765 w 107509"/>
              <a:gd name="connsiteY2" fmla="*/ 137234 h 373631"/>
              <a:gd name="connsiteX3" fmla="*/ 61157 w 107509"/>
              <a:gd name="connsiteY3" fmla="*/ 267577 h 373631"/>
              <a:gd name="connsiteX4" fmla="*/ 55618 w 107509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7885"/>
              <a:gd name="connsiteY0" fmla="*/ 373631 h 373631"/>
              <a:gd name="connsiteX1" fmla="*/ 107266 w 117885"/>
              <a:gd name="connsiteY1" fmla="*/ 0 h 373631"/>
              <a:gd name="connsiteX2" fmla="*/ 107562 w 117885"/>
              <a:gd name="connsiteY2" fmla="*/ 82849 h 373631"/>
              <a:gd name="connsiteX3" fmla="*/ 61157 w 117885"/>
              <a:gd name="connsiteY3" fmla="*/ 267577 h 373631"/>
              <a:gd name="connsiteX4" fmla="*/ 113080 w 117885"/>
              <a:gd name="connsiteY4" fmla="*/ 186303 h 373631"/>
              <a:gd name="connsiteX5" fmla="*/ 55618 w 117885"/>
              <a:gd name="connsiteY5" fmla="*/ 373031 h 373631"/>
              <a:gd name="connsiteX0" fmla="*/ 36162 w 183253"/>
              <a:gd name="connsiteY0" fmla="*/ 373631 h 373631"/>
              <a:gd name="connsiteX1" fmla="*/ 107266 w 183253"/>
              <a:gd name="connsiteY1" fmla="*/ 0 h 373631"/>
              <a:gd name="connsiteX2" fmla="*/ 107562 w 183253"/>
              <a:gd name="connsiteY2" fmla="*/ 82849 h 373631"/>
              <a:gd name="connsiteX3" fmla="*/ 61157 w 183253"/>
              <a:gd name="connsiteY3" fmla="*/ 267577 h 373631"/>
              <a:gd name="connsiteX4" fmla="*/ 113080 w 183253"/>
              <a:gd name="connsiteY4" fmla="*/ 186303 h 373631"/>
              <a:gd name="connsiteX5" fmla="*/ 183202 w 183253"/>
              <a:gd name="connsiteY5" fmla="*/ 61394 h 373631"/>
              <a:gd name="connsiteX0" fmla="*/ 36162 w 117885"/>
              <a:gd name="connsiteY0" fmla="*/ 373631 h 387707"/>
              <a:gd name="connsiteX1" fmla="*/ 107266 w 117885"/>
              <a:gd name="connsiteY1" fmla="*/ 0 h 387707"/>
              <a:gd name="connsiteX2" fmla="*/ 107562 w 117885"/>
              <a:gd name="connsiteY2" fmla="*/ 82849 h 387707"/>
              <a:gd name="connsiteX3" fmla="*/ 61157 w 117885"/>
              <a:gd name="connsiteY3" fmla="*/ 267577 h 387707"/>
              <a:gd name="connsiteX4" fmla="*/ 113080 w 117885"/>
              <a:gd name="connsiteY4" fmla="*/ 186303 h 387707"/>
              <a:gd name="connsiteX5" fmla="*/ 53225 w 117885"/>
              <a:gd name="connsiteY5" fmla="*/ 387707 h 387707"/>
              <a:gd name="connsiteX0" fmla="*/ 36162 w 119715"/>
              <a:gd name="connsiteY0" fmla="*/ 373631 h 387707"/>
              <a:gd name="connsiteX1" fmla="*/ 107266 w 119715"/>
              <a:gd name="connsiteY1" fmla="*/ 0 h 387707"/>
              <a:gd name="connsiteX2" fmla="*/ 107562 w 119715"/>
              <a:gd name="connsiteY2" fmla="*/ 82849 h 387707"/>
              <a:gd name="connsiteX3" fmla="*/ 61157 w 119715"/>
              <a:gd name="connsiteY3" fmla="*/ 267577 h 387707"/>
              <a:gd name="connsiteX4" fmla="*/ 113080 w 119715"/>
              <a:gd name="connsiteY4" fmla="*/ 186303 h 387707"/>
              <a:gd name="connsiteX5" fmla="*/ 115472 w 119715"/>
              <a:gd name="connsiteY5" fmla="*/ 314065 h 387707"/>
              <a:gd name="connsiteX6" fmla="*/ 53225 w 119715"/>
              <a:gd name="connsiteY6" fmla="*/ 387707 h 387707"/>
              <a:gd name="connsiteX0" fmla="*/ 36162 w 119715"/>
              <a:gd name="connsiteY0" fmla="*/ 373631 h 385117"/>
              <a:gd name="connsiteX1" fmla="*/ 107266 w 119715"/>
              <a:gd name="connsiteY1" fmla="*/ 0 h 385117"/>
              <a:gd name="connsiteX2" fmla="*/ 107562 w 119715"/>
              <a:gd name="connsiteY2" fmla="*/ 82849 h 385117"/>
              <a:gd name="connsiteX3" fmla="*/ 61157 w 119715"/>
              <a:gd name="connsiteY3" fmla="*/ 267577 h 385117"/>
              <a:gd name="connsiteX4" fmla="*/ 113080 w 119715"/>
              <a:gd name="connsiteY4" fmla="*/ 186303 h 385117"/>
              <a:gd name="connsiteX5" fmla="*/ 115472 w 119715"/>
              <a:gd name="connsiteY5" fmla="*/ 314065 h 385117"/>
              <a:gd name="connsiteX6" fmla="*/ 75552 w 119715"/>
              <a:gd name="connsiteY6" fmla="*/ 385117 h 385117"/>
              <a:gd name="connsiteX0" fmla="*/ 36162 w 193619"/>
              <a:gd name="connsiteY0" fmla="*/ 373631 h 385117"/>
              <a:gd name="connsiteX1" fmla="*/ 107266 w 193619"/>
              <a:gd name="connsiteY1" fmla="*/ 0 h 385117"/>
              <a:gd name="connsiteX2" fmla="*/ 107562 w 193619"/>
              <a:gd name="connsiteY2" fmla="*/ 82849 h 385117"/>
              <a:gd name="connsiteX3" fmla="*/ 61157 w 193619"/>
              <a:gd name="connsiteY3" fmla="*/ 267577 h 385117"/>
              <a:gd name="connsiteX4" fmla="*/ 113080 w 193619"/>
              <a:gd name="connsiteY4" fmla="*/ 186303 h 385117"/>
              <a:gd name="connsiteX5" fmla="*/ 193618 w 193619"/>
              <a:gd name="connsiteY5" fmla="*/ 62857 h 385117"/>
              <a:gd name="connsiteX6" fmla="*/ 115472 w 193619"/>
              <a:gd name="connsiteY6" fmla="*/ 314065 h 385117"/>
              <a:gd name="connsiteX7" fmla="*/ 75552 w 193619"/>
              <a:gd name="connsiteY7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080 w 194641"/>
              <a:gd name="connsiteY4" fmla="*/ 18630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877 w 194641"/>
              <a:gd name="connsiteY4" fmla="*/ 18112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694"/>
              <a:gd name="connsiteY0" fmla="*/ 373631 h 385117"/>
              <a:gd name="connsiteX1" fmla="*/ 107266 w 182694"/>
              <a:gd name="connsiteY1" fmla="*/ 0 h 385117"/>
              <a:gd name="connsiteX2" fmla="*/ 107562 w 182694"/>
              <a:gd name="connsiteY2" fmla="*/ 82849 h 385117"/>
              <a:gd name="connsiteX3" fmla="*/ 61157 w 182694"/>
              <a:gd name="connsiteY3" fmla="*/ 267577 h 385117"/>
              <a:gd name="connsiteX4" fmla="*/ 109890 w 182694"/>
              <a:gd name="connsiteY4" fmla="*/ 188029 h 385117"/>
              <a:gd name="connsiteX5" fmla="*/ 147368 w 182694"/>
              <a:gd name="connsiteY5" fmla="*/ 89618 h 385117"/>
              <a:gd name="connsiteX6" fmla="*/ 180859 w 182694"/>
              <a:gd name="connsiteY6" fmla="*/ 112926 h 385117"/>
              <a:gd name="connsiteX7" fmla="*/ 115472 w 182694"/>
              <a:gd name="connsiteY7" fmla="*/ 314065 h 385117"/>
              <a:gd name="connsiteX8" fmla="*/ 75552 w 182694"/>
              <a:gd name="connsiteY8" fmla="*/ 385117 h 385117"/>
              <a:gd name="connsiteX0" fmla="*/ 36162 w 183619"/>
              <a:gd name="connsiteY0" fmla="*/ 373631 h 385117"/>
              <a:gd name="connsiteX1" fmla="*/ 107266 w 183619"/>
              <a:gd name="connsiteY1" fmla="*/ 0 h 385117"/>
              <a:gd name="connsiteX2" fmla="*/ 107562 w 183619"/>
              <a:gd name="connsiteY2" fmla="*/ 82849 h 385117"/>
              <a:gd name="connsiteX3" fmla="*/ 61157 w 183619"/>
              <a:gd name="connsiteY3" fmla="*/ 267577 h 385117"/>
              <a:gd name="connsiteX4" fmla="*/ 109890 w 183619"/>
              <a:gd name="connsiteY4" fmla="*/ 188029 h 385117"/>
              <a:gd name="connsiteX5" fmla="*/ 156937 w 183619"/>
              <a:gd name="connsiteY5" fmla="*/ 87028 h 385117"/>
              <a:gd name="connsiteX6" fmla="*/ 180859 w 183619"/>
              <a:gd name="connsiteY6" fmla="*/ 112926 h 385117"/>
              <a:gd name="connsiteX7" fmla="*/ 115472 w 183619"/>
              <a:gd name="connsiteY7" fmla="*/ 314065 h 385117"/>
              <a:gd name="connsiteX8" fmla="*/ 75552 w 183619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61157 w 183413"/>
              <a:gd name="connsiteY3" fmla="*/ 267577 h 385117"/>
              <a:gd name="connsiteX4" fmla="*/ 109890 w 183413"/>
              <a:gd name="connsiteY4" fmla="*/ 188029 h 385117"/>
              <a:gd name="connsiteX5" fmla="*/ 155342 w 183413"/>
              <a:gd name="connsiteY5" fmla="*/ 87028 h 385117"/>
              <a:gd name="connsiteX6" fmla="*/ 180859 w 183413"/>
              <a:gd name="connsiteY6" fmla="*/ 112926 h 385117"/>
              <a:gd name="connsiteX7" fmla="*/ 115472 w 183413"/>
              <a:gd name="connsiteY7" fmla="*/ 314065 h 385117"/>
              <a:gd name="connsiteX8" fmla="*/ 75552 w 183413"/>
              <a:gd name="connsiteY8" fmla="*/ 385117 h 385117"/>
              <a:gd name="connsiteX0" fmla="*/ 36162 w 180859"/>
              <a:gd name="connsiteY0" fmla="*/ 373631 h 385117"/>
              <a:gd name="connsiteX1" fmla="*/ 107266 w 180859"/>
              <a:gd name="connsiteY1" fmla="*/ 0 h 385117"/>
              <a:gd name="connsiteX2" fmla="*/ 107562 w 180859"/>
              <a:gd name="connsiteY2" fmla="*/ 82849 h 385117"/>
              <a:gd name="connsiteX3" fmla="*/ 61157 w 180859"/>
              <a:gd name="connsiteY3" fmla="*/ 267577 h 385117"/>
              <a:gd name="connsiteX4" fmla="*/ 109890 w 180859"/>
              <a:gd name="connsiteY4" fmla="*/ 188029 h 385117"/>
              <a:gd name="connsiteX5" fmla="*/ 180859 w 180859"/>
              <a:gd name="connsiteY5" fmla="*/ 112926 h 385117"/>
              <a:gd name="connsiteX6" fmla="*/ 115472 w 180859"/>
              <a:gd name="connsiteY6" fmla="*/ 314065 h 385117"/>
              <a:gd name="connsiteX7" fmla="*/ 75552 w 180859"/>
              <a:gd name="connsiteY7" fmla="*/ 385117 h 385117"/>
              <a:gd name="connsiteX0" fmla="*/ 36162 w 118608"/>
              <a:gd name="connsiteY0" fmla="*/ 373631 h 385117"/>
              <a:gd name="connsiteX1" fmla="*/ 107266 w 118608"/>
              <a:gd name="connsiteY1" fmla="*/ 0 h 385117"/>
              <a:gd name="connsiteX2" fmla="*/ 107562 w 118608"/>
              <a:gd name="connsiteY2" fmla="*/ 82849 h 385117"/>
              <a:gd name="connsiteX3" fmla="*/ 61157 w 118608"/>
              <a:gd name="connsiteY3" fmla="*/ 267577 h 385117"/>
              <a:gd name="connsiteX4" fmla="*/ 109890 w 118608"/>
              <a:gd name="connsiteY4" fmla="*/ 188029 h 385117"/>
              <a:gd name="connsiteX5" fmla="*/ 115472 w 118608"/>
              <a:gd name="connsiteY5" fmla="*/ 314065 h 385117"/>
              <a:gd name="connsiteX6" fmla="*/ 75552 w 118608"/>
              <a:gd name="connsiteY6" fmla="*/ 385117 h 385117"/>
              <a:gd name="connsiteX0" fmla="*/ 36162 w 118608"/>
              <a:gd name="connsiteY0" fmla="*/ 373631 h 389433"/>
              <a:gd name="connsiteX1" fmla="*/ 107266 w 118608"/>
              <a:gd name="connsiteY1" fmla="*/ 0 h 389433"/>
              <a:gd name="connsiteX2" fmla="*/ 107562 w 118608"/>
              <a:gd name="connsiteY2" fmla="*/ 82849 h 389433"/>
              <a:gd name="connsiteX3" fmla="*/ 61157 w 118608"/>
              <a:gd name="connsiteY3" fmla="*/ 267577 h 389433"/>
              <a:gd name="connsiteX4" fmla="*/ 109890 w 118608"/>
              <a:gd name="connsiteY4" fmla="*/ 188029 h 389433"/>
              <a:gd name="connsiteX5" fmla="*/ 115472 w 118608"/>
              <a:gd name="connsiteY5" fmla="*/ 314065 h 389433"/>
              <a:gd name="connsiteX6" fmla="*/ 20531 w 118608"/>
              <a:gd name="connsiteY6" fmla="*/ 389433 h 389433"/>
              <a:gd name="connsiteX0" fmla="*/ 36162 w 111023"/>
              <a:gd name="connsiteY0" fmla="*/ 373631 h 389433"/>
              <a:gd name="connsiteX1" fmla="*/ 107266 w 111023"/>
              <a:gd name="connsiteY1" fmla="*/ 0 h 389433"/>
              <a:gd name="connsiteX2" fmla="*/ 107562 w 111023"/>
              <a:gd name="connsiteY2" fmla="*/ 82849 h 389433"/>
              <a:gd name="connsiteX3" fmla="*/ 61157 w 111023"/>
              <a:gd name="connsiteY3" fmla="*/ 267577 h 389433"/>
              <a:gd name="connsiteX4" fmla="*/ 109890 w 111023"/>
              <a:gd name="connsiteY4" fmla="*/ 188029 h 389433"/>
              <a:gd name="connsiteX5" fmla="*/ 65235 w 111023"/>
              <a:gd name="connsiteY5" fmla="*/ 364134 h 389433"/>
              <a:gd name="connsiteX6" fmla="*/ 20531 w 111023"/>
              <a:gd name="connsiteY6" fmla="*/ 389433 h 389433"/>
              <a:gd name="connsiteX0" fmla="*/ 36162 w 109890"/>
              <a:gd name="connsiteY0" fmla="*/ 373631 h 389433"/>
              <a:gd name="connsiteX1" fmla="*/ 107266 w 109890"/>
              <a:gd name="connsiteY1" fmla="*/ 0 h 389433"/>
              <a:gd name="connsiteX2" fmla="*/ 107562 w 109890"/>
              <a:gd name="connsiteY2" fmla="*/ 82849 h 389433"/>
              <a:gd name="connsiteX3" fmla="*/ 61157 w 109890"/>
              <a:gd name="connsiteY3" fmla="*/ 267577 h 389433"/>
              <a:gd name="connsiteX4" fmla="*/ 109890 w 109890"/>
              <a:gd name="connsiteY4" fmla="*/ 188029 h 389433"/>
              <a:gd name="connsiteX5" fmla="*/ 65235 w 109890"/>
              <a:gd name="connsiteY5" fmla="*/ 364134 h 389433"/>
              <a:gd name="connsiteX6" fmla="*/ 20531 w 109890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5235 w 107596"/>
              <a:gd name="connsiteY5" fmla="*/ 364134 h 389433"/>
              <a:gd name="connsiteX6" fmla="*/ 20531 w 107596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9222 w 107596"/>
              <a:gd name="connsiteY5" fmla="*/ 352048 h 389433"/>
              <a:gd name="connsiteX6" fmla="*/ 20531 w 107596"/>
              <a:gd name="connsiteY6" fmla="*/ 389433 h 389433"/>
              <a:gd name="connsiteX0" fmla="*/ 36162 w 107596"/>
              <a:gd name="connsiteY0" fmla="*/ 373631 h 373894"/>
              <a:gd name="connsiteX1" fmla="*/ 107266 w 107596"/>
              <a:gd name="connsiteY1" fmla="*/ 0 h 373894"/>
              <a:gd name="connsiteX2" fmla="*/ 107562 w 107596"/>
              <a:gd name="connsiteY2" fmla="*/ 82849 h 373894"/>
              <a:gd name="connsiteX3" fmla="*/ 61157 w 107596"/>
              <a:gd name="connsiteY3" fmla="*/ 267577 h 373894"/>
              <a:gd name="connsiteX4" fmla="*/ 73209 w 107596"/>
              <a:gd name="connsiteY4" fmla="*/ 289894 h 373894"/>
              <a:gd name="connsiteX5" fmla="*/ 69222 w 107596"/>
              <a:gd name="connsiteY5" fmla="*/ 352048 h 373894"/>
              <a:gd name="connsiteX6" fmla="*/ 46048 w 107596"/>
              <a:gd name="connsiteY6" fmla="*/ 373894 h 373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596" h="373894">
                <a:moveTo>
                  <a:pt x="36162" y="373631"/>
                </a:moveTo>
                <a:cubicBezTo>
                  <a:pt x="-37624" y="273762"/>
                  <a:pt x="9199" y="49922"/>
                  <a:pt x="107266" y="0"/>
                </a:cubicBezTo>
                <a:cubicBezTo>
                  <a:pt x="108275" y="47183"/>
                  <a:pt x="106553" y="35666"/>
                  <a:pt x="107562" y="82849"/>
                </a:cubicBezTo>
                <a:cubicBezTo>
                  <a:pt x="65352" y="113642"/>
                  <a:pt x="67992" y="184396"/>
                  <a:pt x="61157" y="267577"/>
                </a:cubicBezTo>
                <a:cubicBezTo>
                  <a:pt x="77094" y="316761"/>
                  <a:pt x="66159" y="347422"/>
                  <a:pt x="73209" y="289894"/>
                </a:cubicBezTo>
                <a:lnTo>
                  <a:pt x="69222" y="352048"/>
                </a:lnTo>
                <a:cubicBezTo>
                  <a:pt x="59246" y="385615"/>
                  <a:pt x="49246" y="363635"/>
                  <a:pt x="46048" y="373894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9D501C54-346F-457D-88C3-15F02C7EFE81}"/>
              </a:ext>
            </a:extLst>
          </p:cNvPr>
          <p:cNvSpPr/>
          <p:nvPr/>
        </p:nvSpPr>
        <p:spPr>
          <a:xfrm>
            <a:off x="5882969" y="2789215"/>
            <a:ext cx="230382" cy="563096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4537 w 112769"/>
              <a:gd name="connsiteY0" fmla="*/ 365861 h 365861"/>
              <a:gd name="connsiteX1" fmla="*/ 98961 w 112769"/>
              <a:gd name="connsiteY1" fmla="*/ 0 h 365861"/>
              <a:gd name="connsiteX2" fmla="*/ 98460 w 112769"/>
              <a:gd name="connsiteY2" fmla="*/ 137234 h 365861"/>
              <a:gd name="connsiteX3" fmla="*/ 101493 w 112769"/>
              <a:gd name="connsiteY3" fmla="*/ 247722 h 365861"/>
              <a:gd name="connsiteX4" fmla="*/ 88778 w 112769"/>
              <a:gd name="connsiteY4" fmla="*/ 359219 h 365861"/>
              <a:gd name="connsiteX0" fmla="*/ 65234 w 113466"/>
              <a:gd name="connsiteY0" fmla="*/ 365861 h 365861"/>
              <a:gd name="connsiteX1" fmla="*/ 99658 w 113466"/>
              <a:gd name="connsiteY1" fmla="*/ 0 h 365861"/>
              <a:gd name="connsiteX2" fmla="*/ 99157 w 113466"/>
              <a:gd name="connsiteY2" fmla="*/ 137234 h 365861"/>
              <a:gd name="connsiteX3" fmla="*/ 102190 w 113466"/>
              <a:gd name="connsiteY3" fmla="*/ 247722 h 365861"/>
              <a:gd name="connsiteX4" fmla="*/ 89475 w 113466"/>
              <a:gd name="connsiteY4" fmla="*/ 359219 h 365861"/>
              <a:gd name="connsiteX0" fmla="*/ 53878 w 138790"/>
              <a:gd name="connsiteY0" fmla="*/ 373631 h 373631"/>
              <a:gd name="connsiteX1" fmla="*/ 124982 w 138790"/>
              <a:gd name="connsiteY1" fmla="*/ 0 h 373631"/>
              <a:gd name="connsiteX2" fmla="*/ 124481 w 138790"/>
              <a:gd name="connsiteY2" fmla="*/ 137234 h 373631"/>
              <a:gd name="connsiteX3" fmla="*/ 127514 w 138790"/>
              <a:gd name="connsiteY3" fmla="*/ 247722 h 373631"/>
              <a:gd name="connsiteX4" fmla="*/ 114799 w 138790"/>
              <a:gd name="connsiteY4" fmla="*/ 359219 h 373631"/>
              <a:gd name="connsiteX0" fmla="*/ 36162 w 121074"/>
              <a:gd name="connsiteY0" fmla="*/ 373631 h 373631"/>
              <a:gd name="connsiteX1" fmla="*/ 107266 w 121074"/>
              <a:gd name="connsiteY1" fmla="*/ 0 h 373631"/>
              <a:gd name="connsiteX2" fmla="*/ 106765 w 121074"/>
              <a:gd name="connsiteY2" fmla="*/ 137234 h 373631"/>
              <a:gd name="connsiteX3" fmla="*/ 109798 w 121074"/>
              <a:gd name="connsiteY3" fmla="*/ 247722 h 373631"/>
              <a:gd name="connsiteX4" fmla="*/ 97083 w 121074"/>
              <a:gd name="connsiteY4" fmla="*/ 359219 h 373631"/>
              <a:gd name="connsiteX0" fmla="*/ 36162 w 111010"/>
              <a:gd name="connsiteY0" fmla="*/ 373631 h 373631"/>
              <a:gd name="connsiteX1" fmla="*/ 107266 w 111010"/>
              <a:gd name="connsiteY1" fmla="*/ 0 h 373631"/>
              <a:gd name="connsiteX2" fmla="*/ 106765 w 111010"/>
              <a:gd name="connsiteY2" fmla="*/ 137234 h 373631"/>
              <a:gd name="connsiteX3" fmla="*/ 109798 w 111010"/>
              <a:gd name="connsiteY3" fmla="*/ 247722 h 373631"/>
              <a:gd name="connsiteX4" fmla="*/ 55618 w 111010"/>
              <a:gd name="connsiteY4" fmla="*/ 373031 h 373631"/>
              <a:gd name="connsiteX0" fmla="*/ 36162 w 107509"/>
              <a:gd name="connsiteY0" fmla="*/ 373631 h 373631"/>
              <a:gd name="connsiteX1" fmla="*/ 107266 w 107509"/>
              <a:gd name="connsiteY1" fmla="*/ 0 h 373631"/>
              <a:gd name="connsiteX2" fmla="*/ 106765 w 107509"/>
              <a:gd name="connsiteY2" fmla="*/ 137234 h 373631"/>
              <a:gd name="connsiteX3" fmla="*/ 61157 w 107509"/>
              <a:gd name="connsiteY3" fmla="*/ 267577 h 373631"/>
              <a:gd name="connsiteX4" fmla="*/ 55618 w 107509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7885"/>
              <a:gd name="connsiteY0" fmla="*/ 373631 h 373631"/>
              <a:gd name="connsiteX1" fmla="*/ 107266 w 117885"/>
              <a:gd name="connsiteY1" fmla="*/ 0 h 373631"/>
              <a:gd name="connsiteX2" fmla="*/ 107562 w 117885"/>
              <a:gd name="connsiteY2" fmla="*/ 82849 h 373631"/>
              <a:gd name="connsiteX3" fmla="*/ 61157 w 117885"/>
              <a:gd name="connsiteY3" fmla="*/ 267577 h 373631"/>
              <a:gd name="connsiteX4" fmla="*/ 113080 w 117885"/>
              <a:gd name="connsiteY4" fmla="*/ 186303 h 373631"/>
              <a:gd name="connsiteX5" fmla="*/ 55618 w 117885"/>
              <a:gd name="connsiteY5" fmla="*/ 373031 h 373631"/>
              <a:gd name="connsiteX0" fmla="*/ 36162 w 183253"/>
              <a:gd name="connsiteY0" fmla="*/ 373631 h 373631"/>
              <a:gd name="connsiteX1" fmla="*/ 107266 w 183253"/>
              <a:gd name="connsiteY1" fmla="*/ 0 h 373631"/>
              <a:gd name="connsiteX2" fmla="*/ 107562 w 183253"/>
              <a:gd name="connsiteY2" fmla="*/ 82849 h 373631"/>
              <a:gd name="connsiteX3" fmla="*/ 61157 w 183253"/>
              <a:gd name="connsiteY3" fmla="*/ 267577 h 373631"/>
              <a:gd name="connsiteX4" fmla="*/ 113080 w 183253"/>
              <a:gd name="connsiteY4" fmla="*/ 186303 h 373631"/>
              <a:gd name="connsiteX5" fmla="*/ 183202 w 183253"/>
              <a:gd name="connsiteY5" fmla="*/ 61394 h 373631"/>
              <a:gd name="connsiteX0" fmla="*/ 36162 w 117885"/>
              <a:gd name="connsiteY0" fmla="*/ 373631 h 387707"/>
              <a:gd name="connsiteX1" fmla="*/ 107266 w 117885"/>
              <a:gd name="connsiteY1" fmla="*/ 0 h 387707"/>
              <a:gd name="connsiteX2" fmla="*/ 107562 w 117885"/>
              <a:gd name="connsiteY2" fmla="*/ 82849 h 387707"/>
              <a:gd name="connsiteX3" fmla="*/ 61157 w 117885"/>
              <a:gd name="connsiteY3" fmla="*/ 267577 h 387707"/>
              <a:gd name="connsiteX4" fmla="*/ 113080 w 117885"/>
              <a:gd name="connsiteY4" fmla="*/ 186303 h 387707"/>
              <a:gd name="connsiteX5" fmla="*/ 53225 w 117885"/>
              <a:gd name="connsiteY5" fmla="*/ 387707 h 387707"/>
              <a:gd name="connsiteX0" fmla="*/ 36162 w 119715"/>
              <a:gd name="connsiteY0" fmla="*/ 373631 h 387707"/>
              <a:gd name="connsiteX1" fmla="*/ 107266 w 119715"/>
              <a:gd name="connsiteY1" fmla="*/ 0 h 387707"/>
              <a:gd name="connsiteX2" fmla="*/ 107562 w 119715"/>
              <a:gd name="connsiteY2" fmla="*/ 82849 h 387707"/>
              <a:gd name="connsiteX3" fmla="*/ 61157 w 119715"/>
              <a:gd name="connsiteY3" fmla="*/ 267577 h 387707"/>
              <a:gd name="connsiteX4" fmla="*/ 113080 w 119715"/>
              <a:gd name="connsiteY4" fmla="*/ 186303 h 387707"/>
              <a:gd name="connsiteX5" fmla="*/ 115472 w 119715"/>
              <a:gd name="connsiteY5" fmla="*/ 314065 h 387707"/>
              <a:gd name="connsiteX6" fmla="*/ 53225 w 119715"/>
              <a:gd name="connsiteY6" fmla="*/ 387707 h 387707"/>
              <a:gd name="connsiteX0" fmla="*/ 36162 w 119715"/>
              <a:gd name="connsiteY0" fmla="*/ 373631 h 385117"/>
              <a:gd name="connsiteX1" fmla="*/ 107266 w 119715"/>
              <a:gd name="connsiteY1" fmla="*/ 0 h 385117"/>
              <a:gd name="connsiteX2" fmla="*/ 107562 w 119715"/>
              <a:gd name="connsiteY2" fmla="*/ 82849 h 385117"/>
              <a:gd name="connsiteX3" fmla="*/ 61157 w 119715"/>
              <a:gd name="connsiteY3" fmla="*/ 267577 h 385117"/>
              <a:gd name="connsiteX4" fmla="*/ 113080 w 119715"/>
              <a:gd name="connsiteY4" fmla="*/ 186303 h 385117"/>
              <a:gd name="connsiteX5" fmla="*/ 115472 w 119715"/>
              <a:gd name="connsiteY5" fmla="*/ 314065 h 385117"/>
              <a:gd name="connsiteX6" fmla="*/ 75552 w 119715"/>
              <a:gd name="connsiteY6" fmla="*/ 385117 h 385117"/>
              <a:gd name="connsiteX0" fmla="*/ 36162 w 193619"/>
              <a:gd name="connsiteY0" fmla="*/ 373631 h 385117"/>
              <a:gd name="connsiteX1" fmla="*/ 107266 w 193619"/>
              <a:gd name="connsiteY1" fmla="*/ 0 h 385117"/>
              <a:gd name="connsiteX2" fmla="*/ 107562 w 193619"/>
              <a:gd name="connsiteY2" fmla="*/ 82849 h 385117"/>
              <a:gd name="connsiteX3" fmla="*/ 61157 w 193619"/>
              <a:gd name="connsiteY3" fmla="*/ 267577 h 385117"/>
              <a:gd name="connsiteX4" fmla="*/ 113080 w 193619"/>
              <a:gd name="connsiteY4" fmla="*/ 186303 h 385117"/>
              <a:gd name="connsiteX5" fmla="*/ 193618 w 193619"/>
              <a:gd name="connsiteY5" fmla="*/ 62857 h 385117"/>
              <a:gd name="connsiteX6" fmla="*/ 115472 w 193619"/>
              <a:gd name="connsiteY6" fmla="*/ 314065 h 385117"/>
              <a:gd name="connsiteX7" fmla="*/ 75552 w 193619"/>
              <a:gd name="connsiteY7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080 w 194641"/>
              <a:gd name="connsiteY4" fmla="*/ 18630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877 w 194641"/>
              <a:gd name="connsiteY4" fmla="*/ 18112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694"/>
              <a:gd name="connsiteY0" fmla="*/ 373631 h 385117"/>
              <a:gd name="connsiteX1" fmla="*/ 107266 w 182694"/>
              <a:gd name="connsiteY1" fmla="*/ 0 h 385117"/>
              <a:gd name="connsiteX2" fmla="*/ 107562 w 182694"/>
              <a:gd name="connsiteY2" fmla="*/ 82849 h 385117"/>
              <a:gd name="connsiteX3" fmla="*/ 61157 w 182694"/>
              <a:gd name="connsiteY3" fmla="*/ 267577 h 385117"/>
              <a:gd name="connsiteX4" fmla="*/ 109890 w 182694"/>
              <a:gd name="connsiteY4" fmla="*/ 188029 h 385117"/>
              <a:gd name="connsiteX5" fmla="*/ 147368 w 182694"/>
              <a:gd name="connsiteY5" fmla="*/ 89618 h 385117"/>
              <a:gd name="connsiteX6" fmla="*/ 180859 w 182694"/>
              <a:gd name="connsiteY6" fmla="*/ 112926 h 385117"/>
              <a:gd name="connsiteX7" fmla="*/ 115472 w 182694"/>
              <a:gd name="connsiteY7" fmla="*/ 314065 h 385117"/>
              <a:gd name="connsiteX8" fmla="*/ 75552 w 182694"/>
              <a:gd name="connsiteY8" fmla="*/ 385117 h 385117"/>
              <a:gd name="connsiteX0" fmla="*/ 36162 w 183619"/>
              <a:gd name="connsiteY0" fmla="*/ 373631 h 385117"/>
              <a:gd name="connsiteX1" fmla="*/ 107266 w 183619"/>
              <a:gd name="connsiteY1" fmla="*/ 0 h 385117"/>
              <a:gd name="connsiteX2" fmla="*/ 107562 w 183619"/>
              <a:gd name="connsiteY2" fmla="*/ 82849 h 385117"/>
              <a:gd name="connsiteX3" fmla="*/ 61157 w 183619"/>
              <a:gd name="connsiteY3" fmla="*/ 267577 h 385117"/>
              <a:gd name="connsiteX4" fmla="*/ 109890 w 183619"/>
              <a:gd name="connsiteY4" fmla="*/ 188029 h 385117"/>
              <a:gd name="connsiteX5" fmla="*/ 156937 w 183619"/>
              <a:gd name="connsiteY5" fmla="*/ 87028 h 385117"/>
              <a:gd name="connsiteX6" fmla="*/ 180859 w 183619"/>
              <a:gd name="connsiteY6" fmla="*/ 112926 h 385117"/>
              <a:gd name="connsiteX7" fmla="*/ 115472 w 183619"/>
              <a:gd name="connsiteY7" fmla="*/ 314065 h 385117"/>
              <a:gd name="connsiteX8" fmla="*/ 75552 w 183619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61157 w 183413"/>
              <a:gd name="connsiteY3" fmla="*/ 267577 h 385117"/>
              <a:gd name="connsiteX4" fmla="*/ 109890 w 183413"/>
              <a:gd name="connsiteY4" fmla="*/ 188029 h 385117"/>
              <a:gd name="connsiteX5" fmla="*/ 155342 w 183413"/>
              <a:gd name="connsiteY5" fmla="*/ 87028 h 385117"/>
              <a:gd name="connsiteX6" fmla="*/ 180859 w 183413"/>
              <a:gd name="connsiteY6" fmla="*/ 112926 h 385117"/>
              <a:gd name="connsiteX7" fmla="*/ 115472 w 183413"/>
              <a:gd name="connsiteY7" fmla="*/ 314065 h 385117"/>
              <a:gd name="connsiteX8" fmla="*/ 75552 w 183413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109890 w 183413"/>
              <a:gd name="connsiteY3" fmla="*/ 188029 h 385117"/>
              <a:gd name="connsiteX4" fmla="*/ 155342 w 183413"/>
              <a:gd name="connsiteY4" fmla="*/ 87028 h 385117"/>
              <a:gd name="connsiteX5" fmla="*/ 180859 w 183413"/>
              <a:gd name="connsiteY5" fmla="*/ 112926 h 385117"/>
              <a:gd name="connsiteX6" fmla="*/ 115472 w 183413"/>
              <a:gd name="connsiteY6" fmla="*/ 314065 h 385117"/>
              <a:gd name="connsiteX7" fmla="*/ 75552 w 183413"/>
              <a:gd name="connsiteY7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58921 w 183413"/>
              <a:gd name="connsiteY2" fmla="*/ 302981 h 385117"/>
              <a:gd name="connsiteX3" fmla="*/ 109890 w 183413"/>
              <a:gd name="connsiteY3" fmla="*/ 188029 h 385117"/>
              <a:gd name="connsiteX4" fmla="*/ 155342 w 183413"/>
              <a:gd name="connsiteY4" fmla="*/ 87028 h 385117"/>
              <a:gd name="connsiteX5" fmla="*/ 180859 w 183413"/>
              <a:gd name="connsiteY5" fmla="*/ 112926 h 385117"/>
              <a:gd name="connsiteX6" fmla="*/ 115472 w 183413"/>
              <a:gd name="connsiteY6" fmla="*/ 314065 h 385117"/>
              <a:gd name="connsiteX7" fmla="*/ 75552 w 183413"/>
              <a:gd name="connsiteY7" fmla="*/ 385117 h 385117"/>
              <a:gd name="connsiteX0" fmla="*/ 54920 w 202171"/>
              <a:gd name="connsiteY0" fmla="*/ 287914 h 314877"/>
              <a:gd name="connsiteX1" fmla="*/ 74192 w 202171"/>
              <a:gd name="connsiteY1" fmla="*/ 305340 h 314877"/>
              <a:gd name="connsiteX2" fmla="*/ 77679 w 202171"/>
              <a:gd name="connsiteY2" fmla="*/ 217264 h 314877"/>
              <a:gd name="connsiteX3" fmla="*/ 128648 w 202171"/>
              <a:gd name="connsiteY3" fmla="*/ 102312 h 314877"/>
              <a:gd name="connsiteX4" fmla="*/ 174100 w 202171"/>
              <a:gd name="connsiteY4" fmla="*/ 1311 h 314877"/>
              <a:gd name="connsiteX5" fmla="*/ 199617 w 202171"/>
              <a:gd name="connsiteY5" fmla="*/ 27209 h 314877"/>
              <a:gd name="connsiteX6" fmla="*/ 134230 w 202171"/>
              <a:gd name="connsiteY6" fmla="*/ 228348 h 314877"/>
              <a:gd name="connsiteX7" fmla="*/ 94310 w 202171"/>
              <a:gd name="connsiteY7" fmla="*/ 299400 h 314877"/>
              <a:gd name="connsiteX0" fmla="*/ 0 w 127979"/>
              <a:gd name="connsiteY0" fmla="*/ 305340 h 313207"/>
              <a:gd name="connsiteX1" fmla="*/ 3487 w 127979"/>
              <a:gd name="connsiteY1" fmla="*/ 217264 h 313207"/>
              <a:gd name="connsiteX2" fmla="*/ 54456 w 127979"/>
              <a:gd name="connsiteY2" fmla="*/ 102312 h 313207"/>
              <a:gd name="connsiteX3" fmla="*/ 99908 w 127979"/>
              <a:gd name="connsiteY3" fmla="*/ 1311 h 313207"/>
              <a:gd name="connsiteX4" fmla="*/ 125425 w 127979"/>
              <a:gd name="connsiteY4" fmla="*/ 27209 h 313207"/>
              <a:gd name="connsiteX5" fmla="*/ 60038 w 127979"/>
              <a:gd name="connsiteY5" fmla="*/ 228348 h 313207"/>
              <a:gd name="connsiteX6" fmla="*/ 20118 w 127979"/>
              <a:gd name="connsiteY6" fmla="*/ 299400 h 313207"/>
              <a:gd name="connsiteX0" fmla="*/ 6207 w 134186"/>
              <a:gd name="connsiteY0" fmla="*/ 305340 h 319316"/>
              <a:gd name="connsiteX1" fmla="*/ 9694 w 134186"/>
              <a:gd name="connsiteY1" fmla="*/ 217264 h 319316"/>
              <a:gd name="connsiteX2" fmla="*/ 60663 w 134186"/>
              <a:gd name="connsiteY2" fmla="*/ 102312 h 319316"/>
              <a:gd name="connsiteX3" fmla="*/ 106115 w 134186"/>
              <a:gd name="connsiteY3" fmla="*/ 1311 h 319316"/>
              <a:gd name="connsiteX4" fmla="*/ 131632 w 134186"/>
              <a:gd name="connsiteY4" fmla="*/ 27209 h 319316"/>
              <a:gd name="connsiteX5" fmla="*/ 66245 w 134186"/>
              <a:gd name="connsiteY5" fmla="*/ 228348 h 319316"/>
              <a:gd name="connsiteX6" fmla="*/ 26325 w 134186"/>
              <a:gd name="connsiteY6" fmla="*/ 299400 h 319316"/>
              <a:gd name="connsiteX0" fmla="*/ 6207 w 134186"/>
              <a:gd name="connsiteY0" fmla="*/ 305340 h 319316"/>
              <a:gd name="connsiteX1" fmla="*/ 9694 w 134186"/>
              <a:gd name="connsiteY1" fmla="*/ 217264 h 319316"/>
              <a:gd name="connsiteX2" fmla="*/ 60663 w 134186"/>
              <a:gd name="connsiteY2" fmla="*/ 102312 h 319316"/>
              <a:gd name="connsiteX3" fmla="*/ 106115 w 134186"/>
              <a:gd name="connsiteY3" fmla="*/ 1311 h 319316"/>
              <a:gd name="connsiteX4" fmla="*/ 131632 w 134186"/>
              <a:gd name="connsiteY4" fmla="*/ 27209 h 319316"/>
              <a:gd name="connsiteX5" fmla="*/ 66245 w 134186"/>
              <a:gd name="connsiteY5" fmla="*/ 228348 h 319316"/>
              <a:gd name="connsiteX6" fmla="*/ 26325 w 134186"/>
              <a:gd name="connsiteY6" fmla="*/ 299400 h 319316"/>
              <a:gd name="connsiteX0" fmla="*/ 0 w 127979"/>
              <a:gd name="connsiteY0" fmla="*/ 305340 h 305340"/>
              <a:gd name="connsiteX1" fmla="*/ 3487 w 127979"/>
              <a:gd name="connsiteY1" fmla="*/ 217264 h 305340"/>
              <a:gd name="connsiteX2" fmla="*/ 54456 w 127979"/>
              <a:gd name="connsiteY2" fmla="*/ 102312 h 305340"/>
              <a:gd name="connsiteX3" fmla="*/ 99908 w 127979"/>
              <a:gd name="connsiteY3" fmla="*/ 1311 h 305340"/>
              <a:gd name="connsiteX4" fmla="*/ 125425 w 127979"/>
              <a:gd name="connsiteY4" fmla="*/ 27209 h 305340"/>
              <a:gd name="connsiteX5" fmla="*/ 60038 w 127979"/>
              <a:gd name="connsiteY5" fmla="*/ 228348 h 305340"/>
              <a:gd name="connsiteX6" fmla="*/ 20118 w 127979"/>
              <a:gd name="connsiteY6" fmla="*/ 299400 h 305340"/>
              <a:gd name="connsiteX0" fmla="*/ 2892 w 124492"/>
              <a:gd name="connsiteY0" fmla="*/ 305340 h 305340"/>
              <a:gd name="connsiteX1" fmla="*/ 0 w 124492"/>
              <a:gd name="connsiteY1" fmla="*/ 217264 h 305340"/>
              <a:gd name="connsiteX2" fmla="*/ 50969 w 124492"/>
              <a:gd name="connsiteY2" fmla="*/ 102312 h 305340"/>
              <a:gd name="connsiteX3" fmla="*/ 96421 w 124492"/>
              <a:gd name="connsiteY3" fmla="*/ 1311 h 305340"/>
              <a:gd name="connsiteX4" fmla="*/ 121938 w 124492"/>
              <a:gd name="connsiteY4" fmla="*/ 27209 h 305340"/>
              <a:gd name="connsiteX5" fmla="*/ 56551 w 124492"/>
              <a:gd name="connsiteY5" fmla="*/ 228348 h 305340"/>
              <a:gd name="connsiteX6" fmla="*/ 16631 w 124492"/>
              <a:gd name="connsiteY6" fmla="*/ 299400 h 305340"/>
              <a:gd name="connsiteX0" fmla="*/ 0 w 121600"/>
              <a:gd name="connsiteY0" fmla="*/ 305340 h 305340"/>
              <a:gd name="connsiteX1" fmla="*/ 5879 w 121600"/>
              <a:gd name="connsiteY1" fmla="*/ 218127 h 305340"/>
              <a:gd name="connsiteX2" fmla="*/ 48077 w 121600"/>
              <a:gd name="connsiteY2" fmla="*/ 102312 h 305340"/>
              <a:gd name="connsiteX3" fmla="*/ 93529 w 121600"/>
              <a:gd name="connsiteY3" fmla="*/ 1311 h 305340"/>
              <a:gd name="connsiteX4" fmla="*/ 119046 w 121600"/>
              <a:gd name="connsiteY4" fmla="*/ 27209 h 305340"/>
              <a:gd name="connsiteX5" fmla="*/ 53659 w 121600"/>
              <a:gd name="connsiteY5" fmla="*/ 228348 h 305340"/>
              <a:gd name="connsiteX6" fmla="*/ 13739 w 121600"/>
              <a:gd name="connsiteY6" fmla="*/ 299400 h 305340"/>
              <a:gd name="connsiteX0" fmla="*/ 500 w 115721"/>
              <a:gd name="connsiteY0" fmla="*/ 306204 h 306204"/>
              <a:gd name="connsiteX1" fmla="*/ 0 w 115721"/>
              <a:gd name="connsiteY1" fmla="*/ 218127 h 306204"/>
              <a:gd name="connsiteX2" fmla="*/ 42198 w 115721"/>
              <a:gd name="connsiteY2" fmla="*/ 102312 h 306204"/>
              <a:gd name="connsiteX3" fmla="*/ 87650 w 115721"/>
              <a:gd name="connsiteY3" fmla="*/ 1311 h 306204"/>
              <a:gd name="connsiteX4" fmla="*/ 113167 w 115721"/>
              <a:gd name="connsiteY4" fmla="*/ 27209 h 306204"/>
              <a:gd name="connsiteX5" fmla="*/ 47780 w 115721"/>
              <a:gd name="connsiteY5" fmla="*/ 228348 h 306204"/>
              <a:gd name="connsiteX6" fmla="*/ 7860 w 115721"/>
              <a:gd name="connsiteY6" fmla="*/ 299400 h 306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721" h="306204">
                <a:moveTo>
                  <a:pt x="500" y="306204"/>
                </a:moveTo>
                <a:cubicBezTo>
                  <a:pt x="333" y="276845"/>
                  <a:pt x="167" y="247486"/>
                  <a:pt x="0" y="218127"/>
                </a:cubicBezTo>
                <a:cubicBezTo>
                  <a:pt x="40307" y="206302"/>
                  <a:pt x="34235" y="101616"/>
                  <a:pt x="42198" y="102312"/>
                </a:cubicBezTo>
                <a:cubicBezTo>
                  <a:pt x="71982" y="114233"/>
                  <a:pt x="82999" y="46056"/>
                  <a:pt x="87650" y="1311"/>
                </a:cubicBezTo>
                <a:cubicBezTo>
                  <a:pt x="109844" y="592"/>
                  <a:pt x="121141" y="-7465"/>
                  <a:pt x="113167" y="27209"/>
                </a:cubicBezTo>
                <a:cubicBezTo>
                  <a:pt x="105193" y="61883"/>
                  <a:pt x="54566" y="203989"/>
                  <a:pt x="47780" y="228348"/>
                </a:cubicBezTo>
                <a:cubicBezTo>
                  <a:pt x="37804" y="261915"/>
                  <a:pt x="11058" y="289141"/>
                  <a:pt x="7860" y="299400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1E60CEB9-57FB-4838-9E32-4F51D19CA744}"/>
              </a:ext>
            </a:extLst>
          </p:cNvPr>
          <p:cNvSpPr/>
          <p:nvPr/>
        </p:nvSpPr>
        <p:spPr>
          <a:xfrm flipH="1">
            <a:off x="5884310" y="2873123"/>
            <a:ext cx="216077" cy="1035302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4537 w 112769"/>
              <a:gd name="connsiteY0" fmla="*/ 365861 h 365861"/>
              <a:gd name="connsiteX1" fmla="*/ 98961 w 112769"/>
              <a:gd name="connsiteY1" fmla="*/ 0 h 365861"/>
              <a:gd name="connsiteX2" fmla="*/ 98460 w 112769"/>
              <a:gd name="connsiteY2" fmla="*/ 137234 h 365861"/>
              <a:gd name="connsiteX3" fmla="*/ 101493 w 112769"/>
              <a:gd name="connsiteY3" fmla="*/ 247722 h 365861"/>
              <a:gd name="connsiteX4" fmla="*/ 88778 w 112769"/>
              <a:gd name="connsiteY4" fmla="*/ 359219 h 365861"/>
              <a:gd name="connsiteX0" fmla="*/ 65234 w 113466"/>
              <a:gd name="connsiteY0" fmla="*/ 365861 h 365861"/>
              <a:gd name="connsiteX1" fmla="*/ 99658 w 113466"/>
              <a:gd name="connsiteY1" fmla="*/ 0 h 365861"/>
              <a:gd name="connsiteX2" fmla="*/ 99157 w 113466"/>
              <a:gd name="connsiteY2" fmla="*/ 137234 h 365861"/>
              <a:gd name="connsiteX3" fmla="*/ 102190 w 113466"/>
              <a:gd name="connsiteY3" fmla="*/ 247722 h 365861"/>
              <a:gd name="connsiteX4" fmla="*/ 89475 w 113466"/>
              <a:gd name="connsiteY4" fmla="*/ 359219 h 365861"/>
              <a:gd name="connsiteX0" fmla="*/ 53878 w 138790"/>
              <a:gd name="connsiteY0" fmla="*/ 373631 h 373631"/>
              <a:gd name="connsiteX1" fmla="*/ 124982 w 138790"/>
              <a:gd name="connsiteY1" fmla="*/ 0 h 373631"/>
              <a:gd name="connsiteX2" fmla="*/ 124481 w 138790"/>
              <a:gd name="connsiteY2" fmla="*/ 137234 h 373631"/>
              <a:gd name="connsiteX3" fmla="*/ 127514 w 138790"/>
              <a:gd name="connsiteY3" fmla="*/ 247722 h 373631"/>
              <a:gd name="connsiteX4" fmla="*/ 114799 w 138790"/>
              <a:gd name="connsiteY4" fmla="*/ 359219 h 373631"/>
              <a:gd name="connsiteX0" fmla="*/ 36162 w 121074"/>
              <a:gd name="connsiteY0" fmla="*/ 373631 h 373631"/>
              <a:gd name="connsiteX1" fmla="*/ 107266 w 121074"/>
              <a:gd name="connsiteY1" fmla="*/ 0 h 373631"/>
              <a:gd name="connsiteX2" fmla="*/ 106765 w 121074"/>
              <a:gd name="connsiteY2" fmla="*/ 137234 h 373631"/>
              <a:gd name="connsiteX3" fmla="*/ 109798 w 121074"/>
              <a:gd name="connsiteY3" fmla="*/ 247722 h 373631"/>
              <a:gd name="connsiteX4" fmla="*/ 97083 w 121074"/>
              <a:gd name="connsiteY4" fmla="*/ 359219 h 373631"/>
              <a:gd name="connsiteX0" fmla="*/ 36162 w 111010"/>
              <a:gd name="connsiteY0" fmla="*/ 373631 h 373631"/>
              <a:gd name="connsiteX1" fmla="*/ 107266 w 111010"/>
              <a:gd name="connsiteY1" fmla="*/ 0 h 373631"/>
              <a:gd name="connsiteX2" fmla="*/ 106765 w 111010"/>
              <a:gd name="connsiteY2" fmla="*/ 137234 h 373631"/>
              <a:gd name="connsiteX3" fmla="*/ 109798 w 111010"/>
              <a:gd name="connsiteY3" fmla="*/ 247722 h 373631"/>
              <a:gd name="connsiteX4" fmla="*/ 55618 w 111010"/>
              <a:gd name="connsiteY4" fmla="*/ 373031 h 373631"/>
              <a:gd name="connsiteX0" fmla="*/ 36162 w 107509"/>
              <a:gd name="connsiteY0" fmla="*/ 373631 h 373631"/>
              <a:gd name="connsiteX1" fmla="*/ 107266 w 107509"/>
              <a:gd name="connsiteY1" fmla="*/ 0 h 373631"/>
              <a:gd name="connsiteX2" fmla="*/ 106765 w 107509"/>
              <a:gd name="connsiteY2" fmla="*/ 137234 h 373631"/>
              <a:gd name="connsiteX3" fmla="*/ 61157 w 107509"/>
              <a:gd name="connsiteY3" fmla="*/ 267577 h 373631"/>
              <a:gd name="connsiteX4" fmla="*/ 55618 w 107509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7885"/>
              <a:gd name="connsiteY0" fmla="*/ 373631 h 373631"/>
              <a:gd name="connsiteX1" fmla="*/ 107266 w 117885"/>
              <a:gd name="connsiteY1" fmla="*/ 0 h 373631"/>
              <a:gd name="connsiteX2" fmla="*/ 107562 w 117885"/>
              <a:gd name="connsiteY2" fmla="*/ 82849 h 373631"/>
              <a:gd name="connsiteX3" fmla="*/ 61157 w 117885"/>
              <a:gd name="connsiteY3" fmla="*/ 267577 h 373631"/>
              <a:gd name="connsiteX4" fmla="*/ 113080 w 117885"/>
              <a:gd name="connsiteY4" fmla="*/ 186303 h 373631"/>
              <a:gd name="connsiteX5" fmla="*/ 55618 w 117885"/>
              <a:gd name="connsiteY5" fmla="*/ 373031 h 373631"/>
              <a:gd name="connsiteX0" fmla="*/ 36162 w 183253"/>
              <a:gd name="connsiteY0" fmla="*/ 373631 h 373631"/>
              <a:gd name="connsiteX1" fmla="*/ 107266 w 183253"/>
              <a:gd name="connsiteY1" fmla="*/ 0 h 373631"/>
              <a:gd name="connsiteX2" fmla="*/ 107562 w 183253"/>
              <a:gd name="connsiteY2" fmla="*/ 82849 h 373631"/>
              <a:gd name="connsiteX3" fmla="*/ 61157 w 183253"/>
              <a:gd name="connsiteY3" fmla="*/ 267577 h 373631"/>
              <a:gd name="connsiteX4" fmla="*/ 113080 w 183253"/>
              <a:gd name="connsiteY4" fmla="*/ 186303 h 373631"/>
              <a:gd name="connsiteX5" fmla="*/ 183202 w 183253"/>
              <a:gd name="connsiteY5" fmla="*/ 61394 h 373631"/>
              <a:gd name="connsiteX0" fmla="*/ 36162 w 117885"/>
              <a:gd name="connsiteY0" fmla="*/ 373631 h 387707"/>
              <a:gd name="connsiteX1" fmla="*/ 107266 w 117885"/>
              <a:gd name="connsiteY1" fmla="*/ 0 h 387707"/>
              <a:gd name="connsiteX2" fmla="*/ 107562 w 117885"/>
              <a:gd name="connsiteY2" fmla="*/ 82849 h 387707"/>
              <a:gd name="connsiteX3" fmla="*/ 61157 w 117885"/>
              <a:gd name="connsiteY3" fmla="*/ 267577 h 387707"/>
              <a:gd name="connsiteX4" fmla="*/ 113080 w 117885"/>
              <a:gd name="connsiteY4" fmla="*/ 186303 h 387707"/>
              <a:gd name="connsiteX5" fmla="*/ 53225 w 117885"/>
              <a:gd name="connsiteY5" fmla="*/ 387707 h 387707"/>
              <a:gd name="connsiteX0" fmla="*/ 36162 w 119715"/>
              <a:gd name="connsiteY0" fmla="*/ 373631 h 387707"/>
              <a:gd name="connsiteX1" fmla="*/ 107266 w 119715"/>
              <a:gd name="connsiteY1" fmla="*/ 0 h 387707"/>
              <a:gd name="connsiteX2" fmla="*/ 107562 w 119715"/>
              <a:gd name="connsiteY2" fmla="*/ 82849 h 387707"/>
              <a:gd name="connsiteX3" fmla="*/ 61157 w 119715"/>
              <a:gd name="connsiteY3" fmla="*/ 267577 h 387707"/>
              <a:gd name="connsiteX4" fmla="*/ 113080 w 119715"/>
              <a:gd name="connsiteY4" fmla="*/ 186303 h 387707"/>
              <a:gd name="connsiteX5" fmla="*/ 115472 w 119715"/>
              <a:gd name="connsiteY5" fmla="*/ 314065 h 387707"/>
              <a:gd name="connsiteX6" fmla="*/ 53225 w 119715"/>
              <a:gd name="connsiteY6" fmla="*/ 387707 h 387707"/>
              <a:gd name="connsiteX0" fmla="*/ 36162 w 119715"/>
              <a:gd name="connsiteY0" fmla="*/ 373631 h 385117"/>
              <a:gd name="connsiteX1" fmla="*/ 107266 w 119715"/>
              <a:gd name="connsiteY1" fmla="*/ 0 h 385117"/>
              <a:gd name="connsiteX2" fmla="*/ 107562 w 119715"/>
              <a:gd name="connsiteY2" fmla="*/ 82849 h 385117"/>
              <a:gd name="connsiteX3" fmla="*/ 61157 w 119715"/>
              <a:gd name="connsiteY3" fmla="*/ 267577 h 385117"/>
              <a:gd name="connsiteX4" fmla="*/ 113080 w 119715"/>
              <a:gd name="connsiteY4" fmla="*/ 186303 h 385117"/>
              <a:gd name="connsiteX5" fmla="*/ 115472 w 119715"/>
              <a:gd name="connsiteY5" fmla="*/ 314065 h 385117"/>
              <a:gd name="connsiteX6" fmla="*/ 75552 w 119715"/>
              <a:gd name="connsiteY6" fmla="*/ 385117 h 385117"/>
              <a:gd name="connsiteX0" fmla="*/ 36162 w 193619"/>
              <a:gd name="connsiteY0" fmla="*/ 373631 h 385117"/>
              <a:gd name="connsiteX1" fmla="*/ 107266 w 193619"/>
              <a:gd name="connsiteY1" fmla="*/ 0 h 385117"/>
              <a:gd name="connsiteX2" fmla="*/ 107562 w 193619"/>
              <a:gd name="connsiteY2" fmla="*/ 82849 h 385117"/>
              <a:gd name="connsiteX3" fmla="*/ 61157 w 193619"/>
              <a:gd name="connsiteY3" fmla="*/ 267577 h 385117"/>
              <a:gd name="connsiteX4" fmla="*/ 113080 w 193619"/>
              <a:gd name="connsiteY4" fmla="*/ 186303 h 385117"/>
              <a:gd name="connsiteX5" fmla="*/ 193618 w 193619"/>
              <a:gd name="connsiteY5" fmla="*/ 62857 h 385117"/>
              <a:gd name="connsiteX6" fmla="*/ 115472 w 193619"/>
              <a:gd name="connsiteY6" fmla="*/ 314065 h 385117"/>
              <a:gd name="connsiteX7" fmla="*/ 75552 w 193619"/>
              <a:gd name="connsiteY7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080 w 194641"/>
              <a:gd name="connsiteY4" fmla="*/ 18630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877 w 194641"/>
              <a:gd name="connsiteY4" fmla="*/ 18112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694"/>
              <a:gd name="connsiteY0" fmla="*/ 373631 h 385117"/>
              <a:gd name="connsiteX1" fmla="*/ 107266 w 182694"/>
              <a:gd name="connsiteY1" fmla="*/ 0 h 385117"/>
              <a:gd name="connsiteX2" fmla="*/ 107562 w 182694"/>
              <a:gd name="connsiteY2" fmla="*/ 82849 h 385117"/>
              <a:gd name="connsiteX3" fmla="*/ 61157 w 182694"/>
              <a:gd name="connsiteY3" fmla="*/ 267577 h 385117"/>
              <a:gd name="connsiteX4" fmla="*/ 109890 w 182694"/>
              <a:gd name="connsiteY4" fmla="*/ 188029 h 385117"/>
              <a:gd name="connsiteX5" fmla="*/ 147368 w 182694"/>
              <a:gd name="connsiteY5" fmla="*/ 89618 h 385117"/>
              <a:gd name="connsiteX6" fmla="*/ 180859 w 182694"/>
              <a:gd name="connsiteY6" fmla="*/ 112926 h 385117"/>
              <a:gd name="connsiteX7" fmla="*/ 115472 w 182694"/>
              <a:gd name="connsiteY7" fmla="*/ 314065 h 385117"/>
              <a:gd name="connsiteX8" fmla="*/ 75552 w 182694"/>
              <a:gd name="connsiteY8" fmla="*/ 385117 h 385117"/>
              <a:gd name="connsiteX0" fmla="*/ 36162 w 183619"/>
              <a:gd name="connsiteY0" fmla="*/ 373631 h 385117"/>
              <a:gd name="connsiteX1" fmla="*/ 107266 w 183619"/>
              <a:gd name="connsiteY1" fmla="*/ 0 h 385117"/>
              <a:gd name="connsiteX2" fmla="*/ 107562 w 183619"/>
              <a:gd name="connsiteY2" fmla="*/ 82849 h 385117"/>
              <a:gd name="connsiteX3" fmla="*/ 61157 w 183619"/>
              <a:gd name="connsiteY3" fmla="*/ 267577 h 385117"/>
              <a:gd name="connsiteX4" fmla="*/ 109890 w 183619"/>
              <a:gd name="connsiteY4" fmla="*/ 188029 h 385117"/>
              <a:gd name="connsiteX5" fmla="*/ 156937 w 183619"/>
              <a:gd name="connsiteY5" fmla="*/ 87028 h 385117"/>
              <a:gd name="connsiteX6" fmla="*/ 180859 w 183619"/>
              <a:gd name="connsiteY6" fmla="*/ 112926 h 385117"/>
              <a:gd name="connsiteX7" fmla="*/ 115472 w 183619"/>
              <a:gd name="connsiteY7" fmla="*/ 314065 h 385117"/>
              <a:gd name="connsiteX8" fmla="*/ 75552 w 183619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61157 w 183413"/>
              <a:gd name="connsiteY3" fmla="*/ 267577 h 385117"/>
              <a:gd name="connsiteX4" fmla="*/ 109890 w 183413"/>
              <a:gd name="connsiteY4" fmla="*/ 188029 h 385117"/>
              <a:gd name="connsiteX5" fmla="*/ 155342 w 183413"/>
              <a:gd name="connsiteY5" fmla="*/ 87028 h 385117"/>
              <a:gd name="connsiteX6" fmla="*/ 180859 w 183413"/>
              <a:gd name="connsiteY6" fmla="*/ 112926 h 385117"/>
              <a:gd name="connsiteX7" fmla="*/ 115472 w 183413"/>
              <a:gd name="connsiteY7" fmla="*/ 314065 h 385117"/>
              <a:gd name="connsiteX8" fmla="*/ 75552 w 183413"/>
              <a:gd name="connsiteY8" fmla="*/ 385117 h 385117"/>
              <a:gd name="connsiteX0" fmla="*/ 36162 w 180859"/>
              <a:gd name="connsiteY0" fmla="*/ 373631 h 385117"/>
              <a:gd name="connsiteX1" fmla="*/ 107266 w 180859"/>
              <a:gd name="connsiteY1" fmla="*/ 0 h 385117"/>
              <a:gd name="connsiteX2" fmla="*/ 107562 w 180859"/>
              <a:gd name="connsiteY2" fmla="*/ 82849 h 385117"/>
              <a:gd name="connsiteX3" fmla="*/ 61157 w 180859"/>
              <a:gd name="connsiteY3" fmla="*/ 267577 h 385117"/>
              <a:gd name="connsiteX4" fmla="*/ 109890 w 180859"/>
              <a:gd name="connsiteY4" fmla="*/ 188029 h 385117"/>
              <a:gd name="connsiteX5" fmla="*/ 180859 w 180859"/>
              <a:gd name="connsiteY5" fmla="*/ 112926 h 385117"/>
              <a:gd name="connsiteX6" fmla="*/ 115472 w 180859"/>
              <a:gd name="connsiteY6" fmla="*/ 314065 h 385117"/>
              <a:gd name="connsiteX7" fmla="*/ 75552 w 180859"/>
              <a:gd name="connsiteY7" fmla="*/ 385117 h 385117"/>
              <a:gd name="connsiteX0" fmla="*/ 36162 w 118608"/>
              <a:gd name="connsiteY0" fmla="*/ 373631 h 385117"/>
              <a:gd name="connsiteX1" fmla="*/ 107266 w 118608"/>
              <a:gd name="connsiteY1" fmla="*/ 0 h 385117"/>
              <a:gd name="connsiteX2" fmla="*/ 107562 w 118608"/>
              <a:gd name="connsiteY2" fmla="*/ 82849 h 385117"/>
              <a:gd name="connsiteX3" fmla="*/ 61157 w 118608"/>
              <a:gd name="connsiteY3" fmla="*/ 267577 h 385117"/>
              <a:gd name="connsiteX4" fmla="*/ 109890 w 118608"/>
              <a:gd name="connsiteY4" fmla="*/ 188029 h 385117"/>
              <a:gd name="connsiteX5" fmla="*/ 115472 w 118608"/>
              <a:gd name="connsiteY5" fmla="*/ 314065 h 385117"/>
              <a:gd name="connsiteX6" fmla="*/ 75552 w 118608"/>
              <a:gd name="connsiteY6" fmla="*/ 385117 h 385117"/>
              <a:gd name="connsiteX0" fmla="*/ 36162 w 118608"/>
              <a:gd name="connsiteY0" fmla="*/ 373631 h 389433"/>
              <a:gd name="connsiteX1" fmla="*/ 107266 w 118608"/>
              <a:gd name="connsiteY1" fmla="*/ 0 h 389433"/>
              <a:gd name="connsiteX2" fmla="*/ 107562 w 118608"/>
              <a:gd name="connsiteY2" fmla="*/ 82849 h 389433"/>
              <a:gd name="connsiteX3" fmla="*/ 61157 w 118608"/>
              <a:gd name="connsiteY3" fmla="*/ 267577 h 389433"/>
              <a:gd name="connsiteX4" fmla="*/ 109890 w 118608"/>
              <a:gd name="connsiteY4" fmla="*/ 188029 h 389433"/>
              <a:gd name="connsiteX5" fmla="*/ 115472 w 118608"/>
              <a:gd name="connsiteY5" fmla="*/ 314065 h 389433"/>
              <a:gd name="connsiteX6" fmla="*/ 20531 w 118608"/>
              <a:gd name="connsiteY6" fmla="*/ 389433 h 389433"/>
              <a:gd name="connsiteX0" fmla="*/ 36162 w 111023"/>
              <a:gd name="connsiteY0" fmla="*/ 373631 h 389433"/>
              <a:gd name="connsiteX1" fmla="*/ 107266 w 111023"/>
              <a:gd name="connsiteY1" fmla="*/ 0 h 389433"/>
              <a:gd name="connsiteX2" fmla="*/ 107562 w 111023"/>
              <a:gd name="connsiteY2" fmla="*/ 82849 h 389433"/>
              <a:gd name="connsiteX3" fmla="*/ 61157 w 111023"/>
              <a:gd name="connsiteY3" fmla="*/ 267577 h 389433"/>
              <a:gd name="connsiteX4" fmla="*/ 109890 w 111023"/>
              <a:gd name="connsiteY4" fmla="*/ 188029 h 389433"/>
              <a:gd name="connsiteX5" fmla="*/ 65235 w 111023"/>
              <a:gd name="connsiteY5" fmla="*/ 364134 h 389433"/>
              <a:gd name="connsiteX6" fmla="*/ 20531 w 111023"/>
              <a:gd name="connsiteY6" fmla="*/ 389433 h 389433"/>
              <a:gd name="connsiteX0" fmla="*/ 36162 w 109890"/>
              <a:gd name="connsiteY0" fmla="*/ 373631 h 389433"/>
              <a:gd name="connsiteX1" fmla="*/ 107266 w 109890"/>
              <a:gd name="connsiteY1" fmla="*/ 0 h 389433"/>
              <a:gd name="connsiteX2" fmla="*/ 107562 w 109890"/>
              <a:gd name="connsiteY2" fmla="*/ 82849 h 389433"/>
              <a:gd name="connsiteX3" fmla="*/ 61157 w 109890"/>
              <a:gd name="connsiteY3" fmla="*/ 267577 h 389433"/>
              <a:gd name="connsiteX4" fmla="*/ 109890 w 109890"/>
              <a:gd name="connsiteY4" fmla="*/ 188029 h 389433"/>
              <a:gd name="connsiteX5" fmla="*/ 65235 w 109890"/>
              <a:gd name="connsiteY5" fmla="*/ 364134 h 389433"/>
              <a:gd name="connsiteX6" fmla="*/ 20531 w 109890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5235 w 107596"/>
              <a:gd name="connsiteY5" fmla="*/ 364134 h 389433"/>
              <a:gd name="connsiteX6" fmla="*/ 20531 w 107596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9222 w 107596"/>
              <a:gd name="connsiteY5" fmla="*/ 352048 h 389433"/>
              <a:gd name="connsiteX6" fmla="*/ 20531 w 107596"/>
              <a:gd name="connsiteY6" fmla="*/ 389433 h 389433"/>
              <a:gd name="connsiteX0" fmla="*/ 36162 w 107596"/>
              <a:gd name="connsiteY0" fmla="*/ 373631 h 373894"/>
              <a:gd name="connsiteX1" fmla="*/ 107266 w 107596"/>
              <a:gd name="connsiteY1" fmla="*/ 0 h 373894"/>
              <a:gd name="connsiteX2" fmla="*/ 107562 w 107596"/>
              <a:gd name="connsiteY2" fmla="*/ 82849 h 373894"/>
              <a:gd name="connsiteX3" fmla="*/ 61157 w 107596"/>
              <a:gd name="connsiteY3" fmla="*/ 267577 h 373894"/>
              <a:gd name="connsiteX4" fmla="*/ 73209 w 107596"/>
              <a:gd name="connsiteY4" fmla="*/ 289894 h 373894"/>
              <a:gd name="connsiteX5" fmla="*/ 69222 w 107596"/>
              <a:gd name="connsiteY5" fmla="*/ 352048 h 373894"/>
              <a:gd name="connsiteX6" fmla="*/ 46048 w 107596"/>
              <a:gd name="connsiteY6" fmla="*/ 373894 h 373894"/>
              <a:gd name="connsiteX0" fmla="*/ 36162 w 239931"/>
              <a:gd name="connsiteY0" fmla="*/ 373631 h 373894"/>
              <a:gd name="connsiteX1" fmla="*/ 107266 w 239931"/>
              <a:gd name="connsiteY1" fmla="*/ 0 h 373894"/>
              <a:gd name="connsiteX2" fmla="*/ 239931 w 239931"/>
              <a:gd name="connsiteY2" fmla="*/ 212339 h 373894"/>
              <a:gd name="connsiteX3" fmla="*/ 61157 w 239931"/>
              <a:gd name="connsiteY3" fmla="*/ 267577 h 373894"/>
              <a:gd name="connsiteX4" fmla="*/ 73209 w 239931"/>
              <a:gd name="connsiteY4" fmla="*/ 289894 h 373894"/>
              <a:gd name="connsiteX5" fmla="*/ 69222 w 239931"/>
              <a:gd name="connsiteY5" fmla="*/ 352048 h 373894"/>
              <a:gd name="connsiteX6" fmla="*/ 46048 w 239931"/>
              <a:gd name="connsiteY6" fmla="*/ 373894 h 373894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40087"/>
              <a:gd name="connsiteY0" fmla="*/ 314065 h 379477"/>
              <a:gd name="connsiteX1" fmla="*/ 180051 w 240087"/>
              <a:gd name="connsiteY1" fmla="*/ 0 h 379477"/>
              <a:gd name="connsiteX2" fmla="*/ 225001 w 240087"/>
              <a:gd name="connsiteY2" fmla="*/ 152773 h 379477"/>
              <a:gd name="connsiteX3" fmla="*/ 239199 w 240087"/>
              <a:gd name="connsiteY3" fmla="*/ 368578 h 379477"/>
              <a:gd name="connsiteX4" fmla="*/ 58279 w 240087"/>
              <a:gd name="connsiteY4" fmla="*/ 230328 h 379477"/>
              <a:gd name="connsiteX5" fmla="*/ 54292 w 240087"/>
              <a:gd name="connsiteY5" fmla="*/ 292482 h 379477"/>
              <a:gd name="connsiteX6" fmla="*/ 31118 w 240087"/>
              <a:gd name="connsiteY6" fmla="*/ 314328 h 379477"/>
              <a:gd name="connsiteX0" fmla="*/ 21232 w 240456"/>
              <a:gd name="connsiteY0" fmla="*/ 314065 h 379477"/>
              <a:gd name="connsiteX1" fmla="*/ 180051 w 240456"/>
              <a:gd name="connsiteY1" fmla="*/ 0 h 379477"/>
              <a:gd name="connsiteX2" fmla="*/ 225001 w 240456"/>
              <a:gd name="connsiteY2" fmla="*/ 152773 h 379477"/>
              <a:gd name="connsiteX3" fmla="*/ 239199 w 240456"/>
              <a:gd name="connsiteY3" fmla="*/ 368578 h 379477"/>
              <a:gd name="connsiteX4" fmla="*/ 58279 w 240456"/>
              <a:gd name="connsiteY4" fmla="*/ 230328 h 379477"/>
              <a:gd name="connsiteX5" fmla="*/ 54292 w 240456"/>
              <a:gd name="connsiteY5" fmla="*/ 292482 h 379477"/>
              <a:gd name="connsiteX6" fmla="*/ 31118 w 240456"/>
              <a:gd name="connsiteY6" fmla="*/ 314328 h 379477"/>
              <a:gd name="connsiteX0" fmla="*/ 21232 w 235190"/>
              <a:gd name="connsiteY0" fmla="*/ 314065 h 375442"/>
              <a:gd name="connsiteX1" fmla="*/ 180051 w 235190"/>
              <a:gd name="connsiteY1" fmla="*/ 0 h 375442"/>
              <a:gd name="connsiteX2" fmla="*/ 225001 w 235190"/>
              <a:gd name="connsiteY2" fmla="*/ 152773 h 375442"/>
              <a:gd name="connsiteX3" fmla="*/ 233617 w 235190"/>
              <a:gd name="connsiteY3" fmla="*/ 364261 h 375442"/>
              <a:gd name="connsiteX4" fmla="*/ 58279 w 235190"/>
              <a:gd name="connsiteY4" fmla="*/ 230328 h 375442"/>
              <a:gd name="connsiteX5" fmla="*/ 54292 w 235190"/>
              <a:gd name="connsiteY5" fmla="*/ 292482 h 375442"/>
              <a:gd name="connsiteX6" fmla="*/ 31118 w 235190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676"/>
              <a:gd name="connsiteY0" fmla="*/ 79258 h 407589"/>
              <a:gd name="connsiteX1" fmla="*/ 148933 w 203676"/>
              <a:gd name="connsiteY1" fmla="*/ 0 h 407589"/>
              <a:gd name="connsiteX2" fmla="*/ 193883 w 203676"/>
              <a:gd name="connsiteY2" fmla="*/ 152773 h 407589"/>
              <a:gd name="connsiteX3" fmla="*/ 202499 w 203676"/>
              <a:gd name="connsiteY3" fmla="*/ 364261 h 407589"/>
              <a:gd name="connsiteX4" fmla="*/ 74208 w 203676"/>
              <a:gd name="connsiteY4" fmla="*/ 370177 h 407589"/>
              <a:gd name="connsiteX5" fmla="*/ 23174 w 203676"/>
              <a:gd name="connsiteY5" fmla="*/ 292482 h 407589"/>
              <a:gd name="connsiteX6" fmla="*/ 0 w 203676"/>
              <a:gd name="connsiteY6" fmla="*/ 314328 h 407589"/>
              <a:gd name="connsiteX0" fmla="*/ 118991 w 181047"/>
              <a:gd name="connsiteY0" fmla="*/ 79258 h 407589"/>
              <a:gd name="connsiteX1" fmla="*/ 126304 w 181047"/>
              <a:gd name="connsiteY1" fmla="*/ 0 h 407589"/>
              <a:gd name="connsiteX2" fmla="*/ 171254 w 181047"/>
              <a:gd name="connsiteY2" fmla="*/ 152773 h 407589"/>
              <a:gd name="connsiteX3" fmla="*/ 179870 w 181047"/>
              <a:gd name="connsiteY3" fmla="*/ 364261 h 407589"/>
              <a:gd name="connsiteX4" fmla="*/ 51579 w 181047"/>
              <a:gd name="connsiteY4" fmla="*/ 370177 h 407589"/>
              <a:gd name="connsiteX5" fmla="*/ 545 w 181047"/>
              <a:gd name="connsiteY5" fmla="*/ 292482 h 407589"/>
              <a:gd name="connsiteX6" fmla="*/ 117714 w 181047"/>
              <a:gd name="connsiteY6" fmla="*/ 104555 h 407589"/>
              <a:gd name="connsiteX0" fmla="*/ 67652 w 129708"/>
              <a:gd name="connsiteY0" fmla="*/ 79258 h 407589"/>
              <a:gd name="connsiteX1" fmla="*/ 74965 w 129708"/>
              <a:gd name="connsiteY1" fmla="*/ 0 h 407589"/>
              <a:gd name="connsiteX2" fmla="*/ 119915 w 129708"/>
              <a:gd name="connsiteY2" fmla="*/ 152773 h 407589"/>
              <a:gd name="connsiteX3" fmla="*/ 128531 w 129708"/>
              <a:gd name="connsiteY3" fmla="*/ 364261 h 407589"/>
              <a:gd name="connsiteX4" fmla="*/ 240 w 129708"/>
              <a:gd name="connsiteY4" fmla="*/ 370177 h 407589"/>
              <a:gd name="connsiteX5" fmla="*/ 77588 w 129708"/>
              <a:gd name="connsiteY5" fmla="*/ 241550 h 407589"/>
              <a:gd name="connsiteX6" fmla="*/ 66375 w 129708"/>
              <a:gd name="connsiteY6" fmla="*/ 104555 h 407589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14392 w 106892"/>
              <a:gd name="connsiteY5" fmla="*/ 241550 h 486896"/>
              <a:gd name="connsiteX6" fmla="*/ 3179 w 106892"/>
              <a:gd name="connsiteY6" fmla="*/ 104555 h 486896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6468 w 106892"/>
              <a:gd name="connsiteY5" fmla="*/ 435221 h 486896"/>
              <a:gd name="connsiteX6" fmla="*/ 14392 w 106892"/>
              <a:gd name="connsiteY6" fmla="*/ 241550 h 486896"/>
              <a:gd name="connsiteX7" fmla="*/ 3179 w 106892"/>
              <a:gd name="connsiteY7" fmla="*/ 104555 h 486896"/>
              <a:gd name="connsiteX0" fmla="*/ 4456 w 117451"/>
              <a:gd name="connsiteY0" fmla="*/ 79258 h 616697"/>
              <a:gd name="connsiteX1" fmla="*/ 11769 w 117451"/>
              <a:gd name="connsiteY1" fmla="*/ 0 h 616697"/>
              <a:gd name="connsiteX2" fmla="*/ 56719 w 117451"/>
              <a:gd name="connsiteY2" fmla="*/ 152773 h 616697"/>
              <a:gd name="connsiteX3" fmla="*/ 65335 w 117451"/>
              <a:gd name="connsiteY3" fmla="*/ 364261 h 616697"/>
              <a:gd name="connsiteX4" fmla="*/ 106892 w 117451"/>
              <a:gd name="connsiteY4" fmla="*/ 471179 h 616697"/>
              <a:gd name="connsiteX5" fmla="*/ 110928 w 117451"/>
              <a:gd name="connsiteY5" fmla="*/ 616506 h 616697"/>
              <a:gd name="connsiteX6" fmla="*/ 6468 w 117451"/>
              <a:gd name="connsiteY6" fmla="*/ 435221 h 616697"/>
              <a:gd name="connsiteX7" fmla="*/ 14392 w 117451"/>
              <a:gd name="connsiteY7" fmla="*/ 241550 h 616697"/>
              <a:gd name="connsiteX8" fmla="*/ 3179 w 117451"/>
              <a:gd name="connsiteY8" fmla="*/ 104555 h 616697"/>
              <a:gd name="connsiteX0" fmla="*/ 4456 w 110928"/>
              <a:gd name="connsiteY0" fmla="*/ 79258 h 616506"/>
              <a:gd name="connsiteX1" fmla="*/ 11769 w 110928"/>
              <a:gd name="connsiteY1" fmla="*/ 0 h 616506"/>
              <a:gd name="connsiteX2" fmla="*/ 56719 w 110928"/>
              <a:gd name="connsiteY2" fmla="*/ 152773 h 616506"/>
              <a:gd name="connsiteX3" fmla="*/ 65335 w 110928"/>
              <a:gd name="connsiteY3" fmla="*/ 364261 h 616506"/>
              <a:gd name="connsiteX4" fmla="*/ 106892 w 110928"/>
              <a:gd name="connsiteY4" fmla="*/ 471179 h 616506"/>
              <a:gd name="connsiteX5" fmla="*/ 110928 w 110928"/>
              <a:gd name="connsiteY5" fmla="*/ 616506 h 616506"/>
              <a:gd name="connsiteX6" fmla="*/ 6468 w 110928"/>
              <a:gd name="connsiteY6" fmla="*/ 435221 h 616506"/>
              <a:gd name="connsiteX7" fmla="*/ 14392 w 110928"/>
              <a:gd name="connsiteY7" fmla="*/ 241550 h 616506"/>
              <a:gd name="connsiteX8" fmla="*/ 3179 w 110928"/>
              <a:gd name="connsiteY8" fmla="*/ 104555 h 616506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14392 w 108536"/>
              <a:gd name="connsiteY8" fmla="*/ 24155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536" h="562984">
                <a:moveTo>
                  <a:pt x="4456" y="79258"/>
                </a:moveTo>
                <a:cubicBezTo>
                  <a:pt x="-7133" y="9603"/>
                  <a:pt x="6998" y="25750"/>
                  <a:pt x="11769" y="0"/>
                </a:cubicBezTo>
                <a:cubicBezTo>
                  <a:pt x="22347" y="47183"/>
                  <a:pt x="46938" y="131488"/>
                  <a:pt x="56719" y="152773"/>
                </a:cubicBezTo>
                <a:cubicBezTo>
                  <a:pt x="65543" y="273346"/>
                  <a:pt x="64993" y="286260"/>
                  <a:pt x="65335" y="364261"/>
                </a:cubicBezTo>
                <a:cubicBezTo>
                  <a:pt x="81272" y="413445"/>
                  <a:pt x="63959" y="475185"/>
                  <a:pt x="106892" y="471179"/>
                </a:cubicBezTo>
                <a:lnTo>
                  <a:pt x="108536" y="562984"/>
                </a:lnTo>
                <a:cubicBezTo>
                  <a:pt x="91799" y="556991"/>
                  <a:pt x="38905" y="539295"/>
                  <a:pt x="21619" y="459393"/>
                </a:cubicBezTo>
                <a:cubicBezTo>
                  <a:pt x="21087" y="432920"/>
                  <a:pt x="3012" y="381412"/>
                  <a:pt x="2480" y="354939"/>
                </a:cubicBezTo>
                <a:lnTo>
                  <a:pt x="8810" y="236370"/>
                </a:lnTo>
                <a:cubicBezTo>
                  <a:pt x="5213" y="162030"/>
                  <a:pt x="6377" y="94296"/>
                  <a:pt x="3179" y="104555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B5CD82BE-9567-400B-ACB9-ECC63739B7AE}"/>
              </a:ext>
            </a:extLst>
          </p:cNvPr>
          <p:cNvSpPr/>
          <p:nvPr/>
        </p:nvSpPr>
        <p:spPr>
          <a:xfrm>
            <a:off x="5748776" y="3257596"/>
            <a:ext cx="244375" cy="643189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4537 w 112769"/>
              <a:gd name="connsiteY0" fmla="*/ 365861 h 365861"/>
              <a:gd name="connsiteX1" fmla="*/ 98961 w 112769"/>
              <a:gd name="connsiteY1" fmla="*/ 0 h 365861"/>
              <a:gd name="connsiteX2" fmla="*/ 98460 w 112769"/>
              <a:gd name="connsiteY2" fmla="*/ 137234 h 365861"/>
              <a:gd name="connsiteX3" fmla="*/ 101493 w 112769"/>
              <a:gd name="connsiteY3" fmla="*/ 247722 h 365861"/>
              <a:gd name="connsiteX4" fmla="*/ 88778 w 112769"/>
              <a:gd name="connsiteY4" fmla="*/ 359219 h 365861"/>
              <a:gd name="connsiteX0" fmla="*/ 65234 w 113466"/>
              <a:gd name="connsiteY0" fmla="*/ 365861 h 365861"/>
              <a:gd name="connsiteX1" fmla="*/ 99658 w 113466"/>
              <a:gd name="connsiteY1" fmla="*/ 0 h 365861"/>
              <a:gd name="connsiteX2" fmla="*/ 99157 w 113466"/>
              <a:gd name="connsiteY2" fmla="*/ 137234 h 365861"/>
              <a:gd name="connsiteX3" fmla="*/ 102190 w 113466"/>
              <a:gd name="connsiteY3" fmla="*/ 247722 h 365861"/>
              <a:gd name="connsiteX4" fmla="*/ 89475 w 113466"/>
              <a:gd name="connsiteY4" fmla="*/ 359219 h 365861"/>
              <a:gd name="connsiteX0" fmla="*/ 53878 w 138790"/>
              <a:gd name="connsiteY0" fmla="*/ 373631 h 373631"/>
              <a:gd name="connsiteX1" fmla="*/ 124982 w 138790"/>
              <a:gd name="connsiteY1" fmla="*/ 0 h 373631"/>
              <a:gd name="connsiteX2" fmla="*/ 124481 w 138790"/>
              <a:gd name="connsiteY2" fmla="*/ 137234 h 373631"/>
              <a:gd name="connsiteX3" fmla="*/ 127514 w 138790"/>
              <a:gd name="connsiteY3" fmla="*/ 247722 h 373631"/>
              <a:gd name="connsiteX4" fmla="*/ 114799 w 138790"/>
              <a:gd name="connsiteY4" fmla="*/ 359219 h 373631"/>
              <a:gd name="connsiteX0" fmla="*/ 36162 w 121074"/>
              <a:gd name="connsiteY0" fmla="*/ 373631 h 373631"/>
              <a:gd name="connsiteX1" fmla="*/ 107266 w 121074"/>
              <a:gd name="connsiteY1" fmla="*/ 0 h 373631"/>
              <a:gd name="connsiteX2" fmla="*/ 106765 w 121074"/>
              <a:gd name="connsiteY2" fmla="*/ 137234 h 373631"/>
              <a:gd name="connsiteX3" fmla="*/ 109798 w 121074"/>
              <a:gd name="connsiteY3" fmla="*/ 247722 h 373631"/>
              <a:gd name="connsiteX4" fmla="*/ 97083 w 121074"/>
              <a:gd name="connsiteY4" fmla="*/ 359219 h 373631"/>
              <a:gd name="connsiteX0" fmla="*/ 36162 w 111010"/>
              <a:gd name="connsiteY0" fmla="*/ 373631 h 373631"/>
              <a:gd name="connsiteX1" fmla="*/ 107266 w 111010"/>
              <a:gd name="connsiteY1" fmla="*/ 0 h 373631"/>
              <a:gd name="connsiteX2" fmla="*/ 106765 w 111010"/>
              <a:gd name="connsiteY2" fmla="*/ 137234 h 373631"/>
              <a:gd name="connsiteX3" fmla="*/ 109798 w 111010"/>
              <a:gd name="connsiteY3" fmla="*/ 247722 h 373631"/>
              <a:gd name="connsiteX4" fmla="*/ 55618 w 111010"/>
              <a:gd name="connsiteY4" fmla="*/ 373031 h 373631"/>
              <a:gd name="connsiteX0" fmla="*/ 36162 w 107509"/>
              <a:gd name="connsiteY0" fmla="*/ 373631 h 373631"/>
              <a:gd name="connsiteX1" fmla="*/ 107266 w 107509"/>
              <a:gd name="connsiteY1" fmla="*/ 0 h 373631"/>
              <a:gd name="connsiteX2" fmla="*/ 106765 w 107509"/>
              <a:gd name="connsiteY2" fmla="*/ 137234 h 373631"/>
              <a:gd name="connsiteX3" fmla="*/ 61157 w 107509"/>
              <a:gd name="connsiteY3" fmla="*/ 267577 h 373631"/>
              <a:gd name="connsiteX4" fmla="*/ 55618 w 107509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7885"/>
              <a:gd name="connsiteY0" fmla="*/ 373631 h 373631"/>
              <a:gd name="connsiteX1" fmla="*/ 107266 w 117885"/>
              <a:gd name="connsiteY1" fmla="*/ 0 h 373631"/>
              <a:gd name="connsiteX2" fmla="*/ 107562 w 117885"/>
              <a:gd name="connsiteY2" fmla="*/ 82849 h 373631"/>
              <a:gd name="connsiteX3" fmla="*/ 61157 w 117885"/>
              <a:gd name="connsiteY3" fmla="*/ 267577 h 373631"/>
              <a:gd name="connsiteX4" fmla="*/ 113080 w 117885"/>
              <a:gd name="connsiteY4" fmla="*/ 186303 h 373631"/>
              <a:gd name="connsiteX5" fmla="*/ 55618 w 117885"/>
              <a:gd name="connsiteY5" fmla="*/ 373031 h 373631"/>
              <a:gd name="connsiteX0" fmla="*/ 36162 w 183253"/>
              <a:gd name="connsiteY0" fmla="*/ 373631 h 373631"/>
              <a:gd name="connsiteX1" fmla="*/ 107266 w 183253"/>
              <a:gd name="connsiteY1" fmla="*/ 0 h 373631"/>
              <a:gd name="connsiteX2" fmla="*/ 107562 w 183253"/>
              <a:gd name="connsiteY2" fmla="*/ 82849 h 373631"/>
              <a:gd name="connsiteX3" fmla="*/ 61157 w 183253"/>
              <a:gd name="connsiteY3" fmla="*/ 267577 h 373631"/>
              <a:gd name="connsiteX4" fmla="*/ 113080 w 183253"/>
              <a:gd name="connsiteY4" fmla="*/ 186303 h 373631"/>
              <a:gd name="connsiteX5" fmla="*/ 183202 w 183253"/>
              <a:gd name="connsiteY5" fmla="*/ 61394 h 373631"/>
              <a:gd name="connsiteX0" fmla="*/ 36162 w 117885"/>
              <a:gd name="connsiteY0" fmla="*/ 373631 h 387707"/>
              <a:gd name="connsiteX1" fmla="*/ 107266 w 117885"/>
              <a:gd name="connsiteY1" fmla="*/ 0 h 387707"/>
              <a:gd name="connsiteX2" fmla="*/ 107562 w 117885"/>
              <a:gd name="connsiteY2" fmla="*/ 82849 h 387707"/>
              <a:gd name="connsiteX3" fmla="*/ 61157 w 117885"/>
              <a:gd name="connsiteY3" fmla="*/ 267577 h 387707"/>
              <a:gd name="connsiteX4" fmla="*/ 113080 w 117885"/>
              <a:gd name="connsiteY4" fmla="*/ 186303 h 387707"/>
              <a:gd name="connsiteX5" fmla="*/ 53225 w 117885"/>
              <a:gd name="connsiteY5" fmla="*/ 387707 h 387707"/>
              <a:gd name="connsiteX0" fmla="*/ 36162 w 119715"/>
              <a:gd name="connsiteY0" fmla="*/ 373631 h 387707"/>
              <a:gd name="connsiteX1" fmla="*/ 107266 w 119715"/>
              <a:gd name="connsiteY1" fmla="*/ 0 h 387707"/>
              <a:gd name="connsiteX2" fmla="*/ 107562 w 119715"/>
              <a:gd name="connsiteY2" fmla="*/ 82849 h 387707"/>
              <a:gd name="connsiteX3" fmla="*/ 61157 w 119715"/>
              <a:gd name="connsiteY3" fmla="*/ 267577 h 387707"/>
              <a:gd name="connsiteX4" fmla="*/ 113080 w 119715"/>
              <a:gd name="connsiteY4" fmla="*/ 186303 h 387707"/>
              <a:gd name="connsiteX5" fmla="*/ 115472 w 119715"/>
              <a:gd name="connsiteY5" fmla="*/ 314065 h 387707"/>
              <a:gd name="connsiteX6" fmla="*/ 53225 w 119715"/>
              <a:gd name="connsiteY6" fmla="*/ 387707 h 387707"/>
              <a:gd name="connsiteX0" fmla="*/ 36162 w 119715"/>
              <a:gd name="connsiteY0" fmla="*/ 373631 h 385117"/>
              <a:gd name="connsiteX1" fmla="*/ 107266 w 119715"/>
              <a:gd name="connsiteY1" fmla="*/ 0 h 385117"/>
              <a:gd name="connsiteX2" fmla="*/ 107562 w 119715"/>
              <a:gd name="connsiteY2" fmla="*/ 82849 h 385117"/>
              <a:gd name="connsiteX3" fmla="*/ 61157 w 119715"/>
              <a:gd name="connsiteY3" fmla="*/ 267577 h 385117"/>
              <a:gd name="connsiteX4" fmla="*/ 113080 w 119715"/>
              <a:gd name="connsiteY4" fmla="*/ 186303 h 385117"/>
              <a:gd name="connsiteX5" fmla="*/ 115472 w 119715"/>
              <a:gd name="connsiteY5" fmla="*/ 314065 h 385117"/>
              <a:gd name="connsiteX6" fmla="*/ 75552 w 119715"/>
              <a:gd name="connsiteY6" fmla="*/ 385117 h 385117"/>
              <a:gd name="connsiteX0" fmla="*/ 36162 w 193619"/>
              <a:gd name="connsiteY0" fmla="*/ 373631 h 385117"/>
              <a:gd name="connsiteX1" fmla="*/ 107266 w 193619"/>
              <a:gd name="connsiteY1" fmla="*/ 0 h 385117"/>
              <a:gd name="connsiteX2" fmla="*/ 107562 w 193619"/>
              <a:gd name="connsiteY2" fmla="*/ 82849 h 385117"/>
              <a:gd name="connsiteX3" fmla="*/ 61157 w 193619"/>
              <a:gd name="connsiteY3" fmla="*/ 267577 h 385117"/>
              <a:gd name="connsiteX4" fmla="*/ 113080 w 193619"/>
              <a:gd name="connsiteY4" fmla="*/ 186303 h 385117"/>
              <a:gd name="connsiteX5" fmla="*/ 193618 w 193619"/>
              <a:gd name="connsiteY5" fmla="*/ 62857 h 385117"/>
              <a:gd name="connsiteX6" fmla="*/ 115472 w 193619"/>
              <a:gd name="connsiteY6" fmla="*/ 314065 h 385117"/>
              <a:gd name="connsiteX7" fmla="*/ 75552 w 193619"/>
              <a:gd name="connsiteY7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080 w 194641"/>
              <a:gd name="connsiteY4" fmla="*/ 18630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877 w 194641"/>
              <a:gd name="connsiteY4" fmla="*/ 18112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694"/>
              <a:gd name="connsiteY0" fmla="*/ 373631 h 385117"/>
              <a:gd name="connsiteX1" fmla="*/ 107266 w 182694"/>
              <a:gd name="connsiteY1" fmla="*/ 0 h 385117"/>
              <a:gd name="connsiteX2" fmla="*/ 107562 w 182694"/>
              <a:gd name="connsiteY2" fmla="*/ 82849 h 385117"/>
              <a:gd name="connsiteX3" fmla="*/ 61157 w 182694"/>
              <a:gd name="connsiteY3" fmla="*/ 267577 h 385117"/>
              <a:gd name="connsiteX4" fmla="*/ 109890 w 182694"/>
              <a:gd name="connsiteY4" fmla="*/ 188029 h 385117"/>
              <a:gd name="connsiteX5" fmla="*/ 147368 w 182694"/>
              <a:gd name="connsiteY5" fmla="*/ 89618 h 385117"/>
              <a:gd name="connsiteX6" fmla="*/ 180859 w 182694"/>
              <a:gd name="connsiteY6" fmla="*/ 112926 h 385117"/>
              <a:gd name="connsiteX7" fmla="*/ 115472 w 182694"/>
              <a:gd name="connsiteY7" fmla="*/ 314065 h 385117"/>
              <a:gd name="connsiteX8" fmla="*/ 75552 w 182694"/>
              <a:gd name="connsiteY8" fmla="*/ 385117 h 385117"/>
              <a:gd name="connsiteX0" fmla="*/ 36162 w 183619"/>
              <a:gd name="connsiteY0" fmla="*/ 373631 h 385117"/>
              <a:gd name="connsiteX1" fmla="*/ 107266 w 183619"/>
              <a:gd name="connsiteY1" fmla="*/ 0 h 385117"/>
              <a:gd name="connsiteX2" fmla="*/ 107562 w 183619"/>
              <a:gd name="connsiteY2" fmla="*/ 82849 h 385117"/>
              <a:gd name="connsiteX3" fmla="*/ 61157 w 183619"/>
              <a:gd name="connsiteY3" fmla="*/ 267577 h 385117"/>
              <a:gd name="connsiteX4" fmla="*/ 109890 w 183619"/>
              <a:gd name="connsiteY4" fmla="*/ 188029 h 385117"/>
              <a:gd name="connsiteX5" fmla="*/ 156937 w 183619"/>
              <a:gd name="connsiteY5" fmla="*/ 87028 h 385117"/>
              <a:gd name="connsiteX6" fmla="*/ 180859 w 183619"/>
              <a:gd name="connsiteY6" fmla="*/ 112926 h 385117"/>
              <a:gd name="connsiteX7" fmla="*/ 115472 w 183619"/>
              <a:gd name="connsiteY7" fmla="*/ 314065 h 385117"/>
              <a:gd name="connsiteX8" fmla="*/ 75552 w 183619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61157 w 183413"/>
              <a:gd name="connsiteY3" fmla="*/ 267577 h 385117"/>
              <a:gd name="connsiteX4" fmla="*/ 109890 w 183413"/>
              <a:gd name="connsiteY4" fmla="*/ 188029 h 385117"/>
              <a:gd name="connsiteX5" fmla="*/ 155342 w 183413"/>
              <a:gd name="connsiteY5" fmla="*/ 87028 h 385117"/>
              <a:gd name="connsiteX6" fmla="*/ 180859 w 183413"/>
              <a:gd name="connsiteY6" fmla="*/ 112926 h 385117"/>
              <a:gd name="connsiteX7" fmla="*/ 115472 w 183413"/>
              <a:gd name="connsiteY7" fmla="*/ 314065 h 385117"/>
              <a:gd name="connsiteX8" fmla="*/ 75552 w 183413"/>
              <a:gd name="connsiteY8" fmla="*/ 385117 h 385117"/>
              <a:gd name="connsiteX0" fmla="*/ 36162 w 180859"/>
              <a:gd name="connsiteY0" fmla="*/ 373631 h 385117"/>
              <a:gd name="connsiteX1" fmla="*/ 107266 w 180859"/>
              <a:gd name="connsiteY1" fmla="*/ 0 h 385117"/>
              <a:gd name="connsiteX2" fmla="*/ 107562 w 180859"/>
              <a:gd name="connsiteY2" fmla="*/ 82849 h 385117"/>
              <a:gd name="connsiteX3" fmla="*/ 61157 w 180859"/>
              <a:gd name="connsiteY3" fmla="*/ 267577 h 385117"/>
              <a:gd name="connsiteX4" fmla="*/ 109890 w 180859"/>
              <a:gd name="connsiteY4" fmla="*/ 188029 h 385117"/>
              <a:gd name="connsiteX5" fmla="*/ 180859 w 180859"/>
              <a:gd name="connsiteY5" fmla="*/ 112926 h 385117"/>
              <a:gd name="connsiteX6" fmla="*/ 115472 w 180859"/>
              <a:gd name="connsiteY6" fmla="*/ 314065 h 385117"/>
              <a:gd name="connsiteX7" fmla="*/ 75552 w 180859"/>
              <a:gd name="connsiteY7" fmla="*/ 385117 h 385117"/>
              <a:gd name="connsiteX0" fmla="*/ 36162 w 118608"/>
              <a:gd name="connsiteY0" fmla="*/ 373631 h 385117"/>
              <a:gd name="connsiteX1" fmla="*/ 107266 w 118608"/>
              <a:gd name="connsiteY1" fmla="*/ 0 h 385117"/>
              <a:gd name="connsiteX2" fmla="*/ 107562 w 118608"/>
              <a:gd name="connsiteY2" fmla="*/ 82849 h 385117"/>
              <a:gd name="connsiteX3" fmla="*/ 61157 w 118608"/>
              <a:gd name="connsiteY3" fmla="*/ 267577 h 385117"/>
              <a:gd name="connsiteX4" fmla="*/ 109890 w 118608"/>
              <a:gd name="connsiteY4" fmla="*/ 188029 h 385117"/>
              <a:gd name="connsiteX5" fmla="*/ 115472 w 118608"/>
              <a:gd name="connsiteY5" fmla="*/ 314065 h 385117"/>
              <a:gd name="connsiteX6" fmla="*/ 75552 w 118608"/>
              <a:gd name="connsiteY6" fmla="*/ 385117 h 385117"/>
              <a:gd name="connsiteX0" fmla="*/ 36162 w 118608"/>
              <a:gd name="connsiteY0" fmla="*/ 373631 h 389433"/>
              <a:gd name="connsiteX1" fmla="*/ 107266 w 118608"/>
              <a:gd name="connsiteY1" fmla="*/ 0 h 389433"/>
              <a:gd name="connsiteX2" fmla="*/ 107562 w 118608"/>
              <a:gd name="connsiteY2" fmla="*/ 82849 h 389433"/>
              <a:gd name="connsiteX3" fmla="*/ 61157 w 118608"/>
              <a:gd name="connsiteY3" fmla="*/ 267577 h 389433"/>
              <a:gd name="connsiteX4" fmla="*/ 109890 w 118608"/>
              <a:gd name="connsiteY4" fmla="*/ 188029 h 389433"/>
              <a:gd name="connsiteX5" fmla="*/ 115472 w 118608"/>
              <a:gd name="connsiteY5" fmla="*/ 314065 h 389433"/>
              <a:gd name="connsiteX6" fmla="*/ 20531 w 118608"/>
              <a:gd name="connsiteY6" fmla="*/ 389433 h 389433"/>
              <a:gd name="connsiteX0" fmla="*/ 36162 w 111023"/>
              <a:gd name="connsiteY0" fmla="*/ 373631 h 389433"/>
              <a:gd name="connsiteX1" fmla="*/ 107266 w 111023"/>
              <a:gd name="connsiteY1" fmla="*/ 0 h 389433"/>
              <a:gd name="connsiteX2" fmla="*/ 107562 w 111023"/>
              <a:gd name="connsiteY2" fmla="*/ 82849 h 389433"/>
              <a:gd name="connsiteX3" fmla="*/ 61157 w 111023"/>
              <a:gd name="connsiteY3" fmla="*/ 267577 h 389433"/>
              <a:gd name="connsiteX4" fmla="*/ 109890 w 111023"/>
              <a:gd name="connsiteY4" fmla="*/ 188029 h 389433"/>
              <a:gd name="connsiteX5" fmla="*/ 65235 w 111023"/>
              <a:gd name="connsiteY5" fmla="*/ 364134 h 389433"/>
              <a:gd name="connsiteX6" fmla="*/ 20531 w 111023"/>
              <a:gd name="connsiteY6" fmla="*/ 389433 h 389433"/>
              <a:gd name="connsiteX0" fmla="*/ 36162 w 109890"/>
              <a:gd name="connsiteY0" fmla="*/ 373631 h 389433"/>
              <a:gd name="connsiteX1" fmla="*/ 107266 w 109890"/>
              <a:gd name="connsiteY1" fmla="*/ 0 h 389433"/>
              <a:gd name="connsiteX2" fmla="*/ 107562 w 109890"/>
              <a:gd name="connsiteY2" fmla="*/ 82849 h 389433"/>
              <a:gd name="connsiteX3" fmla="*/ 61157 w 109890"/>
              <a:gd name="connsiteY3" fmla="*/ 267577 h 389433"/>
              <a:gd name="connsiteX4" fmla="*/ 109890 w 109890"/>
              <a:gd name="connsiteY4" fmla="*/ 188029 h 389433"/>
              <a:gd name="connsiteX5" fmla="*/ 65235 w 109890"/>
              <a:gd name="connsiteY5" fmla="*/ 364134 h 389433"/>
              <a:gd name="connsiteX6" fmla="*/ 20531 w 109890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5235 w 107596"/>
              <a:gd name="connsiteY5" fmla="*/ 364134 h 389433"/>
              <a:gd name="connsiteX6" fmla="*/ 20531 w 107596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9222 w 107596"/>
              <a:gd name="connsiteY5" fmla="*/ 352048 h 389433"/>
              <a:gd name="connsiteX6" fmla="*/ 20531 w 107596"/>
              <a:gd name="connsiteY6" fmla="*/ 389433 h 389433"/>
              <a:gd name="connsiteX0" fmla="*/ 36162 w 107596"/>
              <a:gd name="connsiteY0" fmla="*/ 373631 h 373894"/>
              <a:gd name="connsiteX1" fmla="*/ 107266 w 107596"/>
              <a:gd name="connsiteY1" fmla="*/ 0 h 373894"/>
              <a:gd name="connsiteX2" fmla="*/ 107562 w 107596"/>
              <a:gd name="connsiteY2" fmla="*/ 82849 h 373894"/>
              <a:gd name="connsiteX3" fmla="*/ 61157 w 107596"/>
              <a:gd name="connsiteY3" fmla="*/ 267577 h 373894"/>
              <a:gd name="connsiteX4" fmla="*/ 73209 w 107596"/>
              <a:gd name="connsiteY4" fmla="*/ 289894 h 373894"/>
              <a:gd name="connsiteX5" fmla="*/ 69222 w 107596"/>
              <a:gd name="connsiteY5" fmla="*/ 352048 h 373894"/>
              <a:gd name="connsiteX6" fmla="*/ 46048 w 107596"/>
              <a:gd name="connsiteY6" fmla="*/ 373894 h 373894"/>
              <a:gd name="connsiteX0" fmla="*/ 36162 w 239931"/>
              <a:gd name="connsiteY0" fmla="*/ 373631 h 373894"/>
              <a:gd name="connsiteX1" fmla="*/ 107266 w 239931"/>
              <a:gd name="connsiteY1" fmla="*/ 0 h 373894"/>
              <a:gd name="connsiteX2" fmla="*/ 239931 w 239931"/>
              <a:gd name="connsiteY2" fmla="*/ 212339 h 373894"/>
              <a:gd name="connsiteX3" fmla="*/ 61157 w 239931"/>
              <a:gd name="connsiteY3" fmla="*/ 267577 h 373894"/>
              <a:gd name="connsiteX4" fmla="*/ 73209 w 239931"/>
              <a:gd name="connsiteY4" fmla="*/ 289894 h 373894"/>
              <a:gd name="connsiteX5" fmla="*/ 69222 w 239931"/>
              <a:gd name="connsiteY5" fmla="*/ 352048 h 373894"/>
              <a:gd name="connsiteX6" fmla="*/ 46048 w 239931"/>
              <a:gd name="connsiteY6" fmla="*/ 373894 h 373894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40087"/>
              <a:gd name="connsiteY0" fmla="*/ 314065 h 379477"/>
              <a:gd name="connsiteX1" fmla="*/ 180051 w 240087"/>
              <a:gd name="connsiteY1" fmla="*/ 0 h 379477"/>
              <a:gd name="connsiteX2" fmla="*/ 225001 w 240087"/>
              <a:gd name="connsiteY2" fmla="*/ 152773 h 379477"/>
              <a:gd name="connsiteX3" fmla="*/ 239199 w 240087"/>
              <a:gd name="connsiteY3" fmla="*/ 368578 h 379477"/>
              <a:gd name="connsiteX4" fmla="*/ 58279 w 240087"/>
              <a:gd name="connsiteY4" fmla="*/ 230328 h 379477"/>
              <a:gd name="connsiteX5" fmla="*/ 54292 w 240087"/>
              <a:gd name="connsiteY5" fmla="*/ 292482 h 379477"/>
              <a:gd name="connsiteX6" fmla="*/ 31118 w 240087"/>
              <a:gd name="connsiteY6" fmla="*/ 314328 h 379477"/>
              <a:gd name="connsiteX0" fmla="*/ 21232 w 240456"/>
              <a:gd name="connsiteY0" fmla="*/ 314065 h 379477"/>
              <a:gd name="connsiteX1" fmla="*/ 180051 w 240456"/>
              <a:gd name="connsiteY1" fmla="*/ 0 h 379477"/>
              <a:gd name="connsiteX2" fmla="*/ 225001 w 240456"/>
              <a:gd name="connsiteY2" fmla="*/ 152773 h 379477"/>
              <a:gd name="connsiteX3" fmla="*/ 239199 w 240456"/>
              <a:gd name="connsiteY3" fmla="*/ 368578 h 379477"/>
              <a:gd name="connsiteX4" fmla="*/ 58279 w 240456"/>
              <a:gd name="connsiteY4" fmla="*/ 230328 h 379477"/>
              <a:gd name="connsiteX5" fmla="*/ 54292 w 240456"/>
              <a:gd name="connsiteY5" fmla="*/ 292482 h 379477"/>
              <a:gd name="connsiteX6" fmla="*/ 31118 w 240456"/>
              <a:gd name="connsiteY6" fmla="*/ 314328 h 379477"/>
              <a:gd name="connsiteX0" fmla="*/ 21232 w 235190"/>
              <a:gd name="connsiteY0" fmla="*/ 314065 h 375442"/>
              <a:gd name="connsiteX1" fmla="*/ 180051 w 235190"/>
              <a:gd name="connsiteY1" fmla="*/ 0 h 375442"/>
              <a:gd name="connsiteX2" fmla="*/ 225001 w 235190"/>
              <a:gd name="connsiteY2" fmla="*/ 152773 h 375442"/>
              <a:gd name="connsiteX3" fmla="*/ 233617 w 235190"/>
              <a:gd name="connsiteY3" fmla="*/ 364261 h 375442"/>
              <a:gd name="connsiteX4" fmla="*/ 58279 w 235190"/>
              <a:gd name="connsiteY4" fmla="*/ 230328 h 375442"/>
              <a:gd name="connsiteX5" fmla="*/ 54292 w 235190"/>
              <a:gd name="connsiteY5" fmla="*/ 292482 h 375442"/>
              <a:gd name="connsiteX6" fmla="*/ 31118 w 235190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676"/>
              <a:gd name="connsiteY0" fmla="*/ 79258 h 407589"/>
              <a:gd name="connsiteX1" fmla="*/ 148933 w 203676"/>
              <a:gd name="connsiteY1" fmla="*/ 0 h 407589"/>
              <a:gd name="connsiteX2" fmla="*/ 193883 w 203676"/>
              <a:gd name="connsiteY2" fmla="*/ 152773 h 407589"/>
              <a:gd name="connsiteX3" fmla="*/ 202499 w 203676"/>
              <a:gd name="connsiteY3" fmla="*/ 364261 h 407589"/>
              <a:gd name="connsiteX4" fmla="*/ 74208 w 203676"/>
              <a:gd name="connsiteY4" fmla="*/ 370177 h 407589"/>
              <a:gd name="connsiteX5" fmla="*/ 23174 w 203676"/>
              <a:gd name="connsiteY5" fmla="*/ 292482 h 407589"/>
              <a:gd name="connsiteX6" fmla="*/ 0 w 203676"/>
              <a:gd name="connsiteY6" fmla="*/ 314328 h 407589"/>
              <a:gd name="connsiteX0" fmla="*/ 118991 w 181047"/>
              <a:gd name="connsiteY0" fmla="*/ 79258 h 407589"/>
              <a:gd name="connsiteX1" fmla="*/ 126304 w 181047"/>
              <a:gd name="connsiteY1" fmla="*/ 0 h 407589"/>
              <a:gd name="connsiteX2" fmla="*/ 171254 w 181047"/>
              <a:gd name="connsiteY2" fmla="*/ 152773 h 407589"/>
              <a:gd name="connsiteX3" fmla="*/ 179870 w 181047"/>
              <a:gd name="connsiteY3" fmla="*/ 364261 h 407589"/>
              <a:gd name="connsiteX4" fmla="*/ 51579 w 181047"/>
              <a:gd name="connsiteY4" fmla="*/ 370177 h 407589"/>
              <a:gd name="connsiteX5" fmla="*/ 545 w 181047"/>
              <a:gd name="connsiteY5" fmla="*/ 292482 h 407589"/>
              <a:gd name="connsiteX6" fmla="*/ 117714 w 181047"/>
              <a:gd name="connsiteY6" fmla="*/ 104555 h 407589"/>
              <a:gd name="connsiteX0" fmla="*/ 67652 w 129708"/>
              <a:gd name="connsiteY0" fmla="*/ 79258 h 407589"/>
              <a:gd name="connsiteX1" fmla="*/ 74965 w 129708"/>
              <a:gd name="connsiteY1" fmla="*/ 0 h 407589"/>
              <a:gd name="connsiteX2" fmla="*/ 119915 w 129708"/>
              <a:gd name="connsiteY2" fmla="*/ 152773 h 407589"/>
              <a:gd name="connsiteX3" fmla="*/ 128531 w 129708"/>
              <a:gd name="connsiteY3" fmla="*/ 364261 h 407589"/>
              <a:gd name="connsiteX4" fmla="*/ 240 w 129708"/>
              <a:gd name="connsiteY4" fmla="*/ 370177 h 407589"/>
              <a:gd name="connsiteX5" fmla="*/ 77588 w 129708"/>
              <a:gd name="connsiteY5" fmla="*/ 241550 h 407589"/>
              <a:gd name="connsiteX6" fmla="*/ 66375 w 129708"/>
              <a:gd name="connsiteY6" fmla="*/ 104555 h 407589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14392 w 106892"/>
              <a:gd name="connsiteY5" fmla="*/ 241550 h 486896"/>
              <a:gd name="connsiteX6" fmla="*/ 3179 w 106892"/>
              <a:gd name="connsiteY6" fmla="*/ 104555 h 486896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6468 w 106892"/>
              <a:gd name="connsiteY5" fmla="*/ 435221 h 486896"/>
              <a:gd name="connsiteX6" fmla="*/ 14392 w 106892"/>
              <a:gd name="connsiteY6" fmla="*/ 241550 h 486896"/>
              <a:gd name="connsiteX7" fmla="*/ 3179 w 106892"/>
              <a:gd name="connsiteY7" fmla="*/ 104555 h 486896"/>
              <a:gd name="connsiteX0" fmla="*/ 4456 w 117451"/>
              <a:gd name="connsiteY0" fmla="*/ 79258 h 616697"/>
              <a:gd name="connsiteX1" fmla="*/ 11769 w 117451"/>
              <a:gd name="connsiteY1" fmla="*/ 0 h 616697"/>
              <a:gd name="connsiteX2" fmla="*/ 56719 w 117451"/>
              <a:gd name="connsiteY2" fmla="*/ 152773 h 616697"/>
              <a:gd name="connsiteX3" fmla="*/ 65335 w 117451"/>
              <a:gd name="connsiteY3" fmla="*/ 364261 h 616697"/>
              <a:gd name="connsiteX4" fmla="*/ 106892 w 117451"/>
              <a:gd name="connsiteY4" fmla="*/ 471179 h 616697"/>
              <a:gd name="connsiteX5" fmla="*/ 110928 w 117451"/>
              <a:gd name="connsiteY5" fmla="*/ 616506 h 616697"/>
              <a:gd name="connsiteX6" fmla="*/ 6468 w 117451"/>
              <a:gd name="connsiteY6" fmla="*/ 435221 h 616697"/>
              <a:gd name="connsiteX7" fmla="*/ 14392 w 117451"/>
              <a:gd name="connsiteY7" fmla="*/ 241550 h 616697"/>
              <a:gd name="connsiteX8" fmla="*/ 3179 w 117451"/>
              <a:gd name="connsiteY8" fmla="*/ 104555 h 616697"/>
              <a:gd name="connsiteX0" fmla="*/ 4456 w 110928"/>
              <a:gd name="connsiteY0" fmla="*/ 79258 h 616506"/>
              <a:gd name="connsiteX1" fmla="*/ 11769 w 110928"/>
              <a:gd name="connsiteY1" fmla="*/ 0 h 616506"/>
              <a:gd name="connsiteX2" fmla="*/ 56719 w 110928"/>
              <a:gd name="connsiteY2" fmla="*/ 152773 h 616506"/>
              <a:gd name="connsiteX3" fmla="*/ 65335 w 110928"/>
              <a:gd name="connsiteY3" fmla="*/ 364261 h 616506"/>
              <a:gd name="connsiteX4" fmla="*/ 106892 w 110928"/>
              <a:gd name="connsiteY4" fmla="*/ 471179 h 616506"/>
              <a:gd name="connsiteX5" fmla="*/ 110928 w 110928"/>
              <a:gd name="connsiteY5" fmla="*/ 616506 h 616506"/>
              <a:gd name="connsiteX6" fmla="*/ 6468 w 110928"/>
              <a:gd name="connsiteY6" fmla="*/ 435221 h 616506"/>
              <a:gd name="connsiteX7" fmla="*/ 14392 w 110928"/>
              <a:gd name="connsiteY7" fmla="*/ 241550 h 616506"/>
              <a:gd name="connsiteX8" fmla="*/ 3179 w 110928"/>
              <a:gd name="connsiteY8" fmla="*/ 104555 h 616506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14392 w 108536"/>
              <a:gd name="connsiteY8" fmla="*/ 24155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100421 w 108536"/>
              <a:gd name="connsiteY3" fmla="*/ 385843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100421 w 108536"/>
              <a:gd name="connsiteY3" fmla="*/ 385843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15229"/>
              <a:gd name="connsiteY0" fmla="*/ 79258 h 562984"/>
              <a:gd name="connsiteX1" fmla="*/ 11769 w 115229"/>
              <a:gd name="connsiteY1" fmla="*/ 0 h 562984"/>
              <a:gd name="connsiteX2" fmla="*/ 56719 w 115229"/>
              <a:gd name="connsiteY2" fmla="*/ 152773 h 562984"/>
              <a:gd name="connsiteX3" fmla="*/ 111584 w 115229"/>
              <a:gd name="connsiteY3" fmla="*/ 389296 h 562984"/>
              <a:gd name="connsiteX4" fmla="*/ 106892 w 115229"/>
              <a:gd name="connsiteY4" fmla="*/ 471179 h 562984"/>
              <a:gd name="connsiteX5" fmla="*/ 108536 w 115229"/>
              <a:gd name="connsiteY5" fmla="*/ 562984 h 562984"/>
              <a:gd name="connsiteX6" fmla="*/ 21619 w 115229"/>
              <a:gd name="connsiteY6" fmla="*/ 459393 h 562984"/>
              <a:gd name="connsiteX7" fmla="*/ 2480 w 115229"/>
              <a:gd name="connsiteY7" fmla="*/ 354939 h 562984"/>
              <a:gd name="connsiteX8" fmla="*/ 8810 w 115229"/>
              <a:gd name="connsiteY8" fmla="*/ 236370 h 562984"/>
              <a:gd name="connsiteX9" fmla="*/ 3179 w 115229"/>
              <a:gd name="connsiteY9" fmla="*/ 104555 h 562984"/>
              <a:gd name="connsiteX0" fmla="*/ 4456 w 111584"/>
              <a:gd name="connsiteY0" fmla="*/ 79258 h 562984"/>
              <a:gd name="connsiteX1" fmla="*/ 11769 w 111584"/>
              <a:gd name="connsiteY1" fmla="*/ 0 h 562984"/>
              <a:gd name="connsiteX2" fmla="*/ 56719 w 111584"/>
              <a:gd name="connsiteY2" fmla="*/ 152773 h 562984"/>
              <a:gd name="connsiteX3" fmla="*/ 111584 w 111584"/>
              <a:gd name="connsiteY3" fmla="*/ 389296 h 562984"/>
              <a:gd name="connsiteX4" fmla="*/ 106892 w 111584"/>
              <a:gd name="connsiteY4" fmla="*/ 471179 h 562984"/>
              <a:gd name="connsiteX5" fmla="*/ 108536 w 111584"/>
              <a:gd name="connsiteY5" fmla="*/ 562984 h 562984"/>
              <a:gd name="connsiteX6" fmla="*/ 21619 w 111584"/>
              <a:gd name="connsiteY6" fmla="*/ 459393 h 562984"/>
              <a:gd name="connsiteX7" fmla="*/ 2480 w 111584"/>
              <a:gd name="connsiteY7" fmla="*/ 354939 h 562984"/>
              <a:gd name="connsiteX8" fmla="*/ 8810 w 111584"/>
              <a:gd name="connsiteY8" fmla="*/ 236370 h 562984"/>
              <a:gd name="connsiteX9" fmla="*/ 3179 w 111584"/>
              <a:gd name="connsiteY9" fmla="*/ 104555 h 562984"/>
              <a:gd name="connsiteX0" fmla="*/ 4456 w 155801"/>
              <a:gd name="connsiteY0" fmla="*/ 79258 h 562984"/>
              <a:gd name="connsiteX1" fmla="*/ 11769 w 155801"/>
              <a:gd name="connsiteY1" fmla="*/ 0 h 562984"/>
              <a:gd name="connsiteX2" fmla="*/ 154800 w 155801"/>
              <a:gd name="connsiteY2" fmla="*/ 298664 h 562984"/>
              <a:gd name="connsiteX3" fmla="*/ 111584 w 155801"/>
              <a:gd name="connsiteY3" fmla="*/ 389296 h 562984"/>
              <a:gd name="connsiteX4" fmla="*/ 106892 w 155801"/>
              <a:gd name="connsiteY4" fmla="*/ 471179 h 562984"/>
              <a:gd name="connsiteX5" fmla="*/ 108536 w 155801"/>
              <a:gd name="connsiteY5" fmla="*/ 562984 h 562984"/>
              <a:gd name="connsiteX6" fmla="*/ 21619 w 155801"/>
              <a:gd name="connsiteY6" fmla="*/ 459393 h 562984"/>
              <a:gd name="connsiteX7" fmla="*/ 2480 w 155801"/>
              <a:gd name="connsiteY7" fmla="*/ 354939 h 562984"/>
              <a:gd name="connsiteX8" fmla="*/ 8810 w 155801"/>
              <a:gd name="connsiteY8" fmla="*/ 236370 h 562984"/>
              <a:gd name="connsiteX9" fmla="*/ 3179 w 155801"/>
              <a:gd name="connsiteY9" fmla="*/ 104555 h 562984"/>
              <a:gd name="connsiteX0" fmla="*/ 4456 w 155139"/>
              <a:gd name="connsiteY0" fmla="*/ 79258 h 562984"/>
              <a:gd name="connsiteX1" fmla="*/ 11769 w 155139"/>
              <a:gd name="connsiteY1" fmla="*/ 0 h 562984"/>
              <a:gd name="connsiteX2" fmla="*/ 154800 w 155139"/>
              <a:gd name="connsiteY2" fmla="*/ 298664 h 562984"/>
              <a:gd name="connsiteX3" fmla="*/ 111584 w 155139"/>
              <a:gd name="connsiteY3" fmla="*/ 389296 h 562984"/>
              <a:gd name="connsiteX4" fmla="*/ 106892 w 155139"/>
              <a:gd name="connsiteY4" fmla="*/ 471179 h 562984"/>
              <a:gd name="connsiteX5" fmla="*/ 108536 w 155139"/>
              <a:gd name="connsiteY5" fmla="*/ 562984 h 562984"/>
              <a:gd name="connsiteX6" fmla="*/ 21619 w 155139"/>
              <a:gd name="connsiteY6" fmla="*/ 459393 h 562984"/>
              <a:gd name="connsiteX7" fmla="*/ 2480 w 155139"/>
              <a:gd name="connsiteY7" fmla="*/ 354939 h 562984"/>
              <a:gd name="connsiteX8" fmla="*/ 8810 w 155139"/>
              <a:gd name="connsiteY8" fmla="*/ 236370 h 562984"/>
              <a:gd name="connsiteX9" fmla="*/ 3179 w 155139"/>
              <a:gd name="connsiteY9" fmla="*/ 104555 h 562984"/>
              <a:gd name="connsiteX0" fmla="*/ 4456 w 155161"/>
              <a:gd name="connsiteY0" fmla="*/ 79258 h 562984"/>
              <a:gd name="connsiteX1" fmla="*/ 11769 w 155161"/>
              <a:gd name="connsiteY1" fmla="*/ 0 h 562984"/>
              <a:gd name="connsiteX2" fmla="*/ 154800 w 155161"/>
              <a:gd name="connsiteY2" fmla="*/ 298664 h 562984"/>
              <a:gd name="connsiteX3" fmla="*/ 111584 w 155161"/>
              <a:gd name="connsiteY3" fmla="*/ 389296 h 562984"/>
              <a:gd name="connsiteX4" fmla="*/ 106892 w 155161"/>
              <a:gd name="connsiteY4" fmla="*/ 471179 h 562984"/>
              <a:gd name="connsiteX5" fmla="*/ 108536 w 155161"/>
              <a:gd name="connsiteY5" fmla="*/ 562984 h 562984"/>
              <a:gd name="connsiteX6" fmla="*/ 21619 w 155161"/>
              <a:gd name="connsiteY6" fmla="*/ 459393 h 562984"/>
              <a:gd name="connsiteX7" fmla="*/ 2480 w 155161"/>
              <a:gd name="connsiteY7" fmla="*/ 354939 h 562984"/>
              <a:gd name="connsiteX8" fmla="*/ 8810 w 155161"/>
              <a:gd name="connsiteY8" fmla="*/ 236370 h 562984"/>
              <a:gd name="connsiteX9" fmla="*/ 3179 w 155161"/>
              <a:gd name="connsiteY9" fmla="*/ 104555 h 562984"/>
              <a:gd name="connsiteX0" fmla="*/ 1976 w 158038"/>
              <a:gd name="connsiteY0" fmla="*/ 13228 h 496954"/>
              <a:gd name="connsiteX1" fmla="*/ 155214 w 158038"/>
              <a:gd name="connsiteY1" fmla="*/ 147196 h 496954"/>
              <a:gd name="connsiteX2" fmla="*/ 152320 w 158038"/>
              <a:gd name="connsiteY2" fmla="*/ 232634 h 496954"/>
              <a:gd name="connsiteX3" fmla="*/ 109104 w 158038"/>
              <a:gd name="connsiteY3" fmla="*/ 323266 h 496954"/>
              <a:gd name="connsiteX4" fmla="*/ 104412 w 158038"/>
              <a:gd name="connsiteY4" fmla="*/ 405149 h 496954"/>
              <a:gd name="connsiteX5" fmla="*/ 106056 w 158038"/>
              <a:gd name="connsiteY5" fmla="*/ 496954 h 496954"/>
              <a:gd name="connsiteX6" fmla="*/ 19139 w 158038"/>
              <a:gd name="connsiteY6" fmla="*/ 393363 h 496954"/>
              <a:gd name="connsiteX7" fmla="*/ 0 w 158038"/>
              <a:gd name="connsiteY7" fmla="*/ 288909 h 496954"/>
              <a:gd name="connsiteX8" fmla="*/ 6330 w 158038"/>
              <a:gd name="connsiteY8" fmla="*/ 170340 h 496954"/>
              <a:gd name="connsiteX9" fmla="*/ 699 w 158038"/>
              <a:gd name="connsiteY9" fmla="*/ 38525 h 496954"/>
              <a:gd name="connsiteX0" fmla="*/ 1976 w 155214"/>
              <a:gd name="connsiteY0" fmla="*/ 13228 h 496954"/>
              <a:gd name="connsiteX1" fmla="*/ 155214 w 155214"/>
              <a:gd name="connsiteY1" fmla="*/ 147196 h 496954"/>
              <a:gd name="connsiteX2" fmla="*/ 152320 w 155214"/>
              <a:gd name="connsiteY2" fmla="*/ 232634 h 496954"/>
              <a:gd name="connsiteX3" fmla="*/ 109104 w 155214"/>
              <a:gd name="connsiteY3" fmla="*/ 323266 h 496954"/>
              <a:gd name="connsiteX4" fmla="*/ 104412 w 155214"/>
              <a:gd name="connsiteY4" fmla="*/ 405149 h 496954"/>
              <a:gd name="connsiteX5" fmla="*/ 106056 w 155214"/>
              <a:gd name="connsiteY5" fmla="*/ 496954 h 496954"/>
              <a:gd name="connsiteX6" fmla="*/ 19139 w 155214"/>
              <a:gd name="connsiteY6" fmla="*/ 393363 h 496954"/>
              <a:gd name="connsiteX7" fmla="*/ 0 w 155214"/>
              <a:gd name="connsiteY7" fmla="*/ 288909 h 496954"/>
              <a:gd name="connsiteX8" fmla="*/ 6330 w 155214"/>
              <a:gd name="connsiteY8" fmla="*/ 170340 h 496954"/>
              <a:gd name="connsiteX9" fmla="*/ 699 w 155214"/>
              <a:gd name="connsiteY9" fmla="*/ 38525 h 496954"/>
              <a:gd name="connsiteX0" fmla="*/ 1976 w 155214"/>
              <a:gd name="connsiteY0" fmla="*/ 13228 h 496954"/>
              <a:gd name="connsiteX1" fmla="*/ 155214 w 155214"/>
              <a:gd name="connsiteY1" fmla="*/ 147196 h 496954"/>
              <a:gd name="connsiteX2" fmla="*/ 152320 w 155214"/>
              <a:gd name="connsiteY2" fmla="*/ 231770 h 496954"/>
              <a:gd name="connsiteX3" fmla="*/ 109104 w 155214"/>
              <a:gd name="connsiteY3" fmla="*/ 323266 h 496954"/>
              <a:gd name="connsiteX4" fmla="*/ 104412 w 155214"/>
              <a:gd name="connsiteY4" fmla="*/ 405149 h 496954"/>
              <a:gd name="connsiteX5" fmla="*/ 106056 w 155214"/>
              <a:gd name="connsiteY5" fmla="*/ 496954 h 496954"/>
              <a:gd name="connsiteX6" fmla="*/ 19139 w 155214"/>
              <a:gd name="connsiteY6" fmla="*/ 393363 h 496954"/>
              <a:gd name="connsiteX7" fmla="*/ 0 w 155214"/>
              <a:gd name="connsiteY7" fmla="*/ 288909 h 496954"/>
              <a:gd name="connsiteX8" fmla="*/ 6330 w 155214"/>
              <a:gd name="connsiteY8" fmla="*/ 170340 h 496954"/>
              <a:gd name="connsiteX9" fmla="*/ 699 w 155214"/>
              <a:gd name="connsiteY9" fmla="*/ 38525 h 496954"/>
              <a:gd name="connsiteX0" fmla="*/ 76932 w 155214"/>
              <a:gd name="connsiteY0" fmla="*/ 227810 h 459463"/>
              <a:gd name="connsiteX1" fmla="*/ 155214 w 155214"/>
              <a:gd name="connsiteY1" fmla="*/ 109705 h 459463"/>
              <a:gd name="connsiteX2" fmla="*/ 152320 w 155214"/>
              <a:gd name="connsiteY2" fmla="*/ 194279 h 459463"/>
              <a:gd name="connsiteX3" fmla="*/ 109104 w 155214"/>
              <a:gd name="connsiteY3" fmla="*/ 285775 h 459463"/>
              <a:gd name="connsiteX4" fmla="*/ 104412 w 155214"/>
              <a:gd name="connsiteY4" fmla="*/ 367658 h 459463"/>
              <a:gd name="connsiteX5" fmla="*/ 106056 w 155214"/>
              <a:gd name="connsiteY5" fmla="*/ 459463 h 459463"/>
              <a:gd name="connsiteX6" fmla="*/ 19139 w 155214"/>
              <a:gd name="connsiteY6" fmla="*/ 355872 h 459463"/>
              <a:gd name="connsiteX7" fmla="*/ 0 w 155214"/>
              <a:gd name="connsiteY7" fmla="*/ 251418 h 459463"/>
              <a:gd name="connsiteX8" fmla="*/ 6330 w 155214"/>
              <a:gd name="connsiteY8" fmla="*/ 132849 h 459463"/>
              <a:gd name="connsiteX9" fmla="*/ 699 w 155214"/>
              <a:gd name="connsiteY9" fmla="*/ 1034 h 459463"/>
              <a:gd name="connsiteX0" fmla="*/ 76932 w 155214"/>
              <a:gd name="connsiteY0" fmla="*/ 227810 h 459463"/>
              <a:gd name="connsiteX1" fmla="*/ 155214 w 155214"/>
              <a:gd name="connsiteY1" fmla="*/ 109705 h 459463"/>
              <a:gd name="connsiteX2" fmla="*/ 152320 w 155214"/>
              <a:gd name="connsiteY2" fmla="*/ 194279 h 459463"/>
              <a:gd name="connsiteX3" fmla="*/ 109104 w 155214"/>
              <a:gd name="connsiteY3" fmla="*/ 285775 h 459463"/>
              <a:gd name="connsiteX4" fmla="*/ 104412 w 155214"/>
              <a:gd name="connsiteY4" fmla="*/ 367658 h 459463"/>
              <a:gd name="connsiteX5" fmla="*/ 106056 w 155214"/>
              <a:gd name="connsiteY5" fmla="*/ 459463 h 459463"/>
              <a:gd name="connsiteX6" fmla="*/ 19139 w 155214"/>
              <a:gd name="connsiteY6" fmla="*/ 355872 h 459463"/>
              <a:gd name="connsiteX7" fmla="*/ 0 w 155214"/>
              <a:gd name="connsiteY7" fmla="*/ 251418 h 459463"/>
              <a:gd name="connsiteX8" fmla="*/ 6330 w 155214"/>
              <a:gd name="connsiteY8" fmla="*/ 132849 h 459463"/>
              <a:gd name="connsiteX9" fmla="*/ 699 w 155214"/>
              <a:gd name="connsiteY9" fmla="*/ 1034 h 459463"/>
              <a:gd name="connsiteX0" fmla="*/ 76932 w 155214"/>
              <a:gd name="connsiteY0" fmla="*/ 118105 h 349758"/>
              <a:gd name="connsiteX1" fmla="*/ 155214 w 155214"/>
              <a:gd name="connsiteY1" fmla="*/ 0 h 349758"/>
              <a:gd name="connsiteX2" fmla="*/ 152320 w 155214"/>
              <a:gd name="connsiteY2" fmla="*/ 84574 h 349758"/>
              <a:gd name="connsiteX3" fmla="*/ 109104 w 155214"/>
              <a:gd name="connsiteY3" fmla="*/ 176070 h 349758"/>
              <a:gd name="connsiteX4" fmla="*/ 104412 w 155214"/>
              <a:gd name="connsiteY4" fmla="*/ 257953 h 349758"/>
              <a:gd name="connsiteX5" fmla="*/ 106056 w 155214"/>
              <a:gd name="connsiteY5" fmla="*/ 349758 h 349758"/>
              <a:gd name="connsiteX6" fmla="*/ 19139 w 155214"/>
              <a:gd name="connsiteY6" fmla="*/ 246167 h 349758"/>
              <a:gd name="connsiteX7" fmla="*/ 0 w 155214"/>
              <a:gd name="connsiteY7" fmla="*/ 141713 h 349758"/>
              <a:gd name="connsiteX8" fmla="*/ 6330 w 155214"/>
              <a:gd name="connsiteY8" fmla="*/ 23144 h 349758"/>
              <a:gd name="connsiteX0" fmla="*/ 76932 w 155214"/>
              <a:gd name="connsiteY0" fmla="*/ 118105 h 349758"/>
              <a:gd name="connsiteX1" fmla="*/ 155214 w 155214"/>
              <a:gd name="connsiteY1" fmla="*/ 0 h 349758"/>
              <a:gd name="connsiteX2" fmla="*/ 152320 w 155214"/>
              <a:gd name="connsiteY2" fmla="*/ 84574 h 349758"/>
              <a:gd name="connsiteX3" fmla="*/ 109104 w 155214"/>
              <a:gd name="connsiteY3" fmla="*/ 176070 h 349758"/>
              <a:gd name="connsiteX4" fmla="*/ 104412 w 155214"/>
              <a:gd name="connsiteY4" fmla="*/ 257953 h 349758"/>
              <a:gd name="connsiteX5" fmla="*/ 106056 w 155214"/>
              <a:gd name="connsiteY5" fmla="*/ 349758 h 349758"/>
              <a:gd name="connsiteX6" fmla="*/ 19139 w 155214"/>
              <a:gd name="connsiteY6" fmla="*/ 246167 h 349758"/>
              <a:gd name="connsiteX7" fmla="*/ 0 w 155214"/>
              <a:gd name="connsiteY7" fmla="*/ 141713 h 349758"/>
              <a:gd name="connsiteX0" fmla="*/ 57798 w 136080"/>
              <a:gd name="connsiteY0" fmla="*/ 118105 h 349758"/>
              <a:gd name="connsiteX1" fmla="*/ 136080 w 136080"/>
              <a:gd name="connsiteY1" fmla="*/ 0 h 349758"/>
              <a:gd name="connsiteX2" fmla="*/ 133186 w 136080"/>
              <a:gd name="connsiteY2" fmla="*/ 84574 h 349758"/>
              <a:gd name="connsiteX3" fmla="*/ 89970 w 136080"/>
              <a:gd name="connsiteY3" fmla="*/ 176070 h 349758"/>
              <a:gd name="connsiteX4" fmla="*/ 85278 w 136080"/>
              <a:gd name="connsiteY4" fmla="*/ 257953 h 349758"/>
              <a:gd name="connsiteX5" fmla="*/ 86922 w 136080"/>
              <a:gd name="connsiteY5" fmla="*/ 349758 h 349758"/>
              <a:gd name="connsiteX6" fmla="*/ 5 w 136080"/>
              <a:gd name="connsiteY6" fmla="*/ 246167 h 349758"/>
              <a:gd name="connsiteX7" fmla="*/ 48645 w 136080"/>
              <a:gd name="connsiteY7" fmla="*/ 132217 h 349758"/>
              <a:gd name="connsiteX0" fmla="*/ 57799 w 136081"/>
              <a:gd name="connsiteY0" fmla="*/ 118105 h 349758"/>
              <a:gd name="connsiteX1" fmla="*/ 136081 w 136081"/>
              <a:gd name="connsiteY1" fmla="*/ 0 h 349758"/>
              <a:gd name="connsiteX2" fmla="*/ 133187 w 136081"/>
              <a:gd name="connsiteY2" fmla="*/ 84574 h 349758"/>
              <a:gd name="connsiteX3" fmla="*/ 89971 w 136081"/>
              <a:gd name="connsiteY3" fmla="*/ 176070 h 349758"/>
              <a:gd name="connsiteX4" fmla="*/ 85279 w 136081"/>
              <a:gd name="connsiteY4" fmla="*/ 257953 h 349758"/>
              <a:gd name="connsiteX5" fmla="*/ 86923 w 136081"/>
              <a:gd name="connsiteY5" fmla="*/ 349758 h 349758"/>
              <a:gd name="connsiteX6" fmla="*/ 6 w 136081"/>
              <a:gd name="connsiteY6" fmla="*/ 246167 h 349758"/>
              <a:gd name="connsiteX7" fmla="*/ 48646 w 136081"/>
              <a:gd name="connsiteY7" fmla="*/ 132217 h 349758"/>
              <a:gd name="connsiteX0" fmla="*/ 66030 w 144312"/>
              <a:gd name="connsiteY0" fmla="*/ 118105 h 349758"/>
              <a:gd name="connsiteX1" fmla="*/ 144312 w 144312"/>
              <a:gd name="connsiteY1" fmla="*/ 0 h 349758"/>
              <a:gd name="connsiteX2" fmla="*/ 141418 w 144312"/>
              <a:gd name="connsiteY2" fmla="*/ 84574 h 349758"/>
              <a:gd name="connsiteX3" fmla="*/ 98202 w 144312"/>
              <a:gd name="connsiteY3" fmla="*/ 176070 h 349758"/>
              <a:gd name="connsiteX4" fmla="*/ 93510 w 144312"/>
              <a:gd name="connsiteY4" fmla="*/ 257953 h 349758"/>
              <a:gd name="connsiteX5" fmla="*/ 95154 w 144312"/>
              <a:gd name="connsiteY5" fmla="*/ 349758 h 349758"/>
              <a:gd name="connsiteX6" fmla="*/ 8237 w 144312"/>
              <a:gd name="connsiteY6" fmla="*/ 246167 h 349758"/>
              <a:gd name="connsiteX7" fmla="*/ 9104 w 144312"/>
              <a:gd name="connsiteY7" fmla="*/ 229603 h 349758"/>
              <a:gd name="connsiteX8" fmla="*/ 56877 w 144312"/>
              <a:gd name="connsiteY8" fmla="*/ 132217 h 349758"/>
              <a:gd name="connsiteX0" fmla="*/ 60307 w 138589"/>
              <a:gd name="connsiteY0" fmla="*/ 118105 h 349758"/>
              <a:gd name="connsiteX1" fmla="*/ 138589 w 138589"/>
              <a:gd name="connsiteY1" fmla="*/ 0 h 349758"/>
              <a:gd name="connsiteX2" fmla="*/ 135695 w 138589"/>
              <a:gd name="connsiteY2" fmla="*/ 84574 h 349758"/>
              <a:gd name="connsiteX3" fmla="*/ 92479 w 138589"/>
              <a:gd name="connsiteY3" fmla="*/ 176070 h 349758"/>
              <a:gd name="connsiteX4" fmla="*/ 87787 w 138589"/>
              <a:gd name="connsiteY4" fmla="*/ 257953 h 349758"/>
              <a:gd name="connsiteX5" fmla="*/ 89431 w 138589"/>
              <a:gd name="connsiteY5" fmla="*/ 349758 h 349758"/>
              <a:gd name="connsiteX6" fmla="*/ 16867 w 138589"/>
              <a:gd name="connsiteY6" fmla="*/ 279834 h 349758"/>
              <a:gd name="connsiteX7" fmla="*/ 3381 w 138589"/>
              <a:gd name="connsiteY7" fmla="*/ 229603 h 349758"/>
              <a:gd name="connsiteX8" fmla="*/ 51154 w 138589"/>
              <a:gd name="connsiteY8" fmla="*/ 132217 h 349758"/>
              <a:gd name="connsiteX0" fmla="*/ 60307 w 138589"/>
              <a:gd name="connsiteY0" fmla="*/ 118105 h 349758"/>
              <a:gd name="connsiteX1" fmla="*/ 138589 w 138589"/>
              <a:gd name="connsiteY1" fmla="*/ 0 h 349758"/>
              <a:gd name="connsiteX2" fmla="*/ 135695 w 138589"/>
              <a:gd name="connsiteY2" fmla="*/ 84574 h 349758"/>
              <a:gd name="connsiteX3" fmla="*/ 92479 w 138589"/>
              <a:gd name="connsiteY3" fmla="*/ 176070 h 349758"/>
              <a:gd name="connsiteX4" fmla="*/ 87787 w 138589"/>
              <a:gd name="connsiteY4" fmla="*/ 257953 h 349758"/>
              <a:gd name="connsiteX5" fmla="*/ 89431 w 138589"/>
              <a:gd name="connsiteY5" fmla="*/ 349758 h 349758"/>
              <a:gd name="connsiteX6" fmla="*/ 16867 w 138589"/>
              <a:gd name="connsiteY6" fmla="*/ 279834 h 349758"/>
              <a:gd name="connsiteX7" fmla="*/ 3381 w 138589"/>
              <a:gd name="connsiteY7" fmla="*/ 229603 h 349758"/>
              <a:gd name="connsiteX8" fmla="*/ 51154 w 138589"/>
              <a:gd name="connsiteY8" fmla="*/ 132217 h 349758"/>
              <a:gd name="connsiteX0" fmla="*/ 44243 w 122525"/>
              <a:gd name="connsiteY0" fmla="*/ 118105 h 349758"/>
              <a:gd name="connsiteX1" fmla="*/ 122525 w 122525"/>
              <a:gd name="connsiteY1" fmla="*/ 0 h 349758"/>
              <a:gd name="connsiteX2" fmla="*/ 119631 w 122525"/>
              <a:gd name="connsiteY2" fmla="*/ 84574 h 349758"/>
              <a:gd name="connsiteX3" fmla="*/ 76415 w 122525"/>
              <a:gd name="connsiteY3" fmla="*/ 176070 h 349758"/>
              <a:gd name="connsiteX4" fmla="*/ 71723 w 122525"/>
              <a:gd name="connsiteY4" fmla="*/ 257953 h 349758"/>
              <a:gd name="connsiteX5" fmla="*/ 73367 w 122525"/>
              <a:gd name="connsiteY5" fmla="*/ 349758 h 349758"/>
              <a:gd name="connsiteX6" fmla="*/ 803 w 122525"/>
              <a:gd name="connsiteY6" fmla="*/ 279834 h 349758"/>
              <a:gd name="connsiteX7" fmla="*/ 35090 w 122525"/>
              <a:gd name="connsiteY7" fmla="*/ 132217 h 349758"/>
              <a:gd name="connsiteX0" fmla="*/ 44243 w 122525"/>
              <a:gd name="connsiteY0" fmla="*/ 118105 h 349758"/>
              <a:gd name="connsiteX1" fmla="*/ 122525 w 122525"/>
              <a:gd name="connsiteY1" fmla="*/ 0 h 349758"/>
              <a:gd name="connsiteX2" fmla="*/ 119631 w 122525"/>
              <a:gd name="connsiteY2" fmla="*/ 84574 h 349758"/>
              <a:gd name="connsiteX3" fmla="*/ 76415 w 122525"/>
              <a:gd name="connsiteY3" fmla="*/ 176070 h 349758"/>
              <a:gd name="connsiteX4" fmla="*/ 71723 w 122525"/>
              <a:gd name="connsiteY4" fmla="*/ 257953 h 349758"/>
              <a:gd name="connsiteX5" fmla="*/ 73367 w 122525"/>
              <a:gd name="connsiteY5" fmla="*/ 349758 h 349758"/>
              <a:gd name="connsiteX6" fmla="*/ 803 w 122525"/>
              <a:gd name="connsiteY6" fmla="*/ 279834 h 349758"/>
              <a:gd name="connsiteX7" fmla="*/ 35090 w 122525"/>
              <a:gd name="connsiteY7" fmla="*/ 132217 h 349758"/>
              <a:gd name="connsiteX0" fmla="*/ 44468 w 122750"/>
              <a:gd name="connsiteY0" fmla="*/ 118105 h 349758"/>
              <a:gd name="connsiteX1" fmla="*/ 122750 w 122750"/>
              <a:gd name="connsiteY1" fmla="*/ 0 h 349758"/>
              <a:gd name="connsiteX2" fmla="*/ 119856 w 122750"/>
              <a:gd name="connsiteY2" fmla="*/ 84574 h 349758"/>
              <a:gd name="connsiteX3" fmla="*/ 76640 w 122750"/>
              <a:gd name="connsiteY3" fmla="*/ 176070 h 349758"/>
              <a:gd name="connsiteX4" fmla="*/ 71948 w 122750"/>
              <a:gd name="connsiteY4" fmla="*/ 257953 h 349758"/>
              <a:gd name="connsiteX5" fmla="*/ 73592 w 122750"/>
              <a:gd name="connsiteY5" fmla="*/ 349758 h 349758"/>
              <a:gd name="connsiteX6" fmla="*/ 1028 w 122750"/>
              <a:gd name="connsiteY6" fmla="*/ 279834 h 349758"/>
              <a:gd name="connsiteX7" fmla="*/ 35315 w 122750"/>
              <a:gd name="connsiteY7" fmla="*/ 132217 h 34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750" h="349758">
                <a:moveTo>
                  <a:pt x="44468" y="118105"/>
                </a:moveTo>
                <a:cubicBezTo>
                  <a:pt x="60788" y="68305"/>
                  <a:pt x="117979" y="25750"/>
                  <a:pt x="122750" y="0"/>
                </a:cubicBezTo>
                <a:cubicBezTo>
                  <a:pt x="121785" y="28479"/>
                  <a:pt x="120821" y="56095"/>
                  <a:pt x="119856" y="84574"/>
                </a:cubicBezTo>
                <a:cubicBezTo>
                  <a:pt x="124693" y="124000"/>
                  <a:pt x="79487" y="142095"/>
                  <a:pt x="76640" y="176070"/>
                </a:cubicBezTo>
                <a:cubicBezTo>
                  <a:pt x="67857" y="201083"/>
                  <a:pt x="49748" y="230882"/>
                  <a:pt x="71948" y="257953"/>
                </a:cubicBezTo>
                <a:lnTo>
                  <a:pt x="73592" y="349758"/>
                </a:lnTo>
                <a:cubicBezTo>
                  <a:pt x="56855" y="343765"/>
                  <a:pt x="18314" y="332112"/>
                  <a:pt x="1028" y="279834"/>
                </a:cubicBezTo>
                <a:cubicBezTo>
                  <a:pt x="-5351" y="243577"/>
                  <a:pt x="19401" y="162971"/>
                  <a:pt x="35315" y="132217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9714DF73-9911-4059-BDEB-E9FFBE71DD70}"/>
              </a:ext>
            </a:extLst>
          </p:cNvPr>
          <p:cNvSpPr/>
          <p:nvPr/>
        </p:nvSpPr>
        <p:spPr>
          <a:xfrm flipH="1">
            <a:off x="6064849" y="2757458"/>
            <a:ext cx="175931" cy="546647"/>
          </a:xfrm>
          <a:custGeom>
            <a:avLst/>
            <a:gdLst>
              <a:gd name="connsiteX0" fmla="*/ 0 w 533400"/>
              <a:gd name="connsiteY0" fmla="*/ 419100 h 419100"/>
              <a:gd name="connsiteX1" fmla="*/ 533400 w 533400"/>
              <a:gd name="connsiteY1" fmla="*/ 0 h 419100"/>
              <a:gd name="connsiteX0" fmla="*/ 0 w 1158349"/>
              <a:gd name="connsiteY0" fmla="*/ 925638 h 925638"/>
              <a:gd name="connsiteX1" fmla="*/ 1158349 w 1158349"/>
              <a:gd name="connsiteY1" fmla="*/ 0 h 925638"/>
              <a:gd name="connsiteX0" fmla="*/ 0 w 1158349"/>
              <a:gd name="connsiteY0" fmla="*/ 1313582 h 1313582"/>
              <a:gd name="connsiteX1" fmla="*/ 721753 w 1158349"/>
              <a:gd name="connsiteY1" fmla="*/ 0 h 1313582"/>
              <a:gd name="connsiteX2" fmla="*/ 1158349 w 1158349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1186226"/>
              <a:gd name="connsiteY0" fmla="*/ 1313582 h 1313582"/>
              <a:gd name="connsiteX1" fmla="*/ 749630 w 1186226"/>
              <a:gd name="connsiteY1" fmla="*/ 0 h 1313582"/>
              <a:gd name="connsiteX2" fmla="*/ 1186226 w 1186226"/>
              <a:gd name="connsiteY2" fmla="*/ 387944 h 1313582"/>
              <a:gd name="connsiteX0" fmla="*/ 27877 w 841864"/>
              <a:gd name="connsiteY0" fmla="*/ 1313582 h 1408156"/>
              <a:gd name="connsiteX1" fmla="*/ 749630 w 841864"/>
              <a:gd name="connsiteY1" fmla="*/ 0 h 1408156"/>
              <a:gd name="connsiteX2" fmla="*/ 149477 w 841864"/>
              <a:gd name="connsiteY2" fmla="*/ 1398936 h 1408156"/>
              <a:gd name="connsiteX0" fmla="*/ 27877 w 1173840"/>
              <a:gd name="connsiteY0" fmla="*/ 1334094 h 1419448"/>
              <a:gd name="connsiteX1" fmla="*/ 749630 w 1173840"/>
              <a:gd name="connsiteY1" fmla="*/ 20512 h 1419448"/>
              <a:gd name="connsiteX2" fmla="*/ 1157909 w 1173840"/>
              <a:gd name="connsiteY2" fmla="*/ 622715 h 1419448"/>
              <a:gd name="connsiteX3" fmla="*/ 149477 w 1173840"/>
              <a:gd name="connsiteY3" fmla="*/ 1419448 h 1419448"/>
              <a:gd name="connsiteX0" fmla="*/ 0 w 1148737"/>
              <a:gd name="connsiteY0" fmla="*/ 923465 h 1008819"/>
              <a:gd name="connsiteX1" fmla="*/ 792587 w 1148737"/>
              <a:gd name="connsiteY1" fmla="*/ 73522 h 1008819"/>
              <a:gd name="connsiteX2" fmla="*/ 1130032 w 1148737"/>
              <a:gd name="connsiteY2" fmla="*/ 212086 h 1008819"/>
              <a:gd name="connsiteX3" fmla="*/ 121600 w 1148737"/>
              <a:gd name="connsiteY3" fmla="*/ 1008819 h 1008819"/>
              <a:gd name="connsiteX0" fmla="*/ 0 w 1149666"/>
              <a:gd name="connsiteY0" fmla="*/ 1051276 h 1136630"/>
              <a:gd name="connsiteX1" fmla="*/ 811906 w 1149666"/>
              <a:gd name="connsiteY1" fmla="*/ 40347 h 1136630"/>
              <a:gd name="connsiteX2" fmla="*/ 1130032 w 1149666"/>
              <a:gd name="connsiteY2" fmla="*/ 339897 h 1136630"/>
              <a:gd name="connsiteX3" fmla="*/ 121600 w 1149666"/>
              <a:gd name="connsiteY3" fmla="*/ 1136630 h 1136630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0 w 1149347"/>
              <a:gd name="connsiteY0" fmla="*/ 870722 h 956076"/>
              <a:gd name="connsiteX1" fmla="*/ 805466 w 1149347"/>
              <a:gd name="connsiteY1" fmla="*/ 110931 h 956076"/>
              <a:gd name="connsiteX2" fmla="*/ 1130032 w 1149347"/>
              <a:gd name="connsiteY2" fmla="*/ 159343 h 956076"/>
              <a:gd name="connsiteX3" fmla="*/ 121600 w 1149347"/>
              <a:gd name="connsiteY3" fmla="*/ 956076 h 956076"/>
              <a:gd name="connsiteX0" fmla="*/ 33735 w 1183082"/>
              <a:gd name="connsiteY0" fmla="*/ 870722 h 956076"/>
              <a:gd name="connsiteX1" fmla="*/ 839201 w 1183082"/>
              <a:gd name="connsiteY1" fmla="*/ 110931 h 956076"/>
              <a:gd name="connsiteX2" fmla="*/ 1163767 w 1183082"/>
              <a:gd name="connsiteY2" fmla="*/ 159343 h 956076"/>
              <a:gd name="connsiteX3" fmla="*/ 155335 w 1183082"/>
              <a:gd name="connsiteY3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121600 w 1149347"/>
              <a:gd name="connsiteY4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956076"/>
              <a:gd name="connsiteX1" fmla="*/ 337981 w 1149347"/>
              <a:gd name="connsiteY1" fmla="*/ 481315 h 956076"/>
              <a:gd name="connsiteX2" fmla="*/ 805466 w 1149347"/>
              <a:gd name="connsiteY2" fmla="*/ 110931 h 956076"/>
              <a:gd name="connsiteX3" fmla="*/ 1130032 w 1149347"/>
              <a:gd name="connsiteY3" fmla="*/ 159343 h 956076"/>
              <a:gd name="connsiteX4" fmla="*/ 705029 w 1149347"/>
              <a:gd name="connsiteY4" fmla="*/ 474876 h 956076"/>
              <a:gd name="connsiteX5" fmla="*/ 121600 w 1149347"/>
              <a:gd name="connsiteY5" fmla="*/ 956076 h 956076"/>
              <a:gd name="connsiteX0" fmla="*/ 0 w 1149347"/>
              <a:gd name="connsiteY0" fmla="*/ 870722 h 878803"/>
              <a:gd name="connsiteX1" fmla="*/ 337981 w 1149347"/>
              <a:gd name="connsiteY1" fmla="*/ 481315 h 878803"/>
              <a:gd name="connsiteX2" fmla="*/ 805466 w 1149347"/>
              <a:gd name="connsiteY2" fmla="*/ 110931 h 878803"/>
              <a:gd name="connsiteX3" fmla="*/ 1130032 w 1149347"/>
              <a:gd name="connsiteY3" fmla="*/ 159343 h 878803"/>
              <a:gd name="connsiteX4" fmla="*/ 705029 w 1149347"/>
              <a:gd name="connsiteY4" fmla="*/ 474876 h 878803"/>
              <a:gd name="connsiteX5" fmla="*/ 160236 w 1149347"/>
              <a:gd name="connsiteY5" fmla="*/ 878803 h 878803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88422"/>
              <a:gd name="connsiteX1" fmla="*/ 337981 w 1149347"/>
              <a:gd name="connsiteY1" fmla="*/ 481315 h 888422"/>
              <a:gd name="connsiteX2" fmla="*/ 805466 w 1149347"/>
              <a:gd name="connsiteY2" fmla="*/ 110931 h 888422"/>
              <a:gd name="connsiteX3" fmla="*/ 1130032 w 1149347"/>
              <a:gd name="connsiteY3" fmla="*/ 159343 h 888422"/>
              <a:gd name="connsiteX4" fmla="*/ 705029 w 1149347"/>
              <a:gd name="connsiteY4" fmla="*/ 474876 h 888422"/>
              <a:gd name="connsiteX5" fmla="*/ 160236 w 1149347"/>
              <a:gd name="connsiteY5" fmla="*/ 878803 h 888422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337981 w 1149347"/>
              <a:gd name="connsiteY1" fmla="*/ 481315 h 890603"/>
              <a:gd name="connsiteX2" fmla="*/ 805466 w 1149347"/>
              <a:gd name="connsiteY2" fmla="*/ 110931 h 890603"/>
              <a:gd name="connsiteX3" fmla="*/ 1130032 w 1149347"/>
              <a:gd name="connsiteY3" fmla="*/ 159343 h 890603"/>
              <a:gd name="connsiteX4" fmla="*/ 705029 w 1149347"/>
              <a:gd name="connsiteY4" fmla="*/ 474876 h 890603"/>
              <a:gd name="connsiteX5" fmla="*/ 160236 w 1149347"/>
              <a:gd name="connsiteY5" fmla="*/ 878803 h 890603"/>
              <a:gd name="connsiteX0" fmla="*/ 0 w 1149347"/>
              <a:gd name="connsiteY0" fmla="*/ 870722 h 890603"/>
              <a:gd name="connsiteX1" fmla="*/ 805466 w 1149347"/>
              <a:gd name="connsiteY1" fmla="*/ 110931 h 890603"/>
              <a:gd name="connsiteX2" fmla="*/ 1130032 w 1149347"/>
              <a:gd name="connsiteY2" fmla="*/ 159343 h 890603"/>
              <a:gd name="connsiteX3" fmla="*/ 705029 w 1149347"/>
              <a:gd name="connsiteY3" fmla="*/ 474876 h 890603"/>
              <a:gd name="connsiteX4" fmla="*/ 160236 w 1149347"/>
              <a:gd name="connsiteY4" fmla="*/ 878803 h 890603"/>
              <a:gd name="connsiteX0" fmla="*/ 0 w 1141578"/>
              <a:gd name="connsiteY0" fmla="*/ 796062 h 815943"/>
              <a:gd name="connsiteX1" fmla="*/ 541449 w 1141578"/>
              <a:gd name="connsiteY1" fmla="*/ 287409 h 815943"/>
              <a:gd name="connsiteX2" fmla="*/ 1130032 w 1141578"/>
              <a:gd name="connsiteY2" fmla="*/ 84683 h 815943"/>
              <a:gd name="connsiteX3" fmla="*/ 705029 w 1141578"/>
              <a:gd name="connsiteY3" fmla="*/ 400216 h 815943"/>
              <a:gd name="connsiteX4" fmla="*/ 160236 w 1141578"/>
              <a:gd name="connsiteY4" fmla="*/ 804143 h 815943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32639"/>
              <a:gd name="connsiteX1" fmla="*/ 541449 w 1143805"/>
              <a:gd name="connsiteY1" fmla="*/ 304105 h 832639"/>
              <a:gd name="connsiteX2" fmla="*/ 1130032 w 1143805"/>
              <a:gd name="connsiteY2" fmla="*/ 101379 h 832639"/>
              <a:gd name="connsiteX3" fmla="*/ 705029 w 1143805"/>
              <a:gd name="connsiteY3" fmla="*/ 416912 h 832639"/>
              <a:gd name="connsiteX4" fmla="*/ 160236 w 1143805"/>
              <a:gd name="connsiteY4" fmla="*/ 820839 h 832639"/>
              <a:gd name="connsiteX0" fmla="*/ 0 w 1143805"/>
              <a:gd name="connsiteY0" fmla="*/ 812758 h 841220"/>
              <a:gd name="connsiteX1" fmla="*/ 541449 w 1143805"/>
              <a:gd name="connsiteY1" fmla="*/ 304105 h 841220"/>
              <a:gd name="connsiteX2" fmla="*/ 1130032 w 1143805"/>
              <a:gd name="connsiteY2" fmla="*/ 101379 h 841220"/>
              <a:gd name="connsiteX3" fmla="*/ 705029 w 1143805"/>
              <a:gd name="connsiteY3" fmla="*/ 416912 h 841220"/>
              <a:gd name="connsiteX4" fmla="*/ 160236 w 1143805"/>
              <a:gd name="connsiteY4" fmla="*/ 820839 h 841220"/>
              <a:gd name="connsiteX0" fmla="*/ 0 w 1143805"/>
              <a:gd name="connsiteY0" fmla="*/ 812758 h 837465"/>
              <a:gd name="connsiteX1" fmla="*/ 541449 w 1143805"/>
              <a:gd name="connsiteY1" fmla="*/ 304105 h 837465"/>
              <a:gd name="connsiteX2" fmla="*/ 1130032 w 1143805"/>
              <a:gd name="connsiteY2" fmla="*/ 101379 h 837465"/>
              <a:gd name="connsiteX3" fmla="*/ 705029 w 1143805"/>
              <a:gd name="connsiteY3" fmla="*/ 416912 h 837465"/>
              <a:gd name="connsiteX4" fmla="*/ 160236 w 1143805"/>
              <a:gd name="connsiteY4" fmla="*/ 820839 h 837465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822"/>
              <a:gd name="connsiteY0" fmla="*/ 806639 h 831346"/>
              <a:gd name="connsiteX1" fmla="*/ 579549 w 1144822"/>
              <a:gd name="connsiteY1" fmla="*/ 326561 h 831346"/>
              <a:gd name="connsiteX2" fmla="*/ 1130032 w 1144822"/>
              <a:gd name="connsiteY2" fmla="*/ 95260 h 831346"/>
              <a:gd name="connsiteX3" fmla="*/ 705029 w 1144822"/>
              <a:gd name="connsiteY3" fmla="*/ 410793 h 831346"/>
              <a:gd name="connsiteX4" fmla="*/ 160236 w 1144822"/>
              <a:gd name="connsiteY4" fmla="*/ 814720 h 831346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44035"/>
              <a:gd name="connsiteY0" fmla="*/ 790345 h 815052"/>
              <a:gd name="connsiteX1" fmla="*/ 579549 w 1144035"/>
              <a:gd name="connsiteY1" fmla="*/ 310267 h 815052"/>
              <a:gd name="connsiteX2" fmla="*/ 1130032 w 1144035"/>
              <a:gd name="connsiteY2" fmla="*/ 78966 h 815052"/>
              <a:gd name="connsiteX3" fmla="*/ 705029 w 1144035"/>
              <a:gd name="connsiteY3" fmla="*/ 394499 h 815052"/>
              <a:gd name="connsiteX4" fmla="*/ 160236 w 1144035"/>
              <a:gd name="connsiteY4" fmla="*/ 798426 h 815052"/>
              <a:gd name="connsiteX0" fmla="*/ 0 w 1135883"/>
              <a:gd name="connsiteY0" fmla="*/ 746180 h 770887"/>
              <a:gd name="connsiteX1" fmla="*/ 579549 w 1135883"/>
              <a:gd name="connsiteY1" fmla="*/ 266102 h 770887"/>
              <a:gd name="connsiteX2" fmla="*/ 1130032 w 1135883"/>
              <a:gd name="connsiteY2" fmla="*/ 34801 h 770887"/>
              <a:gd name="connsiteX3" fmla="*/ 705029 w 1135883"/>
              <a:gd name="connsiteY3" fmla="*/ 350334 h 770887"/>
              <a:gd name="connsiteX4" fmla="*/ 160236 w 1135883"/>
              <a:gd name="connsiteY4" fmla="*/ 754261 h 770887"/>
              <a:gd name="connsiteX0" fmla="*/ 0 w 983483"/>
              <a:gd name="connsiteY0" fmla="*/ 662377 h 769634"/>
              <a:gd name="connsiteX1" fmla="*/ 427149 w 983483"/>
              <a:gd name="connsiteY1" fmla="*/ 264849 h 769634"/>
              <a:gd name="connsiteX2" fmla="*/ 977632 w 983483"/>
              <a:gd name="connsiteY2" fmla="*/ 33548 h 769634"/>
              <a:gd name="connsiteX3" fmla="*/ 552629 w 983483"/>
              <a:gd name="connsiteY3" fmla="*/ 349081 h 769634"/>
              <a:gd name="connsiteX4" fmla="*/ 7836 w 983483"/>
              <a:gd name="connsiteY4" fmla="*/ 753008 h 769634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83"/>
              <a:gd name="connsiteY0" fmla="*/ 662377 h 721513"/>
              <a:gd name="connsiteX1" fmla="*/ 427149 w 983483"/>
              <a:gd name="connsiteY1" fmla="*/ 264849 h 721513"/>
              <a:gd name="connsiteX2" fmla="*/ 977632 w 983483"/>
              <a:gd name="connsiteY2" fmla="*/ 33548 h 721513"/>
              <a:gd name="connsiteX3" fmla="*/ 552629 w 983483"/>
              <a:gd name="connsiteY3" fmla="*/ 349081 h 721513"/>
              <a:gd name="connsiteX4" fmla="*/ 60224 w 983483"/>
              <a:gd name="connsiteY4" fmla="*/ 700621 h 721513"/>
              <a:gd name="connsiteX0" fmla="*/ 0 w 983441"/>
              <a:gd name="connsiteY0" fmla="*/ 662377 h 726270"/>
              <a:gd name="connsiteX1" fmla="*/ 427149 w 983441"/>
              <a:gd name="connsiteY1" fmla="*/ 264849 h 726270"/>
              <a:gd name="connsiteX2" fmla="*/ 977632 w 983441"/>
              <a:gd name="connsiteY2" fmla="*/ 33548 h 726270"/>
              <a:gd name="connsiteX3" fmla="*/ 550580 w 983441"/>
              <a:gd name="connsiteY3" fmla="*/ 389504 h 726270"/>
              <a:gd name="connsiteX4" fmla="*/ 60224 w 983441"/>
              <a:gd name="connsiteY4" fmla="*/ 700621 h 726270"/>
              <a:gd name="connsiteX0" fmla="*/ 47388 w 1030829"/>
              <a:gd name="connsiteY0" fmla="*/ 662377 h 875953"/>
              <a:gd name="connsiteX1" fmla="*/ 474537 w 1030829"/>
              <a:gd name="connsiteY1" fmla="*/ 264849 h 875953"/>
              <a:gd name="connsiteX2" fmla="*/ 1025020 w 1030829"/>
              <a:gd name="connsiteY2" fmla="*/ 33548 h 875953"/>
              <a:gd name="connsiteX3" fmla="*/ 597968 w 1030829"/>
              <a:gd name="connsiteY3" fmla="*/ 389504 h 875953"/>
              <a:gd name="connsiteX4" fmla="*/ 0 w 1030829"/>
              <a:gd name="connsiteY4" fmla="*/ 863004 h 875953"/>
              <a:gd name="connsiteX0" fmla="*/ 0 w 1092663"/>
              <a:gd name="connsiteY0" fmla="*/ 799587 h 878046"/>
              <a:gd name="connsiteX1" fmla="*/ 536371 w 1092663"/>
              <a:gd name="connsiteY1" fmla="*/ 266942 h 878046"/>
              <a:gd name="connsiteX2" fmla="*/ 1086854 w 1092663"/>
              <a:gd name="connsiteY2" fmla="*/ 35641 h 878046"/>
              <a:gd name="connsiteX3" fmla="*/ 659802 w 1092663"/>
              <a:gd name="connsiteY3" fmla="*/ 391597 h 878046"/>
              <a:gd name="connsiteX4" fmla="*/ 61834 w 1092663"/>
              <a:gd name="connsiteY4" fmla="*/ 865097 h 878046"/>
              <a:gd name="connsiteX0" fmla="*/ 0 w 1092645"/>
              <a:gd name="connsiteY0" fmla="*/ 799587 h 878894"/>
              <a:gd name="connsiteX1" fmla="*/ 536371 w 1092645"/>
              <a:gd name="connsiteY1" fmla="*/ 266942 h 878894"/>
              <a:gd name="connsiteX2" fmla="*/ 1086854 w 1092645"/>
              <a:gd name="connsiteY2" fmla="*/ 35641 h 878894"/>
              <a:gd name="connsiteX3" fmla="*/ 658897 w 1092645"/>
              <a:gd name="connsiteY3" fmla="*/ 410692 h 878894"/>
              <a:gd name="connsiteX4" fmla="*/ 61834 w 1092645"/>
              <a:gd name="connsiteY4" fmla="*/ 865097 h 878894"/>
              <a:gd name="connsiteX0" fmla="*/ 0 w 1092645"/>
              <a:gd name="connsiteY0" fmla="*/ 797110 h 876417"/>
              <a:gd name="connsiteX1" fmla="*/ 548384 w 1092645"/>
              <a:gd name="connsiteY1" fmla="*/ 289451 h 876417"/>
              <a:gd name="connsiteX2" fmla="*/ 1086854 w 1092645"/>
              <a:gd name="connsiteY2" fmla="*/ 33164 h 876417"/>
              <a:gd name="connsiteX3" fmla="*/ 658897 w 1092645"/>
              <a:gd name="connsiteY3" fmla="*/ 408215 h 876417"/>
              <a:gd name="connsiteX4" fmla="*/ 61834 w 1092645"/>
              <a:gd name="connsiteY4" fmla="*/ 862620 h 876417"/>
              <a:gd name="connsiteX0" fmla="*/ 0 w 1050943"/>
              <a:gd name="connsiteY0" fmla="*/ 808488 h 876578"/>
              <a:gd name="connsiteX1" fmla="*/ 506682 w 1050943"/>
              <a:gd name="connsiteY1" fmla="*/ 289612 h 876578"/>
              <a:gd name="connsiteX2" fmla="*/ 1045152 w 1050943"/>
              <a:gd name="connsiteY2" fmla="*/ 33325 h 876578"/>
              <a:gd name="connsiteX3" fmla="*/ 617195 w 1050943"/>
              <a:gd name="connsiteY3" fmla="*/ 408376 h 876578"/>
              <a:gd name="connsiteX4" fmla="*/ 20132 w 1050943"/>
              <a:gd name="connsiteY4" fmla="*/ 862781 h 876578"/>
              <a:gd name="connsiteX0" fmla="*/ 0 w 1047156"/>
              <a:gd name="connsiteY0" fmla="*/ 538825 h 606915"/>
              <a:gd name="connsiteX1" fmla="*/ 506682 w 1047156"/>
              <a:gd name="connsiteY1" fmla="*/ 19949 h 606915"/>
              <a:gd name="connsiteX2" fmla="*/ 1041287 w 1047156"/>
              <a:gd name="connsiteY2" fmla="*/ 170778 h 606915"/>
              <a:gd name="connsiteX3" fmla="*/ 617195 w 1047156"/>
              <a:gd name="connsiteY3" fmla="*/ 138713 h 606915"/>
              <a:gd name="connsiteX4" fmla="*/ 20132 w 1047156"/>
              <a:gd name="connsiteY4" fmla="*/ 593118 h 606915"/>
              <a:gd name="connsiteX0" fmla="*/ 0 w 1041287"/>
              <a:gd name="connsiteY0" fmla="*/ 538825 h 606915"/>
              <a:gd name="connsiteX1" fmla="*/ 506682 w 1041287"/>
              <a:gd name="connsiteY1" fmla="*/ 19949 h 606915"/>
              <a:gd name="connsiteX2" fmla="*/ 1041287 w 1041287"/>
              <a:gd name="connsiteY2" fmla="*/ 170778 h 606915"/>
              <a:gd name="connsiteX3" fmla="*/ 617195 w 1041287"/>
              <a:gd name="connsiteY3" fmla="*/ 138713 h 606915"/>
              <a:gd name="connsiteX4" fmla="*/ 20132 w 1041287"/>
              <a:gd name="connsiteY4" fmla="*/ 593118 h 606915"/>
              <a:gd name="connsiteX0" fmla="*/ 0 w 1041287"/>
              <a:gd name="connsiteY0" fmla="*/ 531542 h 599632"/>
              <a:gd name="connsiteX1" fmla="*/ 839936 w 1041287"/>
              <a:gd name="connsiteY1" fmla="*/ 21079 h 599632"/>
              <a:gd name="connsiteX2" fmla="*/ 1041287 w 1041287"/>
              <a:gd name="connsiteY2" fmla="*/ 163495 h 599632"/>
              <a:gd name="connsiteX3" fmla="*/ 617195 w 1041287"/>
              <a:gd name="connsiteY3" fmla="*/ 131430 h 599632"/>
              <a:gd name="connsiteX4" fmla="*/ 20132 w 1041287"/>
              <a:gd name="connsiteY4" fmla="*/ 585835 h 59963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4492"/>
              <a:gd name="connsiteX1" fmla="*/ 839936 w 1056863"/>
              <a:gd name="connsiteY1" fmla="*/ 15939 h 594492"/>
              <a:gd name="connsiteX2" fmla="*/ 1041287 w 1056863"/>
              <a:gd name="connsiteY2" fmla="*/ 158355 h 594492"/>
              <a:gd name="connsiteX3" fmla="*/ 617195 w 1056863"/>
              <a:gd name="connsiteY3" fmla="*/ 126290 h 594492"/>
              <a:gd name="connsiteX4" fmla="*/ 20132 w 1056863"/>
              <a:gd name="connsiteY4" fmla="*/ 580695 h 594492"/>
              <a:gd name="connsiteX0" fmla="*/ 0 w 1056863"/>
              <a:gd name="connsiteY0" fmla="*/ 526402 h 597390"/>
              <a:gd name="connsiteX1" fmla="*/ 839936 w 1056863"/>
              <a:gd name="connsiteY1" fmla="*/ 15939 h 597390"/>
              <a:gd name="connsiteX2" fmla="*/ 1041287 w 1056863"/>
              <a:gd name="connsiteY2" fmla="*/ 158355 h 597390"/>
              <a:gd name="connsiteX3" fmla="*/ 740400 w 1056863"/>
              <a:gd name="connsiteY3" fmla="*/ 177799 h 597390"/>
              <a:gd name="connsiteX4" fmla="*/ 20132 w 1056863"/>
              <a:gd name="connsiteY4" fmla="*/ 580695 h 597390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6744 w 1056863"/>
              <a:gd name="connsiteY4" fmla="*/ 327234 h 526402"/>
              <a:gd name="connsiteX0" fmla="*/ 0 w 1056863"/>
              <a:gd name="connsiteY0" fmla="*/ 526402 h 526402"/>
              <a:gd name="connsiteX1" fmla="*/ 839936 w 1056863"/>
              <a:gd name="connsiteY1" fmla="*/ 15939 h 526402"/>
              <a:gd name="connsiteX2" fmla="*/ 1041287 w 1056863"/>
              <a:gd name="connsiteY2" fmla="*/ 158355 h 526402"/>
              <a:gd name="connsiteX3" fmla="*/ 740400 w 1056863"/>
              <a:gd name="connsiteY3" fmla="*/ 177799 h 526402"/>
              <a:gd name="connsiteX4" fmla="*/ 584319 w 1056863"/>
              <a:gd name="connsiteY4" fmla="*/ 339393 h 526402"/>
              <a:gd name="connsiteX0" fmla="*/ 0 w 583046"/>
              <a:gd name="connsiteY0" fmla="*/ 426271 h 426271"/>
              <a:gd name="connsiteX1" fmla="*/ 371531 w 583046"/>
              <a:gd name="connsiteY1" fmla="*/ 10400 h 426271"/>
              <a:gd name="connsiteX2" fmla="*/ 572882 w 583046"/>
              <a:gd name="connsiteY2" fmla="*/ 152816 h 426271"/>
              <a:gd name="connsiteX3" fmla="*/ 271995 w 583046"/>
              <a:gd name="connsiteY3" fmla="*/ 172260 h 426271"/>
              <a:gd name="connsiteX4" fmla="*/ 115914 w 583046"/>
              <a:gd name="connsiteY4" fmla="*/ 333854 h 426271"/>
              <a:gd name="connsiteX0" fmla="*/ 12213 w 595259"/>
              <a:gd name="connsiteY0" fmla="*/ 426271 h 426271"/>
              <a:gd name="connsiteX1" fmla="*/ 383744 w 595259"/>
              <a:gd name="connsiteY1" fmla="*/ 10400 h 426271"/>
              <a:gd name="connsiteX2" fmla="*/ 585095 w 595259"/>
              <a:gd name="connsiteY2" fmla="*/ 152816 h 426271"/>
              <a:gd name="connsiteX3" fmla="*/ 284208 w 595259"/>
              <a:gd name="connsiteY3" fmla="*/ 172260 h 426271"/>
              <a:gd name="connsiteX4" fmla="*/ 128127 w 595259"/>
              <a:gd name="connsiteY4" fmla="*/ 333854 h 426271"/>
              <a:gd name="connsiteX0" fmla="*/ 12675 w 595004"/>
              <a:gd name="connsiteY0" fmla="*/ 429912 h 429912"/>
              <a:gd name="connsiteX1" fmla="*/ 368817 w 595004"/>
              <a:gd name="connsiteY1" fmla="*/ 10144 h 429912"/>
              <a:gd name="connsiteX2" fmla="*/ 585557 w 595004"/>
              <a:gd name="connsiteY2" fmla="*/ 156457 h 429912"/>
              <a:gd name="connsiteX3" fmla="*/ 284670 w 595004"/>
              <a:gd name="connsiteY3" fmla="*/ 175901 h 429912"/>
              <a:gd name="connsiteX4" fmla="*/ 128589 w 595004"/>
              <a:gd name="connsiteY4" fmla="*/ 337495 h 429912"/>
              <a:gd name="connsiteX0" fmla="*/ 12675 w 602925"/>
              <a:gd name="connsiteY0" fmla="*/ 434719 h 434719"/>
              <a:gd name="connsiteX1" fmla="*/ 368817 w 602925"/>
              <a:gd name="connsiteY1" fmla="*/ 14951 h 434719"/>
              <a:gd name="connsiteX2" fmla="*/ 585557 w 602925"/>
              <a:gd name="connsiteY2" fmla="*/ 161264 h 434719"/>
              <a:gd name="connsiteX3" fmla="*/ 284670 w 602925"/>
              <a:gd name="connsiteY3" fmla="*/ 180708 h 434719"/>
              <a:gd name="connsiteX4" fmla="*/ 128589 w 602925"/>
              <a:gd name="connsiteY4" fmla="*/ 342302 h 434719"/>
              <a:gd name="connsiteX0" fmla="*/ 12861 w 596058"/>
              <a:gd name="connsiteY0" fmla="*/ 443947 h 443947"/>
              <a:gd name="connsiteX1" fmla="*/ 362022 w 596058"/>
              <a:gd name="connsiteY1" fmla="*/ 15533 h 443947"/>
              <a:gd name="connsiteX2" fmla="*/ 578762 w 596058"/>
              <a:gd name="connsiteY2" fmla="*/ 161846 h 443947"/>
              <a:gd name="connsiteX3" fmla="*/ 277875 w 596058"/>
              <a:gd name="connsiteY3" fmla="*/ 181290 h 443947"/>
              <a:gd name="connsiteX4" fmla="*/ 121794 w 596058"/>
              <a:gd name="connsiteY4" fmla="*/ 342884 h 443947"/>
              <a:gd name="connsiteX0" fmla="*/ 12799 w 598298"/>
              <a:gd name="connsiteY0" fmla="*/ 432845 h 432845"/>
              <a:gd name="connsiteX1" fmla="*/ 364238 w 598298"/>
              <a:gd name="connsiteY1" fmla="*/ 14834 h 432845"/>
              <a:gd name="connsiteX2" fmla="*/ 580978 w 598298"/>
              <a:gd name="connsiteY2" fmla="*/ 161147 h 432845"/>
              <a:gd name="connsiteX3" fmla="*/ 280091 w 598298"/>
              <a:gd name="connsiteY3" fmla="*/ 180591 h 432845"/>
              <a:gd name="connsiteX4" fmla="*/ 124010 w 598298"/>
              <a:gd name="connsiteY4" fmla="*/ 342185 h 432845"/>
              <a:gd name="connsiteX0" fmla="*/ 12101 w 625575"/>
              <a:gd name="connsiteY0" fmla="*/ 393579 h 393579"/>
              <a:gd name="connsiteX1" fmla="*/ 391226 w 625575"/>
              <a:gd name="connsiteY1" fmla="*/ 12385 h 393579"/>
              <a:gd name="connsiteX2" fmla="*/ 607966 w 625575"/>
              <a:gd name="connsiteY2" fmla="*/ 158698 h 393579"/>
              <a:gd name="connsiteX3" fmla="*/ 307079 w 625575"/>
              <a:gd name="connsiteY3" fmla="*/ 178142 h 393579"/>
              <a:gd name="connsiteX4" fmla="*/ 150998 w 625575"/>
              <a:gd name="connsiteY4" fmla="*/ 339736 h 393579"/>
              <a:gd name="connsiteX0" fmla="*/ 6629 w 620103"/>
              <a:gd name="connsiteY0" fmla="*/ 393579 h 393579"/>
              <a:gd name="connsiteX1" fmla="*/ 385754 w 620103"/>
              <a:gd name="connsiteY1" fmla="*/ 12385 h 393579"/>
              <a:gd name="connsiteX2" fmla="*/ 602494 w 620103"/>
              <a:gd name="connsiteY2" fmla="*/ 158698 h 393579"/>
              <a:gd name="connsiteX3" fmla="*/ 301607 w 620103"/>
              <a:gd name="connsiteY3" fmla="*/ 178142 h 393579"/>
              <a:gd name="connsiteX4" fmla="*/ 145526 w 620103"/>
              <a:gd name="connsiteY4" fmla="*/ 339736 h 393579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42296 w 620103"/>
              <a:gd name="connsiteY4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629 w 620103"/>
              <a:gd name="connsiteY0" fmla="*/ 393579 h 429208"/>
              <a:gd name="connsiteX1" fmla="*/ 385754 w 620103"/>
              <a:gd name="connsiteY1" fmla="*/ 12385 h 429208"/>
              <a:gd name="connsiteX2" fmla="*/ 602494 w 620103"/>
              <a:gd name="connsiteY2" fmla="*/ 158698 h 429208"/>
              <a:gd name="connsiteX3" fmla="*/ 301607 w 620103"/>
              <a:gd name="connsiteY3" fmla="*/ 178142 h 429208"/>
              <a:gd name="connsiteX4" fmla="*/ 139419 w 620103"/>
              <a:gd name="connsiteY4" fmla="*/ 350412 h 429208"/>
              <a:gd name="connsiteX5" fmla="*/ 42296 w 620103"/>
              <a:gd name="connsiteY5" fmla="*/ 429208 h 429208"/>
              <a:gd name="connsiteX0" fmla="*/ 6917 w 601141"/>
              <a:gd name="connsiteY0" fmla="*/ 383712 h 428600"/>
              <a:gd name="connsiteX1" fmla="*/ 366992 w 601141"/>
              <a:gd name="connsiteY1" fmla="*/ 11777 h 428600"/>
              <a:gd name="connsiteX2" fmla="*/ 583732 w 601141"/>
              <a:gd name="connsiteY2" fmla="*/ 158090 h 428600"/>
              <a:gd name="connsiteX3" fmla="*/ 282845 w 601141"/>
              <a:gd name="connsiteY3" fmla="*/ 177534 h 428600"/>
              <a:gd name="connsiteX4" fmla="*/ 120657 w 601141"/>
              <a:gd name="connsiteY4" fmla="*/ 349804 h 428600"/>
              <a:gd name="connsiteX5" fmla="*/ 23534 w 601141"/>
              <a:gd name="connsiteY5" fmla="*/ 428600 h 428600"/>
              <a:gd name="connsiteX0" fmla="*/ 6917 w 587017"/>
              <a:gd name="connsiteY0" fmla="*/ 377505 h 422393"/>
              <a:gd name="connsiteX1" fmla="*/ 366992 w 587017"/>
              <a:gd name="connsiteY1" fmla="*/ 5570 h 422393"/>
              <a:gd name="connsiteX2" fmla="*/ 583732 w 587017"/>
              <a:gd name="connsiteY2" fmla="*/ 151883 h 422393"/>
              <a:gd name="connsiteX3" fmla="*/ 482874 w 587017"/>
              <a:gd name="connsiteY3" fmla="*/ 122545 h 422393"/>
              <a:gd name="connsiteX4" fmla="*/ 282845 w 587017"/>
              <a:gd name="connsiteY4" fmla="*/ 171327 h 422393"/>
              <a:gd name="connsiteX5" fmla="*/ 120657 w 587017"/>
              <a:gd name="connsiteY5" fmla="*/ 343597 h 422393"/>
              <a:gd name="connsiteX6" fmla="*/ 23534 w 587017"/>
              <a:gd name="connsiteY6" fmla="*/ 422393 h 422393"/>
              <a:gd name="connsiteX0" fmla="*/ 6917 w 586034"/>
              <a:gd name="connsiteY0" fmla="*/ 377505 h 422393"/>
              <a:gd name="connsiteX1" fmla="*/ 366992 w 586034"/>
              <a:gd name="connsiteY1" fmla="*/ 5570 h 422393"/>
              <a:gd name="connsiteX2" fmla="*/ 583732 w 586034"/>
              <a:gd name="connsiteY2" fmla="*/ 151883 h 422393"/>
              <a:gd name="connsiteX3" fmla="*/ 482874 w 586034"/>
              <a:gd name="connsiteY3" fmla="*/ 122545 h 422393"/>
              <a:gd name="connsiteX4" fmla="*/ 282845 w 586034"/>
              <a:gd name="connsiteY4" fmla="*/ 171327 h 422393"/>
              <a:gd name="connsiteX5" fmla="*/ 120657 w 586034"/>
              <a:gd name="connsiteY5" fmla="*/ 343597 h 422393"/>
              <a:gd name="connsiteX6" fmla="*/ 23534 w 586034"/>
              <a:gd name="connsiteY6" fmla="*/ 422393 h 422393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82874 w 593570"/>
              <a:gd name="connsiteY3" fmla="*/ 132132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282845 w 593570"/>
              <a:gd name="connsiteY4" fmla="*/ 180914 h 431980"/>
              <a:gd name="connsiteX5" fmla="*/ 120657 w 593570"/>
              <a:gd name="connsiteY5" fmla="*/ 353184 h 431980"/>
              <a:gd name="connsiteX6" fmla="*/ 23534 w 593570"/>
              <a:gd name="connsiteY6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917 w 593570"/>
              <a:gd name="connsiteY0" fmla="*/ 387092 h 431980"/>
              <a:gd name="connsiteX1" fmla="*/ 366992 w 593570"/>
              <a:gd name="connsiteY1" fmla="*/ 15157 h 431980"/>
              <a:gd name="connsiteX2" fmla="*/ 583732 w 593570"/>
              <a:gd name="connsiteY2" fmla="*/ 161470 h 431980"/>
              <a:gd name="connsiteX3" fmla="*/ 474228 w 593570"/>
              <a:gd name="connsiteY3" fmla="*/ 139113 h 431980"/>
              <a:gd name="connsiteX4" fmla="*/ 341893 w 593570"/>
              <a:gd name="connsiteY4" fmla="*/ 152106 h 431980"/>
              <a:gd name="connsiteX5" fmla="*/ 282845 w 593570"/>
              <a:gd name="connsiteY5" fmla="*/ 180914 h 431980"/>
              <a:gd name="connsiteX6" fmla="*/ 120657 w 593570"/>
              <a:gd name="connsiteY6" fmla="*/ 353184 h 431980"/>
              <a:gd name="connsiteX7" fmla="*/ 23534 w 593570"/>
              <a:gd name="connsiteY7" fmla="*/ 431980 h 431980"/>
              <a:gd name="connsiteX0" fmla="*/ 6356 w 594705"/>
              <a:gd name="connsiteY0" fmla="*/ 520304 h 565192"/>
              <a:gd name="connsiteX1" fmla="*/ 398821 w 594705"/>
              <a:gd name="connsiteY1" fmla="*/ 5296 h 565192"/>
              <a:gd name="connsiteX2" fmla="*/ 583171 w 594705"/>
              <a:gd name="connsiteY2" fmla="*/ 294682 h 565192"/>
              <a:gd name="connsiteX3" fmla="*/ 473667 w 594705"/>
              <a:gd name="connsiteY3" fmla="*/ 272325 h 565192"/>
              <a:gd name="connsiteX4" fmla="*/ 341332 w 594705"/>
              <a:gd name="connsiteY4" fmla="*/ 285318 h 565192"/>
              <a:gd name="connsiteX5" fmla="*/ 282284 w 594705"/>
              <a:gd name="connsiteY5" fmla="*/ 314126 h 565192"/>
              <a:gd name="connsiteX6" fmla="*/ 120096 w 594705"/>
              <a:gd name="connsiteY6" fmla="*/ 486396 h 565192"/>
              <a:gd name="connsiteX7" fmla="*/ 22973 w 594705"/>
              <a:gd name="connsiteY7" fmla="*/ 565192 h 565192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0096 w 594704"/>
              <a:gd name="connsiteY6" fmla="*/ 486396 h 568381"/>
              <a:gd name="connsiteX7" fmla="*/ 25448 w 594704"/>
              <a:gd name="connsiteY7" fmla="*/ 568381 h 568381"/>
              <a:gd name="connsiteX0" fmla="*/ 6356 w 594704"/>
              <a:gd name="connsiteY0" fmla="*/ 520304 h 568381"/>
              <a:gd name="connsiteX1" fmla="*/ 398821 w 594704"/>
              <a:gd name="connsiteY1" fmla="*/ 5296 h 568381"/>
              <a:gd name="connsiteX2" fmla="*/ 583171 w 594704"/>
              <a:gd name="connsiteY2" fmla="*/ 294682 h 568381"/>
              <a:gd name="connsiteX3" fmla="*/ 473667 w 594704"/>
              <a:gd name="connsiteY3" fmla="*/ 272325 h 568381"/>
              <a:gd name="connsiteX4" fmla="*/ 341332 w 594704"/>
              <a:gd name="connsiteY4" fmla="*/ 285318 h 568381"/>
              <a:gd name="connsiteX5" fmla="*/ 282284 w 594704"/>
              <a:gd name="connsiteY5" fmla="*/ 314126 h 568381"/>
              <a:gd name="connsiteX6" fmla="*/ 128661 w 594704"/>
              <a:gd name="connsiteY6" fmla="*/ 475690 h 568381"/>
              <a:gd name="connsiteX7" fmla="*/ 25448 w 594704"/>
              <a:gd name="connsiteY7" fmla="*/ 568381 h 568381"/>
              <a:gd name="connsiteX0" fmla="*/ 6356 w 594704"/>
              <a:gd name="connsiteY0" fmla="*/ 520304 h 566255"/>
              <a:gd name="connsiteX1" fmla="*/ 398821 w 594704"/>
              <a:gd name="connsiteY1" fmla="*/ 5296 h 566255"/>
              <a:gd name="connsiteX2" fmla="*/ 583171 w 594704"/>
              <a:gd name="connsiteY2" fmla="*/ 294682 h 566255"/>
              <a:gd name="connsiteX3" fmla="*/ 473667 w 594704"/>
              <a:gd name="connsiteY3" fmla="*/ 272325 h 566255"/>
              <a:gd name="connsiteX4" fmla="*/ 341332 w 594704"/>
              <a:gd name="connsiteY4" fmla="*/ 285318 h 566255"/>
              <a:gd name="connsiteX5" fmla="*/ 282284 w 594704"/>
              <a:gd name="connsiteY5" fmla="*/ 314126 h 566255"/>
              <a:gd name="connsiteX6" fmla="*/ 128661 w 594704"/>
              <a:gd name="connsiteY6" fmla="*/ 475690 h 566255"/>
              <a:gd name="connsiteX7" fmla="*/ 23798 w 594704"/>
              <a:gd name="connsiteY7" fmla="*/ 566255 h 566255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286896 w 599361"/>
              <a:gd name="connsiteY5" fmla="*/ 314489 h 566618"/>
              <a:gd name="connsiteX6" fmla="*/ 133273 w 599361"/>
              <a:gd name="connsiteY6" fmla="*/ 476053 h 566618"/>
              <a:gd name="connsiteX7" fmla="*/ 28410 w 599361"/>
              <a:gd name="connsiteY7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345944 w 599361"/>
              <a:gd name="connsiteY4" fmla="*/ 285681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8279 w 599361"/>
              <a:gd name="connsiteY3" fmla="*/ 272688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293 w 599361"/>
              <a:gd name="connsiteY0" fmla="*/ 529860 h 566618"/>
              <a:gd name="connsiteX1" fmla="*/ 403433 w 599361"/>
              <a:gd name="connsiteY1" fmla="*/ 5659 h 566618"/>
              <a:gd name="connsiteX2" fmla="*/ 587783 w 599361"/>
              <a:gd name="connsiteY2" fmla="*/ 295045 h 566618"/>
              <a:gd name="connsiteX3" fmla="*/ 474700 w 599361"/>
              <a:gd name="connsiteY3" fmla="*/ 298515 h 566618"/>
              <a:gd name="connsiteX4" fmla="*/ 290740 w 599361"/>
              <a:gd name="connsiteY4" fmla="*/ 368920 h 566618"/>
              <a:gd name="connsiteX5" fmla="*/ 133273 w 599361"/>
              <a:gd name="connsiteY5" fmla="*/ 476053 h 566618"/>
              <a:gd name="connsiteX6" fmla="*/ 28410 w 599361"/>
              <a:gd name="connsiteY6" fmla="*/ 566618 h 566618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25059"/>
              <a:gd name="connsiteY0" fmla="*/ 533483 h 570241"/>
              <a:gd name="connsiteX1" fmla="*/ 403502 w 625059"/>
              <a:gd name="connsiteY1" fmla="*/ 9282 h 570241"/>
              <a:gd name="connsiteX2" fmla="*/ 614727 w 625059"/>
              <a:gd name="connsiteY2" fmla="*/ 255025 h 570241"/>
              <a:gd name="connsiteX3" fmla="*/ 474769 w 625059"/>
              <a:gd name="connsiteY3" fmla="*/ 302138 h 570241"/>
              <a:gd name="connsiteX4" fmla="*/ 290809 w 625059"/>
              <a:gd name="connsiteY4" fmla="*/ 372543 h 570241"/>
              <a:gd name="connsiteX5" fmla="*/ 133342 w 625059"/>
              <a:gd name="connsiteY5" fmla="*/ 479676 h 570241"/>
              <a:gd name="connsiteX6" fmla="*/ 28479 w 625059"/>
              <a:gd name="connsiteY6" fmla="*/ 570241 h 570241"/>
              <a:gd name="connsiteX0" fmla="*/ 6362 w 656382"/>
              <a:gd name="connsiteY0" fmla="*/ 531494 h 568252"/>
              <a:gd name="connsiteX1" fmla="*/ 403502 w 656382"/>
              <a:gd name="connsiteY1" fmla="*/ 7293 h 568252"/>
              <a:gd name="connsiteX2" fmla="*/ 614727 w 656382"/>
              <a:gd name="connsiteY2" fmla="*/ 253036 h 568252"/>
              <a:gd name="connsiteX3" fmla="*/ 474769 w 656382"/>
              <a:gd name="connsiteY3" fmla="*/ 300149 h 568252"/>
              <a:gd name="connsiteX4" fmla="*/ 290809 w 656382"/>
              <a:gd name="connsiteY4" fmla="*/ 370554 h 568252"/>
              <a:gd name="connsiteX5" fmla="*/ 133342 w 656382"/>
              <a:gd name="connsiteY5" fmla="*/ 477687 h 568252"/>
              <a:gd name="connsiteX6" fmla="*/ 28479 w 656382"/>
              <a:gd name="connsiteY6" fmla="*/ 568252 h 568252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96648"/>
              <a:gd name="connsiteY0" fmla="*/ 534917 h 571675"/>
              <a:gd name="connsiteX1" fmla="*/ 403696 w 696648"/>
              <a:gd name="connsiteY1" fmla="*/ 10716 h 571675"/>
              <a:gd name="connsiteX2" fmla="*/ 687646 w 696648"/>
              <a:gd name="connsiteY2" fmla="*/ 187480 h 571675"/>
              <a:gd name="connsiteX3" fmla="*/ 614921 w 696648"/>
              <a:gd name="connsiteY3" fmla="*/ 256459 h 571675"/>
              <a:gd name="connsiteX4" fmla="*/ 474963 w 696648"/>
              <a:gd name="connsiteY4" fmla="*/ 303572 h 571675"/>
              <a:gd name="connsiteX5" fmla="*/ 291003 w 696648"/>
              <a:gd name="connsiteY5" fmla="*/ 373977 h 571675"/>
              <a:gd name="connsiteX6" fmla="*/ 133536 w 696648"/>
              <a:gd name="connsiteY6" fmla="*/ 481110 h 571675"/>
              <a:gd name="connsiteX7" fmla="*/ 28673 w 696648"/>
              <a:gd name="connsiteY7" fmla="*/ 571675 h 571675"/>
              <a:gd name="connsiteX0" fmla="*/ 6556 w 687646"/>
              <a:gd name="connsiteY0" fmla="*/ 534917 h 571675"/>
              <a:gd name="connsiteX1" fmla="*/ 403696 w 687646"/>
              <a:gd name="connsiteY1" fmla="*/ 10716 h 571675"/>
              <a:gd name="connsiteX2" fmla="*/ 687646 w 687646"/>
              <a:gd name="connsiteY2" fmla="*/ 187480 h 571675"/>
              <a:gd name="connsiteX3" fmla="*/ 614921 w 687646"/>
              <a:gd name="connsiteY3" fmla="*/ 256459 h 571675"/>
              <a:gd name="connsiteX4" fmla="*/ 474963 w 687646"/>
              <a:gd name="connsiteY4" fmla="*/ 303572 h 571675"/>
              <a:gd name="connsiteX5" fmla="*/ 291003 w 687646"/>
              <a:gd name="connsiteY5" fmla="*/ 373977 h 571675"/>
              <a:gd name="connsiteX6" fmla="*/ 133536 w 687646"/>
              <a:gd name="connsiteY6" fmla="*/ 481110 h 571675"/>
              <a:gd name="connsiteX7" fmla="*/ 28673 w 687646"/>
              <a:gd name="connsiteY7" fmla="*/ 571675 h 571675"/>
              <a:gd name="connsiteX0" fmla="*/ 6812 w 687902"/>
              <a:gd name="connsiteY0" fmla="*/ 364243 h 401001"/>
              <a:gd name="connsiteX1" fmla="*/ 389382 w 687902"/>
              <a:gd name="connsiteY1" fmla="*/ 73478 h 401001"/>
              <a:gd name="connsiteX2" fmla="*/ 687902 w 687902"/>
              <a:gd name="connsiteY2" fmla="*/ 16806 h 401001"/>
              <a:gd name="connsiteX3" fmla="*/ 615177 w 687902"/>
              <a:gd name="connsiteY3" fmla="*/ 85785 h 401001"/>
              <a:gd name="connsiteX4" fmla="*/ 475219 w 687902"/>
              <a:gd name="connsiteY4" fmla="*/ 132898 h 401001"/>
              <a:gd name="connsiteX5" fmla="*/ 291259 w 687902"/>
              <a:gd name="connsiteY5" fmla="*/ 203303 h 401001"/>
              <a:gd name="connsiteX6" fmla="*/ 133792 w 687902"/>
              <a:gd name="connsiteY6" fmla="*/ 310436 h 401001"/>
              <a:gd name="connsiteX7" fmla="*/ 28929 w 687902"/>
              <a:gd name="connsiteY7" fmla="*/ 401001 h 401001"/>
              <a:gd name="connsiteX0" fmla="*/ 7478 w 688568"/>
              <a:gd name="connsiteY0" fmla="*/ 364998 h 401756"/>
              <a:gd name="connsiteX1" fmla="*/ 356816 w 688568"/>
              <a:gd name="connsiteY1" fmla="*/ 70549 h 401756"/>
              <a:gd name="connsiteX2" fmla="*/ 688568 w 688568"/>
              <a:gd name="connsiteY2" fmla="*/ 17561 h 401756"/>
              <a:gd name="connsiteX3" fmla="*/ 615843 w 688568"/>
              <a:gd name="connsiteY3" fmla="*/ 86540 h 401756"/>
              <a:gd name="connsiteX4" fmla="*/ 475885 w 688568"/>
              <a:gd name="connsiteY4" fmla="*/ 133653 h 401756"/>
              <a:gd name="connsiteX5" fmla="*/ 291925 w 688568"/>
              <a:gd name="connsiteY5" fmla="*/ 204058 h 401756"/>
              <a:gd name="connsiteX6" fmla="*/ 134458 w 688568"/>
              <a:gd name="connsiteY6" fmla="*/ 311191 h 401756"/>
              <a:gd name="connsiteX7" fmla="*/ 29595 w 688568"/>
              <a:gd name="connsiteY7" fmla="*/ 401756 h 401756"/>
              <a:gd name="connsiteX0" fmla="*/ 7720 w 688810"/>
              <a:gd name="connsiteY0" fmla="*/ 366137 h 402895"/>
              <a:gd name="connsiteX1" fmla="*/ 346374 w 688810"/>
              <a:gd name="connsiteY1" fmla="*/ 66618 h 402895"/>
              <a:gd name="connsiteX2" fmla="*/ 688810 w 688810"/>
              <a:gd name="connsiteY2" fmla="*/ 18700 h 402895"/>
              <a:gd name="connsiteX3" fmla="*/ 616085 w 688810"/>
              <a:gd name="connsiteY3" fmla="*/ 87679 h 402895"/>
              <a:gd name="connsiteX4" fmla="*/ 476127 w 688810"/>
              <a:gd name="connsiteY4" fmla="*/ 134792 h 402895"/>
              <a:gd name="connsiteX5" fmla="*/ 292167 w 688810"/>
              <a:gd name="connsiteY5" fmla="*/ 205197 h 402895"/>
              <a:gd name="connsiteX6" fmla="*/ 134700 w 688810"/>
              <a:gd name="connsiteY6" fmla="*/ 312330 h 402895"/>
              <a:gd name="connsiteX7" fmla="*/ 29837 w 688810"/>
              <a:gd name="connsiteY7" fmla="*/ 402895 h 402895"/>
              <a:gd name="connsiteX0" fmla="*/ 2197 w 683287"/>
              <a:gd name="connsiteY0" fmla="*/ 366137 h 402895"/>
              <a:gd name="connsiteX1" fmla="*/ 340851 w 683287"/>
              <a:gd name="connsiteY1" fmla="*/ 66618 h 402895"/>
              <a:gd name="connsiteX2" fmla="*/ 683287 w 683287"/>
              <a:gd name="connsiteY2" fmla="*/ 18700 h 402895"/>
              <a:gd name="connsiteX3" fmla="*/ 610562 w 683287"/>
              <a:gd name="connsiteY3" fmla="*/ 87679 h 402895"/>
              <a:gd name="connsiteX4" fmla="*/ 470604 w 683287"/>
              <a:gd name="connsiteY4" fmla="*/ 134792 h 402895"/>
              <a:gd name="connsiteX5" fmla="*/ 286644 w 683287"/>
              <a:gd name="connsiteY5" fmla="*/ 205197 h 402895"/>
              <a:gd name="connsiteX6" fmla="*/ 129177 w 683287"/>
              <a:gd name="connsiteY6" fmla="*/ 312330 h 402895"/>
              <a:gd name="connsiteX7" fmla="*/ 24314 w 683287"/>
              <a:gd name="connsiteY7" fmla="*/ 402895 h 402895"/>
              <a:gd name="connsiteX0" fmla="*/ 2190 w 677507"/>
              <a:gd name="connsiteY0" fmla="*/ 372168 h 408926"/>
              <a:gd name="connsiteX1" fmla="*/ 340844 w 677507"/>
              <a:gd name="connsiteY1" fmla="*/ 72649 h 408926"/>
              <a:gd name="connsiteX2" fmla="*/ 677507 w 677507"/>
              <a:gd name="connsiteY2" fmla="*/ 17292 h 408926"/>
              <a:gd name="connsiteX3" fmla="*/ 610555 w 677507"/>
              <a:gd name="connsiteY3" fmla="*/ 93710 h 408926"/>
              <a:gd name="connsiteX4" fmla="*/ 470597 w 677507"/>
              <a:gd name="connsiteY4" fmla="*/ 140823 h 408926"/>
              <a:gd name="connsiteX5" fmla="*/ 286637 w 677507"/>
              <a:gd name="connsiteY5" fmla="*/ 211228 h 408926"/>
              <a:gd name="connsiteX6" fmla="*/ 129170 w 677507"/>
              <a:gd name="connsiteY6" fmla="*/ 318361 h 408926"/>
              <a:gd name="connsiteX7" fmla="*/ 24307 w 677507"/>
              <a:gd name="connsiteY7" fmla="*/ 408926 h 408926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299 h 394057"/>
              <a:gd name="connsiteX1" fmla="*/ 340844 w 677507"/>
              <a:gd name="connsiteY1" fmla="*/ 57780 h 394057"/>
              <a:gd name="connsiteX2" fmla="*/ 677507 w 677507"/>
              <a:gd name="connsiteY2" fmla="*/ 2423 h 394057"/>
              <a:gd name="connsiteX3" fmla="*/ 610555 w 677507"/>
              <a:gd name="connsiteY3" fmla="*/ 78841 h 394057"/>
              <a:gd name="connsiteX4" fmla="*/ 470597 w 677507"/>
              <a:gd name="connsiteY4" fmla="*/ 125954 h 394057"/>
              <a:gd name="connsiteX5" fmla="*/ 286637 w 677507"/>
              <a:gd name="connsiteY5" fmla="*/ 196359 h 394057"/>
              <a:gd name="connsiteX6" fmla="*/ 129170 w 677507"/>
              <a:gd name="connsiteY6" fmla="*/ 303492 h 394057"/>
              <a:gd name="connsiteX7" fmla="*/ 24307 w 677507"/>
              <a:gd name="connsiteY7" fmla="*/ 394057 h 394057"/>
              <a:gd name="connsiteX0" fmla="*/ 2190 w 677507"/>
              <a:gd name="connsiteY0" fmla="*/ 357914 h 394672"/>
              <a:gd name="connsiteX1" fmla="*/ 340844 w 677507"/>
              <a:gd name="connsiteY1" fmla="*/ 58395 h 394672"/>
              <a:gd name="connsiteX2" fmla="*/ 677507 w 677507"/>
              <a:gd name="connsiteY2" fmla="*/ 3038 h 394672"/>
              <a:gd name="connsiteX3" fmla="*/ 610555 w 677507"/>
              <a:gd name="connsiteY3" fmla="*/ 79456 h 394672"/>
              <a:gd name="connsiteX4" fmla="*/ 470597 w 677507"/>
              <a:gd name="connsiteY4" fmla="*/ 126569 h 394672"/>
              <a:gd name="connsiteX5" fmla="*/ 286637 w 677507"/>
              <a:gd name="connsiteY5" fmla="*/ 196974 h 394672"/>
              <a:gd name="connsiteX6" fmla="*/ 129170 w 677507"/>
              <a:gd name="connsiteY6" fmla="*/ 304107 h 394672"/>
              <a:gd name="connsiteX7" fmla="*/ 24307 w 677507"/>
              <a:gd name="connsiteY7" fmla="*/ 394672 h 394672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29151 w 677488"/>
              <a:gd name="connsiteY6" fmla="*/ 303713 h 394278"/>
              <a:gd name="connsiteX7" fmla="*/ 24288 w 677488"/>
              <a:gd name="connsiteY7" fmla="*/ 394278 h 394278"/>
              <a:gd name="connsiteX0" fmla="*/ 2171 w 677488"/>
              <a:gd name="connsiteY0" fmla="*/ 357520 h 394278"/>
              <a:gd name="connsiteX1" fmla="*/ 343298 w 677488"/>
              <a:gd name="connsiteY1" fmla="*/ 61188 h 394278"/>
              <a:gd name="connsiteX2" fmla="*/ 677488 w 677488"/>
              <a:gd name="connsiteY2" fmla="*/ 2644 h 394278"/>
              <a:gd name="connsiteX3" fmla="*/ 610536 w 677488"/>
              <a:gd name="connsiteY3" fmla="*/ 79062 h 394278"/>
              <a:gd name="connsiteX4" fmla="*/ 470578 w 677488"/>
              <a:gd name="connsiteY4" fmla="*/ 126175 h 394278"/>
              <a:gd name="connsiteX5" fmla="*/ 286618 w 677488"/>
              <a:gd name="connsiteY5" fmla="*/ 196580 h 394278"/>
              <a:gd name="connsiteX6" fmla="*/ 117642 w 677488"/>
              <a:gd name="connsiteY6" fmla="*/ 297582 h 394278"/>
              <a:gd name="connsiteX7" fmla="*/ 24288 w 677488"/>
              <a:gd name="connsiteY7" fmla="*/ 394278 h 394278"/>
              <a:gd name="connsiteX0" fmla="*/ 2134 w 683104"/>
              <a:gd name="connsiteY0" fmla="*/ 330260 h 393868"/>
              <a:gd name="connsiteX1" fmla="*/ 348914 w 683104"/>
              <a:gd name="connsiteY1" fmla="*/ 60778 h 393868"/>
              <a:gd name="connsiteX2" fmla="*/ 683104 w 683104"/>
              <a:gd name="connsiteY2" fmla="*/ 2234 h 393868"/>
              <a:gd name="connsiteX3" fmla="*/ 616152 w 683104"/>
              <a:gd name="connsiteY3" fmla="*/ 78652 h 393868"/>
              <a:gd name="connsiteX4" fmla="*/ 476194 w 683104"/>
              <a:gd name="connsiteY4" fmla="*/ 125765 h 393868"/>
              <a:gd name="connsiteX5" fmla="*/ 292234 w 683104"/>
              <a:gd name="connsiteY5" fmla="*/ 196170 h 393868"/>
              <a:gd name="connsiteX6" fmla="*/ 123258 w 683104"/>
              <a:gd name="connsiteY6" fmla="*/ 297172 h 393868"/>
              <a:gd name="connsiteX7" fmla="*/ 29904 w 683104"/>
              <a:gd name="connsiteY7" fmla="*/ 393868 h 393868"/>
              <a:gd name="connsiteX0" fmla="*/ 0 w 680970"/>
              <a:gd name="connsiteY0" fmla="*/ 330260 h 393868"/>
              <a:gd name="connsiteX1" fmla="*/ 346780 w 680970"/>
              <a:gd name="connsiteY1" fmla="*/ 60778 h 393868"/>
              <a:gd name="connsiteX2" fmla="*/ 680970 w 680970"/>
              <a:gd name="connsiteY2" fmla="*/ 2234 h 393868"/>
              <a:gd name="connsiteX3" fmla="*/ 614018 w 680970"/>
              <a:gd name="connsiteY3" fmla="*/ 78652 h 393868"/>
              <a:gd name="connsiteX4" fmla="*/ 474060 w 680970"/>
              <a:gd name="connsiteY4" fmla="*/ 125765 h 393868"/>
              <a:gd name="connsiteX5" fmla="*/ 290100 w 680970"/>
              <a:gd name="connsiteY5" fmla="*/ 196170 h 393868"/>
              <a:gd name="connsiteX6" fmla="*/ 121124 w 680970"/>
              <a:gd name="connsiteY6" fmla="*/ 297172 h 393868"/>
              <a:gd name="connsiteX7" fmla="*/ 27770 w 680970"/>
              <a:gd name="connsiteY7" fmla="*/ 393868 h 393868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21124 w 680970"/>
              <a:gd name="connsiteY6" fmla="*/ 297172 h 374700"/>
              <a:gd name="connsiteX7" fmla="*/ 21330 w 680970"/>
              <a:gd name="connsiteY7" fmla="*/ 374700 h 374700"/>
              <a:gd name="connsiteX0" fmla="*/ 0 w 680970"/>
              <a:gd name="connsiteY0" fmla="*/ 330260 h 374700"/>
              <a:gd name="connsiteX1" fmla="*/ 346780 w 680970"/>
              <a:gd name="connsiteY1" fmla="*/ 60778 h 374700"/>
              <a:gd name="connsiteX2" fmla="*/ 680970 w 680970"/>
              <a:gd name="connsiteY2" fmla="*/ 2234 h 374700"/>
              <a:gd name="connsiteX3" fmla="*/ 614018 w 680970"/>
              <a:gd name="connsiteY3" fmla="*/ 78652 h 374700"/>
              <a:gd name="connsiteX4" fmla="*/ 474060 w 680970"/>
              <a:gd name="connsiteY4" fmla="*/ 125765 h 374700"/>
              <a:gd name="connsiteX5" fmla="*/ 290100 w 680970"/>
              <a:gd name="connsiteY5" fmla="*/ 196170 h 374700"/>
              <a:gd name="connsiteX6" fmla="*/ 109221 w 680970"/>
              <a:gd name="connsiteY6" fmla="*/ 294880 h 374700"/>
              <a:gd name="connsiteX7" fmla="*/ 21330 w 680970"/>
              <a:gd name="connsiteY7" fmla="*/ 374700 h 374700"/>
              <a:gd name="connsiteX0" fmla="*/ 0 w 680970"/>
              <a:gd name="connsiteY0" fmla="*/ 457015 h 501455"/>
              <a:gd name="connsiteX1" fmla="*/ 448124 w 680970"/>
              <a:gd name="connsiteY1" fmla="*/ 11101 h 501455"/>
              <a:gd name="connsiteX2" fmla="*/ 680970 w 680970"/>
              <a:gd name="connsiteY2" fmla="*/ 128989 h 501455"/>
              <a:gd name="connsiteX3" fmla="*/ 614018 w 680970"/>
              <a:gd name="connsiteY3" fmla="*/ 205407 h 501455"/>
              <a:gd name="connsiteX4" fmla="*/ 474060 w 680970"/>
              <a:gd name="connsiteY4" fmla="*/ 252520 h 501455"/>
              <a:gd name="connsiteX5" fmla="*/ 290100 w 680970"/>
              <a:gd name="connsiteY5" fmla="*/ 322925 h 501455"/>
              <a:gd name="connsiteX6" fmla="*/ 109221 w 680970"/>
              <a:gd name="connsiteY6" fmla="*/ 421635 h 501455"/>
              <a:gd name="connsiteX7" fmla="*/ 21330 w 680970"/>
              <a:gd name="connsiteY7" fmla="*/ 501455 h 501455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292151 w 683021"/>
              <a:gd name="connsiteY6" fmla="*/ 311883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111272 w 683021"/>
              <a:gd name="connsiteY7" fmla="*/ 410593 h 490413"/>
              <a:gd name="connsiteX8" fmla="*/ 23381 w 683021"/>
              <a:gd name="connsiteY8" fmla="*/ 490413 h 490413"/>
              <a:gd name="connsiteX0" fmla="*/ 2051 w 683021"/>
              <a:gd name="connsiteY0" fmla="*/ 445973 h 490413"/>
              <a:gd name="connsiteX1" fmla="*/ 37063 w 683021"/>
              <a:gd name="connsiteY1" fmla="*/ 136082 h 490413"/>
              <a:gd name="connsiteX2" fmla="*/ 450175 w 683021"/>
              <a:gd name="connsiteY2" fmla="*/ 59 h 490413"/>
              <a:gd name="connsiteX3" fmla="*/ 683021 w 683021"/>
              <a:gd name="connsiteY3" fmla="*/ 117947 h 490413"/>
              <a:gd name="connsiteX4" fmla="*/ 616069 w 683021"/>
              <a:gd name="connsiteY4" fmla="*/ 194365 h 490413"/>
              <a:gd name="connsiteX5" fmla="*/ 476111 w 683021"/>
              <a:gd name="connsiteY5" fmla="*/ 241478 h 490413"/>
              <a:gd name="connsiteX6" fmla="*/ 316428 w 683021"/>
              <a:gd name="connsiteY6" fmla="*/ 240371 h 490413"/>
              <a:gd name="connsiteX7" fmla="*/ 240766 w 683021"/>
              <a:gd name="connsiteY7" fmla="*/ 297768 h 490413"/>
              <a:gd name="connsiteX8" fmla="*/ 23381 w 683021"/>
              <a:gd name="connsiteY8" fmla="*/ 490413 h 490413"/>
              <a:gd name="connsiteX0" fmla="*/ 2051 w 681401"/>
              <a:gd name="connsiteY0" fmla="*/ 447088 h 491528"/>
              <a:gd name="connsiteX1" fmla="*/ 37063 w 681401"/>
              <a:gd name="connsiteY1" fmla="*/ 137197 h 491528"/>
              <a:gd name="connsiteX2" fmla="*/ 450175 w 681401"/>
              <a:gd name="connsiteY2" fmla="*/ 1174 h 491528"/>
              <a:gd name="connsiteX3" fmla="*/ 681400 w 681401"/>
              <a:gd name="connsiteY3" fmla="*/ 70114 h 491528"/>
              <a:gd name="connsiteX4" fmla="*/ 616069 w 681401"/>
              <a:gd name="connsiteY4" fmla="*/ 195480 h 491528"/>
              <a:gd name="connsiteX5" fmla="*/ 476111 w 681401"/>
              <a:gd name="connsiteY5" fmla="*/ 242593 h 491528"/>
              <a:gd name="connsiteX6" fmla="*/ 316428 w 681401"/>
              <a:gd name="connsiteY6" fmla="*/ 241486 h 491528"/>
              <a:gd name="connsiteX7" fmla="*/ 240766 w 681401"/>
              <a:gd name="connsiteY7" fmla="*/ 298883 h 491528"/>
              <a:gd name="connsiteX8" fmla="*/ 23381 w 681401"/>
              <a:gd name="connsiteY8" fmla="*/ 491528 h 491528"/>
              <a:gd name="connsiteX0" fmla="*/ 2053 w 681401"/>
              <a:gd name="connsiteY0" fmla="*/ 447088 h 491528"/>
              <a:gd name="connsiteX1" fmla="*/ 37064 w 681401"/>
              <a:gd name="connsiteY1" fmla="*/ 137197 h 491528"/>
              <a:gd name="connsiteX2" fmla="*/ 450177 w 681401"/>
              <a:gd name="connsiteY2" fmla="*/ 1174 h 491528"/>
              <a:gd name="connsiteX3" fmla="*/ 681402 w 681401"/>
              <a:gd name="connsiteY3" fmla="*/ 70114 h 491528"/>
              <a:gd name="connsiteX4" fmla="*/ 616071 w 681401"/>
              <a:gd name="connsiteY4" fmla="*/ 195480 h 491528"/>
              <a:gd name="connsiteX5" fmla="*/ 476113 w 681401"/>
              <a:gd name="connsiteY5" fmla="*/ 242593 h 491528"/>
              <a:gd name="connsiteX6" fmla="*/ 316430 w 681401"/>
              <a:gd name="connsiteY6" fmla="*/ 241486 h 491528"/>
              <a:gd name="connsiteX7" fmla="*/ 240768 w 681401"/>
              <a:gd name="connsiteY7" fmla="*/ 298883 h 491528"/>
              <a:gd name="connsiteX8" fmla="*/ 23383 w 681401"/>
              <a:gd name="connsiteY8" fmla="*/ 491528 h 491528"/>
              <a:gd name="connsiteX0" fmla="*/ 2053 w 681403"/>
              <a:gd name="connsiteY0" fmla="*/ 447088 h 491528"/>
              <a:gd name="connsiteX1" fmla="*/ 37064 w 681403"/>
              <a:gd name="connsiteY1" fmla="*/ 137197 h 491528"/>
              <a:gd name="connsiteX2" fmla="*/ 450177 w 681403"/>
              <a:gd name="connsiteY2" fmla="*/ 1174 h 491528"/>
              <a:gd name="connsiteX3" fmla="*/ 681402 w 681403"/>
              <a:gd name="connsiteY3" fmla="*/ 70114 h 491528"/>
              <a:gd name="connsiteX4" fmla="*/ 616071 w 681403"/>
              <a:gd name="connsiteY4" fmla="*/ 195480 h 491528"/>
              <a:gd name="connsiteX5" fmla="*/ 476113 w 681403"/>
              <a:gd name="connsiteY5" fmla="*/ 242593 h 491528"/>
              <a:gd name="connsiteX6" fmla="*/ 316430 w 681403"/>
              <a:gd name="connsiteY6" fmla="*/ 241486 h 491528"/>
              <a:gd name="connsiteX7" fmla="*/ 240768 w 681403"/>
              <a:gd name="connsiteY7" fmla="*/ 298883 h 491528"/>
              <a:gd name="connsiteX8" fmla="*/ 23383 w 681403"/>
              <a:gd name="connsiteY8" fmla="*/ 491528 h 491528"/>
              <a:gd name="connsiteX0" fmla="*/ 16445 w 695793"/>
              <a:gd name="connsiteY0" fmla="*/ 447088 h 491528"/>
              <a:gd name="connsiteX1" fmla="*/ 51456 w 695793"/>
              <a:gd name="connsiteY1" fmla="*/ 137197 h 491528"/>
              <a:gd name="connsiteX2" fmla="*/ 464569 w 695793"/>
              <a:gd name="connsiteY2" fmla="*/ 1174 h 491528"/>
              <a:gd name="connsiteX3" fmla="*/ 695794 w 695793"/>
              <a:gd name="connsiteY3" fmla="*/ 70114 h 491528"/>
              <a:gd name="connsiteX4" fmla="*/ 630463 w 695793"/>
              <a:gd name="connsiteY4" fmla="*/ 195480 h 491528"/>
              <a:gd name="connsiteX5" fmla="*/ 490505 w 695793"/>
              <a:gd name="connsiteY5" fmla="*/ 242593 h 491528"/>
              <a:gd name="connsiteX6" fmla="*/ 330822 w 695793"/>
              <a:gd name="connsiteY6" fmla="*/ 241486 h 491528"/>
              <a:gd name="connsiteX7" fmla="*/ 255160 w 695793"/>
              <a:gd name="connsiteY7" fmla="*/ 298883 h 491528"/>
              <a:gd name="connsiteX8" fmla="*/ 37775 w 695793"/>
              <a:gd name="connsiteY8" fmla="*/ 491528 h 491528"/>
              <a:gd name="connsiteX0" fmla="*/ 16445 w 666912"/>
              <a:gd name="connsiteY0" fmla="*/ 447779 h 492219"/>
              <a:gd name="connsiteX1" fmla="*/ 51456 w 666912"/>
              <a:gd name="connsiteY1" fmla="*/ 137888 h 492219"/>
              <a:gd name="connsiteX2" fmla="*/ 464569 w 666912"/>
              <a:gd name="connsiteY2" fmla="*/ 1865 h 492219"/>
              <a:gd name="connsiteX3" fmla="*/ 666912 w 666912"/>
              <a:gd name="connsiteY3" fmla="*/ 58195 h 492219"/>
              <a:gd name="connsiteX4" fmla="*/ 630463 w 666912"/>
              <a:gd name="connsiteY4" fmla="*/ 196171 h 492219"/>
              <a:gd name="connsiteX5" fmla="*/ 490505 w 666912"/>
              <a:gd name="connsiteY5" fmla="*/ 243284 h 492219"/>
              <a:gd name="connsiteX6" fmla="*/ 330822 w 666912"/>
              <a:gd name="connsiteY6" fmla="*/ 242177 h 492219"/>
              <a:gd name="connsiteX7" fmla="*/ 255160 w 666912"/>
              <a:gd name="connsiteY7" fmla="*/ 299574 h 492219"/>
              <a:gd name="connsiteX8" fmla="*/ 37775 w 666912"/>
              <a:gd name="connsiteY8" fmla="*/ 492219 h 492219"/>
              <a:gd name="connsiteX0" fmla="*/ 16445 w 673397"/>
              <a:gd name="connsiteY0" fmla="*/ 447779 h 492219"/>
              <a:gd name="connsiteX1" fmla="*/ 51456 w 673397"/>
              <a:gd name="connsiteY1" fmla="*/ 137888 h 492219"/>
              <a:gd name="connsiteX2" fmla="*/ 464569 w 673397"/>
              <a:gd name="connsiteY2" fmla="*/ 1865 h 492219"/>
              <a:gd name="connsiteX3" fmla="*/ 666912 w 673397"/>
              <a:gd name="connsiteY3" fmla="*/ 58195 h 492219"/>
              <a:gd name="connsiteX4" fmla="*/ 630463 w 673397"/>
              <a:gd name="connsiteY4" fmla="*/ 196171 h 492219"/>
              <a:gd name="connsiteX5" fmla="*/ 490505 w 673397"/>
              <a:gd name="connsiteY5" fmla="*/ 243284 h 492219"/>
              <a:gd name="connsiteX6" fmla="*/ 330822 w 673397"/>
              <a:gd name="connsiteY6" fmla="*/ 242177 h 492219"/>
              <a:gd name="connsiteX7" fmla="*/ 255160 w 673397"/>
              <a:gd name="connsiteY7" fmla="*/ 299574 h 492219"/>
              <a:gd name="connsiteX8" fmla="*/ 37775 w 673397"/>
              <a:gd name="connsiteY8" fmla="*/ 492219 h 492219"/>
              <a:gd name="connsiteX0" fmla="*/ 16445 w 673397"/>
              <a:gd name="connsiteY0" fmla="*/ 449519 h 493959"/>
              <a:gd name="connsiteX1" fmla="*/ 51456 w 673397"/>
              <a:gd name="connsiteY1" fmla="*/ 139628 h 493959"/>
              <a:gd name="connsiteX2" fmla="*/ 464569 w 673397"/>
              <a:gd name="connsiteY2" fmla="*/ 3605 h 493959"/>
              <a:gd name="connsiteX3" fmla="*/ 666912 w 673397"/>
              <a:gd name="connsiteY3" fmla="*/ 59935 h 493959"/>
              <a:gd name="connsiteX4" fmla="*/ 630463 w 673397"/>
              <a:gd name="connsiteY4" fmla="*/ 197911 h 493959"/>
              <a:gd name="connsiteX5" fmla="*/ 490505 w 673397"/>
              <a:gd name="connsiteY5" fmla="*/ 245024 h 493959"/>
              <a:gd name="connsiteX6" fmla="*/ 330822 w 673397"/>
              <a:gd name="connsiteY6" fmla="*/ 243917 h 493959"/>
              <a:gd name="connsiteX7" fmla="*/ 255160 w 673397"/>
              <a:gd name="connsiteY7" fmla="*/ 301314 h 493959"/>
              <a:gd name="connsiteX8" fmla="*/ 37775 w 673397"/>
              <a:gd name="connsiteY8" fmla="*/ 493959 h 493959"/>
              <a:gd name="connsiteX0" fmla="*/ 16445 w 663851"/>
              <a:gd name="connsiteY0" fmla="*/ 448246 h 492686"/>
              <a:gd name="connsiteX1" fmla="*/ 51456 w 663851"/>
              <a:gd name="connsiteY1" fmla="*/ 138355 h 492686"/>
              <a:gd name="connsiteX2" fmla="*/ 464569 w 663851"/>
              <a:gd name="connsiteY2" fmla="*/ 2332 h 492686"/>
              <a:gd name="connsiteX3" fmla="*/ 655139 w 663851"/>
              <a:gd name="connsiteY3" fmla="*/ 68918 h 492686"/>
              <a:gd name="connsiteX4" fmla="*/ 630463 w 663851"/>
              <a:gd name="connsiteY4" fmla="*/ 196638 h 492686"/>
              <a:gd name="connsiteX5" fmla="*/ 490505 w 663851"/>
              <a:gd name="connsiteY5" fmla="*/ 243751 h 492686"/>
              <a:gd name="connsiteX6" fmla="*/ 330822 w 663851"/>
              <a:gd name="connsiteY6" fmla="*/ 242644 h 492686"/>
              <a:gd name="connsiteX7" fmla="*/ 255160 w 663851"/>
              <a:gd name="connsiteY7" fmla="*/ 300041 h 492686"/>
              <a:gd name="connsiteX8" fmla="*/ 37775 w 663851"/>
              <a:gd name="connsiteY8" fmla="*/ 492686 h 492686"/>
              <a:gd name="connsiteX0" fmla="*/ 16445 w 663849"/>
              <a:gd name="connsiteY0" fmla="*/ 448246 h 492686"/>
              <a:gd name="connsiteX1" fmla="*/ 51456 w 663849"/>
              <a:gd name="connsiteY1" fmla="*/ 138355 h 492686"/>
              <a:gd name="connsiteX2" fmla="*/ 464569 w 663849"/>
              <a:gd name="connsiteY2" fmla="*/ 2332 h 492686"/>
              <a:gd name="connsiteX3" fmla="*/ 655139 w 663849"/>
              <a:gd name="connsiteY3" fmla="*/ 68918 h 492686"/>
              <a:gd name="connsiteX4" fmla="*/ 630463 w 663849"/>
              <a:gd name="connsiteY4" fmla="*/ 196638 h 492686"/>
              <a:gd name="connsiteX5" fmla="*/ 490505 w 663849"/>
              <a:gd name="connsiteY5" fmla="*/ 243751 h 492686"/>
              <a:gd name="connsiteX6" fmla="*/ 330822 w 663849"/>
              <a:gd name="connsiteY6" fmla="*/ 242644 h 492686"/>
              <a:gd name="connsiteX7" fmla="*/ 226538 w 663849"/>
              <a:gd name="connsiteY7" fmla="*/ 324658 h 492686"/>
              <a:gd name="connsiteX8" fmla="*/ 37775 w 663849"/>
              <a:gd name="connsiteY8" fmla="*/ 492686 h 492686"/>
              <a:gd name="connsiteX0" fmla="*/ 0 w 699789"/>
              <a:gd name="connsiteY0" fmla="*/ 514284 h 514284"/>
              <a:gd name="connsiteX1" fmla="*/ 87394 w 699789"/>
              <a:gd name="connsiteY1" fmla="*/ 138355 h 514284"/>
              <a:gd name="connsiteX2" fmla="*/ 500507 w 699789"/>
              <a:gd name="connsiteY2" fmla="*/ 2332 h 514284"/>
              <a:gd name="connsiteX3" fmla="*/ 691077 w 699789"/>
              <a:gd name="connsiteY3" fmla="*/ 68918 h 514284"/>
              <a:gd name="connsiteX4" fmla="*/ 666401 w 699789"/>
              <a:gd name="connsiteY4" fmla="*/ 196638 h 514284"/>
              <a:gd name="connsiteX5" fmla="*/ 526443 w 699789"/>
              <a:gd name="connsiteY5" fmla="*/ 243751 h 514284"/>
              <a:gd name="connsiteX6" fmla="*/ 366760 w 699789"/>
              <a:gd name="connsiteY6" fmla="*/ 242644 h 514284"/>
              <a:gd name="connsiteX7" fmla="*/ 262476 w 699789"/>
              <a:gd name="connsiteY7" fmla="*/ 324658 h 514284"/>
              <a:gd name="connsiteX8" fmla="*/ 73713 w 699789"/>
              <a:gd name="connsiteY8" fmla="*/ 492686 h 514284"/>
              <a:gd name="connsiteX0" fmla="*/ 42758 w 742545"/>
              <a:gd name="connsiteY0" fmla="*/ 514284 h 515868"/>
              <a:gd name="connsiteX1" fmla="*/ 130152 w 742545"/>
              <a:gd name="connsiteY1" fmla="*/ 138355 h 515868"/>
              <a:gd name="connsiteX2" fmla="*/ 543265 w 742545"/>
              <a:gd name="connsiteY2" fmla="*/ 2332 h 515868"/>
              <a:gd name="connsiteX3" fmla="*/ 733835 w 742545"/>
              <a:gd name="connsiteY3" fmla="*/ 68918 h 515868"/>
              <a:gd name="connsiteX4" fmla="*/ 709159 w 742545"/>
              <a:gd name="connsiteY4" fmla="*/ 196638 h 515868"/>
              <a:gd name="connsiteX5" fmla="*/ 569201 w 742545"/>
              <a:gd name="connsiteY5" fmla="*/ 243751 h 515868"/>
              <a:gd name="connsiteX6" fmla="*/ 409518 w 742545"/>
              <a:gd name="connsiteY6" fmla="*/ 242644 h 515868"/>
              <a:gd name="connsiteX7" fmla="*/ 305234 w 742545"/>
              <a:gd name="connsiteY7" fmla="*/ 324658 h 515868"/>
              <a:gd name="connsiteX8" fmla="*/ 116471 w 742545"/>
              <a:gd name="connsiteY8" fmla="*/ 492686 h 515868"/>
              <a:gd name="connsiteX0" fmla="*/ 81604 w 781393"/>
              <a:gd name="connsiteY0" fmla="*/ 519778 h 522082"/>
              <a:gd name="connsiteX1" fmla="*/ 70291 w 781393"/>
              <a:gd name="connsiteY1" fmla="*/ 237137 h 522082"/>
              <a:gd name="connsiteX2" fmla="*/ 582111 w 781393"/>
              <a:gd name="connsiteY2" fmla="*/ 7826 h 522082"/>
              <a:gd name="connsiteX3" fmla="*/ 772681 w 781393"/>
              <a:gd name="connsiteY3" fmla="*/ 74412 h 522082"/>
              <a:gd name="connsiteX4" fmla="*/ 748005 w 781393"/>
              <a:gd name="connsiteY4" fmla="*/ 202132 h 522082"/>
              <a:gd name="connsiteX5" fmla="*/ 608047 w 781393"/>
              <a:gd name="connsiteY5" fmla="*/ 249245 h 522082"/>
              <a:gd name="connsiteX6" fmla="*/ 448364 w 781393"/>
              <a:gd name="connsiteY6" fmla="*/ 248138 h 522082"/>
              <a:gd name="connsiteX7" fmla="*/ 344080 w 781393"/>
              <a:gd name="connsiteY7" fmla="*/ 330152 h 522082"/>
              <a:gd name="connsiteX8" fmla="*/ 155317 w 781393"/>
              <a:gd name="connsiteY8" fmla="*/ 498180 h 522082"/>
              <a:gd name="connsiteX0" fmla="*/ 81604 w 781391"/>
              <a:gd name="connsiteY0" fmla="*/ 661181 h 663485"/>
              <a:gd name="connsiteX1" fmla="*/ 70291 w 781391"/>
              <a:gd name="connsiteY1" fmla="*/ 378540 h 663485"/>
              <a:gd name="connsiteX2" fmla="*/ 537921 w 781391"/>
              <a:gd name="connsiteY2" fmla="*/ 2573 h 663485"/>
              <a:gd name="connsiteX3" fmla="*/ 772681 w 781391"/>
              <a:gd name="connsiteY3" fmla="*/ 215815 h 663485"/>
              <a:gd name="connsiteX4" fmla="*/ 748005 w 781391"/>
              <a:gd name="connsiteY4" fmla="*/ 343535 h 663485"/>
              <a:gd name="connsiteX5" fmla="*/ 608047 w 781391"/>
              <a:gd name="connsiteY5" fmla="*/ 390648 h 663485"/>
              <a:gd name="connsiteX6" fmla="*/ 448364 w 781391"/>
              <a:gd name="connsiteY6" fmla="*/ 389541 h 663485"/>
              <a:gd name="connsiteX7" fmla="*/ 344080 w 781391"/>
              <a:gd name="connsiteY7" fmla="*/ 471555 h 663485"/>
              <a:gd name="connsiteX8" fmla="*/ 155317 w 781391"/>
              <a:gd name="connsiteY8" fmla="*/ 639583 h 663485"/>
              <a:gd name="connsiteX0" fmla="*/ 81604 w 855265"/>
              <a:gd name="connsiteY0" fmla="*/ 862709 h 865013"/>
              <a:gd name="connsiteX1" fmla="*/ 70291 w 855265"/>
              <a:gd name="connsiteY1" fmla="*/ 580068 h 865013"/>
              <a:gd name="connsiteX2" fmla="*/ 537921 w 855265"/>
              <a:gd name="connsiteY2" fmla="*/ 204101 h 865013"/>
              <a:gd name="connsiteX3" fmla="*/ 852814 w 855265"/>
              <a:gd name="connsiteY3" fmla="*/ 8475 h 865013"/>
              <a:gd name="connsiteX4" fmla="*/ 748005 w 855265"/>
              <a:gd name="connsiteY4" fmla="*/ 545063 h 865013"/>
              <a:gd name="connsiteX5" fmla="*/ 608047 w 855265"/>
              <a:gd name="connsiteY5" fmla="*/ 592176 h 865013"/>
              <a:gd name="connsiteX6" fmla="*/ 448364 w 855265"/>
              <a:gd name="connsiteY6" fmla="*/ 591069 h 865013"/>
              <a:gd name="connsiteX7" fmla="*/ 344080 w 855265"/>
              <a:gd name="connsiteY7" fmla="*/ 673083 h 865013"/>
              <a:gd name="connsiteX8" fmla="*/ 155317 w 855265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608047 w 923147"/>
              <a:gd name="connsiteY5" fmla="*/ 592176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23147"/>
              <a:gd name="connsiteY0" fmla="*/ 862709 h 865013"/>
              <a:gd name="connsiteX1" fmla="*/ 70291 w 923147"/>
              <a:gd name="connsiteY1" fmla="*/ 580068 h 865013"/>
              <a:gd name="connsiteX2" fmla="*/ 537921 w 923147"/>
              <a:gd name="connsiteY2" fmla="*/ 204101 h 865013"/>
              <a:gd name="connsiteX3" fmla="*/ 852814 w 923147"/>
              <a:gd name="connsiteY3" fmla="*/ 8475 h 865013"/>
              <a:gd name="connsiteX4" fmla="*/ 915893 w 923147"/>
              <a:gd name="connsiteY4" fmla="*/ 283154 h 865013"/>
              <a:gd name="connsiteX5" fmla="*/ 705479 w 923147"/>
              <a:gd name="connsiteY5" fmla="*/ 424437 h 865013"/>
              <a:gd name="connsiteX6" fmla="*/ 448364 w 923147"/>
              <a:gd name="connsiteY6" fmla="*/ 591069 h 865013"/>
              <a:gd name="connsiteX7" fmla="*/ 344080 w 923147"/>
              <a:gd name="connsiteY7" fmla="*/ 673083 h 865013"/>
              <a:gd name="connsiteX8" fmla="*/ 155317 w 923147"/>
              <a:gd name="connsiteY8" fmla="*/ 841111 h 865013"/>
              <a:gd name="connsiteX0" fmla="*/ 81604 w 923149"/>
              <a:gd name="connsiteY0" fmla="*/ 862709 h 865013"/>
              <a:gd name="connsiteX1" fmla="*/ 70291 w 923149"/>
              <a:gd name="connsiteY1" fmla="*/ 580068 h 865013"/>
              <a:gd name="connsiteX2" fmla="*/ 537921 w 923149"/>
              <a:gd name="connsiteY2" fmla="*/ 204101 h 865013"/>
              <a:gd name="connsiteX3" fmla="*/ 852814 w 923149"/>
              <a:gd name="connsiteY3" fmla="*/ 8475 h 865013"/>
              <a:gd name="connsiteX4" fmla="*/ 915893 w 923149"/>
              <a:gd name="connsiteY4" fmla="*/ 283154 h 865013"/>
              <a:gd name="connsiteX5" fmla="*/ 705479 w 923149"/>
              <a:gd name="connsiteY5" fmla="*/ 424437 h 865013"/>
              <a:gd name="connsiteX6" fmla="*/ 448364 w 923149"/>
              <a:gd name="connsiteY6" fmla="*/ 591069 h 865013"/>
              <a:gd name="connsiteX7" fmla="*/ 344080 w 923149"/>
              <a:gd name="connsiteY7" fmla="*/ 673083 h 865013"/>
              <a:gd name="connsiteX8" fmla="*/ 155317 w 923149"/>
              <a:gd name="connsiteY8" fmla="*/ 841111 h 865013"/>
              <a:gd name="connsiteX0" fmla="*/ 81604 w 968659"/>
              <a:gd name="connsiteY0" fmla="*/ 862709 h 865013"/>
              <a:gd name="connsiteX1" fmla="*/ 70291 w 968659"/>
              <a:gd name="connsiteY1" fmla="*/ 580068 h 865013"/>
              <a:gd name="connsiteX2" fmla="*/ 537921 w 968659"/>
              <a:gd name="connsiteY2" fmla="*/ 204101 h 865013"/>
              <a:gd name="connsiteX3" fmla="*/ 852814 w 968659"/>
              <a:gd name="connsiteY3" fmla="*/ 8475 h 865013"/>
              <a:gd name="connsiteX4" fmla="*/ 963785 w 968659"/>
              <a:gd name="connsiteY4" fmla="*/ 174813 h 865013"/>
              <a:gd name="connsiteX5" fmla="*/ 705479 w 968659"/>
              <a:gd name="connsiteY5" fmla="*/ 424437 h 865013"/>
              <a:gd name="connsiteX6" fmla="*/ 448364 w 968659"/>
              <a:gd name="connsiteY6" fmla="*/ 591069 h 865013"/>
              <a:gd name="connsiteX7" fmla="*/ 344080 w 968659"/>
              <a:gd name="connsiteY7" fmla="*/ 673083 h 865013"/>
              <a:gd name="connsiteX8" fmla="*/ 155317 w 968659"/>
              <a:gd name="connsiteY8" fmla="*/ 841111 h 865013"/>
              <a:gd name="connsiteX0" fmla="*/ 81604 w 966270"/>
              <a:gd name="connsiteY0" fmla="*/ 862709 h 865013"/>
              <a:gd name="connsiteX1" fmla="*/ 70291 w 966270"/>
              <a:gd name="connsiteY1" fmla="*/ 580068 h 865013"/>
              <a:gd name="connsiteX2" fmla="*/ 537921 w 966270"/>
              <a:gd name="connsiteY2" fmla="*/ 204101 h 865013"/>
              <a:gd name="connsiteX3" fmla="*/ 852814 w 966270"/>
              <a:gd name="connsiteY3" fmla="*/ 8475 h 865013"/>
              <a:gd name="connsiteX4" fmla="*/ 963785 w 966270"/>
              <a:gd name="connsiteY4" fmla="*/ 174813 h 865013"/>
              <a:gd name="connsiteX5" fmla="*/ 705479 w 966270"/>
              <a:gd name="connsiteY5" fmla="*/ 424437 h 865013"/>
              <a:gd name="connsiteX6" fmla="*/ 448364 w 966270"/>
              <a:gd name="connsiteY6" fmla="*/ 591069 h 865013"/>
              <a:gd name="connsiteX7" fmla="*/ 344080 w 966270"/>
              <a:gd name="connsiteY7" fmla="*/ 673083 h 865013"/>
              <a:gd name="connsiteX8" fmla="*/ 155317 w 966270"/>
              <a:gd name="connsiteY8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448364 w 857335"/>
              <a:gd name="connsiteY5" fmla="*/ 591069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57335"/>
              <a:gd name="connsiteY0" fmla="*/ 862709 h 865013"/>
              <a:gd name="connsiteX1" fmla="*/ 70291 w 857335"/>
              <a:gd name="connsiteY1" fmla="*/ 580068 h 865013"/>
              <a:gd name="connsiteX2" fmla="*/ 537921 w 857335"/>
              <a:gd name="connsiteY2" fmla="*/ 204101 h 865013"/>
              <a:gd name="connsiteX3" fmla="*/ 852814 w 857335"/>
              <a:gd name="connsiteY3" fmla="*/ 8475 h 865013"/>
              <a:gd name="connsiteX4" fmla="*/ 705479 w 857335"/>
              <a:gd name="connsiteY4" fmla="*/ 424437 h 865013"/>
              <a:gd name="connsiteX5" fmla="*/ 574860 w 857335"/>
              <a:gd name="connsiteY5" fmla="*/ 503258 h 865013"/>
              <a:gd name="connsiteX6" fmla="*/ 344080 w 857335"/>
              <a:gd name="connsiteY6" fmla="*/ 673083 h 865013"/>
              <a:gd name="connsiteX7" fmla="*/ 155317 w 857335"/>
              <a:gd name="connsiteY7" fmla="*/ 841111 h 865013"/>
              <a:gd name="connsiteX0" fmla="*/ 81604 w 860320"/>
              <a:gd name="connsiteY0" fmla="*/ 862709 h 865013"/>
              <a:gd name="connsiteX1" fmla="*/ 70291 w 860320"/>
              <a:gd name="connsiteY1" fmla="*/ 580068 h 865013"/>
              <a:gd name="connsiteX2" fmla="*/ 537921 w 860320"/>
              <a:gd name="connsiteY2" fmla="*/ 204101 h 865013"/>
              <a:gd name="connsiteX3" fmla="*/ 852814 w 860320"/>
              <a:gd name="connsiteY3" fmla="*/ 8475 h 865013"/>
              <a:gd name="connsiteX4" fmla="*/ 759167 w 860320"/>
              <a:gd name="connsiteY4" fmla="*/ 214581 h 865013"/>
              <a:gd name="connsiteX5" fmla="*/ 574860 w 860320"/>
              <a:gd name="connsiteY5" fmla="*/ 503258 h 865013"/>
              <a:gd name="connsiteX6" fmla="*/ 344080 w 860320"/>
              <a:gd name="connsiteY6" fmla="*/ 673083 h 865013"/>
              <a:gd name="connsiteX7" fmla="*/ 155317 w 860320"/>
              <a:gd name="connsiteY7" fmla="*/ 841111 h 865013"/>
              <a:gd name="connsiteX0" fmla="*/ 81604 w 759373"/>
              <a:gd name="connsiteY0" fmla="*/ 695755 h 698059"/>
              <a:gd name="connsiteX1" fmla="*/ 70291 w 759373"/>
              <a:gd name="connsiteY1" fmla="*/ 413114 h 698059"/>
              <a:gd name="connsiteX2" fmla="*/ 537921 w 759373"/>
              <a:gd name="connsiteY2" fmla="*/ 37147 h 698059"/>
              <a:gd name="connsiteX3" fmla="*/ 759167 w 759373"/>
              <a:gd name="connsiteY3" fmla="*/ 47627 h 698059"/>
              <a:gd name="connsiteX4" fmla="*/ 574860 w 759373"/>
              <a:gd name="connsiteY4" fmla="*/ 336304 h 698059"/>
              <a:gd name="connsiteX5" fmla="*/ 344080 w 759373"/>
              <a:gd name="connsiteY5" fmla="*/ 506129 h 698059"/>
              <a:gd name="connsiteX6" fmla="*/ 155317 w 759373"/>
              <a:gd name="connsiteY6" fmla="*/ 674157 h 698059"/>
              <a:gd name="connsiteX0" fmla="*/ 81604 w 769231"/>
              <a:gd name="connsiteY0" fmla="*/ 695755 h 698059"/>
              <a:gd name="connsiteX1" fmla="*/ 70291 w 769231"/>
              <a:gd name="connsiteY1" fmla="*/ 413114 h 698059"/>
              <a:gd name="connsiteX2" fmla="*/ 537921 w 769231"/>
              <a:gd name="connsiteY2" fmla="*/ 37147 h 698059"/>
              <a:gd name="connsiteX3" fmla="*/ 759167 w 769231"/>
              <a:gd name="connsiteY3" fmla="*/ 47627 h 698059"/>
              <a:gd name="connsiteX4" fmla="*/ 574860 w 769231"/>
              <a:gd name="connsiteY4" fmla="*/ 336304 h 698059"/>
              <a:gd name="connsiteX5" fmla="*/ 344080 w 769231"/>
              <a:gd name="connsiteY5" fmla="*/ 506129 h 698059"/>
              <a:gd name="connsiteX6" fmla="*/ 155317 w 769231"/>
              <a:gd name="connsiteY6" fmla="*/ 674157 h 698059"/>
              <a:gd name="connsiteX0" fmla="*/ 81604 w 769229"/>
              <a:gd name="connsiteY0" fmla="*/ 703296 h 705600"/>
              <a:gd name="connsiteX1" fmla="*/ 70291 w 769229"/>
              <a:gd name="connsiteY1" fmla="*/ 420655 h 705600"/>
              <a:gd name="connsiteX2" fmla="*/ 537921 w 769229"/>
              <a:gd name="connsiteY2" fmla="*/ 44688 h 705600"/>
              <a:gd name="connsiteX3" fmla="*/ 759167 w 769229"/>
              <a:gd name="connsiteY3" fmla="*/ 55168 h 705600"/>
              <a:gd name="connsiteX4" fmla="*/ 574860 w 769229"/>
              <a:gd name="connsiteY4" fmla="*/ 343845 h 705600"/>
              <a:gd name="connsiteX5" fmla="*/ 344080 w 769229"/>
              <a:gd name="connsiteY5" fmla="*/ 513670 h 705600"/>
              <a:gd name="connsiteX6" fmla="*/ 155317 w 769229"/>
              <a:gd name="connsiteY6" fmla="*/ 681698 h 705600"/>
              <a:gd name="connsiteX0" fmla="*/ 81604 w 771627"/>
              <a:gd name="connsiteY0" fmla="*/ 703296 h 705600"/>
              <a:gd name="connsiteX1" fmla="*/ 70291 w 771627"/>
              <a:gd name="connsiteY1" fmla="*/ 420655 h 705600"/>
              <a:gd name="connsiteX2" fmla="*/ 537921 w 771627"/>
              <a:gd name="connsiteY2" fmla="*/ 44688 h 705600"/>
              <a:gd name="connsiteX3" fmla="*/ 759167 w 771627"/>
              <a:gd name="connsiteY3" fmla="*/ 55168 h 705600"/>
              <a:gd name="connsiteX4" fmla="*/ 618161 w 771627"/>
              <a:gd name="connsiteY4" fmla="*/ 281419 h 705600"/>
              <a:gd name="connsiteX5" fmla="*/ 344080 w 771627"/>
              <a:gd name="connsiteY5" fmla="*/ 513670 h 705600"/>
              <a:gd name="connsiteX6" fmla="*/ 155317 w 771627"/>
              <a:gd name="connsiteY6" fmla="*/ 68169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344080 w 771628"/>
              <a:gd name="connsiteY5" fmla="*/ 513670 h 705600"/>
              <a:gd name="connsiteX6" fmla="*/ 60252 w 771628"/>
              <a:gd name="connsiteY6" fmla="*/ 675628 h 705600"/>
              <a:gd name="connsiteX0" fmla="*/ 81604 w 771628"/>
              <a:gd name="connsiteY0" fmla="*/ 703296 h 705600"/>
              <a:gd name="connsiteX1" fmla="*/ 70291 w 771628"/>
              <a:gd name="connsiteY1" fmla="*/ 420655 h 705600"/>
              <a:gd name="connsiteX2" fmla="*/ 537921 w 771628"/>
              <a:gd name="connsiteY2" fmla="*/ 44688 h 705600"/>
              <a:gd name="connsiteX3" fmla="*/ 759167 w 771628"/>
              <a:gd name="connsiteY3" fmla="*/ 55168 h 705600"/>
              <a:gd name="connsiteX4" fmla="*/ 618161 w 771628"/>
              <a:gd name="connsiteY4" fmla="*/ 281419 h 705600"/>
              <a:gd name="connsiteX5" fmla="*/ 165598 w 771628"/>
              <a:gd name="connsiteY5" fmla="*/ 598203 h 705600"/>
              <a:gd name="connsiteX6" fmla="*/ 60252 w 771628"/>
              <a:gd name="connsiteY6" fmla="*/ 675628 h 705600"/>
              <a:gd name="connsiteX0" fmla="*/ 59087 w 795854"/>
              <a:gd name="connsiteY0" fmla="*/ 652898 h 675628"/>
              <a:gd name="connsiteX1" fmla="*/ 94517 w 795854"/>
              <a:gd name="connsiteY1" fmla="*/ 420655 h 675628"/>
              <a:gd name="connsiteX2" fmla="*/ 562147 w 795854"/>
              <a:gd name="connsiteY2" fmla="*/ 44688 h 675628"/>
              <a:gd name="connsiteX3" fmla="*/ 783393 w 795854"/>
              <a:gd name="connsiteY3" fmla="*/ 55168 h 675628"/>
              <a:gd name="connsiteX4" fmla="*/ 642387 w 795854"/>
              <a:gd name="connsiteY4" fmla="*/ 281419 h 675628"/>
              <a:gd name="connsiteX5" fmla="*/ 189824 w 795854"/>
              <a:gd name="connsiteY5" fmla="*/ 598203 h 675628"/>
              <a:gd name="connsiteX6" fmla="*/ 84478 w 795854"/>
              <a:gd name="connsiteY6" fmla="*/ 675628 h 675628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89824 w 795854"/>
              <a:gd name="connsiteY5" fmla="*/ 598203 h 694666"/>
              <a:gd name="connsiteX6" fmla="*/ 97339 w 795854"/>
              <a:gd name="connsiteY6" fmla="*/ 694666 h 694666"/>
              <a:gd name="connsiteX0" fmla="*/ 59087 w 795854"/>
              <a:gd name="connsiteY0" fmla="*/ 652898 h 694666"/>
              <a:gd name="connsiteX1" fmla="*/ 94517 w 795854"/>
              <a:gd name="connsiteY1" fmla="*/ 420655 h 694666"/>
              <a:gd name="connsiteX2" fmla="*/ 562147 w 795854"/>
              <a:gd name="connsiteY2" fmla="*/ 44688 h 694666"/>
              <a:gd name="connsiteX3" fmla="*/ 783393 w 795854"/>
              <a:gd name="connsiteY3" fmla="*/ 55168 h 694666"/>
              <a:gd name="connsiteX4" fmla="*/ 642387 w 795854"/>
              <a:gd name="connsiteY4" fmla="*/ 281419 h 694666"/>
              <a:gd name="connsiteX5" fmla="*/ 178248 w 795854"/>
              <a:gd name="connsiteY5" fmla="*/ 587268 h 694666"/>
              <a:gd name="connsiteX6" fmla="*/ 97339 w 795854"/>
              <a:gd name="connsiteY6" fmla="*/ 694666 h 694666"/>
              <a:gd name="connsiteX0" fmla="*/ 59087 w 795854"/>
              <a:gd name="connsiteY0" fmla="*/ 652898 h 693275"/>
              <a:gd name="connsiteX1" fmla="*/ 94517 w 795854"/>
              <a:gd name="connsiteY1" fmla="*/ 420655 h 693275"/>
              <a:gd name="connsiteX2" fmla="*/ 562147 w 795854"/>
              <a:gd name="connsiteY2" fmla="*/ 44688 h 693275"/>
              <a:gd name="connsiteX3" fmla="*/ 783393 w 795854"/>
              <a:gd name="connsiteY3" fmla="*/ 55168 h 693275"/>
              <a:gd name="connsiteX4" fmla="*/ 642387 w 795854"/>
              <a:gd name="connsiteY4" fmla="*/ 281419 h 693275"/>
              <a:gd name="connsiteX5" fmla="*/ 178248 w 795854"/>
              <a:gd name="connsiteY5" fmla="*/ 587268 h 693275"/>
              <a:gd name="connsiteX6" fmla="*/ 87893 w 795854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178248 w 795338"/>
              <a:gd name="connsiteY5" fmla="*/ 587268 h 693275"/>
              <a:gd name="connsiteX6" fmla="*/ 87893 w 795338"/>
              <a:gd name="connsiteY6" fmla="*/ 693275 h 693275"/>
              <a:gd name="connsiteX0" fmla="*/ 59087 w 795338"/>
              <a:gd name="connsiteY0" fmla="*/ 652898 h 693275"/>
              <a:gd name="connsiteX1" fmla="*/ 94517 w 795338"/>
              <a:gd name="connsiteY1" fmla="*/ 420655 h 693275"/>
              <a:gd name="connsiteX2" fmla="*/ 562147 w 795338"/>
              <a:gd name="connsiteY2" fmla="*/ 44688 h 693275"/>
              <a:gd name="connsiteX3" fmla="*/ 783393 w 795338"/>
              <a:gd name="connsiteY3" fmla="*/ 55168 h 693275"/>
              <a:gd name="connsiteX4" fmla="*/ 634513 w 795338"/>
              <a:gd name="connsiteY4" fmla="*/ 247290 h 693275"/>
              <a:gd name="connsiteX5" fmla="*/ 390705 w 795338"/>
              <a:gd name="connsiteY5" fmla="*/ 390772 h 693275"/>
              <a:gd name="connsiteX6" fmla="*/ 178248 w 795338"/>
              <a:gd name="connsiteY6" fmla="*/ 587268 h 693275"/>
              <a:gd name="connsiteX7" fmla="*/ 87893 w 795338"/>
              <a:gd name="connsiteY7" fmla="*/ 693275 h 693275"/>
              <a:gd name="connsiteX0" fmla="*/ 59087 w 795978"/>
              <a:gd name="connsiteY0" fmla="*/ 644962 h 685339"/>
              <a:gd name="connsiteX1" fmla="*/ 94517 w 795978"/>
              <a:gd name="connsiteY1" fmla="*/ 412719 h 685339"/>
              <a:gd name="connsiteX2" fmla="*/ 562147 w 795978"/>
              <a:gd name="connsiteY2" fmla="*/ 36752 h 685339"/>
              <a:gd name="connsiteX3" fmla="*/ 784075 w 795978"/>
              <a:gd name="connsiteY3" fmla="*/ 63159 h 685339"/>
              <a:gd name="connsiteX4" fmla="*/ 634513 w 795978"/>
              <a:gd name="connsiteY4" fmla="*/ 239354 h 685339"/>
              <a:gd name="connsiteX5" fmla="*/ 390705 w 795978"/>
              <a:gd name="connsiteY5" fmla="*/ 382836 h 685339"/>
              <a:gd name="connsiteX6" fmla="*/ 178248 w 795978"/>
              <a:gd name="connsiteY6" fmla="*/ 579332 h 685339"/>
              <a:gd name="connsiteX7" fmla="*/ 87893 w 795978"/>
              <a:gd name="connsiteY7" fmla="*/ 685339 h 685339"/>
              <a:gd name="connsiteX0" fmla="*/ 59087 w 795978"/>
              <a:gd name="connsiteY0" fmla="*/ 606142 h 646519"/>
              <a:gd name="connsiteX1" fmla="*/ 94517 w 795978"/>
              <a:gd name="connsiteY1" fmla="*/ 373899 h 646519"/>
              <a:gd name="connsiteX2" fmla="*/ 520570 w 795978"/>
              <a:gd name="connsiteY2" fmla="*/ 115791 h 646519"/>
              <a:gd name="connsiteX3" fmla="*/ 784075 w 795978"/>
              <a:gd name="connsiteY3" fmla="*/ 24339 h 646519"/>
              <a:gd name="connsiteX4" fmla="*/ 634513 w 795978"/>
              <a:gd name="connsiteY4" fmla="*/ 200534 h 646519"/>
              <a:gd name="connsiteX5" fmla="*/ 390705 w 795978"/>
              <a:gd name="connsiteY5" fmla="*/ 344016 h 646519"/>
              <a:gd name="connsiteX6" fmla="*/ 178248 w 795978"/>
              <a:gd name="connsiteY6" fmla="*/ 540512 h 646519"/>
              <a:gd name="connsiteX7" fmla="*/ 87893 w 795978"/>
              <a:gd name="connsiteY7" fmla="*/ 646519 h 646519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33923 w 770814"/>
              <a:gd name="connsiteY0" fmla="*/ 605681 h 646058"/>
              <a:gd name="connsiteX1" fmla="*/ 165586 w 770814"/>
              <a:gd name="connsiteY1" fmla="*/ 351985 h 646058"/>
              <a:gd name="connsiteX2" fmla="*/ 495406 w 770814"/>
              <a:gd name="connsiteY2" fmla="*/ 115330 h 646058"/>
              <a:gd name="connsiteX3" fmla="*/ 758911 w 770814"/>
              <a:gd name="connsiteY3" fmla="*/ 23878 h 646058"/>
              <a:gd name="connsiteX4" fmla="*/ 609349 w 770814"/>
              <a:gd name="connsiteY4" fmla="*/ 200073 h 646058"/>
              <a:gd name="connsiteX5" fmla="*/ 365541 w 770814"/>
              <a:gd name="connsiteY5" fmla="*/ 343555 h 646058"/>
              <a:gd name="connsiteX6" fmla="*/ 153084 w 770814"/>
              <a:gd name="connsiteY6" fmla="*/ 540051 h 646058"/>
              <a:gd name="connsiteX7" fmla="*/ 62729 w 770814"/>
              <a:gd name="connsiteY7" fmla="*/ 646058 h 646058"/>
              <a:gd name="connsiteX0" fmla="*/ 28739 w 765630"/>
              <a:gd name="connsiteY0" fmla="*/ 605681 h 646058"/>
              <a:gd name="connsiteX1" fmla="*/ 160402 w 765630"/>
              <a:gd name="connsiteY1" fmla="*/ 351985 h 646058"/>
              <a:gd name="connsiteX2" fmla="*/ 490222 w 765630"/>
              <a:gd name="connsiteY2" fmla="*/ 115330 h 646058"/>
              <a:gd name="connsiteX3" fmla="*/ 753727 w 765630"/>
              <a:gd name="connsiteY3" fmla="*/ 23878 h 646058"/>
              <a:gd name="connsiteX4" fmla="*/ 604165 w 765630"/>
              <a:gd name="connsiteY4" fmla="*/ 200073 h 646058"/>
              <a:gd name="connsiteX5" fmla="*/ 360357 w 765630"/>
              <a:gd name="connsiteY5" fmla="*/ 343555 h 646058"/>
              <a:gd name="connsiteX6" fmla="*/ 147900 w 765630"/>
              <a:gd name="connsiteY6" fmla="*/ 540051 h 646058"/>
              <a:gd name="connsiteX7" fmla="*/ 57545 w 765630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42801"/>
              <a:gd name="connsiteY0" fmla="*/ 605681 h 646058"/>
              <a:gd name="connsiteX1" fmla="*/ 137573 w 742801"/>
              <a:gd name="connsiteY1" fmla="*/ 351985 h 646058"/>
              <a:gd name="connsiteX2" fmla="*/ 467393 w 742801"/>
              <a:gd name="connsiteY2" fmla="*/ 115330 h 646058"/>
              <a:gd name="connsiteX3" fmla="*/ 730898 w 742801"/>
              <a:gd name="connsiteY3" fmla="*/ 23878 h 646058"/>
              <a:gd name="connsiteX4" fmla="*/ 581336 w 742801"/>
              <a:gd name="connsiteY4" fmla="*/ 200073 h 646058"/>
              <a:gd name="connsiteX5" fmla="*/ 337528 w 742801"/>
              <a:gd name="connsiteY5" fmla="*/ 343555 h 646058"/>
              <a:gd name="connsiteX6" fmla="*/ 125071 w 742801"/>
              <a:gd name="connsiteY6" fmla="*/ 540051 h 646058"/>
              <a:gd name="connsiteX7" fmla="*/ 34716 w 742801"/>
              <a:gd name="connsiteY7" fmla="*/ 646058 h 646058"/>
              <a:gd name="connsiteX0" fmla="*/ 5910 w 763138"/>
              <a:gd name="connsiteY0" fmla="*/ 622840 h 663217"/>
              <a:gd name="connsiteX1" fmla="*/ 137573 w 763138"/>
              <a:gd name="connsiteY1" fmla="*/ 369144 h 663217"/>
              <a:gd name="connsiteX2" fmla="*/ 467393 w 763138"/>
              <a:gd name="connsiteY2" fmla="*/ 132489 h 663217"/>
              <a:gd name="connsiteX3" fmla="*/ 752446 w 763138"/>
              <a:gd name="connsiteY3" fmla="*/ 21786 h 663217"/>
              <a:gd name="connsiteX4" fmla="*/ 581336 w 763138"/>
              <a:gd name="connsiteY4" fmla="*/ 217232 h 663217"/>
              <a:gd name="connsiteX5" fmla="*/ 337528 w 763138"/>
              <a:gd name="connsiteY5" fmla="*/ 360714 h 663217"/>
              <a:gd name="connsiteX6" fmla="*/ 125071 w 763138"/>
              <a:gd name="connsiteY6" fmla="*/ 557210 h 663217"/>
              <a:gd name="connsiteX7" fmla="*/ 34716 w 763138"/>
              <a:gd name="connsiteY7" fmla="*/ 663217 h 663217"/>
              <a:gd name="connsiteX0" fmla="*/ 5910 w 763138"/>
              <a:gd name="connsiteY0" fmla="*/ 601055 h 641432"/>
              <a:gd name="connsiteX1" fmla="*/ 137573 w 763138"/>
              <a:gd name="connsiteY1" fmla="*/ 347359 h 641432"/>
              <a:gd name="connsiteX2" fmla="*/ 467393 w 763138"/>
              <a:gd name="connsiteY2" fmla="*/ 110704 h 641432"/>
              <a:gd name="connsiteX3" fmla="*/ 752446 w 763138"/>
              <a:gd name="connsiteY3" fmla="*/ 1 h 641432"/>
              <a:gd name="connsiteX4" fmla="*/ 581336 w 763138"/>
              <a:gd name="connsiteY4" fmla="*/ 195447 h 641432"/>
              <a:gd name="connsiteX5" fmla="*/ 337528 w 763138"/>
              <a:gd name="connsiteY5" fmla="*/ 338929 h 641432"/>
              <a:gd name="connsiteX6" fmla="*/ 125071 w 763138"/>
              <a:gd name="connsiteY6" fmla="*/ 535425 h 641432"/>
              <a:gd name="connsiteX7" fmla="*/ 34716 w 763138"/>
              <a:gd name="connsiteY7" fmla="*/ 641432 h 641432"/>
              <a:gd name="connsiteX0" fmla="*/ 4580 w 761808"/>
              <a:gd name="connsiteY0" fmla="*/ 601054 h 641431"/>
              <a:gd name="connsiteX1" fmla="*/ 171710 w 761808"/>
              <a:gd name="connsiteY1" fmla="*/ 222006 h 641431"/>
              <a:gd name="connsiteX2" fmla="*/ 466063 w 761808"/>
              <a:gd name="connsiteY2" fmla="*/ 110703 h 641431"/>
              <a:gd name="connsiteX3" fmla="*/ 751116 w 761808"/>
              <a:gd name="connsiteY3" fmla="*/ 0 h 641431"/>
              <a:gd name="connsiteX4" fmla="*/ 580006 w 761808"/>
              <a:gd name="connsiteY4" fmla="*/ 195446 h 641431"/>
              <a:gd name="connsiteX5" fmla="*/ 336198 w 761808"/>
              <a:gd name="connsiteY5" fmla="*/ 338928 h 641431"/>
              <a:gd name="connsiteX6" fmla="*/ 123741 w 761808"/>
              <a:gd name="connsiteY6" fmla="*/ 535424 h 641431"/>
              <a:gd name="connsiteX7" fmla="*/ 33386 w 761808"/>
              <a:gd name="connsiteY7" fmla="*/ 641431 h 641431"/>
              <a:gd name="connsiteX0" fmla="*/ 4580 w 761808"/>
              <a:gd name="connsiteY0" fmla="*/ 821037 h 861414"/>
              <a:gd name="connsiteX1" fmla="*/ 171710 w 761808"/>
              <a:gd name="connsiteY1" fmla="*/ 441989 h 861414"/>
              <a:gd name="connsiteX2" fmla="*/ 519964 w 761808"/>
              <a:gd name="connsiteY2" fmla="*/ 3617 h 861414"/>
              <a:gd name="connsiteX3" fmla="*/ 751116 w 761808"/>
              <a:gd name="connsiteY3" fmla="*/ 219983 h 861414"/>
              <a:gd name="connsiteX4" fmla="*/ 580006 w 761808"/>
              <a:gd name="connsiteY4" fmla="*/ 415429 h 861414"/>
              <a:gd name="connsiteX5" fmla="*/ 336198 w 761808"/>
              <a:gd name="connsiteY5" fmla="*/ 558911 h 861414"/>
              <a:gd name="connsiteX6" fmla="*/ 123741 w 761808"/>
              <a:gd name="connsiteY6" fmla="*/ 755407 h 861414"/>
              <a:gd name="connsiteX7" fmla="*/ 33386 w 761808"/>
              <a:gd name="connsiteY7" fmla="*/ 861414 h 86141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761808"/>
              <a:gd name="connsiteY0" fmla="*/ 827927 h 868304"/>
              <a:gd name="connsiteX1" fmla="*/ 171710 w 761808"/>
              <a:gd name="connsiteY1" fmla="*/ 448879 h 868304"/>
              <a:gd name="connsiteX2" fmla="*/ 519964 w 761808"/>
              <a:gd name="connsiteY2" fmla="*/ 10507 h 868304"/>
              <a:gd name="connsiteX3" fmla="*/ 751116 w 761808"/>
              <a:gd name="connsiteY3" fmla="*/ 226873 h 868304"/>
              <a:gd name="connsiteX4" fmla="*/ 580006 w 761808"/>
              <a:gd name="connsiteY4" fmla="*/ 422319 h 868304"/>
              <a:gd name="connsiteX5" fmla="*/ 336198 w 761808"/>
              <a:gd name="connsiteY5" fmla="*/ 565801 h 868304"/>
              <a:gd name="connsiteX6" fmla="*/ 123741 w 761808"/>
              <a:gd name="connsiteY6" fmla="*/ 762297 h 868304"/>
              <a:gd name="connsiteX7" fmla="*/ 33386 w 761808"/>
              <a:gd name="connsiteY7" fmla="*/ 868304 h 868304"/>
              <a:gd name="connsiteX0" fmla="*/ 4580 w 850918"/>
              <a:gd name="connsiteY0" fmla="*/ 968627 h 1009004"/>
              <a:gd name="connsiteX1" fmla="*/ 171710 w 850918"/>
              <a:gd name="connsiteY1" fmla="*/ 589579 h 1009004"/>
              <a:gd name="connsiteX2" fmla="*/ 519964 w 850918"/>
              <a:gd name="connsiteY2" fmla="*/ 151207 h 1009004"/>
              <a:gd name="connsiteX3" fmla="*/ 843491 w 850918"/>
              <a:gd name="connsiteY3" fmla="*/ 1 h 1009004"/>
              <a:gd name="connsiteX4" fmla="*/ 580006 w 850918"/>
              <a:gd name="connsiteY4" fmla="*/ 563019 h 1009004"/>
              <a:gd name="connsiteX5" fmla="*/ 336198 w 850918"/>
              <a:gd name="connsiteY5" fmla="*/ 706501 h 1009004"/>
              <a:gd name="connsiteX6" fmla="*/ 123741 w 850918"/>
              <a:gd name="connsiteY6" fmla="*/ 902997 h 1009004"/>
              <a:gd name="connsiteX7" fmla="*/ 33386 w 850918"/>
              <a:gd name="connsiteY7" fmla="*/ 1009004 h 1009004"/>
              <a:gd name="connsiteX0" fmla="*/ 4580 w 850918"/>
              <a:gd name="connsiteY0" fmla="*/ 1016045 h 1056422"/>
              <a:gd name="connsiteX1" fmla="*/ 171710 w 850918"/>
              <a:gd name="connsiteY1" fmla="*/ 636997 h 1056422"/>
              <a:gd name="connsiteX2" fmla="*/ 519964 w 850918"/>
              <a:gd name="connsiteY2" fmla="*/ 198625 h 1056422"/>
              <a:gd name="connsiteX3" fmla="*/ 843491 w 850918"/>
              <a:gd name="connsiteY3" fmla="*/ 47419 h 1056422"/>
              <a:gd name="connsiteX4" fmla="*/ 580006 w 850918"/>
              <a:gd name="connsiteY4" fmla="*/ 610437 h 1056422"/>
              <a:gd name="connsiteX5" fmla="*/ 336198 w 850918"/>
              <a:gd name="connsiteY5" fmla="*/ 753919 h 1056422"/>
              <a:gd name="connsiteX6" fmla="*/ 123741 w 850918"/>
              <a:gd name="connsiteY6" fmla="*/ 950415 h 1056422"/>
              <a:gd name="connsiteX7" fmla="*/ 33386 w 850918"/>
              <a:gd name="connsiteY7" fmla="*/ 1056422 h 1056422"/>
              <a:gd name="connsiteX0" fmla="*/ 4580 w 852640"/>
              <a:gd name="connsiteY0" fmla="*/ 1016045 h 1056422"/>
              <a:gd name="connsiteX1" fmla="*/ 171710 w 852640"/>
              <a:gd name="connsiteY1" fmla="*/ 636997 h 1056422"/>
              <a:gd name="connsiteX2" fmla="*/ 519964 w 852640"/>
              <a:gd name="connsiteY2" fmla="*/ 198625 h 1056422"/>
              <a:gd name="connsiteX3" fmla="*/ 843491 w 852640"/>
              <a:gd name="connsiteY3" fmla="*/ 47419 h 1056422"/>
              <a:gd name="connsiteX4" fmla="*/ 636841 w 852640"/>
              <a:gd name="connsiteY4" fmla="*/ 282481 h 1056422"/>
              <a:gd name="connsiteX5" fmla="*/ 336198 w 852640"/>
              <a:gd name="connsiteY5" fmla="*/ 753919 h 1056422"/>
              <a:gd name="connsiteX6" fmla="*/ 123741 w 852640"/>
              <a:gd name="connsiteY6" fmla="*/ 950415 h 1056422"/>
              <a:gd name="connsiteX7" fmla="*/ 33386 w 852640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636841 w 843491"/>
              <a:gd name="connsiteY4" fmla="*/ 282481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43491"/>
              <a:gd name="connsiteY0" fmla="*/ 1016045 h 1056422"/>
              <a:gd name="connsiteX1" fmla="*/ 171710 w 843491"/>
              <a:gd name="connsiteY1" fmla="*/ 636997 h 1056422"/>
              <a:gd name="connsiteX2" fmla="*/ 519964 w 843491"/>
              <a:gd name="connsiteY2" fmla="*/ 198625 h 1056422"/>
              <a:gd name="connsiteX3" fmla="*/ 843491 w 843491"/>
              <a:gd name="connsiteY3" fmla="*/ 47419 h 1056422"/>
              <a:gd name="connsiteX4" fmla="*/ 728420 w 843491"/>
              <a:gd name="connsiteY4" fmla="*/ 185164 h 1056422"/>
              <a:gd name="connsiteX5" fmla="*/ 336198 w 843491"/>
              <a:gd name="connsiteY5" fmla="*/ 753919 h 1056422"/>
              <a:gd name="connsiteX6" fmla="*/ 123741 w 843491"/>
              <a:gd name="connsiteY6" fmla="*/ 950415 h 1056422"/>
              <a:gd name="connsiteX7" fmla="*/ 33386 w 843491"/>
              <a:gd name="connsiteY7" fmla="*/ 1056422 h 1056422"/>
              <a:gd name="connsiteX0" fmla="*/ 4580 w 834727"/>
              <a:gd name="connsiteY0" fmla="*/ 1003499 h 1043876"/>
              <a:gd name="connsiteX1" fmla="*/ 171710 w 834727"/>
              <a:gd name="connsiteY1" fmla="*/ 624451 h 1043876"/>
              <a:gd name="connsiteX2" fmla="*/ 519964 w 834727"/>
              <a:gd name="connsiteY2" fmla="*/ 186079 h 1043876"/>
              <a:gd name="connsiteX3" fmla="*/ 834727 w 834727"/>
              <a:gd name="connsiteY3" fmla="*/ 49411 h 1043876"/>
              <a:gd name="connsiteX4" fmla="*/ 728420 w 834727"/>
              <a:gd name="connsiteY4" fmla="*/ 172618 h 1043876"/>
              <a:gd name="connsiteX5" fmla="*/ 336198 w 834727"/>
              <a:gd name="connsiteY5" fmla="*/ 741373 h 1043876"/>
              <a:gd name="connsiteX6" fmla="*/ 123741 w 834727"/>
              <a:gd name="connsiteY6" fmla="*/ 937869 h 1043876"/>
              <a:gd name="connsiteX7" fmla="*/ 33386 w 834727"/>
              <a:gd name="connsiteY7" fmla="*/ 1043876 h 1043876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487502 w 834727"/>
              <a:gd name="connsiteY5" fmla="*/ 365324 h 1043875"/>
              <a:gd name="connsiteX6" fmla="*/ 123741 w 834727"/>
              <a:gd name="connsiteY6" fmla="*/ 937868 h 1043875"/>
              <a:gd name="connsiteX7" fmla="*/ 33386 w 834727"/>
              <a:gd name="connsiteY7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7502 w 834727"/>
              <a:gd name="connsiteY6" fmla="*/ 365324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3741 w 834727"/>
              <a:gd name="connsiteY7" fmla="*/ 937868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128805 w 834727"/>
              <a:gd name="connsiteY7" fmla="*/ 946526 h 1043875"/>
              <a:gd name="connsiteX8" fmla="*/ 33386 w 834727"/>
              <a:gd name="connsiteY8" fmla="*/ 1043875 h 1043875"/>
              <a:gd name="connsiteX0" fmla="*/ 4580 w 834727"/>
              <a:gd name="connsiteY0" fmla="*/ 1003498 h 1043875"/>
              <a:gd name="connsiteX1" fmla="*/ 171710 w 834727"/>
              <a:gd name="connsiteY1" fmla="*/ 624450 h 1043875"/>
              <a:gd name="connsiteX2" fmla="*/ 519964 w 834727"/>
              <a:gd name="connsiteY2" fmla="*/ 186078 h 1043875"/>
              <a:gd name="connsiteX3" fmla="*/ 834727 w 834727"/>
              <a:gd name="connsiteY3" fmla="*/ 49410 h 1043875"/>
              <a:gd name="connsiteX4" fmla="*/ 728420 w 834727"/>
              <a:gd name="connsiteY4" fmla="*/ 172617 h 1043875"/>
              <a:gd name="connsiteX5" fmla="*/ 604055 w 834727"/>
              <a:gd name="connsiteY5" fmla="*/ 239851 h 1043875"/>
              <a:gd name="connsiteX6" fmla="*/ 484095 w 834727"/>
              <a:gd name="connsiteY6" fmla="*/ 285689 h 1043875"/>
              <a:gd name="connsiteX7" fmla="*/ 33386 w 834727"/>
              <a:gd name="connsiteY7" fmla="*/ 1043875 h 1043875"/>
              <a:gd name="connsiteX0" fmla="*/ 4580 w 834727"/>
              <a:gd name="connsiteY0" fmla="*/ 1003498 h 1003498"/>
              <a:gd name="connsiteX1" fmla="*/ 171710 w 834727"/>
              <a:gd name="connsiteY1" fmla="*/ 624450 h 1003498"/>
              <a:gd name="connsiteX2" fmla="*/ 519964 w 834727"/>
              <a:gd name="connsiteY2" fmla="*/ 186078 h 1003498"/>
              <a:gd name="connsiteX3" fmla="*/ 834727 w 834727"/>
              <a:gd name="connsiteY3" fmla="*/ 49410 h 1003498"/>
              <a:gd name="connsiteX4" fmla="*/ 728420 w 834727"/>
              <a:gd name="connsiteY4" fmla="*/ 172617 h 1003498"/>
              <a:gd name="connsiteX5" fmla="*/ 604055 w 834727"/>
              <a:gd name="connsiteY5" fmla="*/ 239851 h 1003498"/>
              <a:gd name="connsiteX6" fmla="*/ 484095 w 834727"/>
              <a:gd name="connsiteY6" fmla="*/ 285689 h 1003498"/>
              <a:gd name="connsiteX0" fmla="*/ 0 w 663017"/>
              <a:gd name="connsiteY0" fmla="*/ 624450 h 624450"/>
              <a:gd name="connsiteX1" fmla="*/ 348254 w 663017"/>
              <a:gd name="connsiteY1" fmla="*/ 186078 h 624450"/>
              <a:gd name="connsiteX2" fmla="*/ 663017 w 663017"/>
              <a:gd name="connsiteY2" fmla="*/ 49410 h 624450"/>
              <a:gd name="connsiteX3" fmla="*/ 556710 w 663017"/>
              <a:gd name="connsiteY3" fmla="*/ 172617 h 624450"/>
              <a:gd name="connsiteX4" fmla="*/ 432345 w 663017"/>
              <a:gd name="connsiteY4" fmla="*/ 239851 h 624450"/>
              <a:gd name="connsiteX5" fmla="*/ 312385 w 663017"/>
              <a:gd name="connsiteY5" fmla="*/ 285689 h 624450"/>
              <a:gd name="connsiteX0" fmla="*/ 35869 w 350632"/>
              <a:gd name="connsiteY0" fmla="*/ 186078 h 285689"/>
              <a:gd name="connsiteX1" fmla="*/ 350632 w 350632"/>
              <a:gd name="connsiteY1" fmla="*/ 49410 h 285689"/>
              <a:gd name="connsiteX2" fmla="*/ 244325 w 350632"/>
              <a:gd name="connsiteY2" fmla="*/ 172617 h 285689"/>
              <a:gd name="connsiteX3" fmla="*/ 119960 w 350632"/>
              <a:gd name="connsiteY3" fmla="*/ 239851 h 285689"/>
              <a:gd name="connsiteX4" fmla="*/ 0 w 350632"/>
              <a:gd name="connsiteY4" fmla="*/ 285689 h 285689"/>
              <a:gd name="connsiteX0" fmla="*/ 42575 w 357338"/>
              <a:gd name="connsiteY0" fmla="*/ 186078 h 245766"/>
              <a:gd name="connsiteX1" fmla="*/ 357338 w 357338"/>
              <a:gd name="connsiteY1" fmla="*/ 49410 h 245766"/>
              <a:gd name="connsiteX2" fmla="*/ 251031 w 357338"/>
              <a:gd name="connsiteY2" fmla="*/ 172617 h 245766"/>
              <a:gd name="connsiteX3" fmla="*/ 126666 w 357338"/>
              <a:gd name="connsiteY3" fmla="*/ 239851 h 245766"/>
              <a:gd name="connsiteX4" fmla="*/ 0 w 357338"/>
              <a:gd name="connsiteY4" fmla="*/ 224034 h 245766"/>
              <a:gd name="connsiteX0" fmla="*/ 42575 w 357338"/>
              <a:gd name="connsiteY0" fmla="*/ 186078 h 288036"/>
              <a:gd name="connsiteX1" fmla="*/ 357338 w 357338"/>
              <a:gd name="connsiteY1" fmla="*/ 49410 h 288036"/>
              <a:gd name="connsiteX2" fmla="*/ 251031 w 357338"/>
              <a:gd name="connsiteY2" fmla="*/ 172617 h 288036"/>
              <a:gd name="connsiteX3" fmla="*/ 126666 w 357338"/>
              <a:gd name="connsiteY3" fmla="*/ 239851 h 288036"/>
              <a:gd name="connsiteX4" fmla="*/ 0 w 357338"/>
              <a:gd name="connsiteY4" fmla="*/ 224034 h 288036"/>
              <a:gd name="connsiteX0" fmla="*/ 44387 w 357338"/>
              <a:gd name="connsiteY0" fmla="*/ 166843 h 292275"/>
              <a:gd name="connsiteX1" fmla="*/ 357338 w 357338"/>
              <a:gd name="connsiteY1" fmla="*/ 53649 h 292275"/>
              <a:gd name="connsiteX2" fmla="*/ 251031 w 357338"/>
              <a:gd name="connsiteY2" fmla="*/ 176856 h 292275"/>
              <a:gd name="connsiteX3" fmla="*/ 126666 w 357338"/>
              <a:gd name="connsiteY3" fmla="*/ 244090 h 292275"/>
              <a:gd name="connsiteX4" fmla="*/ 0 w 357338"/>
              <a:gd name="connsiteY4" fmla="*/ 228273 h 292275"/>
              <a:gd name="connsiteX0" fmla="*/ 51882 w 364833"/>
              <a:gd name="connsiteY0" fmla="*/ 166843 h 288740"/>
              <a:gd name="connsiteX1" fmla="*/ 364833 w 364833"/>
              <a:gd name="connsiteY1" fmla="*/ 53649 h 288740"/>
              <a:gd name="connsiteX2" fmla="*/ 258526 w 364833"/>
              <a:gd name="connsiteY2" fmla="*/ 176856 h 288740"/>
              <a:gd name="connsiteX3" fmla="*/ 134161 w 364833"/>
              <a:gd name="connsiteY3" fmla="*/ 244090 h 288740"/>
              <a:gd name="connsiteX4" fmla="*/ 7495 w 364833"/>
              <a:gd name="connsiteY4" fmla="*/ 228273 h 288740"/>
              <a:gd name="connsiteX0" fmla="*/ 50976 w 363927"/>
              <a:gd name="connsiteY0" fmla="*/ 166843 h 429012"/>
              <a:gd name="connsiteX1" fmla="*/ 363927 w 363927"/>
              <a:gd name="connsiteY1" fmla="*/ 53649 h 429012"/>
              <a:gd name="connsiteX2" fmla="*/ 257620 w 363927"/>
              <a:gd name="connsiteY2" fmla="*/ 176856 h 429012"/>
              <a:gd name="connsiteX3" fmla="*/ 155865 w 363927"/>
              <a:gd name="connsiteY3" fmla="*/ 421509 h 429012"/>
              <a:gd name="connsiteX4" fmla="*/ 6589 w 363927"/>
              <a:gd name="connsiteY4" fmla="*/ 228273 h 429012"/>
              <a:gd name="connsiteX0" fmla="*/ 0 w 312951"/>
              <a:gd name="connsiteY0" fmla="*/ 166843 h 472117"/>
              <a:gd name="connsiteX1" fmla="*/ 312951 w 312951"/>
              <a:gd name="connsiteY1" fmla="*/ 53649 h 472117"/>
              <a:gd name="connsiteX2" fmla="*/ 206644 w 312951"/>
              <a:gd name="connsiteY2" fmla="*/ 176856 h 472117"/>
              <a:gd name="connsiteX3" fmla="*/ 104889 w 312951"/>
              <a:gd name="connsiteY3" fmla="*/ 421509 h 472117"/>
              <a:gd name="connsiteX4" fmla="*/ 29032 w 312951"/>
              <a:gd name="connsiteY4" fmla="*/ 415805 h 472117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0 w 312951"/>
              <a:gd name="connsiteY0" fmla="*/ 166843 h 475693"/>
              <a:gd name="connsiteX1" fmla="*/ 312951 w 312951"/>
              <a:gd name="connsiteY1" fmla="*/ 53649 h 475693"/>
              <a:gd name="connsiteX2" fmla="*/ 206644 w 312951"/>
              <a:gd name="connsiteY2" fmla="*/ 176856 h 475693"/>
              <a:gd name="connsiteX3" fmla="*/ 104889 w 312951"/>
              <a:gd name="connsiteY3" fmla="*/ 421509 h 475693"/>
              <a:gd name="connsiteX4" fmla="*/ 29032 w 312951"/>
              <a:gd name="connsiteY4" fmla="*/ 415805 h 475693"/>
              <a:gd name="connsiteX0" fmla="*/ 5328 w 283931"/>
              <a:gd name="connsiteY0" fmla="*/ 319557 h 454537"/>
              <a:gd name="connsiteX1" fmla="*/ 283931 w 283931"/>
              <a:gd name="connsiteY1" fmla="*/ 32493 h 454537"/>
              <a:gd name="connsiteX2" fmla="*/ 177624 w 283931"/>
              <a:gd name="connsiteY2" fmla="*/ 155700 h 454537"/>
              <a:gd name="connsiteX3" fmla="*/ 75869 w 283931"/>
              <a:gd name="connsiteY3" fmla="*/ 400353 h 454537"/>
              <a:gd name="connsiteX4" fmla="*/ 12 w 283931"/>
              <a:gd name="connsiteY4" fmla="*/ 394649 h 454537"/>
              <a:gd name="connsiteX0" fmla="*/ 5328 w 283931"/>
              <a:gd name="connsiteY0" fmla="*/ 326508 h 461488"/>
              <a:gd name="connsiteX1" fmla="*/ 283931 w 283931"/>
              <a:gd name="connsiteY1" fmla="*/ 39444 h 461488"/>
              <a:gd name="connsiteX2" fmla="*/ 177624 w 283931"/>
              <a:gd name="connsiteY2" fmla="*/ 162651 h 461488"/>
              <a:gd name="connsiteX3" fmla="*/ 75869 w 283931"/>
              <a:gd name="connsiteY3" fmla="*/ 407304 h 461488"/>
              <a:gd name="connsiteX4" fmla="*/ 12 w 283931"/>
              <a:gd name="connsiteY4" fmla="*/ 401600 h 461488"/>
              <a:gd name="connsiteX0" fmla="*/ 5328 w 279386"/>
              <a:gd name="connsiteY0" fmla="*/ 307217 h 442197"/>
              <a:gd name="connsiteX1" fmla="*/ 279386 w 279386"/>
              <a:gd name="connsiteY1" fmla="*/ 41906 h 442197"/>
              <a:gd name="connsiteX2" fmla="*/ 177624 w 279386"/>
              <a:gd name="connsiteY2" fmla="*/ 143360 h 442197"/>
              <a:gd name="connsiteX3" fmla="*/ 75869 w 279386"/>
              <a:gd name="connsiteY3" fmla="*/ 388013 h 442197"/>
              <a:gd name="connsiteX4" fmla="*/ 12 w 279386"/>
              <a:gd name="connsiteY4" fmla="*/ 382309 h 442197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177624 w 279386"/>
              <a:gd name="connsiteY2" fmla="*/ 166248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79386"/>
              <a:gd name="connsiteY0" fmla="*/ 330105 h 465085"/>
              <a:gd name="connsiteX1" fmla="*/ 279386 w 279386"/>
              <a:gd name="connsiteY1" fmla="*/ 64794 h 465085"/>
              <a:gd name="connsiteX2" fmla="*/ 225988 w 279386"/>
              <a:gd name="connsiteY2" fmla="*/ 130779 h 465085"/>
              <a:gd name="connsiteX3" fmla="*/ 75869 w 279386"/>
              <a:gd name="connsiteY3" fmla="*/ 410901 h 465085"/>
              <a:gd name="connsiteX4" fmla="*/ 12 w 279386"/>
              <a:gd name="connsiteY4" fmla="*/ 405197 h 465085"/>
              <a:gd name="connsiteX0" fmla="*/ 5328 w 225988"/>
              <a:gd name="connsiteY0" fmla="*/ 403191 h 538171"/>
              <a:gd name="connsiteX1" fmla="*/ 216244 w 225988"/>
              <a:gd name="connsiteY1" fmla="*/ 54605 h 538171"/>
              <a:gd name="connsiteX2" fmla="*/ 225988 w 225988"/>
              <a:gd name="connsiteY2" fmla="*/ 203865 h 538171"/>
              <a:gd name="connsiteX3" fmla="*/ 75869 w 225988"/>
              <a:gd name="connsiteY3" fmla="*/ 483987 h 538171"/>
              <a:gd name="connsiteX4" fmla="*/ 12 w 225988"/>
              <a:gd name="connsiteY4" fmla="*/ 478283 h 538171"/>
              <a:gd name="connsiteX0" fmla="*/ 5328 w 225988"/>
              <a:gd name="connsiteY0" fmla="*/ 348586 h 483566"/>
              <a:gd name="connsiteX1" fmla="*/ 216244 w 225988"/>
              <a:gd name="connsiteY1" fmla="*/ 0 h 483566"/>
              <a:gd name="connsiteX2" fmla="*/ 225988 w 225988"/>
              <a:gd name="connsiteY2" fmla="*/ 149260 h 483566"/>
              <a:gd name="connsiteX3" fmla="*/ 75869 w 225988"/>
              <a:gd name="connsiteY3" fmla="*/ 429382 h 483566"/>
              <a:gd name="connsiteX4" fmla="*/ 12 w 225988"/>
              <a:gd name="connsiteY4" fmla="*/ 423678 h 483566"/>
              <a:gd name="connsiteX0" fmla="*/ 0 w 234094"/>
              <a:gd name="connsiteY0" fmla="*/ 362465 h 483566"/>
              <a:gd name="connsiteX1" fmla="*/ 224350 w 234094"/>
              <a:gd name="connsiteY1" fmla="*/ 0 h 483566"/>
              <a:gd name="connsiteX2" fmla="*/ 234094 w 234094"/>
              <a:gd name="connsiteY2" fmla="*/ 149260 h 483566"/>
              <a:gd name="connsiteX3" fmla="*/ 83975 w 234094"/>
              <a:gd name="connsiteY3" fmla="*/ 429382 h 483566"/>
              <a:gd name="connsiteX4" fmla="*/ 8118 w 234094"/>
              <a:gd name="connsiteY4" fmla="*/ 423678 h 483566"/>
              <a:gd name="connsiteX0" fmla="*/ 1295 w 235389"/>
              <a:gd name="connsiteY0" fmla="*/ 362465 h 475320"/>
              <a:gd name="connsiteX1" fmla="*/ 225645 w 235389"/>
              <a:gd name="connsiteY1" fmla="*/ 0 h 475320"/>
              <a:gd name="connsiteX2" fmla="*/ 235389 w 235389"/>
              <a:gd name="connsiteY2" fmla="*/ 149260 h 475320"/>
              <a:gd name="connsiteX3" fmla="*/ 85270 w 235389"/>
              <a:gd name="connsiteY3" fmla="*/ 429382 h 475320"/>
              <a:gd name="connsiteX4" fmla="*/ 9 w 235389"/>
              <a:gd name="connsiteY4" fmla="*/ 409798 h 475320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62465 h 466959"/>
              <a:gd name="connsiteX1" fmla="*/ 225643 w 235387"/>
              <a:gd name="connsiteY1" fmla="*/ 0 h 466959"/>
              <a:gd name="connsiteX2" fmla="*/ 235387 w 235387"/>
              <a:gd name="connsiteY2" fmla="*/ 149260 h 466959"/>
              <a:gd name="connsiteX3" fmla="*/ 85268 w 235387"/>
              <a:gd name="connsiteY3" fmla="*/ 429382 h 466959"/>
              <a:gd name="connsiteX4" fmla="*/ 7 w 235387"/>
              <a:gd name="connsiteY4" fmla="*/ 409798 h 466959"/>
              <a:gd name="connsiteX0" fmla="*/ 1293 w 235387"/>
              <a:gd name="connsiteY0" fmla="*/ 354755 h 459249"/>
              <a:gd name="connsiteX1" fmla="*/ 232361 w 235387"/>
              <a:gd name="connsiteY1" fmla="*/ 0 h 459249"/>
              <a:gd name="connsiteX2" fmla="*/ 235387 w 235387"/>
              <a:gd name="connsiteY2" fmla="*/ 141550 h 459249"/>
              <a:gd name="connsiteX3" fmla="*/ 85268 w 235387"/>
              <a:gd name="connsiteY3" fmla="*/ 421672 h 459249"/>
              <a:gd name="connsiteX4" fmla="*/ 7 w 235387"/>
              <a:gd name="connsiteY4" fmla="*/ 402088 h 459249"/>
              <a:gd name="connsiteX0" fmla="*/ 1293 w 232481"/>
              <a:gd name="connsiteY0" fmla="*/ 354755 h 459249"/>
              <a:gd name="connsiteX1" fmla="*/ 232361 w 232481"/>
              <a:gd name="connsiteY1" fmla="*/ 0 h 459249"/>
              <a:gd name="connsiteX2" fmla="*/ 228670 w 232481"/>
              <a:gd name="connsiteY2" fmla="*/ 141550 h 459249"/>
              <a:gd name="connsiteX3" fmla="*/ 85268 w 232481"/>
              <a:gd name="connsiteY3" fmla="*/ 421672 h 459249"/>
              <a:gd name="connsiteX4" fmla="*/ 7 w 232481"/>
              <a:gd name="connsiteY4" fmla="*/ 402088 h 459249"/>
              <a:gd name="connsiteX0" fmla="*/ 1289 w 246809"/>
              <a:gd name="connsiteY0" fmla="*/ 354755 h 440130"/>
              <a:gd name="connsiteX1" fmla="*/ 232357 w 246809"/>
              <a:gd name="connsiteY1" fmla="*/ 0 h 440130"/>
              <a:gd name="connsiteX2" fmla="*/ 228666 w 246809"/>
              <a:gd name="connsiteY2" fmla="*/ 141550 h 440130"/>
              <a:gd name="connsiteX3" fmla="*/ 246477 w 246809"/>
              <a:gd name="connsiteY3" fmla="*/ 344566 h 440130"/>
              <a:gd name="connsiteX4" fmla="*/ 3 w 246809"/>
              <a:gd name="connsiteY4" fmla="*/ 402088 h 440130"/>
              <a:gd name="connsiteX0" fmla="*/ 0 w 245520"/>
              <a:gd name="connsiteY0" fmla="*/ 354755 h 409296"/>
              <a:gd name="connsiteX1" fmla="*/ 231068 w 245520"/>
              <a:gd name="connsiteY1" fmla="*/ 0 h 409296"/>
              <a:gd name="connsiteX2" fmla="*/ 227377 w 245520"/>
              <a:gd name="connsiteY2" fmla="*/ 141550 h 409296"/>
              <a:gd name="connsiteX3" fmla="*/ 245188 w 245520"/>
              <a:gd name="connsiteY3" fmla="*/ 344566 h 409296"/>
              <a:gd name="connsiteX4" fmla="*/ 217695 w 245520"/>
              <a:gd name="connsiteY4" fmla="*/ 363535 h 409296"/>
              <a:gd name="connsiteX0" fmla="*/ 0 w 248199"/>
              <a:gd name="connsiteY0" fmla="*/ 354755 h 401321"/>
              <a:gd name="connsiteX1" fmla="*/ 231068 w 248199"/>
              <a:gd name="connsiteY1" fmla="*/ 0 h 401321"/>
              <a:gd name="connsiteX2" fmla="*/ 227377 w 248199"/>
              <a:gd name="connsiteY2" fmla="*/ 141550 h 401321"/>
              <a:gd name="connsiteX3" fmla="*/ 247875 w 248199"/>
              <a:gd name="connsiteY3" fmla="*/ 304471 h 401321"/>
              <a:gd name="connsiteX4" fmla="*/ 217695 w 248199"/>
              <a:gd name="connsiteY4" fmla="*/ 363535 h 401321"/>
              <a:gd name="connsiteX0" fmla="*/ 0 w 248242"/>
              <a:gd name="connsiteY0" fmla="*/ 354755 h 363535"/>
              <a:gd name="connsiteX1" fmla="*/ 231068 w 248242"/>
              <a:gd name="connsiteY1" fmla="*/ 0 h 363535"/>
              <a:gd name="connsiteX2" fmla="*/ 227377 w 248242"/>
              <a:gd name="connsiteY2" fmla="*/ 141550 h 363535"/>
              <a:gd name="connsiteX3" fmla="*/ 247875 w 248242"/>
              <a:gd name="connsiteY3" fmla="*/ 304471 h 363535"/>
              <a:gd name="connsiteX4" fmla="*/ 217695 w 248242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0 w 241686"/>
              <a:gd name="connsiteY0" fmla="*/ 354755 h 363535"/>
              <a:gd name="connsiteX1" fmla="*/ 231068 w 241686"/>
              <a:gd name="connsiteY1" fmla="*/ 0 h 363535"/>
              <a:gd name="connsiteX2" fmla="*/ 227377 w 241686"/>
              <a:gd name="connsiteY2" fmla="*/ 141550 h 363535"/>
              <a:gd name="connsiteX3" fmla="*/ 230410 w 241686"/>
              <a:gd name="connsiteY3" fmla="*/ 252038 h 363535"/>
              <a:gd name="connsiteX4" fmla="*/ 217695 w 241686"/>
              <a:gd name="connsiteY4" fmla="*/ 363535 h 363535"/>
              <a:gd name="connsiteX0" fmla="*/ 4829 w 86646"/>
              <a:gd name="connsiteY0" fmla="*/ 166615 h 363535"/>
              <a:gd name="connsiteX1" fmla="*/ 76028 w 86646"/>
              <a:gd name="connsiteY1" fmla="*/ 0 h 363535"/>
              <a:gd name="connsiteX2" fmla="*/ 72337 w 86646"/>
              <a:gd name="connsiteY2" fmla="*/ 141550 h 363535"/>
              <a:gd name="connsiteX3" fmla="*/ 75370 w 86646"/>
              <a:gd name="connsiteY3" fmla="*/ 252038 h 363535"/>
              <a:gd name="connsiteX4" fmla="*/ 62655 w 86646"/>
              <a:gd name="connsiteY4" fmla="*/ 363535 h 363535"/>
              <a:gd name="connsiteX0" fmla="*/ 23387 w 71619"/>
              <a:gd name="connsiteY0" fmla="*/ 370177 h 370177"/>
              <a:gd name="connsiteX1" fmla="*/ 61001 w 71619"/>
              <a:gd name="connsiteY1" fmla="*/ 0 h 370177"/>
              <a:gd name="connsiteX2" fmla="*/ 57310 w 71619"/>
              <a:gd name="connsiteY2" fmla="*/ 141550 h 370177"/>
              <a:gd name="connsiteX3" fmla="*/ 60343 w 71619"/>
              <a:gd name="connsiteY3" fmla="*/ 252038 h 370177"/>
              <a:gd name="connsiteX4" fmla="*/ 47628 w 71619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62493 w 110725"/>
              <a:gd name="connsiteY0" fmla="*/ 370177 h 370177"/>
              <a:gd name="connsiteX1" fmla="*/ 100107 w 110725"/>
              <a:gd name="connsiteY1" fmla="*/ 0 h 370177"/>
              <a:gd name="connsiteX2" fmla="*/ 96416 w 110725"/>
              <a:gd name="connsiteY2" fmla="*/ 141550 h 370177"/>
              <a:gd name="connsiteX3" fmla="*/ 99449 w 110725"/>
              <a:gd name="connsiteY3" fmla="*/ 252038 h 370177"/>
              <a:gd name="connsiteX4" fmla="*/ 86734 w 110725"/>
              <a:gd name="connsiteY4" fmla="*/ 363535 h 370177"/>
              <a:gd name="connsiteX0" fmla="*/ 55877 w 104109"/>
              <a:gd name="connsiteY0" fmla="*/ 370177 h 370177"/>
              <a:gd name="connsiteX1" fmla="*/ 93491 w 104109"/>
              <a:gd name="connsiteY1" fmla="*/ 0 h 370177"/>
              <a:gd name="connsiteX2" fmla="*/ 89800 w 104109"/>
              <a:gd name="connsiteY2" fmla="*/ 141550 h 370177"/>
              <a:gd name="connsiteX3" fmla="*/ 92833 w 104109"/>
              <a:gd name="connsiteY3" fmla="*/ 252038 h 370177"/>
              <a:gd name="connsiteX4" fmla="*/ 80118 w 104109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3421 w 111653"/>
              <a:gd name="connsiteY0" fmla="*/ 370177 h 370177"/>
              <a:gd name="connsiteX1" fmla="*/ 101035 w 111653"/>
              <a:gd name="connsiteY1" fmla="*/ 0 h 370177"/>
              <a:gd name="connsiteX2" fmla="*/ 97344 w 111653"/>
              <a:gd name="connsiteY2" fmla="*/ 141550 h 370177"/>
              <a:gd name="connsiteX3" fmla="*/ 100377 w 111653"/>
              <a:gd name="connsiteY3" fmla="*/ 252038 h 370177"/>
              <a:gd name="connsiteX4" fmla="*/ 87662 w 111653"/>
              <a:gd name="connsiteY4" fmla="*/ 363535 h 370177"/>
              <a:gd name="connsiteX0" fmla="*/ 64537 w 112769"/>
              <a:gd name="connsiteY0" fmla="*/ 365861 h 365861"/>
              <a:gd name="connsiteX1" fmla="*/ 98961 w 112769"/>
              <a:gd name="connsiteY1" fmla="*/ 0 h 365861"/>
              <a:gd name="connsiteX2" fmla="*/ 98460 w 112769"/>
              <a:gd name="connsiteY2" fmla="*/ 137234 h 365861"/>
              <a:gd name="connsiteX3" fmla="*/ 101493 w 112769"/>
              <a:gd name="connsiteY3" fmla="*/ 247722 h 365861"/>
              <a:gd name="connsiteX4" fmla="*/ 88778 w 112769"/>
              <a:gd name="connsiteY4" fmla="*/ 359219 h 365861"/>
              <a:gd name="connsiteX0" fmla="*/ 65234 w 113466"/>
              <a:gd name="connsiteY0" fmla="*/ 365861 h 365861"/>
              <a:gd name="connsiteX1" fmla="*/ 99658 w 113466"/>
              <a:gd name="connsiteY1" fmla="*/ 0 h 365861"/>
              <a:gd name="connsiteX2" fmla="*/ 99157 w 113466"/>
              <a:gd name="connsiteY2" fmla="*/ 137234 h 365861"/>
              <a:gd name="connsiteX3" fmla="*/ 102190 w 113466"/>
              <a:gd name="connsiteY3" fmla="*/ 247722 h 365861"/>
              <a:gd name="connsiteX4" fmla="*/ 89475 w 113466"/>
              <a:gd name="connsiteY4" fmla="*/ 359219 h 365861"/>
              <a:gd name="connsiteX0" fmla="*/ 53878 w 138790"/>
              <a:gd name="connsiteY0" fmla="*/ 373631 h 373631"/>
              <a:gd name="connsiteX1" fmla="*/ 124982 w 138790"/>
              <a:gd name="connsiteY1" fmla="*/ 0 h 373631"/>
              <a:gd name="connsiteX2" fmla="*/ 124481 w 138790"/>
              <a:gd name="connsiteY2" fmla="*/ 137234 h 373631"/>
              <a:gd name="connsiteX3" fmla="*/ 127514 w 138790"/>
              <a:gd name="connsiteY3" fmla="*/ 247722 h 373631"/>
              <a:gd name="connsiteX4" fmla="*/ 114799 w 138790"/>
              <a:gd name="connsiteY4" fmla="*/ 359219 h 373631"/>
              <a:gd name="connsiteX0" fmla="*/ 36162 w 121074"/>
              <a:gd name="connsiteY0" fmla="*/ 373631 h 373631"/>
              <a:gd name="connsiteX1" fmla="*/ 107266 w 121074"/>
              <a:gd name="connsiteY1" fmla="*/ 0 h 373631"/>
              <a:gd name="connsiteX2" fmla="*/ 106765 w 121074"/>
              <a:gd name="connsiteY2" fmla="*/ 137234 h 373631"/>
              <a:gd name="connsiteX3" fmla="*/ 109798 w 121074"/>
              <a:gd name="connsiteY3" fmla="*/ 247722 h 373631"/>
              <a:gd name="connsiteX4" fmla="*/ 97083 w 121074"/>
              <a:gd name="connsiteY4" fmla="*/ 359219 h 373631"/>
              <a:gd name="connsiteX0" fmla="*/ 36162 w 111010"/>
              <a:gd name="connsiteY0" fmla="*/ 373631 h 373631"/>
              <a:gd name="connsiteX1" fmla="*/ 107266 w 111010"/>
              <a:gd name="connsiteY1" fmla="*/ 0 h 373631"/>
              <a:gd name="connsiteX2" fmla="*/ 106765 w 111010"/>
              <a:gd name="connsiteY2" fmla="*/ 137234 h 373631"/>
              <a:gd name="connsiteX3" fmla="*/ 109798 w 111010"/>
              <a:gd name="connsiteY3" fmla="*/ 247722 h 373631"/>
              <a:gd name="connsiteX4" fmla="*/ 55618 w 111010"/>
              <a:gd name="connsiteY4" fmla="*/ 373031 h 373631"/>
              <a:gd name="connsiteX0" fmla="*/ 36162 w 107509"/>
              <a:gd name="connsiteY0" fmla="*/ 373631 h 373631"/>
              <a:gd name="connsiteX1" fmla="*/ 107266 w 107509"/>
              <a:gd name="connsiteY1" fmla="*/ 0 h 373631"/>
              <a:gd name="connsiteX2" fmla="*/ 106765 w 107509"/>
              <a:gd name="connsiteY2" fmla="*/ 137234 h 373631"/>
              <a:gd name="connsiteX3" fmla="*/ 61157 w 107509"/>
              <a:gd name="connsiteY3" fmla="*/ 267577 h 373631"/>
              <a:gd name="connsiteX4" fmla="*/ 55618 w 107509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07596"/>
              <a:gd name="connsiteY0" fmla="*/ 373631 h 373631"/>
              <a:gd name="connsiteX1" fmla="*/ 107266 w 107596"/>
              <a:gd name="connsiteY1" fmla="*/ 0 h 373631"/>
              <a:gd name="connsiteX2" fmla="*/ 107562 w 107596"/>
              <a:gd name="connsiteY2" fmla="*/ 82849 h 373631"/>
              <a:gd name="connsiteX3" fmla="*/ 61157 w 107596"/>
              <a:gd name="connsiteY3" fmla="*/ 267577 h 373631"/>
              <a:gd name="connsiteX4" fmla="*/ 55618 w 107596"/>
              <a:gd name="connsiteY4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0"/>
              <a:gd name="connsiteY0" fmla="*/ 373631 h 373631"/>
              <a:gd name="connsiteX1" fmla="*/ 107266 w 113090"/>
              <a:gd name="connsiteY1" fmla="*/ 0 h 373631"/>
              <a:gd name="connsiteX2" fmla="*/ 107562 w 113090"/>
              <a:gd name="connsiteY2" fmla="*/ 82849 h 373631"/>
              <a:gd name="connsiteX3" fmla="*/ 61157 w 113090"/>
              <a:gd name="connsiteY3" fmla="*/ 267577 h 373631"/>
              <a:gd name="connsiteX4" fmla="*/ 113080 w 113090"/>
              <a:gd name="connsiteY4" fmla="*/ 186303 h 373631"/>
              <a:gd name="connsiteX5" fmla="*/ 55618 w 113090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3096"/>
              <a:gd name="connsiteY0" fmla="*/ 373631 h 373631"/>
              <a:gd name="connsiteX1" fmla="*/ 107266 w 113096"/>
              <a:gd name="connsiteY1" fmla="*/ 0 h 373631"/>
              <a:gd name="connsiteX2" fmla="*/ 107562 w 113096"/>
              <a:gd name="connsiteY2" fmla="*/ 82849 h 373631"/>
              <a:gd name="connsiteX3" fmla="*/ 61157 w 113096"/>
              <a:gd name="connsiteY3" fmla="*/ 267577 h 373631"/>
              <a:gd name="connsiteX4" fmla="*/ 113080 w 113096"/>
              <a:gd name="connsiteY4" fmla="*/ 186303 h 373631"/>
              <a:gd name="connsiteX5" fmla="*/ 55618 w 113096"/>
              <a:gd name="connsiteY5" fmla="*/ 373031 h 373631"/>
              <a:gd name="connsiteX0" fmla="*/ 36162 w 117885"/>
              <a:gd name="connsiteY0" fmla="*/ 373631 h 373631"/>
              <a:gd name="connsiteX1" fmla="*/ 107266 w 117885"/>
              <a:gd name="connsiteY1" fmla="*/ 0 h 373631"/>
              <a:gd name="connsiteX2" fmla="*/ 107562 w 117885"/>
              <a:gd name="connsiteY2" fmla="*/ 82849 h 373631"/>
              <a:gd name="connsiteX3" fmla="*/ 61157 w 117885"/>
              <a:gd name="connsiteY3" fmla="*/ 267577 h 373631"/>
              <a:gd name="connsiteX4" fmla="*/ 113080 w 117885"/>
              <a:gd name="connsiteY4" fmla="*/ 186303 h 373631"/>
              <a:gd name="connsiteX5" fmla="*/ 55618 w 117885"/>
              <a:gd name="connsiteY5" fmla="*/ 373031 h 373631"/>
              <a:gd name="connsiteX0" fmla="*/ 36162 w 183253"/>
              <a:gd name="connsiteY0" fmla="*/ 373631 h 373631"/>
              <a:gd name="connsiteX1" fmla="*/ 107266 w 183253"/>
              <a:gd name="connsiteY1" fmla="*/ 0 h 373631"/>
              <a:gd name="connsiteX2" fmla="*/ 107562 w 183253"/>
              <a:gd name="connsiteY2" fmla="*/ 82849 h 373631"/>
              <a:gd name="connsiteX3" fmla="*/ 61157 w 183253"/>
              <a:gd name="connsiteY3" fmla="*/ 267577 h 373631"/>
              <a:gd name="connsiteX4" fmla="*/ 113080 w 183253"/>
              <a:gd name="connsiteY4" fmla="*/ 186303 h 373631"/>
              <a:gd name="connsiteX5" fmla="*/ 183202 w 183253"/>
              <a:gd name="connsiteY5" fmla="*/ 61394 h 373631"/>
              <a:gd name="connsiteX0" fmla="*/ 36162 w 117885"/>
              <a:gd name="connsiteY0" fmla="*/ 373631 h 387707"/>
              <a:gd name="connsiteX1" fmla="*/ 107266 w 117885"/>
              <a:gd name="connsiteY1" fmla="*/ 0 h 387707"/>
              <a:gd name="connsiteX2" fmla="*/ 107562 w 117885"/>
              <a:gd name="connsiteY2" fmla="*/ 82849 h 387707"/>
              <a:gd name="connsiteX3" fmla="*/ 61157 w 117885"/>
              <a:gd name="connsiteY3" fmla="*/ 267577 h 387707"/>
              <a:gd name="connsiteX4" fmla="*/ 113080 w 117885"/>
              <a:gd name="connsiteY4" fmla="*/ 186303 h 387707"/>
              <a:gd name="connsiteX5" fmla="*/ 53225 w 117885"/>
              <a:gd name="connsiteY5" fmla="*/ 387707 h 387707"/>
              <a:gd name="connsiteX0" fmla="*/ 36162 w 119715"/>
              <a:gd name="connsiteY0" fmla="*/ 373631 h 387707"/>
              <a:gd name="connsiteX1" fmla="*/ 107266 w 119715"/>
              <a:gd name="connsiteY1" fmla="*/ 0 h 387707"/>
              <a:gd name="connsiteX2" fmla="*/ 107562 w 119715"/>
              <a:gd name="connsiteY2" fmla="*/ 82849 h 387707"/>
              <a:gd name="connsiteX3" fmla="*/ 61157 w 119715"/>
              <a:gd name="connsiteY3" fmla="*/ 267577 h 387707"/>
              <a:gd name="connsiteX4" fmla="*/ 113080 w 119715"/>
              <a:gd name="connsiteY4" fmla="*/ 186303 h 387707"/>
              <a:gd name="connsiteX5" fmla="*/ 115472 w 119715"/>
              <a:gd name="connsiteY5" fmla="*/ 314065 h 387707"/>
              <a:gd name="connsiteX6" fmla="*/ 53225 w 119715"/>
              <a:gd name="connsiteY6" fmla="*/ 387707 h 387707"/>
              <a:gd name="connsiteX0" fmla="*/ 36162 w 119715"/>
              <a:gd name="connsiteY0" fmla="*/ 373631 h 385117"/>
              <a:gd name="connsiteX1" fmla="*/ 107266 w 119715"/>
              <a:gd name="connsiteY1" fmla="*/ 0 h 385117"/>
              <a:gd name="connsiteX2" fmla="*/ 107562 w 119715"/>
              <a:gd name="connsiteY2" fmla="*/ 82849 h 385117"/>
              <a:gd name="connsiteX3" fmla="*/ 61157 w 119715"/>
              <a:gd name="connsiteY3" fmla="*/ 267577 h 385117"/>
              <a:gd name="connsiteX4" fmla="*/ 113080 w 119715"/>
              <a:gd name="connsiteY4" fmla="*/ 186303 h 385117"/>
              <a:gd name="connsiteX5" fmla="*/ 115472 w 119715"/>
              <a:gd name="connsiteY5" fmla="*/ 314065 h 385117"/>
              <a:gd name="connsiteX6" fmla="*/ 75552 w 119715"/>
              <a:gd name="connsiteY6" fmla="*/ 385117 h 385117"/>
              <a:gd name="connsiteX0" fmla="*/ 36162 w 193619"/>
              <a:gd name="connsiteY0" fmla="*/ 373631 h 385117"/>
              <a:gd name="connsiteX1" fmla="*/ 107266 w 193619"/>
              <a:gd name="connsiteY1" fmla="*/ 0 h 385117"/>
              <a:gd name="connsiteX2" fmla="*/ 107562 w 193619"/>
              <a:gd name="connsiteY2" fmla="*/ 82849 h 385117"/>
              <a:gd name="connsiteX3" fmla="*/ 61157 w 193619"/>
              <a:gd name="connsiteY3" fmla="*/ 267577 h 385117"/>
              <a:gd name="connsiteX4" fmla="*/ 113080 w 193619"/>
              <a:gd name="connsiteY4" fmla="*/ 186303 h 385117"/>
              <a:gd name="connsiteX5" fmla="*/ 193618 w 193619"/>
              <a:gd name="connsiteY5" fmla="*/ 62857 h 385117"/>
              <a:gd name="connsiteX6" fmla="*/ 115472 w 193619"/>
              <a:gd name="connsiteY6" fmla="*/ 314065 h 385117"/>
              <a:gd name="connsiteX7" fmla="*/ 75552 w 193619"/>
              <a:gd name="connsiteY7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080 w 194641"/>
              <a:gd name="connsiteY4" fmla="*/ 18630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13877 w 194641"/>
              <a:gd name="connsiteY4" fmla="*/ 181123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94641"/>
              <a:gd name="connsiteY0" fmla="*/ 373631 h 385117"/>
              <a:gd name="connsiteX1" fmla="*/ 107266 w 194641"/>
              <a:gd name="connsiteY1" fmla="*/ 0 h 385117"/>
              <a:gd name="connsiteX2" fmla="*/ 107562 w 194641"/>
              <a:gd name="connsiteY2" fmla="*/ 82849 h 385117"/>
              <a:gd name="connsiteX3" fmla="*/ 61157 w 194641"/>
              <a:gd name="connsiteY3" fmla="*/ 267577 h 385117"/>
              <a:gd name="connsiteX4" fmla="*/ 109890 w 194641"/>
              <a:gd name="connsiteY4" fmla="*/ 188029 h 385117"/>
              <a:gd name="connsiteX5" fmla="*/ 147368 w 194641"/>
              <a:gd name="connsiteY5" fmla="*/ 89618 h 385117"/>
              <a:gd name="connsiteX6" fmla="*/ 193618 w 194641"/>
              <a:gd name="connsiteY6" fmla="*/ 62857 h 385117"/>
              <a:gd name="connsiteX7" fmla="*/ 115472 w 194641"/>
              <a:gd name="connsiteY7" fmla="*/ 314065 h 385117"/>
              <a:gd name="connsiteX8" fmla="*/ 75552 w 19464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261"/>
              <a:gd name="connsiteY0" fmla="*/ 373631 h 385117"/>
              <a:gd name="connsiteX1" fmla="*/ 107266 w 182261"/>
              <a:gd name="connsiteY1" fmla="*/ 0 h 385117"/>
              <a:gd name="connsiteX2" fmla="*/ 107562 w 182261"/>
              <a:gd name="connsiteY2" fmla="*/ 82849 h 385117"/>
              <a:gd name="connsiteX3" fmla="*/ 61157 w 182261"/>
              <a:gd name="connsiteY3" fmla="*/ 267577 h 385117"/>
              <a:gd name="connsiteX4" fmla="*/ 109890 w 182261"/>
              <a:gd name="connsiteY4" fmla="*/ 188029 h 385117"/>
              <a:gd name="connsiteX5" fmla="*/ 147368 w 182261"/>
              <a:gd name="connsiteY5" fmla="*/ 89618 h 385117"/>
              <a:gd name="connsiteX6" fmla="*/ 180859 w 182261"/>
              <a:gd name="connsiteY6" fmla="*/ 112926 h 385117"/>
              <a:gd name="connsiteX7" fmla="*/ 115472 w 182261"/>
              <a:gd name="connsiteY7" fmla="*/ 314065 h 385117"/>
              <a:gd name="connsiteX8" fmla="*/ 75552 w 182261"/>
              <a:gd name="connsiteY8" fmla="*/ 385117 h 385117"/>
              <a:gd name="connsiteX0" fmla="*/ 36162 w 182694"/>
              <a:gd name="connsiteY0" fmla="*/ 373631 h 385117"/>
              <a:gd name="connsiteX1" fmla="*/ 107266 w 182694"/>
              <a:gd name="connsiteY1" fmla="*/ 0 h 385117"/>
              <a:gd name="connsiteX2" fmla="*/ 107562 w 182694"/>
              <a:gd name="connsiteY2" fmla="*/ 82849 h 385117"/>
              <a:gd name="connsiteX3" fmla="*/ 61157 w 182694"/>
              <a:gd name="connsiteY3" fmla="*/ 267577 h 385117"/>
              <a:gd name="connsiteX4" fmla="*/ 109890 w 182694"/>
              <a:gd name="connsiteY4" fmla="*/ 188029 h 385117"/>
              <a:gd name="connsiteX5" fmla="*/ 147368 w 182694"/>
              <a:gd name="connsiteY5" fmla="*/ 89618 h 385117"/>
              <a:gd name="connsiteX6" fmla="*/ 180859 w 182694"/>
              <a:gd name="connsiteY6" fmla="*/ 112926 h 385117"/>
              <a:gd name="connsiteX7" fmla="*/ 115472 w 182694"/>
              <a:gd name="connsiteY7" fmla="*/ 314065 h 385117"/>
              <a:gd name="connsiteX8" fmla="*/ 75552 w 182694"/>
              <a:gd name="connsiteY8" fmla="*/ 385117 h 385117"/>
              <a:gd name="connsiteX0" fmla="*/ 36162 w 183619"/>
              <a:gd name="connsiteY0" fmla="*/ 373631 h 385117"/>
              <a:gd name="connsiteX1" fmla="*/ 107266 w 183619"/>
              <a:gd name="connsiteY1" fmla="*/ 0 h 385117"/>
              <a:gd name="connsiteX2" fmla="*/ 107562 w 183619"/>
              <a:gd name="connsiteY2" fmla="*/ 82849 h 385117"/>
              <a:gd name="connsiteX3" fmla="*/ 61157 w 183619"/>
              <a:gd name="connsiteY3" fmla="*/ 267577 h 385117"/>
              <a:gd name="connsiteX4" fmla="*/ 109890 w 183619"/>
              <a:gd name="connsiteY4" fmla="*/ 188029 h 385117"/>
              <a:gd name="connsiteX5" fmla="*/ 156937 w 183619"/>
              <a:gd name="connsiteY5" fmla="*/ 87028 h 385117"/>
              <a:gd name="connsiteX6" fmla="*/ 180859 w 183619"/>
              <a:gd name="connsiteY6" fmla="*/ 112926 h 385117"/>
              <a:gd name="connsiteX7" fmla="*/ 115472 w 183619"/>
              <a:gd name="connsiteY7" fmla="*/ 314065 h 385117"/>
              <a:gd name="connsiteX8" fmla="*/ 75552 w 183619"/>
              <a:gd name="connsiteY8" fmla="*/ 385117 h 385117"/>
              <a:gd name="connsiteX0" fmla="*/ 36162 w 183413"/>
              <a:gd name="connsiteY0" fmla="*/ 373631 h 385117"/>
              <a:gd name="connsiteX1" fmla="*/ 107266 w 183413"/>
              <a:gd name="connsiteY1" fmla="*/ 0 h 385117"/>
              <a:gd name="connsiteX2" fmla="*/ 107562 w 183413"/>
              <a:gd name="connsiteY2" fmla="*/ 82849 h 385117"/>
              <a:gd name="connsiteX3" fmla="*/ 61157 w 183413"/>
              <a:gd name="connsiteY3" fmla="*/ 267577 h 385117"/>
              <a:gd name="connsiteX4" fmla="*/ 109890 w 183413"/>
              <a:gd name="connsiteY4" fmla="*/ 188029 h 385117"/>
              <a:gd name="connsiteX5" fmla="*/ 155342 w 183413"/>
              <a:gd name="connsiteY5" fmla="*/ 87028 h 385117"/>
              <a:gd name="connsiteX6" fmla="*/ 180859 w 183413"/>
              <a:gd name="connsiteY6" fmla="*/ 112926 h 385117"/>
              <a:gd name="connsiteX7" fmla="*/ 115472 w 183413"/>
              <a:gd name="connsiteY7" fmla="*/ 314065 h 385117"/>
              <a:gd name="connsiteX8" fmla="*/ 75552 w 183413"/>
              <a:gd name="connsiteY8" fmla="*/ 385117 h 385117"/>
              <a:gd name="connsiteX0" fmla="*/ 36162 w 180859"/>
              <a:gd name="connsiteY0" fmla="*/ 373631 h 385117"/>
              <a:gd name="connsiteX1" fmla="*/ 107266 w 180859"/>
              <a:gd name="connsiteY1" fmla="*/ 0 h 385117"/>
              <a:gd name="connsiteX2" fmla="*/ 107562 w 180859"/>
              <a:gd name="connsiteY2" fmla="*/ 82849 h 385117"/>
              <a:gd name="connsiteX3" fmla="*/ 61157 w 180859"/>
              <a:gd name="connsiteY3" fmla="*/ 267577 h 385117"/>
              <a:gd name="connsiteX4" fmla="*/ 109890 w 180859"/>
              <a:gd name="connsiteY4" fmla="*/ 188029 h 385117"/>
              <a:gd name="connsiteX5" fmla="*/ 180859 w 180859"/>
              <a:gd name="connsiteY5" fmla="*/ 112926 h 385117"/>
              <a:gd name="connsiteX6" fmla="*/ 115472 w 180859"/>
              <a:gd name="connsiteY6" fmla="*/ 314065 h 385117"/>
              <a:gd name="connsiteX7" fmla="*/ 75552 w 180859"/>
              <a:gd name="connsiteY7" fmla="*/ 385117 h 385117"/>
              <a:gd name="connsiteX0" fmla="*/ 36162 w 118608"/>
              <a:gd name="connsiteY0" fmla="*/ 373631 h 385117"/>
              <a:gd name="connsiteX1" fmla="*/ 107266 w 118608"/>
              <a:gd name="connsiteY1" fmla="*/ 0 h 385117"/>
              <a:gd name="connsiteX2" fmla="*/ 107562 w 118608"/>
              <a:gd name="connsiteY2" fmla="*/ 82849 h 385117"/>
              <a:gd name="connsiteX3" fmla="*/ 61157 w 118608"/>
              <a:gd name="connsiteY3" fmla="*/ 267577 h 385117"/>
              <a:gd name="connsiteX4" fmla="*/ 109890 w 118608"/>
              <a:gd name="connsiteY4" fmla="*/ 188029 h 385117"/>
              <a:gd name="connsiteX5" fmla="*/ 115472 w 118608"/>
              <a:gd name="connsiteY5" fmla="*/ 314065 h 385117"/>
              <a:gd name="connsiteX6" fmla="*/ 75552 w 118608"/>
              <a:gd name="connsiteY6" fmla="*/ 385117 h 385117"/>
              <a:gd name="connsiteX0" fmla="*/ 36162 w 118608"/>
              <a:gd name="connsiteY0" fmla="*/ 373631 h 389433"/>
              <a:gd name="connsiteX1" fmla="*/ 107266 w 118608"/>
              <a:gd name="connsiteY1" fmla="*/ 0 h 389433"/>
              <a:gd name="connsiteX2" fmla="*/ 107562 w 118608"/>
              <a:gd name="connsiteY2" fmla="*/ 82849 h 389433"/>
              <a:gd name="connsiteX3" fmla="*/ 61157 w 118608"/>
              <a:gd name="connsiteY3" fmla="*/ 267577 h 389433"/>
              <a:gd name="connsiteX4" fmla="*/ 109890 w 118608"/>
              <a:gd name="connsiteY4" fmla="*/ 188029 h 389433"/>
              <a:gd name="connsiteX5" fmla="*/ 115472 w 118608"/>
              <a:gd name="connsiteY5" fmla="*/ 314065 h 389433"/>
              <a:gd name="connsiteX6" fmla="*/ 20531 w 118608"/>
              <a:gd name="connsiteY6" fmla="*/ 389433 h 389433"/>
              <a:gd name="connsiteX0" fmla="*/ 36162 w 111023"/>
              <a:gd name="connsiteY0" fmla="*/ 373631 h 389433"/>
              <a:gd name="connsiteX1" fmla="*/ 107266 w 111023"/>
              <a:gd name="connsiteY1" fmla="*/ 0 h 389433"/>
              <a:gd name="connsiteX2" fmla="*/ 107562 w 111023"/>
              <a:gd name="connsiteY2" fmla="*/ 82849 h 389433"/>
              <a:gd name="connsiteX3" fmla="*/ 61157 w 111023"/>
              <a:gd name="connsiteY3" fmla="*/ 267577 h 389433"/>
              <a:gd name="connsiteX4" fmla="*/ 109890 w 111023"/>
              <a:gd name="connsiteY4" fmla="*/ 188029 h 389433"/>
              <a:gd name="connsiteX5" fmla="*/ 65235 w 111023"/>
              <a:gd name="connsiteY5" fmla="*/ 364134 h 389433"/>
              <a:gd name="connsiteX6" fmla="*/ 20531 w 111023"/>
              <a:gd name="connsiteY6" fmla="*/ 389433 h 389433"/>
              <a:gd name="connsiteX0" fmla="*/ 36162 w 109890"/>
              <a:gd name="connsiteY0" fmla="*/ 373631 h 389433"/>
              <a:gd name="connsiteX1" fmla="*/ 107266 w 109890"/>
              <a:gd name="connsiteY1" fmla="*/ 0 h 389433"/>
              <a:gd name="connsiteX2" fmla="*/ 107562 w 109890"/>
              <a:gd name="connsiteY2" fmla="*/ 82849 h 389433"/>
              <a:gd name="connsiteX3" fmla="*/ 61157 w 109890"/>
              <a:gd name="connsiteY3" fmla="*/ 267577 h 389433"/>
              <a:gd name="connsiteX4" fmla="*/ 109890 w 109890"/>
              <a:gd name="connsiteY4" fmla="*/ 188029 h 389433"/>
              <a:gd name="connsiteX5" fmla="*/ 65235 w 109890"/>
              <a:gd name="connsiteY5" fmla="*/ 364134 h 389433"/>
              <a:gd name="connsiteX6" fmla="*/ 20531 w 109890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5235 w 107596"/>
              <a:gd name="connsiteY5" fmla="*/ 364134 h 389433"/>
              <a:gd name="connsiteX6" fmla="*/ 20531 w 107596"/>
              <a:gd name="connsiteY6" fmla="*/ 389433 h 389433"/>
              <a:gd name="connsiteX0" fmla="*/ 36162 w 107596"/>
              <a:gd name="connsiteY0" fmla="*/ 373631 h 389433"/>
              <a:gd name="connsiteX1" fmla="*/ 107266 w 107596"/>
              <a:gd name="connsiteY1" fmla="*/ 0 h 389433"/>
              <a:gd name="connsiteX2" fmla="*/ 107562 w 107596"/>
              <a:gd name="connsiteY2" fmla="*/ 82849 h 389433"/>
              <a:gd name="connsiteX3" fmla="*/ 61157 w 107596"/>
              <a:gd name="connsiteY3" fmla="*/ 267577 h 389433"/>
              <a:gd name="connsiteX4" fmla="*/ 73209 w 107596"/>
              <a:gd name="connsiteY4" fmla="*/ 289894 h 389433"/>
              <a:gd name="connsiteX5" fmla="*/ 69222 w 107596"/>
              <a:gd name="connsiteY5" fmla="*/ 352048 h 389433"/>
              <a:gd name="connsiteX6" fmla="*/ 20531 w 107596"/>
              <a:gd name="connsiteY6" fmla="*/ 389433 h 389433"/>
              <a:gd name="connsiteX0" fmla="*/ 36162 w 107596"/>
              <a:gd name="connsiteY0" fmla="*/ 373631 h 373894"/>
              <a:gd name="connsiteX1" fmla="*/ 107266 w 107596"/>
              <a:gd name="connsiteY1" fmla="*/ 0 h 373894"/>
              <a:gd name="connsiteX2" fmla="*/ 107562 w 107596"/>
              <a:gd name="connsiteY2" fmla="*/ 82849 h 373894"/>
              <a:gd name="connsiteX3" fmla="*/ 61157 w 107596"/>
              <a:gd name="connsiteY3" fmla="*/ 267577 h 373894"/>
              <a:gd name="connsiteX4" fmla="*/ 73209 w 107596"/>
              <a:gd name="connsiteY4" fmla="*/ 289894 h 373894"/>
              <a:gd name="connsiteX5" fmla="*/ 69222 w 107596"/>
              <a:gd name="connsiteY5" fmla="*/ 352048 h 373894"/>
              <a:gd name="connsiteX6" fmla="*/ 46048 w 107596"/>
              <a:gd name="connsiteY6" fmla="*/ 373894 h 373894"/>
              <a:gd name="connsiteX0" fmla="*/ 36162 w 239931"/>
              <a:gd name="connsiteY0" fmla="*/ 373631 h 373894"/>
              <a:gd name="connsiteX1" fmla="*/ 107266 w 239931"/>
              <a:gd name="connsiteY1" fmla="*/ 0 h 373894"/>
              <a:gd name="connsiteX2" fmla="*/ 239931 w 239931"/>
              <a:gd name="connsiteY2" fmla="*/ 212339 h 373894"/>
              <a:gd name="connsiteX3" fmla="*/ 61157 w 239931"/>
              <a:gd name="connsiteY3" fmla="*/ 267577 h 373894"/>
              <a:gd name="connsiteX4" fmla="*/ 73209 w 239931"/>
              <a:gd name="connsiteY4" fmla="*/ 289894 h 373894"/>
              <a:gd name="connsiteX5" fmla="*/ 69222 w 239931"/>
              <a:gd name="connsiteY5" fmla="*/ 352048 h 373894"/>
              <a:gd name="connsiteX6" fmla="*/ 46048 w 239931"/>
              <a:gd name="connsiteY6" fmla="*/ 373894 h 373894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657 w 225426"/>
              <a:gd name="connsiteY0" fmla="*/ 318382 h 318645"/>
              <a:gd name="connsiteX1" fmla="*/ 176488 w 225426"/>
              <a:gd name="connsiteY1" fmla="*/ 0 h 318645"/>
              <a:gd name="connsiteX2" fmla="*/ 225426 w 225426"/>
              <a:gd name="connsiteY2" fmla="*/ 157090 h 318645"/>
              <a:gd name="connsiteX3" fmla="*/ 46652 w 225426"/>
              <a:gd name="connsiteY3" fmla="*/ 212328 h 318645"/>
              <a:gd name="connsiteX4" fmla="*/ 58704 w 225426"/>
              <a:gd name="connsiteY4" fmla="*/ 234645 h 318645"/>
              <a:gd name="connsiteX5" fmla="*/ 54717 w 225426"/>
              <a:gd name="connsiteY5" fmla="*/ 296799 h 318645"/>
              <a:gd name="connsiteX6" fmla="*/ 31543 w 225426"/>
              <a:gd name="connsiteY6" fmla="*/ 318645 h 318645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25001"/>
              <a:gd name="connsiteY0" fmla="*/ 314065 h 314328"/>
              <a:gd name="connsiteX1" fmla="*/ 180051 w 225001"/>
              <a:gd name="connsiteY1" fmla="*/ 0 h 314328"/>
              <a:gd name="connsiteX2" fmla="*/ 225001 w 225001"/>
              <a:gd name="connsiteY2" fmla="*/ 152773 h 314328"/>
              <a:gd name="connsiteX3" fmla="*/ 46227 w 225001"/>
              <a:gd name="connsiteY3" fmla="*/ 208011 h 314328"/>
              <a:gd name="connsiteX4" fmla="*/ 58279 w 225001"/>
              <a:gd name="connsiteY4" fmla="*/ 230328 h 314328"/>
              <a:gd name="connsiteX5" fmla="*/ 54292 w 225001"/>
              <a:gd name="connsiteY5" fmla="*/ 292482 h 314328"/>
              <a:gd name="connsiteX6" fmla="*/ 31118 w 225001"/>
              <a:gd name="connsiteY6" fmla="*/ 314328 h 314328"/>
              <a:gd name="connsiteX0" fmla="*/ 21232 w 240087"/>
              <a:gd name="connsiteY0" fmla="*/ 314065 h 379477"/>
              <a:gd name="connsiteX1" fmla="*/ 180051 w 240087"/>
              <a:gd name="connsiteY1" fmla="*/ 0 h 379477"/>
              <a:gd name="connsiteX2" fmla="*/ 225001 w 240087"/>
              <a:gd name="connsiteY2" fmla="*/ 152773 h 379477"/>
              <a:gd name="connsiteX3" fmla="*/ 239199 w 240087"/>
              <a:gd name="connsiteY3" fmla="*/ 368578 h 379477"/>
              <a:gd name="connsiteX4" fmla="*/ 58279 w 240087"/>
              <a:gd name="connsiteY4" fmla="*/ 230328 h 379477"/>
              <a:gd name="connsiteX5" fmla="*/ 54292 w 240087"/>
              <a:gd name="connsiteY5" fmla="*/ 292482 h 379477"/>
              <a:gd name="connsiteX6" fmla="*/ 31118 w 240087"/>
              <a:gd name="connsiteY6" fmla="*/ 314328 h 379477"/>
              <a:gd name="connsiteX0" fmla="*/ 21232 w 240456"/>
              <a:gd name="connsiteY0" fmla="*/ 314065 h 379477"/>
              <a:gd name="connsiteX1" fmla="*/ 180051 w 240456"/>
              <a:gd name="connsiteY1" fmla="*/ 0 h 379477"/>
              <a:gd name="connsiteX2" fmla="*/ 225001 w 240456"/>
              <a:gd name="connsiteY2" fmla="*/ 152773 h 379477"/>
              <a:gd name="connsiteX3" fmla="*/ 239199 w 240456"/>
              <a:gd name="connsiteY3" fmla="*/ 368578 h 379477"/>
              <a:gd name="connsiteX4" fmla="*/ 58279 w 240456"/>
              <a:gd name="connsiteY4" fmla="*/ 230328 h 379477"/>
              <a:gd name="connsiteX5" fmla="*/ 54292 w 240456"/>
              <a:gd name="connsiteY5" fmla="*/ 292482 h 379477"/>
              <a:gd name="connsiteX6" fmla="*/ 31118 w 240456"/>
              <a:gd name="connsiteY6" fmla="*/ 314328 h 379477"/>
              <a:gd name="connsiteX0" fmla="*/ 21232 w 235190"/>
              <a:gd name="connsiteY0" fmla="*/ 314065 h 375442"/>
              <a:gd name="connsiteX1" fmla="*/ 180051 w 235190"/>
              <a:gd name="connsiteY1" fmla="*/ 0 h 375442"/>
              <a:gd name="connsiteX2" fmla="*/ 225001 w 235190"/>
              <a:gd name="connsiteY2" fmla="*/ 152773 h 375442"/>
              <a:gd name="connsiteX3" fmla="*/ 233617 w 235190"/>
              <a:gd name="connsiteY3" fmla="*/ 364261 h 375442"/>
              <a:gd name="connsiteX4" fmla="*/ 58279 w 235190"/>
              <a:gd name="connsiteY4" fmla="*/ 230328 h 375442"/>
              <a:gd name="connsiteX5" fmla="*/ 54292 w 235190"/>
              <a:gd name="connsiteY5" fmla="*/ 292482 h 375442"/>
              <a:gd name="connsiteX6" fmla="*/ 31118 w 235190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21232 w 234528"/>
              <a:gd name="connsiteY0" fmla="*/ 314065 h 375442"/>
              <a:gd name="connsiteX1" fmla="*/ 180051 w 234528"/>
              <a:gd name="connsiteY1" fmla="*/ 0 h 375442"/>
              <a:gd name="connsiteX2" fmla="*/ 225001 w 234528"/>
              <a:gd name="connsiteY2" fmla="*/ 152773 h 375442"/>
              <a:gd name="connsiteX3" fmla="*/ 233617 w 234528"/>
              <a:gd name="connsiteY3" fmla="*/ 364261 h 375442"/>
              <a:gd name="connsiteX4" fmla="*/ 58279 w 234528"/>
              <a:gd name="connsiteY4" fmla="*/ 230328 h 375442"/>
              <a:gd name="connsiteX5" fmla="*/ 54292 w 234528"/>
              <a:gd name="connsiteY5" fmla="*/ 292482 h 375442"/>
              <a:gd name="connsiteX6" fmla="*/ 31118 w 234528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410"/>
              <a:gd name="connsiteY0" fmla="*/ 79258 h 375442"/>
              <a:gd name="connsiteX1" fmla="*/ 148933 w 203410"/>
              <a:gd name="connsiteY1" fmla="*/ 0 h 375442"/>
              <a:gd name="connsiteX2" fmla="*/ 193883 w 203410"/>
              <a:gd name="connsiteY2" fmla="*/ 152773 h 375442"/>
              <a:gd name="connsiteX3" fmla="*/ 202499 w 203410"/>
              <a:gd name="connsiteY3" fmla="*/ 364261 h 375442"/>
              <a:gd name="connsiteX4" fmla="*/ 27161 w 203410"/>
              <a:gd name="connsiteY4" fmla="*/ 230328 h 375442"/>
              <a:gd name="connsiteX5" fmla="*/ 23174 w 203410"/>
              <a:gd name="connsiteY5" fmla="*/ 292482 h 375442"/>
              <a:gd name="connsiteX6" fmla="*/ 0 w 203410"/>
              <a:gd name="connsiteY6" fmla="*/ 314328 h 375442"/>
              <a:gd name="connsiteX0" fmla="*/ 141620 w 203676"/>
              <a:gd name="connsiteY0" fmla="*/ 79258 h 407589"/>
              <a:gd name="connsiteX1" fmla="*/ 148933 w 203676"/>
              <a:gd name="connsiteY1" fmla="*/ 0 h 407589"/>
              <a:gd name="connsiteX2" fmla="*/ 193883 w 203676"/>
              <a:gd name="connsiteY2" fmla="*/ 152773 h 407589"/>
              <a:gd name="connsiteX3" fmla="*/ 202499 w 203676"/>
              <a:gd name="connsiteY3" fmla="*/ 364261 h 407589"/>
              <a:gd name="connsiteX4" fmla="*/ 74208 w 203676"/>
              <a:gd name="connsiteY4" fmla="*/ 370177 h 407589"/>
              <a:gd name="connsiteX5" fmla="*/ 23174 w 203676"/>
              <a:gd name="connsiteY5" fmla="*/ 292482 h 407589"/>
              <a:gd name="connsiteX6" fmla="*/ 0 w 203676"/>
              <a:gd name="connsiteY6" fmla="*/ 314328 h 407589"/>
              <a:gd name="connsiteX0" fmla="*/ 118991 w 181047"/>
              <a:gd name="connsiteY0" fmla="*/ 79258 h 407589"/>
              <a:gd name="connsiteX1" fmla="*/ 126304 w 181047"/>
              <a:gd name="connsiteY1" fmla="*/ 0 h 407589"/>
              <a:gd name="connsiteX2" fmla="*/ 171254 w 181047"/>
              <a:gd name="connsiteY2" fmla="*/ 152773 h 407589"/>
              <a:gd name="connsiteX3" fmla="*/ 179870 w 181047"/>
              <a:gd name="connsiteY3" fmla="*/ 364261 h 407589"/>
              <a:gd name="connsiteX4" fmla="*/ 51579 w 181047"/>
              <a:gd name="connsiteY4" fmla="*/ 370177 h 407589"/>
              <a:gd name="connsiteX5" fmla="*/ 545 w 181047"/>
              <a:gd name="connsiteY5" fmla="*/ 292482 h 407589"/>
              <a:gd name="connsiteX6" fmla="*/ 117714 w 181047"/>
              <a:gd name="connsiteY6" fmla="*/ 104555 h 407589"/>
              <a:gd name="connsiteX0" fmla="*/ 67652 w 129708"/>
              <a:gd name="connsiteY0" fmla="*/ 79258 h 407589"/>
              <a:gd name="connsiteX1" fmla="*/ 74965 w 129708"/>
              <a:gd name="connsiteY1" fmla="*/ 0 h 407589"/>
              <a:gd name="connsiteX2" fmla="*/ 119915 w 129708"/>
              <a:gd name="connsiteY2" fmla="*/ 152773 h 407589"/>
              <a:gd name="connsiteX3" fmla="*/ 128531 w 129708"/>
              <a:gd name="connsiteY3" fmla="*/ 364261 h 407589"/>
              <a:gd name="connsiteX4" fmla="*/ 240 w 129708"/>
              <a:gd name="connsiteY4" fmla="*/ 370177 h 407589"/>
              <a:gd name="connsiteX5" fmla="*/ 77588 w 129708"/>
              <a:gd name="connsiteY5" fmla="*/ 241550 h 407589"/>
              <a:gd name="connsiteX6" fmla="*/ 66375 w 129708"/>
              <a:gd name="connsiteY6" fmla="*/ 104555 h 407589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14392 w 106892"/>
              <a:gd name="connsiteY5" fmla="*/ 241550 h 486896"/>
              <a:gd name="connsiteX6" fmla="*/ 3179 w 106892"/>
              <a:gd name="connsiteY6" fmla="*/ 104555 h 486896"/>
              <a:gd name="connsiteX0" fmla="*/ 4456 w 106892"/>
              <a:gd name="connsiteY0" fmla="*/ 79258 h 486896"/>
              <a:gd name="connsiteX1" fmla="*/ 11769 w 106892"/>
              <a:gd name="connsiteY1" fmla="*/ 0 h 486896"/>
              <a:gd name="connsiteX2" fmla="*/ 56719 w 106892"/>
              <a:gd name="connsiteY2" fmla="*/ 152773 h 486896"/>
              <a:gd name="connsiteX3" fmla="*/ 65335 w 106892"/>
              <a:gd name="connsiteY3" fmla="*/ 364261 h 486896"/>
              <a:gd name="connsiteX4" fmla="*/ 106892 w 106892"/>
              <a:gd name="connsiteY4" fmla="*/ 471179 h 486896"/>
              <a:gd name="connsiteX5" fmla="*/ 6468 w 106892"/>
              <a:gd name="connsiteY5" fmla="*/ 435221 h 486896"/>
              <a:gd name="connsiteX6" fmla="*/ 14392 w 106892"/>
              <a:gd name="connsiteY6" fmla="*/ 241550 h 486896"/>
              <a:gd name="connsiteX7" fmla="*/ 3179 w 106892"/>
              <a:gd name="connsiteY7" fmla="*/ 104555 h 486896"/>
              <a:gd name="connsiteX0" fmla="*/ 4456 w 117451"/>
              <a:gd name="connsiteY0" fmla="*/ 79258 h 616697"/>
              <a:gd name="connsiteX1" fmla="*/ 11769 w 117451"/>
              <a:gd name="connsiteY1" fmla="*/ 0 h 616697"/>
              <a:gd name="connsiteX2" fmla="*/ 56719 w 117451"/>
              <a:gd name="connsiteY2" fmla="*/ 152773 h 616697"/>
              <a:gd name="connsiteX3" fmla="*/ 65335 w 117451"/>
              <a:gd name="connsiteY3" fmla="*/ 364261 h 616697"/>
              <a:gd name="connsiteX4" fmla="*/ 106892 w 117451"/>
              <a:gd name="connsiteY4" fmla="*/ 471179 h 616697"/>
              <a:gd name="connsiteX5" fmla="*/ 110928 w 117451"/>
              <a:gd name="connsiteY5" fmla="*/ 616506 h 616697"/>
              <a:gd name="connsiteX6" fmla="*/ 6468 w 117451"/>
              <a:gd name="connsiteY6" fmla="*/ 435221 h 616697"/>
              <a:gd name="connsiteX7" fmla="*/ 14392 w 117451"/>
              <a:gd name="connsiteY7" fmla="*/ 241550 h 616697"/>
              <a:gd name="connsiteX8" fmla="*/ 3179 w 117451"/>
              <a:gd name="connsiteY8" fmla="*/ 104555 h 616697"/>
              <a:gd name="connsiteX0" fmla="*/ 4456 w 110928"/>
              <a:gd name="connsiteY0" fmla="*/ 79258 h 616506"/>
              <a:gd name="connsiteX1" fmla="*/ 11769 w 110928"/>
              <a:gd name="connsiteY1" fmla="*/ 0 h 616506"/>
              <a:gd name="connsiteX2" fmla="*/ 56719 w 110928"/>
              <a:gd name="connsiteY2" fmla="*/ 152773 h 616506"/>
              <a:gd name="connsiteX3" fmla="*/ 65335 w 110928"/>
              <a:gd name="connsiteY3" fmla="*/ 364261 h 616506"/>
              <a:gd name="connsiteX4" fmla="*/ 106892 w 110928"/>
              <a:gd name="connsiteY4" fmla="*/ 471179 h 616506"/>
              <a:gd name="connsiteX5" fmla="*/ 110928 w 110928"/>
              <a:gd name="connsiteY5" fmla="*/ 616506 h 616506"/>
              <a:gd name="connsiteX6" fmla="*/ 6468 w 110928"/>
              <a:gd name="connsiteY6" fmla="*/ 435221 h 616506"/>
              <a:gd name="connsiteX7" fmla="*/ 14392 w 110928"/>
              <a:gd name="connsiteY7" fmla="*/ 241550 h 616506"/>
              <a:gd name="connsiteX8" fmla="*/ 3179 w 110928"/>
              <a:gd name="connsiteY8" fmla="*/ 104555 h 616506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6468 w 108536"/>
              <a:gd name="connsiteY6" fmla="*/ 435221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14392 w 108536"/>
              <a:gd name="connsiteY7" fmla="*/ 241550 h 562984"/>
              <a:gd name="connsiteX8" fmla="*/ 3179 w 108536"/>
              <a:gd name="connsiteY8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14392 w 108536"/>
              <a:gd name="connsiteY8" fmla="*/ 24155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19227 w 108536"/>
              <a:gd name="connsiteY6" fmla="*/ 443854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65335 w 108536"/>
              <a:gd name="connsiteY3" fmla="*/ 364261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100421 w 108536"/>
              <a:gd name="connsiteY3" fmla="*/ 385843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08536"/>
              <a:gd name="connsiteY0" fmla="*/ 79258 h 562984"/>
              <a:gd name="connsiteX1" fmla="*/ 11769 w 108536"/>
              <a:gd name="connsiteY1" fmla="*/ 0 h 562984"/>
              <a:gd name="connsiteX2" fmla="*/ 56719 w 108536"/>
              <a:gd name="connsiteY2" fmla="*/ 152773 h 562984"/>
              <a:gd name="connsiteX3" fmla="*/ 100421 w 108536"/>
              <a:gd name="connsiteY3" fmla="*/ 385843 h 562984"/>
              <a:gd name="connsiteX4" fmla="*/ 106892 w 108536"/>
              <a:gd name="connsiteY4" fmla="*/ 471179 h 562984"/>
              <a:gd name="connsiteX5" fmla="*/ 108536 w 108536"/>
              <a:gd name="connsiteY5" fmla="*/ 562984 h 562984"/>
              <a:gd name="connsiteX6" fmla="*/ 21619 w 108536"/>
              <a:gd name="connsiteY6" fmla="*/ 459393 h 562984"/>
              <a:gd name="connsiteX7" fmla="*/ 2480 w 108536"/>
              <a:gd name="connsiteY7" fmla="*/ 354939 h 562984"/>
              <a:gd name="connsiteX8" fmla="*/ 8810 w 108536"/>
              <a:gd name="connsiteY8" fmla="*/ 236370 h 562984"/>
              <a:gd name="connsiteX9" fmla="*/ 3179 w 108536"/>
              <a:gd name="connsiteY9" fmla="*/ 104555 h 562984"/>
              <a:gd name="connsiteX0" fmla="*/ 4456 w 115229"/>
              <a:gd name="connsiteY0" fmla="*/ 79258 h 562984"/>
              <a:gd name="connsiteX1" fmla="*/ 11769 w 115229"/>
              <a:gd name="connsiteY1" fmla="*/ 0 h 562984"/>
              <a:gd name="connsiteX2" fmla="*/ 56719 w 115229"/>
              <a:gd name="connsiteY2" fmla="*/ 152773 h 562984"/>
              <a:gd name="connsiteX3" fmla="*/ 111584 w 115229"/>
              <a:gd name="connsiteY3" fmla="*/ 389296 h 562984"/>
              <a:gd name="connsiteX4" fmla="*/ 106892 w 115229"/>
              <a:gd name="connsiteY4" fmla="*/ 471179 h 562984"/>
              <a:gd name="connsiteX5" fmla="*/ 108536 w 115229"/>
              <a:gd name="connsiteY5" fmla="*/ 562984 h 562984"/>
              <a:gd name="connsiteX6" fmla="*/ 21619 w 115229"/>
              <a:gd name="connsiteY6" fmla="*/ 459393 h 562984"/>
              <a:gd name="connsiteX7" fmla="*/ 2480 w 115229"/>
              <a:gd name="connsiteY7" fmla="*/ 354939 h 562984"/>
              <a:gd name="connsiteX8" fmla="*/ 8810 w 115229"/>
              <a:gd name="connsiteY8" fmla="*/ 236370 h 562984"/>
              <a:gd name="connsiteX9" fmla="*/ 3179 w 115229"/>
              <a:gd name="connsiteY9" fmla="*/ 104555 h 562984"/>
              <a:gd name="connsiteX0" fmla="*/ 4456 w 111584"/>
              <a:gd name="connsiteY0" fmla="*/ 79258 h 562984"/>
              <a:gd name="connsiteX1" fmla="*/ 11769 w 111584"/>
              <a:gd name="connsiteY1" fmla="*/ 0 h 562984"/>
              <a:gd name="connsiteX2" fmla="*/ 56719 w 111584"/>
              <a:gd name="connsiteY2" fmla="*/ 152773 h 562984"/>
              <a:gd name="connsiteX3" fmla="*/ 111584 w 111584"/>
              <a:gd name="connsiteY3" fmla="*/ 389296 h 562984"/>
              <a:gd name="connsiteX4" fmla="*/ 106892 w 111584"/>
              <a:gd name="connsiteY4" fmla="*/ 471179 h 562984"/>
              <a:gd name="connsiteX5" fmla="*/ 108536 w 111584"/>
              <a:gd name="connsiteY5" fmla="*/ 562984 h 562984"/>
              <a:gd name="connsiteX6" fmla="*/ 21619 w 111584"/>
              <a:gd name="connsiteY6" fmla="*/ 459393 h 562984"/>
              <a:gd name="connsiteX7" fmla="*/ 2480 w 111584"/>
              <a:gd name="connsiteY7" fmla="*/ 354939 h 562984"/>
              <a:gd name="connsiteX8" fmla="*/ 8810 w 111584"/>
              <a:gd name="connsiteY8" fmla="*/ 236370 h 562984"/>
              <a:gd name="connsiteX9" fmla="*/ 3179 w 111584"/>
              <a:gd name="connsiteY9" fmla="*/ 104555 h 562984"/>
              <a:gd name="connsiteX0" fmla="*/ 4456 w 155801"/>
              <a:gd name="connsiteY0" fmla="*/ 79258 h 562984"/>
              <a:gd name="connsiteX1" fmla="*/ 11769 w 155801"/>
              <a:gd name="connsiteY1" fmla="*/ 0 h 562984"/>
              <a:gd name="connsiteX2" fmla="*/ 154800 w 155801"/>
              <a:gd name="connsiteY2" fmla="*/ 298664 h 562984"/>
              <a:gd name="connsiteX3" fmla="*/ 111584 w 155801"/>
              <a:gd name="connsiteY3" fmla="*/ 389296 h 562984"/>
              <a:gd name="connsiteX4" fmla="*/ 106892 w 155801"/>
              <a:gd name="connsiteY4" fmla="*/ 471179 h 562984"/>
              <a:gd name="connsiteX5" fmla="*/ 108536 w 155801"/>
              <a:gd name="connsiteY5" fmla="*/ 562984 h 562984"/>
              <a:gd name="connsiteX6" fmla="*/ 21619 w 155801"/>
              <a:gd name="connsiteY6" fmla="*/ 459393 h 562984"/>
              <a:gd name="connsiteX7" fmla="*/ 2480 w 155801"/>
              <a:gd name="connsiteY7" fmla="*/ 354939 h 562984"/>
              <a:gd name="connsiteX8" fmla="*/ 8810 w 155801"/>
              <a:gd name="connsiteY8" fmla="*/ 236370 h 562984"/>
              <a:gd name="connsiteX9" fmla="*/ 3179 w 155801"/>
              <a:gd name="connsiteY9" fmla="*/ 104555 h 562984"/>
              <a:gd name="connsiteX0" fmla="*/ 4456 w 155139"/>
              <a:gd name="connsiteY0" fmla="*/ 79258 h 562984"/>
              <a:gd name="connsiteX1" fmla="*/ 11769 w 155139"/>
              <a:gd name="connsiteY1" fmla="*/ 0 h 562984"/>
              <a:gd name="connsiteX2" fmla="*/ 154800 w 155139"/>
              <a:gd name="connsiteY2" fmla="*/ 298664 h 562984"/>
              <a:gd name="connsiteX3" fmla="*/ 111584 w 155139"/>
              <a:gd name="connsiteY3" fmla="*/ 389296 h 562984"/>
              <a:gd name="connsiteX4" fmla="*/ 106892 w 155139"/>
              <a:gd name="connsiteY4" fmla="*/ 471179 h 562984"/>
              <a:gd name="connsiteX5" fmla="*/ 108536 w 155139"/>
              <a:gd name="connsiteY5" fmla="*/ 562984 h 562984"/>
              <a:gd name="connsiteX6" fmla="*/ 21619 w 155139"/>
              <a:gd name="connsiteY6" fmla="*/ 459393 h 562984"/>
              <a:gd name="connsiteX7" fmla="*/ 2480 w 155139"/>
              <a:gd name="connsiteY7" fmla="*/ 354939 h 562984"/>
              <a:gd name="connsiteX8" fmla="*/ 8810 w 155139"/>
              <a:gd name="connsiteY8" fmla="*/ 236370 h 562984"/>
              <a:gd name="connsiteX9" fmla="*/ 3179 w 155139"/>
              <a:gd name="connsiteY9" fmla="*/ 104555 h 562984"/>
              <a:gd name="connsiteX0" fmla="*/ 4456 w 155161"/>
              <a:gd name="connsiteY0" fmla="*/ 79258 h 562984"/>
              <a:gd name="connsiteX1" fmla="*/ 11769 w 155161"/>
              <a:gd name="connsiteY1" fmla="*/ 0 h 562984"/>
              <a:gd name="connsiteX2" fmla="*/ 154800 w 155161"/>
              <a:gd name="connsiteY2" fmla="*/ 298664 h 562984"/>
              <a:gd name="connsiteX3" fmla="*/ 111584 w 155161"/>
              <a:gd name="connsiteY3" fmla="*/ 389296 h 562984"/>
              <a:gd name="connsiteX4" fmla="*/ 106892 w 155161"/>
              <a:gd name="connsiteY4" fmla="*/ 471179 h 562984"/>
              <a:gd name="connsiteX5" fmla="*/ 108536 w 155161"/>
              <a:gd name="connsiteY5" fmla="*/ 562984 h 562984"/>
              <a:gd name="connsiteX6" fmla="*/ 21619 w 155161"/>
              <a:gd name="connsiteY6" fmla="*/ 459393 h 562984"/>
              <a:gd name="connsiteX7" fmla="*/ 2480 w 155161"/>
              <a:gd name="connsiteY7" fmla="*/ 354939 h 562984"/>
              <a:gd name="connsiteX8" fmla="*/ 8810 w 155161"/>
              <a:gd name="connsiteY8" fmla="*/ 236370 h 562984"/>
              <a:gd name="connsiteX9" fmla="*/ 3179 w 155161"/>
              <a:gd name="connsiteY9" fmla="*/ 104555 h 562984"/>
              <a:gd name="connsiteX0" fmla="*/ 1976 w 158038"/>
              <a:gd name="connsiteY0" fmla="*/ 13228 h 496954"/>
              <a:gd name="connsiteX1" fmla="*/ 155214 w 158038"/>
              <a:gd name="connsiteY1" fmla="*/ 147196 h 496954"/>
              <a:gd name="connsiteX2" fmla="*/ 152320 w 158038"/>
              <a:gd name="connsiteY2" fmla="*/ 232634 h 496954"/>
              <a:gd name="connsiteX3" fmla="*/ 109104 w 158038"/>
              <a:gd name="connsiteY3" fmla="*/ 323266 h 496954"/>
              <a:gd name="connsiteX4" fmla="*/ 104412 w 158038"/>
              <a:gd name="connsiteY4" fmla="*/ 405149 h 496954"/>
              <a:gd name="connsiteX5" fmla="*/ 106056 w 158038"/>
              <a:gd name="connsiteY5" fmla="*/ 496954 h 496954"/>
              <a:gd name="connsiteX6" fmla="*/ 19139 w 158038"/>
              <a:gd name="connsiteY6" fmla="*/ 393363 h 496954"/>
              <a:gd name="connsiteX7" fmla="*/ 0 w 158038"/>
              <a:gd name="connsiteY7" fmla="*/ 288909 h 496954"/>
              <a:gd name="connsiteX8" fmla="*/ 6330 w 158038"/>
              <a:gd name="connsiteY8" fmla="*/ 170340 h 496954"/>
              <a:gd name="connsiteX9" fmla="*/ 699 w 158038"/>
              <a:gd name="connsiteY9" fmla="*/ 38525 h 496954"/>
              <a:gd name="connsiteX0" fmla="*/ 1976 w 155214"/>
              <a:gd name="connsiteY0" fmla="*/ 13228 h 496954"/>
              <a:gd name="connsiteX1" fmla="*/ 155214 w 155214"/>
              <a:gd name="connsiteY1" fmla="*/ 147196 h 496954"/>
              <a:gd name="connsiteX2" fmla="*/ 152320 w 155214"/>
              <a:gd name="connsiteY2" fmla="*/ 232634 h 496954"/>
              <a:gd name="connsiteX3" fmla="*/ 109104 w 155214"/>
              <a:gd name="connsiteY3" fmla="*/ 323266 h 496954"/>
              <a:gd name="connsiteX4" fmla="*/ 104412 w 155214"/>
              <a:gd name="connsiteY4" fmla="*/ 405149 h 496954"/>
              <a:gd name="connsiteX5" fmla="*/ 106056 w 155214"/>
              <a:gd name="connsiteY5" fmla="*/ 496954 h 496954"/>
              <a:gd name="connsiteX6" fmla="*/ 19139 w 155214"/>
              <a:gd name="connsiteY6" fmla="*/ 393363 h 496954"/>
              <a:gd name="connsiteX7" fmla="*/ 0 w 155214"/>
              <a:gd name="connsiteY7" fmla="*/ 288909 h 496954"/>
              <a:gd name="connsiteX8" fmla="*/ 6330 w 155214"/>
              <a:gd name="connsiteY8" fmla="*/ 170340 h 496954"/>
              <a:gd name="connsiteX9" fmla="*/ 699 w 155214"/>
              <a:gd name="connsiteY9" fmla="*/ 38525 h 496954"/>
              <a:gd name="connsiteX0" fmla="*/ 1976 w 155214"/>
              <a:gd name="connsiteY0" fmla="*/ 13228 h 496954"/>
              <a:gd name="connsiteX1" fmla="*/ 155214 w 155214"/>
              <a:gd name="connsiteY1" fmla="*/ 147196 h 496954"/>
              <a:gd name="connsiteX2" fmla="*/ 152320 w 155214"/>
              <a:gd name="connsiteY2" fmla="*/ 231770 h 496954"/>
              <a:gd name="connsiteX3" fmla="*/ 109104 w 155214"/>
              <a:gd name="connsiteY3" fmla="*/ 323266 h 496954"/>
              <a:gd name="connsiteX4" fmla="*/ 104412 w 155214"/>
              <a:gd name="connsiteY4" fmla="*/ 405149 h 496954"/>
              <a:gd name="connsiteX5" fmla="*/ 106056 w 155214"/>
              <a:gd name="connsiteY5" fmla="*/ 496954 h 496954"/>
              <a:gd name="connsiteX6" fmla="*/ 19139 w 155214"/>
              <a:gd name="connsiteY6" fmla="*/ 393363 h 496954"/>
              <a:gd name="connsiteX7" fmla="*/ 0 w 155214"/>
              <a:gd name="connsiteY7" fmla="*/ 288909 h 496954"/>
              <a:gd name="connsiteX8" fmla="*/ 6330 w 155214"/>
              <a:gd name="connsiteY8" fmla="*/ 170340 h 496954"/>
              <a:gd name="connsiteX9" fmla="*/ 699 w 155214"/>
              <a:gd name="connsiteY9" fmla="*/ 38525 h 496954"/>
              <a:gd name="connsiteX0" fmla="*/ 76932 w 155214"/>
              <a:gd name="connsiteY0" fmla="*/ 227810 h 459463"/>
              <a:gd name="connsiteX1" fmla="*/ 155214 w 155214"/>
              <a:gd name="connsiteY1" fmla="*/ 109705 h 459463"/>
              <a:gd name="connsiteX2" fmla="*/ 152320 w 155214"/>
              <a:gd name="connsiteY2" fmla="*/ 194279 h 459463"/>
              <a:gd name="connsiteX3" fmla="*/ 109104 w 155214"/>
              <a:gd name="connsiteY3" fmla="*/ 285775 h 459463"/>
              <a:gd name="connsiteX4" fmla="*/ 104412 w 155214"/>
              <a:gd name="connsiteY4" fmla="*/ 367658 h 459463"/>
              <a:gd name="connsiteX5" fmla="*/ 106056 w 155214"/>
              <a:gd name="connsiteY5" fmla="*/ 459463 h 459463"/>
              <a:gd name="connsiteX6" fmla="*/ 19139 w 155214"/>
              <a:gd name="connsiteY6" fmla="*/ 355872 h 459463"/>
              <a:gd name="connsiteX7" fmla="*/ 0 w 155214"/>
              <a:gd name="connsiteY7" fmla="*/ 251418 h 459463"/>
              <a:gd name="connsiteX8" fmla="*/ 6330 w 155214"/>
              <a:gd name="connsiteY8" fmla="*/ 132849 h 459463"/>
              <a:gd name="connsiteX9" fmla="*/ 699 w 155214"/>
              <a:gd name="connsiteY9" fmla="*/ 1034 h 459463"/>
              <a:gd name="connsiteX0" fmla="*/ 76932 w 155214"/>
              <a:gd name="connsiteY0" fmla="*/ 227810 h 459463"/>
              <a:gd name="connsiteX1" fmla="*/ 155214 w 155214"/>
              <a:gd name="connsiteY1" fmla="*/ 109705 h 459463"/>
              <a:gd name="connsiteX2" fmla="*/ 152320 w 155214"/>
              <a:gd name="connsiteY2" fmla="*/ 194279 h 459463"/>
              <a:gd name="connsiteX3" fmla="*/ 109104 w 155214"/>
              <a:gd name="connsiteY3" fmla="*/ 285775 h 459463"/>
              <a:gd name="connsiteX4" fmla="*/ 104412 w 155214"/>
              <a:gd name="connsiteY4" fmla="*/ 367658 h 459463"/>
              <a:gd name="connsiteX5" fmla="*/ 106056 w 155214"/>
              <a:gd name="connsiteY5" fmla="*/ 459463 h 459463"/>
              <a:gd name="connsiteX6" fmla="*/ 19139 w 155214"/>
              <a:gd name="connsiteY6" fmla="*/ 355872 h 459463"/>
              <a:gd name="connsiteX7" fmla="*/ 0 w 155214"/>
              <a:gd name="connsiteY7" fmla="*/ 251418 h 459463"/>
              <a:gd name="connsiteX8" fmla="*/ 6330 w 155214"/>
              <a:gd name="connsiteY8" fmla="*/ 132849 h 459463"/>
              <a:gd name="connsiteX9" fmla="*/ 699 w 155214"/>
              <a:gd name="connsiteY9" fmla="*/ 1034 h 459463"/>
              <a:gd name="connsiteX0" fmla="*/ 76932 w 155214"/>
              <a:gd name="connsiteY0" fmla="*/ 118105 h 349758"/>
              <a:gd name="connsiteX1" fmla="*/ 155214 w 155214"/>
              <a:gd name="connsiteY1" fmla="*/ 0 h 349758"/>
              <a:gd name="connsiteX2" fmla="*/ 152320 w 155214"/>
              <a:gd name="connsiteY2" fmla="*/ 84574 h 349758"/>
              <a:gd name="connsiteX3" fmla="*/ 109104 w 155214"/>
              <a:gd name="connsiteY3" fmla="*/ 176070 h 349758"/>
              <a:gd name="connsiteX4" fmla="*/ 104412 w 155214"/>
              <a:gd name="connsiteY4" fmla="*/ 257953 h 349758"/>
              <a:gd name="connsiteX5" fmla="*/ 106056 w 155214"/>
              <a:gd name="connsiteY5" fmla="*/ 349758 h 349758"/>
              <a:gd name="connsiteX6" fmla="*/ 19139 w 155214"/>
              <a:gd name="connsiteY6" fmla="*/ 246167 h 349758"/>
              <a:gd name="connsiteX7" fmla="*/ 0 w 155214"/>
              <a:gd name="connsiteY7" fmla="*/ 141713 h 349758"/>
              <a:gd name="connsiteX8" fmla="*/ 6330 w 155214"/>
              <a:gd name="connsiteY8" fmla="*/ 23144 h 349758"/>
              <a:gd name="connsiteX0" fmla="*/ 76932 w 155214"/>
              <a:gd name="connsiteY0" fmla="*/ 118105 h 349758"/>
              <a:gd name="connsiteX1" fmla="*/ 155214 w 155214"/>
              <a:gd name="connsiteY1" fmla="*/ 0 h 349758"/>
              <a:gd name="connsiteX2" fmla="*/ 152320 w 155214"/>
              <a:gd name="connsiteY2" fmla="*/ 84574 h 349758"/>
              <a:gd name="connsiteX3" fmla="*/ 109104 w 155214"/>
              <a:gd name="connsiteY3" fmla="*/ 176070 h 349758"/>
              <a:gd name="connsiteX4" fmla="*/ 104412 w 155214"/>
              <a:gd name="connsiteY4" fmla="*/ 257953 h 349758"/>
              <a:gd name="connsiteX5" fmla="*/ 106056 w 155214"/>
              <a:gd name="connsiteY5" fmla="*/ 349758 h 349758"/>
              <a:gd name="connsiteX6" fmla="*/ 19139 w 155214"/>
              <a:gd name="connsiteY6" fmla="*/ 246167 h 349758"/>
              <a:gd name="connsiteX7" fmla="*/ 0 w 155214"/>
              <a:gd name="connsiteY7" fmla="*/ 141713 h 349758"/>
              <a:gd name="connsiteX0" fmla="*/ 57798 w 136080"/>
              <a:gd name="connsiteY0" fmla="*/ 118105 h 349758"/>
              <a:gd name="connsiteX1" fmla="*/ 136080 w 136080"/>
              <a:gd name="connsiteY1" fmla="*/ 0 h 349758"/>
              <a:gd name="connsiteX2" fmla="*/ 133186 w 136080"/>
              <a:gd name="connsiteY2" fmla="*/ 84574 h 349758"/>
              <a:gd name="connsiteX3" fmla="*/ 89970 w 136080"/>
              <a:gd name="connsiteY3" fmla="*/ 176070 h 349758"/>
              <a:gd name="connsiteX4" fmla="*/ 85278 w 136080"/>
              <a:gd name="connsiteY4" fmla="*/ 257953 h 349758"/>
              <a:gd name="connsiteX5" fmla="*/ 86922 w 136080"/>
              <a:gd name="connsiteY5" fmla="*/ 349758 h 349758"/>
              <a:gd name="connsiteX6" fmla="*/ 5 w 136080"/>
              <a:gd name="connsiteY6" fmla="*/ 246167 h 349758"/>
              <a:gd name="connsiteX7" fmla="*/ 48645 w 136080"/>
              <a:gd name="connsiteY7" fmla="*/ 132217 h 349758"/>
              <a:gd name="connsiteX0" fmla="*/ 57799 w 136081"/>
              <a:gd name="connsiteY0" fmla="*/ 118105 h 349758"/>
              <a:gd name="connsiteX1" fmla="*/ 136081 w 136081"/>
              <a:gd name="connsiteY1" fmla="*/ 0 h 349758"/>
              <a:gd name="connsiteX2" fmla="*/ 133187 w 136081"/>
              <a:gd name="connsiteY2" fmla="*/ 84574 h 349758"/>
              <a:gd name="connsiteX3" fmla="*/ 89971 w 136081"/>
              <a:gd name="connsiteY3" fmla="*/ 176070 h 349758"/>
              <a:gd name="connsiteX4" fmla="*/ 85279 w 136081"/>
              <a:gd name="connsiteY4" fmla="*/ 257953 h 349758"/>
              <a:gd name="connsiteX5" fmla="*/ 86923 w 136081"/>
              <a:gd name="connsiteY5" fmla="*/ 349758 h 349758"/>
              <a:gd name="connsiteX6" fmla="*/ 6 w 136081"/>
              <a:gd name="connsiteY6" fmla="*/ 246167 h 349758"/>
              <a:gd name="connsiteX7" fmla="*/ 48646 w 136081"/>
              <a:gd name="connsiteY7" fmla="*/ 132217 h 349758"/>
              <a:gd name="connsiteX0" fmla="*/ 66030 w 144312"/>
              <a:gd name="connsiteY0" fmla="*/ 118105 h 349758"/>
              <a:gd name="connsiteX1" fmla="*/ 144312 w 144312"/>
              <a:gd name="connsiteY1" fmla="*/ 0 h 349758"/>
              <a:gd name="connsiteX2" fmla="*/ 141418 w 144312"/>
              <a:gd name="connsiteY2" fmla="*/ 84574 h 349758"/>
              <a:gd name="connsiteX3" fmla="*/ 98202 w 144312"/>
              <a:gd name="connsiteY3" fmla="*/ 176070 h 349758"/>
              <a:gd name="connsiteX4" fmla="*/ 93510 w 144312"/>
              <a:gd name="connsiteY4" fmla="*/ 257953 h 349758"/>
              <a:gd name="connsiteX5" fmla="*/ 95154 w 144312"/>
              <a:gd name="connsiteY5" fmla="*/ 349758 h 349758"/>
              <a:gd name="connsiteX6" fmla="*/ 8237 w 144312"/>
              <a:gd name="connsiteY6" fmla="*/ 246167 h 349758"/>
              <a:gd name="connsiteX7" fmla="*/ 9104 w 144312"/>
              <a:gd name="connsiteY7" fmla="*/ 229603 h 349758"/>
              <a:gd name="connsiteX8" fmla="*/ 56877 w 144312"/>
              <a:gd name="connsiteY8" fmla="*/ 132217 h 349758"/>
              <a:gd name="connsiteX0" fmla="*/ 60307 w 138589"/>
              <a:gd name="connsiteY0" fmla="*/ 118105 h 349758"/>
              <a:gd name="connsiteX1" fmla="*/ 138589 w 138589"/>
              <a:gd name="connsiteY1" fmla="*/ 0 h 349758"/>
              <a:gd name="connsiteX2" fmla="*/ 135695 w 138589"/>
              <a:gd name="connsiteY2" fmla="*/ 84574 h 349758"/>
              <a:gd name="connsiteX3" fmla="*/ 92479 w 138589"/>
              <a:gd name="connsiteY3" fmla="*/ 176070 h 349758"/>
              <a:gd name="connsiteX4" fmla="*/ 87787 w 138589"/>
              <a:gd name="connsiteY4" fmla="*/ 257953 h 349758"/>
              <a:gd name="connsiteX5" fmla="*/ 89431 w 138589"/>
              <a:gd name="connsiteY5" fmla="*/ 349758 h 349758"/>
              <a:gd name="connsiteX6" fmla="*/ 16867 w 138589"/>
              <a:gd name="connsiteY6" fmla="*/ 279834 h 349758"/>
              <a:gd name="connsiteX7" fmla="*/ 3381 w 138589"/>
              <a:gd name="connsiteY7" fmla="*/ 229603 h 349758"/>
              <a:gd name="connsiteX8" fmla="*/ 51154 w 138589"/>
              <a:gd name="connsiteY8" fmla="*/ 132217 h 349758"/>
              <a:gd name="connsiteX0" fmla="*/ 60307 w 138589"/>
              <a:gd name="connsiteY0" fmla="*/ 118105 h 349758"/>
              <a:gd name="connsiteX1" fmla="*/ 138589 w 138589"/>
              <a:gd name="connsiteY1" fmla="*/ 0 h 349758"/>
              <a:gd name="connsiteX2" fmla="*/ 135695 w 138589"/>
              <a:gd name="connsiteY2" fmla="*/ 84574 h 349758"/>
              <a:gd name="connsiteX3" fmla="*/ 92479 w 138589"/>
              <a:gd name="connsiteY3" fmla="*/ 176070 h 349758"/>
              <a:gd name="connsiteX4" fmla="*/ 87787 w 138589"/>
              <a:gd name="connsiteY4" fmla="*/ 257953 h 349758"/>
              <a:gd name="connsiteX5" fmla="*/ 89431 w 138589"/>
              <a:gd name="connsiteY5" fmla="*/ 349758 h 349758"/>
              <a:gd name="connsiteX6" fmla="*/ 16867 w 138589"/>
              <a:gd name="connsiteY6" fmla="*/ 279834 h 349758"/>
              <a:gd name="connsiteX7" fmla="*/ 3381 w 138589"/>
              <a:gd name="connsiteY7" fmla="*/ 229603 h 349758"/>
              <a:gd name="connsiteX8" fmla="*/ 51154 w 138589"/>
              <a:gd name="connsiteY8" fmla="*/ 132217 h 349758"/>
              <a:gd name="connsiteX0" fmla="*/ 44243 w 122525"/>
              <a:gd name="connsiteY0" fmla="*/ 118105 h 349758"/>
              <a:gd name="connsiteX1" fmla="*/ 122525 w 122525"/>
              <a:gd name="connsiteY1" fmla="*/ 0 h 349758"/>
              <a:gd name="connsiteX2" fmla="*/ 119631 w 122525"/>
              <a:gd name="connsiteY2" fmla="*/ 84574 h 349758"/>
              <a:gd name="connsiteX3" fmla="*/ 76415 w 122525"/>
              <a:gd name="connsiteY3" fmla="*/ 176070 h 349758"/>
              <a:gd name="connsiteX4" fmla="*/ 71723 w 122525"/>
              <a:gd name="connsiteY4" fmla="*/ 257953 h 349758"/>
              <a:gd name="connsiteX5" fmla="*/ 73367 w 122525"/>
              <a:gd name="connsiteY5" fmla="*/ 349758 h 349758"/>
              <a:gd name="connsiteX6" fmla="*/ 803 w 122525"/>
              <a:gd name="connsiteY6" fmla="*/ 279834 h 349758"/>
              <a:gd name="connsiteX7" fmla="*/ 35090 w 122525"/>
              <a:gd name="connsiteY7" fmla="*/ 132217 h 349758"/>
              <a:gd name="connsiteX0" fmla="*/ 44243 w 122525"/>
              <a:gd name="connsiteY0" fmla="*/ 118105 h 349758"/>
              <a:gd name="connsiteX1" fmla="*/ 122525 w 122525"/>
              <a:gd name="connsiteY1" fmla="*/ 0 h 349758"/>
              <a:gd name="connsiteX2" fmla="*/ 119631 w 122525"/>
              <a:gd name="connsiteY2" fmla="*/ 84574 h 349758"/>
              <a:gd name="connsiteX3" fmla="*/ 76415 w 122525"/>
              <a:gd name="connsiteY3" fmla="*/ 176070 h 349758"/>
              <a:gd name="connsiteX4" fmla="*/ 71723 w 122525"/>
              <a:gd name="connsiteY4" fmla="*/ 257953 h 349758"/>
              <a:gd name="connsiteX5" fmla="*/ 73367 w 122525"/>
              <a:gd name="connsiteY5" fmla="*/ 349758 h 349758"/>
              <a:gd name="connsiteX6" fmla="*/ 803 w 122525"/>
              <a:gd name="connsiteY6" fmla="*/ 279834 h 349758"/>
              <a:gd name="connsiteX7" fmla="*/ 35090 w 122525"/>
              <a:gd name="connsiteY7" fmla="*/ 132217 h 349758"/>
              <a:gd name="connsiteX0" fmla="*/ 44468 w 122750"/>
              <a:gd name="connsiteY0" fmla="*/ 118105 h 349758"/>
              <a:gd name="connsiteX1" fmla="*/ 122750 w 122750"/>
              <a:gd name="connsiteY1" fmla="*/ 0 h 349758"/>
              <a:gd name="connsiteX2" fmla="*/ 119856 w 122750"/>
              <a:gd name="connsiteY2" fmla="*/ 84574 h 349758"/>
              <a:gd name="connsiteX3" fmla="*/ 76640 w 122750"/>
              <a:gd name="connsiteY3" fmla="*/ 176070 h 349758"/>
              <a:gd name="connsiteX4" fmla="*/ 71948 w 122750"/>
              <a:gd name="connsiteY4" fmla="*/ 257953 h 349758"/>
              <a:gd name="connsiteX5" fmla="*/ 73592 w 122750"/>
              <a:gd name="connsiteY5" fmla="*/ 349758 h 349758"/>
              <a:gd name="connsiteX6" fmla="*/ 1028 w 122750"/>
              <a:gd name="connsiteY6" fmla="*/ 279834 h 349758"/>
              <a:gd name="connsiteX7" fmla="*/ 35315 w 122750"/>
              <a:gd name="connsiteY7" fmla="*/ 132217 h 349758"/>
              <a:gd name="connsiteX0" fmla="*/ 61152 w 139434"/>
              <a:gd name="connsiteY0" fmla="*/ 118105 h 349758"/>
              <a:gd name="connsiteX1" fmla="*/ 139434 w 139434"/>
              <a:gd name="connsiteY1" fmla="*/ 0 h 349758"/>
              <a:gd name="connsiteX2" fmla="*/ 136540 w 139434"/>
              <a:gd name="connsiteY2" fmla="*/ 84574 h 349758"/>
              <a:gd name="connsiteX3" fmla="*/ 93324 w 139434"/>
              <a:gd name="connsiteY3" fmla="*/ 176070 h 349758"/>
              <a:gd name="connsiteX4" fmla="*/ 88632 w 139434"/>
              <a:gd name="connsiteY4" fmla="*/ 257953 h 349758"/>
              <a:gd name="connsiteX5" fmla="*/ 90276 w 139434"/>
              <a:gd name="connsiteY5" fmla="*/ 349758 h 349758"/>
              <a:gd name="connsiteX6" fmla="*/ 17712 w 139434"/>
              <a:gd name="connsiteY6" fmla="*/ 279834 h 349758"/>
              <a:gd name="connsiteX7" fmla="*/ 5749 w 139434"/>
              <a:gd name="connsiteY7" fmla="*/ 57113 h 349758"/>
              <a:gd name="connsiteX0" fmla="*/ 59247 w 137529"/>
              <a:gd name="connsiteY0" fmla="*/ 118105 h 349758"/>
              <a:gd name="connsiteX1" fmla="*/ 137529 w 137529"/>
              <a:gd name="connsiteY1" fmla="*/ 0 h 349758"/>
              <a:gd name="connsiteX2" fmla="*/ 134635 w 137529"/>
              <a:gd name="connsiteY2" fmla="*/ 84574 h 349758"/>
              <a:gd name="connsiteX3" fmla="*/ 91419 w 137529"/>
              <a:gd name="connsiteY3" fmla="*/ 176070 h 349758"/>
              <a:gd name="connsiteX4" fmla="*/ 86727 w 137529"/>
              <a:gd name="connsiteY4" fmla="*/ 257953 h 349758"/>
              <a:gd name="connsiteX5" fmla="*/ 88371 w 137529"/>
              <a:gd name="connsiteY5" fmla="*/ 349758 h 349758"/>
              <a:gd name="connsiteX6" fmla="*/ 32553 w 137529"/>
              <a:gd name="connsiteY6" fmla="*/ 264295 h 349758"/>
              <a:gd name="connsiteX7" fmla="*/ 3844 w 137529"/>
              <a:gd name="connsiteY7" fmla="*/ 57113 h 349758"/>
              <a:gd name="connsiteX0" fmla="*/ 0 w 211448"/>
              <a:gd name="connsiteY0" fmla="*/ 11467 h 415772"/>
              <a:gd name="connsiteX1" fmla="*/ 211448 w 211448"/>
              <a:gd name="connsiteY1" fmla="*/ 66014 h 415772"/>
              <a:gd name="connsiteX2" fmla="*/ 208554 w 211448"/>
              <a:gd name="connsiteY2" fmla="*/ 150588 h 415772"/>
              <a:gd name="connsiteX3" fmla="*/ 165338 w 211448"/>
              <a:gd name="connsiteY3" fmla="*/ 242084 h 415772"/>
              <a:gd name="connsiteX4" fmla="*/ 160646 w 211448"/>
              <a:gd name="connsiteY4" fmla="*/ 323967 h 415772"/>
              <a:gd name="connsiteX5" fmla="*/ 162290 w 211448"/>
              <a:gd name="connsiteY5" fmla="*/ 415772 h 415772"/>
              <a:gd name="connsiteX6" fmla="*/ 106472 w 211448"/>
              <a:gd name="connsiteY6" fmla="*/ 330309 h 415772"/>
              <a:gd name="connsiteX7" fmla="*/ 77763 w 211448"/>
              <a:gd name="connsiteY7" fmla="*/ 123127 h 415772"/>
              <a:gd name="connsiteX0" fmla="*/ 0 w 208915"/>
              <a:gd name="connsiteY0" fmla="*/ 17096 h 421401"/>
              <a:gd name="connsiteX1" fmla="*/ 59144 w 208915"/>
              <a:gd name="connsiteY1" fmla="*/ 18984 h 421401"/>
              <a:gd name="connsiteX2" fmla="*/ 208554 w 208915"/>
              <a:gd name="connsiteY2" fmla="*/ 156217 h 421401"/>
              <a:gd name="connsiteX3" fmla="*/ 165338 w 208915"/>
              <a:gd name="connsiteY3" fmla="*/ 247713 h 421401"/>
              <a:gd name="connsiteX4" fmla="*/ 160646 w 208915"/>
              <a:gd name="connsiteY4" fmla="*/ 329596 h 421401"/>
              <a:gd name="connsiteX5" fmla="*/ 162290 w 208915"/>
              <a:gd name="connsiteY5" fmla="*/ 421401 h 421401"/>
              <a:gd name="connsiteX6" fmla="*/ 106472 w 208915"/>
              <a:gd name="connsiteY6" fmla="*/ 335938 h 421401"/>
              <a:gd name="connsiteX7" fmla="*/ 77763 w 208915"/>
              <a:gd name="connsiteY7" fmla="*/ 128756 h 421401"/>
              <a:gd name="connsiteX0" fmla="*/ 0 w 165467"/>
              <a:gd name="connsiteY0" fmla="*/ 17096 h 421401"/>
              <a:gd name="connsiteX1" fmla="*/ 59144 w 165467"/>
              <a:gd name="connsiteY1" fmla="*/ 18984 h 421401"/>
              <a:gd name="connsiteX2" fmla="*/ 118447 w 165467"/>
              <a:gd name="connsiteY2" fmla="*/ 147584 h 421401"/>
              <a:gd name="connsiteX3" fmla="*/ 165338 w 165467"/>
              <a:gd name="connsiteY3" fmla="*/ 247713 h 421401"/>
              <a:gd name="connsiteX4" fmla="*/ 160646 w 165467"/>
              <a:gd name="connsiteY4" fmla="*/ 329596 h 421401"/>
              <a:gd name="connsiteX5" fmla="*/ 162290 w 165467"/>
              <a:gd name="connsiteY5" fmla="*/ 421401 h 421401"/>
              <a:gd name="connsiteX6" fmla="*/ 106472 w 165467"/>
              <a:gd name="connsiteY6" fmla="*/ 335938 h 421401"/>
              <a:gd name="connsiteX7" fmla="*/ 77763 w 165467"/>
              <a:gd name="connsiteY7" fmla="*/ 128756 h 421401"/>
              <a:gd name="connsiteX0" fmla="*/ 0 w 162290"/>
              <a:gd name="connsiteY0" fmla="*/ 17096 h 421401"/>
              <a:gd name="connsiteX1" fmla="*/ 59144 w 162290"/>
              <a:gd name="connsiteY1" fmla="*/ 18984 h 421401"/>
              <a:gd name="connsiteX2" fmla="*/ 118447 w 162290"/>
              <a:gd name="connsiteY2" fmla="*/ 147584 h 421401"/>
              <a:gd name="connsiteX3" fmla="*/ 146998 w 162290"/>
              <a:gd name="connsiteY3" fmla="*/ 244260 h 421401"/>
              <a:gd name="connsiteX4" fmla="*/ 160646 w 162290"/>
              <a:gd name="connsiteY4" fmla="*/ 329596 h 421401"/>
              <a:gd name="connsiteX5" fmla="*/ 162290 w 162290"/>
              <a:gd name="connsiteY5" fmla="*/ 421401 h 421401"/>
              <a:gd name="connsiteX6" fmla="*/ 106472 w 162290"/>
              <a:gd name="connsiteY6" fmla="*/ 335938 h 421401"/>
              <a:gd name="connsiteX7" fmla="*/ 77763 w 162290"/>
              <a:gd name="connsiteY7" fmla="*/ 128756 h 421401"/>
              <a:gd name="connsiteX0" fmla="*/ 0 w 162290"/>
              <a:gd name="connsiteY0" fmla="*/ 17096 h 421401"/>
              <a:gd name="connsiteX1" fmla="*/ 59144 w 162290"/>
              <a:gd name="connsiteY1" fmla="*/ 18984 h 421401"/>
              <a:gd name="connsiteX2" fmla="*/ 118447 w 162290"/>
              <a:gd name="connsiteY2" fmla="*/ 147584 h 421401"/>
              <a:gd name="connsiteX3" fmla="*/ 146998 w 162290"/>
              <a:gd name="connsiteY3" fmla="*/ 244260 h 421401"/>
              <a:gd name="connsiteX4" fmla="*/ 160646 w 162290"/>
              <a:gd name="connsiteY4" fmla="*/ 329596 h 421401"/>
              <a:gd name="connsiteX5" fmla="*/ 162290 w 162290"/>
              <a:gd name="connsiteY5" fmla="*/ 421401 h 421401"/>
              <a:gd name="connsiteX6" fmla="*/ 106472 w 162290"/>
              <a:gd name="connsiteY6" fmla="*/ 335938 h 421401"/>
              <a:gd name="connsiteX7" fmla="*/ 77763 w 162290"/>
              <a:gd name="connsiteY7" fmla="*/ 128756 h 421401"/>
              <a:gd name="connsiteX0" fmla="*/ 0 w 162290"/>
              <a:gd name="connsiteY0" fmla="*/ 17096 h 421401"/>
              <a:gd name="connsiteX1" fmla="*/ 59144 w 162290"/>
              <a:gd name="connsiteY1" fmla="*/ 18984 h 421401"/>
              <a:gd name="connsiteX2" fmla="*/ 121637 w 162290"/>
              <a:gd name="connsiteY2" fmla="*/ 149310 h 421401"/>
              <a:gd name="connsiteX3" fmla="*/ 146998 w 162290"/>
              <a:gd name="connsiteY3" fmla="*/ 244260 h 421401"/>
              <a:gd name="connsiteX4" fmla="*/ 160646 w 162290"/>
              <a:gd name="connsiteY4" fmla="*/ 329596 h 421401"/>
              <a:gd name="connsiteX5" fmla="*/ 162290 w 162290"/>
              <a:gd name="connsiteY5" fmla="*/ 421401 h 421401"/>
              <a:gd name="connsiteX6" fmla="*/ 106472 w 162290"/>
              <a:gd name="connsiteY6" fmla="*/ 335938 h 421401"/>
              <a:gd name="connsiteX7" fmla="*/ 77763 w 162290"/>
              <a:gd name="connsiteY7" fmla="*/ 128756 h 421401"/>
              <a:gd name="connsiteX0" fmla="*/ 0 w 162290"/>
              <a:gd name="connsiteY0" fmla="*/ 17096 h 421401"/>
              <a:gd name="connsiteX1" fmla="*/ 59144 w 162290"/>
              <a:gd name="connsiteY1" fmla="*/ 18984 h 421401"/>
              <a:gd name="connsiteX2" fmla="*/ 121637 w 162290"/>
              <a:gd name="connsiteY2" fmla="*/ 149310 h 421401"/>
              <a:gd name="connsiteX3" fmla="*/ 146998 w 162290"/>
              <a:gd name="connsiteY3" fmla="*/ 244260 h 421401"/>
              <a:gd name="connsiteX4" fmla="*/ 160646 w 162290"/>
              <a:gd name="connsiteY4" fmla="*/ 329596 h 421401"/>
              <a:gd name="connsiteX5" fmla="*/ 162290 w 162290"/>
              <a:gd name="connsiteY5" fmla="*/ 421401 h 421401"/>
              <a:gd name="connsiteX6" fmla="*/ 106472 w 162290"/>
              <a:gd name="connsiteY6" fmla="*/ 335938 h 421401"/>
              <a:gd name="connsiteX7" fmla="*/ 77763 w 162290"/>
              <a:gd name="connsiteY7" fmla="*/ 128756 h 421401"/>
              <a:gd name="connsiteX0" fmla="*/ 0 w 162290"/>
              <a:gd name="connsiteY0" fmla="*/ 0 h 404305"/>
              <a:gd name="connsiteX1" fmla="*/ 121637 w 162290"/>
              <a:gd name="connsiteY1" fmla="*/ 132214 h 404305"/>
              <a:gd name="connsiteX2" fmla="*/ 146998 w 162290"/>
              <a:gd name="connsiteY2" fmla="*/ 227164 h 404305"/>
              <a:gd name="connsiteX3" fmla="*/ 160646 w 162290"/>
              <a:gd name="connsiteY3" fmla="*/ 312500 h 404305"/>
              <a:gd name="connsiteX4" fmla="*/ 162290 w 162290"/>
              <a:gd name="connsiteY4" fmla="*/ 404305 h 404305"/>
              <a:gd name="connsiteX5" fmla="*/ 106472 w 162290"/>
              <a:gd name="connsiteY5" fmla="*/ 318842 h 404305"/>
              <a:gd name="connsiteX6" fmla="*/ 77763 w 162290"/>
              <a:gd name="connsiteY6" fmla="*/ 111660 h 404305"/>
              <a:gd name="connsiteX0" fmla="*/ 27352 w 88371"/>
              <a:gd name="connsiteY0" fmla="*/ 0 h 297260"/>
              <a:gd name="connsiteX1" fmla="*/ 47718 w 88371"/>
              <a:gd name="connsiteY1" fmla="*/ 25169 h 297260"/>
              <a:gd name="connsiteX2" fmla="*/ 73079 w 88371"/>
              <a:gd name="connsiteY2" fmla="*/ 120119 h 297260"/>
              <a:gd name="connsiteX3" fmla="*/ 86727 w 88371"/>
              <a:gd name="connsiteY3" fmla="*/ 205455 h 297260"/>
              <a:gd name="connsiteX4" fmla="*/ 88371 w 88371"/>
              <a:gd name="connsiteY4" fmla="*/ 297260 h 297260"/>
              <a:gd name="connsiteX5" fmla="*/ 32553 w 88371"/>
              <a:gd name="connsiteY5" fmla="*/ 211797 h 297260"/>
              <a:gd name="connsiteX6" fmla="*/ 3844 w 88371"/>
              <a:gd name="connsiteY6" fmla="*/ 4615 h 2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371" h="297260">
                <a:moveTo>
                  <a:pt x="27352" y="0"/>
                </a:moveTo>
                <a:cubicBezTo>
                  <a:pt x="52693" y="27545"/>
                  <a:pt x="23218" y="-12692"/>
                  <a:pt x="47718" y="25169"/>
                </a:cubicBezTo>
                <a:cubicBezTo>
                  <a:pt x="60529" y="116391"/>
                  <a:pt x="75926" y="86144"/>
                  <a:pt x="73079" y="120119"/>
                </a:cubicBezTo>
                <a:cubicBezTo>
                  <a:pt x="80244" y="143406"/>
                  <a:pt x="64527" y="178384"/>
                  <a:pt x="86727" y="205455"/>
                </a:cubicBezTo>
                <a:lnTo>
                  <a:pt x="88371" y="297260"/>
                </a:lnTo>
                <a:cubicBezTo>
                  <a:pt x="71634" y="291267"/>
                  <a:pt x="49839" y="264075"/>
                  <a:pt x="32553" y="211797"/>
                </a:cubicBezTo>
                <a:cubicBezTo>
                  <a:pt x="26174" y="175540"/>
                  <a:pt x="-12070" y="35369"/>
                  <a:pt x="3844" y="4615"/>
                </a:cubicBezTo>
              </a:path>
            </a:pathLst>
          </a:custGeom>
          <a:solidFill>
            <a:schemeClr val="tx2"/>
          </a:solidFill>
          <a:ln w="3175">
            <a:noFill/>
          </a:ln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5" name="12706_SDO_X8_Flare_171-304_Compatible">
            <a:hlinkClick r:id="" action="ppaction://media"/>
            <a:extLst>
              <a:ext uri="{FF2B5EF4-FFF2-40B4-BE49-F238E27FC236}">
                <a16:creationId xmlns:a16="http://schemas.microsoft.com/office/drawing/2014/main" id="{D24F3241-829B-4171-922B-2FDB3E9C331B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5"/>
          <a:srcRect t="2" b="26929"/>
          <a:stretch/>
        </p:blipFill>
        <p:spPr>
          <a:xfrm rot="16200000">
            <a:off x="4593662" y="2032422"/>
            <a:ext cx="7139356" cy="2690193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4C4C0549-6967-4C11-B16D-FD9AE7B5005E}"/>
              </a:ext>
            </a:extLst>
          </p:cNvPr>
          <p:cNvSpPr/>
          <p:nvPr/>
        </p:nvSpPr>
        <p:spPr>
          <a:xfrm>
            <a:off x="6665622" y="-36802"/>
            <a:ext cx="693735" cy="6984000"/>
          </a:xfrm>
          <a:prstGeom prst="rect">
            <a:avLst/>
          </a:prstGeom>
          <a:gradFill flip="none" rotWithShape="1">
            <a:gsLst>
              <a:gs pos="0">
                <a:schemeClr val="tx2"/>
              </a:gs>
              <a:gs pos="100000">
                <a:srgbClr val="000000">
                  <a:alpha val="0"/>
                </a:srgbClr>
              </a:gs>
            </a:gsLst>
            <a:lin ang="0" scaled="1"/>
            <a:tileRect/>
          </a:gradFill>
          <a:ln w="38100"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698E9DE-527D-55AF-2A54-6B29C3CEB55A}"/>
              </a:ext>
            </a:extLst>
          </p:cNvPr>
          <p:cNvSpPr txBox="1"/>
          <p:nvPr/>
        </p:nvSpPr>
        <p:spPr>
          <a:xfrm>
            <a:off x="385285" y="5194181"/>
            <a:ext cx="798460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7200" dirty="0">
                <a:solidFill>
                  <a:schemeClr val="bg1"/>
                </a:solidFill>
                <a:ea typeface="STXingkai" panose="02010800040101010101" pitchFamily="2" charset="-122"/>
                <a:cs typeface="Forte Forward" panose="020F0502020204030204" pitchFamily="2" charset="0"/>
              </a:rPr>
              <a:t>....</a:t>
            </a:r>
            <a:r>
              <a:rPr lang="en-GB" sz="7200" dirty="0">
                <a:solidFill>
                  <a:schemeClr val="bg1"/>
                </a:solidFill>
                <a:latin typeface="STXingkai" panose="02010800040101010101" pitchFamily="2" charset="-122"/>
                <a:ea typeface="STXingkai" panose="02010800040101010101" pitchFamily="2" charset="-122"/>
                <a:cs typeface="Forte Forward" panose="020F0502020204030204" pitchFamily="2" charset="0"/>
              </a:rPr>
              <a:t>and thank you, Sami</a:t>
            </a:r>
            <a:r>
              <a:rPr lang="en-GB" sz="5400" dirty="0">
                <a:solidFill>
                  <a:schemeClr val="bg1"/>
                </a:solidFill>
                <a:latin typeface="STXingkai" panose="02010800040101010101" pitchFamily="2" charset="-122"/>
                <a:ea typeface="STXingkai" panose="02010800040101010101" pitchFamily="2" charset="-122"/>
                <a:cs typeface="Forte Forward" panose="020F0502020204030204" pitchFamily="2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602115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" dur="1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"/>
                            </p:stCondLst>
                            <p:childTnLst>
                              <p:par>
                                <p:cTn id="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0" dur="1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"/>
                            </p:stCondLst>
                            <p:childTnLst>
                              <p:par>
                                <p:cTn id="1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4" dur="1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"/>
                            </p:stCondLst>
                            <p:childTnLst>
                              <p:par>
                                <p:cTn id="1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1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"/>
                            </p:stCondLst>
                            <p:childTnLst>
                              <p:par>
                                <p:cTn id="2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2" dur="1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6" dur="1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"/>
                            </p:stCondLst>
                            <p:childTnLst>
                              <p:par>
                                <p:cTn id="2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0" dur="1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"/>
                            </p:stCondLst>
                            <p:childTnLst>
                              <p:par>
                                <p:cTn id="3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4" dur="1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00"/>
                            </p:stCondLst>
                            <p:childTnLst>
                              <p:par>
                                <p:cTn id="3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38" dur="1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"/>
                            </p:stCondLst>
                            <p:childTnLst>
                              <p:par>
                                <p:cTn id="4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42" dur="1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6" dur="1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100"/>
                            </p:stCondLst>
                            <p:childTnLst>
                              <p:par>
                                <p:cTn id="4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0" dur="1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"/>
                            </p:stCondLst>
                            <p:childTnLst>
                              <p:par>
                                <p:cTn id="5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4" dur="1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300"/>
                            </p:stCondLst>
                            <p:childTnLst>
                              <p:par>
                                <p:cTn id="5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58" dur="1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400"/>
                            </p:stCondLst>
                            <p:childTnLst>
                              <p:par>
                                <p:cTn id="6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2" dur="1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"/>
                            </p:stCondLst>
                            <p:childTnLst>
                              <p:par>
                                <p:cTn id="65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6" dur="1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600"/>
                            </p:stCondLst>
                            <p:childTnLst>
                              <p:par>
                                <p:cTn id="69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0" dur="1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700"/>
                            </p:stCondLst>
                            <p:childTnLst>
                              <p:par>
                                <p:cTn id="7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74" dur="1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"/>
                            </p:stCondLst>
                            <p:childTnLst>
                              <p:par>
                                <p:cTn id="7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1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900"/>
                            </p:stCondLst>
                            <p:childTnLst>
                              <p:par>
                                <p:cTn id="8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82" dur="1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86" dur="1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"/>
                            </p:stCondLst>
                            <p:childTnLst>
                              <p:par>
                                <p:cTn id="89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0" dur="1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200"/>
                            </p:stCondLst>
                            <p:childTnLst>
                              <p:par>
                                <p:cTn id="93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94" dur="1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300"/>
                            </p:stCondLst>
                            <p:childTnLst>
                              <p:par>
                                <p:cTn id="9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8" dur="1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"/>
                            </p:stCondLst>
                            <p:childTnLst>
                              <p:par>
                                <p:cTn id="10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02" dur="1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00"/>
                            </p:stCondLst>
                            <p:childTnLst>
                              <p:par>
                                <p:cTn id="10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6" dur="1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600"/>
                            </p:stCondLst>
                            <p:childTnLst>
                              <p:par>
                                <p:cTn id="10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0" dur="1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"/>
                            </p:stCondLst>
                            <p:childTnLst>
                              <p:par>
                                <p:cTn id="11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14" dur="1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800"/>
                            </p:stCondLst>
                            <p:childTnLst>
                              <p:par>
                                <p:cTn id="117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18" dur="1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900"/>
                            </p:stCondLst>
                            <p:childTnLst>
                              <p:par>
                                <p:cTn id="12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2" dur="1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3000"/>
                            </p:stCondLst>
                            <p:childTnLst>
                              <p:par>
                                <p:cTn id="125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26" dur="1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3100"/>
                            </p:stCondLst>
                            <p:childTnLst>
                              <p:par>
                                <p:cTn id="129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0" dur="1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3200"/>
                            </p:stCondLst>
                            <p:childTnLst>
                              <p:par>
                                <p:cTn id="13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4" dur="1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3300"/>
                            </p:stCondLst>
                            <p:childTnLst>
                              <p:par>
                                <p:cTn id="13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38" dur="1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3400"/>
                            </p:stCondLst>
                            <p:childTnLst>
                              <p:par>
                                <p:cTn id="14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42" dur="1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3500"/>
                            </p:stCondLst>
                            <p:childTnLst>
                              <p:par>
                                <p:cTn id="14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6" dur="1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3600"/>
                            </p:stCondLst>
                            <p:childTnLst>
                              <p:par>
                                <p:cTn id="14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50" dur="1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3700"/>
                            </p:stCondLst>
                            <p:childTnLst>
                              <p:par>
                                <p:cTn id="15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54" dur="1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3800"/>
                            </p:stCondLst>
                            <p:childTnLst>
                              <p:par>
                                <p:cTn id="157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58" dur="1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3900"/>
                            </p:stCondLst>
                            <p:childTnLst>
                              <p:par>
                                <p:cTn id="161" presetID="22" presetClass="exit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162" dur="1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000"/>
                            </p:stCondLst>
                            <p:childTnLst>
                              <p:par>
                                <p:cTn id="16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66" dur="1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4100"/>
                            </p:stCondLst>
                            <p:childTnLst>
                              <p:par>
                                <p:cTn id="16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70" dur="1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4200"/>
                            </p:stCondLst>
                            <p:childTnLst>
                              <p:par>
                                <p:cTn id="17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4" dur="1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4300"/>
                            </p:stCondLst>
                            <p:childTnLst>
                              <p:par>
                                <p:cTn id="17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78" dur="1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4400"/>
                            </p:stCondLst>
                            <p:childTnLst>
                              <p:par>
                                <p:cTn id="18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2" dur="1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4500"/>
                            </p:stCondLst>
                            <p:childTnLst>
                              <p:par>
                                <p:cTn id="185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86" dur="1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4600"/>
                            </p:stCondLst>
                            <p:childTnLst>
                              <p:par>
                                <p:cTn id="189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0" dur="1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4700"/>
                            </p:stCondLst>
                            <p:childTnLst>
                              <p:par>
                                <p:cTn id="19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94" dur="1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4800"/>
                            </p:stCondLst>
                            <p:childTnLst>
                              <p:par>
                                <p:cTn id="19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98" dur="1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4900"/>
                            </p:stCondLst>
                            <p:childTnLst>
                              <p:par>
                                <p:cTn id="201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02" dur="1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5000"/>
                            </p:stCondLst>
                            <p:childTnLst>
                              <p:par>
                                <p:cTn id="20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06" dur="1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5100"/>
                            </p:stCondLst>
                            <p:childTnLst>
                              <p:par>
                                <p:cTn id="20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0" dur="1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5200"/>
                            </p:stCondLst>
                            <p:childTnLst>
                              <p:par>
                                <p:cTn id="21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4" dur="1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5300"/>
                            </p:stCondLst>
                            <p:childTnLst>
                              <p:par>
                                <p:cTn id="21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8" dur="1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5400"/>
                            </p:stCondLst>
                            <p:childTnLst>
                              <p:par>
                                <p:cTn id="22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2" dur="1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5500"/>
                            </p:stCondLst>
                            <p:childTnLst>
                              <p:par>
                                <p:cTn id="22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6" dur="1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5600"/>
                            </p:stCondLst>
                            <p:childTnLst>
                              <p:par>
                                <p:cTn id="2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Abs val="100"/>
                                  </p:iterate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32" dur="41474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33" repeatCount="indefinite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</p:childTnLst>
        </p:cTn>
      </p:par>
    </p:tnLst>
    <p:bldLst>
      <p:bldP spid="4" grpId="0" animBg="1"/>
      <p:bldP spid="11" grpId="0" animBg="1"/>
      <p:bldP spid="12" grpId="0" animBg="1"/>
      <p:bldP spid="14" grpId="0" animBg="1"/>
      <p:bldP spid="15" grpId="0" animBg="1"/>
      <p:bldP spid="16" grpId="0" animBg="1"/>
      <p:bldP spid="30" grpId="0" animBg="1"/>
      <p:bldP spid="31" grpId="0" animBg="1"/>
      <p:bldP spid="32" grpId="0" animBg="1"/>
      <p:bldP spid="34" grpId="0" animBg="1"/>
      <p:bldP spid="35" grpId="0" animBg="1"/>
      <p:bldP spid="36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4" grpId="0" animBg="1"/>
      <p:bldP spid="45" grpId="0" animBg="1"/>
      <p:bldP spid="46" grpId="0" animBg="1"/>
      <p:bldP spid="47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5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7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ChangeArrowheads="1"/>
          </p:cNvSpPr>
          <p:nvPr/>
        </p:nvSpPr>
        <p:spPr bwMode="auto">
          <a:xfrm>
            <a:off x="0" y="4763"/>
            <a:ext cx="7112000" cy="6858000"/>
          </a:xfrm>
          <a:prstGeom prst="rect">
            <a:avLst/>
          </a:prstGeom>
          <a:gradFill rotWithShape="1">
            <a:gsLst>
              <a:gs pos="0">
                <a:srgbClr val="B2B2B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ヒラギノ角ゴ Pro W3" pitchFamily="84" charset="-128"/>
              <a:cs typeface="+mn-cs"/>
            </a:endParaRPr>
          </a:p>
        </p:txBody>
      </p:sp>
      <p:sp>
        <p:nvSpPr>
          <p:cNvPr id="13" name="Freeform 12"/>
          <p:cNvSpPr/>
          <p:nvPr/>
        </p:nvSpPr>
        <p:spPr bwMode="auto">
          <a:xfrm>
            <a:off x="-2468" y="-11253"/>
            <a:ext cx="6460085" cy="6863840"/>
          </a:xfrm>
          <a:custGeom>
            <a:avLst/>
            <a:gdLst>
              <a:gd name="connsiteX0" fmla="*/ 0 w 1260763"/>
              <a:gd name="connsiteY0" fmla="*/ 512618 h 512618"/>
              <a:gd name="connsiteX1" fmla="*/ 69272 w 1260763"/>
              <a:gd name="connsiteY1" fmla="*/ 471054 h 512618"/>
              <a:gd name="connsiteX2" fmla="*/ 166254 w 1260763"/>
              <a:gd name="connsiteY2" fmla="*/ 401781 h 512618"/>
              <a:gd name="connsiteX3" fmla="*/ 512618 w 1260763"/>
              <a:gd name="connsiteY3" fmla="*/ 249381 h 512618"/>
              <a:gd name="connsiteX4" fmla="*/ 886691 w 1260763"/>
              <a:gd name="connsiteY4" fmla="*/ 110836 h 512618"/>
              <a:gd name="connsiteX5" fmla="*/ 1260763 w 1260763"/>
              <a:gd name="connsiteY5" fmla="*/ 0 h 512618"/>
              <a:gd name="connsiteX0" fmla="*/ 0 w 1690253"/>
              <a:gd name="connsiteY0" fmla="*/ 61 h 2958503"/>
              <a:gd name="connsiteX1" fmla="*/ 498762 w 1690253"/>
              <a:gd name="connsiteY1" fmla="*/ 2770970 h 2958503"/>
              <a:gd name="connsiteX2" fmla="*/ 595744 w 1690253"/>
              <a:gd name="connsiteY2" fmla="*/ 2701697 h 2958503"/>
              <a:gd name="connsiteX3" fmla="*/ 942108 w 1690253"/>
              <a:gd name="connsiteY3" fmla="*/ 2549297 h 2958503"/>
              <a:gd name="connsiteX4" fmla="*/ 1316181 w 1690253"/>
              <a:gd name="connsiteY4" fmla="*/ 2410752 h 2958503"/>
              <a:gd name="connsiteX5" fmla="*/ 1690253 w 1690253"/>
              <a:gd name="connsiteY5" fmla="*/ 2299916 h 2958503"/>
              <a:gd name="connsiteX0" fmla="*/ 0 w 1690253"/>
              <a:gd name="connsiteY0" fmla="*/ 134 h 2758019"/>
              <a:gd name="connsiteX1" fmla="*/ 1108362 w 1690253"/>
              <a:gd name="connsiteY1" fmla="*/ 1496425 h 2758019"/>
              <a:gd name="connsiteX2" fmla="*/ 595744 w 1690253"/>
              <a:gd name="connsiteY2" fmla="*/ 2701770 h 2758019"/>
              <a:gd name="connsiteX3" fmla="*/ 942108 w 1690253"/>
              <a:gd name="connsiteY3" fmla="*/ 2549370 h 2758019"/>
              <a:gd name="connsiteX4" fmla="*/ 1316181 w 1690253"/>
              <a:gd name="connsiteY4" fmla="*/ 2410825 h 2758019"/>
              <a:gd name="connsiteX5" fmla="*/ 1690253 w 1690253"/>
              <a:gd name="connsiteY5" fmla="*/ 2299989 h 2758019"/>
              <a:gd name="connsiteX0" fmla="*/ 970184 w 2660437"/>
              <a:gd name="connsiteY0" fmla="*/ 141 h 3068254"/>
              <a:gd name="connsiteX1" fmla="*/ 2078546 w 2660437"/>
              <a:gd name="connsiteY1" fmla="*/ 1496432 h 3068254"/>
              <a:gd name="connsiteX2" fmla="*/ 364 w 2660437"/>
              <a:gd name="connsiteY2" fmla="*/ 3034287 h 3068254"/>
              <a:gd name="connsiteX3" fmla="*/ 1912292 w 2660437"/>
              <a:gd name="connsiteY3" fmla="*/ 2549377 h 3068254"/>
              <a:gd name="connsiteX4" fmla="*/ 2286365 w 2660437"/>
              <a:gd name="connsiteY4" fmla="*/ 2410832 h 3068254"/>
              <a:gd name="connsiteX5" fmla="*/ 2660437 w 2660437"/>
              <a:gd name="connsiteY5" fmla="*/ 2299996 h 3068254"/>
              <a:gd name="connsiteX0" fmla="*/ 1242735 w 2932988"/>
              <a:gd name="connsiteY0" fmla="*/ 141 h 3490908"/>
              <a:gd name="connsiteX1" fmla="*/ 2351097 w 2932988"/>
              <a:gd name="connsiteY1" fmla="*/ 1496432 h 3490908"/>
              <a:gd name="connsiteX2" fmla="*/ 272915 w 2932988"/>
              <a:gd name="connsiteY2" fmla="*/ 3034287 h 3490908"/>
              <a:gd name="connsiteX3" fmla="*/ 272916 w 2932988"/>
              <a:gd name="connsiteY3" fmla="*/ 3463777 h 3490908"/>
              <a:gd name="connsiteX4" fmla="*/ 2558916 w 2932988"/>
              <a:gd name="connsiteY4" fmla="*/ 2410832 h 3490908"/>
              <a:gd name="connsiteX5" fmla="*/ 2932988 w 2932988"/>
              <a:gd name="connsiteY5" fmla="*/ 2299996 h 3490908"/>
              <a:gd name="connsiteX0" fmla="*/ 1292085 w 3475917"/>
              <a:gd name="connsiteY0" fmla="*/ 141 h 6867279"/>
              <a:gd name="connsiteX1" fmla="*/ 2400447 w 3475917"/>
              <a:gd name="connsiteY1" fmla="*/ 1496432 h 6867279"/>
              <a:gd name="connsiteX2" fmla="*/ 322265 w 3475917"/>
              <a:gd name="connsiteY2" fmla="*/ 3034287 h 6867279"/>
              <a:gd name="connsiteX3" fmla="*/ 322266 w 3475917"/>
              <a:gd name="connsiteY3" fmla="*/ 3463777 h 6867279"/>
              <a:gd name="connsiteX4" fmla="*/ 3356412 w 3475917"/>
              <a:gd name="connsiteY4" fmla="*/ 6858141 h 6867279"/>
              <a:gd name="connsiteX5" fmla="*/ 2982338 w 3475917"/>
              <a:gd name="connsiteY5" fmla="*/ 2299996 h 6867279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2982338 w 6142690"/>
              <a:gd name="connsiteY6" fmla="*/ 2299996 h 7349376"/>
              <a:gd name="connsiteX0" fmla="*/ 1292085 w 6142690"/>
              <a:gd name="connsiteY0" fmla="*/ 141 h 7349376"/>
              <a:gd name="connsiteX1" fmla="*/ 2400447 w 6142690"/>
              <a:gd name="connsiteY1" fmla="*/ 1496432 h 7349376"/>
              <a:gd name="connsiteX2" fmla="*/ 322265 w 6142690"/>
              <a:gd name="connsiteY2" fmla="*/ 3034287 h 7349376"/>
              <a:gd name="connsiteX3" fmla="*/ 322266 w 6142690"/>
              <a:gd name="connsiteY3" fmla="*/ 3463777 h 7349376"/>
              <a:gd name="connsiteX4" fmla="*/ 3356412 w 6142690"/>
              <a:gd name="connsiteY4" fmla="*/ 6858141 h 7349376"/>
              <a:gd name="connsiteX5" fmla="*/ 6141175 w 6142690"/>
              <a:gd name="connsiteY5" fmla="*/ 6844288 h 7349376"/>
              <a:gd name="connsiteX6" fmla="*/ 3702774 w 6142690"/>
              <a:gd name="connsiteY6" fmla="*/ 142 h 7349376"/>
              <a:gd name="connsiteX0" fmla="*/ 1292085 w 6147965"/>
              <a:gd name="connsiteY0" fmla="*/ 141 h 7363186"/>
              <a:gd name="connsiteX1" fmla="*/ 2400447 w 6147965"/>
              <a:gd name="connsiteY1" fmla="*/ 1496432 h 7363186"/>
              <a:gd name="connsiteX2" fmla="*/ 322265 w 6147965"/>
              <a:gd name="connsiteY2" fmla="*/ 3034287 h 7363186"/>
              <a:gd name="connsiteX3" fmla="*/ 322266 w 6147965"/>
              <a:gd name="connsiteY3" fmla="*/ 3463777 h 7363186"/>
              <a:gd name="connsiteX4" fmla="*/ 3356412 w 6147965"/>
              <a:gd name="connsiteY4" fmla="*/ 6858141 h 7363186"/>
              <a:gd name="connsiteX5" fmla="*/ 6141175 w 6147965"/>
              <a:gd name="connsiteY5" fmla="*/ 6844288 h 7363186"/>
              <a:gd name="connsiteX6" fmla="*/ 2455865 w 6147965"/>
              <a:gd name="connsiteY6" fmla="*/ 3200541 h 7363186"/>
              <a:gd name="connsiteX7" fmla="*/ 3702774 w 6147965"/>
              <a:gd name="connsiteY7" fmla="*/ 142 h 7363186"/>
              <a:gd name="connsiteX0" fmla="*/ 1292085 w 6148226"/>
              <a:gd name="connsiteY0" fmla="*/ 141 h 7363186"/>
              <a:gd name="connsiteX1" fmla="*/ 2400447 w 6148226"/>
              <a:gd name="connsiteY1" fmla="*/ 1496432 h 7363186"/>
              <a:gd name="connsiteX2" fmla="*/ 322265 w 6148226"/>
              <a:gd name="connsiteY2" fmla="*/ 3034287 h 7363186"/>
              <a:gd name="connsiteX3" fmla="*/ 322266 w 6148226"/>
              <a:gd name="connsiteY3" fmla="*/ 3463777 h 7363186"/>
              <a:gd name="connsiteX4" fmla="*/ 3356412 w 6148226"/>
              <a:gd name="connsiteY4" fmla="*/ 6858141 h 7363186"/>
              <a:gd name="connsiteX5" fmla="*/ 6141175 w 6148226"/>
              <a:gd name="connsiteY5" fmla="*/ 6844288 h 7363186"/>
              <a:gd name="connsiteX6" fmla="*/ 2455865 w 6148226"/>
              <a:gd name="connsiteY6" fmla="*/ 3200541 h 7363186"/>
              <a:gd name="connsiteX7" fmla="*/ 4575610 w 6148226"/>
              <a:gd name="connsiteY7" fmla="*/ 1690396 h 7363186"/>
              <a:gd name="connsiteX8" fmla="*/ 3702774 w 6148226"/>
              <a:gd name="connsiteY8" fmla="*/ 142 h 7363186"/>
              <a:gd name="connsiteX0" fmla="*/ 1292085 w 6195612"/>
              <a:gd name="connsiteY0" fmla="*/ 141 h 7166505"/>
              <a:gd name="connsiteX1" fmla="*/ 2400447 w 6195612"/>
              <a:gd name="connsiteY1" fmla="*/ 1496432 h 7166505"/>
              <a:gd name="connsiteX2" fmla="*/ 322265 w 6195612"/>
              <a:gd name="connsiteY2" fmla="*/ 3034287 h 7166505"/>
              <a:gd name="connsiteX3" fmla="*/ 322266 w 6195612"/>
              <a:gd name="connsiteY3" fmla="*/ 3463777 h 7166505"/>
              <a:gd name="connsiteX4" fmla="*/ 3356412 w 6195612"/>
              <a:gd name="connsiteY4" fmla="*/ 6858141 h 7166505"/>
              <a:gd name="connsiteX5" fmla="*/ 6141175 w 6195612"/>
              <a:gd name="connsiteY5" fmla="*/ 6844288 h 7166505"/>
              <a:gd name="connsiteX6" fmla="*/ 4949682 w 6195612"/>
              <a:gd name="connsiteY6" fmla="*/ 6096141 h 7166505"/>
              <a:gd name="connsiteX7" fmla="*/ 2455865 w 6195612"/>
              <a:gd name="connsiteY7" fmla="*/ 3200541 h 7166505"/>
              <a:gd name="connsiteX8" fmla="*/ 4575610 w 6195612"/>
              <a:gd name="connsiteY8" fmla="*/ 1690396 h 7166505"/>
              <a:gd name="connsiteX9" fmla="*/ 3702774 w 6195612"/>
              <a:gd name="connsiteY9" fmla="*/ 142 h 7166505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195612"/>
              <a:gd name="connsiteY0" fmla="*/ 141 h 7218102"/>
              <a:gd name="connsiteX1" fmla="*/ 2400447 w 6195612"/>
              <a:gd name="connsiteY1" fmla="*/ 1496432 h 7218102"/>
              <a:gd name="connsiteX2" fmla="*/ 322265 w 6195612"/>
              <a:gd name="connsiteY2" fmla="*/ 3034287 h 7218102"/>
              <a:gd name="connsiteX3" fmla="*/ 322266 w 6195612"/>
              <a:gd name="connsiteY3" fmla="*/ 3463777 h 7218102"/>
              <a:gd name="connsiteX4" fmla="*/ 3356412 w 6195612"/>
              <a:gd name="connsiteY4" fmla="*/ 6858141 h 7218102"/>
              <a:gd name="connsiteX5" fmla="*/ 6141175 w 6195612"/>
              <a:gd name="connsiteY5" fmla="*/ 6955124 h 7218102"/>
              <a:gd name="connsiteX6" fmla="*/ 4949682 w 6195612"/>
              <a:gd name="connsiteY6" fmla="*/ 6096141 h 7218102"/>
              <a:gd name="connsiteX7" fmla="*/ 2455865 w 6195612"/>
              <a:gd name="connsiteY7" fmla="*/ 3200541 h 7218102"/>
              <a:gd name="connsiteX8" fmla="*/ 4575610 w 6195612"/>
              <a:gd name="connsiteY8" fmla="*/ 1690396 h 7218102"/>
              <a:gd name="connsiteX9" fmla="*/ 3702774 w 6195612"/>
              <a:gd name="connsiteY9" fmla="*/ 142 h 7218102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235212"/>
              <a:gd name="connsiteY0" fmla="*/ 141 h 7184878"/>
              <a:gd name="connsiteX1" fmla="*/ 2400447 w 6235212"/>
              <a:gd name="connsiteY1" fmla="*/ 1496432 h 7184878"/>
              <a:gd name="connsiteX2" fmla="*/ 322265 w 6235212"/>
              <a:gd name="connsiteY2" fmla="*/ 3034287 h 7184878"/>
              <a:gd name="connsiteX3" fmla="*/ 322266 w 6235212"/>
              <a:gd name="connsiteY3" fmla="*/ 3463777 h 7184878"/>
              <a:gd name="connsiteX4" fmla="*/ 3356412 w 6235212"/>
              <a:gd name="connsiteY4" fmla="*/ 6858141 h 7184878"/>
              <a:gd name="connsiteX5" fmla="*/ 6182738 w 6235212"/>
              <a:gd name="connsiteY5" fmla="*/ 6885851 h 7184878"/>
              <a:gd name="connsiteX6" fmla="*/ 4949682 w 6235212"/>
              <a:gd name="connsiteY6" fmla="*/ 6096141 h 7184878"/>
              <a:gd name="connsiteX7" fmla="*/ 2455865 w 6235212"/>
              <a:gd name="connsiteY7" fmla="*/ 3200541 h 7184878"/>
              <a:gd name="connsiteX8" fmla="*/ 4575610 w 6235212"/>
              <a:gd name="connsiteY8" fmla="*/ 1690396 h 7184878"/>
              <a:gd name="connsiteX9" fmla="*/ 3702774 w 6235212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7184878"/>
              <a:gd name="connsiteX1" fmla="*/ 2400447 w 6182738"/>
              <a:gd name="connsiteY1" fmla="*/ 1496432 h 7184878"/>
              <a:gd name="connsiteX2" fmla="*/ 322265 w 6182738"/>
              <a:gd name="connsiteY2" fmla="*/ 3034287 h 7184878"/>
              <a:gd name="connsiteX3" fmla="*/ 322266 w 6182738"/>
              <a:gd name="connsiteY3" fmla="*/ 3463777 h 7184878"/>
              <a:gd name="connsiteX4" fmla="*/ 3356412 w 6182738"/>
              <a:gd name="connsiteY4" fmla="*/ 6858141 h 7184878"/>
              <a:gd name="connsiteX5" fmla="*/ 6182738 w 6182738"/>
              <a:gd name="connsiteY5" fmla="*/ 6885851 h 7184878"/>
              <a:gd name="connsiteX6" fmla="*/ 4949682 w 6182738"/>
              <a:gd name="connsiteY6" fmla="*/ 6096141 h 7184878"/>
              <a:gd name="connsiteX7" fmla="*/ 2455865 w 6182738"/>
              <a:gd name="connsiteY7" fmla="*/ 3200541 h 7184878"/>
              <a:gd name="connsiteX8" fmla="*/ 4575610 w 6182738"/>
              <a:gd name="connsiteY8" fmla="*/ 1690396 h 7184878"/>
              <a:gd name="connsiteX9" fmla="*/ 3702774 w 6182738"/>
              <a:gd name="connsiteY9" fmla="*/ 142 h 7184878"/>
              <a:gd name="connsiteX0" fmla="*/ 1292085 w 6182738"/>
              <a:gd name="connsiteY0" fmla="*/ 141 h 6885851"/>
              <a:gd name="connsiteX1" fmla="*/ 2400447 w 6182738"/>
              <a:gd name="connsiteY1" fmla="*/ 1496432 h 6885851"/>
              <a:gd name="connsiteX2" fmla="*/ 322265 w 6182738"/>
              <a:gd name="connsiteY2" fmla="*/ 3034287 h 6885851"/>
              <a:gd name="connsiteX3" fmla="*/ 322266 w 6182738"/>
              <a:gd name="connsiteY3" fmla="*/ 3463777 h 6885851"/>
              <a:gd name="connsiteX4" fmla="*/ 3356412 w 6182738"/>
              <a:gd name="connsiteY4" fmla="*/ 6858141 h 6885851"/>
              <a:gd name="connsiteX5" fmla="*/ 6182738 w 6182738"/>
              <a:gd name="connsiteY5" fmla="*/ 6885851 h 6885851"/>
              <a:gd name="connsiteX6" fmla="*/ 4949682 w 6182738"/>
              <a:gd name="connsiteY6" fmla="*/ 6096141 h 6885851"/>
              <a:gd name="connsiteX7" fmla="*/ 2455865 w 6182738"/>
              <a:gd name="connsiteY7" fmla="*/ 3200541 h 6885851"/>
              <a:gd name="connsiteX8" fmla="*/ 4575610 w 6182738"/>
              <a:gd name="connsiteY8" fmla="*/ 1690396 h 6885851"/>
              <a:gd name="connsiteX9" fmla="*/ 3702774 w 6182738"/>
              <a:gd name="connsiteY9" fmla="*/ 142 h 6885851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1285545 w 6176198"/>
              <a:gd name="connsiteY0" fmla="*/ 141 h 7149947"/>
              <a:gd name="connsiteX1" fmla="*/ 2393907 w 6176198"/>
              <a:gd name="connsiteY1" fmla="*/ 1496432 h 7149947"/>
              <a:gd name="connsiteX2" fmla="*/ 315725 w 6176198"/>
              <a:gd name="connsiteY2" fmla="*/ 3034287 h 7149947"/>
              <a:gd name="connsiteX3" fmla="*/ 315726 w 6176198"/>
              <a:gd name="connsiteY3" fmla="*/ 3463777 h 7149947"/>
              <a:gd name="connsiteX4" fmla="*/ 3252891 w 6176198"/>
              <a:gd name="connsiteY4" fmla="*/ 6885850 h 7149947"/>
              <a:gd name="connsiteX5" fmla="*/ 6176198 w 6176198"/>
              <a:gd name="connsiteY5" fmla="*/ 6885851 h 7149947"/>
              <a:gd name="connsiteX6" fmla="*/ 4943142 w 6176198"/>
              <a:gd name="connsiteY6" fmla="*/ 6096141 h 7149947"/>
              <a:gd name="connsiteX7" fmla="*/ 2449325 w 6176198"/>
              <a:gd name="connsiteY7" fmla="*/ 3200541 h 7149947"/>
              <a:gd name="connsiteX8" fmla="*/ 4569070 w 6176198"/>
              <a:gd name="connsiteY8" fmla="*/ 1690396 h 7149947"/>
              <a:gd name="connsiteX9" fmla="*/ 3696234 w 6176198"/>
              <a:gd name="connsiteY9" fmla="*/ 142 h 7149947"/>
              <a:gd name="connsiteX0" fmla="*/ 1285545 w 6176198"/>
              <a:gd name="connsiteY0" fmla="*/ 141 h 6885851"/>
              <a:gd name="connsiteX1" fmla="*/ 2393907 w 6176198"/>
              <a:gd name="connsiteY1" fmla="*/ 1496432 h 6885851"/>
              <a:gd name="connsiteX2" fmla="*/ 315725 w 6176198"/>
              <a:gd name="connsiteY2" fmla="*/ 3034287 h 6885851"/>
              <a:gd name="connsiteX3" fmla="*/ 315726 w 6176198"/>
              <a:gd name="connsiteY3" fmla="*/ 3463777 h 6885851"/>
              <a:gd name="connsiteX4" fmla="*/ 3252891 w 6176198"/>
              <a:gd name="connsiteY4" fmla="*/ 6885850 h 6885851"/>
              <a:gd name="connsiteX5" fmla="*/ 6176198 w 6176198"/>
              <a:gd name="connsiteY5" fmla="*/ 6885851 h 6885851"/>
              <a:gd name="connsiteX6" fmla="*/ 4943142 w 6176198"/>
              <a:gd name="connsiteY6" fmla="*/ 6096141 h 6885851"/>
              <a:gd name="connsiteX7" fmla="*/ 2449325 w 6176198"/>
              <a:gd name="connsiteY7" fmla="*/ 3200541 h 6885851"/>
              <a:gd name="connsiteX8" fmla="*/ 4569070 w 6176198"/>
              <a:gd name="connsiteY8" fmla="*/ 1690396 h 6885851"/>
              <a:gd name="connsiteX9" fmla="*/ 3696234 w 6176198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69820 w 5860473"/>
              <a:gd name="connsiteY0" fmla="*/ 141 h 6885851"/>
              <a:gd name="connsiteX1" fmla="*/ 2078182 w 5860473"/>
              <a:gd name="connsiteY1" fmla="*/ 1496432 h 6885851"/>
              <a:gd name="connsiteX2" fmla="*/ 0 w 5860473"/>
              <a:gd name="connsiteY2" fmla="*/ 3034287 h 6885851"/>
              <a:gd name="connsiteX3" fmla="*/ 1 w 5860473"/>
              <a:gd name="connsiteY3" fmla="*/ 3463777 h 6885851"/>
              <a:gd name="connsiteX4" fmla="*/ 2937166 w 5860473"/>
              <a:gd name="connsiteY4" fmla="*/ 6885850 h 6885851"/>
              <a:gd name="connsiteX5" fmla="*/ 5860473 w 5860473"/>
              <a:gd name="connsiteY5" fmla="*/ 6885851 h 6885851"/>
              <a:gd name="connsiteX6" fmla="*/ 4627417 w 5860473"/>
              <a:gd name="connsiteY6" fmla="*/ 6096141 h 6885851"/>
              <a:gd name="connsiteX7" fmla="*/ 2133600 w 5860473"/>
              <a:gd name="connsiteY7" fmla="*/ 3200541 h 6885851"/>
              <a:gd name="connsiteX8" fmla="*/ 4253345 w 5860473"/>
              <a:gd name="connsiteY8" fmla="*/ 1690396 h 6885851"/>
              <a:gd name="connsiteX9" fmla="*/ 3380509 w 5860473"/>
              <a:gd name="connsiteY9" fmla="*/ 142 h 6885851"/>
              <a:gd name="connsiteX0" fmla="*/ 983674 w 5860473"/>
              <a:gd name="connsiteY0" fmla="*/ 138 h 6913558"/>
              <a:gd name="connsiteX1" fmla="*/ 2078182 w 5860473"/>
              <a:gd name="connsiteY1" fmla="*/ 1524139 h 6913558"/>
              <a:gd name="connsiteX2" fmla="*/ 0 w 5860473"/>
              <a:gd name="connsiteY2" fmla="*/ 3061994 h 6913558"/>
              <a:gd name="connsiteX3" fmla="*/ 1 w 5860473"/>
              <a:gd name="connsiteY3" fmla="*/ 3491484 h 6913558"/>
              <a:gd name="connsiteX4" fmla="*/ 2937166 w 5860473"/>
              <a:gd name="connsiteY4" fmla="*/ 6913557 h 6913558"/>
              <a:gd name="connsiteX5" fmla="*/ 5860473 w 5860473"/>
              <a:gd name="connsiteY5" fmla="*/ 6913558 h 6913558"/>
              <a:gd name="connsiteX6" fmla="*/ 4627417 w 5860473"/>
              <a:gd name="connsiteY6" fmla="*/ 6123848 h 6913558"/>
              <a:gd name="connsiteX7" fmla="*/ 2133600 w 5860473"/>
              <a:gd name="connsiteY7" fmla="*/ 3228248 h 6913558"/>
              <a:gd name="connsiteX8" fmla="*/ 4253345 w 5860473"/>
              <a:gd name="connsiteY8" fmla="*/ 1718103 h 6913558"/>
              <a:gd name="connsiteX9" fmla="*/ 3380509 w 5860473"/>
              <a:gd name="connsiteY9" fmla="*/ 27849 h 6913558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83674 w 5860473"/>
              <a:gd name="connsiteY0" fmla="*/ 0 h 6913420"/>
              <a:gd name="connsiteX1" fmla="*/ 955962 w 5860473"/>
              <a:gd name="connsiteY1" fmla="*/ 249384 h 6913420"/>
              <a:gd name="connsiteX2" fmla="*/ 2078182 w 5860473"/>
              <a:gd name="connsiteY2" fmla="*/ 1524001 h 6913420"/>
              <a:gd name="connsiteX3" fmla="*/ 0 w 5860473"/>
              <a:gd name="connsiteY3" fmla="*/ 3061856 h 6913420"/>
              <a:gd name="connsiteX4" fmla="*/ 1 w 5860473"/>
              <a:gd name="connsiteY4" fmla="*/ 3491346 h 6913420"/>
              <a:gd name="connsiteX5" fmla="*/ 2937166 w 5860473"/>
              <a:gd name="connsiteY5" fmla="*/ 6913419 h 6913420"/>
              <a:gd name="connsiteX6" fmla="*/ 5860473 w 5860473"/>
              <a:gd name="connsiteY6" fmla="*/ 6913420 h 6913420"/>
              <a:gd name="connsiteX7" fmla="*/ 4627417 w 5860473"/>
              <a:gd name="connsiteY7" fmla="*/ 6123710 h 6913420"/>
              <a:gd name="connsiteX8" fmla="*/ 2133600 w 5860473"/>
              <a:gd name="connsiteY8" fmla="*/ 3228110 h 6913420"/>
              <a:gd name="connsiteX9" fmla="*/ 4253345 w 5860473"/>
              <a:gd name="connsiteY9" fmla="*/ 1717965 h 6913420"/>
              <a:gd name="connsiteX10" fmla="*/ 3380509 w 5860473"/>
              <a:gd name="connsiteY10" fmla="*/ 27711 h 6913420"/>
              <a:gd name="connsiteX0" fmla="*/ 955962 w 5860473"/>
              <a:gd name="connsiteY0" fmla="*/ 221673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66798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75006 w 5924100"/>
              <a:gd name="connsiteY0" fmla="*/ 0 h 6885709"/>
              <a:gd name="connsiteX1" fmla="*/ 2141809 w 5924100"/>
              <a:gd name="connsiteY1" fmla="*/ 1496290 h 6885709"/>
              <a:gd name="connsiteX2" fmla="*/ 63627 w 5924100"/>
              <a:gd name="connsiteY2" fmla="*/ 3034145 h 6885709"/>
              <a:gd name="connsiteX3" fmla="*/ 63628 w 5924100"/>
              <a:gd name="connsiteY3" fmla="*/ 3463635 h 6885709"/>
              <a:gd name="connsiteX4" fmla="*/ 3000793 w 5924100"/>
              <a:gd name="connsiteY4" fmla="*/ 6885708 h 6885709"/>
              <a:gd name="connsiteX5" fmla="*/ 5924100 w 5924100"/>
              <a:gd name="connsiteY5" fmla="*/ 6885709 h 6885709"/>
              <a:gd name="connsiteX6" fmla="*/ 4691044 w 5924100"/>
              <a:gd name="connsiteY6" fmla="*/ 6095999 h 6885709"/>
              <a:gd name="connsiteX7" fmla="*/ 2197227 w 5924100"/>
              <a:gd name="connsiteY7" fmla="*/ 3200399 h 6885709"/>
              <a:gd name="connsiteX8" fmla="*/ 4316972 w 5924100"/>
              <a:gd name="connsiteY8" fmla="*/ 1690254 h 6885709"/>
              <a:gd name="connsiteX9" fmla="*/ 3444136 w 5924100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11379 w 5860473"/>
              <a:gd name="connsiteY0" fmla="*/ 0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2937166 w 5860473"/>
              <a:gd name="connsiteY4" fmla="*/ 6885708 h 6885709"/>
              <a:gd name="connsiteX5" fmla="*/ 5860473 w 5860473"/>
              <a:gd name="connsiteY5" fmla="*/ 6885709 h 6885709"/>
              <a:gd name="connsiteX6" fmla="*/ 4627417 w 5860473"/>
              <a:gd name="connsiteY6" fmla="*/ 6095999 h 6885709"/>
              <a:gd name="connsiteX7" fmla="*/ 2133600 w 5860473"/>
              <a:gd name="connsiteY7" fmla="*/ 3200399 h 6885709"/>
              <a:gd name="connsiteX8" fmla="*/ 4253345 w 5860473"/>
              <a:gd name="connsiteY8" fmla="*/ 1690254 h 6885709"/>
              <a:gd name="connsiteX9" fmla="*/ 3380509 w 5860473"/>
              <a:gd name="connsiteY9" fmla="*/ 0 h 6885709"/>
              <a:gd name="connsiteX0" fmla="*/ 1116545 w 5924076"/>
              <a:gd name="connsiteY0" fmla="*/ 13855 h 6885709"/>
              <a:gd name="connsiteX1" fmla="*/ 2141785 w 5924076"/>
              <a:gd name="connsiteY1" fmla="*/ 1496290 h 6885709"/>
              <a:gd name="connsiteX2" fmla="*/ 63603 w 5924076"/>
              <a:gd name="connsiteY2" fmla="*/ 3034145 h 6885709"/>
              <a:gd name="connsiteX3" fmla="*/ 63604 w 5924076"/>
              <a:gd name="connsiteY3" fmla="*/ 3463635 h 6885709"/>
              <a:gd name="connsiteX4" fmla="*/ 3000769 w 5924076"/>
              <a:gd name="connsiteY4" fmla="*/ 6885708 h 6885709"/>
              <a:gd name="connsiteX5" fmla="*/ 5924076 w 5924076"/>
              <a:gd name="connsiteY5" fmla="*/ 6885709 h 6885709"/>
              <a:gd name="connsiteX6" fmla="*/ 4691020 w 5924076"/>
              <a:gd name="connsiteY6" fmla="*/ 6095999 h 6885709"/>
              <a:gd name="connsiteX7" fmla="*/ 2197203 w 5924076"/>
              <a:gd name="connsiteY7" fmla="*/ 3200399 h 6885709"/>
              <a:gd name="connsiteX8" fmla="*/ 4316948 w 5924076"/>
              <a:gd name="connsiteY8" fmla="*/ 1690254 h 6885709"/>
              <a:gd name="connsiteX9" fmla="*/ 3444112 w 5924076"/>
              <a:gd name="connsiteY9" fmla="*/ 0 h 6885709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151462 w 5958993"/>
              <a:gd name="connsiteY0" fmla="*/ 13855 h 7028358"/>
              <a:gd name="connsiteX1" fmla="*/ 2176702 w 5958993"/>
              <a:gd name="connsiteY1" fmla="*/ 1496290 h 7028358"/>
              <a:gd name="connsiteX2" fmla="*/ 98520 w 5958993"/>
              <a:gd name="connsiteY2" fmla="*/ 3034145 h 7028358"/>
              <a:gd name="connsiteX3" fmla="*/ 98521 w 5958993"/>
              <a:gd name="connsiteY3" fmla="*/ 3463635 h 7028358"/>
              <a:gd name="connsiteX4" fmla="*/ 1428555 w 5958993"/>
              <a:gd name="connsiteY4" fmla="*/ 4959927 h 7028358"/>
              <a:gd name="connsiteX5" fmla="*/ 3035686 w 5958993"/>
              <a:gd name="connsiteY5" fmla="*/ 6885708 h 7028358"/>
              <a:gd name="connsiteX6" fmla="*/ 5958993 w 5958993"/>
              <a:gd name="connsiteY6" fmla="*/ 6885709 h 7028358"/>
              <a:gd name="connsiteX7" fmla="*/ 4725937 w 5958993"/>
              <a:gd name="connsiteY7" fmla="*/ 6095999 h 7028358"/>
              <a:gd name="connsiteX8" fmla="*/ 2232120 w 5958993"/>
              <a:gd name="connsiteY8" fmla="*/ 3200399 h 7028358"/>
              <a:gd name="connsiteX9" fmla="*/ 4351865 w 5958993"/>
              <a:gd name="connsiteY9" fmla="*/ 1690254 h 7028358"/>
              <a:gd name="connsiteX10" fmla="*/ 3479029 w 5958993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8358"/>
              <a:gd name="connsiteX1" fmla="*/ 2250779 w 6033070"/>
              <a:gd name="connsiteY1" fmla="*/ 1496290 h 7028358"/>
              <a:gd name="connsiteX2" fmla="*/ 172597 w 6033070"/>
              <a:gd name="connsiteY2" fmla="*/ 3034145 h 7028358"/>
              <a:gd name="connsiteX3" fmla="*/ 172598 w 6033070"/>
              <a:gd name="connsiteY3" fmla="*/ 3463635 h 7028358"/>
              <a:gd name="connsiteX4" fmla="*/ 1502632 w 6033070"/>
              <a:gd name="connsiteY4" fmla="*/ 4959927 h 7028358"/>
              <a:gd name="connsiteX5" fmla="*/ 3109763 w 6033070"/>
              <a:gd name="connsiteY5" fmla="*/ 6885708 h 7028358"/>
              <a:gd name="connsiteX6" fmla="*/ 6033070 w 6033070"/>
              <a:gd name="connsiteY6" fmla="*/ 6885709 h 7028358"/>
              <a:gd name="connsiteX7" fmla="*/ 4800014 w 6033070"/>
              <a:gd name="connsiteY7" fmla="*/ 6095999 h 7028358"/>
              <a:gd name="connsiteX8" fmla="*/ 2306197 w 6033070"/>
              <a:gd name="connsiteY8" fmla="*/ 3200399 h 7028358"/>
              <a:gd name="connsiteX9" fmla="*/ 4425942 w 6033070"/>
              <a:gd name="connsiteY9" fmla="*/ 1690254 h 7028358"/>
              <a:gd name="connsiteX10" fmla="*/ 3553106 w 6033070"/>
              <a:gd name="connsiteY10" fmla="*/ 0 h 7028358"/>
              <a:gd name="connsiteX0" fmla="*/ 1225539 w 6033070"/>
              <a:gd name="connsiteY0" fmla="*/ 13855 h 7026886"/>
              <a:gd name="connsiteX1" fmla="*/ 2250779 w 6033070"/>
              <a:gd name="connsiteY1" fmla="*/ 1496290 h 7026886"/>
              <a:gd name="connsiteX2" fmla="*/ 172597 w 6033070"/>
              <a:gd name="connsiteY2" fmla="*/ 3034145 h 7026886"/>
              <a:gd name="connsiteX3" fmla="*/ 172598 w 6033070"/>
              <a:gd name="connsiteY3" fmla="*/ 3463635 h 7026886"/>
              <a:gd name="connsiteX4" fmla="*/ 1502632 w 6033070"/>
              <a:gd name="connsiteY4" fmla="*/ 4959927 h 7026886"/>
              <a:gd name="connsiteX5" fmla="*/ 3109763 w 6033070"/>
              <a:gd name="connsiteY5" fmla="*/ 6885708 h 7026886"/>
              <a:gd name="connsiteX6" fmla="*/ 6033070 w 6033070"/>
              <a:gd name="connsiteY6" fmla="*/ 6885709 h 7026886"/>
              <a:gd name="connsiteX7" fmla="*/ 4800014 w 6033070"/>
              <a:gd name="connsiteY7" fmla="*/ 6095999 h 7026886"/>
              <a:gd name="connsiteX8" fmla="*/ 2306197 w 6033070"/>
              <a:gd name="connsiteY8" fmla="*/ 3200399 h 7026886"/>
              <a:gd name="connsiteX9" fmla="*/ 4425942 w 6033070"/>
              <a:gd name="connsiteY9" fmla="*/ 1690254 h 7026886"/>
              <a:gd name="connsiteX10" fmla="*/ 3553106 w 6033070"/>
              <a:gd name="connsiteY10" fmla="*/ 0 h 7026886"/>
              <a:gd name="connsiteX0" fmla="*/ 1052942 w 5860473"/>
              <a:gd name="connsiteY0" fmla="*/ 13855 h 7026886"/>
              <a:gd name="connsiteX1" fmla="*/ 2078182 w 5860473"/>
              <a:gd name="connsiteY1" fmla="*/ 1496290 h 7026886"/>
              <a:gd name="connsiteX2" fmla="*/ 0 w 5860473"/>
              <a:gd name="connsiteY2" fmla="*/ 3034145 h 7026886"/>
              <a:gd name="connsiteX3" fmla="*/ 1 w 5860473"/>
              <a:gd name="connsiteY3" fmla="*/ 3463635 h 7026886"/>
              <a:gd name="connsiteX4" fmla="*/ 1330035 w 5860473"/>
              <a:gd name="connsiteY4" fmla="*/ 4959927 h 7026886"/>
              <a:gd name="connsiteX5" fmla="*/ 2937166 w 5860473"/>
              <a:gd name="connsiteY5" fmla="*/ 6885708 h 7026886"/>
              <a:gd name="connsiteX6" fmla="*/ 5860473 w 5860473"/>
              <a:gd name="connsiteY6" fmla="*/ 6885709 h 7026886"/>
              <a:gd name="connsiteX7" fmla="*/ 4627417 w 5860473"/>
              <a:gd name="connsiteY7" fmla="*/ 6095999 h 7026886"/>
              <a:gd name="connsiteX8" fmla="*/ 2133600 w 5860473"/>
              <a:gd name="connsiteY8" fmla="*/ 3200399 h 7026886"/>
              <a:gd name="connsiteX9" fmla="*/ 4253345 w 5860473"/>
              <a:gd name="connsiteY9" fmla="*/ 1690254 h 7026886"/>
              <a:gd name="connsiteX10" fmla="*/ 3380509 w 5860473"/>
              <a:gd name="connsiteY10" fmla="*/ 0 h 7026886"/>
              <a:gd name="connsiteX0" fmla="*/ 1052942 w 5860473"/>
              <a:gd name="connsiteY0" fmla="*/ 13855 h 6885709"/>
              <a:gd name="connsiteX1" fmla="*/ 2078182 w 5860473"/>
              <a:gd name="connsiteY1" fmla="*/ 1496290 h 6885709"/>
              <a:gd name="connsiteX2" fmla="*/ 0 w 5860473"/>
              <a:gd name="connsiteY2" fmla="*/ 3034145 h 6885709"/>
              <a:gd name="connsiteX3" fmla="*/ 1 w 5860473"/>
              <a:gd name="connsiteY3" fmla="*/ 3463635 h 6885709"/>
              <a:gd name="connsiteX4" fmla="*/ 1330035 w 5860473"/>
              <a:gd name="connsiteY4" fmla="*/ 4959927 h 6885709"/>
              <a:gd name="connsiteX5" fmla="*/ 2937166 w 5860473"/>
              <a:gd name="connsiteY5" fmla="*/ 6885708 h 6885709"/>
              <a:gd name="connsiteX6" fmla="*/ 5860473 w 5860473"/>
              <a:gd name="connsiteY6" fmla="*/ 6885709 h 6885709"/>
              <a:gd name="connsiteX7" fmla="*/ 4627417 w 5860473"/>
              <a:gd name="connsiteY7" fmla="*/ 6095999 h 6885709"/>
              <a:gd name="connsiteX8" fmla="*/ 2133600 w 5860473"/>
              <a:gd name="connsiteY8" fmla="*/ 3200399 h 6885709"/>
              <a:gd name="connsiteX9" fmla="*/ 4253345 w 5860473"/>
              <a:gd name="connsiteY9" fmla="*/ 1690254 h 6885709"/>
              <a:gd name="connsiteX10" fmla="*/ 3380509 w 5860473"/>
              <a:gd name="connsiteY10" fmla="*/ 0 h 6885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60473" h="6885709">
                <a:moveTo>
                  <a:pt x="1052942" y="13855"/>
                </a:moveTo>
                <a:cubicBezTo>
                  <a:pt x="1595578" y="170873"/>
                  <a:pt x="2075141" y="657903"/>
                  <a:pt x="2078182" y="1496290"/>
                </a:cubicBezTo>
                <a:cubicBezTo>
                  <a:pt x="2082619" y="2719463"/>
                  <a:pt x="1427017" y="3038763"/>
                  <a:pt x="0" y="3034145"/>
                </a:cubicBezTo>
                <a:cubicBezTo>
                  <a:pt x="0" y="3177308"/>
                  <a:pt x="1" y="3320472"/>
                  <a:pt x="1" y="3463635"/>
                </a:cubicBezTo>
                <a:cubicBezTo>
                  <a:pt x="415637" y="3424380"/>
                  <a:pt x="840507" y="4389581"/>
                  <a:pt x="1330035" y="4959927"/>
                </a:cubicBezTo>
                <a:cubicBezTo>
                  <a:pt x="1819563" y="5530273"/>
                  <a:pt x="2403765" y="6661726"/>
                  <a:pt x="2937166" y="6885708"/>
                </a:cubicBezTo>
                <a:lnTo>
                  <a:pt x="5860473" y="6885709"/>
                </a:lnTo>
                <a:cubicBezTo>
                  <a:pt x="5377873" y="6740237"/>
                  <a:pt x="5241635" y="6703290"/>
                  <a:pt x="4627417" y="6095999"/>
                </a:cubicBezTo>
                <a:lnTo>
                  <a:pt x="2133600" y="3200399"/>
                </a:lnTo>
                <a:cubicBezTo>
                  <a:pt x="3442854" y="3108035"/>
                  <a:pt x="4045527" y="2223654"/>
                  <a:pt x="4253345" y="1690254"/>
                </a:cubicBezTo>
                <a:cubicBezTo>
                  <a:pt x="4350327" y="949036"/>
                  <a:pt x="3980873" y="217054"/>
                  <a:pt x="3380509" y="0"/>
                </a:cubicBezTo>
              </a:path>
            </a:pathLst>
          </a:custGeom>
          <a:gradFill flip="none" rotWithShape="1">
            <a:gsLst>
              <a:gs pos="3000">
                <a:srgbClr val="969696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2400" b="1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Rdg Vesta" pitchFamily="2" charset="0"/>
              <a:ea typeface="+mn-ea"/>
              <a:cs typeface="+mn-cs"/>
            </a:endParaRPr>
          </a:p>
        </p:txBody>
      </p:sp>
      <p:sp>
        <p:nvSpPr>
          <p:cNvPr id="10268" name="Rectangle 8"/>
          <p:cNvSpPr>
            <a:spLocks noChangeArrowheads="1"/>
          </p:cNvSpPr>
          <p:nvPr/>
        </p:nvSpPr>
        <p:spPr bwMode="auto">
          <a:xfrm>
            <a:off x="49518" y="3613719"/>
            <a:ext cx="4486341" cy="32470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fontAlgn="base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None/>
            </a:pPr>
            <a:r>
              <a:rPr lang="en-US" altLang="en-US" dirty="0">
                <a:solidFill>
                  <a:srgbClr val="080808"/>
                </a:solidFill>
                <a:latin typeface="Arial" pitchFamily="34" charset="0"/>
              </a:rPr>
              <a:t>Evolution of the Sun's large-scale magnetic field since the Maunder minimum</a:t>
            </a:r>
          </a:p>
          <a:p>
            <a:pPr lvl="0" fontAlgn="base">
              <a:lnSpc>
                <a:spcPts val="3200"/>
              </a:lnSpc>
              <a:spcBef>
                <a:spcPct val="0"/>
              </a:spcBef>
              <a:spcAft>
                <a:spcPts val="300"/>
              </a:spcAft>
              <a:buNone/>
            </a:pPr>
            <a:r>
              <a:rPr lang="en-US" altLang="en-US" i="1" dirty="0">
                <a:solidFill>
                  <a:srgbClr val="080808"/>
                </a:solidFill>
                <a:cs typeface="Times New Roman" panose="02020603050405020304" pitchFamily="18" charset="0"/>
              </a:rPr>
              <a:t>S. K. Solanki, M. </a:t>
            </a:r>
            <a:r>
              <a:rPr lang="en-US" altLang="en-US" i="1" dirty="0" err="1">
                <a:solidFill>
                  <a:srgbClr val="080808"/>
                </a:solidFill>
                <a:cs typeface="Times New Roman" panose="02020603050405020304" pitchFamily="18" charset="0"/>
              </a:rPr>
              <a:t>Schüssler</a:t>
            </a:r>
            <a:r>
              <a:rPr lang="en-US" altLang="en-US" i="1" dirty="0">
                <a:solidFill>
                  <a:srgbClr val="080808"/>
                </a:solidFill>
                <a:cs typeface="Times New Roman" panose="02020603050405020304" pitchFamily="18" charset="0"/>
              </a:rPr>
              <a:t> &amp; M. </a:t>
            </a:r>
            <a:r>
              <a:rPr lang="en-US" altLang="en-US" i="1" dirty="0" err="1">
                <a:solidFill>
                  <a:srgbClr val="080808"/>
                </a:solidFill>
                <a:cs typeface="Times New Roman" panose="02020603050405020304" pitchFamily="18" charset="0"/>
              </a:rPr>
              <a:t>Fligge</a:t>
            </a:r>
            <a:endParaRPr lang="en-US" altLang="en-US" i="1" dirty="0">
              <a:solidFill>
                <a:srgbClr val="080808"/>
              </a:solidFill>
              <a:cs typeface="Times New Roman" panose="02020603050405020304" pitchFamily="18" charset="0"/>
            </a:endParaRPr>
          </a:p>
          <a:p>
            <a:pPr lvl="0" fontAlgn="base">
              <a:lnSpc>
                <a:spcPts val="2400"/>
              </a:lnSpc>
              <a:spcBef>
                <a:spcPct val="0"/>
              </a:spcBef>
              <a:buNone/>
            </a:pPr>
            <a:r>
              <a:rPr lang="en-US" altLang="en-US" sz="2400" dirty="0">
                <a:solidFill>
                  <a:srgbClr val="080808"/>
                </a:solidFill>
                <a:latin typeface="Arial" pitchFamily="34" charset="0"/>
              </a:rPr>
              <a:t>Nature </a:t>
            </a:r>
            <a:r>
              <a:rPr lang="en-US" altLang="en-US" sz="2000" dirty="0">
                <a:solidFill>
                  <a:srgbClr val="080808"/>
                </a:solidFill>
                <a:latin typeface="Arial" pitchFamily="34" charset="0"/>
              </a:rPr>
              <a:t>volume 408, </a:t>
            </a:r>
          </a:p>
          <a:p>
            <a:pPr lvl="0" fontAlgn="base">
              <a:lnSpc>
                <a:spcPts val="2400"/>
              </a:lnSpc>
              <a:spcBef>
                <a:spcPct val="0"/>
              </a:spcBef>
              <a:buNone/>
            </a:pPr>
            <a:r>
              <a:rPr lang="en-US" altLang="en-US" sz="2000" dirty="0">
                <a:solidFill>
                  <a:srgbClr val="080808"/>
                </a:solidFill>
                <a:latin typeface="Arial" pitchFamily="34" charset="0"/>
              </a:rPr>
              <a:t>pages 445–447 (23 November 2000)</a:t>
            </a:r>
            <a:endParaRPr kumimoji="0" lang="en-GB" altLang="en-US" sz="20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Times New Roman" pitchFamily="18" charset="0"/>
              <a:cs typeface="Arial" pitchFamily="34" charset="0"/>
            </a:endParaRPr>
          </a:p>
        </p:txBody>
      </p:sp>
      <p:sp>
        <p:nvSpPr>
          <p:cNvPr id="14" name="Text Box 12"/>
          <p:cNvSpPr txBox="1">
            <a:spLocks noChangeArrowheads="1"/>
          </p:cNvSpPr>
          <p:nvPr/>
        </p:nvSpPr>
        <p:spPr bwMode="auto">
          <a:xfrm>
            <a:off x="483873" y="1085394"/>
            <a:ext cx="8661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0" marR="0" lvl="0" indent="0" algn="r" defTabSz="914400" rtl="0" eaLnBrk="0" fontAlgn="auto" latinLnBrk="0" hangingPunct="0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srgbClr val="50535A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004957" y="6466114"/>
            <a:ext cx="2139043" cy="391886"/>
          </a:xfrm>
          <a:prstGeom prst="rect">
            <a:avLst/>
          </a:prstGeom>
          <a:solidFill>
            <a:schemeClr val="bg1"/>
          </a:solidFill>
          <a:ln w="38100">
            <a:noFill/>
          </a:ln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ffra"/>
              <a:ea typeface="+mn-ea"/>
              <a:cs typeface="+mn-cs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/>
          <a:srcRect r="2876" b="1016"/>
          <a:stretch/>
        </p:blipFill>
        <p:spPr>
          <a:xfrm>
            <a:off x="4535861" y="83669"/>
            <a:ext cx="4465900" cy="6632091"/>
          </a:xfrm>
          <a:prstGeom prst="rect">
            <a:avLst/>
          </a:prstGeom>
          <a:ln w="19050">
            <a:solidFill>
              <a:srgbClr val="FF0066"/>
            </a:solidFill>
          </a:ln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989" y="251478"/>
            <a:ext cx="2966870" cy="32752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6852111"/>
      </p:ext>
    </p:extLst>
  </p:cSld>
  <p:clrMapOvr>
    <a:masterClrMapping/>
  </p:clrMapOvr>
</p:sld>
</file>

<file path=ppt/theme/theme1.xml><?xml version="1.0" encoding="utf-8"?>
<a:theme xmlns:a="http://schemas.openxmlformats.org/drawingml/2006/main" name="1_Office Theme">
  <a:themeElements>
    <a:clrScheme name="Office Them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UoR-PP-Template-STANDARD-WIDTH-v-24">
  <a:themeElements>
    <a:clrScheme name="LIMITLESS - Red">
      <a:dk1>
        <a:srgbClr val="50535A"/>
      </a:dk1>
      <a:lt1>
        <a:srgbClr val="FFFFFF"/>
      </a:lt1>
      <a:dk2>
        <a:srgbClr val="000000"/>
      </a:dk2>
      <a:lt2>
        <a:srgbClr val="E0E0E1"/>
      </a:lt2>
      <a:accent1>
        <a:srgbClr val="D2002E"/>
      </a:accent1>
      <a:accent2>
        <a:srgbClr val="EF7945"/>
      </a:accent2>
      <a:accent3>
        <a:srgbClr val="009A84"/>
      </a:accent3>
      <a:accent4>
        <a:srgbClr val="8ABD24"/>
      </a:accent4>
      <a:accent5>
        <a:srgbClr val="00AEEF"/>
      </a:accent5>
      <a:accent6>
        <a:srgbClr val="79679C"/>
      </a:accent6>
      <a:hlink>
        <a:srgbClr val="D2002E"/>
      </a:hlink>
      <a:folHlink>
        <a:srgbClr val="747478"/>
      </a:folHlink>
    </a:clrScheme>
    <a:fontScheme name="Custom 1">
      <a:majorFont>
        <a:latin typeface="Effra Bold"/>
        <a:ea typeface=""/>
        <a:cs typeface=""/>
      </a:majorFont>
      <a:minorFont>
        <a:latin typeface="Eff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 w="38100">
          <a:solidFill>
            <a:schemeClr val="accent1"/>
          </a:solidFill>
        </a:ln>
      </a:spPr>
      <a:bodyPr wrap="none">
        <a:spAutoFit/>
      </a:bodyPr>
      <a:lstStyle>
        <a:defPPr>
          <a:defRPr dirty="0">
            <a:solidFill>
              <a:schemeClr val="tx2"/>
            </a:solidFill>
            <a:latin typeface="+mn-lt"/>
          </a:defRPr>
        </a:defPPr>
      </a:lstStyle>
    </a:spDef>
    <a:lnDef>
      <a:spPr bwMode="auto">
        <a:noFill/>
        <a:ln w="381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rgbClr val="808080"/>
                </a:outerShdw>
              </a:effectLst>
            </a14:hiddenEffects>
          </a:ext>
        </a:extLst>
      </a:spPr>
      <a:bodyPr/>
      <a:lstStyle/>
    </a:lnDef>
    <a:txDef>
      <a:spPr>
        <a:noFill/>
      </a:spPr>
      <a:bodyPr wrap="square" rtlCol="0">
        <a:spAutoFit/>
      </a:bodyPr>
      <a:lstStyle>
        <a:defPPr>
          <a:defRPr dirty="0" smtClean="0">
            <a:solidFill>
              <a:schemeClr val="tx2"/>
            </a:solidFill>
            <a:latin typeface="+mn-lt"/>
          </a:defRPr>
        </a:defPPr>
      </a:lstStyle>
    </a:txDef>
  </a:objectDefaults>
  <a:extraClrSchemeLst>
    <a:extraClrScheme>
      <a:clrScheme name="UoR - Red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D2002E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Orang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EF7945"/>
        </a:accent1>
        <a:accent2>
          <a:srgbClr val="D2002E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Jad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009A84"/>
        </a:accent1>
        <a:accent2>
          <a:srgbClr val="EF7945"/>
        </a:accent2>
        <a:accent3>
          <a:srgbClr val="D2002E"/>
        </a:accent3>
        <a:accent4>
          <a:srgbClr val="8ABD24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Green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8ABD24"/>
        </a:accent1>
        <a:accent2>
          <a:srgbClr val="EF7945"/>
        </a:accent2>
        <a:accent3>
          <a:srgbClr val="009A84"/>
        </a:accent3>
        <a:accent4>
          <a:srgbClr val="D2002E"/>
        </a:accent4>
        <a:accent5>
          <a:srgbClr val="00AEEF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Cyan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00AEEF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D2002E"/>
        </a:accent5>
        <a:accent6>
          <a:srgbClr val="79679C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Purple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79679C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D2002E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UoR - Pink">
        <a:dk1>
          <a:srgbClr val="50535A"/>
        </a:dk1>
        <a:lt1>
          <a:srgbClr val="FFFFFF"/>
        </a:lt1>
        <a:dk2>
          <a:srgbClr val="000000"/>
        </a:dk2>
        <a:lt2>
          <a:srgbClr val="E0E0E1"/>
        </a:lt2>
        <a:accent1>
          <a:srgbClr val="E6007E"/>
        </a:accent1>
        <a:accent2>
          <a:srgbClr val="EF7945"/>
        </a:accent2>
        <a:accent3>
          <a:srgbClr val="009A84"/>
        </a:accent3>
        <a:accent4>
          <a:srgbClr val="8ABD24"/>
        </a:accent4>
        <a:accent5>
          <a:srgbClr val="00AEEF"/>
        </a:accent5>
        <a:accent6>
          <a:srgbClr val="D2002E"/>
        </a:accent6>
        <a:hlink>
          <a:srgbClr val="D2002E"/>
        </a:hlink>
        <a:folHlink>
          <a:srgbClr val="50535A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3517</Words>
  <Application>Microsoft Office PowerPoint</Application>
  <PresentationFormat>On-screen Show (4:3)</PresentationFormat>
  <Paragraphs>840</Paragraphs>
  <Slides>57</Slides>
  <Notes>46</Notes>
  <HiddenSlides>0</HiddenSlides>
  <MMClips>1</MMClips>
  <ScaleCrop>false</ScaleCrop>
  <HeadingPairs>
    <vt:vector size="6" baseType="variant">
      <vt:variant>
        <vt:lpstr>Fonts Used</vt:lpstr>
      </vt:variant>
      <vt:variant>
        <vt:i4>20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57</vt:i4>
      </vt:variant>
    </vt:vector>
  </HeadingPairs>
  <TitlesOfParts>
    <vt:vector size="80" baseType="lpstr">
      <vt:lpstr>STXingkai</vt:lpstr>
      <vt:lpstr>Aptos</vt:lpstr>
      <vt:lpstr>Aptos Display</vt:lpstr>
      <vt:lpstr>Arial</vt:lpstr>
      <vt:lpstr>Calibri</vt:lpstr>
      <vt:lpstr>Cambria Math</vt:lpstr>
      <vt:lpstr>Effra</vt:lpstr>
      <vt:lpstr>Effra Bold</vt:lpstr>
      <vt:lpstr>Effra Heavy</vt:lpstr>
      <vt:lpstr>Effra Light</vt:lpstr>
      <vt:lpstr>Freestyle Script</vt:lpstr>
      <vt:lpstr>Ink Free</vt:lpstr>
      <vt:lpstr>Neutraface Text Bold</vt:lpstr>
      <vt:lpstr>Neutraface Text Book</vt:lpstr>
      <vt:lpstr>Neutraface Text Demi</vt:lpstr>
      <vt:lpstr>Neutraface Text Light</vt:lpstr>
      <vt:lpstr>Rdg Vesta</vt:lpstr>
      <vt:lpstr>Symbol</vt:lpstr>
      <vt:lpstr>Times New Roman</vt:lpstr>
      <vt:lpstr>Wingdings</vt:lpstr>
      <vt:lpstr>1_Office Theme</vt:lpstr>
      <vt:lpstr>2_Office Theme</vt:lpstr>
      <vt:lpstr>UoR-PP-Template-STANDARD-WIDTH-v-24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Mike Lockwood</dc:creator>
  <cp:lastModifiedBy>Mike Lockwood</cp:lastModifiedBy>
  <cp:revision>189</cp:revision>
  <dcterms:created xsi:type="dcterms:W3CDTF">2025-10-23T11:46:12Z</dcterms:created>
  <dcterms:modified xsi:type="dcterms:W3CDTF">2026-10-28T15:08:20Z</dcterms:modified>
</cp:coreProperties>
</file>