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v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  <p:sldMasterId id="2147483720" r:id="rId3"/>
  </p:sldMasterIdLst>
  <p:notesMasterIdLst>
    <p:notesMasterId r:id="rId42"/>
  </p:notesMasterIdLst>
  <p:sldIdLst>
    <p:sldId id="912" r:id="rId4"/>
    <p:sldId id="913" r:id="rId5"/>
    <p:sldId id="914" r:id="rId6"/>
    <p:sldId id="915" r:id="rId7"/>
    <p:sldId id="916" r:id="rId8"/>
    <p:sldId id="918" r:id="rId9"/>
    <p:sldId id="917" r:id="rId10"/>
    <p:sldId id="919" r:id="rId11"/>
    <p:sldId id="920" r:id="rId12"/>
    <p:sldId id="921" r:id="rId13"/>
    <p:sldId id="922" r:id="rId14"/>
    <p:sldId id="923" r:id="rId15"/>
    <p:sldId id="435" r:id="rId16"/>
    <p:sldId id="924" r:id="rId17"/>
    <p:sldId id="870" r:id="rId18"/>
    <p:sldId id="901" r:id="rId19"/>
    <p:sldId id="869" r:id="rId20"/>
    <p:sldId id="889" r:id="rId21"/>
    <p:sldId id="925" r:id="rId22"/>
    <p:sldId id="926" r:id="rId23"/>
    <p:sldId id="910" r:id="rId24"/>
    <p:sldId id="927" r:id="rId25"/>
    <p:sldId id="928" r:id="rId26"/>
    <p:sldId id="929" r:id="rId27"/>
    <p:sldId id="851" r:id="rId28"/>
    <p:sldId id="930" r:id="rId29"/>
    <p:sldId id="931" r:id="rId30"/>
    <p:sldId id="942" r:id="rId31"/>
    <p:sldId id="933" r:id="rId32"/>
    <p:sldId id="934" r:id="rId33"/>
    <p:sldId id="935" r:id="rId34"/>
    <p:sldId id="936" r:id="rId35"/>
    <p:sldId id="937" r:id="rId36"/>
    <p:sldId id="939" r:id="rId37"/>
    <p:sldId id="938" r:id="rId38"/>
    <p:sldId id="940" r:id="rId39"/>
    <p:sldId id="941" r:id="rId40"/>
    <p:sldId id="622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99"/>
    <a:srgbClr val="FF00FF"/>
    <a:srgbClr val="0000FF"/>
    <a:srgbClr val="00FF00"/>
    <a:srgbClr val="008080"/>
    <a:srgbClr val="006699"/>
    <a:srgbClr val="CC00CC"/>
    <a:srgbClr val="CC0099"/>
    <a:srgbClr val="D60093"/>
    <a:srgbClr val="0000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07" autoAdjust="0"/>
    <p:restoredTop sz="94316" autoAdjust="0"/>
  </p:normalViewPr>
  <p:slideViewPr>
    <p:cSldViewPr snapToGrid="0">
      <p:cViewPr varScale="1">
        <p:scale>
          <a:sx n="96" d="100"/>
          <a:sy n="96" d="100"/>
        </p:scale>
        <p:origin x="928" y="56"/>
      </p:cViewPr>
      <p:guideLst/>
    </p:cSldViewPr>
  </p:slideViewPr>
  <p:notesTextViewPr>
    <p:cViewPr>
      <p:scale>
        <a:sx n="400" d="100"/>
        <a:sy n="4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FB216E-04C9-454E-93B4-C099B33CB89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AFAD84-1E94-4325-9BF2-E71965D7F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587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FAD84-1E94-4325-9BF2-E71965D7F6B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281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301E0-EEA3-4DDD-4E93-9FBE94E085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12CB5B-E6A8-9460-9596-B98C45CB2D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916015-1D0B-0032-2A21-BE30776311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5EB1D9-2ADF-512A-F57A-3E3CA7BF51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FAD84-1E94-4325-9BF2-E71965D7F6B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89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B0E69-8541-53A1-5F8D-F5E921CB7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693262-19D1-7DAE-F15E-537688489F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526103-3D3D-8F8D-1CC6-76D666373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0740C9-D5D2-B338-F2AE-EC789B1522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FAD84-1E94-4325-9BF2-E71965D7F6B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847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075E7-7229-3591-1687-68268425C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F0923A-E3B2-5048-B8E8-B10ED9CC90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7A0843-F83C-9AA2-93C6-2AB8B38988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071E7B-BC74-70DF-2598-E260B74474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FAD84-1E94-4325-9BF2-E71965D7F6B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8581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5C55A-1B3F-A47C-04BD-9BCED93114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F745E3-FB5E-3BC9-D5A2-3A1FFC57AA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19FB1B-0168-04B6-4095-AF84677282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830DE8-27DE-6C87-FE77-BCA95D83D5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89ED4-2C2D-47BB-B1D1-E798B3736DF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2384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AFAD84-1E94-4325-9BF2-E71965D7F6B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791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502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229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32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054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984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373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384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212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790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985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2646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FA7C0-D74E-DCB5-C5BC-943B762B4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3F8A5D-7761-CD3B-EBBA-4D63A8A9D2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75FB7-0835-36FD-10DC-EFE89E319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5BFBD-1296-6095-F8B7-86D4D8767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88547-A988-71A1-2FD8-47659F993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515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150C3-CDD8-D546-C622-8E3D6881D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47B73-7963-0404-46AB-FE00A8587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10AEE-F4BE-56EF-70E7-BF7877984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01EAF-1670-B0A1-DA74-42DB6DA3C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6A082-229B-45A5-973F-8946023E0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326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D00A-0693-4E0F-927F-DE023861A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563FA0-ECAE-CBF8-2088-E3EE459F07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4204A-40E5-60E2-BCBF-4F1490845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6391E-5A47-947A-493F-45048A3DC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F928C-6805-1CCB-67D1-75BBC47B3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474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33FBF-9306-20FB-3E8F-7684F0F79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01178-A2B1-6E72-F060-318E64495E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4F6ADB-85CA-1F4C-AE62-902FD824BC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04B56-BD66-223A-8AC1-55D845BF3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1BA9D5-A6B8-E84D-C696-27F5366B2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DE8AD0-0424-BB23-48C1-32B3CDDCE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379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9F9B9-CD1F-4A0A-31C8-EAF0912A9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C1C22-9DAA-9027-CC36-545540851A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131F68-EC68-AA5E-85D5-73C2C7EFBE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65240E-2BAD-CA6D-FCD8-4950837D1E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2C8F48-D5F1-E165-9C92-9A49B0847C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4385E6-52F2-7940-8CD5-A1EB4BEFD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03DF64-2BFF-D64F-604B-937C0EEA8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39B3BA-F821-221A-2875-6DA3D1E4C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9000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433C0-DE76-CF33-8421-A155BACFD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D3D855-9CF5-C152-8F10-C4462BBE2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F68638-84E6-7074-88A7-A227939DB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60224F-96C5-F716-2F0B-8A8704E11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1627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7FA17D-7550-1DFE-4F71-BFA9C7C87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F0022F-0A55-34B2-2197-968008955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ACF812-5C91-5D25-C370-CAB8870C7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7119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65A01-B4E2-9A5B-1700-5C291359A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6E986-7B5D-D5BC-DE51-388D81E1D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2F2558-02FF-09ED-927E-86738F0657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51D08B-2244-2CE0-AFD2-3B4816AC3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D9F227-F4B6-9BA0-6E86-DDC7A4B5A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35E42-2F7B-5495-1AFA-5235EE3E2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1582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42467-3C44-FA62-97AF-012345A20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C11E3-871B-EDC3-0EFE-C2CF59DF87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556CAC-7429-E093-25A5-1666E57101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BD03DA-8AE3-C8C2-B90C-C1EAD2FD7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EEEAB0-A481-4FF9-AF97-474B7EAB3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91D77C-56FA-680D-694E-337F7284A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712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C54C-6DC7-5AD2-A803-C70B6F115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2B972-37FE-321B-E6AE-EDD7F4141B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158C3-4ABA-B639-AB04-A933A3122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ABCE5-A6E2-3C96-E8C1-9F664E030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1F4D48-7003-AE6A-9E63-EE67FAEFA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1345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7C6228-6248-CF34-C44B-AA020CFCFD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933BE6-863C-00D0-3E6F-496A4BB5DF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4494E-DEF9-CFC0-AC9E-B71364DB0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BF5BD-EA89-8618-D128-4409AF16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9458B-1575-4250-38C9-82CF527E1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0114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9A8A42-CDD3-483B-A525-DE73108F9D7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idx="11"/>
          </p:nvPr>
        </p:nvSpPr>
        <p:spPr>
          <a:xfrm>
            <a:off x="424800" y="2214000"/>
            <a:ext cx="3888000" cy="4320000"/>
          </a:xfrm>
        </p:spPr>
        <p:txBody>
          <a:bodyPr/>
          <a:lstStyle>
            <a:lvl1pPr>
              <a:buClr>
                <a:schemeClr val="accent1"/>
              </a:buClr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idx="12"/>
          </p:nvPr>
        </p:nvSpPr>
        <p:spPr>
          <a:xfrm>
            <a:off x="4581327" y="2214000"/>
            <a:ext cx="3888000" cy="4320000"/>
          </a:xfrm>
        </p:spPr>
        <p:txBody>
          <a:bodyPr/>
          <a:lstStyle>
            <a:lvl1pPr>
              <a:buClr>
                <a:schemeClr val="accent1"/>
              </a:buClr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293401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456" y="188640"/>
            <a:ext cx="8280000" cy="828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800" y="1196752"/>
            <a:ext cx="8280000" cy="4977248"/>
          </a:xfrm>
        </p:spPr>
        <p:txBody>
          <a:bodyPr/>
          <a:lstStyle>
            <a:lvl1pPr>
              <a:buClr>
                <a:schemeClr val="accent1"/>
              </a:buCl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CF6A46F-80AB-49F3-8C7E-9717ED94545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740518"/>
      </p:ext>
    </p:extLst>
  </p:cSld>
  <p:clrMapOvr>
    <a:masterClrMapping/>
  </p:clrMapOvr>
  <p:transition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userDrawn="1">
  <p:cSld name="Title Slide (Grey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 bwMode="hidden">
          <a:xfrm>
            <a:off x="0" y="4572000"/>
            <a:ext cx="9144000" cy="228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23" name="Rectangle 22"/>
          <p:cNvSpPr/>
          <p:nvPr/>
        </p:nvSpPr>
        <p:spPr bwMode="hidden">
          <a:xfrm>
            <a:off x="0" y="0"/>
            <a:ext cx="9144000" cy="228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t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424800" y="1143000"/>
            <a:ext cx="8280000" cy="919800"/>
          </a:xfrm>
        </p:spPr>
        <p:txBody>
          <a:bodyPr wrap="square"/>
          <a:lstStyle>
            <a:lvl1pPr>
              <a:lnSpc>
                <a:spcPct val="90000"/>
              </a:lnSpc>
              <a:tabLst>
                <a:tab pos="4038600" algn="l"/>
              </a:tabLst>
              <a:defRPr sz="4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  <a:endParaRPr lang="en-GB" altLang="en-US" noProof="0" dirty="0"/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424800" y="4653136"/>
            <a:ext cx="8280000" cy="925512"/>
          </a:xfrm>
        </p:spPr>
        <p:txBody>
          <a:bodyPr/>
          <a:lstStyle>
            <a:lvl1pPr marL="0" indent="0">
              <a:buFontTx/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  <a:endParaRPr lang="en-GB" altLang="en-US" noProof="0" dirty="0"/>
          </a:p>
        </p:txBody>
      </p:sp>
      <p:sp>
        <p:nvSpPr>
          <p:cNvPr id="2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028525" y="6237312"/>
            <a:ext cx="676275" cy="2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C01B32-D1A0-401C-8867-70456BBB1E8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E0E0E1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E0E0E1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1928500" y="6573838"/>
            <a:ext cx="67691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POTENTIAL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OPPORTUNITIES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IMPACT</a:t>
            </a:r>
          </a:p>
        </p:txBody>
      </p:sp>
      <p:sp>
        <p:nvSpPr>
          <p:cNvPr id="29" name="Date Placeholder 1"/>
          <p:cNvSpPr>
            <a:spLocks noGrp="1"/>
          </p:cNvSpPr>
          <p:nvPr>
            <p:ph type="dt" sz="half" idx="2"/>
          </p:nvPr>
        </p:nvSpPr>
        <p:spPr>
          <a:xfrm>
            <a:off x="424800" y="6237312"/>
            <a:ext cx="2133600" cy="252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E0E0E1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t>Wednesday, 11 June 2014</a:t>
            </a:r>
          </a:p>
        </p:txBody>
      </p:sp>
      <p:pic>
        <p:nvPicPr>
          <p:cNvPr id="32" name="Picture 5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7524750" y="439662"/>
            <a:ext cx="1184275" cy="3843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8" t="424" r="7953" b="22234"/>
          <a:stretch>
            <a:fillRect/>
          </a:stretch>
        </p:blipFill>
        <p:spPr bwMode="auto">
          <a:xfrm>
            <a:off x="0" y="2286000"/>
            <a:ext cx="9144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2"/>
          <p:cNvSpPr>
            <a:spLocks noGrp="1"/>
          </p:cNvSpPr>
          <p:nvPr>
            <p:ph type="body" sz="quarter" idx="13" hasCustomPrompt="1"/>
          </p:nvPr>
        </p:nvSpPr>
        <p:spPr>
          <a:xfrm>
            <a:off x="417512" y="0"/>
            <a:ext cx="2858344" cy="867106"/>
          </a:xfrm>
          <a:solidFill>
            <a:schemeClr val="accent1"/>
          </a:solidFill>
        </p:spPr>
        <p:txBody>
          <a:bodyPr wrap="square" lIns="72000" tIns="396000" rIns="72000" bIns="36000">
            <a:spAutoFit/>
          </a:bodyPr>
          <a:lstStyle>
            <a:lvl1pPr marL="0" indent="0">
              <a:buNone/>
              <a:defRPr sz="1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Unit name here, max 2 line, adjust width of box if required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0" y="2286000"/>
            <a:ext cx="9144000" cy="2286000"/>
          </a:xfr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picture. Visit www.reading.ac.uk/imagebank for more.</a:t>
            </a:r>
          </a:p>
        </p:txBody>
      </p:sp>
      <p:sp>
        <p:nvSpPr>
          <p:cNvPr id="17" name="TextBox 16"/>
          <p:cNvSpPr txBox="1"/>
          <p:nvPr userDrawn="1"/>
        </p:nvSpPr>
        <p:spPr>
          <a:xfrm>
            <a:off x="424800" y="6646907"/>
            <a:ext cx="2016224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 typeface="Arial" charset="0"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E0E0E1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t>Copyright University of Reading</a:t>
            </a:r>
          </a:p>
        </p:txBody>
      </p:sp>
    </p:spTree>
    <p:extLst>
      <p:ext uri="{BB962C8B-B14F-4D97-AF65-F5344CB8AC3E}">
        <p14:creationId xmlns:p14="http://schemas.microsoft.com/office/powerpoint/2010/main" val="579849662"/>
      </p:ext>
    </p:extLst>
  </p:cSld>
  <p:clrMapOvr>
    <a:masterClrMapping/>
  </p:clrMapOvr>
  <p:transition spd="med"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tle Slide (Colou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 userDrawn="1"/>
        </p:nvSpPr>
        <p:spPr bwMode="hidden">
          <a:xfrm>
            <a:off x="0" y="4572000"/>
            <a:ext cx="9144000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pic>
        <p:nvPicPr>
          <p:cNvPr id="22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8" t="424" r="7953" b="22234"/>
          <a:stretch>
            <a:fillRect/>
          </a:stretch>
        </p:blipFill>
        <p:spPr bwMode="auto">
          <a:xfrm>
            <a:off x="0" y="2286000"/>
            <a:ext cx="9144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Rectangle 22"/>
          <p:cNvSpPr/>
          <p:nvPr userDrawn="1"/>
        </p:nvSpPr>
        <p:spPr bwMode="hidden">
          <a:xfrm>
            <a:off x="0" y="0"/>
            <a:ext cx="9144000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424800" y="4653136"/>
            <a:ext cx="7920038" cy="925512"/>
          </a:xfrm>
        </p:spPr>
        <p:txBody>
          <a:bodyPr/>
          <a:lstStyle>
            <a:lvl1pPr marL="0" indent="0">
              <a:buFontTx/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  <a:endParaRPr lang="en-GB" altLang="en-US" noProof="0" dirty="0"/>
          </a:p>
        </p:txBody>
      </p:sp>
      <p:sp>
        <p:nvSpPr>
          <p:cNvPr id="2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028525" y="6237312"/>
            <a:ext cx="676275" cy="2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C01B32-D1A0-401C-8867-70456BBB1E8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E0E0E1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E0E0E1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 userDrawn="1"/>
        </p:nvSpPr>
        <p:spPr bwMode="auto">
          <a:xfrm>
            <a:off x="1928500" y="6573838"/>
            <a:ext cx="67691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POTENTIAL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OPPORTUNITIES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IMPACT</a:t>
            </a:r>
          </a:p>
        </p:txBody>
      </p:sp>
      <p:pic>
        <p:nvPicPr>
          <p:cNvPr id="32" name="Picture 55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7524750" y="439662"/>
            <a:ext cx="1184275" cy="384326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424800" y="1143000"/>
            <a:ext cx="8280000" cy="919800"/>
          </a:xfrm>
        </p:spPr>
        <p:txBody>
          <a:bodyPr wrap="square"/>
          <a:lstStyle>
            <a:lvl1pPr>
              <a:lnSpc>
                <a:spcPct val="90000"/>
              </a:lnSpc>
              <a:tabLst>
                <a:tab pos="4038600" algn="l"/>
              </a:tabLst>
              <a:defRPr sz="4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  <a:endParaRPr lang="en-GB" altLang="en-US" noProof="0" dirty="0"/>
          </a:p>
        </p:txBody>
      </p:sp>
      <p:sp>
        <p:nvSpPr>
          <p:cNvPr id="15" name="Text Placeholder 2"/>
          <p:cNvSpPr>
            <a:spLocks noGrp="1"/>
          </p:cNvSpPr>
          <p:nvPr>
            <p:ph type="body" sz="quarter" idx="13" hasCustomPrompt="1"/>
          </p:nvPr>
        </p:nvSpPr>
        <p:spPr>
          <a:xfrm>
            <a:off x="417512" y="0"/>
            <a:ext cx="2858344" cy="867106"/>
          </a:xfrm>
          <a:solidFill>
            <a:schemeClr val="accent1"/>
          </a:solidFill>
        </p:spPr>
        <p:txBody>
          <a:bodyPr wrap="square" lIns="72000" tIns="396000" rIns="72000" bIns="36000">
            <a:spAutoFit/>
          </a:bodyPr>
          <a:lstStyle>
            <a:lvl1pPr marL="0" indent="0">
              <a:buNone/>
              <a:defRPr sz="1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Unit name here, max 2 line, adjust width of box if required</a:t>
            </a:r>
            <a:endParaRPr lang="en-GB" dirty="0"/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237312"/>
            <a:ext cx="2895600" cy="252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ctr"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E0E0E1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t>Copyright University of Reading</a:t>
            </a:r>
          </a:p>
        </p:txBody>
      </p:sp>
      <p:sp>
        <p:nvSpPr>
          <p:cNvPr id="17" name="Date Placeholder 1"/>
          <p:cNvSpPr>
            <a:spLocks noGrp="1"/>
          </p:cNvSpPr>
          <p:nvPr>
            <p:ph type="dt" sz="half" idx="2"/>
          </p:nvPr>
        </p:nvSpPr>
        <p:spPr>
          <a:xfrm>
            <a:off x="424800" y="6237312"/>
            <a:ext cx="2133600" cy="252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E0E0E1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t>Wednesday, 11 June 2014</a:t>
            </a:r>
          </a:p>
        </p:txBody>
      </p:sp>
      <p:sp>
        <p:nvSpPr>
          <p:cNvPr id="19" name="TextBox 18"/>
          <p:cNvSpPr txBox="1"/>
          <p:nvPr userDrawn="1"/>
        </p:nvSpPr>
        <p:spPr>
          <a:xfrm>
            <a:off x="424800" y="6646907"/>
            <a:ext cx="2016224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 typeface="Arial" charset="0"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E0E0E1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t>Copyright University of Reading</a:t>
            </a:r>
          </a:p>
        </p:txBody>
      </p:sp>
      <p:sp>
        <p:nvSpPr>
          <p:cNvPr id="20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0" y="2286000"/>
            <a:ext cx="9144000" cy="2286000"/>
          </a:xfr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picture. Visit www.reading.ac.uk/imagebank for more.</a:t>
            </a:r>
          </a:p>
        </p:txBody>
      </p:sp>
    </p:spTree>
    <p:extLst>
      <p:ext uri="{BB962C8B-B14F-4D97-AF65-F5344CB8AC3E}">
        <p14:creationId xmlns:p14="http://schemas.microsoft.com/office/powerpoint/2010/main" val="3466487851"/>
      </p:ext>
    </p:extLst>
  </p:cSld>
  <p:clrMapOvr>
    <a:masterClrMapping/>
  </p:clrMapOvr>
  <p:transition spd="med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(Grey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chemeClr val="bg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bg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CF6A46F-80AB-49F3-8C7E-9717ED94545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pic>
        <p:nvPicPr>
          <p:cNvPr id="6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hidden">
          <a:xfrm>
            <a:off x="7524750" y="438150"/>
            <a:ext cx="1184275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 userDrawn="1"/>
        </p:nvSpPr>
        <p:spPr bwMode="auto">
          <a:xfrm>
            <a:off x="1928500" y="6573838"/>
            <a:ext cx="67691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POTENTIAL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OPPORTUNITIES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3229767900"/>
      </p:ext>
    </p:extLst>
  </p:cSld>
  <p:clrMapOvr>
    <a:masterClrMapping/>
  </p:clrMapOvr>
  <p:transition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(Grey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hidden">
          <a:xfrm>
            <a:off x="7524750" y="438150"/>
            <a:ext cx="1184275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9A8A42-CDD3-483B-A525-DE73108F9D7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 userDrawn="1"/>
        </p:nvSpPr>
        <p:spPr bwMode="auto">
          <a:xfrm>
            <a:off x="1928500" y="6573838"/>
            <a:ext cx="67691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POTENTIAL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OPPORTUNITIES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IMPACT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1"/>
          </p:nvPr>
        </p:nvSpPr>
        <p:spPr>
          <a:xfrm>
            <a:off x="424800" y="2214000"/>
            <a:ext cx="3888000" cy="4320000"/>
          </a:xfrm>
        </p:spPr>
        <p:txBody>
          <a:bodyPr/>
          <a:lstStyle>
            <a:lvl1pPr>
              <a:buClr>
                <a:schemeClr val="bg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bg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2"/>
          <p:cNvSpPr>
            <a:spLocks noGrp="1"/>
          </p:cNvSpPr>
          <p:nvPr>
            <p:ph idx="12"/>
          </p:nvPr>
        </p:nvSpPr>
        <p:spPr>
          <a:xfrm>
            <a:off x="4581327" y="2214000"/>
            <a:ext cx="3888000" cy="4320000"/>
          </a:xfrm>
        </p:spPr>
        <p:txBody>
          <a:bodyPr/>
          <a:lstStyle>
            <a:lvl1pPr>
              <a:buClr>
                <a:schemeClr val="bg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bg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92245"/>
      </p:ext>
    </p:extLst>
  </p:cSld>
  <p:clrMapOvr>
    <a:masterClrMapping/>
  </p:clrMapOvr>
  <p:transition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1"/>
          </p:nvPr>
        </p:nvSpPr>
        <p:spPr>
          <a:xfrm>
            <a:off x="424800" y="476672"/>
            <a:ext cx="8280000" cy="5904656"/>
          </a:xfrm>
        </p:spPr>
        <p:txBody>
          <a:bodyPr/>
          <a:lstStyle>
            <a:lvl1pPr>
              <a:buClr>
                <a:schemeClr val="accent1"/>
              </a:buClr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316413"/>
      </p:ext>
    </p:extLst>
  </p:cSld>
  <p:clrMapOvr>
    <a:masterClrMapping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(colou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quarter" idx="11"/>
          </p:nvPr>
        </p:nvSpPr>
        <p:spPr>
          <a:xfrm>
            <a:off x="424800" y="476672"/>
            <a:ext cx="8280000" cy="5904656"/>
          </a:xfrm>
        </p:spPr>
        <p:txBody>
          <a:bodyPr/>
          <a:lstStyle>
            <a:lvl1pPr>
              <a:buClr>
                <a:schemeClr val="bg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bg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544547"/>
      </p:ext>
    </p:extLst>
  </p:cSld>
  <p:clrMapOvr>
    <a:masterClrMapping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Section splash (Colou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 userDrawn="1"/>
        </p:nvSpPr>
        <p:spPr bwMode="auto">
          <a:xfrm>
            <a:off x="-252536" y="3841456"/>
            <a:ext cx="10202863" cy="247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5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 Bold"/>
                <a:ea typeface="+mn-ea"/>
                <a:cs typeface="+mn-cs"/>
              </a:rPr>
              <a:t>LIMITLESS</a:t>
            </a: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4437112"/>
          </a:xfrm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8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251520" y="3794864"/>
            <a:ext cx="2304000" cy="464400"/>
          </a:xfrm>
          <a:solidFill>
            <a:schemeClr val="bg1"/>
          </a:solidFill>
        </p:spPr>
        <p:txBody>
          <a:bodyPr lIns="90000" tIns="46800" rIns="90000" bIns="46800">
            <a:noAutofit/>
          </a:bodyPr>
          <a:lstStyle>
            <a:lvl1pPr marL="0" indent="0">
              <a:buNone/>
              <a:defRPr sz="2400" cap="all" baseline="0">
                <a:solidFill>
                  <a:schemeClr val="tx1"/>
                </a:solidFill>
                <a:latin typeface="+mj-lt"/>
                <a:cs typeface="AngsanaUPC" panose="02020603050405020304" pitchFamily="18" charset="-34"/>
              </a:defRPr>
            </a:lvl1pPr>
          </a:lstStyle>
          <a:p>
            <a:pPr lvl="0"/>
            <a:r>
              <a:rPr lang="en-US" dirty="0"/>
              <a:t>Education is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5" hasCustomPrompt="1"/>
          </p:nvPr>
        </p:nvSpPr>
        <p:spPr>
          <a:xfrm>
            <a:off x="251520" y="5857878"/>
            <a:ext cx="6984776" cy="464400"/>
          </a:xfrm>
          <a:solidFill>
            <a:schemeClr val="bg1"/>
          </a:solidFill>
        </p:spPr>
        <p:txBody>
          <a:bodyPr lIns="90000" tIns="46800" rIns="90000" bIns="46800"/>
          <a:lstStyle>
            <a:lvl1pPr marL="0" indent="0">
              <a:buNone/>
              <a:defRPr sz="2400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Make the box longer for longer phrases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995826"/>
      </p:ext>
    </p:extLst>
  </p:cSld>
  <p:clrMapOvr>
    <a:masterClrMapping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plash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 userDrawn="1"/>
        </p:nvSpPr>
        <p:spPr bwMode="auto">
          <a:xfrm>
            <a:off x="-238125" y="3841456"/>
            <a:ext cx="10202863" cy="247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5000" b="0" i="0" u="none" strike="noStrike" kern="1200" cap="none" spc="0" normalizeH="0" baseline="0" noProof="0" dirty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 Bold"/>
                <a:ea typeface="+mn-ea"/>
                <a:cs typeface="+mn-cs"/>
              </a:rPr>
              <a:t>LIMITLESS</a:t>
            </a: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4437112"/>
          </a:xfrm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251520" y="3794864"/>
            <a:ext cx="2304000" cy="464400"/>
          </a:xfrm>
          <a:solidFill>
            <a:schemeClr val="accent1"/>
          </a:solidFill>
        </p:spPr>
        <p:txBody>
          <a:bodyPr lIns="90000" tIns="46800" rIns="90000" bIns="46800">
            <a:noAutofit/>
          </a:bodyPr>
          <a:lstStyle>
            <a:lvl1pPr marL="0" indent="0">
              <a:buNone/>
              <a:defRPr sz="2400" cap="all" baseline="0">
                <a:solidFill>
                  <a:schemeClr val="bg1"/>
                </a:solidFill>
                <a:latin typeface="+mj-lt"/>
                <a:cs typeface="AngsanaUPC" panose="02020603050405020304" pitchFamily="18" charset="-34"/>
              </a:defRPr>
            </a:lvl1pPr>
          </a:lstStyle>
          <a:p>
            <a:pPr lvl="0"/>
            <a:r>
              <a:rPr lang="en-US" dirty="0"/>
              <a:t>Education is</a:t>
            </a:r>
            <a:endParaRPr lang="en-GB" dirty="0"/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5" hasCustomPrompt="1"/>
          </p:nvPr>
        </p:nvSpPr>
        <p:spPr>
          <a:xfrm>
            <a:off x="251520" y="5857878"/>
            <a:ext cx="6984776" cy="464400"/>
          </a:xfrm>
          <a:solidFill>
            <a:schemeClr val="accent1"/>
          </a:solidFill>
        </p:spPr>
        <p:txBody>
          <a:bodyPr lIns="90000" tIns="46800" rIns="90000" bIns="46800"/>
          <a:lstStyle>
            <a:lvl1pPr marL="0" indent="0">
              <a:buNone/>
              <a:defRPr sz="240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Make the box longer for longer phrases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950276"/>
      </p:ext>
    </p:extLst>
  </p:cSld>
  <p:clrMapOvr>
    <a:masterClrMapping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Image and subtitle (Colou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5664204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4" name="Title 1"/>
          <p:cNvSpPr>
            <a:spLocks noGrp="1"/>
          </p:cNvSpPr>
          <p:nvPr>
            <p:ph type="title" hasCustomPrompt="1"/>
          </p:nvPr>
        </p:nvSpPr>
        <p:spPr>
          <a:xfrm>
            <a:off x="251520" y="5785870"/>
            <a:ext cx="8568952" cy="955498"/>
          </a:xfrm>
        </p:spPr>
        <p:txBody>
          <a:bodyPr wrap="square" anchor="t" anchorCtr="0"/>
          <a:lstStyle>
            <a:lvl1pPr>
              <a:lnSpc>
                <a:spcPct val="80000"/>
              </a:lnSpc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 on two lines maximum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480809"/>
      </p:ext>
    </p:extLst>
  </p:cSld>
  <p:clrMapOvr>
    <a:masterClrMapping/>
  </p:clrMapOvr>
  <p:transition>
    <p:fad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Image and subtitle (Grey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5664204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4" name="Title 1"/>
          <p:cNvSpPr>
            <a:spLocks noGrp="1"/>
          </p:cNvSpPr>
          <p:nvPr>
            <p:ph type="title" hasCustomPrompt="1"/>
          </p:nvPr>
        </p:nvSpPr>
        <p:spPr>
          <a:xfrm>
            <a:off x="251520" y="5785870"/>
            <a:ext cx="8568952" cy="955498"/>
          </a:xfrm>
        </p:spPr>
        <p:txBody>
          <a:bodyPr wrap="square" anchor="t" anchorCtr="0"/>
          <a:lstStyle>
            <a:lvl1pPr>
              <a:lnSpc>
                <a:spcPct val="80000"/>
              </a:lnSpc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 on two lines maximum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666175"/>
      </p:ext>
    </p:extLst>
  </p:cSld>
  <p:clrMapOvr>
    <a:masterClrMapping/>
  </p:clrMapOvr>
  <p:transition>
    <p:fad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Image and subtitle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5664204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251520" y="5785870"/>
            <a:ext cx="8568952" cy="955498"/>
          </a:xfrm>
        </p:spPr>
        <p:txBody>
          <a:bodyPr wrap="square" anchor="t" anchorCtr="0"/>
          <a:lstStyle>
            <a:lvl1pPr>
              <a:lnSpc>
                <a:spcPct val="80000"/>
              </a:lnSpc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 on two lines maximum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586514"/>
      </p:ext>
    </p:extLst>
  </p:cSld>
  <p:clrMapOvr>
    <a:masterClrMapping/>
  </p:clrMapOvr>
  <p:transition>
    <p:fad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Image and sidebar (Re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6095769" cy="6877404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Rectangle 3"/>
          <p:cNvSpPr/>
          <p:nvPr userDrawn="1"/>
        </p:nvSpPr>
        <p:spPr bwMode="auto">
          <a:xfrm>
            <a:off x="6095769" y="0"/>
            <a:ext cx="3045600" cy="6877404"/>
          </a:xfrm>
          <a:prstGeom prst="rect">
            <a:avLst/>
          </a:prstGeom>
          <a:solidFill>
            <a:schemeClr val="accent1"/>
          </a:solidFill>
          <a:ln w="38100"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300192" y="332656"/>
            <a:ext cx="2592288" cy="1730144"/>
          </a:xfrm>
        </p:spPr>
        <p:txBody>
          <a:bodyPr wrap="square"/>
          <a:lstStyle>
            <a:lvl1pPr>
              <a:lnSpc>
                <a:spcPct val="8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6300192" y="2214000"/>
            <a:ext cx="2592288" cy="3960000"/>
          </a:xfrm>
        </p:spPr>
        <p:txBody>
          <a:bodyPr/>
          <a:lstStyle>
            <a:lvl1pPr>
              <a:buClr>
                <a:schemeClr val="bg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bg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46202"/>
      </p:ext>
    </p:extLst>
  </p:cSld>
  <p:clrMapOvr>
    <a:masterClrMapping/>
  </p:clrMapOvr>
  <p:transition>
    <p:fad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Image and sidebar (Grey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6095769" cy="6877404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Rectangle 3"/>
          <p:cNvSpPr/>
          <p:nvPr userDrawn="1"/>
        </p:nvSpPr>
        <p:spPr bwMode="auto">
          <a:xfrm>
            <a:off x="6095769" y="0"/>
            <a:ext cx="3045600" cy="6877404"/>
          </a:xfrm>
          <a:prstGeom prst="rect">
            <a:avLst/>
          </a:prstGeom>
          <a:solidFill>
            <a:schemeClr val="tx1"/>
          </a:solidFill>
          <a:ln w="38100"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300192" y="332656"/>
            <a:ext cx="2592288" cy="1730144"/>
          </a:xfrm>
        </p:spPr>
        <p:txBody>
          <a:bodyPr wrap="square"/>
          <a:lstStyle>
            <a:lvl1pPr>
              <a:lnSpc>
                <a:spcPct val="8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6300192" y="2214000"/>
            <a:ext cx="2592288" cy="3960000"/>
          </a:xfrm>
        </p:spPr>
        <p:txBody>
          <a:bodyPr/>
          <a:lstStyle>
            <a:lvl1pPr>
              <a:buClr>
                <a:schemeClr val="bg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bg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930255"/>
      </p:ext>
    </p:extLst>
  </p:cSld>
  <p:clrMapOvr>
    <a:masterClrMapping/>
  </p:clrMapOvr>
  <p:transition>
    <p:fad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Image and sidebar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AE96E1-FE19-476C-9CF0-3BB4903735D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" name="Picture Placeholder 1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6095769" cy="6877404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Rectangle 3"/>
          <p:cNvSpPr/>
          <p:nvPr userDrawn="1"/>
        </p:nvSpPr>
        <p:spPr bwMode="auto">
          <a:xfrm>
            <a:off x="6095769" y="0"/>
            <a:ext cx="3045600" cy="6877404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300192" y="332656"/>
            <a:ext cx="2592288" cy="1730144"/>
          </a:xfrm>
        </p:spPr>
        <p:txBody>
          <a:bodyPr wrap="square"/>
          <a:lstStyle>
            <a:lvl1pPr>
              <a:lnSpc>
                <a:spcPct val="80000"/>
              </a:lnSpc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6300192" y="2214000"/>
            <a:ext cx="2592288" cy="3960000"/>
          </a:xfrm>
        </p:spPr>
        <p:txBody>
          <a:bodyPr/>
          <a:lstStyle>
            <a:lvl1pPr marL="18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charset="0"/>
              <a:buChar char="•"/>
              <a:tabLst/>
              <a:defRPr>
                <a:solidFill>
                  <a:schemeClr val="tx2"/>
                </a:solidFill>
              </a:defRPr>
            </a:lvl1pPr>
            <a:lvl2pPr marL="54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3656A"/>
              </a:buClr>
              <a:buSzTx/>
              <a:buFont typeface="Effra" panose="020B0603020203020204" pitchFamily="34" charset="0"/>
              <a:buChar char="•"/>
              <a:tabLst/>
              <a:defRPr>
                <a:solidFill>
                  <a:schemeClr val="tx2"/>
                </a:solidFill>
              </a:defRPr>
            </a:lvl2pPr>
            <a:lvl3pPr marL="90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Effra" panose="020B0603020203020204" pitchFamily="34" charset="0"/>
              <a:buChar char="•"/>
              <a:tabLst/>
              <a:defRPr>
                <a:solidFill>
                  <a:schemeClr val="tx2"/>
                </a:solidFill>
              </a:defRPr>
            </a:lvl3pPr>
            <a:lvl4pPr marL="126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Effra" panose="020B0603020203020204" pitchFamily="34" charset="0"/>
              <a:buChar char="&gt;"/>
              <a:tabLst/>
              <a:defRPr>
                <a:solidFill>
                  <a:schemeClr val="tx2"/>
                </a:solidFill>
              </a:defRPr>
            </a:lvl4pPr>
            <a:lvl5pPr marL="162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Effra" panose="020B0603020203020204" pitchFamily="34" charset="0"/>
              <a:buChar char="-"/>
              <a:tabLst/>
              <a:defRPr>
                <a:solidFill>
                  <a:schemeClr val="tx2"/>
                </a:solidFill>
              </a:defRPr>
            </a:lvl5pPr>
          </a:lstStyle>
          <a:p>
            <a:pPr marL="180000" marR="0" lvl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 typeface="Arial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Click to edit Master text styles</a:t>
            </a:r>
          </a:p>
          <a:p>
            <a:pPr marL="180000" marR="0" lvl="1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 typeface="Arial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Second level</a:t>
            </a:r>
          </a:p>
          <a:p>
            <a:pPr marL="180000" marR="0" lvl="2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 typeface="Arial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Third level</a:t>
            </a:r>
          </a:p>
          <a:p>
            <a:pPr marL="180000" marR="0" lvl="3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 typeface="Arial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Fourth level</a:t>
            </a:r>
          </a:p>
          <a:p>
            <a:pPr marL="180000" marR="0" lvl="4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 typeface="Arial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Fifth level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9170640"/>
      </p:ext>
    </p:extLst>
  </p:cSld>
  <p:clrMapOvr>
    <a:masterClrMapping/>
  </p:clrMapOvr>
  <p:transition>
    <p:fad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metable (Colou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 userDrawn="1"/>
        </p:nvSpPr>
        <p:spPr bwMode="auto">
          <a:xfrm>
            <a:off x="0" y="1196752"/>
            <a:ext cx="9144000" cy="5661248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4" name="Title 1"/>
          <p:cNvSpPr>
            <a:spLocks noGrp="1"/>
          </p:cNvSpPr>
          <p:nvPr>
            <p:ph type="title" hasCustomPrompt="1"/>
          </p:nvPr>
        </p:nvSpPr>
        <p:spPr>
          <a:xfrm>
            <a:off x="251520" y="188640"/>
            <a:ext cx="8568952" cy="955498"/>
          </a:xfrm>
        </p:spPr>
        <p:txBody>
          <a:bodyPr wrap="square" anchor="b" anchorCtr="0"/>
          <a:lstStyle>
            <a:lvl1pPr>
              <a:lnSpc>
                <a:spcPct val="80000"/>
              </a:lnSpc>
              <a:defRPr sz="36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Timetable (suggest three columns – event, Location, time)</a:t>
            </a:r>
            <a:endParaRPr lang="en-GB" dirty="0"/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1"/>
          </p:nvPr>
        </p:nvSpPr>
        <p:spPr>
          <a:xfrm>
            <a:off x="251520" y="1484784"/>
            <a:ext cx="8568952" cy="5134186"/>
          </a:xfrm>
        </p:spPr>
        <p:txBody>
          <a:bodyPr/>
          <a:lstStyle/>
          <a:p>
            <a:r>
              <a:rPr lang="en-US" dirty="0"/>
              <a:t>Click icon to add 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393304"/>
      </p:ext>
    </p:extLst>
  </p:cSld>
  <p:clrMapOvr>
    <a:masterClrMapping/>
  </p:clrMapOvr>
  <p:transition>
    <p:fad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metable (Grey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 userDrawn="1"/>
        </p:nvSpPr>
        <p:spPr bwMode="auto">
          <a:xfrm>
            <a:off x="0" y="1196752"/>
            <a:ext cx="9144000" cy="5661248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4" name="Title 1"/>
          <p:cNvSpPr>
            <a:spLocks noGrp="1"/>
          </p:cNvSpPr>
          <p:nvPr>
            <p:ph type="title" hasCustomPrompt="1"/>
          </p:nvPr>
        </p:nvSpPr>
        <p:spPr>
          <a:xfrm>
            <a:off x="251520" y="188640"/>
            <a:ext cx="8568952" cy="955498"/>
          </a:xfrm>
        </p:spPr>
        <p:txBody>
          <a:bodyPr wrap="square" anchor="b" anchorCtr="0"/>
          <a:lstStyle>
            <a:lvl1pPr>
              <a:lnSpc>
                <a:spcPct val="80000"/>
              </a:lnSpc>
              <a:defRPr sz="36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Timetable (suggest three columns – event, Location, time)</a:t>
            </a:r>
            <a:endParaRPr lang="en-GB" dirty="0"/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1"/>
          </p:nvPr>
        </p:nvSpPr>
        <p:spPr>
          <a:xfrm>
            <a:off x="251520" y="1484784"/>
            <a:ext cx="8568952" cy="5134186"/>
          </a:xfrm>
        </p:spPr>
        <p:txBody>
          <a:bodyPr/>
          <a:lstStyle/>
          <a:p>
            <a:r>
              <a:rPr lang="en-US" dirty="0"/>
              <a:t>Click icon to add 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127256"/>
      </p:ext>
    </p:extLst>
  </p:cSld>
  <p:clrMapOvr>
    <a:masterClrMapping/>
  </p:clrMapOvr>
  <p:transition>
    <p:fad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Timetable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 bwMode="hidden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 userDrawn="1"/>
        </p:nvSpPr>
        <p:spPr bwMode="auto">
          <a:xfrm>
            <a:off x="0" y="1196752"/>
            <a:ext cx="9144000" cy="5661248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4" name="Title 1"/>
          <p:cNvSpPr>
            <a:spLocks noGrp="1"/>
          </p:cNvSpPr>
          <p:nvPr>
            <p:ph type="title" hasCustomPrompt="1"/>
          </p:nvPr>
        </p:nvSpPr>
        <p:spPr>
          <a:xfrm>
            <a:off x="251520" y="188640"/>
            <a:ext cx="8568952" cy="955498"/>
          </a:xfrm>
        </p:spPr>
        <p:txBody>
          <a:bodyPr wrap="square" anchor="b" anchorCtr="0"/>
          <a:lstStyle>
            <a:lvl1pPr>
              <a:lnSpc>
                <a:spcPct val="80000"/>
              </a:lnSpc>
              <a:defRPr sz="36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Timetable (suggest three columns – event, Location, time)</a:t>
            </a:r>
            <a:endParaRPr lang="en-GB" dirty="0"/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1"/>
          </p:nvPr>
        </p:nvSpPr>
        <p:spPr>
          <a:xfrm>
            <a:off x="251520" y="1484784"/>
            <a:ext cx="8568952" cy="5134186"/>
          </a:xfrm>
        </p:spPr>
        <p:txBody>
          <a:bodyPr/>
          <a:lstStyle/>
          <a:p>
            <a:r>
              <a:rPr lang="en-US" dirty="0"/>
              <a:t>Click icon to add 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611069"/>
      </p:ext>
    </p:extLst>
  </p:cSld>
  <p:clrMapOvr>
    <a:masterClrMapping/>
  </p:clrMapOvr>
  <p:transition>
    <p:fad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2276475" y="6489312"/>
            <a:ext cx="6867525" cy="368688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non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262785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E0A4-322D-4718-A11E-576422B385F2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FD06C-8B5F-480F-9523-72411FDFD0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95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25.xml"/><Relationship Id="rId21" Type="http://schemas.openxmlformats.org/officeDocument/2006/relationships/slideLayout" Target="../slideLayouts/slideLayout43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42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32.xml"/><Relationship Id="rId19" Type="http://schemas.openxmlformats.org/officeDocument/2006/relationships/slideLayout" Target="../slideLayouts/slideLayout41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Relationship Id="rId22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58E65D-B77F-4F96-97DC-8689E43666A0}" type="datetimeFigureOut">
              <a:rPr lang="en-GB" smtClean="0"/>
              <a:t>07/06/2026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476359-69F1-41EA-AC4B-719A9720AA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619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C6A5FE-3296-0F3F-243C-6D3438512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A54E7C-651D-6109-1BD1-076713706A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345BA-8F1C-3F03-5FBD-11E5F1F5B1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2EA148-6692-43A2-B617-36C4018BCE4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5341F-1A8B-6CB0-26FB-1A3055DD65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9C701-82E5-1E8F-350B-E7D9BDDBE1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A8128F-4835-4CD9-987A-65D46083D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3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7" name="Picture 53" descr="Device-black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438150"/>
            <a:ext cx="1184275" cy="38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24800" y="872808"/>
            <a:ext cx="8280000" cy="8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 dirty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24800" y="1844824"/>
            <a:ext cx="8280000" cy="432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028525" y="6237312"/>
            <a:ext cx="676275" cy="2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4C01B32-D1A0-401C-8867-70456BBB1E8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pic>
        <p:nvPicPr>
          <p:cNvPr id="1074" name="Picture 50" descr="Device-wine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hidden">
          <a:xfrm>
            <a:off x="7524750" y="438150"/>
            <a:ext cx="1184275" cy="385763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928500" y="6573838"/>
            <a:ext cx="67691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POTENTIAL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OPPORTUNITIES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 Light" pitchFamily="34" charset="0"/>
                <a:ea typeface="+mn-ea"/>
                <a:cs typeface="+mn-cs"/>
              </a:rPr>
              <a:t> | LIMITLESS 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0535A"/>
                </a:solidFill>
                <a:effectLst/>
                <a:uLnTx/>
                <a:uFillTx/>
                <a:latin typeface="Effra Heavy" pitchFamily="34" charset="0"/>
                <a:ea typeface="+mn-ea"/>
                <a:cs typeface="+mn-cs"/>
              </a:rPr>
              <a:t>IMPACT</a:t>
            </a:r>
          </a:p>
        </p:txBody>
      </p:sp>
      <p:sp>
        <p:nvSpPr>
          <p:cNvPr id="3" name="Rectangle 2"/>
          <p:cNvSpPr/>
          <p:nvPr userDrawn="1"/>
        </p:nvSpPr>
        <p:spPr>
          <a:xfrm>
            <a:off x="7248525" y="304800"/>
            <a:ext cx="1733550" cy="733425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non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9423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  <p:sldLayoutId id="2147483738" r:id="rId18"/>
    <p:sldLayoutId id="2147483739" r:id="rId19"/>
    <p:sldLayoutId id="2147483740" r:id="rId20"/>
    <p:sldLayoutId id="2147483741" r:id="rId2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 bldLvl="5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b="1" cap="all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n-lt"/>
        </a:defRPr>
      </a:lvl9pPr>
    </p:titleStyle>
    <p:bodyStyle>
      <a:lvl1pPr marL="180000" marR="0" indent="-1800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Arial" charset="0"/>
        <a:buChar char="•"/>
        <a:tabLst/>
        <a:defRPr sz="2000" baseline="0">
          <a:solidFill>
            <a:schemeClr val="tx2"/>
          </a:solidFill>
          <a:latin typeface="+mn-lt"/>
          <a:ea typeface="+mn-ea"/>
          <a:cs typeface="+mn-cs"/>
        </a:defRPr>
      </a:lvl1pPr>
      <a:lvl2pPr marL="540000" marR="0" indent="-1800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rgbClr val="63656A"/>
        </a:buClr>
        <a:buSzTx/>
        <a:buFont typeface="Effra" panose="020B0603020203020204" pitchFamily="34" charset="0"/>
        <a:buChar char="•"/>
        <a:tabLst/>
        <a:defRPr sz="2000" baseline="0">
          <a:solidFill>
            <a:schemeClr val="tx2"/>
          </a:solidFill>
          <a:latin typeface="+mn-lt"/>
        </a:defRPr>
      </a:lvl2pPr>
      <a:lvl3pPr marL="900000" marR="0" indent="-1800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Effra" panose="020B0603020203020204" pitchFamily="34" charset="0"/>
        <a:buChar char="•"/>
        <a:tabLst/>
        <a:defRPr sz="2000" baseline="0">
          <a:solidFill>
            <a:schemeClr val="tx2"/>
          </a:solidFill>
          <a:latin typeface="+mn-lt"/>
        </a:defRPr>
      </a:lvl3pPr>
      <a:lvl4pPr marL="1260000" marR="0" indent="-1800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Effra" panose="020B0603020203020204" pitchFamily="34" charset="0"/>
        <a:buChar char="&gt;"/>
        <a:tabLst/>
        <a:defRPr sz="2000" baseline="0">
          <a:solidFill>
            <a:schemeClr val="tx2"/>
          </a:solidFill>
          <a:latin typeface="+mn-lt"/>
        </a:defRPr>
      </a:lvl4pPr>
      <a:lvl5pPr marL="1620000" marR="0" indent="-1800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Effra" panose="020B0603020203020204" pitchFamily="34" charset="0"/>
        <a:buChar char="-"/>
        <a:tabLst/>
        <a:defRPr sz="2000" baseline="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lnSpc>
          <a:spcPct val="110000"/>
        </a:lnSpc>
        <a:spcBef>
          <a:spcPct val="10000"/>
        </a:spcBef>
        <a:spcAft>
          <a:spcPct val="0"/>
        </a:spcAft>
        <a:buClr>
          <a:schemeClr val="tx2"/>
        </a:buClr>
        <a:buFont typeface="Effra" pitchFamily="2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lnSpc>
          <a:spcPct val="110000"/>
        </a:lnSpc>
        <a:spcBef>
          <a:spcPct val="10000"/>
        </a:spcBef>
        <a:spcAft>
          <a:spcPct val="0"/>
        </a:spcAft>
        <a:buClr>
          <a:schemeClr val="tx2"/>
        </a:buClr>
        <a:buFont typeface="Effra" pitchFamily="2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lnSpc>
          <a:spcPct val="110000"/>
        </a:lnSpc>
        <a:spcBef>
          <a:spcPct val="10000"/>
        </a:spcBef>
        <a:spcAft>
          <a:spcPct val="0"/>
        </a:spcAft>
        <a:buClr>
          <a:schemeClr val="tx2"/>
        </a:buClr>
        <a:buFont typeface="Effra" pitchFamily="2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lnSpc>
          <a:spcPct val="110000"/>
        </a:lnSpc>
        <a:spcBef>
          <a:spcPct val="10000"/>
        </a:spcBef>
        <a:spcAft>
          <a:spcPct val="0"/>
        </a:spcAft>
        <a:buClr>
          <a:schemeClr val="tx2"/>
        </a:buClr>
        <a:buFont typeface="Effra" pitchFamily="2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9.png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21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25.EMF"/><Relationship Id="rId4" Type="http://schemas.microsoft.com/office/2007/relationships/hdphoto" Target="../media/hdphoto3.wdp"/><Relationship Id="rId9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9.png"/><Relationship Id="rId4" Type="http://schemas.microsoft.com/office/2007/relationships/hdphoto" Target="../media/hdphoto2.wdp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EMF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EMF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7" Type="http://schemas.openxmlformats.org/officeDocument/2006/relationships/image" Target="../media/image47.EMF"/><Relationship Id="rId2" Type="http://schemas.openxmlformats.org/officeDocument/2006/relationships/video" Target="../media/media1.m4v"/><Relationship Id="rId1" Type="http://schemas.microsoft.com/office/2007/relationships/media" Target="../media/media1.m4v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F4B31-6D25-2A1F-90B6-312EB27B6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37F8C845-1372-AD0D-6A26-AC42A8991F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944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8AB349-21A3-FE31-36E8-E3C4C6755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582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E7C7B5-3524-D190-DF66-4375CDB95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703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763D35-683A-F083-20C2-336FB4CC5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893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87699B5-24AF-EB73-FE2A-DE6A6083B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764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C6B392-4942-0402-7172-9F53F5203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710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DE4C70-C787-C43A-F9A4-184E534CD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717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4D1F21-FF0F-3966-560A-248414039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7761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6A1F65-DDC3-4301-A1C3-6A1EB9483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563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ED3C8B-FA8C-9884-EA81-8212DBA19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036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058505-1AC3-5941-6FC4-73DC26352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680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6B4A0A-5AA2-544A-3506-25D718C89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712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444"/>
            <a:ext cx="9144000" cy="7110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Freeform 3"/>
          <p:cNvSpPr>
            <a:spLocks/>
          </p:cNvSpPr>
          <p:nvPr/>
        </p:nvSpPr>
        <p:spPr bwMode="auto">
          <a:xfrm>
            <a:off x="5441950" y="5105400"/>
            <a:ext cx="3727450" cy="825500"/>
          </a:xfrm>
          <a:custGeom>
            <a:avLst/>
            <a:gdLst>
              <a:gd name="T0" fmla="*/ 2147483647 w 2348"/>
              <a:gd name="T1" fmla="*/ 2147483647 h 520"/>
              <a:gd name="T2" fmla="*/ 2147483647 w 2348"/>
              <a:gd name="T3" fmla="*/ 2147483647 h 520"/>
              <a:gd name="T4" fmla="*/ 0 w 2348"/>
              <a:gd name="T5" fmla="*/ 0 h 52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348" h="520">
                <a:moveTo>
                  <a:pt x="2348" y="504"/>
                </a:moveTo>
                <a:cubicBezTo>
                  <a:pt x="2180" y="520"/>
                  <a:pt x="1662" y="472"/>
                  <a:pt x="1292" y="392"/>
                </a:cubicBezTo>
                <a:cubicBezTo>
                  <a:pt x="892" y="304"/>
                  <a:pt x="322" y="174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88" name="Oval 4"/>
          <p:cNvSpPr>
            <a:spLocks noChangeAspect="1" noChangeArrowheads="1"/>
          </p:cNvSpPr>
          <p:nvPr/>
        </p:nvSpPr>
        <p:spPr bwMode="auto">
          <a:xfrm>
            <a:off x="1176563" y="161619"/>
            <a:ext cx="6887485" cy="6681866"/>
          </a:xfrm>
          <a:prstGeom prst="ellipse">
            <a:avLst/>
          </a:prstGeom>
          <a:noFill/>
          <a:ln w="19050">
            <a:solidFill>
              <a:srgbClr val="EDF15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989" name="Freeform 8"/>
          <p:cNvSpPr>
            <a:spLocks/>
          </p:cNvSpPr>
          <p:nvPr/>
        </p:nvSpPr>
        <p:spPr bwMode="auto">
          <a:xfrm>
            <a:off x="5054600" y="114300"/>
            <a:ext cx="4025900" cy="1765300"/>
          </a:xfrm>
          <a:custGeom>
            <a:avLst/>
            <a:gdLst>
              <a:gd name="T0" fmla="*/ 2147483647 w 2536"/>
              <a:gd name="T1" fmla="*/ 0 h 1112"/>
              <a:gd name="T2" fmla="*/ 0 w 2536"/>
              <a:gd name="T3" fmla="*/ 2147483647 h 111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36" h="1112">
                <a:moveTo>
                  <a:pt x="2536" y="0"/>
                </a:moveTo>
                <a:cubicBezTo>
                  <a:pt x="1416" y="744"/>
                  <a:pt x="40" y="448"/>
                  <a:pt x="0" y="1112"/>
                </a:cubicBezTo>
              </a:path>
            </a:pathLst>
          </a:custGeom>
          <a:noFill/>
          <a:ln w="38100" cmpd="sng">
            <a:solidFill>
              <a:srgbClr val="3333FF"/>
            </a:solidFill>
            <a:round/>
            <a:headEnd type="none" w="med" len="med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0" name="Freeform 11"/>
          <p:cNvSpPr>
            <a:spLocks/>
          </p:cNvSpPr>
          <p:nvPr/>
        </p:nvSpPr>
        <p:spPr bwMode="auto">
          <a:xfrm>
            <a:off x="5880100" y="4076700"/>
            <a:ext cx="3251200" cy="863600"/>
          </a:xfrm>
          <a:custGeom>
            <a:avLst/>
            <a:gdLst>
              <a:gd name="T0" fmla="*/ 2147483647 w 2104"/>
              <a:gd name="T1" fmla="*/ 0 h 544"/>
              <a:gd name="T2" fmla="*/ 2147483647 w 2104"/>
              <a:gd name="T3" fmla="*/ 2147483647 h 544"/>
              <a:gd name="T4" fmla="*/ 0 w 2104"/>
              <a:gd name="T5" fmla="*/ 2147483647 h 544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04" h="544">
                <a:moveTo>
                  <a:pt x="2104" y="0"/>
                </a:moveTo>
                <a:cubicBezTo>
                  <a:pt x="1936" y="16"/>
                  <a:pt x="1363" y="120"/>
                  <a:pt x="1016" y="272"/>
                </a:cubicBezTo>
                <a:cubicBezTo>
                  <a:pt x="624" y="440"/>
                  <a:pt x="272" y="544"/>
                  <a:pt x="0" y="448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1" name="Freeform 12"/>
          <p:cNvSpPr>
            <a:spLocks/>
          </p:cNvSpPr>
          <p:nvPr/>
        </p:nvSpPr>
        <p:spPr bwMode="auto">
          <a:xfrm>
            <a:off x="5638800" y="4876800"/>
            <a:ext cx="3505200" cy="279400"/>
          </a:xfrm>
          <a:custGeom>
            <a:avLst/>
            <a:gdLst>
              <a:gd name="T0" fmla="*/ 2147483647 w 2208"/>
              <a:gd name="T1" fmla="*/ 2147483647 h 176"/>
              <a:gd name="T2" fmla="*/ 2147483647 w 2208"/>
              <a:gd name="T3" fmla="*/ 2147483647 h 176"/>
              <a:gd name="T4" fmla="*/ 0 w 2208"/>
              <a:gd name="T5" fmla="*/ 2147483647 h 17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208" h="176">
                <a:moveTo>
                  <a:pt x="2208" y="8"/>
                </a:moveTo>
                <a:cubicBezTo>
                  <a:pt x="2040" y="24"/>
                  <a:pt x="1768" y="0"/>
                  <a:pt x="1456" y="64"/>
                </a:cubicBezTo>
                <a:cubicBezTo>
                  <a:pt x="1036" y="139"/>
                  <a:pt x="280" y="176"/>
                  <a:pt x="0" y="4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2" name="Freeform 13"/>
          <p:cNvSpPr>
            <a:spLocks/>
          </p:cNvSpPr>
          <p:nvPr/>
        </p:nvSpPr>
        <p:spPr bwMode="auto">
          <a:xfrm>
            <a:off x="5194300" y="5219700"/>
            <a:ext cx="2044700" cy="1676400"/>
          </a:xfrm>
          <a:custGeom>
            <a:avLst/>
            <a:gdLst>
              <a:gd name="T0" fmla="*/ 2147483647 w 1288"/>
              <a:gd name="T1" fmla="*/ 2147483647 h 1056"/>
              <a:gd name="T2" fmla="*/ 0 w 1288"/>
              <a:gd name="T3" fmla="*/ 0 h 10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288" h="1056">
                <a:moveTo>
                  <a:pt x="1288" y="1056"/>
                </a:moveTo>
                <a:cubicBezTo>
                  <a:pt x="600" y="632"/>
                  <a:pt x="203" y="168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3" name="Freeform 14"/>
          <p:cNvSpPr>
            <a:spLocks/>
          </p:cNvSpPr>
          <p:nvPr/>
        </p:nvSpPr>
        <p:spPr bwMode="auto">
          <a:xfrm>
            <a:off x="6057900" y="3556000"/>
            <a:ext cx="3086100" cy="1092200"/>
          </a:xfrm>
          <a:custGeom>
            <a:avLst/>
            <a:gdLst>
              <a:gd name="T0" fmla="*/ 2147483647 w 1944"/>
              <a:gd name="T1" fmla="*/ 0 h 688"/>
              <a:gd name="T2" fmla="*/ 2147483647 w 1944"/>
              <a:gd name="T3" fmla="*/ 2147483647 h 688"/>
              <a:gd name="T4" fmla="*/ 0 w 1944"/>
              <a:gd name="T5" fmla="*/ 2147483647 h 68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944" h="688">
                <a:moveTo>
                  <a:pt x="1944" y="0"/>
                </a:moveTo>
                <a:cubicBezTo>
                  <a:pt x="1776" y="16"/>
                  <a:pt x="1592" y="24"/>
                  <a:pt x="1392" y="120"/>
                </a:cubicBezTo>
                <a:cubicBezTo>
                  <a:pt x="1005" y="299"/>
                  <a:pt x="272" y="688"/>
                  <a:pt x="0" y="592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4" name="Freeform 15"/>
          <p:cNvSpPr>
            <a:spLocks/>
          </p:cNvSpPr>
          <p:nvPr/>
        </p:nvSpPr>
        <p:spPr bwMode="auto">
          <a:xfrm>
            <a:off x="25400" y="4927600"/>
            <a:ext cx="3467100" cy="1155700"/>
          </a:xfrm>
          <a:custGeom>
            <a:avLst/>
            <a:gdLst>
              <a:gd name="T0" fmla="*/ 0 w 2184"/>
              <a:gd name="T1" fmla="*/ 2147483647 h 728"/>
              <a:gd name="T2" fmla="*/ 2147483647 w 2184"/>
              <a:gd name="T3" fmla="*/ 0 h 7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184" h="728">
                <a:moveTo>
                  <a:pt x="0" y="728"/>
                </a:moveTo>
                <a:cubicBezTo>
                  <a:pt x="776" y="544"/>
                  <a:pt x="1968" y="200"/>
                  <a:pt x="218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5" name="Freeform 16"/>
          <p:cNvSpPr>
            <a:spLocks/>
          </p:cNvSpPr>
          <p:nvPr/>
        </p:nvSpPr>
        <p:spPr bwMode="auto">
          <a:xfrm>
            <a:off x="723900" y="5080000"/>
            <a:ext cx="3022600" cy="1752600"/>
          </a:xfrm>
          <a:custGeom>
            <a:avLst/>
            <a:gdLst>
              <a:gd name="T0" fmla="*/ 0 w 1904"/>
              <a:gd name="T1" fmla="*/ 2147483647 h 1104"/>
              <a:gd name="T2" fmla="*/ 2147483647 w 1904"/>
              <a:gd name="T3" fmla="*/ 0 h 1104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04" h="1104">
                <a:moveTo>
                  <a:pt x="0" y="1104"/>
                </a:moveTo>
                <a:cubicBezTo>
                  <a:pt x="752" y="792"/>
                  <a:pt x="1616" y="256"/>
                  <a:pt x="190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6" name="Freeform 17"/>
          <p:cNvSpPr>
            <a:spLocks/>
          </p:cNvSpPr>
          <p:nvPr/>
        </p:nvSpPr>
        <p:spPr bwMode="auto">
          <a:xfrm>
            <a:off x="2286000" y="5194300"/>
            <a:ext cx="1714500" cy="1676400"/>
          </a:xfrm>
          <a:custGeom>
            <a:avLst/>
            <a:gdLst>
              <a:gd name="T0" fmla="*/ 0 w 1080"/>
              <a:gd name="T1" fmla="*/ 2147483647 h 1056"/>
              <a:gd name="T2" fmla="*/ 2147483647 w 1080"/>
              <a:gd name="T3" fmla="*/ 0 h 10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080" h="1056">
                <a:moveTo>
                  <a:pt x="0" y="1056"/>
                </a:moveTo>
                <a:cubicBezTo>
                  <a:pt x="592" y="664"/>
                  <a:pt x="824" y="296"/>
                  <a:pt x="108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7" name="Freeform 18"/>
          <p:cNvSpPr>
            <a:spLocks/>
          </p:cNvSpPr>
          <p:nvPr/>
        </p:nvSpPr>
        <p:spPr bwMode="auto">
          <a:xfrm>
            <a:off x="3441700" y="5308600"/>
            <a:ext cx="850900" cy="1549400"/>
          </a:xfrm>
          <a:custGeom>
            <a:avLst/>
            <a:gdLst>
              <a:gd name="T0" fmla="*/ 0 w 536"/>
              <a:gd name="T1" fmla="*/ 2147483647 h 976"/>
              <a:gd name="T2" fmla="*/ 2147483647 w 536"/>
              <a:gd name="T3" fmla="*/ 0 h 9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536" h="976">
                <a:moveTo>
                  <a:pt x="0" y="976"/>
                </a:moveTo>
                <a:cubicBezTo>
                  <a:pt x="320" y="528"/>
                  <a:pt x="496" y="96"/>
                  <a:pt x="536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8" name="Freeform 19"/>
          <p:cNvSpPr>
            <a:spLocks/>
          </p:cNvSpPr>
          <p:nvPr/>
        </p:nvSpPr>
        <p:spPr bwMode="auto">
          <a:xfrm>
            <a:off x="4216400" y="5321300"/>
            <a:ext cx="342900" cy="1485900"/>
          </a:xfrm>
          <a:custGeom>
            <a:avLst/>
            <a:gdLst>
              <a:gd name="T0" fmla="*/ 0 w 216"/>
              <a:gd name="T1" fmla="*/ 2147483647 h 936"/>
              <a:gd name="T2" fmla="*/ 2147483647 w 216"/>
              <a:gd name="T3" fmla="*/ 0 h 93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16" h="936">
                <a:moveTo>
                  <a:pt x="0" y="936"/>
                </a:moveTo>
                <a:cubicBezTo>
                  <a:pt x="152" y="392"/>
                  <a:pt x="168" y="264"/>
                  <a:pt x="216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9" name="Freeform 20"/>
          <p:cNvSpPr>
            <a:spLocks/>
          </p:cNvSpPr>
          <p:nvPr/>
        </p:nvSpPr>
        <p:spPr bwMode="auto">
          <a:xfrm>
            <a:off x="4838700" y="5321300"/>
            <a:ext cx="406400" cy="1536700"/>
          </a:xfrm>
          <a:custGeom>
            <a:avLst/>
            <a:gdLst>
              <a:gd name="T0" fmla="*/ 2147483647 w 256"/>
              <a:gd name="T1" fmla="*/ 2147483647 h 968"/>
              <a:gd name="T2" fmla="*/ 0 w 256"/>
              <a:gd name="T3" fmla="*/ 0 h 96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968">
                <a:moveTo>
                  <a:pt x="256" y="968"/>
                </a:moveTo>
                <a:cubicBezTo>
                  <a:pt x="104" y="496"/>
                  <a:pt x="64" y="352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0" name="Freeform 21"/>
          <p:cNvSpPr>
            <a:spLocks/>
          </p:cNvSpPr>
          <p:nvPr/>
        </p:nvSpPr>
        <p:spPr bwMode="auto">
          <a:xfrm>
            <a:off x="12700" y="4597400"/>
            <a:ext cx="3149600" cy="698500"/>
          </a:xfrm>
          <a:custGeom>
            <a:avLst/>
            <a:gdLst>
              <a:gd name="T0" fmla="*/ 0 w 1984"/>
              <a:gd name="T1" fmla="*/ 2147483647 h 440"/>
              <a:gd name="T2" fmla="*/ 2147483647 w 1984"/>
              <a:gd name="T3" fmla="*/ 0 h 44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84" h="440">
                <a:moveTo>
                  <a:pt x="0" y="440"/>
                </a:moveTo>
                <a:cubicBezTo>
                  <a:pt x="760" y="328"/>
                  <a:pt x="1576" y="216"/>
                  <a:pt x="198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1" name="Freeform 22"/>
          <p:cNvSpPr>
            <a:spLocks/>
          </p:cNvSpPr>
          <p:nvPr/>
        </p:nvSpPr>
        <p:spPr bwMode="auto">
          <a:xfrm>
            <a:off x="26554" y="4139623"/>
            <a:ext cx="2959100" cy="257175"/>
          </a:xfrm>
          <a:custGeom>
            <a:avLst/>
            <a:gdLst>
              <a:gd name="T0" fmla="*/ 0 w 1848"/>
              <a:gd name="T1" fmla="*/ 2147483647 h 162"/>
              <a:gd name="T2" fmla="*/ 2147483647 w 1848"/>
              <a:gd name="T3" fmla="*/ 2147483647 h 162"/>
              <a:gd name="T4" fmla="*/ 2147483647 w 1848"/>
              <a:gd name="T5" fmla="*/ 2147483647 h 162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848" h="162">
                <a:moveTo>
                  <a:pt x="0" y="156"/>
                </a:moveTo>
                <a:cubicBezTo>
                  <a:pt x="164" y="162"/>
                  <a:pt x="665" y="24"/>
                  <a:pt x="973" y="12"/>
                </a:cubicBezTo>
                <a:cubicBezTo>
                  <a:pt x="1281" y="0"/>
                  <a:pt x="1666" y="69"/>
                  <a:pt x="1848" y="84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2" name="Freeform 23"/>
          <p:cNvSpPr>
            <a:spLocks/>
          </p:cNvSpPr>
          <p:nvPr/>
        </p:nvSpPr>
        <p:spPr bwMode="auto">
          <a:xfrm>
            <a:off x="5303838" y="749300"/>
            <a:ext cx="3814762" cy="1209675"/>
          </a:xfrm>
          <a:custGeom>
            <a:avLst/>
            <a:gdLst>
              <a:gd name="T0" fmla="*/ 2147483647 w 2403"/>
              <a:gd name="T1" fmla="*/ 0 h 762"/>
              <a:gd name="T2" fmla="*/ 2147483647 w 2403"/>
              <a:gd name="T3" fmla="*/ 2147483647 h 762"/>
              <a:gd name="T4" fmla="*/ 0 w 2403"/>
              <a:gd name="T5" fmla="*/ 2147483647 h 762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403" h="762">
                <a:moveTo>
                  <a:pt x="2403" y="0"/>
                </a:moveTo>
                <a:cubicBezTo>
                  <a:pt x="2227" y="104"/>
                  <a:pt x="1741" y="209"/>
                  <a:pt x="1379" y="320"/>
                </a:cubicBezTo>
                <a:cubicBezTo>
                  <a:pt x="988" y="442"/>
                  <a:pt x="387" y="432"/>
                  <a:pt x="0" y="76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3" name="Freeform 24"/>
          <p:cNvSpPr>
            <a:spLocks/>
          </p:cNvSpPr>
          <p:nvPr/>
        </p:nvSpPr>
        <p:spPr bwMode="auto">
          <a:xfrm>
            <a:off x="5880100" y="2095500"/>
            <a:ext cx="3276600" cy="406400"/>
          </a:xfrm>
          <a:custGeom>
            <a:avLst/>
            <a:gdLst>
              <a:gd name="T0" fmla="*/ 2147483647 w 2064"/>
              <a:gd name="T1" fmla="*/ 2147483647 h 256"/>
              <a:gd name="T2" fmla="*/ 2147483647 w 2064"/>
              <a:gd name="T3" fmla="*/ 2147483647 h 256"/>
              <a:gd name="T4" fmla="*/ 0 w 2064"/>
              <a:gd name="T5" fmla="*/ 2147483647 h 25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64" h="256">
                <a:moveTo>
                  <a:pt x="2064" y="208"/>
                </a:moveTo>
                <a:cubicBezTo>
                  <a:pt x="1895" y="207"/>
                  <a:pt x="1744" y="256"/>
                  <a:pt x="1384" y="224"/>
                </a:cubicBezTo>
                <a:cubicBezTo>
                  <a:pt x="960" y="177"/>
                  <a:pt x="432" y="0"/>
                  <a:pt x="0" y="144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4" name="Freeform 25"/>
          <p:cNvSpPr>
            <a:spLocks/>
          </p:cNvSpPr>
          <p:nvPr/>
        </p:nvSpPr>
        <p:spPr bwMode="auto">
          <a:xfrm>
            <a:off x="5513388" y="1511300"/>
            <a:ext cx="3630612" cy="596900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287" h="376">
                <a:moveTo>
                  <a:pt x="2287" y="0"/>
                </a:moveTo>
                <a:cubicBezTo>
                  <a:pt x="1583" y="232"/>
                  <a:pt x="503" y="152"/>
                  <a:pt x="0" y="3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5" name="Freeform 26"/>
          <p:cNvSpPr>
            <a:spLocks/>
          </p:cNvSpPr>
          <p:nvPr/>
        </p:nvSpPr>
        <p:spPr bwMode="auto">
          <a:xfrm>
            <a:off x="4724400" y="25400"/>
            <a:ext cx="1143000" cy="1790700"/>
          </a:xfrm>
          <a:custGeom>
            <a:avLst/>
            <a:gdLst>
              <a:gd name="T0" fmla="*/ 2147483647 w 720"/>
              <a:gd name="T1" fmla="*/ 0 h 1128"/>
              <a:gd name="T2" fmla="*/ 0 w 720"/>
              <a:gd name="T3" fmla="*/ 2147483647 h 11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20" h="1128">
                <a:moveTo>
                  <a:pt x="720" y="0"/>
                </a:moveTo>
                <a:cubicBezTo>
                  <a:pt x="472" y="304"/>
                  <a:pt x="96" y="640"/>
                  <a:pt x="0" y="11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6" name="Freeform 27"/>
          <p:cNvSpPr>
            <a:spLocks/>
          </p:cNvSpPr>
          <p:nvPr/>
        </p:nvSpPr>
        <p:spPr bwMode="auto">
          <a:xfrm>
            <a:off x="6057900" y="2527300"/>
            <a:ext cx="3062288" cy="623888"/>
          </a:xfrm>
          <a:custGeom>
            <a:avLst/>
            <a:gdLst>
              <a:gd name="T0" fmla="*/ 2147483647 w 1929"/>
              <a:gd name="T1" fmla="*/ 2147483647 h 393"/>
              <a:gd name="T2" fmla="*/ 0 w 1929"/>
              <a:gd name="T3" fmla="*/ 2147483647 h 393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29" h="393">
                <a:moveTo>
                  <a:pt x="1929" y="393"/>
                </a:moveTo>
                <a:cubicBezTo>
                  <a:pt x="768" y="360"/>
                  <a:pt x="696" y="0"/>
                  <a:pt x="0" y="64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7" name="Freeform 28"/>
          <p:cNvSpPr>
            <a:spLocks/>
          </p:cNvSpPr>
          <p:nvPr/>
        </p:nvSpPr>
        <p:spPr bwMode="auto">
          <a:xfrm>
            <a:off x="12700" y="1536700"/>
            <a:ext cx="3124200" cy="1003300"/>
          </a:xfrm>
          <a:custGeom>
            <a:avLst/>
            <a:gdLst>
              <a:gd name="T0" fmla="*/ 0 w 1968"/>
              <a:gd name="T1" fmla="*/ 2147483647 h 632"/>
              <a:gd name="T2" fmla="*/ 2147483647 w 1968"/>
              <a:gd name="T3" fmla="*/ 2147483647 h 63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68" h="632">
                <a:moveTo>
                  <a:pt x="0" y="432"/>
                </a:moveTo>
                <a:cubicBezTo>
                  <a:pt x="768" y="632"/>
                  <a:pt x="1296" y="0"/>
                  <a:pt x="1968" y="60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8" name="Freeform 29"/>
          <p:cNvSpPr>
            <a:spLocks/>
          </p:cNvSpPr>
          <p:nvPr/>
        </p:nvSpPr>
        <p:spPr bwMode="auto">
          <a:xfrm>
            <a:off x="0" y="1079500"/>
            <a:ext cx="3390900" cy="1155700"/>
          </a:xfrm>
          <a:custGeom>
            <a:avLst/>
            <a:gdLst>
              <a:gd name="T0" fmla="*/ 0 w 2136"/>
              <a:gd name="T1" fmla="*/ 0 h 728"/>
              <a:gd name="T2" fmla="*/ 2147483647 w 2136"/>
              <a:gd name="T3" fmla="*/ 2147483647 h 728"/>
              <a:gd name="T4" fmla="*/ 2147483647 w 2136"/>
              <a:gd name="T5" fmla="*/ 2147483647 h 72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36" h="728">
                <a:moveTo>
                  <a:pt x="0" y="0"/>
                </a:moveTo>
                <a:cubicBezTo>
                  <a:pt x="376" y="56"/>
                  <a:pt x="543" y="63"/>
                  <a:pt x="904" y="176"/>
                </a:cubicBezTo>
                <a:cubicBezTo>
                  <a:pt x="1260" y="297"/>
                  <a:pt x="1752" y="432"/>
                  <a:pt x="2136" y="7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9" name="Freeform 30"/>
          <p:cNvSpPr>
            <a:spLocks/>
          </p:cNvSpPr>
          <p:nvPr/>
        </p:nvSpPr>
        <p:spPr bwMode="auto">
          <a:xfrm>
            <a:off x="901700" y="-12700"/>
            <a:ext cx="2895600" cy="1955800"/>
          </a:xfrm>
          <a:custGeom>
            <a:avLst/>
            <a:gdLst>
              <a:gd name="T0" fmla="*/ 0 w 1824"/>
              <a:gd name="T1" fmla="*/ 0 h 1232"/>
              <a:gd name="T2" fmla="*/ 2147483647 w 1824"/>
              <a:gd name="T3" fmla="*/ 2147483647 h 123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824" h="1232">
                <a:moveTo>
                  <a:pt x="0" y="0"/>
                </a:moveTo>
                <a:cubicBezTo>
                  <a:pt x="623" y="340"/>
                  <a:pt x="1360" y="744"/>
                  <a:pt x="1824" y="123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0" name="Freeform 31"/>
          <p:cNvSpPr>
            <a:spLocks/>
          </p:cNvSpPr>
          <p:nvPr/>
        </p:nvSpPr>
        <p:spPr bwMode="auto">
          <a:xfrm>
            <a:off x="2844800" y="-12700"/>
            <a:ext cx="1181100" cy="1866900"/>
          </a:xfrm>
          <a:custGeom>
            <a:avLst/>
            <a:gdLst>
              <a:gd name="T0" fmla="*/ 0 w 744"/>
              <a:gd name="T1" fmla="*/ 0 h 1176"/>
              <a:gd name="T2" fmla="*/ 2147483647 w 744"/>
              <a:gd name="T3" fmla="*/ 2147483647 h 11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44" h="1176">
                <a:moveTo>
                  <a:pt x="0" y="0"/>
                </a:moveTo>
                <a:cubicBezTo>
                  <a:pt x="425" y="461"/>
                  <a:pt x="696" y="1084"/>
                  <a:pt x="744" y="11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1" name="Freeform 32"/>
          <p:cNvSpPr>
            <a:spLocks/>
          </p:cNvSpPr>
          <p:nvPr/>
        </p:nvSpPr>
        <p:spPr bwMode="auto">
          <a:xfrm>
            <a:off x="3835400" y="12700"/>
            <a:ext cx="406400" cy="1778000"/>
          </a:xfrm>
          <a:custGeom>
            <a:avLst/>
            <a:gdLst>
              <a:gd name="T0" fmla="*/ 0 w 256"/>
              <a:gd name="T1" fmla="*/ 0 h 1120"/>
              <a:gd name="T2" fmla="*/ 2147483647 w 256"/>
              <a:gd name="T3" fmla="*/ 2147483647 h 11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1120">
                <a:moveTo>
                  <a:pt x="0" y="0"/>
                </a:moveTo>
                <a:cubicBezTo>
                  <a:pt x="96" y="312"/>
                  <a:pt x="233" y="854"/>
                  <a:pt x="256" y="112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2" name="Freeform 33"/>
          <p:cNvSpPr>
            <a:spLocks/>
          </p:cNvSpPr>
          <p:nvPr/>
        </p:nvSpPr>
        <p:spPr bwMode="auto">
          <a:xfrm>
            <a:off x="4475152" y="-75573"/>
            <a:ext cx="101600" cy="1803400"/>
          </a:xfrm>
          <a:custGeom>
            <a:avLst/>
            <a:gdLst>
              <a:gd name="T0" fmla="*/ 2147483647 w 64"/>
              <a:gd name="T1" fmla="*/ 0 h 1136"/>
              <a:gd name="T2" fmla="*/ 2147483647 w 64"/>
              <a:gd name="T3" fmla="*/ 2147483647 h 113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64" h="1136">
                <a:moveTo>
                  <a:pt x="64" y="0"/>
                </a:moveTo>
                <a:cubicBezTo>
                  <a:pt x="40" y="120"/>
                  <a:pt x="0" y="656"/>
                  <a:pt x="8" y="113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3" name="Freeform 34"/>
          <p:cNvSpPr>
            <a:spLocks/>
          </p:cNvSpPr>
          <p:nvPr/>
        </p:nvSpPr>
        <p:spPr bwMode="auto">
          <a:xfrm>
            <a:off x="38100" y="2438400"/>
            <a:ext cx="2870200" cy="723900"/>
          </a:xfrm>
          <a:custGeom>
            <a:avLst/>
            <a:gdLst>
              <a:gd name="T0" fmla="*/ 0 w 1808"/>
              <a:gd name="T1" fmla="*/ 2147483647 h 456"/>
              <a:gd name="T2" fmla="*/ 2147483647 w 1808"/>
              <a:gd name="T3" fmla="*/ 2147483647 h 4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808" h="456">
                <a:moveTo>
                  <a:pt x="0" y="272"/>
                </a:moveTo>
                <a:cubicBezTo>
                  <a:pt x="744" y="456"/>
                  <a:pt x="1272" y="0"/>
                  <a:pt x="1808" y="27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4" name="Freeform 35"/>
          <p:cNvSpPr>
            <a:spLocks/>
          </p:cNvSpPr>
          <p:nvPr/>
        </p:nvSpPr>
        <p:spPr bwMode="auto">
          <a:xfrm>
            <a:off x="14288" y="3324225"/>
            <a:ext cx="2855912" cy="561975"/>
          </a:xfrm>
          <a:custGeom>
            <a:avLst/>
            <a:gdLst>
              <a:gd name="T0" fmla="*/ 0 w 1799"/>
              <a:gd name="T1" fmla="*/ 0 h 354"/>
              <a:gd name="T2" fmla="*/ 2147483647 w 1799"/>
              <a:gd name="T3" fmla="*/ 2147483647 h 354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799" h="354">
                <a:moveTo>
                  <a:pt x="0" y="0"/>
                </a:moveTo>
                <a:cubicBezTo>
                  <a:pt x="284" y="155"/>
                  <a:pt x="1319" y="354"/>
                  <a:pt x="1799" y="1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5" name="Freeform 36"/>
          <p:cNvSpPr>
            <a:spLocks/>
          </p:cNvSpPr>
          <p:nvPr/>
        </p:nvSpPr>
        <p:spPr bwMode="auto">
          <a:xfrm>
            <a:off x="6248400" y="2628900"/>
            <a:ext cx="2019300" cy="140970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272" h="888">
                <a:moveTo>
                  <a:pt x="32" y="888"/>
                </a:moveTo>
                <a:cubicBezTo>
                  <a:pt x="1272" y="792"/>
                  <a:pt x="664" y="0"/>
                  <a:pt x="0" y="152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6" name="AutoShape 37"/>
          <p:cNvSpPr>
            <a:spLocks noChangeArrowheads="1"/>
          </p:cNvSpPr>
          <p:nvPr/>
        </p:nvSpPr>
        <p:spPr bwMode="auto">
          <a:xfrm>
            <a:off x="7521575" y="3302000"/>
            <a:ext cx="920750" cy="227013"/>
          </a:xfrm>
          <a:prstGeom prst="rightArrow">
            <a:avLst>
              <a:gd name="adj1" fmla="val 50000"/>
              <a:gd name="adj2" fmla="val 10139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2017" name="Freeform 41"/>
          <p:cNvSpPr>
            <a:spLocks/>
          </p:cNvSpPr>
          <p:nvPr/>
        </p:nvSpPr>
        <p:spPr bwMode="auto">
          <a:xfrm>
            <a:off x="4940300" y="-38100"/>
            <a:ext cx="2717800" cy="1866900"/>
          </a:xfrm>
          <a:custGeom>
            <a:avLst/>
            <a:gdLst>
              <a:gd name="T0" fmla="*/ 2147483647 w 1712"/>
              <a:gd name="T1" fmla="*/ 0 h 1176"/>
              <a:gd name="T2" fmla="*/ 0 w 1712"/>
              <a:gd name="T3" fmla="*/ 2147483647 h 11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712" h="1176">
                <a:moveTo>
                  <a:pt x="1712" y="0"/>
                </a:moveTo>
                <a:cubicBezTo>
                  <a:pt x="1352" y="296"/>
                  <a:pt x="40" y="472"/>
                  <a:pt x="0" y="11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8" name="Line 42"/>
          <p:cNvSpPr>
            <a:spLocks noChangeShapeType="1"/>
          </p:cNvSpPr>
          <p:nvPr/>
        </p:nvSpPr>
        <p:spPr bwMode="auto">
          <a:xfrm flipH="1">
            <a:off x="-241300" y="6870700"/>
            <a:ext cx="9385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9" name="Freeform 43"/>
          <p:cNvSpPr>
            <a:spLocks/>
          </p:cNvSpPr>
          <p:nvPr/>
        </p:nvSpPr>
        <p:spPr bwMode="auto">
          <a:xfrm>
            <a:off x="1592983" y="3614738"/>
            <a:ext cx="1352550" cy="508000"/>
          </a:xfrm>
          <a:custGeom>
            <a:avLst/>
            <a:gdLst>
              <a:gd name="T0" fmla="*/ 2147483647 w 852"/>
              <a:gd name="T1" fmla="*/ 2147483647 h 320"/>
              <a:gd name="T2" fmla="*/ 2147483647 w 852"/>
              <a:gd name="T3" fmla="*/ 2147483647 h 320"/>
              <a:gd name="T4" fmla="*/ 2147483647 w 852"/>
              <a:gd name="T5" fmla="*/ 0 h 32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852" h="320">
                <a:moveTo>
                  <a:pt x="852" y="320"/>
                </a:moveTo>
                <a:cubicBezTo>
                  <a:pt x="696" y="265"/>
                  <a:pt x="22" y="245"/>
                  <a:pt x="11" y="192"/>
                </a:cubicBezTo>
                <a:cubicBezTo>
                  <a:pt x="0" y="139"/>
                  <a:pt x="596" y="82"/>
                  <a:pt x="788" y="0"/>
                </a:cubicBezTo>
              </a:path>
            </a:pathLst>
          </a:custGeom>
          <a:noFill/>
          <a:ln w="38100" cmpd="sng">
            <a:solidFill>
              <a:srgbClr val="99FF99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20" name="Freeform 44"/>
          <p:cNvSpPr>
            <a:spLocks/>
          </p:cNvSpPr>
          <p:nvPr/>
        </p:nvSpPr>
        <p:spPr bwMode="auto">
          <a:xfrm>
            <a:off x="-4763" y="3702050"/>
            <a:ext cx="1341438" cy="434975"/>
          </a:xfrm>
          <a:custGeom>
            <a:avLst/>
            <a:gdLst>
              <a:gd name="T0" fmla="*/ 0 w 845"/>
              <a:gd name="T1" fmla="*/ 0 h 274"/>
              <a:gd name="T2" fmla="*/ 2147483647 w 845"/>
              <a:gd name="T3" fmla="*/ 2147483647 h 274"/>
              <a:gd name="T4" fmla="*/ 2147483647 w 845"/>
              <a:gd name="T5" fmla="*/ 2147483647 h 274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845" h="274">
                <a:moveTo>
                  <a:pt x="0" y="0"/>
                </a:moveTo>
                <a:cubicBezTo>
                  <a:pt x="156" y="55"/>
                  <a:pt x="830" y="75"/>
                  <a:pt x="841" y="128"/>
                </a:cubicBezTo>
                <a:cubicBezTo>
                  <a:pt x="845" y="174"/>
                  <a:pt x="241" y="228"/>
                  <a:pt x="21" y="274"/>
                </a:cubicBezTo>
              </a:path>
            </a:pathLst>
          </a:custGeom>
          <a:noFill/>
          <a:ln w="38100" cmpd="sng">
            <a:solidFill>
              <a:srgbClr val="99FF99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21" name="AutoShape 45"/>
          <p:cNvSpPr>
            <a:spLocks noChangeArrowheads="1"/>
          </p:cNvSpPr>
          <p:nvPr/>
        </p:nvSpPr>
        <p:spPr bwMode="auto">
          <a:xfrm>
            <a:off x="2220913" y="3792538"/>
            <a:ext cx="557212" cy="212725"/>
          </a:xfrm>
          <a:prstGeom prst="rightArrow">
            <a:avLst>
              <a:gd name="adj1" fmla="val 50000"/>
              <a:gd name="adj2" fmla="val 654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2022" name="AutoShape 46"/>
          <p:cNvSpPr>
            <a:spLocks noChangeArrowheads="1"/>
          </p:cNvSpPr>
          <p:nvPr/>
        </p:nvSpPr>
        <p:spPr bwMode="auto">
          <a:xfrm flipH="1">
            <a:off x="71438" y="3819525"/>
            <a:ext cx="557212" cy="212725"/>
          </a:xfrm>
          <a:prstGeom prst="rightArrow">
            <a:avLst>
              <a:gd name="adj1" fmla="val 50000"/>
              <a:gd name="adj2" fmla="val 654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84819E56-4F05-5FDC-9EC4-4FBB92DF3C56}"/>
              </a:ext>
            </a:extLst>
          </p:cNvPr>
          <p:cNvSpPr>
            <a:spLocks noChangeAspect="1"/>
          </p:cNvSpPr>
          <p:nvPr/>
        </p:nvSpPr>
        <p:spPr>
          <a:xfrm>
            <a:off x="1391804" y="3834838"/>
            <a:ext cx="144000" cy="144000"/>
          </a:xfrm>
          <a:prstGeom prst="ellipse">
            <a:avLst/>
          </a:prstGeom>
          <a:solidFill>
            <a:srgbClr val="00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3B2F9C4-9A56-FD24-3172-756AB48CECCD}"/>
              </a:ext>
            </a:extLst>
          </p:cNvPr>
          <p:cNvGrpSpPr/>
          <p:nvPr/>
        </p:nvGrpSpPr>
        <p:grpSpPr>
          <a:xfrm>
            <a:off x="6061194" y="4969042"/>
            <a:ext cx="2371473" cy="1784411"/>
            <a:chOff x="6061194" y="4969042"/>
            <a:chExt cx="2371473" cy="17844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919FC6FD-80DD-2D2B-F21B-1B2A13FECD3D}"/>
                </a:ext>
              </a:extLst>
            </p:cNvPr>
            <p:cNvSpPr txBox="1"/>
            <p:nvPr/>
          </p:nvSpPr>
          <p:spPr>
            <a:xfrm>
              <a:off x="7691738" y="6035711"/>
              <a:ext cx="7409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</a:t>
              </a:r>
              <a:r>
                <a:rPr lang="en-GB" sz="2400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</a:t>
              </a:r>
              <a:r>
                <a:rPr lang="en-GB" sz="2400" baseline="-25000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</a:t>
              </a:r>
              <a:endPara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1547537E-AE6F-575C-7B17-3434828A97B1}"/>
                </a:ext>
              </a:extLst>
            </p:cNvPr>
            <p:cNvSpPr/>
            <p:nvPr/>
          </p:nvSpPr>
          <p:spPr>
            <a:xfrm>
              <a:off x="7174404" y="5592344"/>
              <a:ext cx="180000" cy="18000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Arrow: Up 13">
              <a:extLst>
                <a:ext uri="{FF2B5EF4-FFF2-40B4-BE49-F238E27FC236}">
                  <a16:creationId xmlns:a16="http://schemas.microsoft.com/office/drawing/2014/main" id="{98B7A5B8-0C66-1569-3B44-B7AD93376CA3}"/>
                </a:ext>
              </a:extLst>
            </p:cNvPr>
            <p:cNvSpPr/>
            <p:nvPr/>
          </p:nvSpPr>
          <p:spPr>
            <a:xfrm rot="7545674">
              <a:off x="6695636" y="5079360"/>
              <a:ext cx="381000" cy="675269"/>
            </a:xfrm>
            <a:prstGeom prst="upArrow">
              <a:avLst>
                <a:gd name="adj1" fmla="val 50000"/>
                <a:gd name="adj2" fmla="val 63333"/>
              </a:avLst>
            </a:prstGeom>
            <a:solidFill>
              <a:srgbClr val="DDDDDD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Arrow: Up 14">
              <a:extLst>
                <a:ext uri="{FF2B5EF4-FFF2-40B4-BE49-F238E27FC236}">
                  <a16:creationId xmlns:a16="http://schemas.microsoft.com/office/drawing/2014/main" id="{FD7E7EC7-F726-B466-FF99-FEB22EFEF5C7}"/>
                </a:ext>
              </a:extLst>
            </p:cNvPr>
            <p:cNvSpPr/>
            <p:nvPr/>
          </p:nvSpPr>
          <p:spPr>
            <a:xfrm rot="7545674">
              <a:off x="7540926" y="5608063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Arrow: Up 15">
              <a:extLst>
                <a:ext uri="{FF2B5EF4-FFF2-40B4-BE49-F238E27FC236}">
                  <a16:creationId xmlns:a16="http://schemas.microsoft.com/office/drawing/2014/main" id="{95C44F6F-41E4-74CB-AA20-F59FB22667ED}"/>
                </a:ext>
              </a:extLst>
            </p:cNvPr>
            <p:cNvSpPr/>
            <p:nvPr/>
          </p:nvSpPr>
          <p:spPr>
            <a:xfrm rot="2400000">
              <a:off x="7436124" y="4992273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33CCC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32D9A8E-1D48-9044-12AC-FCC03315EA0A}"/>
                </a:ext>
              </a:extLst>
            </p:cNvPr>
            <p:cNvGrpSpPr/>
            <p:nvPr/>
          </p:nvGrpSpPr>
          <p:grpSpPr>
            <a:xfrm>
              <a:off x="7595704" y="4979561"/>
              <a:ext cx="766823" cy="810478"/>
              <a:chOff x="7966528" y="5081125"/>
              <a:chExt cx="766823" cy="810478"/>
            </a:xfrm>
          </p:grpSpPr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64F3212-5FA7-4CAD-2E86-5686515AF36F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D42E4D6E-F73A-E45B-C502-4E42B614E40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437E2E0-55C0-B906-EE4C-244BB2773D77}"/>
                </a:ext>
              </a:extLst>
            </p:cNvPr>
            <p:cNvGrpSpPr/>
            <p:nvPr/>
          </p:nvGrpSpPr>
          <p:grpSpPr>
            <a:xfrm>
              <a:off x="6829778" y="5942975"/>
              <a:ext cx="766823" cy="810478"/>
              <a:chOff x="7966528" y="5081125"/>
              <a:chExt cx="766823" cy="810478"/>
            </a:xfrm>
          </p:grpSpPr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25C93E6D-397B-380B-CDF0-88A2346EC2B0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53EE8EF5-C56A-728D-1EF6-7C441DF6995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5C059B8F-0842-C452-F5A6-1B83DBC9A063}"/>
                </a:ext>
              </a:extLst>
            </p:cNvPr>
            <p:cNvSpPr txBox="1"/>
            <p:nvPr/>
          </p:nvSpPr>
          <p:spPr>
            <a:xfrm>
              <a:off x="6061194" y="4969042"/>
              <a:ext cx="74092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</a:t>
              </a:r>
              <a:r>
                <a:rPr lang="en-GB" sz="2400" dirty="0">
                  <a:solidFill>
                    <a:srgbClr val="DDDDD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</a:t>
              </a:r>
              <a:r>
                <a:rPr lang="en-GB" sz="2400" baseline="-25000" dirty="0">
                  <a:solidFill>
                    <a:srgbClr val="DDDDD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SW</a:t>
              </a:r>
              <a:endParaRPr lang="en-GB" sz="2400" dirty="0">
                <a:solidFill>
                  <a:srgbClr val="DDDDD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Arrow: Up 26">
              <a:extLst>
                <a:ext uri="{FF2B5EF4-FFF2-40B4-BE49-F238E27FC236}">
                  <a16:creationId xmlns:a16="http://schemas.microsoft.com/office/drawing/2014/main" id="{B24191AD-9754-795A-165A-C9F9731A9668}"/>
                </a:ext>
              </a:extLst>
            </p:cNvPr>
            <p:cNvSpPr/>
            <p:nvPr/>
          </p:nvSpPr>
          <p:spPr>
            <a:xfrm rot="2400000" flipH="1" flipV="1">
              <a:off x="6827672" y="5688273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33CCC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B9841F6-01E7-2184-9740-EECE264A12F3}"/>
              </a:ext>
            </a:extLst>
          </p:cNvPr>
          <p:cNvGrpSpPr/>
          <p:nvPr/>
        </p:nvGrpSpPr>
        <p:grpSpPr>
          <a:xfrm>
            <a:off x="6044492" y="229279"/>
            <a:ext cx="2380269" cy="1962383"/>
            <a:chOff x="6044492" y="207508"/>
            <a:chExt cx="2380269" cy="1962383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A4F25D62-AB32-8F93-6C80-9D18022840BD}"/>
                </a:ext>
              </a:extLst>
            </p:cNvPr>
            <p:cNvSpPr txBox="1"/>
            <p:nvPr/>
          </p:nvSpPr>
          <p:spPr>
            <a:xfrm>
              <a:off x="7683832" y="572931"/>
              <a:ext cx="7409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</a:t>
              </a:r>
              <a:r>
                <a:rPr lang="en-GB" sz="2400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</a:t>
              </a:r>
              <a:r>
                <a:rPr lang="en-GB" sz="2400" baseline="-25000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</a:t>
              </a:r>
              <a:endPara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51638D35-36AA-6D1A-B0FE-F727C9B7BFD0}"/>
                </a:ext>
              </a:extLst>
            </p:cNvPr>
            <p:cNvGrpSpPr/>
            <p:nvPr/>
          </p:nvGrpSpPr>
          <p:grpSpPr>
            <a:xfrm>
              <a:off x="6841982" y="207508"/>
              <a:ext cx="766823" cy="810478"/>
              <a:chOff x="7966528" y="5081125"/>
              <a:chExt cx="766823" cy="810478"/>
            </a:xfrm>
          </p:grpSpPr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5C3DC731-4964-E149-4E90-C21D541468CF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93AE6285-328C-58B8-EFBD-CE8401F5714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2E6B1E62-0B9C-B8CD-516E-9C5CA24BA233}"/>
                </a:ext>
              </a:extLst>
            </p:cNvPr>
            <p:cNvGrpSpPr/>
            <p:nvPr/>
          </p:nvGrpSpPr>
          <p:grpSpPr>
            <a:xfrm>
              <a:off x="7585590" y="1359413"/>
              <a:ext cx="766823" cy="810478"/>
              <a:chOff x="7966528" y="5081125"/>
              <a:chExt cx="766823" cy="810478"/>
            </a:xfrm>
          </p:grpSpPr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CA6EA3F8-1BD0-98AF-69B7-A30ECD52B1CD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latin typeface="Arial" panose="020B0604020202020204" pitchFamily="34" charset="0"/>
                    <a:cs typeface="Arial" panose="020B0604020202020204" pitchFamily="34" charset="0"/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5D273E40-5273-DF58-2B27-750BC831C6F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C48E08EB-D0AC-12C8-82E7-29C00FC4FF3D}"/>
                </a:ext>
              </a:extLst>
            </p:cNvPr>
            <p:cNvSpPr txBox="1"/>
            <p:nvPr/>
          </p:nvSpPr>
          <p:spPr>
            <a:xfrm>
              <a:off x="6044492" y="1234685"/>
              <a:ext cx="74092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</a:t>
              </a:r>
              <a:r>
                <a:rPr lang="en-GB" sz="2400" dirty="0">
                  <a:solidFill>
                    <a:srgbClr val="DDDDD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</a:t>
              </a:r>
              <a:r>
                <a:rPr lang="en-GB" sz="2400" baseline="-25000" dirty="0">
                  <a:solidFill>
                    <a:srgbClr val="DDDDD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SW</a:t>
              </a:r>
              <a:endParaRPr lang="en-GB" sz="2400" dirty="0">
                <a:solidFill>
                  <a:srgbClr val="DDDDD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9B0D2A55-79B4-E4E4-7731-7C76B26CCF25}"/>
                </a:ext>
              </a:extLst>
            </p:cNvPr>
            <p:cNvGrpSpPr/>
            <p:nvPr/>
          </p:nvGrpSpPr>
          <p:grpSpPr>
            <a:xfrm rot="17078648">
              <a:off x="6551473" y="614154"/>
              <a:ext cx="1435492" cy="1431041"/>
              <a:chOff x="6781800" y="620157"/>
              <a:chExt cx="1435492" cy="1431041"/>
            </a:xfrm>
          </p:grpSpPr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759E5353-3724-9BD5-D27C-8BF4DB58716E}"/>
                  </a:ext>
                </a:extLst>
              </p:cNvPr>
              <p:cNvSpPr/>
              <p:nvPr/>
            </p:nvSpPr>
            <p:spPr>
              <a:xfrm>
                <a:off x="7407703" y="1248263"/>
                <a:ext cx="180000" cy="180000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Arrow: Up 31">
                <a:extLst>
                  <a:ext uri="{FF2B5EF4-FFF2-40B4-BE49-F238E27FC236}">
                    <a16:creationId xmlns:a16="http://schemas.microsoft.com/office/drawing/2014/main" id="{71DE6A0E-C2A2-EAF4-EA53-6B14BB5A57C5}"/>
                  </a:ext>
                </a:extLst>
              </p:cNvPr>
              <p:cNvSpPr/>
              <p:nvPr/>
            </p:nvSpPr>
            <p:spPr>
              <a:xfrm rot="7545674">
                <a:off x="6928935" y="735279"/>
                <a:ext cx="381000" cy="675269"/>
              </a:xfrm>
              <a:prstGeom prst="upArrow">
                <a:avLst>
                  <a:gd name="adj1" fmla="val 50000"/>
                  <a:gd name="adj2" fmla="val 63333"/>
                </a:avLst>
              </a:prstGeom>
              <a:solidFill>
                <a:srgbClr val="DDDDDD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Arrow: Up 32">
                <a:extLst>
                  <a:ext uri="{FF2B5EF4-FFF2-40B4-BE49-F238E27FC236}">
                    <a16:creationId xmlns:a16="http://schemas.microsoft.com/office/drawing/2014/main" id="{5E80522B-C96B-EF1B-E049-58BCB512ED1E}"/>
                  </a:ext>
                </a:extLst>
              </p:cNvPr>
              <p:cNvSpPr/>
              <p:nvPr/>
            </p:nvSpPr>
            <p:spPr>
              <a:xfrm rot="7545674" flipH="1" flipV="1">
                <a:off x="7774225" y="1263982"/>
                <a:ext cx="210865" cy="675269"/>
              </a:xfrm>
              <a:prstGeom prst="upArrow">
                <a:avLst>
                  <a:gd name="adj1" fmla="val 50000"/>
                  <a:gd name="adj2" fmla="val 91496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Arrow: Up 33">
                <a:extLst>
                  <a:ext uri="{FF2B5EF4-FFF2-40B4-BE49-F238E27FC236}">
                    <a16:creationId xmlns:a16="http://schemas.microsoft.com/office/drawing/2014/main" id="{B17EB4B1-E26F-9E6C-A804-9DC4821486FE}"/>
                  </a:ext>
                </a:extLst>
              </p:cNvPr>
              <p:cNvSpPr/>
              <p:nvPr/>
            </p:nvSpPr>
            <p:spPr>
              <a:xfrm rot="2001352">
                <a:off x="7637898" y="620157"/>
                <a:ext cx="210865" cy="675269"/>
              </a:xfrm>
              <a:prstGeom prst="upArrow">
                <a:avLst>
                  <a:gd name="adj1" fmla="val 50000"/>
                  <a:gd name="adj2" fmla="val 91496"/>
                </a:avLst>
              </a:prstGeom>
              <a:solidFill>
                <a:srgbClr val="33CCCC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Arrow: Up 37">
                <a:extLst>
                  <a:ext uri="{FF2B5EF4-FFF2-40B4-BE49-F238E27FC236}">
                    <a16:creationId xmlns:a16="http://schemas.microsoft.com/office/drawing/2014/main" id="{55FDD744-36CE-98E0-16A1-9FF31597CC7C}"/>
                  </a:ext>
                </a:extLst>
              </p:cNvPr>
              <p:cNvSpPr/>
              <p:nvPr/>
            </p:nvSpPr>
            <p:spPr>
              <a:xfrm rot="2181352" flipH="1" flipV="1">
                <a:off x="7100519" y="1375929"/>
                <a:ext cx="210865" cy="675269"/>
              </a:xfrm>
              <a:prstGeom prst="upArrow">
                <a:avLst>
                  <a:gd name="adj1" fmla="val 50000"/>
                  <a:gd name="adj2" fmla="val 91496"/>
                </a:avLst>
              </a:prstGeom>
              <a:solidFill>
                <a:srgbClr val="33CCCC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DC4FB4C3-C15A-0733-CF23-10B1D325F4D4}"/>
              </a:ext>
            </a:extLst>
          </p:cNvPr>
          <p:cNvSpPr txBox="1"/>
          <p:nvPr/>
        </p:nvSpPr>
        <p:spPr>
          <a:xfrm>
            <a:off x="82806" y="74383"/>
            <a:ext cx="2825494" cy="4616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Neutraface Text Light" panose="02000600050000020004" pitchFamily="50" charset="0"/>
              </a:rPr>
              <a:t>  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Suess &amp; Smith, GRL, 1999, </a:t>
            </a:r>
          </a:p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doi : </a:t>
            </a:r>
            <a:r>
              <a:rPr lang="en-GB" sz="1700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10.1029/96gl02908 </a:t>
            </a:r>
          </a:p>
        </p:txBody>
      </p:sp>
    </p:spTree>
    <p:extLst>
      <p:ext uri="{BB962C8B-B14F-4D97-AF65-F5344CB8AC3E}">
        <p14:creationId xmlns:p14="http://schemas.microsoft.com/office/powerpoint/2010/main" val="400719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84DA27-7594-28A9-358C-21D8BF7C7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93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4FA93-3BAD-F295-E241-5DDE6F6B77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>
            <a:extLst>
              <a:ext uri="{FF2B5EF4-FFF2-40B4-BE49-F238E27FC236}">
                <a16:creationId xmlns:a16="http://schemas.microsoft.com/office/drawing/2014/main" id="{08326623-3352-DA8A-4AE1-7EF26E664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3" y="-49436"/>
            <a:ext cx="9144000" cy="7110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Freeform 3">
            <a:extLst>
              <a:ext uri="{FF2B5EF4-FFF2-40B4-BE49-F238E27FC236}">
                <a16:creationId xmlns:a16="http://schemas.microsoft.com/office/drawing/2014/main" id="{E819F48F-252B-355A-A5D3-4CAE9A345DDC}"/>
              </a:ext>
            </a:extLst>
          </p:cNvPr>
          <p:cNvSpPr>
            <a:spLocks/>
          </p:cNvSpPr>
          <p:nvPr/>
        </p:nvSpPr>
        <p:spPr bwMode="auto">
          <a:xfrm>
            <a:off x="5441950" y="5105400"/>
            <a:ext cx="3727450" cy="825500"/>
          </a:xfrm>
          <a:custGeom>
            <a:avLst/>
            <a:gdLst>
              <a:gd name="T0" fmla="*/ 2147483647 w 2348"/>
              <a:gd name="T1" fmla="*/ 2147483647 h 520"/>
              <a:gd name="T2" fmla="*/ 2147483647 w 2348"/>
              <a:gd name="T3" fmla="*/ 2147483647 h 520"/>
              <a:gd name="T4" fmla="*/ 0 w 2348"/>
              <a:gd name="T5" fmla="*/ 0 h 52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348" h="520">
                <a:moveTo>
                  <a:pt x="2348" y="504"/>
                </a:moveTo>
                <a:cubicBezTo>
                  <a:pt x="2180" y="520"/>
                  <a:pt x="1662" y="472"/>
                  <a:pt x="1292" y="392"/>
                </a:cubicBezTo>
                <a:cubicBezTo>
                  <a:pt x="892" y="304"/>
                  <a:pt x="322" y="174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88" name="Oval 4">
            <a:extLst>
              <a:ext uri="{FF2B5EF4-FFF2-40B4-BE49-F238E27FC236}">
                <a16:creationId xmlns:a16="http://schemas.microsoft.com/office/drawing/2014/main" id="{6411D565-F920-3B32-6AE8-F81711AC9B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76563" y="161619"/>
            <a:ext cx="6887485" cy="6681866"/>
          </a:xfrm>
          <a:prstGeom prst="ellipse">
            <a:avLst/>
          </a:prstGeom>
          <a:noFill/>
          <a:ln w="19050">
            <a:solidFill>
              <a:srgbClr val="EDF15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989" name="Freeform 8">
            <a:extLst>
              <a:ext uri="{FF2B5EF4-FFF2-40B4-BE49-F238E27FC236}">
                <a16:creationId xmlns:a16="http://schemas.microsoft.com/office/drawing/2014/main" id="{75241756-D8C5-D333-0C7F-61DE88098044}"/>
              </a:ext>
            </a:extLst>
          </p:cNvPr>
          <p:cNvSpPr>
            <a:spLocks/>
          </p:cNvSpPr>
          <p:nvPr/>
        </p:nvSpPr>
        <p:spPr bwMode="auto">
          <a:xfrm>
            <a:off x="5054600" y="114300"/>
            <a:ext cx="4025900" cy="1765300"/>
          </a:xfrm>
          <a:custGeom>
            <a:avLst/>
            <a:gdLst>
              <a:gd name="T0" fmla="*/ 2147483647 w 2536"/>
              <a:gd name="T1" fmla="*/ 0 h 1112"/>
              <a:gd name="T2" fmla="*/ 0 w 2536"/>
              <a:gd name="T3" fmla="*/ 2147483647 h 111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36" h="1112">
                <a:moveTo>
                  <a:pt x="2536" y="0"/>
                </a:moveTo>
                <a:cubicBezTo>
                  <a:pt x="1416" y="744"/>
                  <a:pt x="40" y="448"/>
                  <a:pt x="0" y="1112"/>
                </a:cubicBezTo>
              </a:path>
            </a:pathLst>
          </a:custGeom>
          <a:noFill/>
          <a:ln w="38100" cmpd="sng">
            <a:solidFill>
              <a:srgbClr val="3333FF"/>
            </a:solidFill>
            <a:round/>
            <a:headEnd type="none" w="med" len="med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0" name="Freeform 11">
            <a:extLst>
              <a:ext uri="{FF2B5EF4-FFF2-40B4-BE49-F238E27FC236}">
                <a16:creationId xmlns:a16="http://schemas.microsoft.com/office/drawing/2014/main" id="{CE15FDB8-569D-7FA1-7B33-B149AD4060E5}"/>
              </a:ext>
            </a:extLst>
          </p:cNvPr>
          <p:cNvSpPr>
            <a:spLocks/>
          </p:cNvSpPr>
          <p:nvPr/>
        </p:nvSpPr>
        <p:spPr bwMode="auto">
          <a:xfrm>
            <a:off x="5880100" y="4076700"/>
            <a:ext cx="3251200" cy="863600"/>
          </a:xfrm>
          <a:custGeom>
            <a:avLst/>
            <a:gdLst>
              <a:gd name="T0" fmla="*/ 2147483647 w 2104"/>
              <a:gd name="T1" fmla="*/ 0 h 544"/>
              <a:gd name="T2" fmla="*/ 2147483647 w 2104"/>
              <a:gd name="T3" fmla="*/ 2147483647 h 544"/>
              <a:gd name="T4" fmla="*/ 0 w 2104"/>
              <a:gd name="T5" fmla="*/ 2147483647 h 544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04" h="544">
                <a:moveTo>
                  <a:pt x="2104" y="0"/>
                </a:moveTo>
                <a:cubicBezTo>
                  <a:pt x="1936" y="16"/>
                  <a:pt x="1363" y="120"/>
                  <a:pt x="1016" y="272"/>
                </a:cubicBezTo>
                <a:cubicBezTo>
                  <a:pt x="624" y="440"/>
                  <a:pt x="272" y="544"/>
                  <a:pt x="0" y="448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1" name="Freeform 12">
            <a:extLst>
              <a:ext uri="{FF2B5EF4-FFF2-40B4-BE49-F238E27FC236}">
                <a16:creationId xmlns:a16="http://schemas.microsoft.com/office/drawing/2014/main" id="{6D5440B1-EC2F-D278-0557-FC1A687EA102}"/>
              </a:ext>
            </a:extLst>
          </p:cNvPr>
          <p:cNvSpPr>
            <a:spLocks/>
          </p:cNvSpPr>
          <p:nvPr/>
        </p:nvSpPr>
        <p:spPr bwMode="auto">
          <a:xfrm>
            <a:off x="5638800" y="4876800"/>
            <a:ext cx="3505200" cy="279400"/>
          </a:xfrm>
          <a:custGeom>
            <a:avLst/>
            <a:gdLst>
              <a:gd name="T0" fmla="*/ 2147483647 w 2208"/>
              <a:gd name="T1" fmla="*/ 2147483647 h 176"/>
              <a:gd name="T2" fmla="*/ 2147483647 w 2208"/>
              <a:gd name="T3" fmla="*/ 2147483647 h 176"/>
              <a:gd name="T4" fmla="*/ 0 w 2208"/>
              <a:gd name="T5" fmla="*/ 2147483647 h 17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208" h="176">
                <a:moveTo>
                  <a:pt x="2208" y="8"/>
                </a:moveTo>
                <a:cubicBezTo>
                  <a:pt x="2040" y="24"/>
                  <a:pt x="1768" y="0"/>
                  <a:pt x="1456" y="64"/>
                </a:cubicBezTo>
                <a:cubicBezTo>
                  <a:pt x="1036" y="139"/>
                  <a:pt x="280" y="176"/>
                  <a:pt x="0" y="4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2" name="Freeform 13">
            <a:extLst>
              <a:ext uri="{FF2B5EF4-FFF2-40B4-BE49-F238E27FC236}">
                <a16:creationId xmlns:a16="http://schemas.microsoft.com/office/drawing/2014/main" id="{00E07056-5B11-5346-51F9-D8F6257F3636}"/>
              </a:ext>
            </a:extLst>
          </p:cNvPr>
          <p:cNvSpPr>
            <a:spLocks/>
          </p:cNvSpPr>
          <p:nvPr/>
        </p:nvSpPr>
        <p:spPr bwMode="auto">
          <a:xfrm>
            <a:off x="5194300" y="5219700"/>
            <a:ext cx="2044700" cy="1676400"/>
          </a:xfrm>
          <a:custGeom>
            <a:avLst/>
            <a:gdLst>
              <a:gd name="T0" fmla="*/ 2147483647 w 1288"/>
              <a:gd name="T1" fmla="*/ 2147483647 h 1056"/>
              <a:gd name="T2" fmla="*/ 0 w 1288"/>
              <a:gd name="T3" fmla="*/ 0 h 10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288" h="1056">
                <a:moveTo>
                  <a:pt x="1288" y="1056"/>
                </a:moveTo>
                <a:cubicBezTo>
                  <a:pt x="600" y="632"/>
                  <a:pt x="203" y="168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3" name="Freeform 14">
            <a:extLst>
              <a:ext uri="{FF2B5EF4-FFF2-40B4-BE49-F238E27FC236}">
                <a16:creationId xmlns:a16="http://schemas.microsoft.com/office/drawing/2014/main" id="{EFB502EA-1E42-AA1E-0260-427023173C59}"/>
              </a:ext>
            </a:extLst>
          </p:cNvPr>
          <p:cNvSpPr>
            <a:spLocks/>
          </p:cNvSpPr>
          <p:nvPr/>
        </p:nvSpPr>
        <p:spPr bwMode="auto">
          <a:xfrm>
            <a:off x="6057900" y="3556000"/>
            <a:ext cx="3086100" cy="1092200"/>
          </a:xfrm>
          <a:custGeom>
            <a:avLst/>
            <a:gdLst>
              <a:gd name="T0" fmla="*/ 2147483647 w 1944"/>
              <a:gd name="T1" fmla="*/ 0 h 688"/>
              <a:gd name="T2" fmla="*/ 2147483647 w 1944"/>
              <a:gd name="T3" fmla="*/ 2147483647 h 688"/>
              <a:gd name="T4" fmla="*/ 0 w 1944"/>
              <a:gd name="T5" fmla="*/ 2147483647 h 68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944" h="688">
                <a:moveTo>
                  <a:pt x="1944" y="0"/>
                </a:moveTo>
                <a:cubicBezTo>
                  <a:pt x="1776" y="16"/>
                  <a:pt x="1592" y="24"/>
                  <a:pt x="1392" y="120"/>
                </a:cubicBezTo>
                <a:cubicBezTo>
                  <a:pt x="1005" y="299"/>
                  <a:pt x="272" y="688"/>
                  <a:pt x="0" y="592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4" name="Freeform 15">
            <a:extLst>
              <a:ext uri="{FF2B5EF4-FFF2-40B4-BE49-F238E27FC236}">
                <a16:creationId xmlns:a16="http://schemas.microsoft.com/office/drawing/2014/main" id="{74A0EF41-A5B8-2EFE-DEB9-86A8FE6C50B0}"/>
              </a:ext>
            </a:extLst>
          </p:cNvPr>
          <p:cNvSpPr>
            <a:spLocks/>
          </p:cNvSpPr>
          <p:nvPr/>
        </p:nvSpPr>
        <p:spPr bwMode="auto">
          <a:xfrm>
            <a:off x="25400" y="4927600"/>
            <a:ext cx="3467100" cy="1155700"/>
          </a:xfrm>
          <a:custGeom>
            <a:avLst/>
            <a:gdLst>
              <a:gd name="T0" fmla="*/ 0 w 2184"/>
              <a:gd name="T1" fmla="*/ 2147483647 h 728"/>
              <a:gd name="T2" fmla="*/ 2147483647 w 2184"/>
              <a:gd name="T3" fmla="*/ 0 h 7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184" h="728">
                <a:moveTo>
                  <a:pt x="0" y="728"/>
                </a:moveTo>
                <a:cubicBezTo>
                  <a:pt x="776" y="544"/>
                  <a:pt x="1968" y="200"/>
                  <a:pt x="218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5" name="Freeform 16">
            <a:extLst>
              <a:ext uri="{FF2B5EF4-FFF2-40B4-BE49-F238E27FC236}">
                <a16:creationId xmlns:a16="http://schemas.microsoft.com/office/drawing/2014/main" id="{EBC5BCD8-62EF-9210-8AC4-F5B56F67120C}"/>
              </a:ext>
            </a:extLst>
          </p:cNvPr>
          <p:cNvSpPr>
            <a:spLocks/>
          </p:cNvSpPr>
          <p:nvPr/>
        </p:nvSpPr>
        <p:spPr bwMode="auto">
          <a:xfrm>
            <a:off x="723900" y="5080000"/>
            <a:ext cx="3022600" cy="1752600"/>
          </a:xfrm>
          <a:custGeom>
            <a:avLst/>
            <a:gdLst>
              <a:gd name="T0" fmla="*/ 0 w 1904"/>
              <a:gd name="T1" fmla="*/ 2147483647 h 1104"/>
              <a:gd name="T2" fmla="*/ 2147483647 w 1904"/>
              <a:gd name="T3" fmla="*/ 0 h 1104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04" h="1104">
                <a:moveTo>
                  <a:pt x="0" y="1104"/>
                </a:moveTo>
                <a:cubicBezTo>
                  <a:pt x="752" y="792"/>
                  <a:pt x="1616" y="256"/>
                  <a:pt x="190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6" name="Freeform 17">
            <a:extLst>
              <a:ext uri="{FF2B5EF4-FFF2-40B4-BE49-F238E27FC236}">
                <a16:creationId xmlns:a16="http://schemas.microsoft.com/office/drawing/2014/main" id="{98E6C2A3-EA3A-C523-EB9E-274970738638}"/>
              </a:ext>
            </a:extLst>
          </p:cNvPr>
          <p:cNvSpPr>
            <a:spLocks/>
          </p:cNvSpPr>
          <p:nvPr/>
        </p:nvSpPr>
        <p:spPr bwMode="auto">
          <a:xfrm>
            <a:off x="2286000" y="5194300"/>
            <a:ext cx="1714500" cy="1676400"/>
          </a:xfrm>
          <a:custGeom>
            <a:avLst/>
            <a:gdLst>
              <a:gd name="T0" fmla="*/ 0 w 1080"/>
              <a:gd name="T1" fmla="*/ 2147483647 h 1056"/>
              <a:gd name="T2" fmla="*/ 2147483647 w 1080"/>
              <a:gd name="T3" fmla="*/ 0 h 10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080" h="1056">
                <a:moveTo>
                  <a:pt x="0" y="1056"/>
                </a:moveTo>
                <a:cubicBezTo>
                  <a:pt x="592" y="664"/>
                  <a:pt x="824" y="296"/>
                  <a:pt x="108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7" name="Freeform 18">
            <a:extLst>
              <a:ext uri="{FF2B5EF4-FFF2-40B4-BE49-F238E27FC236}">
                <a16:creationId xmlns:a16="http://schemas.microsoft.com/office/drawing/2014/main" id="{8AB675E8-D65E-8B11-2E0C-DA95129A33AD}"/>
              </a:ext>
            </a:extLst>
          </p:cNvPr>
          <p:cNvSpPr>
            <a:spLocks/>
          </p:cNvSpPr>
          <p:nvPr/>
        </p:nvSpPr>
        <p:spPr bwMode="auto">
          <a:xfrm>
            <a:off x="3441700" y="5308600"/>
            <a:ext cx="850900" cy="1549400"/>
          </a:xfrm>
          <a:custGeom>
            <a:avLst/>
            <a:gdLst>
              <a:gd name="T0" fmla="*/ 0 w 536"/>
              <a:gd name="T1" fmla="*/ 2147483647 h 976"/>
              <a:gd name="T2" fmla="*/ 2147483647 w 536"/>
              <a:gd name="T3" fmla="*/ 0 h 9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536" h="976">
                <a:moveTo>
                  <a:pt x="0" y="976"/>
                </a:moveTo>
                <a:cubicBezTo>
                  <a:pt x="320" y="528"/>
                  <a:pt x="496" y="96"/>
                  <a:pt x="536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8" name="Freeform 19">
            <a:extLst>
              <a:ext uri="{FF2B5EF4-FFF2-40B4-BE49-F238E27FC236}">
                <a16:creationId xmlns:a16="http://schemas.microsoft.com/office/drawing/2014/main" id="{8E39B699-6717-3137-B2D2-F627FA0D70DD}"/>
              </a:ext>
            </a:extLst>
          </p:cNvPr>
          <p:cNvSpPr>
            <a:spLocks/>
          </p:cNvSpPr>
          <p:nvPr/>
        </p:nvSpPr>
        <p:spPr bwMode="auto">
          <a:xfrm>
            <a:off x="4216400" y="5321300"/>
            <a:ext cx="342900" cy="1485900"/>
          </a:xfrm>
          <a:custGeom>
            <a:avLst/>
            <a:gdLst>
              <a:gd name="T0" fmla="*/ 0 w 216"/>
              <a:gd name="T1" fmla="*/ 2147483647 h 936"/>
              <a:gd name="T2" fmla="*/ 2147483647 w 216"/>
              <a:gd name="T3" fmla="*/ 0 h 93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16" h="936">
                <a:moveTo>
                  <a:pt x="0" y="936"/>
                </a:moveTo>
                <a:cubicBezTo>
                  <a:pt x="152" y="392"/>
                  <a:pt x="168" y="264"/>
                  <a:pt x="216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9" name="Freeform 20">
            <a:extLst>
              <a:ext uri="{FF2B5EF4-FFF2-40B4-BE49-F238E27FC236}">
                <a16:creationId xmlns:a16="http://schemas.microsoft.com/office/drawing/2014/main" id="{63B92B8C-6925-21DC-D0DF-CB44F40584BB}"/>
              </a:ext>
            </a:extLst>
          </p:cNvPr>
          <p:cNvSpPr>
            <a:spLocks/>
          </p:cNvSpPr>
          <p:nvPr/>
        </p:nvSpPr>
        <p:spPr bwMode="auto">
          <a:xfrm>
            <a:off x="4838700" y="5321300"/>
            <a:ext cx="406400" cy="1536700"/>
          </a:xfrm>
          <a:custGeom>
            <a:avLst/>
            <a:gdLst>
              <a:gd name="T0" fmla="*/ 2147483647 w 256"/>
              <a:gd name="T1" fmla="*/ 2147483647 h 968"/>
              <a:gd name="T2" fmla="*/ 0 w 256"/>
              <a:gd name="T3" fmla="*/ 0 h 96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968">
                <a:moveTo>
                  <a:pt x="256" y="968"/>
                </a:moveTo>
                <a:cubicBezTo>
                  <a:pt x="104" y="496"/>
                  <a:pt x="64" y="352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0" name="Freeform 21">
            <a:extLst>
              <a:ext uri="{FF2B5EF4-FFF2-40B4-BE49-F238E27FC236}">
                <a16:creationId xmlns:a16="http://schemas.microsoft.com/office/drawing/2014/main" id="{E9B9A654-A396-C30F-57AC-B0855EC0941F}"/>
              </a:ext>
            </a:extLst>
          </p:cNvPr>
          <p:cNvSpPr>
            <a:spLocks/>
          </p:cNvSpPr>
          <p:nvPr/>
        </p:nvSpPr>
        <p:spPr bwMode="auto">
          <a:xfrm>
            <a:off x="12700" y="4597400"/>
            <a:ext cx="3149600" cy="698500"/>
          </a:xfrm>
          <a:custGeom>
            <a:avLst/>
            <a:gdLst>
              <a:gd name="T0" fmla="*/ 0 w 1984"/>
              <a:gd name="T1" fmla="*/ 2147483647 h 440"/>
              <a:gd name="T2" fmla="*/ 2147483647 w 1984"/>
              <a:gd name="T3" fmla="*/ 0 h 44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84" h="440">
                <a:moveTo>
                  <a:pt x="0" y="440"/>
                </a:moveTo>
                <a:cubicBezTo>
                  <a:pt x="760" y="328"/>
                  <a:pt x="1576" y="216"/>
                  <a:pt x="198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1" name="Freeform 22">
            <a:extLst>
              <a:ext uri="{FF2B5EF4-FFF2-40B4-BE49-F238E27FC236}">
                <a16:creationId xmlns:a16="http://schemas.microsoft.com/office/drawing/2014/main" id="{6A10A3E4-7831-1A73-4921-5CCE910209BA}"/>
              </a:ext>
            </a:extLst>
          </p:cNvPr>
          <p:cNvSpPr>
            <a:spLocks/>
          </p:cNvSpPr>
          <p:nvPr/>
        </p:nvSpPr>
        <p:spPr bwMode="auto">
          <a:xfrm>
            <a:off x="26554" y="4139623"/>
            <a:ext cx="2959100" cy="257175"/>
          </a:xfrm>
          <a:custGeom>
            <a:avLst/>
            <a:gdLst>
              <a:gd name="T0" fmla="*/ 0 w 1848"/>
              <a:gd name="T1" fmla="*/ 2147483647 h 162"/>
              <a:gd name="T2" fmla="*/ 2147483647 w 1848"/>
              <a:gd name="T3" fmla="*/ 2147483647 h 162"/>
              <a:gd name="T4" fmla="*/ 2147483647 w 1848"/>
              <a:gd name="T5" fmla="*/ 2147483647 h 162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848" h="162">
                <a:moveTo>
                  <a:pt x="0" y="156"/>
                </a:moveTo>
                <a:cubicBezTo>
                  <a:pt x="164" y="162"/>
                  <a:pt x="665" y="24"/>
                  <a:pt x="973" y="12"/>
                </a:cubicBezTo>
                <a:cubicBezTo>
                  <a:pt x="1281" y="0"/>
                  <a:pt x="1666" y="69"/>
                  <a:pt x="1848" y="84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2" name="Freeform 23">
            <a:extLst>
              <a:ext uri="{FF2B5EF4-FFF2-40B4-BE49-F238E27FC236}">
                <a16:creationId xmlns:a16="http://schemas.microsoft.com/office/drawing/2014/main" id="{52A5FBBF-C194-B1FC-F77A-5C4762DC09AF}"/>
              </a:ext>
            </a:extLst>
          </p:cNvPr>
          <p:cNvSpPr>
            <a:spLocks/>
          </p:cNvSpPr>
          <p:nvPr/>
        </p:nvSpPr>
        <p:spPr bwMode="auto">
          <a:xfrm>
            <a:off x="5303838" y="749300"/>
            <a:ext cx="3814762" cy="1209675"/>
          </a:xfrm>
          <a:custGeom>
            <a:avLst/>
            <a:gdLst>
              <a:gd name="T0" fmla="*/ 2147483647 w 2403"/>
              <a:gd name="T1" fmla="*/ 0 h 762"/>
              <a:gd name="T2" fmla="*/ 2147483647 w 2403"/>
              <a:gd name="T3" fmla="*/ 2147483647 h 762"/>
              <a:gd name="T4" fmla="*/ 0 w 2403"/>
              <a:gd name="T5" fmla="*/ 2147483647 h 762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403" h="762">
                <a:moveTo>
                  <a:pt x="2403" y="0"/>
                </a:moveTo>
                <a:cubicBezTo>
                  <a:pt x="2227" y="104"/>
                  <a:pt x="1741" y="209"/>
                  <a:pt x="1379" y="320"/>
                </a:cubicBezTo>
                <a:cubicBezTo>
                  <a:pt x="988" y="442"/>
                  <a:pt x="387" y="432"/>
                  <a:pt x="0" y="76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3" name="Freeform 24">
            <a:extLst>
              <a:ext uri="{FF2B5EF4-FFF2-40B4-BE49-F238E27FC236}">
                <a16:creationId xmlns:a16="http://schemas.microsoft.com/office/drawing/2014/main" id="{7CD996F3-49D6-5161-2B9F-B4C85689A804}"/>
              </a:ext>
            </a:extLst>
          </p:cNvPr>
          <p:cNvSpPr>
            <a:spLocks/>
          </p:cNvSpPr>
          <p:nvPr/>
        </p:nvSpPr>
        <p:spPr bwMode="auto">
          <a:xfrm>
            <a:off x="5880100" y="2095500"/>
            <a:ext cx="3276600" cy="406400"/>
          </a:xfrm>
          <a:custGeom>
            <a:avLst/>
            <a:gdLst>
              <a:gd name="T0" fmla="*/ 2147483647 w 2064"/>
              <a:gd name="T1" fmla="*/ 2147483647 h 256"/>
              <a:gd name="T2" fmla="*/ 2147483647 w 2064"/>
              <a:gd name="T3" fmla="*/ 2147483647 h 256"/>
              <a:gd name="T4" fmla="*/ 0 w 2064"/>
              <a:gd name="T5" fmla="*/ 2147483647 h 25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64" h="256">
                <a:moveTo>
                  <a:pt x="2064" y="208"/>
                </a:moveTo>
                <a:cubicBezTo>
                  <a:pt x="1895" y="207"/>
                  <a:pt x="1744" y="256"/>
                  <a:pt x="1384" y="224"/>
                </a:cubicBezTo>
                <a:cubicBezTo>
                  <a:pt x="960" y="177"/>
                  <a:pt x="432" y="0"/>
                  <a:pt x="0" y="144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4" name="Freeform 25">
            <a:extLst>
              <a:ext uri="{FF2B5EF4-FFF2-40B4-BE49-F238E27FC236}">
                <a16:creationId xmlns:a16="http://schemas.microsoft.com/office/drawing/2014/main" id="{4751AAE2-B3A1-BDA3-7865-B909C07E1AEF}"/>
              </a:ext>
            </a:extLst>
          </p:cNvPr>
          <p:cNvSpPr>
            <a:spLocks/>
          </p:cNvSpPr>
          <p:nvPr/>
        </p:nvSpPr>
        <p:spPr bwMode="auto">
          <a:xfrm>
            <a:off x="5513388" y="1511300"/>
            <a:ext cx="3630612" cy="596900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287" h="376">
                <a:moveTo>
                  <a:pt x="2287" y="0"/>
                </a:moveTo>
                <a:cubicBezTo>
                  <a:pt x="1583" y="232"/>
                  <a:pt x="503" y="152"/>
                  <a:pt x="0" y="3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5" name="Freeform 26">
            <a:extLst>
              <a:ext uri="{FF2B5EF4-FFF2-40B4-BE49-F238E27FC236}">
                <a16:creationId xmlns:a16="http://schemas.microsoft.com/office/drawing/2014/main" id="{F929CFA4-DE21-BB4B-0301-11387A956C9C}"/>
              </a:ext>
            </a:extLst>
          </p:cNvPr>
          <p:cNvSpPr>
            <a:spLocks/>
          </p:cNvSpPr>
          <p:nvPr/>
        </p:nvSpPr>
        <p:spPr bwMode="auto">
          <a:xfrm>
            <a:off x="4724400" y="25400"/>
            <a:ext cx="1143000" cy="1790700"/>
          </a:xfrm>
          <a:custGeom>
            <a:avLst/>
            <a:gdLst>
              <a:gd name="T0" fmla="*/ 2147483647 w 720"/>
              <a:gd name="T1" fmla="*/ 0 h 1128"/>
              <a:gd name="T2" fmla="*/ 0 w 720"/>
              <a:gd name="T3" fmla="*/ 2147483647 h 11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20" h="1128">
                <a:moveTo>
                  <a:pt x="720" y="0"/>
                </a:moveTo>
                <a:cubicBezTo>
                  <a:pt x="472" y="304"/>
                  <a:pt x="96" y="640"/>
                  <a:pt x="0" y="11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6" name="Freeform 27">
            <a:extLst>
              <a:ext uri="{FF2B5EF4-FFF2-40B4-BE49-F238E27FC236}">
                <a16:creationId xmlns:a16="http://schemas.microsoft.com/office/drawing/2014/main" id="{8F706392-CAA7-D262-C43D-23D974F9BE6F}"/>
              </a:ext>
            </a:extLst>
          </p:cNvPr>
          <p:cNvSpPr>
            <a:spLocks/>
          </p:cNvSpPr>
          <p:nvPr/>
        </p:nvSpPr>
        <p:spPr bwMode="auto">
          <a:xfrm>
            <a:off x="6057900" y="2527300"/>
            <a:ext cx="3062288" cy="623888"/>
          </a:xfrm>
          <a:custGeom>
            <a:avLst/>
            <a:gdLst>
              <a:gd name="T0" fmla="*/ 2147483647 w 1929"/>
              <a:gd name="T1" fmla="*/ 2147483647 h 393"/>
              <a:gd name="T2" fmla="*/ 0 w 1929"/>
              <a:gd name="T3" fmla="*/ 2147483647 h 393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29" h="393">
                <a:moveTo>
                  <a:pt x="1929" y="393"/>
                </a:moveTo>
                <a:cubicBezTo>
                  <a:pt x="768" y="360"/>
                  <a:pt x="696" y="0"/>
                  <a:pt x="0" y="64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7" name="Freeform 28">
            <a:extLst>
              <a:ext uri="{FF2B5EF4-FFF2-40B4-BE49-F238E27FC236}">
                <a16:creationId xmlns:a16="http://schemas.microsoft.com/office/drawing/2014/main" id="{2CFA481F-BBE0-D92F-5C79-621685206311}"/>
              </a:ext>
            </a:extLst>
          </p:cNvPr>
          <p:cNvSpPr>
            <a:spLocks/>
          </p:cNvSpPr>
          <p:nvPr/>
        </p:nvSpPr>
        <p:spPr bwMode="auto">
          <a:xfrm>
            <a:off x="12700" y="1536700"/>
            <a:ext cx="3124200" cy="1003300"/>
          </a:xfrm>
          <a:custGeom>
            <a:avLst/>
            <a:gdLst>
              <a:gd name="T0" fmla="*/ 0 w 1968"/>
              <a:gd name="T1" fmla="*/ 2147483647 h 632"/>
              <a:gd name="T2" fmla="*/ 2147483647 w 1968"/>
              <a:gd name="T3" fmla="*/ 2147483647 h 63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68" h="632">
                <a:moveTo>
                  <a:pt x="0" y="432"/>
                </a:moveTo>
                <a:cubicBezTo>
                  <a:pt x="768" y="632"/>
                  <a:pt x="1296" y="0"/>
                  <a:pt x="1968" y="60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8" name="Freeform 29">
            <a:extLst>
              <a:ext uri="{FF2B5EF4-FFF2-40B4-BE49-F238E27FC236}">
                <a16:creationId xmlns:a16="http://schemas.microsoft.com/office/drawing/2014/main" id="{8922BF81-B6BA-589C-1A13-7E4AF9969D64}"/>
              </a:ext>
            </a:extLst>
          </p:cNvPr>
          <p:cNvSpPr>
            <a:spLocks/>
          </p:cNvSpPr>
          <p:nvPr/>
        </p:nvSpPr>
        <p:spPr bwMode="auto">
          <a:xfrm>
            <a:off x="0" y="1079500"/>
            <a:ext cx="3390900" cy="1155700"/>
          </a:xfrm>
          <a:custGeom>
            <a:avLst/>
            <a:gdLst>
              <a:gd name="T0" fmla="*/ 0 w 2136"/>
              <a:gd name="T1" fmla="*/ 0 h 728"/>
              <a:gd name="T2" fmla="*/ 2147483647 w 2136"/>
              <a:gd name="T3" fmla="*/ 2147483647 h 728"/>
              <a:gd name="T4" fmla="*/ 2147483647 w 2136"/>
              <a:gd name="T5" fmla="*/ 2147483647 h 72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36" h="728">
                <a:moveTo>
                  <a:pt x="0" y="0"/>
                </a:moveTo>
                <a:cubicBezTo>
                  <a:pt x="376" y="56"/>
                  <a:pt x="543" y="63"/>
                  <a:pt x="904" y="176"/>
                </a:cubicBezTo>
                <a:cubicBezTo>
                  <a:pt x="1260" y="297"/>
                  <a:pt x="1752" y="432"/>
                  <a:pt x="2136" y="7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9" name="Freeform 30">
            <a:extLst>
              <a:ext uri="{FF2B5EF4-FFF2-40B4-BE49-F238E27FC236}">
                <a16:creationId xmlns:a16="http://schemas.microsoft.com/office/drawing/2014/main" id="{6AECC2C2-E380-1395-5D1F-66A73440374E}"/>
              </a:ext>
            </a:extLst>
          </p:cNvPr>
          <p:cNvSpPr>
            <a:spLocks/>
          </p:cNvSpPr>
          <p:nvPr/>
        </p:nvSpPr>
        <p:spPr bwMode="auto">
          <a:xfrm>
            <a:off x="901700" y="-12700"/>
            <a:ext cx="2895600" cy="1955800"/>
          </a:xfrm>
          <a:custGeom>
            <a:avLst/>
            <a:gdLst>
              <a:gd name="T0" fmla="*/ 0 w 1824"/>
              <a:gd name="T1" fmla="*/ 0 h 1232"/>
              <a:gd name="T2" fmla="*/ 2147483647 w 1824"/>
              <a:gd name="T3" fmla="*/ 2147483647 h 123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824" h="1232">
                <a:moveTo>
                  <a:pt x="0" y="0"/>
                </a:moveTo>
                <a:cubicBezTo>
                  <a:pt x="623" y="340"/>
                  <a:pt x="1360" y="744"/>
                  <a:pt x="1824" y="123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0" name="Freeform 31">
            <a:extLst>
              <a:ext uri="{FF2B5EF4-FFF2-40B4-BE49-F238E27FC236}">
                <a16:creationId xmlns:a16="http://schemas.microsoft.com/office/drawing/2014/main" id="{AB220C02-43E9-3482-6E65-F23179EF4EBB}"/>
              </a:ext>
            </a:extLst>
          </p:cNvPr>
          <p:cNvSpPr>
            <a:spLocks/>
          </p:cNvSpPr>
          <p:nvPr/>
        </p:nvSpPr>
        <p:spPr bwMode="auto">
          <a:xfrm>
            <a:off x="2844800" y="-12700"/>
            <a:ext cx="1181100" cy="1866900"/>
          </a:xfrm>
          <a:custGeom>
            <a:avLst/>
            <a:gdLst>
              <a:gd name="T0" fmla="*/ 0 w 744"/>
              <a:gd name="T1" fmla="*/ 0 h 1176"/>
              <a:gd name="T2" fmla="*/ 2147483647 w 744"/>
              <a:gd name="T3" fmla="*/ 2147483647 h 11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44" h="1176">
                <a:moveTo>
                  <a:pt x="0" y="0"/>
                </a:moveTo>
                <a:cubicBezTo>
                  <a:pt x="425" y="461"/>
                  <a:pt x="696" y="1084"/>
                  <a:pt x="744" y="11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1" name="Freeform 32">
            <a:extLst>
              <a:ext uri="{FF2B5EF4-FFF2-40B4-BE49-F238E27FC236}">
                <a16:creationId xmlns:a16="http://schemas.microsoft.com/office/drawing/2014/main" id="{EB28F787-F568-9658-C123-37527EAFE4A8}"/>
              </a:ext>
            </a:extLst>
          </p:cNvPr>
          <p:cNvSpPr>
            <a:spLocks/>
          </p:cNvSpPr>
          <p:nvPr/>
        </p:nvSpPr>
        <p:spPr bwMode="auto">
          <a:xfrm>
            <a:off x="3835400" y="12700"/>
            <a:ext cx="406400" cy="1778000"/>
          </a:xfrm>
          <a:custGeom>
            <a:avLst/>
            <a:gdLst>
              <a:gd name="T0" fmla="*/ 0 w 256"/>
              <a:gd name="T1" fmla="*/ 0 h 1120"/>
              <a:gd name="T2" fmla="*/ 2147483647 w 256"/>
              <a:gd name="T3" fmla="*/ 2147483647 h 11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1120">
                <a:moveTo>
                  <a:pt x="0" y="0"/>
                </a:moveTo>
                <a:cubicBezTo>
                  <a:pt x="96" y="312"/>
                  <a:pt x="233" y="854"/>
                  <a:pt x="256" y="112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2" name="Freeform 33">
            <a:extLst>
              <a:ext uri="{FF2B5EF4-FFF2-40B4-BE49-F238E27FC236}">
                <a16:creationId xmlns:a16="http://schemas.microsoft.com/office/drawing/2014/main" id="{438829AE-8D3F-6838-D6D7-DBA6A8A9D169}"/>
              </a:ext>
            </a:extLst>
          </p:cNvPr>
          <p:cNvSpPr>
            <a:spLocks/>
          </p:cNvSpPr>
          <p:nvPr/>
        </p:nvSpPr>
        <p:spPr bwMode="auto">
          <a:xfrm>
            <a:off x="4475152" y="-75573"/>
            <a:ext cx="101600" cy="1803400"/>
          </a:xfrm>
          <a:custGeom>
            <a:avLst/>
            <a:gdLst>
              <a:gd name="T0" fmla="*/ 2147483647 w 64"/>
              <a:gd name="T1" fmla="*/ 0 h 1136"/>
              <a:gd name="T2" fmla="*/ 2147483647 w 64"/>
              <a:gd name="T3" fmla="*/ 2147483647 h 113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64" h="1136">
                <a:moveTo>
                  <a:pt x="64" y="0"/>
                </a:moveTo>
                <a:cubicBezTo>
                  <a:pt x="40" y="120"/>
                  <a:pt x="0" y="656"/>
                  <a:pt x="8" y="113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3" name="Freeform 34">
            <a:extLst>
              <a:ext uri="{FF2B5EF4-FFF2-40B4-BE49-F238E27FC236}">
                <a16:creationId xmlns:a16="http://schemas.microsoft.com/office/drawing/2014/main" id="{D78F81D2-5B89-F206-83B3-7DDFA86F8217}"/>
              </a:ext>
            </a:extLst>
          </p:cNvPr>
          <p:cNvSpPr>
            <a:spLocks/>
          </p:cNvSpPr>
          <p:nvPr/>
        </p:nvSpPr>
        <p:spPr bwMode="auto">
          <a:xfrm>
            <a:off x="38100" y="2438400"/>
            <a:ext cx="2870200" cy="723900"/>
          </a:xfrm>
          <a:custGeom>
            <a:avLst/>
            <a:gdLst>
              <a:gd name="T0" fmla="*/ 0 w 1808"/>
              <a:gd name="T1" fmla="*/ 2147483647 h 456"/>
              <a:gd name="T2" fmla="*/ 2147483647 w 1808"/>
              <a:gd name="T3" fmla="*/ 2147483647 h 4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808" h="456">
                <a:moveTo>
                  <a:pt x="0" y="272"/>
                </a:moveTo>
                <a:cubicBezTo>
                  <a:pt x="744" y="456"/>
                  <a:pt x="1272" y="0"/>
                  <a:pt x="1808" y="27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4" name="Freeform 35">
            <a:extLst>
              <a:ext uri="{FF2B5EF4-FFF2-40B4-BE49-F238E27FC236}">
                <a16:creationId xmlns:a16="http://schemas.microsoft.com/office/drawing/2014/main" id="{98E3DA45-D302-2017-F547-EC15B96E9DD1}"/>
              </a:ext>
            </a:extLst>
          </p:cNvPr>
          <p:cNvSpPr>
            <a:spLocks/>
          </p:cNvSpPr>
          <p:nvPr/>
        </p:nvSpPr>
        <p:spPr bwMode="auto">
          <a:xfrm>
            <a:off x="14288" y="3324225"/>
            <a:ext cx="2855912" cy="561975"/>
          </a:xfrm>
          <a:custGeom>
            <a:avLst/>
            <a:gdLst>
              <a:gd name="T0" fmla="*/ 0 w 1799"/>
              <a:gd name="T1" fmla="*/ 0 h 354"/>
              <a:gd name="T2" fmla="*/ 2147483647 w 1799"/>
              <a:gd name="T3" fmla="*/ 2147483647 h 354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799" h="354">
                <a:moveTo>
                  <a:pt x="0" y="0"/>
                </a:moveTo>
                <a:cubicBezTo>
                  <a:pt x="284" y="155"/>
                  <a:pt x="1319" y="354"/>
                  <a:pt x="1799" y="1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5" name="Freeform 36">
            <a:extLst>
              <a:ext uri="{FF2B5EF4-FFF2-40B4-BE49-F238E27FC236}">
                <a16:creationId xmlns:a16="http://schemas.microsoft.com/office/drawing/2014/main" id="{73F36117-3163-2F68-CCFD-ADC6A9870E5B}"/>
              </a:ext>
            </a:extLst>
          </p:cNvPr>
          <p:cNvSpPr>
            <a:spLocks/>
          </p:cNvSpPr>
          <p:nvPr/>
        </p:nvSpPr>
        <p:spPr bwMode="auto">
          <a:xfrm>
            <a:off x="6248400" y="2628900"/>
            <a:ext cx="2019300" cy="140970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272" h="888">
                <a:moveTo>
                  <a:pt x="32" y="888"/>
                </a:moveTo>
                <a:cubicBezTo>
                  <a:pt x="1272" y="792"/>
                  <a:pt x="664" y="0"/>
                  <a:pt x="0" y="152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7" name="Freeform 41">
            <a:extLst>
              <a:ext uri="{FF2B5EF4-FFF2-40B4-BE49-F238E27FC236}">
                <a16:creationId xmlns:a16="http://schemas.microsoft.com/office/drawing/2014/main" id="{E7E6A190-83CC-3CC4-1E4B-B508B820F698}"/>
              </a:ext>
            </a:extLst>
          </p:cNvPr>
          <p:cNvSpPr>
            <a:spLocks/>
          </p:cNvSpPr>
          <p:nvPr/>
        </p:nvSpPr>
        <p:spPr bwMode="auto">
          <a:xfrm>
            <a:off x="4940300" y="-38100"/>
            <a:ext cx="2717800" cy="1866900"/>
          </a:xfrm>
          <a:custGeom>
            <a:avLst/>
            <a:gdLst>
              <a:gd name="T0" fmla="*/ 2147483647 w 1712"/>
              <a:gd name="T1" fmla="*/ 0 h 1176"/>
              <a:gd name="T2" fmla="*/ 0 w 1712"/>
              <a:gd name="T3" fmla="*/ 2147483647 h 11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712" h="1176">
                <a:moveTo>
                  <a:pt x="1712" y="0"/>
                </a:moveTo>
                <a:cubicBezTo>
                  <a:pt x="1352" y="296"/>
                  <a:pt x="40" y="472"/>
                  <a:pt x="0" y="11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8" name="Line 42">
            <a:extLst>
              <a:ext uri="{FF2B5EF4-FFF2-40B4-BE49-F238E27FC236}">
                <a16:creationId xmlns:a16="http://schemas.microsoft.com/office/drawing/2014/main" id="{C90CB379-06BA-31F9-E094-3320342FF6C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-241300" y="6870700"/>
            <a:ext cx="9385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98D7371-370B-FB86-6B3F-B2D42D21A998}"/>
              </a:ext>
            </a:extLst>
          </p:cNvPr>
          <p:cNvGrpSpPr/>
          <p:nvPr/>
        </p:nvGrpSpPr>
        <p:grpSpPr>
          <a:xfrm>
            <a:off x="6548501" y="4872632"/>
            <a:ext cx="1884166" cy="1880821"/>
            <a:chOff x="6548501" y="4872632"/>
            <a:chExt cx="1884166" cy="188082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3D94309-E1E2-12DB-4332-8A2013D608B5}"/>
                </a:ext>
              </a:extLst>
            </p:cNvPr>
            <p:cNvSpPr txBox="1"/>
            <p:nvPr/>
          </p:nvSpPr>
          <p:spPr>
            <a:xfrm>
              <a:off x="7691738" y="6035711"/>
              <a:ext cx="7409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B</a:t>
              </a:r>
              <a:r>
                <a:rPr lang="en-GB" sz="2400" baseline="-25000" dirty="0">
                  <a:solidFill>
                    <a:srgbClr val="FFFF00"/>
                  </a:solidFill>
                </a:rPr>
                <a:t>r</a:t>
              </a:r>
              <a:endParaRPr lang="en-GB" sz="2400" dirty="0">
                <a:solidFill>
                  <a:srgbClr val="FFFF00"/>
                </a:solidFill>
              </a:endParaRPr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830067E0-B893-1B9D-97EF-C008CE75C88D}"/>
                </a:ext>
              </a:extLst>
            </p:cNvPr>
            <p:cNvSpPr/>
            <p:nvPr/>
          </p:nvSpPr>
          <p:spPr>
            <a:xfrm>
              <a:off x="7174404" y="5592344"/>
              <a:ext cx="180000" cy="18000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Arrow: Up 13">
              <a:extLst>
                <a:ext uri="{FF2B5EF4-FFF2-40B4-BE49-F238E27FC236}">
                  <a16:creationId xmlns:a16="http://schemas.microsoft.com/office/drawing/2014/main" id="{A9C52AC5-1287-1831-DC82-C68BEAA2147D}"/>
                </a:ext>
              </a:extLst>
            </p:cNvPr>
            <p:cNvSpPr/>
            <p:nvPr/>
          </p:nvSpPr>
          <p:spPr>
            <a:xfrm rot="7545674">
              <a:off x="6695636" y="5079360"/>
              <a:ext cx="381000" cy="675269"/>
            </a:xfrm>
            <a:prstGeom prst="upArrow">
              <a:avLst>
                <a:gd name="adj1" fmla="val 50000"/>
                <a:gd name="adj2" fmla="val 63333"/>
              </a:avLst>
            </a:prstGeom>
            <a:solidFill>
              <a:srgbClr val="DDDDDD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Arrow: Up 14">
              <a:extLst>
                <a:ext uri="{FF2B5EF4-FFF2-40B4-BE49-F238E27FC236}">
                  <a16:creationId xmlns:a16="http://schemas.microsoft.com/office/drawing/2014/main" id="{12E9855A-21F9-A81B-E3D2-96341B85CF4B}"/>
                </a:ext>
              </a:extLst>
            </p:cNvPr>
            <p:cNvSpPr/>
            <p:nvPr/>
          </p:nvSpPr>
          <p:spPr>
            <a:xfrm rot="7545674">
              <a:off x="7540926" y="5608063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Arrow: Up 15">
              <a:extLst>
                <a:ext uri="{FF2B5EF4-FFF2-40B4-BE49-F238E27FC236}">
                  <a16:creationId xmlns:a16="http://schemas.microsoft.com/office/drawing/2014/main" id="{CACE8059-1156-AAD5-A0F2-6CAAF446C475}"/>
                </a:ext>
              </a:extLst>
            </p:cNvPr>
            <p:cNvSpPr/>
            <p:nvPr/>
          </p:nvSpPr>
          <p:spPr>
            <a:xfrm rot="2400000">
              <a:off x="7436124" y="4992273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33CCC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D689B28-BD57-6641-2E61-259151019326}"/>
                </a:ext>
              </a:extLst>
            </p:cNvPr>
            <p:cNvGrpSpPr/>
            <p:nvPr/>
          </p:nvGrpSpPr>
          <p:grpSpPr>
            <a:xfrm>
              <a:off x="7595704" y="4979561"/>
              <a:ext cx="766823" cy="810478"/>
              <a:chOff x="7966528" y="5081125"/>
              <a:chExt cx="766823" cy="810478"/>
            </a:xfrm>
          </p:grpSpPr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64ACFC5-39E6-8790-3020-B380707F79A1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1D2D3911-8058-60B4-211D-4172E2C71C6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34C82131-8DF8-9123-DBEE-323962AF951F}"/>
                </a:ext>
              </a:extLst>
            </p:cNvPr>
            <p:cNvGrpSpPr/>
            <p:nvPr/>
          </p:nvGrpSpPr>
          <p:grpSpPr>
            <a:xfrm>
              <a:off x="6829778" y="5942975"/>
              <a:ext cx="766823" cy="810478"/>
              <a:chOff x="7966528" y="5081125"/>
              <a:chExt cx="766823" cy="810478"/>
            </a:xfrm>
          </p:grpSpPr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63121D86-B7C3-6C85-CE26-035A2384A19F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</a:endParaRPr>
              </a:p>
            </p:txBody>
          </p: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80514BB1-CA8D-37B1-3EAC-5BAE6406862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56E2A497-41B0-412C-5FFA-77DA041E537A}"/>
                </a:ext>
              </a:extLst>
            </p:cNvPr>
            <p:cNvSpPr txBox="1"/>
            <p:nvPr/>
          </p:nvSpPr>
          <p:spPr>
            <a:xfrm>
              <a:off x="6640193" y="4872632"/>
              <a:ext cx="7409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</a:t>
              </a:r>
              <a:r>
                <a:rPr lang="en-GB" sz="2400" dirty="0">
                  <a:solidFill>
                    <a:srgbClr val="DDDDDD"/>
                  </a:solidFill>
                </a:rPr>
                <a:t>V</a:t>
              </a:r>
              <a:r>
                <a:rPr lang="en-GB" sz="2400" baseline="-25000" dirty="0">
                  <a:solidFill>
                    <a:srgbClr val="DDDDDD"/>
                  </a:solidFill>
                </a:rPr>
                <a:t>SW</a:t>
              </a:r>
              <a:endParaRPr lang="en-GB" sz="2400" dirty="0">
                <a:solidFill>
                  <a:srgbClr val="DDDDDD"/>
                </a:solidFill>
              </a:endParaRPr>
            </a:p>
          </p:txBody>
        </p:sp>
        <p:sp>
          <p:nvSpPr>
            <p:cNvPr id="27" name="Arrow: Up 26">
              <a:extLst>
                <a:ext uri="{FF2B5EF4-FFF2-40B4-BE49-F238E27FC236}">
                  <a16:creationId xmlns:a16="http://schemas.microsoft.com/office/drawing/2014/main" id="{13EFAB57-8A62-610F-2A15-5B2927203F2A}"/>
                </a:ext>
              </a:extLst>
            </p:cNvPr>
            <p:cNvSpPr/>
            <p:nvPr/>
          </p:nvSpPr>
          <p:spPr>
            <a:xfrm rot="2400000" flipH="1" flipV="1">
              <a:off x="6827672" y="5688273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33CCC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DA58BB6-87EA-4FFB-8EFB-8E4889CF9172}"/>
              </a:ext>
            </a:extLst>
          </p:cNvPr>
          <p:cNvGrpSpPr/>
          <p:nvPr/>
        </p:nvGrpSpPr>
        <p:grpSpPr>
          <a:xfrm>
            <a:off x="6044492" y="229279"/>
            <a:ext cx="2380269" cy="1962383"/>
            <a:chOff x="6044492" y="207508"/>
            <a:chExt cx="2380269" cy="1962383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269009B-C984-6EF8-8E7A-E8FCA3CAD9EF}"/>
                </a:ext>
              </a:extLst>
            </p:cNvPr>
            <p:cNvSpPr txBox="1"/>
            <p:nvPr/>
          </p:nvSpPr>
          <p:spPr>
            <a:xfrm>
              <a:off x="7683832" y="572931"/>
              <a:ext cx="7409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B</a:t>
              </a:r>
              <a:r>
                <a:rPr lang="en-GB" sz="2400" baseline="-25000" dirty="0">
                  <a:solidFill>
                    <a:srgbClr val="FFFF00"/>
                  </a:solidFill>
                </a:rPr>
                <a:t>r</a:t>
              </a:r>
              <a:endParaRPr lang="en-GB" sz="2400" dirty="0">
                <a:solidFill>
                  <a:srgbClr val="FFFF00"/>
                </a:solidFill>
              </a:endParaRPr>
            </a:p>
          </p:txBody>
        </p: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5BFCCD42-0D5A-981F-2557-F927FC07C34F}"/>
                </a:ext>
              </a:extLst>
            </p:cNvPr>
            <p:cNvGrpSpPr/>
            <p:nvPr/>
          </p:nvGrpSpPr>
          <p:grpSpPr>
            <a:xfrm>
              <a:off x="6841982" y="207508"/>
              <a:ext cx="766823" cy="810478"/>
              <a:chOff x="7966528" y="5081125"/>
              <a:chExt cx="766823" cy="810478"/>
            </a:xfrm>
          </p:grpSpPr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6BEE9AB2-9334-AFB6-21F8-313A75465FAD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</a:endParaRPr>
              </a:p>
            </p:txBody>
          </p: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70DC6E66-2435-218E-E9E4-968D647364E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F3681B5F-31AB-6352-4215-2D6F1D54B3EC}"/>
                </a:ext>
              </a:extLst>
            </p:cNvPr>
            <p:cNvGrpSpPr/>
            <p:nvPr/>
          </p:nvGrpSpPr>
          <p:grpSpPr>
            <a:xfrm>
              <a:off x="7585590" y="1359413"/>
              <a:ext cx="766823" cy="810478"/>
              <a:chOff x="7966528" y="5081125"/>
              <a:chExt cx="766823" cy="810478"/>
            </a:xfrm>
          </p:grpSpPr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A78C81DD-85CC-BCDF-CDBA-A24301783AFF}"/>
                  </a:ext>
                </a:extLst>
              </p:cNvPr>
              <p:cNvSpPr txBox="1"/>
              <p:nvPr/>
            </p:nvSpPr>
            <p:spPr>
              <a:xfrm>
                <a:off x="7966528" y="5081125"/>
                <a:ext cx="766823" cy="8104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2800"/>
                  </a:lnSpc>
                </a:pPr>
                <a:r>
                  <a:rPr lang="en-GB" sz="2400" dirty="0">
                    <a:solidFill>
                      <a:srgbClr val="FFFF00"/>
                    </a:solidFill>
                  </a:rPr>
                  <a:t> </a:t>
                </a:r>
                <a:r>
                  <a:rPr lang="en-GB" sz="2400" dirty="0">
                    <a:solidFill>
                      <a:srgbClr val="33CCCC"/>
                    </a:solidFill>
                  </a:rPr>
                  <a:t>B</a:t>
                </a:r>
                <a:r>
                  <a:rPr lang="en-GB" sz="2400" baseline="-25000" dirty="0">
                    <a:solidFill>
                      <a:srgbClr val="33CCCC"/>
                    </a:solidFill>
                  </a:rPr>
                  <a:t>r</a:t>
                </a:r>
                <a:r>
                  <a:rPr lang="en-GB" sz="2400" baseline="30000" dirty="0">
                    <a:solidFill>
                      <a:srgbClr val="33CCCC"/>
                    </a:solidFill>
                  </a:rPr>
                  <a:t>2</a:t>
                </a:r>
              </a:p>
              <a:p>
                <a:pPr algn="ctr">
                  <a:lnSpc>
                    <a:spcPts val="2800"/>
                  </a:lnSpc>
                </a:pPr>
                <a:r>
                  <a:rPr lang="en-GB" sz="2400" baseline="30000" dirty="0">
                    <a:solidFill>
                      <a:srgbClr val="33CCCC"/>
                    </a:solidFill>
                  </a:rPr>
                  <a:t>  </a:t>
                </a:r>
                <a:r>
                  <a:rPr lang="en-GB" sz="2400" dirty="0">
                    <a:solidFill>
                      <a:srgbClr val="33CCCC"/>
                    </a:solidFill>
                  </a:rPr>
                  <a:t>2</a:t>
                </a:r>
                <a:r>
                  <a:rPr lang="en-GB" sz="24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</a:t>
                </a:r>
                <a:r>
                  <a:rPr lang="en-GB" sz="2400" baseline="-25000" dirty="0">
                    <a:solidFill>
                      <a:srgbClr val="33CCCC"/>
                    </a:solidFill>
                    <a:sym typeface="Symbol" panose="05050102010706020507" pitchFamily="18" charset="2"/>
                  </a:rPr>
                  <a:t>o</a:t>
                </a:r>
                <a:endParaRPr lang="en-GB" sz="2400" dirty="0">
                  <a:solidFill>
                    <a:srgbClr val="33CCCC"/>
                  </a:solidFill>
                </a:endParaRPr>
              </a:p>
            </p:txBody>
          </p: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7E83DBF4-36BE-4A68-301D-8FC8550D140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09814" y="5504078"/>
                <a:ext cx="324000" cy="0"/>
              </a:xfrm>
              <a:prstGeom prst="line">
                <a:avLst/>
              </a:prstGeom>
              <a:ln w="28575">
                <a:solidFill>
                  <a:srgbClr val="33CCCC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874456DF-4255-AE5C-58AD-3D2E0ABBD5AD}"/>
                </a:ext>
              </a:extLst>
            </p:cNvPr>
            <p:cNvSpPr txBox="1"/>
            <p:nvPr/>
          </p:nvSpPr>
          <p:spPr>
            <a:xfrm>
              <a:off x="6044492" y="1234685"/>
              <a:ext cx="7409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</a:rPr>
                <a:t> </a:t>
              </a:r>
              <a:r>
                <a:rPr lang="en-GB" sz="2400" dirty="0">
                  <a:solidFill>
                    <a:srgbClr val="DDDDDD"/>
                  </a:solidFill>
                </a:rPr>
                <a:t>V</a:t>
              </a:r>
              <a:r>
                <a:rPr lang="en-GB" sz="2400" baseline="-25000" dirty="0">
                  <a:solidFill>
                    <a:srgbClr val="DDDDDD"/>
                  </a:solidFill>
                </a:rPr>
                <a:t>SW</a:t>
              </a:r>
              <a:endParaRPr lang="en-GB" sz="2400" dirty="0">
                <a:solidFill>
                  <a:srgbClr val="DDDDDD"/>
                </a:solidFill>
              </a:endParaRPr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0E62A927-9EA4-DBB9-1233-F767C4F870C1}"/>
                </a:ext>
              </a:extLst>
            </p:cNvPr>
            <p:cNvGrpSpPr/>
            <p:nvPr/>
          </p:nvGrpSpPr>
          <p:grpSpPr>
            <a:xfrm rot="17078648">
              <a:off x="6551473" y="614154"/>
              <a:ext cx="1435492" cy="1431041"/>
              <a:chOff x="6781800" y="620157"/>
              <a:chExt cx="1435492" cy="1431041"/>
            </a:xfrm>
          </p:grpSpPr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E0A440FB-8A3A-A81C-7FF4-A98F803F1498}"/>
                  </a:ext>
                </a:extLst>
              </p:cNvPr>
              <p:cNvSpPr/>
              <p:nvPr/>
            </p:nvSpPr>
            <p:spPr>
              <a:xfrm>
                <a:off x="7407703" y="1248263"/>
                <a:ext cx="180000" cy="180000"/>
              </a:xfrm>
              <a:prstGeom prst="ellips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Arrow: Up 31">
                <a:extLst>
                  <a:ext uri="{FF2B5EF4-FFF2-40B4-BE49-F238E27FC236}">
                    <a16:creationId xmlns:a16="http://schemas.microsoft.com/office/drawing/2014/main" id="{EB6A3552-6AC0-2477-01FF-BCA4370771D0}"/>
                  </a:ext>
                </a:extLst>
              </p:cNvPr>
              <p:cNvSpPr/>
              <p:nvPr/>
            </p:nvSpPr>
            <p:spPr>
              <a:xfrm rot="7545674">
                <a:off x="6928935" y="735279"/>
                <a:ext cx="381000" cy="675269"/>
              </a:xfrm>
              <a:prstGeom prst="upArrow">
                <a:avLst>
                  <a:gd name="adj1" fmla="val 50000"/>
                  <a:gd name="adj2" fmla="val 63333"/>
                </a:avLst>
              </a:prstGeom>
              <a:solidFill>
                <a:srgbClr val="DDDDDD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Arrow: Up 32">
                <a:extLst>
                  <a:ext uri="{FF2B5EF4-FFF2-40B4-BE49-F238E27FC236}">
                    <a16:creationId xmlns:a16="http://schemas.microsoft.com/office/drawing/2014/main" id="{A9F30683-81ED-4164-33A4-516E7C9D1C81}"/>
                  </a:ext>
                </a:extLst>
              </p:cNvPr>
              <p:cNvSpPr/>
              <p:nvPr/>
            </p:nvSpPr>
            <p:spPr>
              <a:xfrm rot="7545674" flipH="1" flipV="1">
                <a:off x="7774225" y="1263982"/>
                <a:ext cx="210865" cy="675269"/>
              </a:xfrm>
              <a:prstGeom prst="upArrow">
                <a:avLst>
                  <a:gd name="adj1" fmla="val 50000"/>
                  <a:gd name="adj2" fmla="val 91496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Arrow: Up 33">
                <a:extLst>
                  <a:ext uri="{FF2B5EF4-FFF2-40B4-BE49-F238E27FC236}">
                    <a16:creationId xmlns:a16="http://schemas.microsoft.com/office/drawing/2014/main" id="{35A70787-6896-EA79-6AFD-CD2C9E5099C7}"/>
                  </a:ext>
                </a:extLst>
              </p:cNvPr>
              <p:cNvSpPr/>
              <p:nvPr/>
            </p:nvSpPr>
            <p:spPr>
              <a:xfrm rot="2001352">
                <a:off x="7637898" y="620157"/>
                <a:ext cx="210865" cy="675269"/>
              </a:xfrm>
              <a:prstGeom prst="upArrow">
                <a:avLst>
                  <a:gd name="adj1" fmla="val 50000"/>
                  <a:gd name="adj2" fmla="val 91496"/>
                </a:avLst>
              </a:prstGeom>
              <a:solidFill>
                <a:srgbClr val="33CCCC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Arrow: Up 37">
                <a:extLst>
                  <a:ext uri="{FF2B5EF4-FFF2-40B4-BE49-F238E27FC236}">
                    <a16:creationId xmlns:a16="http://schemas.microsoft.com/office/drawing/2014/main" id="{B2E7C49A-1566-8F95-DBB6-E87CDB58AE72}"/>
                  </a:ext>
                </a:extLst>
              </p:cNvPr>
              <p:cNvSpPr/>
              <p:nvPr/>
            </p:nvSpPr>
            <p:spPr>
              <a:xfrm rot="2181352" flipH="1" flipV="1">
                <a:off x="7100519" y="1375929"/>
                <a:ext cx="210865" cy="675269"/>
              </a:xfrm>
              <a:prstGeom prst="upArrow">
                <a:avLst>
                  <a:gd name="adj1" fmla="val 50000"/>
                  <a:gd name="adj2" fmla="val 91496"/>
                </a:avLst>
              </a:prstGeom>
              <a:solidFill>
                <a:srgbClr val="33CCCC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D6EB64B6-4B7E-527C-3722-0FD3EFC7A2CC}"/>
              </a:ext>
            </a:extLst>
          </p:cNvPr>
          <p:cNvSpPr txBox="1"/>
          <p:nvPr/>
        </p:nvSpPr>
        <p:spPr>
          <a:xfrm>
            <a:off x="82806" y="74383"/>
            <a:ext cx="2959026" cy="4616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Neutraface Text Light" panose="02000600050000020004" pitchFamily="50" charset="0"/>
              </a:rPr>
              <a:t>  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Lockwood et al., Nature, 1999,  doi : </a:t>
            </a:r>
            <a:r>
              <a:rPr lang="en-GB" sz="1700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10.1038/20867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672B73-7C8A-8CF3-4024-A105255D0EE5}"/>
              </a:ext>
            </a:extLst>
          </p:cNvPr>
          <p:cNvSpPr txBox="1"/>
          <p:nvPr/>
        </p:nvSpPr>
        <p:spPr>
          <a:xfrm>
            <a:off x="2857725" y="2297856"/>
            <a:ext cx="35464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|B</a:t>
            </a:r>
            <a:r>
              <a:rPr lang="en-GB" sz="2400" baseline="-25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 is </a:t>
            </a:r>
          </a:p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constant at a </a:t>
            </a:r>
          </a:p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given r, the signed </a:t>
            </a:r>
          </a:p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flux threading the sphere radius r is</a:t>
            </a:r>
          </a:p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400" baseline="-25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4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r</a:t>
            </a:r>
            <a:r>
              <a:rPr lang="en-GB" sz="2400" baseline="30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2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|B</a:t>
            </a:r>
            <a:r>
              <a:rPr lang="en-GB" sz="2400" baseline="-25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|/2</a:t>
            </a:r>
            <a:endParaRPr lang="en-GB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solidFill>
                <a:srgbClr val="FFFF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54B301-35C1-9364-6A05-8B6B7F3804CA}"/>
              </a:ext>
            </a:extLst>
          </p:cNvPr>
          <p:cNvSpPr txBox="1"/>
          <p:nvPr/>
        </p:nvSpPr>
        <p:spPr>
          <a:xfrm>
            <a:off x="8254548" y="3589087"/>
            <a:ext cx="740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 B</a:t>
            </a:r>
            <a:r>
              <a:rPr lang="en-GB" sz="2400" baseline="-25000" dirty="0">
                <a:solidFill>
                  <a:srgbClr val="FFFF00"/>
                </a:solidFill>
              </a:rPr>
              <a:t>r</a:t>
            </a:r>
            <a:endParaRPr lang="en-GB" sz="2400" dirty="0">
              <a:solidFill>
                <a:srgbClr val="FFFF00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97C999D-13CB-D8B3-3BAD-F4359BF9A7E9}"/>
              </a:ext>
            </a:extLst>
          </p:cNvPr>
          <p:cNvGrpSpPr/>
          <p:nvPr/>
        </p:nvGrpSpPr>
        <p:grpSpPr>
          <a:xfrm rot="19680000">
            <a:off x="7350763" y="2869529"/>
            <a:ext cx="1435492" cy="1441575"/>
            <a:chOff x="6781800" y="609623"/>
            <a:chExt cx="1435492" cy="1441575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6BC3527-D011-28F2-E377-6852FEFF8256}"/>
                </a:ext>
              </a:extLst>
            </p:cNvPr>
            <p:cNvSpPr/>
            <p:nvPr/>
          </p:nvSpPr>
          <p:spPr>
            <a:xfrm>
              <a:off x="7407703" y="1248263"/>
              <a:ext cx="180000" cy="18000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8" name="Arrow: Up 27">
              <a:extLst>
                <a:ext uri="{FF2B5EF4-FFF2-40B4-BE49-F238E27FC236}">
                  <a16:creationId xmlns:a16="http://schemas.microsoft.com/office/drawing/2014/main" id="{D23D833F-955C-E897-4AAC-5A401DBC40EF}"/>
                </a:ext>
              </a:extLst>
            </p:cNvPr>
            <p:cNvSpPr/>
            <p:nvPr/>
          </p:nvSpPr>
          <p:spPr>
            <a:xfrm rot="7545674">
              <a:off x="6928935" y="735279"/>
              <a:ext cx="381000" cy="675269"/>
            </a:xfrm>
            <a:prstGeom prst="upArrow">
              <a:avLst>
                <a:gd name="adj1" fmla="val 50000"/>
                <a:gd name="adj2" fmla="val 63333"/>
              </a:avLst>
            </a:prstGeom>
            <a:solidFill>
              <a:srgbClr val="DDDDDD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Up 28">
              <a:extLst>
                <a:ext uri="{FF2B5EF4-FFF2-40B4-BE49-F238E27FC236}">
                  <a16:creationId xmlns:a16="http://schemas.microsoft.com/office/drawing/2014/main" id="{1D02C276-9D43-9ABC-4D07-DC1EF7814AC9}"/>
                </a:ext>
              </a:extLst>
            </p:cNvPr>
            <p:cNvSpPr/>
            <p:nvPr/>
          </p:nvSpPr>
          <p:spPr>
            <a:xfrm rot="7545674" flipH="1" flipV="1">
              <a:off x="7774225" y="1263982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Arrow: Up 46">
              <a:extLst>
                <a:ext uri="{FF2B5EF4-FFF2-40B4-BE49-F238E27FC236}">
                  <a16:creationId xmlns:a16="http://schemas.microsoft.com/office/drawing/2014/main" id="{FA5F33FC-C0FF-62F6-7CB6-F28290425626}"/>
                </a:ext>
              </a:extLst>
            </p:cNvPr>
            <p:cNvSpPr/>
            <p:nvPr/>
          </p:nvSpPr>
          <p:spPr>
            <a:xfrm rot="2040000">
              <a:off x="7621040" y="609623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33CCC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Arrow: Up 47">
              <a:extLst>
                <a:ext uri="{FF2B5EF4-FFF2-40B4-BE49-F238E27FC236}">
                  <a16:creationId xmlns:a16="http://schemas.microsoft.com/office/drawing/2014/main" id="{22216739-7B99-F419-F201-00DBF778557A}"/>
                </a:ext>
              </a:extLst>
            </p:cNvPr>
            <p:cNvSpPr/>
            <p:nvPr/>
          </p:nvSpPr>
          <p:spPr>
            <a:xfrm rot="2100000" flipH="1" flipV="1">
              <a:off x="7100518" y="1375929"/>
              <a:ext cx="210865" cy="675269"/>
            </a:xfrm>
            <a:prstGeom prst="upArrow">
              <a:avLst>
                <a:gd name="adj1" fmla="val 50000"/>
                <a:gd name="adj2" fmla="val 91496"/>
              </a:avLst>
            </a:prstGeom>
            <a:solidFill>
              <a:srgbClr val="33CCC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427DD723-9A5A-47C8-72B5-715CC8601829}"/>
              </a:ext>
            </a:extLst>
          </p:cNvPr>
          <p:cNvGrpSpPr/>
          <p:nvPr/>
        </p:nvGrpSpPr>
        <p:grpSpPr>
          <a:xfrm rot="10800000" flipH="1" flipV="1">
            <a:off x="7927255" y="3476673"/>
            <a:ext cx="266950" cy="249848"/>
            <a:chOff x="3319307" y="4071059"/>
            <a:chExt cx="266950" cy="24984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5259389-5E28-7147-849B-BB7F45A728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593" t="6479" r="9123" b="4568"/>
            <a:stretch>
              <a:fillRect/>
            </a:stretch>
          </p:blipFill>
          <p:spPr>
            <a:xfrm>
              <a:off x="3319307" y="4071440"/>
              <a:ext cx="266950" cy="249467"/>
            </a:xfrm>
            <a:prstGeom prst="rect">
              <a:avLst/>
            </a:prstGeom>
          </p:spPr>
        </p:pic>
        <p:sp>
          <p:nvSpPr>
            <p:cNvPr id="7" name="Oval 27">
              <a:extLst>
                <a:ext uri="{FF2B5EF4-FFF2-40B4-BE49-F238E27FC236}">
                  <a16:creationId xmlns:a16="http://schemas.microsoft.com/office/drawing/2014/main" id="{0076751F-D552-AEF5-C65B-2B17ACB343B9}"/>
                </a:ext>
              </a:extLst>
            </p:cNvPr>
            <p:cNvSpPr/>
            <p:nvPr/>
          </p:nvSpPr>
          <p:spPr>
            <a:xfrm>
              <a:off x="3461949" y="4071059"/>
              <a:ext cx="100779" cy="227634"/>
            </a:xfrm>
            <a:custGeom>
              <a:avLst/>
              <a:gdLst>
                <a:gd name="csX0" fmla="*/ 0 w 4783756"/>
                <a:gd name="csY0" fmla="*/ 2367815 h 4735629"/>
                <a:gd name="csX1" fmla="*/ 2391878 w 4783756"/>
                <a:gd name="csY1" fmla="*/ 0 h 4735629"/>
                <a:gd name="csX2" fmla="*/ 4783756 w 4783756"/>
                <a:gd name="csY2" fmla="*/ 2367815 h 4735629"/>
                <a:gd name="csX3" fmla="*/ 2391878 w 4783756"/>
                <a:gd name="csY3" fmla="*/ 4735630 h 4735629"/>
                <a:gd name="csX4" fmla="*/ 0 w 4783756"/>
                <a:gd name="csY4" fmla="*/ 2367815 h 4735629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211489 w 2396424"/>
                <a:gd name="csY0" fmla="*/ 2213811 h 4735630"/>
                <a:gd name="csX1" fmla="*/ 4546 w 2396424"/>
                <a:gd name="csY1" fmla="*/ 0 h 4735630"/>
                <a:gd name="csX2" fmla="*/ 2396424 w 2396424"/>
                <a:gd name="csY2" fmla="*/ 2367815 h 4735630"/>
                <a:gd name="csX3" fmla="*/ 4546 w 2396424"/>
                <a:gd name="csY3" fmla="*/ 4735630 h 4735630"/>
                <a:gd name="csX4" fmla="*/ 211489 w 2396424"/>
                <a:gd name="csY4" fmla="*/ 2213811 h 4735630"/>
                <a:gd name="csX0" fmla="*/ 72110 w 2401424"/>
                <a:gd name="csY0" fmla="*/ 2396691 h 4735630"/>
                <a:gd name="csX1" fmla="*/ 9546 w 2401424"/>
                <a:gd name="csY1" fmla="*/ 0 h 4735630"/>
                <a:gd name="csX2" fmla="*/ 2401424 w 2401424"/>
                <a:gd name="csY2" fmla="*/ 2367815 h 4735630"/>
                <a:gd name="csX3" fmla="*/ 9546 w 2401424"/>
                <a:gd name="csY3" fmla="*/ 4735630 h 4735630"/>
                <a:gd name="csX4" fmla="*/ 72110 w 2401424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391878" h="4735630">
                  <a:moveTo>
                    <a:pt x="62564" y="2396691"/>
                  </a:moveTo>
                  <a:cubicBezTo>
                    <a:pt x="62564" y="1088983"/>
                    <a:pt x="84290" y="1087655"/>
                    <a:pt x="0" y="0"/>
                  </a:cubicBezTo>
                  <a:cubicBezTo>
                    <a:pt x="1320998" y="0"/>
                    <a:pt x="2391878" y="1060107"/>
                    <a:pt x="2391878" y="2367815"/>
                  </a:cubicBezTo>
                  <a:cubicBezTo>
                    <a:pt x="2391878" y="3675523"/>
                    <a:pt x="1320998" y="4735630"/>
                    <a:pt x="0" y="4735630"/>
                  </a:cubicBezTo>
                  <a:cubicBezTo>
                    <a:pt x="26539" y="2945331"/>
                    <a:pt x="62564" y="3704399"/>
                    <a:pt x="62564" y="23966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00000">
                    <a:alpha val="20000"/>
                  </a:srgbClr>
                </a:gs>
                <a:gs pos="40000">
                  <a:srgbClr val="000000"/>
                </a:gs>
                <a:gs pos="96000">
                  <a:srgbClr val="000000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2498377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7A98BD-6B39-2D14-6A1D-A0D6CA5B0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484B372-53A8-A1FD-A5FE-03C1B487919A}"/>
              </a:ext>
            </a:extLst>
          </p:cNvPr>
          <p:cNvSpPr/>
          <p:nvPr/>
        </p:nvSpPr>
        <p:spPr>
          <a:xfrm>
            <a:off x="-42921" y="-46884"/>
            <a:ext cx="9321600" cy="7004311"/>
          </a:xfrm>
          <a:prstGeom prst="rect">
            <a:avLst/>
          </a:prstGeom>
          <a:gradFill flip="none" rotWithShape="1">
            <a:gsLst>
              <a:gs pos="0">
                <a:srgbClr val="666666"/>
              </a:gs>
              <a:gs pos="100000">
                <a:srgbClr val="000000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988" name="Oval 4">
            <a:extLst>
              <a:ext uri="{FF2B5EF4-FFF2-40B4-BE49-F238E27FC236}">
                <a16:creationId xmlns:a16="http://schemas.microsoft.com/office/drawing/2014/main" id="{7D30CF50-41F0-730D-208B-BB05A13E72C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04781" y="6877"/>
            <a:ext cx="6833417" cy="6833417"/>
          </a:xfrm>
          <a:prstGeom prst="ellipse">
            <a:avLst/>
          </a:prstGeom>
          <a:noFill/>
          <a:ln w="19050">
            <a:solidFill>
              <a:srgbClr val="00CC99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pic>
        <p:nvPicPr>
          <p:cNvPr id="41986" name="Picture 2">
            <a:extLst>
              <a:ext uri="{FF2B5EF4-FFF2-40B4-BE49-F238E27FC236}">
                <a16:creationId xmlns:a16="http://schemas.microsoft.com/office/drawing/2014/main" id="{2818D8FD-EE9E-71C9-9EAF-939058371A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634" y="2232832"/>
            <a:ext cx="3085885" cy="2405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989" name="Freeform 8">
            <a:extLst>
              <a:ext uri="{FF2B5EF4-FFF2-40B4-BE49-F238E27FC236}">
                <a16:creationId xmlns:a16="http://schemas.microsoft.com/office/drawing/2014/main" id="{E4768095-633A-F149-4E55-8CA2209D93F2}"/>
              </a:ext>
            </a:extLst>
          </p:cNvPr>
          <p:cNvSpPr>
            <a:spLocks noChangeAspect="1"/>
          </p:cNvSpPr>
          <p:nvPr/>
        </p:nvSpPr>
        <p:spPr bwMode="auto">
          <a:xfrm>
            <a:off x="4863334" y="8612"/>
            <a:ext cx="1425941" cy="2863616"/>
          </a:xfrm>
          <a:custGeom>
            <a:avLst/>
            <a:gdLst>
              <a:gd name="T0" fmla="*/ 2147483647 w 2536"/>
              <a:gd name="T1" fmla="*/ 0 h 1112"/>
              <a:gd name="T2" fmla="*/ 0 w 2536"/>
              <a:gd name="T3" fmla="*/ 2147483647 h 1112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10032 w 10032"/>
              <a:gd name="csY0" fmla="*/ 0 h 10455"/>
              <a:gd name="csX1" fmla="*/ 0 w 10032"/>
              <a:gd name="csY1" fmla="*/ 10455 h 10455"/>
              <a:gd name="csX0" fmla="*/ 10032 w 10032"/>
              <a:gd name="csY0" fmla="*/ 0 h 10455"/>
              <a:gd name="csX1" fmla="*/ 0 w 10032"/>
              <a:gd name="csY1" fmla="*/ 10455 h 10455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32" h="10455">
                <a:moveTo>
                  <a:pt x="10032" y="0"/>
                </a:moveTo>
                <a:cubicBezTo>
                  <a:pt x="5616" y="6691"/>
                  <a:pt x="2620" y="4552"/>
                  <a:pt x="0" y="10455"/>
                </a:cubicBezTo>
              </a:path>
            </a:pathLst>
          </a:custGeom>
          <a:noFill/>
          <a:ln w="38100" cmpd="sng">
            <a:solidFill>
              <a:srgbClr val="3333FF"/>
            </a:solidFill>
            <a:round/>
            <a:headEnd type="none" w="med" len="med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2" name="Freeform 23">
            <a:extLst>
              <a:ext uri="{FF2B5EF4-FFF2-40B4-BE49-F238E27FC236}">
                <a16:creationId xmlns:a16="http://schemas.microsoft.com/office/drawing/2014/main" id="{E4874495-D335-6C64-42F1-4338DCC103AF}"/>
              </a:ext>
            </a:extLst>
          </p:cNvPr>
          <p:cNvSpPr>
            <a:spLocks noChangeAspect="1"/>
          </p:cNvSpPr>
          <p:nvPr/>
        </p:nvSpPr>
        <p:spPr bwMode="auto">
          <a:xfrm>
            <a:off x="4952415" y="27698"/>
            <a:ext cx="2350632" cy="2892471"/>
          </a:xfrm>
          <a:custGeom>
            <a:avLst/>
            <a:gdLst>
              <a:gd name="T0" fmla="*/ 2147483647 w 2403"/>
              <a:gd name="T1" fmla="*/ 0 h 762"/>
              <a:gd name="T2" fmla="*/ 2147483647 w 2403"/>
              <a:gd name="T3" fmla="*/ 2147483647 h 762"/>
              <a:gd name="T4" fmla="*/ 0 w 2403"/>
              <a:gd name="T5" fmla="*/ 2147483647 h 762"/>
              <a:gd name="T6" fmla="*/ 0 60000 65536"/>
              <a:gd name="T7" fmla="*/ 0 60000 65536"/>
              <a:gd name="T8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740" h="10000">
                <a:moveTo>
                  <a:pt x="10740" y="0"/>
                </a:moveTo>
                <a:cubicBezTo>
                  <a:pt x="6080" y="4202"/>
                  <a:pt x="3383" y="468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4" name="Freeform 25">
            <a:extLst>
              <a:ext uri="{FF2B5EF4-FFF2-40B4-BE49-F238E27FC236}">
                <a16:creationId xmlns:a16="http://schemas.microsoft.com/office/drawing/2014/main" id="{9800D52B-3BE5-B100-61D0-75D9F87D7DC5}"/>
              </a:ext>
            </a:extLst>
          </p:cNvPr>
          <p:cNvSpPr>
            <a:spLocks noChangeAspect="1"/>
          </p:cNvSpPr>
          <p:nvPr/>
        </p:nvSpPr>
        <p:spPr bwMode="auto">
          <a:xfrm>
            <a:off x="5038594" y="-41543"/>
            <a:ext cx="4064070" cy="2991537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5" name="Freeform 26">
            <a:extLst>
              <a:ext uri="{FF2B5EF4-FFF2-40B4-BE49-F238E27FC236}">
                <a16:creationId xmlns:a16="http://schemas.microsoft.com/office/drawing/2014/main" id="{99AD8A74-3418-0A12-AB5B-29072EC29CDF}"/>
              </a:ext>
            </a:extLst>
          </p:cNvPr>
          <p:cNvSpPr>
            <a:spLocks noChangeAspect="1"/>
          </p:cNvSpPr>
          <p:nvPr/>
        </p:nvSpPr>
        <p:spPr bwMode="auto">
          <a:xfrm>
            <a:off x="4684398" y="12962"/>
            <a:ext cx="376828" cy="2837666"/>
          </a:xfrm>
          <a:custGeom>
            <a:avLst/>
            <a:gdLst>
              <a:gd name="T0" fmla="*/ 2147483647 w 720"/>
              <a:gd name="T1" fmla="*/ 0 h 1128"/>
              <a:gd name="T2" fmla="*/ 0 w 720"/>
              <a:gd name="T3" fmla="*/ 2147483647 h 11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20" h="1128">
                <a:moveTo>
                  <a:pt x="720" y="0"/>
                </a:moveTo>
                <a:cubicBezTo>
                  <a:pt x="472" y="304"/>
                  <a:pt x="96" y="640"/>
                  <a:pt x="0" y="11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7" name="Freeform 28">
            <a:extLst>
              <a:ext uri="{FF2B5EF4-FFF2-40B4-BE49-F238E27FC236}">
                <a16:creationId xmlns:a16="http://schemas.microsoft.com/office/drawing/2014/main" id="{C0582CC9-3A8F-678E-AA4C-1A08C0DD2F7B}"/>
              </a:ext>
            </a:extLst>
          </p:cNvPr>
          <p:cNvSpPr>
            <a:spLocks noChangeAspect="1"/>
          </p:cNvSpPr>
          <p:nvPr/>
        </p:nvSpPr>
        <p:spPr bwMode="auto">
          <a:xfrm>
            <a:off x="496162" y="-41702"/>
            <a:ext cx="3724592" cy="3118480"/>
          </a:xfrm>
          <a:custGeom>
            <a:avLst/>
            <a:gdLst>
              <a:gd name="T0" fmla="*/ 0 w 1968"/>
              <a:gd name="T1" fmla="*/ 2147483647 h 632"/>
              <a:gd name="T2" fmla="*/ 2147483647 w 1968"/>
              <a:gd name="T3" fmla="*/ 2147483647 h 632"/>
              <a:gd name="T4" fmla="*/ 0 60000 65536"/>
              <a:gd name="T5" fmla="*/ 0 60000 65536"/>
              <a:gd name="csX0" fmla="*/ 0 w 9208"/>
              <a:gd name="csY0" fmla="*/ 0 h 14653"/>
              <a:gd name="csX1" fmla="*/ 9208 w 9208"/>
              <a:gd name="csY1" fmla="*/ 14653 h 14653"/>
              <a:gd name="csX0" fmla="*/ 0 w 10000"/>
              <a:gd name="csY0" fmla="*/ 0 h 10000"/>
              <a:gd name="csX1" fmla="*/ 10000 w 10000"/>
              <a:gd name="csY1" fmla="*/ 10000 h 10000"/>
              <a:gd name="csX0" fmla="*/ 0 w 10000"/>
              <a:gd name="csY0" fmla="*/ 0 h 10000"/>
              <a:gd name="csX1" fmla="*/ 10000 w 10000"/>
              <a:gd name="csY1" fmla="*/ 10000 h 10000"/>
              <a:gd name="csX0" fmla="*/ 0 w 10000"/>
              <a:gd name="csY0" fmla="*/ 0 h 10000"/>
              <a:gd name="csX1" fmla="*/ 10000 w 10000"/>
              <a:gd name="csY1" fmla="*/ 10000 h 10000"/>
              <a:gd name="csX0" fmla="*/ 0 w 9762"/>
              <a:gd name="csY0" fmla="*/ 0 h 10136"/>
              <a:gd name="csX1" fmla="*/ 9762 w 9762"/>
              <a:gd name="csY1" fmla="*/ 10136 h 10136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3385" y="1661"/>
                  <a:pt x="5844" y="4352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7" name="Freeform 41">
            <a:extLst>
              <a:ext uri="{FF2B5EF4-FFF2-40B4-BE49-F238E27FC236}">
                <a16:creationId xmlns:a16="http://schemas.microsoft.com/office/drawing/2014/main" id="{F436ABFE-D346-B1CA-32BC-A1D6665A7A8B}"/>
              </a:ext>
            </a:extLst>
          </p:cNvPr>
          <p:cNvSpPr>
            <a:spLocks noChangeAspect="1"/>
          </p:cNvSpPr>
          <p:nvPr/>
        </p:nvSpPr>
        <p:spPr bwMode="auto">
          <a:xfrm>
            <a:off x="4782820" y="-10811"/>
            <a:ext cx="829348" cy="2874391"/>
          </a:xfrm>
          <a:custGeom>
            <a:avLst/>
            <a:gdLst>
              <a:gd name="T0" fmla="*/ 2147483647 w 1712"/>
              <a:gd name="T1" fmla="*/ 0 h 1176"/>
              <a:gd name="T2" fmla="*/ 0 w 1712"/>
              <a:gd name="T3" fmla="*/ 2147483647 h 11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10348 w 10348"/>
              <a:gd name="csY0" fmla="*/ 0 h 9617"/>
              <a:gd name="csX1" fmla="*/ 0 w 10348"/>
              <a:gd name="csY1" fmla="*/ 9617 h 9617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644 w 9644"/>
              <a:gd name="csY0" fmla="*/ 0 h 9550"/>
              <a:gd name="csX1" fmla="*/ 0 w 9644"/>
              <a:gd name="csY1" fmla="*/ 9550 h 955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917 w 9917"/>
              <a:gd name="csY0" fmla="*/ 0 h 10025"/>
              <a:gd name="csX1" fmla="*/ 0 w 9917"/>
              <a:gd name="csY1" fmla="*/ 10025 h 1002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5967" y="4913"/>
                  <a:pt x="3708" y="3165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Freeform 25">
            <a:extLst>
              <a:ext uri="{FF2B5EF4-FFF2-40B4-BE49-F238E27FC236}">
                <a16:creationId xmlns:a16="http://schemas.microsoft.com/office/drawing/2014/main" id="{56B30FEC-6CF9-F35C-1FB9-26C80CC12C21}"/>
              </a:ext>
            </a:extLst>
          </p:cNvPr>
          <p:cNvSpPr>
            <a:spLocks noChangeAspect="1"/>
          </p:cNvSpPr>
          <p:nvPr/>
        </p:nvSpPr>
        <p:spPr bwMode="auto">
          <a:xfrm>
            <a:off x="5092048" y="920542"/>
            <a:ext cx="4087704" cy="2118693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8" name="Freeform 29">
            <a:extLst>
              <a:ext uri="{FF2B5EF4-FFF2-40B4-BE49-F238E27FC236}">
                <a16:creationId xmlns:a16="http://schemas.microsoft.com/office/drawing/2014/main" id="{E4E934CD-A453-5CDF-FA7C-BBBB340B6562}"/>
              </a:ext>
            </a:extLst>
          </p:cNvPr>
          <p:cNvSpPr>
            <a:spLocks noChangeAspect="1"/>
          </p:cNvSpPr>
          <p:nvPr/>
        </p:nvSpPr>
        <p:spPr bwMode="auto">
          <a:xfrm>
            <a:off x="1692036" y="-35136"/>
            <a:ext cx="2593656" cy="3042291"/>
          </a:xfrm>
          <a:custGeom>
            <a:avLst/>
            <a:gdLst>
              <a:gd name="T0" fmla="*/ 0 w 2136"/>
              <a:gd name="T1" fmla="*/ 0 h 728"/>
              <a:gd name="T2" fmla="*/ 2147483647 w 2136"/>
              <a:gd name="T3" fmla="*/ 2147483647 h 728"/>
              <a:gd name="T4" fmla="*/ 2147483647 w 2136"/>
              <a:gd name="T5" fmla="*/ 2147483647 h 728"/>
              <a:gd name="T6" fmla="*/ 0 60000 65536"/>
              <a:gd name="T7" fmla="*/ 0 60000 65536"/>
              <a:gd name="T8" fmla="*/ 0 60000 65536"/>
              <a:gd name="csX0" fmla="*/ 0 w 10000"/>
              <a:gd name="csY0" fmla="*/ 0 h 10000"/>
              <a:gd name="csX1" fmla="*/ 10000 w 10000"/>
              <a:gd name="csY1" fmla="*/ 10000 h 10000"/>
              <a:gd name="csX0" fmla="*/ 0 w 7235"/>
              <a:gd name="csY0" fmla="*/ 0 h 8549"/>
              <a:gd name="csX1" fmla="*/ 7235 w 7235"/>
              <a:gd name="csY1" fmla="*/ 8549 h 8549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5890" y="3149"/>
                  <a:pt x="6667" y="6667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9" name="Freeform 30">
            <a:extLst>
              <a:ext uri="{FF2B5EF4-FFF2-40B4-BE49-F238E27FC236}">
                <a16:creationId xmlns:a16="http://schemas.microsoft.com/office/drawing/2014/main" id="{895C6AF2-23C4-DEB6-6A67-27A5F0CA3BA8}"/>
              </a:ext>
            </a:extLst>
          </p:cNvPr>
          <p:cNvSpPr>
            <a:spLocks noChangeAspect="1"/>
          </p:cNvSpPr>
          <p:nvPr/>
        </p:nvSpPr>
        <p:spPr bwMode="auto">
          <a:xfrm>
            <a:off x="2944120" y="15026"/>
            <a:ext cx="1402208" cy="2927346"/>
          </a:xfrm>
          <a:custGeom>
            <a:avLst/>
            <a:gdLst>
              <a:gd name="T0" fmla="*/ 0 w 1824"/>
              <a:gd name="T1" fmla="*/ 0 h 1232"/>
              <a:gd name="T2" fmla="*/ 2147483647 w 1824"/>
              <a:gd name="T3" fmla="*/ 2147483647 h 1232"/>
              <a:gd name="T4" fmla="*/ 0 60000 65536"/>
              <a:gd name="T5" fmla="*/ 0 60000 65536"/>
              <a:gd name="csX0" fmla="*/ 0 w 9178"/>
              <a:gd name="csY0" fmla="*/ 0 h 10024"/>
              <a:gd name="csX1" fmla="*/ 9178 w 9178"/>
              <a:gd name="csY1" fmla="*/ 10024 h 10024"/>
              <a:gd name="csX0" fmla="*/ 0 w 10000"/>
              <a:gd name="csY0" fmla="*/ 0 h 10000"/>
              <a:gd name="csX1" fmla="*/ 10000 w 10000"/>
              <a:gd name="csY1" fmla="*/ 10000 h 10000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3174" y="4327"/>
                  <a:pt x="6631" y="5762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0" name="Freeform 31">
            <a:extLst>
              <a:ext uri="{FF2B5EF4-FFF2-40B4-BE49-F238E27FC236}">
                <a16:creationId xmlns:a16="http://schemas.microsoft.com/office/drawing/2014/main" id="{4DA6ECE0-CB6C-D2FC-F906-47EB662288A3}"/>
              </a:ext>
            </a:extLst>
          </p:cNvPr>
          <p:cNvSpPr>
            <a:spLocks noChangeAspect="1"/>
          </p:cNvSpPr>
          <p:nvPr/>
        </p:nvSpPr>
        <p:spPr bwMode="auto">
          <a:xfrm>
            <a:off x="3604501" y="7"/>
            <a:ext cx="846999" cy="2891289"/>
          </a:xfrm>
          <a:custGeom>
            <a:avLst/>
            <a:gdLst>
              <a:gd name="T0" fmla="*/ 0 w 744"/>
              <a:gd name="T1" fmla="*/ 0 h 1176"/>
              <a:gd name="T2" fmla="*/ 2147483647 w 744"/>
              <a:gd name="T3" fmla="*/ 2147483647 h 1176"/>
              <a:gd name="T4" fmla="*/ 0 60000 65536"/>
              <a:gd name="T5" fmla="*/ 0 60000 65536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5135" y="5103"/>
                  <a:pt x="9355" y="9218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1" name="Freeform 32">
            <a:extLst>
              <a:ext uri="{FF2B5EF4-FFF2-40B4-BE49-F238E27FC236}">
                <a16:creationId xmlns:a16="http://schemas.microsoft.com/office/drawing/2014/main" id="{4F9C243F-F21C-8A40-DA9E-6D78FAB3FBBA}"/>
              </a:ext>
            </a:extLst>
          </p:cNvPr>
          <p:cNvSpPr>
            <a:spLocks noChangeAspect="1"/>
          </p:cNvSpPr>
          <p:nvPr/>
        </p:nvSpPr>
        <p:spPr bwMode="auto">
          <a:xfrm>
            <a:off x="4156168" y="-2592"/>
            <a:ext cx="381941" cy="2858433"/>
          </a:xfrm>
          <a:custGeom>
            <a:avLst/>
            <a:gdLst>
              <a:gd name="T0" fmla="*/ 0 w 256"/>
              <a:gd name="T1" fmla="*/ 0 h 1120"/>
              <a:gd name="T2" fmla="*/ 2147483647 w 256"/>
              <a:gd name="T3" fmla="*/ 2147483647 h 11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1120">
                <a:moveTo>
                  <a:pt x="0" y="0"/>
                </a:moveTo>
                <a:cubicBezTo>
                  <a:pt x="96" y="312"/>
                  <a:pt x="233" y="854"/>
                  <a:pt x="256" y="112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FF52F30E-C44C-921C-A4E6-E28E62E40709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22211" y="650552"/>
            <a:ext cx="4153052" cy="2519546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" name="Freeform 25">
            <a:extLst>
              <a:ext uri="{FF2B5EF4-FFF2-40B4-BE49-F238E27FC236}">
                <a16:creationId xmlns:a16="http://schemas.microsoft.com/office/drawing/2014/main" id="{4937C00B-4701-1FE3-07AD-D42113A1B218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0" y="1446851"/>
            <a:ext cx="4068338" cy="1799324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6980"/>
              <a:gd name="csX1" fmla="*/ 0 w 10000"/>
              <a:gd name="csY1" fmla="*/ 6980 h 6980"/>
              <a:gd name="csX0" fmla="*/ 9815 w 9815"/>
              <a:gd name="csY0" fmla="*/ 0 h 9365"/>
              <a:gd name="csX1" fmla="*/ 0 w 9815"/>
              <a:gd name="csY1" fmla="*/ 9365 h 936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53 w 10053"/>
              <a:gd name="csY0" fmla="*/ 0 h 10837"/>
              <a:gd name="csX1" fmla="*/ 0 w 10053"/>
              <a:gd name="csY1" fmla="*/ 10837 h 10837"/>
              <a:gd name="csX0" fmla="*/ 10053 w 10053"/>
              <a:gd name="csY0" fmla="*/ 0 h 10837"/>
              <a:gd name="csX1" fmla="*/ 0 w 10053"/>
              <a:gd name="csY1" fmla="*/ 10837 h 10837"/>
              <a:gd name="csX0" fmla="*/ 9893 w 9893"/>
              <a:gd name="csY0" fmla="*/ 0 h 11234"/>
              <a:gd name="csX1" fmla="*/ 0 w 9893"/>
              <a:gd name="csY1" fmla="*/ 11234 h 11234"/>
              <a:gd name="csX0" fmla="*/ 10018 w 10018"/>
              <a:gd name="csY0" fmla="*/ 0 h 9725"/>
              <a:gd name="csX1" fmla="*/ 0 w 10018"/>
              <a:gd name="csY1" fmla="*/ 9725 h 972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322 w 10000"/>
              <a:gd name="csY1" fmla="*/ 8778 h 10000"/>
              <a:gd name="csX2" fmla="*/ 0 w 10000"/>
              <a:gd name="csY2" fmla="*/ 10000 h 10000"/>
              <a:gd name="csX0" fmla="*/ 10000 w 10000"/>
              <a:gd name="csY0" fmla="*/ 0 h 10000"/>
              <a:gd name="csX1" fmla="*/ 1322 w 10000"/>
              <a:gd name="csY1" fmla="*/ 8778 h 10000"/>
              <a:gd name="csX2" fmla="*/ 0 w 10000"/>
              <a:gd name="csY2" fmla="*/ 10000 h 10000"/>
              <a:gd name="csX0" fmla="*/ 10000 w 10000"/>
              <a:gd name="csY0" fmla="*/ 0 h 10000"/>
              <a:gd name="csX1" fmla="*/ 1322 w 10000"/>
              <a:gd name="csY1" fmla="*/ 8778 h 10000"/>
              <a:gd name="csX2" fmla="*/ 0 w 10000"/>
              <a:gd name="csY2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7113" y="1881"/>
                  <a:pt x="4475" y="2311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Freeform 25">
            <a:extLst>
              <a:ext uri="{FF2B5EF4-FFF2-40B4-BE49-F238E27FC236}">
                <a16:creationId xmlns:a16="http://schemas.microsoft.com/office/drawing/2014/main" id="{549A8C77-631A-03DC-F2CD-C388BB1CA532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-7762" y="3151879"/>
            <a:ext cx="4111989" cy="331456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6980"/>
              <a:gd name="csX1" fmla="*/ 0 w 10000"/>
              <a:gd name="csY1" fmla="*/ 6980 h 6980"/>
              <a:gd name="csX0" fmla="*/ 9815 w 9815"/>
              <a:gd name="csY0" fmla="*/ 0 h 9365"/>
              <a:gd name="csX1" fmla="*/ 0 w 9815"/>
              <a:gd name="csY1" fmla="*/ 9365 h 936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86 w 10086"/>
              <a:gd name="csY0" fmla="*/ 0 h 6390"/>
              <a:gd name="csX1" fmla="*/ 0 w 10086"/>
              <a:gd name="csY1" fmla="*/ 6390 h 6390"/>
              <a:gd name="csX0" fmla="*/ 10000 w 10000"/>
              <a:gd name="csY0" fmla="*/ 769 h 10769"/>
              <a:gd name="csX1" fmla="*/ 0 w 10000"/>
              <a:gd name="csY1" fmla="*/ 10769 h 10769"/>
              <a:gd name="csX0" fmla="*/ 10000 w 10000"/>
              <a:gd name="csY0" fmla="*/ 15 h 10015"/>
              <a:gd name="csX1" fmla="*/ 5550 w 10000"/>
              <a:gd name="csY1" fmla="*/ 604 h 10015"/>
              <a:gd name="csX2" fmla="*/ 0 w 10000"/>
              <a:gd name="csY2" fmla="*/ 10015 h 10015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4 h 11416"/>
              <a:gd name="csX1" fmla="*/ 5550 w 10051"/>
              <a:gd name="csY1" fmla="*/ 2005 h 11416"/>
              <a:gd name="csX2" fmla="*/ 0 w 10051"/>
              <a:gd name="csY2" fmla="*/ 11416 h 11416"/>
              <a:gd name="csX0" fmla="*/ 10051 w 10051"/>
              <a:gd name="csY0" fmla="*/ 3 h 11415"/>
              <a:gd name="csX1" fmla="*/ 5550 w 10051"/>
              <a:gd name="csY1" fmla="*/ 2004 h 11415"/>
              <a:gd name="csX2" fmla="*/ 0 w 10051"/>
              <a:gd name="csY2" fmla="*/ 11415 h 11415"/>
              <a:gd name="csX0" fmla="*/ 10051 w 10051"/>
              <a:gd name="csY0" fmla="*/ 1818 h 13230"/>
              <a:gd name="csX1" fmla="*/ 5550 w 10051"/>
              <a:gd name="csY1" fmla="*/ 3819 h 13230"/>
              <a:gd name="csX2" fmla="*/ 0 w 10051"/>
              <a:gd name="csY2" fmla="*/ 13230 h 13230"/>
              <a:gd name="csX0" fmla="*/ 10051 w 10051"/>
              <a:gd name="csY0" fmla="*/ 747 h 12159"/>
              <a:gd name="csX1" fmla="*/ 5550 w 10051"/>
              <a:gd name="csY1" fmla="*/ 2748 h 12159"/>
              <a:gd name="csX2" fmla="*/ 0 w 10051"/>
              <a:gd name="csY2" fmla="*/ 12159 h 12159"/>
              <a:gd name="csX0" fmla="*/ 9949 w 9949"/>
              <a:gd name="csY0" fmla="*/ 475 h 11181"/>
              <a:gd name="csX1" fmla="*/ 5448 w 9949"/>
              <a:gd name="csY1" fmla="*/ 2476 h 11181"/>
              <a:gd name="csX2" fmla="*/ 0 w 9949"/>
              <a:gd name="csY2" fmla="*/ 11181 h 11181"/>
              <a:gd name="csX0" fmla="*/ 10000 w 10000"/>
              <a:gd name="csY0" fmla="*/ 1340 h 10915"/>
              <a:gd name="csX1" fmla="*/ 5476 w 10000"/>
              <a:gd name="csY1" fmla="*/ 3129 h 10915"/>
              <a:gd name="csX2" fmla="*/ 0 w 10000"/>
              <a:gd name="csY2" fmla="*/ 10915 h 10915"/>
              <a:gd name="csX0" fmla="*/ 10000 w 10000"/>
              <a:gd name="csY0" fmla="*/ 14 h 9589"/>
              <a:gd name="csX1" fmla="*/ 5578 w 10000"/>
              <a:gd name="csY1" fmla="*/ 5593 h 9589"/>
              <a:gd name="csX2" fmla="*/ 0 w 10000"/>
              <a:gd name="csY2" fmla="*/ 9589 h 9589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53 w 10053"/>
              <a:gd name="csY0" fmla="*/ 1 h 17691"/>
              <a:gd name="csX1" fmla="*/ 5631 w 10053"/>
              <a:gd name="csY1" fmla="*/ 10100 h 17691"/>
              <a:gd name="csX2" fmla="*/ 0 w 10053"/>
              <a:gd name="csY2" fmla="*/ 17691 h 17691"/>
              <a:gd name="csX0" fmla="*/ 10053 w 10053"/>
              <a:gd name="csY0" fmla="*/ 1 h 17691"/>
              <a:gd name="csX1" fmla="*/ 5631 w 10053"/>
              <a:gd name="csY1" fmla="*/ 10100 h 17691"/>
              <a:gd name="csX2" fmla="*/ 0 w 10053"/>
              <a:gd name="csY2" fmla="*/ 17691 h 17691"/>
              <a:gd name="csX0" fmla="*/ 10053 w 10053"/>
              <a:gd name="csY0" fmla="*/ 1 h 17691"/>
              <a:gd name="csX1" fmla="*/ 5631 w 10053"/>
              <a:gd name="csY1" fmla="*/ 8730 h 17691"/>
              <a:gd name="csX2" fmla="*/ 0 w 10053"/>
              <a:gd name="csY2" fmla="*/ 17691 h 17691"/>
              <a:gd name="csX0" fmla="*/ 10053 w 10053"/>
              <a:gd name="csY0" fmla="*/ 3 h 15639"/>
              <a:gd name="csX1" fmla="*/ 5631 w 10053"/>
              <a:gd name="csY1" fmla="*/ 6678 h 15639"/>
              <a:gd name="csX2" fmla="*/ 0 w 10053"/>
              <a:gd name="csY2" fmla="*/ 15639 h 15639"/>
              <a:gd name="csX0" fmla="*/ 10053 w 10053"/>
              <a:gd name="csY0" fmla="*/ 3 h 15639"/>
              <a:gd name="csX1" fmla="*/ 5631 w 10053"/>
              <a:gd name="csY1" fmla="*/ 6678 h 15639"/>
              <a:gd name="csX2" fmla="*/ 0 w 10053"/>
              <a:gd name="csY2" fmla="*/ 15639 h 1563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53" h="15639">
                <a:moveTo>
                  <a:pt x="10053" y="3"/>
                </a:moveTo>
                <a:cubicBezTo>
                  <a:pt x="9322" y="-126"/>
                  <a:pt x="7725" y="4300"/>
                  <a:pt x="5631" y="6678"/>
                </a:cubicBezTo>
                <a:cubicBezTo>
                  <a:pt x="3537" y="9056"/>
                  <a:pt x="2292" y="15500"/>
                  <a:pt x="0" y="15639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" name="Freeform 25">
            <a:extLst>
              <a:ext uri="{FF2B5EF4-FFF2-40B4-BE49-F238E27FC236}">
                <a16:creationId xmlns:a16="http://schemas.microsoft.com/office/drawing/2014/main" id="{BEF82450-7101-28F4-9246-C98E9176384A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-3684" y="2453676"/>
            <a:ext cx="4048083" cy="911698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6980"/>
              <a:gd name="csX1" fmla="*/ 0 w 10000"/>
              <a:gd name="csY1" fmla="*/ 6980 h 6980"/>
              <a:gd name="csX0" fmla="*/ 9815 w 9815"/>
              <a:gd name="csY0" fmla="*/ 0 h 9365"/>
              <a:gd name="csX1" fmla="*/ 0 w 9815"/>
              <a:gd name="csY1" fmla="*/ 9365 h 936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86 w 10086"/>
              <a:gd name="csY0" fmla="*/ 0 h 6390"/>
              <a:gd name="csX1" fmla="*/ 0 w 10086"/>
              <a:gd name="csY1" fmla="*/ 6390 h 6390"/>
              <a:gd name="csX0" fmla="*/ 10000 w 10000"/>
              <a:gd name="csY0" fmla="*/ 769 h 10769"/>
              <a:gd name="csX1" fmla="*/ 0 w 10000"/>
              <a:gd name="csY1" fmla="*/ 10769 h 10769"/>
              <a:gd name="csX0" fmla="*/ 10000 w 10000"/>
              <a:gd name="csY0" fmla="*/ 15 h 10015"/>
              <a:gd name="csX1" fmla="*/ 5550 w 10000"/>
              <a:gd name="csY1" fmla="*/ 604 h 10015"/>
              <a:gd name="csX2" fmla="*/ 0 w 10000"/>
              <a:gd name="csY2" fmla="*/ 10015 h 10015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4 h 11416"/>
              <a:gd name="csX1" fmla="*/ 5550 w 10051"/>
              <a:gd name="csY1" fmla="*/ 2005 h 11416"/>
              <a:gd name="csX2" fmla="*/ 0 w 10051"/>
              <a:gd name="csY2" fmla="*/ 11416 h 11416"/>
              <a:gd name="csX0" fmla="*/ 10051 w 10051"/>
              <a:gd name="csY0" fmla="*/ 3 h 11415"/>
              <a:gd name="csX1" fmla="*/ 5550 w 10051"/>
              <a:gd name="csY1" fmla="*/ 2004 h 11415"/>
              <a:gd name="csX2" fmla="*/ 0 w 10051"/>
              <a:gd name="csY2" fmla="*/ 11415 h 11415"/>
              <a:gd name="csX0" fmla="*/ 10051 w 10051"/>
              <a:gd name="csY0" fmla="*/ 1818 h 13230"/>
              <a:gd name="csX1" fmla="*/ 5550 w 10051"/>
              <a:gd name="csY1" fmla="*/ 3819 h 13230"/>
              <a:gd name="csX2" fmla="*/ 0 w 10051"/>
              <a:gd name="csY2" fmla="*/ 13230 h 13230"/>
              <a:gd name="csX0" fmla="*/ 10051 w 10051"/>
              <a:gd name="csY0" fmla="*/ 747 h 12159"/>
              <a:gd name="csX1" fmla="*/ 5550 w 10051"/>
              <a:gd name="csY1" fmla="*/ 2748 h 12159"/>
              <a:gd name="csX2" fmla="*/ 0 w 10051"/>
              <a:gd name="csY2" fmla="*/ 12159 h 12159"/>
              <a:gd name="csX0" fmla="*/ 9949 w 9949"/>
              <a:gd name="csY0" fmla="*/ 475 h 11181"/>
              <a:gd name="csX1" fmla="*/ 5448 w 9949"/>
              <a:gd name="csY1" fmla="*/ 2476 h 11181"/>
              <a:gd name="csX2" fmla="*/ 0 w 9949"/>
              <a:gd name="csY2" fmla="*/ 11181 h 11181"/>
              <a:gd name="csX0" fmla="*/ 10000 w 10000"/>
              <a:gd name="csY0" fmla="*/ 1340 h 10915"/>
              <a:gd name="csX1" fmla="*/ 5476 w 10000"/>
              <a:gd name="csY1" fmla="*/ 3129 h 10915"/>
              <a:gd name="csX2" fmla="*/ 0 w 10000"/>
              <a:gd name="csY2" fmla="*/ 10915 h 10915"/>
              <a:gd name="csX0" fmla="*/ 10000 w 10000"/>
              <a:gd name="csY0" fmla="*/ 14 h 9589"/>
              <a:gd name="csX1" fmla="*/ 5578 w 10000"/>
              <a:gd name="csY1" fmla="*/ 5593 h 9589"/>
              <a:gd name="csX2" fmla="*/ 0 w 10000"/>
              <a:gd name="csY2" fmla="*/ 9589 h 9589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9778 w 9778"/>
              <a:gd name="csY0" fmla="*/ 5 h 48193"/>
              <a:gd name="csX1" fmla="*/ 5356 w 9778"/>
              <a:gd name="csY1" fmla="*/ 10104 h 48193"/>
              <a:gd name="csX2" fmla="*/ 0 w 9778"/>
              <a:gd name="csY2" fmla="*/ 48193 h 48193"/>
              <a:gd name="csX0" fmla="*/ 10000 w 10000"/>
              <a:gd name="csY0" fmla="*/ 1 h 10000"/>
              <a:gd name="csX1" fmla="*/ 5461 w 10000"/>
              <a:gd name="csY1" fmla="*/ 4899 h 10000"/>
              <a:gd name="csX2" fmla="*/ 0 w 10000"/>
              <a:gd name="csY2" fmla="*/ 10000 h 10000"/>
              <a:gd name="csX0" fmla="*/ 10000 w 10000"/>
              <a:gd name="csY0" fmla="*/ 0 h 9999"/>
              <a:gd name="csX1" fmla="*/ 5461 w 10000"/>
              <a:gd name="csY1" fmla="*/ 4898 h 9999"/>
              <a:gd name="csX2" fmla="*/ 0 w 10000"/>
              <a:gd name="csY2" fmla="*/ 9999 h 9999"/>
              <a:gd name="csX0" fmla="*/ 10122 w 10122"/>
              <a:gd name="csY0" fmla="*/ 0 h 10068"/>
              <a:gd name="csX1" fmla="*/ 5583 w 10122"/>
              <a:gd name="csY1" fmla="*/ 4898 h 10068"/>
              <a:gd name="csX2" fmla="*/ 0 w 10122"/>
              <a:gd name="csY2" fmla="*/ 10068 h 10068"/>
              <a:gd name="csX0" fmla="*/ 10122 w 10122"/>
              <a:gd name="csY0" fmla="*/ 0 h 10068"/>
              <a:gd name="csX1" fmla="*/ 5583 w 10122"/>
              <a:gd name="csY1" fmla="*/ 4898 h 10068"/>
              <a:gd name="csX2" fmla="*/ 0 w 10122"/>
              <a:gd name="csY2" fmla="*/ 10068 h 10068"/>
              <a:gd name="csX0" fmla="*/ 10122 w 10122"/>
              <a:gd name="csY0" fmla="*/ 0 h 10273"/>
              <a:gd name="csX1" fmla="*/ 5583 w 10122"/>
              <a:gd name="csY1" fmla="*/ 4898 h 10273"/>
              <a:gd name="csX2" fmla="*/ 0 w 10122"/>
              <a:gd name="csY2" fmla="*/ 10273 h 10273"/>
              <a:gd name="csX0" fmla="*/ 10122 w 10122"/>
              <a:gd name="csY0" fmla="*/ 1118 h 11391"/>
              <a:gd name="csX1" fmla="*/ 6817 w 10122"/>
              <a:gd name="csY1" fmla="*/ 474 h 11391"/>
              <a:gd name="csX2" fmla="*/ 0 w 10122"/>
              <a:gd name="csY2" fmla="*/ 11391 h 11391"/>
              <a:gd name="csX0" fmla="*/ 9922 w 9922"/>
              <a:gd name="csY0" fmla="*/ 7099 h 11119"/>
              <a:gd name="csX1" fmla="*/ 6817 w 9922"/>
              <a:gd name="csY1" fmla="*/ 202 h 11119"/>
              <a:gd name="csX2" fmla="*/ 0 w 9922"/>
              <a:gd name="csY2" fmla="*/ 11119 h 11119"/>
              <a:gd name="csX0" fmla="*/ 10293 w 10293"/>
              <a:gd name="csY0" fmla="*/ 5195 h 10024"/>
              <a:gd name="csX1" fmla="*/ 6871 w 10293"/>
              <a:gd name="csY1" fmla="*/ 206 h 10024"/>
              <a:gd name="csX2" fmla="*/ 0 w 10293"/>
              <a:gd name="csY2" fmla="*/ 10024 h 10024"/>
              <a:gd name="csX0" fmla="*/ 10293 w 10293"/>
              <a:gd name="csY0" fmla="*/ 5141 h 9970"/>
              <a:gd name="csX1" fmla="*/ 3242 w 10293"/>
              <a:gd name="csY1" fmla="*/ 6855 h 9970"/>
              <a:gd name="csX2" fmla="*/ 6871 w 10293"/>
              <a:gd name="csY2" fmla="*/ 152 h 9970"/>
              <a:gd name="csX3" fmla="*/ 0 w 10293"/>
              <a:gd name="csY3" fmla="*/ 9970 h 9970"/>
              <a:gd name="csX0" fmla="*/ 10000 w 10000"/>
              <a:gd name="csY0" fmla="*/ 5407 h 10251"/>
              <a:gd name="csX1" fmla="*/ 3150 w 10000"/>
              <a:gd name="csY1" fmla="*/ 7127 h 10251"/>
              <a:gd name="csX2" fmla="*/ 7634 w 10000"/>
              <a:gd name="csY2" fmla="*/ 147 h 10251"/>
              <a:gd name="csX3" fmla="*/ 0 w 10000"/>
              <a:gd name="csY3" fmla="*/ 10251 h 10251"/>
              <a:gd name="csX0" fmla="*/ 10000 w 10000"/>
              <a:gd name="csY0" fmla="*/ 5407 h 10251"/>
              <a:gd name="csX1" fmla="*/ 3150 w 10000"/>
              <a:gd name="csY1" fmla="*/ 7127 h 10251"/>
              <a:gd name="csX2" fmla="*/ 7634 w 10000"/>
              <a:gd name="csY2" fmla="*/ 147 h 10251"/>
              <a:gd name="csX3" fmla="*/ 0 w 10000"/>
              <a:gd name="csY3" fmla="*/ 10251 h 10251"/>
              <a:gd name="csX0" fmla="*/ 10000 w 10000"/>
              <a:gd name="csY0" fmla="*/ 5260 h 10104"/>
              <a:gd name="csX1" fmla="*/ 3150 w 10000"/>
              <a:gd name="csY1" fmla="*/ 6980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5260 h 10104"/>
              <a:gd name="csX1" fmla="*/ 3150 w 10000"/>
              <a:gd name="csY1" fmla="*/ 6980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5260 h 10104"/>
              <a:gd name="csX1" fmla="*/ 4998 w 10000"/>
              <a:gd name="csY1" fmla="*/ 5954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4683 h 9527"/>
              <a:gd name="csX1" fmla="*/ 4998 w 10000"/>
              <a:gd name="csY1" fmla="*/ 5377 h 9527"/>
              <a:gd name="csX2" fmla="*/ 7794 w 10000"/>
              <a:gd name="csY2" fmla="*/ 0 h 9527"/>
              <a:gd name="csX3" fmla="*/ 0 w 10000"/>
              <a:gd name="csY3" fmla="*/ 9527 h 9527"/>
              <a:gd name="csX0" fmla="*/ 10036 w 10036"/>
              <a:gd name="csY0" fmla="*/ 4916 h 9865"/>
              <a:gd name="csX1" fmla="*/ 5034 w 10036"/>
              <a:gd name="csY1" fmla="*/ 5644 h 9865"/>
              <a:gd name="csX2" fmla="*/ 7830 w 10036"/>
              <a:gd name="csY2" fmla="*/ 0 h 9865"/>
              <a:gd name="csX3" fmla="*/ 0 w 10036"/>
              <a:gd name="csY3" fmla="*/ 9865 h 9865"/>
              <a:gd name="csX0" fmla="*/ 10000 w 10000"/>
              <a:gd name="csY0" fmla="*/ 4983 h 10000"/>
              <a:gd name="csX1" fmla="*/ 5016 w 10000"/>
              <a:gd name="csY1" fmla="*/ 5721 h 10000"/>
              <a:gd name="csX2" fmla="*/ 7802 w 10000"/>
              <a:gd name="csY2" fmla="*/ 0 h 10000"/>
              <a:gd name="csX3" fmla="*/ 0 w 10000"/>
              <a:gd name="csY3" fmla="*/ 10000 h 10000"/>
              <a:gd name="csX0" fmla="*/ 9876 w 9876"/>
              <a:gd name="csY0" fmla="*/ 4983 h 10477"/>
              <a:gd name="csX1" fmla="*/ 4892 w 9876"/>
              <a:gd name="csY1" fmla="*/ 5721 h 10477"/>
              <a:gd name="csX2" fmla="*/ 7678 w 9876"/>
              <a:gd name="csY2" fmla="*/ 0 h 10477"/>
              <a:gd name="csX3" fmla="*/ 0 w 9876"/>
              <a:gd name="csY3" fmla="*/ 10477 h 10477"/>
              <a:gd name="csX0" fmla="*/ 10036 w 10036"/>
              <a:gd name="csY0" fmla="*/ 4756 h 9479"/>
              <a:gd name="csX1" fmla="*/ 4989 w 10036"/>
              <a:gd name="csY1" fmla="*/ 5461 h 9479"/>
              <a:gd name="csX2" fmla="*/ 7810 w 10036"/>
              <a:gd name="csY2" fmla="*/ 0 h 9479"/>
              <a:gd name="csX3" fmla="*/ 0 w 10036"/>
              <a:gd name="csY3" fmla="*/ 9479 h 9479"/>
              <a:gd name="csX0" fmla="*/ 10000 w 10000"/>
              <a:gd name="csY0" fmla="*/ 5017 h 10000"/>
              <a:gd name="csX1" fmla="*/ 4971 w 10000"/>
              <a:gd name="csY1" fmla="*/ 5761 h 10000"/>
              <a:gd name="csX2" fmla="*/ 7782 w 10000"/>
              <a:gd name="csY2" fmla="*/ 0 h 10000"/>
              <a:gd name="csX3" fmla="*/ 0 w 10000"/>
              <a:gd name="csY3" fmla="*/ 10000 h 10000"/>
              <a:gd name="csX0" fmla="*/ 10000 w 10000"/>
              <a:gd name="csY0" fmla="*/ 5017 h 10000"/>
              <a:gd name="csX1" fmla="*/ 4971 w 10000"/>
              <a:gd name="csY1" fmla="*/ 5761 h 10000"/>
              <a:gd name="csX2" fmla="*/ 7782 w 10000"/>
              <a:gd name="csY2" fmla="*/ 0 h 10000"/>
              <a:gd name="csX3" fmla="*/ 0 w 10000"/>
              <a:gd name="csY3" fmla="*/ 10000 h 10000"/>
              <a:gd name="csX0" fmla="*/ 9946 w 9946"/>
              <a:gd name="csY0" fmla="*/ 5017 h 10687"/>
              <a:gd name="csX1" fmla="*/ 4917 w 9946"/>
              <a:gd name="csY1" fmla="*/ 5761 h 10687"/>
              <a:gd name="csX2" fmla="*/ 7728 w 9946"/>
              <a:gd name="csY2" fmla="*/ 0 h 10687"/>
              <a:gd name="csX3" fmla="*/ 0 w 9946"/>
              <a:gd name="csY3" fmla="*/ 10687 h 10687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565 h 9871"/>
              <a:gd name="csX1" fmla="*/ 4944 w 10000"/>
              <a:gd name="csY1" fmla="*/ 5262 h 9871"/>
              <a:gd name="csX2" fmla="*/ 7896 w 10000"/>
              <a:gd name="csY2" fmla="*/ 0 h 9871"/>
              <a:gd name="csX3" fmla="*/ 0 w 10000"/>
              <a:gd name="csY3" fmla="*/ 9871 h 9871"/>
              <a:gd name="csX0" fmla="*/ 10000 w 10000"/>
              <a:gd name="csY0" fmla="*/ 4771 h 10146"/>
              <a:gd name="csX1" fmla="*/ 4944 w 10000"/>
              <a:gd name="csY1" fmla="*/ 5477 h 10146"/>
              <a:gd name="csX2" fmla="*/ 7896 w 10000"/>
              <a:gd name="csY2" fmla="*/ 146 h 10146"/>
              <a:gd name="csX3" fmla="*/ 0 w 10000"/>
              <a:gd name="csY3" fmla="*/ 10146 h 10146"/>
              <a:gd name="csX0" fmla="*/ 10000 w 10000"/>
              <a:gd name="csY0" fmla="*/ 4771 h 10146"/>
              <a:gd name="csX1" fmla="*/ 4944 w 10000"/>
              <a:gd name="csY1" fmla="*/ 5477 h 10146"/>
              <a:gd name="csX2" fmla="*/ 7896 w 10000"/>
              <a:gd name="csY2" fmla="*/ 146 h 10146"/>
              <a:gd name="csX3" fmla="*/ 0 w 10000"/>
              <a:gd name="csY3" fmla="*/ 10146 h 10146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9982 w 9982"/>
              <a:gd name="csY0" fmla="*/ 4625 h 9870"/>
              <a:gd name="csX1" fmla="*/ 4926 w 9982"/>
              <a:gd name="csY1" fmla="*/ 5331 h 9870"/>
              <a:gd name="csX2" fmla="*/ 7878 w 9982"/>
              <a:gd name="csY2" fmla="*/ 0 h 9870"/>
              <a:gd name="csX3" fmla="*/ 1855 w 9982"/>
              <a:gd name="csY3" fmla="*/ 7609 h 9870"/>
              <a:gd name="csX4" fmla="*/ 0 w 9982"/>
              <a:gd name="csY4" fmla="*/ 9870 h 9870"/>
              <a:gd name="csX0" fmla="*/ 10000 w 10000"/>
              <a:gd name="csY0" fmla="*/ 4686 h 10000"/>
              <a:gd name="csX1" fmla="*/ 4935 w 10000"/>
              <a:gd name="csY1" fmla="*/ 5401 h 10000"/>
              <a:gd name="csX2" fmla="*/ 7892 w 10000"/>
              <a:gd name="csY2" fmla="*/ 0 h 10000"/>
              <a:gd name="csX3" fmla="*/ 1858 w 10000"/>
              <a:gd name="csY3" fmla="*/ 7709 h 10000"/>
              <a:gd name="csX4" fmla="*/ 0 w 10000"/>
              <a:gd name="csY4" fmla="*/ 10000 h 10000"/>
              <a:gd name="csX0" fmla="*/ 10000 w 10000"/>
              <a:gd name="csY0" fmla="*/ 4686 h 10000"/>
              <a:gd name="csX1" fmla="*/ 4935 w 10000"/>
              <a:gd name="csY1" fmla="*/ 5401 h 10000"/>
              <a:gd name="csX2" fmla="*/ 7892 w 10000"/>
              <a:gd name="csY2" fmla="*/ 0 h 10000"/>
              <a:gd name="csX3" fmla="*/ 1858 w 10000"/>
              <a:gd name="csY3" fmla="*/ 7709 h 10000"/>
              <a:gd name="csX4" fmla="*/ 0 w 10000"/>
              <a:gd name="csY4" fmla="*/ 10000 h 10000"/>
              <a:gd name="csX0" fmla="*/ 10000 w 10000"/>
              <a:gd name="csY0" fmla="*/ 5477 h 10791"/>
              <a:gd name="csX1" fmla="*/ 4935 w 10000"/>
              <a:gd name="csY1" fmla="*/ 6192 h 10791"/>
              <a:gd name="csX2" fmla="*/ 8126 w 10000"/>
              <a:gd name="csY2" fmla="*/ 0 h 10791"/>
              <a:gd name="csX3" fmla="*/ 1858 w 10000"/>
              <a:gd name="csY3" fmla="*/ 8500 h 10791"/>
              <a:gd name="csX4" fmla="*/ 0 w 10000"/>
              <a:gd name="csY4" fmla="*/ 10791 h 10791"/>
              <a:gd name="csX0" fmla="*/ 10000 w 10000"/>
              <a:gd name="csY0" fmla="*/ 5543 h 10857"/>
              <a:gd name="csX1" fmla="*/ 4935 w 10000"/>
              <a:gd name="csY1" fmla="*/ 6258 h 10857"/>
              <a:gd name="csX2" fmla="*/ 8198 w 10000"/>
              <a:gd name="csY2" fmla="*/ 0 h 10857"/>
              <a:gd name="csX3" fmla="*/ 1858 w 10000"/>
              <a:gd name="csY3" fmla="*/ 8566 h 10857"/>
              <a:gd name="csX4" fmla="*/ 0 w 10000"/>
              <a:gd name="csY4" fmla="*/ 10857 h 10857"/>
              <a:gd name="csX0" fmla="*/ 10000 w 10000"/>
              <a:gd name="csY0" fmla="*/ 5543 h 10857"/>
              <a:gd name="csX1" fmla="*/ 4935 w 10000"/>
              <a:gd name="csY1" fmla="*/ 6258 h 10857"/>
              <a:gd name="csX2" fmla="*/ 8378 w 10000"/>
              <a:gd name="csY2" fmla="*/ 0 h 10857"/>
              <a:gd name="csX3" fmla="*/ 1858 w 10000"/>
              <a:gd name="csY3" fmla="*/ 8566 h 10857"/>
              <a:gd name="csX4" fmla="*/ 0 w 10000"/>
              <a:gd name="csY4" fmla="*/ 10857 h 10857"/>
              <a:gd name="csX0" fmla="*/ 10000 w 10000"/>
              <a:gd name="csY0" fmla="*/ 5561 h 10875"/>
              <a:gd name="csX1" fmla="*/ 4935 w 10000"/>
              <a:gd name="csY1" fmla="*/ 6276 h 10875"/>
              <a:gd name="csX2" fmla="*/ 8378 w 10000"/>
              <a:gd name="csY2" fmla="*/ 18 h 10875"/>
              <a:gd name="csX3" fmla="*/ 1858 w 10000"/>
              <a:gd name="csY3" fmla="*/ 8584 h 10875"/>
              <a:gd name="csX4" fmla="*/ 0 w 10000"/>
              <a:gd name="csY4" fmla="*/ 10875 h 10875"/>
              <a:gd name="csX0" fmla="*/ 10000 w 10000"/>
              <a:gd name="csY0" fmla="*/ 5561 h 10875"/>
              <a:gd name="csX1" fmla="*/ 4935 w 10000"/>
              <a:gd name="csY1" fmla="*/ 6276 h 10875"/>
              <a:gd name="csX2" fmla="*/ 8378 w 10000"/>
              <a:gd name="csY2" fmla="*/ 18 h 10875"/>
              <a:gd name="csX3" fmla="*/ 1858 w 10000"/>
              <a:gd name="csY3" fmla="*/ 8584 h 10875"/>
              <a:gd name="csX4" fmla="*/ 0 w 10000"/>
              <a:gd name="csY4" fmla="*/ 10875 h 10875"/>
              <a:gd name="csX0" fmla="*/ 10000 w 10000"/>
              <a:gd name="csY0" fmla="*/ 5564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5564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5564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453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453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55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55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55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94 h 10917"/>
              <a:gd name="csX1" fmla="*/ 4935 w 10000"/>
              <a:gd name="csY1" fmla="*/ 6318 h 10917"/>
              <a:gd name="csX2" fmla="*/ 8378 w 10000"/>
              <a:gd name="csY2" fmla="*/ 60 h 10917"/>
              <a:gd name="csX3" fmla="*/ 1858 w 10000"/>
              <a:gd name="csY3" fmla="*/ 8626 h 10917"/>
              <a:gd name="csX4" fmla="*/ 0 w 10000"/>
              <a:gd name="csY4" fmla="*/ 10917 h 10917"/>
              <a:gd name="csX0" fmla="*/ 10000 w 10000"/>
              <a:gd name="csY0" fmla="*/ 3294 h 10917"/>
              <a:gd name="csX1" fmla="*/ 4935 w 10000"/>
              <a:gd name="csY1" fmla="*/ 6318 h 10917"/>
              <a:gd name="csX2" fmla="*/ 8378 w 10000"/>
              <a:gd name="csY2" fmla="*/ 60 h 10917"/>
              <a:gd name="csX3" fmla="*/ 1714 w 10000"/>
              <a:gd name="csY3" fmla="*/ 8824 h 10917"/>
              <a:gd name="csX4" fmla="*/ 0 w 10000"/>
              <a:gd name="csY4" fmla="*/ 10917 h 10917"/>
              <a:gd name="csX0" fmla="*/ 10036 w 10036"/>
              <a:gd name="csY0" fmla="*/ 3294 h 11115"/>
              <a:gd name="csX1" fmla="*/ 4971 w 10036"/>
              <a:gd name="csY1" fmla="*/ 6318 h 11115"/>
              <a:gd name="csX2" fmla="*/ 8414 w 10036"/>
              <a:gd name="csY2" fmla="*/ 60 h 11115"/>
              <a:gd name="csX3" fmla="*/ 1750 w 10036"/>
              <a:gd name="csY3" fmla="*/ 8824 h 11115"/>
              <a:gd name="csX4" fmla="*/ 0 w 10036"/>
              <a:gd name="csY4" fmla="*/ 11115 h 11115"/>
              <a:gd name="csX0" fmla="*/ 10036 w 10036"/>
              <a:gd name="csY0" fmla="*/ 3294 h 11115"/>
              <a:gd name="csX1" fmla="*/ 4989 w 10036"/>
              <a:gd name="csY1" fmla="*/ 6516 h 11115"/>
              <a:gd name="csX2" fmla="*/ 8414 w 10036"/>
              <a:gd name="csY2" fmla="*/ 60 h 11115"/>
              <a:gd name="csX3" fmla="*/ 1750 w 10036"/>
              <a:gd name="csY3" fmla="*/ 8824 h 11115"/>
              <a:gd name="csX4" fmla="*/ 0 w 10036"/>
              <a:gd name="csY4" fmla="*/ 11115 h 11115"/>
              <a:gd name="csX0" fmla="*/ 10036 w 10036"/>
              <a:gd name="csY0" fmla="*/ 3294 h 11115"/>
              <a:gd name="csX1" fmla="*/ 4989 w 10036"/>
              <a:gd name="csY1" fmla="*/ 6516 h 11115"/>
              <a:gd name="csX2" fmla="*/ 8414 w 10036"/>
              <a:gd name="csY2" fmla="*/ 60 h 11115"/>
              <a:gd name="csX3" fmla="*/ 1750 w 10036"/>
              <a:gd name="csY3" fmla="*/ 8824 h 11115"/>
              <a:gd name="csX4" fmla="*/ 0 w 10036"/>
              <a:gd name="csY4" fmla="*/ 11115 h 11115"/>
              <a:gd name="csX0" fmla="*/ 10036 w 10036"/>
              <a:gd name="csY0" fmla="*/ 3296 h 11117"/>
              <a:gd name="csX1" fmla="*/ 4989 w 10036"/>
              <a:gd name="csY1" fmla="*/ 6518 h 11117"/>
              <a:gd name="csX2" fmla="*/ 8414 w 10036"/>
              <a:gd name="csY2" fmla="*/ 62 h 11117"/>
              <a:gd name="csX3" fmla="*/ 1637 w 10036"/>
              <a:gd name="csY3" fmla="*/ 8410 h 11117"/>
              <a:gd name="csX4" fmla="*/ 0 w 10036"/>
              <a:gd name="csY4" fmla="*/ 11117 h 11117"/>
              <a:gd name="csX0" fmla="*/ 10036 w 10036"/>
              <a:gd name="csY0" fmla="*/ 3285 h 11106"/>
              <a:gd name="csX1" fmla="*/ 4989 w 10036"/>
              <a:gd name="csY1" fmla="*/ 6507 h 11106"/>
              <a:gd name="csX2" fmla="*/ 8414 w 10036"/>
              <a:gd name="csY2" fmla="*/ 51 h 11106"/>
              <a:gd name="csX3" fmla="*/ 1637 w 10036"/>
              <a:gd name="csY3" fmla="*/ 8399 h 11106"/>
              <a:gd name="csX4" fmla="*/ 0 w 10036"/>
              <a:gd name="csY4" fmla="*/ 11106 h 11106"/>
              <a:gd name="csX0" fmla="*/ 10036 w 10036"/>
              <a:gd name="csY0" fmla="*/ 3284 h 11105"/>
              <a:gd name="csX1" fmla="*/ 4989 w 10036"/>
              <a:gd name="csY1" fmla="*/ 6506 h 11105"/>
              <a:gd name="csX2" fmla="*/ 8414 w 10036"/>
              <a:gd name="csY2" fmla="*/ 50 h 11105"/>
              <a:gd name="csX3" fmla="*/ 1637 w 10036"/>
              <a:gd name="csY3" fmla="*/ 8398 h 11105"/>
              <a:gd name="csX4" fmla="*/ 0 w 10036"/>
              <a:gd name="csY4" fmla="*/ 11105 h 11105"/>
              <a:gd name="csX0" fmla="*/ 4989 w 8414"/>
              <a:gd name="csY0" fmla="*/ 6506 h 11105"/>
              <a:gd name="csX1" fmla="*/ 8414 w 8414"/>
              <a:gd name="csY1" fmla="*/ 50 h 11105"/>
              <a:gd name="csX2" fmla="*/ 1637 w 8414"/>
              <a:gd name="csY2" fmla="*/ 8398 h 11105"/>
              <a:gd name="csX3" fmla="*/ 0 w 8414"/>
              <a:gd name="csY3" fmla="*/ 11105 h 11105"/>
              <a:gd name="csX0" fmla="*/ 10000 w 10000"/>
              <a:gd name="csY0" fmla="*/ 45 h 10000"/>
              <a:gd name="csX1" fmla="*/ 1946 w 10000"/>
              <a:gd name="csY1" fmla="*/ 7562 h 10000"/>
              <a:gd name="csX2" fmla="*/ 0 w 10000"/>
              <a:gd name="csY2" fmla="*/ 10000 h 10000"/>
              <a:gd name="csX0" fmla="*/ 11927 w 11927"/>
              <a:gd name="csY0" fmla="*/ 51 h 9071"/>
              <a:gd name="csX1" fmla="*/ 1946 w 11927"/>
              <a:gd name="csY1" fmla="*/ 6633 h 9071"/>
              <a:gd name="csX2" fmla="*/ 0 w 11927"/>
              <a:gd name="csY2" fmla="*/ 9071 h 9071"/>
              <a:gd name="csX0" fmla="*/ 10000 w 10000"/>
              <a:gd name="csY0" fmla="*/ 0 h 9944"/>
              <a:gd name="csX1" fmla="*/ 1632 w 10000"/>
              <a:gd name="csY1" fmla="*/ 7256 h 9944"/>
              <a:gd name="csX2" fmla="*/ 0 w 10000"/>
              <a:gd name="csY2" fmla="*/ 9944 h 9944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8272"/>
              <a:gd name="csX1" fmla="*/ 0 w 10000"/>
              <a:gd name="csY1" fmla="*/ 8272 h 8272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6510" y="755"/>
                  <a:pt x="3521" y="3115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8B9B42D-94BA-7950-47A5-1708186F1D24}"/>
              </a:ext>
            </a:extLst>
          </p:cNvPr>
          <p:cNvGrpSpPr/>
          <p:nvPr/>
        </p:nvGrpSpPr>
        <p:grpSpPr>
          <a:xfrm flipV="1">
            <a:off x="-42921" y="3554691"/>
            <a:ext cx="4606532" cy="3351209"/>
            <a:chOff x="-47430" y="219"/>
            <a:chExt cx="4606532" cy="3351209"/>
          </a:xfrm>
        </p:grpSpPr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254EEF47-C5A0-0197-8AB5-04AF94A36A0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71308" y="65825"/>
              <a:ext cx="2593656" cy="2955291"/>
            </a:xfrm>
            <a:custGeom>
              <a:avLst/>
              <a:gdLst>
                <a:gd name="T0" fmla="*/ 0 w 2136"/>
                <a:gd name="T1" fmla="*/ 0 h 728"/>
                <a:gd name="T2" fmla="*/ 2147483647 w 2136"/>
                <a:gd name="T3" fmla="*/ 2147483647 h 728"/>
                <a:gd name="T4" fmla="*/ 2147483647 w 2136"/>
                <a:gd name="T5" fmla="*/ 2147483647 h 728"/>
                <a:gd name="T6" fmla="*/ 0 60000 65536"/>
                <a:gd name="T7" fmla="*/ 0 60000 65536"/>
                <a:gd name="T8" fmla="*/ 0 60000 65536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7235"/>
                <a:gd name="csY0" fmla="*/ 0 h 8549"/>
                <a:gd name="csX1" fmla="*/ 7235 w 7235"/>
                <a:gd name="csY1" fmla="*/ 8549 h 8549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890" y="3149"/>
                    <a:pt x="6667" y="6667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FF735DAD-EEF4-C409-1B67-11AF8B9605F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971987" y="22324"/>
              <a:ext cx="1402208" cy="2927346"/>
            </a:xfrm>
            <a:custGeom>
              <a:avLst/>
              <a:gdLst>
                <a:gd name="T0" fmla="*/ 0 w 1824"/>
                <a:gd name="T1" fmla="*/ 0 h 1232"/>
                <a:gd name="T2" fmla="*/ 2147483647 w 1824"/>
                <a:gd name="T3" fmla="*/ 2147483647 h 1232"/>
                <a:gd name="T4" fmla="*/ 0 60000 65536"/>
                <a:gd name="T5" fmla="*/ 0 60000 65536"/>
                <a:gd name="csX0" fmla="*/ 0 w 9178"/>
                <a:gd name="csY0" fmla="*/ 0 h 10024"/>
                <a:gd name="csX1" fmla="*/ 9178 w 9178"/>
                <a:gd name="csY1" fmla="*/ 10024 h 10024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3174" y="4327"/>
                    <a:pt x="6631" y="5762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34FB30B1-1E81-EEE0-1330-256E20D4344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625282" y="219"/>
              <a:ext cx="846999" cy="2891289"/>
            </a:xfrm>
            <a:custGeom>
              <a:avLst/>
              <a:gdLst>
                <a:gd name="T0" fmla="*/ 0 w 744"/>
                <a:gd name="T1" fmla="*/ 0 h 1176"/>
                <a:gd name="T2" fmla="*/ 2147483647 w 744"/>
                <a:gd name="T3" fmla="*/ 2147483647 h 1176"/>
                <a:gd name="T4" fmla="*/ 0 60000 65536"/>
                <a:gd name="T5" fmla="*/ 0 60000 65536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135" y="5103"/>
                    <a:pt x="9355" y="9218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385E0169-5A46-6830-BFC1-9C86677A739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177161" y="18454"/>
              <a:ext cx="381941" cy="2858433"/>
            </a:xfrm>
            <a:custGeom>
              <a:avLst/>
              <a:gdLst>
                <a:gd name="T0" fmla="*/ 0 w 256"/>
                <a:gd name="T1" fmla="*/ 0 h 1120"/>
                <a:gd name="T2" fmla="*/ 2147483647 w 256"/>
                <a:gd name="T3" fmla="*/ 2147483647 h 1120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256" h="1120">
                  <a:moveTo>
                    <a:pt x="0" y="0"/>
                  </a:moveTo>
                  <a:cubicBezTo>
                    <a:pt x="96" y="312"/>
                    <a:pt x="233" y="854"/>
                    <a:pt x="256" y="112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77909FC5-B658-932B-D279-13A49DE42BD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47430" y="587679"/>
              <a:ext cx="4229093" cy="2519546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787" y="2476"/>
                    <a:pt x="2292" y="6968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49F23C19-9834-68E0-2DF2-F0B14235CC3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1427" y="1570797"/>
              <a:ext cx="4140885" cy="1639921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621" y="3025"/>
                    <a:pt x="3277" y="4810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0F363314-F00D-5960-288D-C50519F9053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14689" y="3094254"/>
              <a:ext cx="4067404" cy="257174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3 h 14279"/>
                <a:gd name="csX1" fmla="*/ 5545 w 10000"/>
                <a:gd name="csY1" fmla="*/ 3029 h 14279"/>
                <a:gd name="csX2" fmla="*/ 0 w 10000"/>
                <a:gd name="csY2" fmla="*/ 14279 h 14279"/>
                <a:gd name="csX0" fmla="*/ 9944 w 9944"/>
                <a:gd name="csY0" fmla="*/ 117 h 12237"/>
                <a:gd name="csX1" fmla="*/ 5489 w 9944"/>
                <a:gd name="csY1" fmla="*/ 3133 h 12237"/>
                <a:gd name="csX2" fmla="*/ 0 w 9944"/>
                <a:gd name="csY2" fmla="*/ 12237 h 12237"/>
                <a:gd name="csX0" fmla="*/ 10000 w 10000"/>
                <a:gd name="csY0" fmla="*/ 12 h 9916"/>
                <a:gd name="csX1" fmla="*/ 5520 w 10000"/>
                <a:gd name="csY1" fmla="*/ 2476 h 9916"/>
                <a:gd name="csX2" fmla="*/ 0 w 10000"/>
                <a:gd name="csY2" fmla="*/ 9916 h 99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000" h="9916">
                  <a:moveTo>
                    <a:pt x="10000" y="12"/>
                  </a:moveTo>
                  <a:cubicBezTo>
                    <a:pt x="9265" y="-94"/>
                    <a:pt x="7626" y="533"/>
                    <a:pt x="5520" y="2476"/>
                  </a:cubicBezTo>
                  <a:cubicBezTo>
                    <a:pt x="3414" y="4420"/>
                    <a:pt x="2772" y="-142"/>
                    <a:pt x="0" y="9916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67825DC2-6C60-6642-8668-F972D077207A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9430" y="2230363"/>
              <a:ext cx="4112227" cy="1080602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9778 w 9778"/>
                <a:gd name="csY0" fmla="*/ 5 h 48193"/>
                <a:gd name="csX1" fmla="*/ 5356 w 9778"/>
                <a:gd name="csY1" fmla="*/ 10104 h 48193"/>
                <a:gd name="csX2" fmla="*/ 0 w 9778"/>
                <a:gd name="csY2" fmla="*/ 48193 h 48193"/>
                <a:gd name="csX0" fmla="*/ 10000 w 10000"/>
                <a:gd name="csY0" fmla="*/ 1 h 10000"/>
                <a:gd name="csX1" fmla="*/ 5461 w 10000"/>
                <a:gd name="csY1" fmla="*/ 4899 h 10000"/>
                <a:gd name="csX2" fmla="*/ 0 w 10000"/>
                <a:gd name="csY2" fmla="*/ 10000 h 10000"/>
                <a:gd name="csX0" fmla="*/ 10000 w 10000"/>
                <a:gd name="csY0" fmla="*/ 0 h 9999"/>
                <a:gd name="csX1" fmla="*/ 5461 w 10000"/>
                <a:gd name="csY1" fmla="*/ 4898 h 9999"/>
                <a:gd name="csX2" fmla="*/ 0 w 10000"/>
                <a:gd name="csY2" fmla="*/ 9999 h 9999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273"/>
                <a:gd name="csX1" fmla="*/ 5583 w 10122"/>
                <a:gd name="csY1" fmla="*/ 4898 h 10273"/>
                <a:gd name="csX2" fmla="*/ 0 w 10122"/>
                <a:gd name="csY2" fmla="*/ 10273 h 10273"/>
                <a:gd name="csX0" fmla="*/ 10209 w 10209"/>
                <a:gd name="csY0" fmla="*/ 0 h 10341"/>
                <a:gd name="csX1" fmla="*/ 5670 w 10209"/>
                <a:gd name="csY1" fmla="*/ 4898 h 10341"/>
                <a:gd name="csX2" fmla="*/ 0 w 10209"/>
                <a:gd name="csY2" fmla="*/ 10341 h 10341"/>
                <a:gd name="csX0" fmla="*/ 10261 w 10261"/>
                <a:gd name="csY0" fmla="*/ 0 h 10136"/>
                <a:gd name="csX1" fmla="*/ 5722 w 10261"/>
                <a:gd name="csY1" fmla="*/ 4898 h 10136"/>
                <a:gd name="csX2" fmla="*/ 0 w 10261"/>
                <a:gd name="csY2" fmla="*/ 10136 h 10136"/>
                <a:gd name="csX0" fmla="*/ 10244 w 10244"/>
                <a:gd name="csY0" fmla="*/ 0 h 10204"/>
                <a:gd name="csX1" fmla="*/ 5705 w 10244"/>
                <a:gd name="csY1" fmla="*/ 4898 h 10204"/>
                <a:gd name="csX2" fmla="*/ 0 w 10244"/>
                <a:gd name="csY2" fmla="*/ 10204 h 1020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244" h="10204">
                  <a:moveTo>
                    <a:pt x="10244" y="0"/>
                  </a:moveTo>
                  <a:cubicBezTo>
                    <a:pt x="8938" y="1203"/>
                    <a:pt x="7412" y="3197"/>
                    <a:pt x="5705" y="4898"/>
                  </a:cubicBezTo>
                  <a:cubicBezTo>
                    <a:pt x="3998" y="6599"/>
                    <a:pt x="2152" y="5010"/>
                    <a:pt x="0" y="10204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C4B8D8AC-26DB-E775-84EF-A704847EF938}"/>
              </a:ext>
            </a:extLst>
          </p:cNvPr>
          <p:cNvGrpSpPr/>
          <p:nvPr/>
        </p:nvGrpSpPr>
        <p:grpSpPr>
          <a:xfrm flipH="1" flipV="1">
            <a:off x="4745760" y="3444829"/>
            <a:ext cx="4448086" cy="3438965"/>
            <a:chOff x="-40503" y="-21176"/>
            <a:chExt cx="4658570" cy="3438965"/>
          </a:xfrm>
        </p:grpSpPr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673372C2-E88D-5BA3-7755-9F115EB51D4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71308" y="-21176"/>
              <a:ext cx="2593656" cy="3042291"/>
            </a:xfrm>
            <a:custGeom>
              <a:avLst/>
              <a:gdLst>
                <a:gd name="T0" fmla="*/ 0 w 2136"/>
                <a:gd name="T1" fmla="*/ 0 h 728"/>
                <a:gd name="T2" fmla="*/ 2147483647 w 2136"/>
                <a:gd name="T3" fmla="*/ 2147483647 h 728"/>
                <a:gd name="T4" fmla="*/ 2147483647 w 2136"/>
                <a:gd name="T5" fmla="*/ 2147483647 h 728"/>
                <a:gd name="T6" fmla="*/ 0 60000 65536"/>
                <a:gd name="T7" fmla="*/ 0 60000 65536"/>
                <a:gd name="T8" fmla="*/ 0 60000 65536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7235"/>
                <a:gd name="csY0" fmla="*/ 0 h 8549"/>
                <a:gd name="csX1" fmla="*/ 7235 w 7235"/>
                <a:gd name="csY1" fmla="*/ 8549 h 8549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890" y="3149"/>
                    <a:pt x="6667" y="6667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85567443-C062-4729-8535-E2D5B54925D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971987" y="22324"/>
              <a:ext cx="1402208" cy="2927346"/>
            </a:xfrm>
            <a:custGeom>
              <a:avLst/>
              <a:gdLst>
                <a:gd name="T0" fmla="*/ 0 w 1824"/>
                <a:gd name="T1" fmla="*/ 0 h 1232"/>
                <a:gd name="T2" fmla="*/ 2147483647 w 1824"/>
                <a:gd name="T3" fmla="*/ 2147483647 h 1232"/>
                <a:gd name="T4" fmla="*/ 0 60000 65536"/>
                <a:gd name="T5" fmla="*/ 0 60000 65536"/>
                <a:gd name="csX0" fmla="*/ 0 w 9178"/>
                <a:gd name="csY0" fmla="*/ 0 h 10024"/>
                <a:gd name="csX1" fmla="*/ 9178 w 9178"/>
                <a:gd name="csY1" fmla="*/ 10024 h 10024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3174" y="4327"/>
                    <a:pt x="6631" y="5762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A4ECF324-70D5-65D4-0179-802A86EDBF1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625282" y="219"/>
              <a:ext cx="846999" cy="2891289"/>
            </a:xfrm>
            <a:custGeom>
              <a:avLst/>
              <a:gdLst>
                <a:gd name="T0" fmla="*/ 0 w 744"/>
                <a:gd name="T1" fmla="*/ 0 h 1176"/>
                <a:gd name="T2" fmla="*/ 2147483647 w 744"/>
                <a:gd name="T3" fmla="*/ 2147483647 h 1176"/>
                <a:gd name="T4" fmla="*/ 0 60000 65536"/>
                <a:gd name="T5" fmla="*/ 0 60000 65536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135" y="5103"/>
                    <a:pt x="9355" y="9218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2">
              <a:extLst>
                <a:ext uri="{FF2B5EF4-FFF2-40B4-BE49-F238E27FC236}">
                  <a16:creationId xmlns:a16="http://schemas.microsoft.com/office/drawing/2014/main" id="{8CED507A-0787-D195-ED9F-588FD9F2F5A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177161" y="18455"/>
              <a:ext cx="440906" cy="2814932"/>
            </a:xfrm>
            <a:custGeom>
              <a:avLst/>
              <a:gdLst>
                <a:gd name="T0" fmla="*/ 0 w 256"/>
                <a:gd name="T1" fmla="*/ 0 h 1120"/>
                <a:gd name="T2" fmla="*/ 2147483647 w 256"/>
                <a:gd name="T3" fmla="*/ 2147483647 h 1120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256" h="1120">
                  <a:moveTo>
                    <a:pt x="0" y="0"/>
                  </a:moveTo>
                  <a:cubicBezTo>
                    <a:pt x="96" y="312"/>
                    <a:pt x="233" y="854"/>
                    <a:pt x="256" y="112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25">
              <a:extLst>
                <a:ext uri="{FF2B5EF4-FFF2-40B4-BE49-F238E27FC236}">
                  <a16:creationId xmlns:a16="http://schemas.microsoft.com/office/drawing/2014/main" id="{48FED512-1F5A-A1BF-F01F-EF9F5E6FF1F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40503" y="601533"/>
              <a:ext cx="4229093" cy="2519546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787" y="2476"/>
                    <a:pt x="2292" y="6968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25">
              <a:extLst>
                <a:ext uri="{FF2B5EF4-FFF2-40B4-BE49-F238E27FC236}">
                  <a16:creationId xmlns:a16="http://schemas.microsoft.com/office/drawing/2014/main" id="{2A0B7B70-C834-BD5B-6954-0FD534EC13F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8354" y="1577724"/>
              <a:ext cx="4140885" cy="1639921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621" y="3025"/>
                    <a:pt x="3277" y="4810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B8FB54B6-F16F-257E-EB92-6CFE0EDFEB9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19598" y="3208220"/>
              <a:ext cx="4095219" cy="209569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548"/>
                <a:gd name="csX1" fmla="*/ 5578 w 10000"/>
                <a:gd name="csY1" fmla="*/ 10100 h 14548"/>
                <a:gd name="csX2" fmla="*/ 0 w 10000"/>
                <a:gd name="csY2" fmla="*/ 14267 h 14548"/>
                <a:gd name="csX0" fmla="*/ 10000 w 10000"/>
                <a:gd name="csY0" fmla="*/ 1 h 15252"/>
                <a:gd name="csX1" fmla="*/ 5776 w 10000"/>
                <a:gd name="csY1" fmla="*/ 13534 h 15252"/>
                <a:gd name="csX2" fmla="*/ 0 w 10000"/>
                <a:gd name="csY2" fmla="*/ 14267 h 15252"/>
                <a:gd name="csX0" fmla="*/ 10012 w 10012"/>
                <a:gd name="csY0" fmla="*/ 3 h 9888"/>
                <a:gd name="csX1" fmla="*/ 5776 w 10012"/>
                <a:gd name="csY1" fmla="*/ 8170 h 9888"/>
                <a:gd name="csX2" fmla="*/ 0 w 10012"/>
                <a:gd name="csY2" fmla="*/ 8903 h 988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012" h="9888">
                  <a:moveTo>
                    <a:pt x="10012" y="3"/>
                  </a:moveTo>
                  <a:cubicBezTo>
                    <a:pt x="9281" y="-126"/>
                    <a:pt x="7870" y="5792"/>
                    <a:pt x="5776" y="8170"/>
                  </a:cubicBezTo>
                  <a:cubicBezTo>
                    <a:pt x="3682" y="10548"/>
                    <a:pt x="2668" y="10124"/>
                    <a:pt x="0" y="8903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5">
              <a:extLst>
                <a:ext uri="{FF2B5EF4-FFF2-40B4-BE49-F238E27FC236}">
                  <a16:creationId xmlns:a16="http://schemas.microsoft.com/office/drawing/2014/main" id="{DF19239E-55A9-7E38-307A-7F5A9116838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2503" y="2230363"/>
              <a:ext cx="4112227" cy="1080602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9778 w 9778"/>
                <a:gd name="csY0" fmla="*/ 5 h 48193"/>
                <a:gd name="csX1" fmla="*/ 5356 w 9778"/>
                <a:gd name="csY1" fmla="*/ 10104 h 48193"/>
                <a:gd name="csX2" fmla="*/ 0 w 9778"/>
                <a:gd name="csY2" fmla="*/ 48193 h 48193"/>
                <a:gd name="csX0" fmla="*/ 10000 w 10000"/>
                <a:gd name="csY0" fmla="*/ 1 h 10000"/>
                <a:gd name="csX1" fmla="*/ 5461 w 10000"/>
                <a:gd name="csY1" fmla="*/ 4899 h 10000"/>
                <a:gd name="csX2" fmla="*/ 0 w 10000"/>
                <a:gd name="csY2" fmla="*/ 10000 h 10000"/>
                <a:gd name="csX0" fmla="*/ 10000 w 10000"/>
                <a:gd name="csY0" fmla="*/ 0 h 9999"/>
                <a:gd name="csX1" fmla="*/ 5461 w 10000"/>
                <a:gd name="csY1" fmla="*/ 4898 h 9999"/>
                <a:gd name="csX2" fmla="*/ 0 w 10000"/>
                <a:gd name="csY2" fmla="*/ 9999 h 9999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273"/>
                <a:gd name="csX1" fmla="*/ 5583 w 10122"/>
                <a:gd name="csY1" fmla="*/ 4898 h 10273"/>
                <a:gd name="csX2" fmla="*/ 0 w 10122"/>
                <a:gd name="csY2" fmla="*/ 10273 h 10273"/>
                <a:gd name="csX0" fmla="*/ 10209 w 10209"/>
                <a:gd name="csY0" fmla="*/ 0 h 10341"/>
                <a:gd name="csX1" fmla="*/ 5670 w 10209"/>
                <a:gd name="csY1" fmla="*/ 4898 h 10341"/>
                <a:gd name="csX2" fmla="*/ 0 w 10209"/>
                <a:gd name="csY2" fmla="*/ 10341 h 10341"/>
                <a:gd name="csX0" fmla="*/ 10261 w 10261"/>
                <a:gd name="csY0" fmla="*/ 0 h 10136"/>
                <a:gd name="csX1" fmla="*/ 5722 w 10261"/>
                <a:gd name="csY1" fmla="*/ 4898 h 10136"/>
                <a:gd name="csX2" fmla="*/ 0 w 10261"/>
                <a:gd name="csY2" fmla="*/ 10136 h 10136"/>
                <a:gd name="csX0" fmla="*/ 10244 w 10244"/>
                <a:gd name="csY0" fmla="*/ 0 h 10204"/>
                <a:gd name="csX1" fmla="*/ 5705 w 10244"/>
                <a:gd name="csY1" fmla="*/ 4898 h 10204"/>
                <a:gd name="csX2" fmla="*/ 0 w 10244"/>
                <a:gd name="csY2" fmla="*/ 10204 h 10204"/>
                <a:gd name="csX0" fmla="*/ 10244 w 10244"/>
                <a:gd name="csY0" fmla="*/ 0 h 10204"/>
                <a:gd name="csX1" fmla="*/ 5705 w 10244"/>
                <a:gd name="csY1" fmla="*/ 4898 h 10204"/>
                <a:gd name="csX2" fmla="*/ 0 w 10244"/>
                <a:gd name="csY2" fmla="*/ 10204 h 1020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244" h="10204">
                  <a:moveTo>
                    <a:pt x="10244" y="0"/>
                  </a:moveTo>
                  <a:cubicBezTo>
                    <a:pt x="8938" y="1203"/>
                    <a:pt x="7412" y="3197"/>
                    <a:pt x="5705" y="4898"/>
                  </a:cubicBezTo>
                  <a:cubicBezTo>
                    <a:pt x="3998" y="6599"/>
                    <a:pt x="2654" y="6373"/>
                    <a:pt x="0" y="10204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Oval 4">
            <a:extLst>
              <a:ext uri="{FF2B5EF4-FFF2-40B4-BE49-F238E27FC236}">
                <a16:creationId xmlns:a16="http://schemas.microsoft.com/office/drawing/2014/main" id="{273E3B79-CD41-1090-95EF-F47333C18AE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430731" y="2171461"/>
            <a:ext cx="2484000" cy="2484000"/>
          </a:xfrm>
          <a:prstGeom prst="ellipse">
            <a:avLst/>
          </a:prstGeom>
          <a:noFill/>
          <a:ln w="1905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 dirty="0">
              <a:highlight>
                <a:srgbClr val="FFFF00"/>
              </a:highlight>
            </a:endParaRP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22B69063-D457-286D-ACBC-70EBAE27DF63}"/>
              </a:ext>
            </a:extLst>
          </p:cNvPr>
          <p:cNvCxnSpPr>
            <a:cxnSpLocks/>
          </p:cNvCxnSpPr>
          <p:nvPr/>
        </p:nvCxnSpPr>
        <p:spPr>
          <a:xfrm flipH="1">
            <a:off x="4697750" y="459435"/>
            <a:ext cx="1667112" cy="3025804"/>
          </a:xfrm>
          <a:prstGeom prst="line">
            <a:avLst/>
          </a:prstGeom>
          <a:ln>
            <a:solidFill>
              <a:srgbClr val="00CC99"/>
            </a:solidFill>
            <a:headEnd type="triangle" w="med" len="lg"/>
            <a:tailEnd type="triangl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96B9BE5E-1AEB-55DC-6921-0D81F5F82180}"/>
              </a:ext>
            </a:extLst>
          </p:cNvPr>
          <p:cNvSpPr txBox="1"/>
          <p:nvPr/>
        </p:nvSpPr>
        <p:spPr>
          <a:xfrm>
            <a:off x="4279870" y="3562973"/>
            <a:ext cx="12666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FF00"/>
                </a:solidFill>
              </a:rPr>
              <a:t>r =R</a:t>
            </a:r>
            <a:r>
              <a:rPr lang="en-GB" sz="2000" baseline="-25000" dirty="0">
                <a:solidFill>
                  <a:srgbClr val="FFFF00"/>
                </a:solidFill>
              </a:rPr>
              <a:t>s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FF00398-FEF1-81C6-5091-C5523AB8E90B}"/>
              </a:ext>
            </a:extLst>
          </p:cNvPr>
          <p:cNvCxnSpPr>
            <a:cxnSpLocks/>
          </p:cNvCxnSpPr>
          <p:nvPr/>
        </p:nvCxnSpPr>
        <p:spPr>
          <a:xfrm flipH="1" flipV="1">
            <a:off x="4711657" y="3434662"/>
            <a:ext cx="613330" cy="1030271"/>
          </a:xfrm>
          <a:prstGeom prst="line">
            <a:avLst/>
          </a:prstGeom>
          <a:ln>
            <a:solidFill>
              <a:srgbClr val="FFFF00"/>
            </a:solidFill>
            <a:headEnd type="triangle" w="med" len="lg"/>
            <a:tailEnd type="triangl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3EE3AE41-79BF-1DE2-4D8C-6C8FF0AAD777}"/>
              </a:ext>
            </a:extLst>
          </p:cNvPr>
          <p:cNvSpPr txBox="1"/>
          <p:nvPr/>
        </p:nvSpPr>
        <p:spPr>
          <a:xfrm>
            <a:off x="5687794" y="1477041"/>
            <a:ext cx="1266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CC99"/>
                </a:solidFill>
              </a:rPr>
              <a:t> </a:t>
            </a:r>
            <a:endParaRPr lang="en-GB" sz="2800" baseline="-25000" dirty="0">
              <a:solidFill>
                <a:srgbClr val="00CC99"/>
              </a:solidFill>
            </a:endParaRP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74A2C50D-7382-9E5D-650B-7FB1EFC07130}"/>
              </a:ext>
            </a:extLst>
          </p:cNvPr>
          <p:cNvCxnSpPr>
            <a:cxnSpLocks/>
          </p:cNvCxnSpPr>
          <p:nvPr/>
        </p:nvCxnSpPr>
        <p:spPr>
          <a:xfrm flipH="1" flipV="1">
            <a:off x="4130542" y="3197806"/>
            <a:ext cx="584595" cy="269001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 w="med" len="lg"/>
            <a:tailEnd type="triangl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C553C91C-C809-4A2C-9F92-072FC1C1987B}"/>
              </a:ext>
            </a:extLst>
          </p:cNvPr>
          <p:cNvSpPr txBox="1"/>
          <p:nvPr/>
        </p:nvSpPr>
        <p:spPr>
          <a:xfrm>
            <a:off x="4276082" y="2955913"/>
            <a:ext cx="910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</a:t>
            </a:r>
            <a:r>
              <a:rPr lang="en-GB" sz="2000" baseline="-25000" dirty="0">
                <a:solidFill>
                  <a:schemeClr val="bg1">
                    <a:lumMod val="85000"/>
                  </a:schemeClr>
                </a:solidFill>
                <a:sym typeface="Wingdings" panose="05000000000000000000" pitchFamily="2" charset="2"/>
              </a:rPr>
              <a:t></a:t>
            </a:r>
            <a:endParaRPr lang="en-GB" sz="2000" baseline="-25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329B354-B5EE-03F6-5C0F-30ABCFF2A10A}"/>
              </a:ext>
            </a:extLst>
          </p:cNvPr>
          <p:cNvSpPr txBox="1"/>
          <p:nvPr/>
        </p:nvSpPr>
        <p:spPr>
          <a:xfrm>
            <a:off x="1301569" y="2230541"/>
            <a:ext cx="388699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aseline="-25000" dirty="0">
              <a:solidFill>
                <a:schemeClr val="bg1"/>
              </a:solidFill>
            </a:endParaRPr>
          </a:p>
        </p:txBody>
      </p:sp>
      <p:sp>
        <p:nvSpPr>
          <p:cNvPr id="12" name="Freeform 25">
            <a:extLst>
              <a:ext uri="{FF2B5EF4-FFF2-40B4-BE49-F238E27FC236}">
                <a16:creationId xmlns:a16="http://schemas.microsoft.com/office/drawing/2014/main" id="{D2CBA38C-481D-4C29-A94B-2BDBBEFDED29}"/>
              </a:ext>
            </a:extLst>
          </p:cNvPr>
          <p:cNvSpPr>
            <a:spLocks noChangeAspect="1"/>
          </p:cNvSpPr>
          <p:nvPr/>
        </p:nvSpPr>
        <p:spPr bwMode="auto">
          <a:xfrm>
            <a:off x="5175449" y="1542028"/>
            <a:ext cx="4006938" cy="1615789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25">
            <a:extLst>
              <a:ext uri="{FF2B5EF4-FFF2-40B4-BE49-F238E27FC236}">
                <a16:creationId xmlns:a16="http://schemas.microsoft.com/office/drawing/2014/main" id="{A79B9E2D-165F-31A4-7553-A4E8BA6C8E4C}"/>
              </a:ext>
            </a:extLst>
          </p:cNvPr>
          <p:cNvSpPr>
            <a:spLocks noChangeAspect="1"/>
          </p:cNvSpPr>
          <p:nvPr/>
        </p:nvSpPr>
        <p:spPr bwMode="auto">
          <a:xfrm>
            <a:off x="5211468" y="2536833"/>
            <a:ext cx="4006938" cy="759733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FC490C4-770F-E69A-1805-F084F2DCF17E}"/>
              </a:ext>
            </a:extLst>
          </p:cNvPr>
          <p:cNvSpPr txBox="1"/>
          <p:nvPr/>
        </p:nvSpPr>
        <p:spPr>
          <a:xfrm>
            <a:off x="8113468" y="2924201"/>
            <a:ext cx="1266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CC99"/>
                </a:solidFill>
              </a:rPr>
              <a:t>|B</a:t>
            </a:r>
            <a:r>
              <a:rPr lang="en-GB" sz="2800" baseline="-25000" dirty="0">
                <a:solidFill>
                  <a:srgbClr val="00CC99"/>
                </a:solidFill>
              </a:rPr>
              <a:t>r </a:t>
            </a:r>
            <a:r>
              <a:rPr lang="en-GB" sz="2800" dirty="0">
                <a:solidFill>
                  <a:srgbClr val="00CC99"/>
                </a:solidFill>
              </a:rPr>
              <a:t>|</a:t>
            </a:r>
            <a:r>
              <a:rPr lang="en-GB" sz="2800" baseline="-25000" dirty="0">
                <a:solidFill>
                  <a:srgbClr val="00CC99"/>
                </a:solidFill>
                <a:sym typeface="Symbol" panose="05050102010706020507" pitchFamily="18" charset="2"/>
              </a:rPr>
              <a:t></a:t>
            </a:r>
            <a:endParaRPr lang="en-GB" sz="2800" baseline="-25000" dirty="0">
              <a:solidFill>
                <a:srgbClr val="00CC99"/>
              </a:solidFill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A21D7F4-09B3-28DF-2ED6-0153F8FFFAF3}"/>
              </a:ext>
            </a:extLst>
          </p:cNvPr>
          <p:cNvGrpSpPr>
            <a:grpSpLocks noChangeAspect="1"/>
          </p:cNvGrpSpPr>
          <p:nvPr/>
        </p:nvGrpSpPr>
        <p:grpSpPr>
          <a:xfrm rot="212213" flipV="1">
            <a:off x="7896931" y="3749642"/>
            <a:ext cx="213243" cy="202414"/>
            <a:chOff x="3436219" y="1257300"/>
            <a:chExt cx="5236143" cy="497024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6F01256-B894-C13D-E074-DC4E751893F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593" t="6479" r="9123" b="4568"/>
            <a:stretch>
              <a:fillRect/>
            </a:stretch>
          </p:blipFill>
          <p:spPr>
            <a:xfrm>
              <a:off x="3436219" y="1257300"/>
              <a:ext cx="5236143" cy="4970245"/>
            </a:xfrm>
            <a:prstGeom prst="rect">
              <a:avLst/>
            </a:prstGeom>
          </p:spPr>
        </p:pic>
        <p:sp>
          <p:nvSpPr>
            <p:cNvPr id="9" name="Oval 27">
              <a:extLst>
                <a:ext uri="{FF2B5EF4-FFF2-40B4-BE49-F238E27FC236}">
                  <a16:creationId xmlns:a16="http://schemas.microsoft.com/office/drawing/2014/main" id="{E76FB22D-CB1B-1CDC-EC84-A8A62B881783}"/>
                </a:ext>
              </a:extLst>
            </p:cNvPr>
            <p:cNvSpPr/>
            <p:nvPr/>
          </p:nvSpPr>
          <p:spPr>
            <a:xfrm>
              <a:off x="6078353" y="1366787"/>
              <a:ext cx="2391878" cy="4735630"/>
            </a:xfrm>
            <a:custGeom>
              <a:avLst/>
              <a:gdLst>
                <a:gd name="csX0" fmla="*/ 0 w 4783756"/>
                <a:gd name="csY0" fmla="*/ 2367815 h 4735629"/>
                <a:gd name="csX1" fmla="*/ 2391878 w 4783756"/>
                <a:gd name="csY1" fmla="*/ 0 h 4735629"/>
                <a:gd name="csX2" fmla="*/ 4783756 w 4783756"/>
                <a:gd name="csY2" fmla="*/ 2367815 h 4735629"/>
                <a:gd name="csX3" fmla="*/ 2391878 w 4783756"/>
                <a:gd name="csY3" fmla="*/ 4735630 h 4735629"/>
                <a:gd name="csX4" fmla="*/ 0 w 4783756"/>
                <a:gd name="csY4" fmla="*/ 2367815 h 4735629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211489 w 2396424"/>
                <a:gd name="csY0" fmla="*/ 2213811 h 4735630"/>
                <a:gd name="csX1" fmla="*/ 4546 w 2396424"/>
                <a:gd name="csY1" fmla="*/ 0 h 4735630"/>
                <a:gd name="csX2" fmla="*/ 2396424 w 2396424"/>
                <a:gd name="csY2" fmla="*/ 2367815 h 4735630"/>
                <a:gd name="csX3" fmla="*/ 4546 w 2396424"/>
                <a:gd name="csY3" fmla="*/ 4735630 h 4735630"/>
                <a:gd name="csX4" fmla="*/ 211489 w 2396424"/>
                <a:gd name="csY4" fmla="*/ 2213811 h 4735630"/>
                <a:gd name="csX0" fmla="*/ 72110 w 2401424"/>
                <a:gd name="csY0" fmla="*/ 2396691 h 4735630"/>
                <a:gd name="csX1" fmla="*/ 9546 w 2401424"/>
                <a:gd name="csY1" fmla="*/ 0 h 4735630"/>
                <a:gd name="csX2" fmla="*/ 2401424 w 2401424"/>
                <a:gd name="csY2" fmla="*/ 2367815 h 4735630"/>
                <a:gd name="csX3" fmla="*/ 9546 w 2401424"/>
                <a:gd name="csY3" fmla="*/ 4735630 h 4735630"/>
                <a:gd name="csX4" fmla="*/ 72110 w 2401424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391878" h="4735630">
                  <a:moveTo>
                    <a:pt x="62564" y="2396691"/>
                  </a:moveTo>
                  <a:cubicBezTo>
                    <a:pt x="62564" y="1088983"/>
                    <a:pt x="84290" y="1087655"/>
                    <a:pt x="0" y="0"/>
                  </a:cubicBezTo>
                  <a:cubicBezTo>
                    <a:pt x="1320998" y="0"/>
                    <a:pt x="2391878" y="1060107"/>
                    <a:pt x="2391878" y="2367815"/>
                  </a:cubicBezTo>
                  <a:cubicBezTo>
                    <a:pt x="2391878" y="3675523"/>
                    <a:pt x="1320998" y="4735630"/>
                    <a:pt x="0" y="4735630"/>
                  </a:cubicBezTo>
                  <a:cubicBezTo>
                    <a:pt x="26539" y="2945331"/>
                    <a:pt x="62564" y="3704399"/>
                    <a:pt x="62564" y="23966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00000">
                    <a:alpha val="20000"/>
                  </a:srgbClr>
                </a:gs>
                <a:gs pos="40000">
                  <a:srgbClr val="000000"/>
                </a:gs>
                <a:gs pos="96000">
                  <a:srgbClr val="000000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DB5D1A77-42D3-EC86-246B-01D5A1BEE73D}"/>
              </a:ext>
            </a:extLst>
          </p:cNvPr>
          <p:cNvSpPr txBox="1"/>
          <p:nvPr/>
        </p:nvSpPr>
        <p:spPr>
          <a:xfrm>
            <a:off x="1508411" y="1850708"/>
            <a:ext cx="27502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coronal source surface</a:t>
            </a:r>
          </a:p>
          <a:p>
            <a:r>
              <a:rPr lang="en-GB" dirty="0">
                <a:solidFill>
                  <a:srgbClr val="FFFF00"/>
                </a:solidFill>
              </a:rPr>
              <a:t>(often defined as the sphere at </a:t>
            </a:r>
            <a:r>
              <a:rPr lang="en-GB" dirty="0" err="1">
                <a:solidFill>
                  <a:srgbClr val="FFFF00"/>
                </a:solidFill>
              </a:rPr>
              <a:t>r</a:t>
            </a:r>
            <a:r>
              <a:rPr lang="en-GB" baseline="-25000" dirty="0" err="1">
                <a:solidFill>
                  <a:srgbClr val="FFFF00"/>
                </a:solidFill>
              </a:rPr>
              <a:t>s</a:t>
            </a:r>
            <a:r>
              <a:rPr lang="en-GB" dirty="0">
                <a:solidFill>
                  <a:srgbClr val="FFFF00"/>
                </a:solidFill>
              </a:rPr>
              <a:t> = 2.5R</a:t>
            </a:r>
            <a:r>
              <a:rPr lang="en-GB" baseline="-25000" dirty="0">
                <a:solidFill>
                  <a:srgbClr val="FFFF00"/>
                </a:solidFill>
                <a:sym typeface="Wingdings" panose="05000000000000000000" pitchFamily="2" charset="2"/>
              </a:rPr>
              <a:t>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C6E71EC-A936-9AD3-5E68-3778110F2053}"/>
              </a:ext>
            </a:extLst>
          </p:cNvPr>
          <p:cNvCxnSpPr>
            <a:cxnSpLocks/>
          </p:cNvCxnSpPr>
          <p:nvPr/>
        </p:nvCxnSpPr>
        <p:spPr>
          <a:xfrm>
            <a:off x="3898360" y="2041816"/>
            <a:ext cx="449117" cy="153389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3F8C9364-2892-1C8E-36B2-B19E3F70FF7E}"/>
              </a:ext>
            </a:extLst>
          </p:cNvPr>
          <p:cNvSpPr txBox="1"/>
          <p:nvPr/>
        </p:nvSpPr>
        <p:spPr>
          <a:xfrm>
            <a:off x="380587" y="5258429"/>
            <a:ext cx="8474583" cy="1477328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Signed flux through </a:t>
            </a:r>
            <a:r>
              <a:rPr lang="en-GB" dirty="0">
                <a:highlight>
                  <a:srgbClr val="00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 = R</a:t>
            </a:r>
            <a:r>
              <a:rPr lang="en-GB" baseline="-25000" dirty="0">
                <a:highlight>
                  <a:srgbClr val="00CC99"/>
                </a:highlight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F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= 4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|B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/2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Signed OSF threads coronal source surface at 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 = 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2.5R</a:t>
            </a:r>
            <a:r>
              <a:rPr lang="en-GB" baseline="-250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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F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 = 4R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B</a:t>
            </a:r>
            <a:r>
              <a:rPr lang="en-GB" baseline="-25000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</a:t>
            </a:r>
            <a:r>
              <a:rPr lang="en-GB" baseline="-25000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 /2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this field configuration (the polarity  of Br does not change along any field line)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  <a:sym typeface="Symbol" panose="05050102010706020507" pitchFamily="18" charset="2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.B = 0 (no monopoles):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= F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        Hence          |B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/|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B</a:t>
            </a:r>
            <a:r>
              <a:rPr lang="en-GB" baseline="-25000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</a:t>
            </a:r>
            <a:r>
              <a:rPr lang="en-GB" baseline="-25000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 = ( R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)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2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,  i.e.                  |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B</a:t>
            </a:r>
            <a:r>
              <a:rPr lang="en-GB" baseline="-25000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</a:t>
            </a:r>
            <a:r>
              <a:rPr lang="en-GB" baseline="-25000" dirty="0" err="1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  (1/r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B464334-9E61-2EC3-C06B-253232483335}"/>
              </a:ext>
            </a:extLst>
          </p:cNvPr>
          <p:cNvSpPr txBox="1"/>
          <p:nvPr/>
        </p:nvSpPr>
        <p:spPr>
          <a:xfrm>
            <a:off x="5670259" y="1548486"/>
            <a:ext cx="1266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CC99"/>
                </a:solidFill>
              </a:rPr>
              <a:t>r = R</a:t>
            </a:r>
            <a:r>
              <a:rPr lang="en-GB" sz="2800" baseline="-25000" dirty="0">
                <a:solidFill>
                  <a:srgbClr val="00CC99"/>
                </a:solidFill>
                <a:sym typeface="Symbol" panose="05050102010706020507" pitchFamily="18" charset="2"/>
              </a:rPr>
              <a:t></a:t>
            </a:r>
            <a:endParaRPr lang="en-GB" sz="2800" baseline="-25000" dirty="0">
              <a:solidFill>
                <a:srgbClr val="00CC99"/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7B114757-4F3F-0270-91EE-B891112C4E26}"/>
              </a:ext>
            </a:extLst>
          </p:cNvPr>
          <p:cNvSpPr txBox="1"/>
          <p:nvPr/>
        </p:nvSpPr>
        <p:spPr>
          <a:xfrm>
            <a:off x="6544785" y="2938130"/>
            <a:ext cx="1266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|B</a:t>
            </a:r>
            <a:r>
              <a:rPr lang="en-GB" sz="2800" baseline="-25000" dirty="0">
                <a:solidFill>
                  <a:srgbClr val="FFFF00"/>
                </a:solidFill>
              </a:rPr>
              <a:t>r </a:t>
            </a:r>
            <a:r>
              <a:rPr lang="en-GB" sz="2800" dirty="0">
                <a:solidFill>
                  <a:srgbClr val="FFFF00"/>
                </a:solidFill>
              </a:rPr>
              <a:t>|</a:t>
            </a:r>
            <a:r>
              <a:rPr lang="en-GB" sz="2800" baseline="-25000" dirty="0">
                <a:solidFill>
                  <a:srgbClr val="FFFF00"/>
                </a:solidFill>
                <a:sym typeface="Symbol" panose="05050102010706020507" pitchFamily="18" charset="2"/>
              </a:rPr>
              <a:t>s</a:t>
            </a:r>
            <a:endParaRPr lang="en-GB" sz="2800" baseline="-25000" dirty="0">
              <a:solidFill>
                <a:srgbClr val="FFFF00"/>
              </a:solidFill>
            </a:endParaRPr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1ED348E6-C895-652C-B7E4-1832A397090E}"/>
              </a:ext>
            </a:extLst>
          </p:cNvPr>
          <p:cNvCxnSpPr>
            <a:cxnSpLocks/>
          </p:cNvCxnSpPr>
          <p:nvPr/>
        </p:nvCxnSpPr>
        <p:spPr>
          <a:xfrm flipH="1" flipV="1">
            <a:off x="5877453" y="3103747"/>
            <a:ext cx="664921" cy="131127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987" name="Straight Arrow Connector 41986">
            <a:extLst>
              <a:ext uri="{FF2B5EF4-FFF2-40B4-BE49-F238E27FC236}">
                <a16:creationId xmlns:a16="http://schemas.microsoft.com/office/drawing/2014/main" id="{589995AA-A64D-68F9-BF61-CF902302E021}"/>
              </a:ext>
            </a:extLst>
          </p:cNvPr>
          <p:cNvCxnSpPr>
            <a:cxnSpLocks/>
          </p:cNvCxnSpPr>
          <p:nvPr/>
        </p:nvCxnSpPr>
        <p:spPr>
          <a:xfrm flipH="1" flipV="1">
            <a:off x="7964815" y="2661897"/>
            <a:ext cx="507329" cy="331667"/>
          </a:xfrm>
          <a:prstGeom prst="straightConnector1">
            <a:avLst/>
          </a:prstGeom>
          <a:ln>
            <a:solidFill>
              <a:srgbClr val="00CC99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344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5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C790D0-7F73-1C00-F459-8FF830C78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>
            <a:extLst>
              <a:ext uri="{FF2B5EF4-FFF2-40B4-BE49-F238E27FC236}">
                <a16:creationId xmlns:a16="http://schemas.microsoft.com/office/drawing/2014/main" id="{946F6471-A6A9-084D-20A3-A2ADC9349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444"/>
            <a:ext cx="9144000" cy="7110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Freeform 3">
            <a:extLst>
              <a:ext uri="{FF2B5EF4-FFF2-40B4-BE49-F238E27FC236}">
                <a16:creationId xmlns:a16="http://schemas.microsoft.com/office/drawing/2014/main" id="{BE30F0AD-24B6-D8B3-1D46-3F5591CC4F7C}"/>
              </a:ext>
            </a:extLst>
          </p:cNvPr>
          <p:cNvSpPr>
            <a:spLocks/>
          </p:cNvSpPr>
          <p:nvPr/>
        </p:nvSpPr>
        <p:spPr bwMode="auto">
          <a:xfrm>
            <a:off x="5441950" y="5105400"/>
            <a:ext cx="3727450" cy="825500"/>
          </a:xfrm>
          <a:custGeom>
            <a:avLst/>
            <a:gdLst>
              <a:gd name="T0" fmla="*/ 2147483647 w 2348"/>
              <a:gd name="T1" fmla="*/ 2147483647 h 520"/>
              <a:gd name="T2" fmla="*/ 2147483647 w 2348"/>
              <a:gd name="T3" fmla="*/ 2147483647 h 520"/>
              <a:gd name="T4" fmla="*/ 0 w 2348"/>
              <a:gd name="T5" fmla="*/ 0 h 52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348" h="520">
                <a:moveTo>
                  <a:pt x="2348" y="504"/>
                </a:moveTo>
                <a:cubicBezTo>
                  <a:pt x="2180" y="520"/>
                  <a:pt x="1662" y="472"/>
                  <a:pt x="1292" y="392"/>
                </a:cubicBezTo>
                <a:cubicBezTo>
                  <a:pt x="892" y="304"/>
                  <a:pt x="322" y="174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88" name="Oval 4">
            <a:extLst>
              <a:ext uri="{FF2B5EF4-FFF2-40B4-BE49-F238E27FC236}">
                <a16:creationId xmlns:a16="http://schemas.microsoft.com/office/drawing/2014/main" id="{92EBDDE3-B94F-D679-8942-C3A3012F88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76563" y="161619"/>
            <a:ext cx="6887485" cy="6681866"/>
          </a:xfrm>
          <a:prstGeom prst="ellipse">
            <a:avLst/>
          </a:prstGeom>
          <a:noFill/>
          <a:ln w="19050">
            <a:solidFill>
              <a:srgbClr val="EDF15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989" name="Freeform 8">
            <a:extLst>
              <a:ext uri="{FF2B5EF4-FFF2-40B4-BE49-F238E27FC236}">
                <a16:creationId xmlns:a16="http://schemas.microsoft.com/office/drawing/2014/main" id="{532B8F5B-7AF6-B4B3-2FFE-59784BDE0129}"/>
              </a:ext>
            </a:extLst>
          </p:cNvPr>
          <p:cNvSpPr>
            <a:spLocks/>
          </p:cNvSpPr>
          <p:nvPr/>
        </p:nvSpPr>
        <p:spPr bwMode="auto">
          <a:xfrm>
            <a:off x="5054600" y="114300"/>
            <a:ext cx="4025900" cy="1765300"/>
          </a:xfrm>
          <a:custGeom>
            <a:avLst/>
            <a:gdLst>
              <a:gd name="T0" fmla="*/ 2147483647 w 2536"/>
              <a:gd name="T1" fmla="*/ 0 h 1112"/>
              <a:gd name="T2" fmla="*/ 0 w 2536"/>
              <a:gd name="T3" fmla="*/ 2147483647 h 111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36" h="1112">
                <a:moveTo>
                  <a:pt x="2536" y="0"/>
                </a:moveTo>
                <a:cubicBezTo>
                  <a:pt x="1416" y="744"/>
                  <a:pt x="40" y="448"/>
                  <a:pt x="0" y="1112"/>
                </a:cubicBezTo>
              </a:path>
            </a:pathLst>
          </a:custGeom>
          <a:noFill/>
          <a:ln w="38100" cmpd="sng">
            <a:solidFill>
              <a:srgbClr val="3333FF"/>
            </a:solidFill>
            <a:round/>
            <a:headEnd type="none" w="med" len="med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0" name="Freeform 11">
            <a:extLst>
              <a:ext uri="{FF2B5EF4-FFF2-40B4-BE49-F238E27FC236}">
                <a16:creationId xmlns:a16="http://schemas.microsoft.com/office/drawing/2014/main" id="{AD061D01-44A4-0849-0010-027FF311B30D}"/>
              </a:ext>
            </a:extLst>
          </p:cNvPr>
          <p:cNvSpPr>
            <a:spLocks/>
          </p:cNvSpPr>
          <p:nvPr/>
        </p:nvSpPr>
        <p:spPr bwMode="auto">
          <a:xfrm>
            <a:off x="5880100" y="4076700"/>
            <a:ext cx="3251200" cy="863600"/>
          </a:xfrm>
          <a:custGeom>
            <a:avLst/>
            <a:gdLst>
              <a:gd name="T0" fmla="*/ 2147483647 w 2104"/>
              <a:gd name="T1" fmla="*/ 0 h 544"/>
              <a:gd name="T2" fmla="*/ 2147483647 w 2104"/>
              <a:gd name="T3" fmla="*/ 2147483647 h 544"/>
              <a:gd name="T4" fmla="*/ 0 w 2104"/>
              <a:gd name="T5" fmla="*/ 2147483647 h 544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04" h="544">
                <a:moveTo>
                  <a:pt x="2104" y="0"/>
                </a:moveTo>
                <a:cubicBezTo>
                  <a:pt x="1936" y="16"/>
                  <a:pt x="1363" y="120"/>
                  <a:pt x="1016" y="272"/>
                </a:cubicBezTo>
                <a:cubicBezTo>
                  <a:pt x="624" y="440"/>
                  <a:pt x="272" y="544"/>
                  <a:pt x="0" y="448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1" name="Freeform 12">
            <a:extLst>
              <a:ext uri="{FF2B5EF4-FFF2-40B4-BE49-F238E27FC236}">
                <a16:creationId xmlns:a16="http://schemas.microsoft.com/office/drawing/2014/main" id="{5C258143-23BC-A38B-8F0E-042A1DB12B70}"/>
              </a:ext>
            </a:extLst>
          </p:cNvPr>
          <p:cNvSpPr>
            <a:spLocks/>
          </p:cNvSpPr>
          <p:nvPr/>
        </p:nvSpPr>
        <p:spPr bwMode="auto">
          <a:xfrm>
            <a:off x="5638800" y="4876800"/>
            <a:ext cx="3505200" cy="279400"/>
          </a:xfrm>
          <a:custGeom>
            <a:avLst/>
            <a:gdLst>
              <a:gd name="T0" fmla="*/ 2147483647 w 2208"/>
              <a:gd name="T1" fmla="*/ 2147483647 h 176"/>
              <a:gd name="T2" fmla="*/ 2147483647 w 2208"/>
              <a:gd name="T3" fmla="*/ 2147483647 h 176"/>
              <a:gd name="T4" fmla="*/ 0 w 2208"/>
              <a:gd name="T5" fmla="*/ 2147483647 h 17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208" h="176">
                <a:moveTo>
                  <a:pt x="2208" y="8"/>
                </a:moveTo>
                <a:cubicBezTo>
                  <a:pt x="2040" y="24"/>
                  <a:pt x="1768" y="0"/>
                  <a:pt x="1456" y="64"/>
                </a:cubicBezTo>
                <a:cubicBezTo>
                  <a:pt x="1036" y="139"/>
                  <a:pt x="280" y="176"/>
                  <a:pt x="0" y="4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2" name="Freeform 13">
            <a:extLst>
              <a:ext uri="{FF2B5EF4-FFF2-40B4-BE49-F238E27FC236}">
                <a16:creationId xmlns:a16="http://schemas.microsoft.com/office/drawing/2014/main" id="{1B9880CF-043D-B0F7-DAAE-AEE630D4AEE6}"/>
              </a:ext>
            </a:extLst>
          </p:cNvPr>
          <p:cNvSpPr>
            <a:spLocks/>
          </p:cNvSpPr>
          <p:nvPr/>
        </p:nvSpPr>
        <p:spPr bwMode="auto">
          <a:xfrm>
            <a:off x="5194300" y="5219700"/>
            <a:ext cx="2044700" cy="1676400"/>
          </a:xfrm>
          <a:custGeom>
            <a:avLst/>
            <a:gdLst>
              <a:gd name="T0" fmla="*/ 2147483647 w 1288"/>
              <a:gd name="T1" fmla="*/ 2147483647 h 1056"/>
              <a:gd name="T2" fmla="*/ 0 w 1288"/>
              <a:gd name="T3" fmla="*/ 0 h 10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288" h="1056">
                <a:moveTo>
                  <a:pt x="1288" y="1056"/>
                </a:moveTo>
                <a:cubicBezTo>
                  <a:pt x="600" y="632"/>
                  <a:pt x="203" y="168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3" name="Freeform 14">
            <a:extLst>
              <a:ext uri="{FF2B5EF4-FFF2-40B4-BE49-F238E27FC236}">
                <a16:creationId xmlns:a16="http://schemas.microsoft.com/office/drawing/2014/main" id="{D0A78791-DEFA-3DFE-1734-868B3C9F4BB7}"/>
              </a:ext>
            </a:extLst>
          </p:cNvPr>
          <p:cNvSpPr>
            <a:spLocks/>
          </p:cNvSpPr>
          <p:nvPr/>
        </p:nvSpPr>
        <p:spPr bwMode="auto">
          <a:xfrm>
            <a:off x="6057900" y="3556000"/>
            <a:ext cx="3086100" cy="1092200"/>
          </a:xfrm>
          <a:custGeom>
            <a:avLst/>
            <a:gdLst>
              <a:gd name="T0" fmla="*/ 2147483647 w 1944"/>
              <a:gd name="T1" fmla="*/ 0 h 688"/>
              <a:gd name="T2" fmla="*/ 2147483647 w 1944"/>
              <a:gd name="T3" fmla="*/ 2147483647 h 688"/>
              <a:gd name="T4" fmla="*/ 0 w 1944"/>
              <a:gd name="T5" fmla="*/ 2147483647 h 68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944" h="688">
                <a:moveTo>
                  <a:pt x="1944" y="0"/>
                </a:moveTo>
                <a:cubicBezTo>
                  <a:pt x="1776" y="16"/>
                  <a:pt x="1592" y="24"/>
                  <a:pt x="1392" y="120"/>
                </a:cubicBezTo>
                <a:cubicBezTo>
                  <a:pt x="1005" y="299"/>
                  <a:pt x="272" y="688"/>
                  <a:pt x="0" y="592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4" name="Freeform 15">
            <a:extLst>
              <a:ext uri="{FF2B5EF4-FFF2-40B4-BE49-F238E27FC236}">
                <a16:creationId xmlns:a16="http://schemas.microsoft.com/office/drawing/2014/main" id="{3CA3A97C-EBD1-4ECB-8944-A29766D214B4}"/>
              </a:ext>
            </a:extLst>
          </p:cNvPr>
          <p:cNvSpPr>
            <a:spLocks/>
          </p:cNvSpPr>
          <p:nvPr/>
        </p:nvSpPr>
        <p:spPr bwMode="auto">
          <a:xfrm>
            <a:off x="25400" y="4927600"/>
            <a:ext cx="3467100" cy="1155700"/>
          </a:xfrm>
          <a:custGeom>
            <a:avLst/>
            <a:gdLst>
              <a:gd name="T0" fmla="*/ 0 w 2184"/>
              <a:gd name="T1" fmla="*/ 2147483647 h 728"/>
              <a:gd name="T2" fmla="*/ 2147483647 w 2184"/>
              <a:gd name="T3" fmla="*/ 0 h 7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184" h="728">
                <a:moveTo>
                  <a:pt x="0" y="728"/>
                </a:moveTo>
                <a:cubicBezTo>
                  <a:pt x="776" y="544"/>
                  <a:pt x="1968" y="200"/>
                  <a:pt x="218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5" name="Freeform 16">
            <a:extLst>
              <a:ext uri="{FF2B5EF4-FFF2-40B4-BE49-F238E27FC236}">
                <a16:creationId xmlns:a16="http://schemas.microsoft.com/office/drawing/2014/main" id="{AE9A6B6C-C58E-7B78-944D-F265057F7682}"/>
              </a:ext>
            </a:extLst>
          </p:cNvPr>
          <p:cNvSpPr>
            <a:spLocks/>
          </p:cNvSpPr>
          <p:nvPr/>
        </p:nvSpPr>
        <p:spPr bwMode="auto">
          <a:xfrm>
            <a:off x="723900" y="5080000"/>
            <a:ext cx="3022600" cy="1752600"/>
          </a:xfrm>
          <a:custGeom>
            <a:avLst/>
            <a:gdLst>
              <a:gd name="T0" fmla="*/ 0 w 1904"/>
              <a:gd name="T1" fmla="*/ 2147483647 h 1104"/>
              <a:gd name="T2" fmla="*/ 2147483647 w 1904"/>
              <a:gd name="T3" fmla="*/ 0 h 1104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04" h="1104">
                <a:moveTo>
                  <a:pt x="0" y="1104"/>
                </a:moveTo>
                <a:cubicBezTo>
                  <a:pt x="752" y="792"/>
                  <a:pt x="1616" y="256"/>
                  <a:pt x="190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6" name="Freeform 17">
            <a:extLst>
              <a:ext uri="{FF2B5EF4-FFF2-40B4-BE49-F238E27FC236}">
                <a16:creationId xmlns:a16="http://schemas.microsoft.com/office/drawing/2014/main" id="{0A7C778C-FBBD-49FB-1E28-18EC067CDAD6}"/>
              </a:ext>
            </a:extLst>
          </p:cNvPr>
          <p:cNvSpPr>
            <a:spLocks/>
          </p:cNvSpPr>
          <p:nvPr/>
        </p:nvSpPr>
        <p:spPr bwMode="auto">
          <a:xfrm>
            <a:off x="2286000" y="5194300"/>
            <a:ext cx="1714500" cy="1676400"/>
          </a:xfrm>
          <a:custGeom>
            <a:avLst/>
            <a:gdLst>
              <a:gd name="T0" fmla="*/ 0 w 1080"/>
              <a:gd name="T1" fmla="*/ 2147483647 h 1056"/>
              <a:gd name="T2" fmla="*/ 2147483647 w 1080"/>
              <a:gd name="T3" fmla="*/ 0 h 10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080" h="1056">
                <a:moveTo>
                  <a:pt x="0" y="1056"/>
                </a:moveTo>
                <a:cubicBezTo>
                  <a:pt x="592" y="664"/>
                  <a:pt x="824" y="296"/>
                  <a:pt x="108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7" name="Freeform 18">
            <a:extLst>
              <a:ext uri="{FF2B5EF4-FFF2-40B4-BE49-F238E27FC236}">
                <a16:creationId xmlns:a16="http://schemas.microsoft.com/office/drawing/2014/main" id="{DBF2288C-6008-D084-0CC0-EFB1D14D598F}"/>
              </a:ext>
            </a:extLst>
          </p:cNvPr>
          <p:cNvSpPr>
            <a:spLocks/>
          </p:cNvSpPr>
          <p:nvPr/>
        </p:nvSpPr>
        <p:spPr bwMode="auto">
          <a:xfrm>
            <a:off x="3441700" y="5308600"/>
            <a:ext cx="850900" cy="1549400"/>
          </a:xfrm>
          <a:custGeom>
            <a:avLst/>
            <a:gdLst>
              <a:gd name="T0" fmla="*/ 0 w 536"/>
              <a:gd name="T1" fmla="*/ 2147483647 h 976"/>
              <a:gd name="T2" fmla="*/ 2147483647 w 536"/>
              <a:gd name="T3" fmla="*/ 0 h 9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536" h="976">
                <a:moveTo>
                  <a:pt x="0" y="976"/>
                </a:moveTo>
                <a:cubicBezTo>
                  <a:pt x="320" y="528"/>
                  <a:pt x="496" y="96"/>
                  <a:pt x="536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8" name="Freeform 19">
            <a:extLst>
              <a:ext uri="{FF2B5EF4-FFF2-40B4-BE49-F238E27FC236}">
                <a16:creationId xmlns:a16="http://schemas.microsoft.com/office/drawing/2014/main" id="{0C375227-0F9F-899F-6FE4-AA4C28D1BB00}"/>
              </a:ext>
            </a:extLst>
          </p:cNvPr>
          <p:cNvSpPr>
            <a:spLocks/>
          </p:cNvSpPr>
          <p:nvPr/>
        </p:nvSpPr>
        <p:spPr bwMode="auto">
          <a:xfrm>
            <a:off x="4216400" y="5321300"/>
            <a:ext cx="342900" cy="1485900"/>
          </a:xfrm>
          <a:custGeom>
            <a:avLst/>
            <a:gdLst>
              <a:gd name="T0" fmla="*/ 0 w 216"/>
              <a:gd name="T1" fmla="*/ 2147483647 h 936"/>
              <a:gd name="T2" fmla="*/ 2147483647 w 216"/>
              <a:gd name="T3" fmla="*/ 0 h 93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16" h="936">
                <a:moveTo>
                  <a:pt x="0" y="936"/>
                </a:moveTo>
                <a:cubicBezTo>
                  <a:pt x="152" y="392"/>
                  <a:pt x="168" y="264"/>
                  <a:pt x="216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9" name="Freeform 20">
            <a:extLst>
              <a:ext uri="{FF2B5EF4-FFF2-40B4-BE49-F238E27FC236}">
                <a16:creationId xmlns:a16="http://schemas.microsoft.com/office/drawing/2014/main" id="{332FBA93-39AA-23BF-4813-7387984F0A70}"/>
              </a:ext>
            </a:extLst>
          </p:cNvPr>
          <p:cNvSpPr>
            <a:spLocks/>
          </p:cNvSpPr>
          <p:nvPr/>
        </p:nvSpPr>
        <p:spPr bwMode="auto">
          <a:xfrm>
            <a:off x="4838700" y="5321300"/>
            <a:ext cx="406400" cy="1536700"/>
          </a:xfrm>
          <a:custGeom>
            <a:avLst/>
            <a:gdLst>
              <a:gd name="T0" fmla="*/ 2147483647 w 256"/>
              <a:gd name="T1" fmla="*/ 2147483647 h 968"/>
              <a:gd name="T2" fmla="*/ 0 w 256"/>
              <a:gd name="T3" fmla="*/ 0 h 96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968">
                <a:moveTo>
                  <a:pt x="256" y="968"/>
                </a:moveTo>
                <a:cubicBezTo>
                  <a:pt x="104" y="496"/>
                  <a:pt x="64" y="352"/>
                  <a:pt x="0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0" name="Freeform 21">
            <a:extLst>
              <a:ext uri="{FF2B5EF4-FFF2-40B4-BE49-F238E27FC236}">
                <a16:creationId xmlns:a16="http://schemas.microsoft.com/office/drawing/2014/main" id="{B98EFF5D-A44E-4545-C186-9D35504CF6CD}"/>
              </a:ext>
            </a:extLst>
          </p:cNvPr>
          <p:cNvSpPr>
            <a:spLocks/>
          </p:cNvSpPr>
          <p:nvPr/>
        </p:nvSpPr>
        <p:spPr bwMode="auto">
          <a:xfrm>
            <a:off x="12700" y="4597400"/>
            <a:ext cx="3149600" cy="698500"/>
          </a:xfrm>
          <a:custGeom>
            <a:avLst/>
            <a:gdLst>
              <a:gd name="T0" fmla="*/ 0 w 1984"/>
              <a:gd name="T1" fmla="*/ 2147483647 h 440"/>
              <a:gd name="T2" fmla="*/ 2147483647 w 1984"/>
              <a:gd name="T3" fmla="*/ 0 h 44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84" h="440">
                <a:moveTo>
                  <a:pt x="0" y="440"/>
                </a:moveTo>
                <a:cubicBezTo>
                  <a:pt x="760" y="328"/>
                  <a:pt x="1576" y="216"/>
                  <a:pt x="1984" y="0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1" name="Freeform 22">
            <a:extLst>
              <a:ext uri="{FF2B5EF4-FFF2-40B4-BE49-F238E27FC236}">
                <a16:creationId xmlns:a16="http://schemas.microsoft.com/office/drawing/2014/main" id="{BA5995E7-A8BC-1F91-5794-6BAE628ADF51}"/>
              </a:ext>
            </a:extLst>
          </p:cNvPr>
          <p:cNvSpPr>
            <a:spLocks/>
          </p:cNvSpPr>
          <p:nvPr/>
        </p:nvSpPr>
        <p:spPr bwMode="auto">
          <a:xfrm>
            <a:off x="16337" y="4206875"/>
            <a:ext cx="2959100" cy="257175"/>
          </a:xfrm>
          <a:custGeom>
            <a:avLst/>
            <a:gdLst>
              <a:gd name="T0" fmla="*/ 0 w 1848"/>
              <a:gd name="T1" fmla="*/ 2147483647 h 162"/>
              <a:gd name="T2" fmla="*/ 2147483647 w 1848"/>
              <a:gd name="T3" fmla="*/ 2147483647 h 162"/>
              <a:gd name="T4" fmla="*/ 2147483647 w 1848"/>
              <a:gd name="T5" fmla="*/ 2147483647 h 162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848" h="162">
                <a:moveTo>
                  <a:pt x="0" y="156"/>
                </a:moveTo>
                <a:cubicBezTo>
                  <a:pt x="164" y="162"/>
                  <a:pt x="665" y="24"/>
                  <a:pt x="973" y="12"/>
                </a:cubicBezTo>
                <a:cubicBezTo>
                  <a:pt x="1281" y="0"/>
                  <a:pt x="1666" y="69"/>
                  <a:pt x="1848" y="84"/>
                </a:cubicBezTo>
              </a:path>
            </a:pathLst>
          </a:custGeom>
          <a:noFill/>
          <a:ln w="38100" cmpd="sng">
            <a:solidFill>
              <a:srgbClr val="FF0066"/>
            </a:solidFill>
            <a:round/>
            <a:headEnd type="stealth" w="lg" len="lg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2" name="Freeform 23">
            <a:extLst>
              <a:ext uri="{FF2B5EF4-FFF2-40B4-BE49-F238E27FC236}">
                <a16:creationId xmlns:a16="http://schemas.microsoft.com/office/drawing/2014/main" id="{2C41128A-C232-9B24-8DE6-E74E749D4140}"/>
              </a:ext>
            </a:extLst>
          </p:cNvPr>
          <p:cNvSpPr>
            <a:spLocks/>
          </p:cNvSpPr>
          <p:nvPr/>
        </p:nvSpPr>
        <p:spPr bwMode="auto">
          <a:xfrm>
            <a:off x="5303838" y="749300"/>
            <a:ext cx="3814762" cy="1209675"/>
          </a:xfrm>
          <a:custGeom>
            <a:avLst/>
            <a:gdLst>
              <a:gd name="T0" fmla="*/ 2147483647 w 2403"/>
              <a:gd name="T1" fmla="*/ 0 h 762"/>
              <a:gd name="T2" fmla="*/ 2147483647 w 2403"/>
              <a:gd name="T3" fmla="*/ 2147483647 h 762"/>
              <a:gd name="T4" fmla="*/ 0 w 2403"/>
              <a:gd name="T5" fmla="*/ 2147483647 h 762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403" h="762">
                <a:moveTo>
                  <a:pt x="2403" y="0"/>
                </a:moveTo>
                <a:cubicBezTo>
                  <a:pt x="2227" y="104"/>
                  <a:pt x="1741" y="209"/>
                  <a:pt x="1379" y="320"/>
                </a:cubicBezTo>
                <a:cubicBezTo>
                  <a:pt x="988" y="442"/>
                  <a:pt x="387" y="432"/>
                  <a:pt x="0" y="76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3" name="Freeform 24">
            <a:extLst>
              <a:ext uri="{FF2B5EF4-FFF2-40B4-BE49-F238E27FC236}">
                <a16:creationId xmlns:a16="http://schemas.microsoft.com/office/drawing/2014/main" id="{ACD2D988-F8B6-C596-6821-CD376A4E01F7}"/>
              </a:ext>
            </a:extLst>
          </p:cNvPr>
          <p:cNvSpPr>
            <a:spLocks/>
          </p:cNvSpPr>
          <p:nvPr/>
        </p:nvSpPr>
        <p:spPr bwMode="auto">
          <a:xfrm>
            <a:off x="5880100" y="2095500"/>
            <a:ext cx="3276600" cy="406400"/>
          </a:xfrm>
          <a:custGeom>
            <a:avLst/>
            <a:gdLst>
              <a:gd name="T0" fmla="*/ 2147483647 w 2064"/>
              <a:gd name="T1" fmla="*/ 2147483647 h 256"/>
              <a:gd name="T2" fmla="*/ 2147483647 w 2064"/>
              <a:gd name="T3" fmla="*/ 2147483647 h 256"/>
              <a:gd name="T4" fmla="*/ 0 w 2064"/>
              <a:gd name="T5" fmla="*/ 2147483647 h 25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64" h="256">
                <a:moveTo>
                  <a:pt x="2064" y="208"/>
                </a:moveTo>
                <a:cubicBezTo>
                  <a:pt x="1895" y="207"/>
                  <a:pt x="1744" y="256"/>
                  <a:pt x="1384" y="224"/>
                </a:cubicBezTo>
                <a:cubicBezTo>
                  <a:pt x="960" y="177"/>
                  <a:pt x="432" y="0"/>
                  <a:pt x="0" y="144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4" name="Freeform 25">
            <a:extLst>
              <a:ext uri="{FF2B5EF4-FFF2-40B4-BE49-F238E27FC236}">
                <a16:creationId xmlns:a16="http://schemas.microsoft.com/office/drawing/2014/main" id="{EC8AF446-0BFA-B11B-0E88-6682C89493E0}"/>
              </a:ext>
            </a:extLst>
          </p:cNvPr>
          <p:cNvSpPr>
            <a:spLocks/>
          </p:cNvSpPr>
          <p:nvPr/>
        </p:nvSpPr>
        <p:spPr bwMode="auto">
          <a:xfrm>
            <a:off x="5513388" y="1511300"/>
            <a:ext cx="3630612" cy="596900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287" h="376">
                <a:moveTo>
                  <a:pt x="2287" y="0"/>
                </a:moveTo>
                <a:cubicBezTo>
                  <a:pt x="1583" y="232"/>
                  <a:pt x="503" y="152"/>
                  <a:pt x="0" y="3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5" name="Freeform 26">
            <a:extLst>
              <a:ext uri="{FF2B5EF4-FFF2-40B4-BE49-F238E27FC236}">
                <a16:creationId xmlns:a16="http://schemas.microsoft.com/office/drawing/2014/main" id="{9F401500-82FD-A45C-D868-980189C2B820}"/>
              </a:ext>
            </a:extLst>
          </p:cNvPr>
          <p:cNvSpPr>
            <a:spLocks/>
          </p:cNvSpPr>
          <p:nvPr/>
        </p:nvSpPr>
        <p:spPr bwMode="auto">
          <a:xfrm>
            <a:off x="4724400" y="25400"/>
            <a:ext cx="1143000" cy="1790700"/>
          </a:xfrm>
          <a:custGeom>
            <a:avLst/>
            <a:gdLst>
              <a:gd name="T0" fmla="*/ 2147483647 w 720"/>
              <a:gd name="T1" fmla="*/ 0 h 1128"/>
              <a:gd name="T2" fmla="*/ 0 w 720"/>
              <a:gd name="T3" fmla="*/ 2147483647 h 11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20" h="1128">
                <a:moveTo>
                  <a:pt x="720" y="0"/>
                </a:moveTo>
                <a:cubicBezTo>
                  <a:pt x="472" y="304"/>
                  <a:pt x="96" y="640"/>
                  <a:pt x="0" y="11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6" name="Freeform 27">
            <a:extLst>
              <a:ext uri="{FF2B5EF4-FFF2-40B4-BE49-F238E27FC236}">
                <a16:creationId xmlns:a16="http://schemas.microsoft.com/office/drawing/2014/main" id="{F6F88884-D83B-DA4F-6300-05B4923D92B5}"/>
              </a:ext>
            </a:extLst>
          </p:cNvPr>
          <p:cNvSpPr>
            <a:spLocks/>
          </p:cNvSpPr>
          <p:nvPr/>
        </p:nvSpPr>
        <p:spPr bwMode="auto">
          <a:xfrm>
            <a:off x="6057900" y="2527300"/>
            <a:ext cx="3062288" cy="623888"/>
          </a:xfrm>
          <a:custGeom>
            <a:avLst/>
            <a:gdLst>
              <a:gd name="T0" fmla="*/ 2147483647 w 1929"/>
              <a:gd name="T1" fmla="*/ 2147483647 h 393"/>
              <a:gd name="T2" fmla="*/ 0 w 1929"/>
              <a:gd name="T3" fmla="*/ 2147483647 h 393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29" h="393">
                <a:moveTo>
                  <a:pt x="1929" y="393"/>
                </a:moveTo>
                <a:cubicBezTo>
                  <a:pt x="768" y="360"/>
                  <a:pt x="696" y="0"/>
                  <a:pt x="0" y="64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7" name="Freeform 28">
            <a:extLst>
              <a:ext uri="{FF2B5EF4-FFF2-40B4-BE49-F238E27FC236}">
                <a16:creationId xmlns:a16="http://schemas.microsoft.com/office/drawing/2014/main" id="{501E277B-16D6-771B-DD9C-88C2DD9551F9}"/>
              </a:ext>
            </a:extLst>
          </p:cNvPr>
          <p:cNvSpPr>
            <a:spLocks/>
          </p:cNvSpPr>
          <p:nvPr/>
        </p:nvSpPr>
        <p:spPr bwMode="auto">
          <a:xfrm>
            <a:off x="12700" y="1536700"/>
            <a:ext cx="3124200" cy="1003300"/>
          </a:xfrm>
          <a:custGeom>
            <a:avLst/>
            <a:gdLst>
              <a:gd name="T0" fmla="*/ 0 w 1968"/>
              <a:gd name="T1" fmla="*/ 2147483647 h 632"/>
              <a:gd name="T2" fmla="*/ 2147483647 w 1968"/>
              <a:gd name="T3" fmla="*/ 2147483647 h 63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968" h="632">
                <a:moveTo>
                  <a:pt x="0" y="432"/>
                </a:moveTo>
                <a:cubicBezTo>
                  <a:pt x="768" y="632"/>
                  <a:pt x="1296" y="0"/>
                  <a:pt x="1968" y="60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8" name="Freeform 29">
            <a:extLst>
              <a:ext uri="{FF2B5EF4-FFF2-40B4-BE49-F238E27FC236}">
                <a16:creationId xmlns:a16="http://schemas.microsoft.com/office/drawing/2014/main" id="{9403BDB5-7008-817E-9FF3-D7D7898B2ED7}"/>
              </a:ext>
            </a:extLst>
          </p:cNvPr>
          <p:cNvSpPr>
            <a:spLocks/>
          </p:cNvSpPr>
          <p:nvPr/>
        </p:nvSpPr>
        <p:spPr bwMode="auto">
          <a:xfrm>
            <a:off x="0" y="1079500"/>
            <a:ext cx="3390900" cy="1155700"/>
          </a:xfrm>
          <a:custGeom>
            <a:avLst/>
            <a:gdLst>
              <a:gd name="T0" fmla="*/ 0 w 2136"/>
              <a:gd name="T1" fmla="*/ 0 h 728"/>
              <a:gd name="T2" fmla="*/ 2147483647 w 2136"/>
              <a:gd name="T3" fmla="*/ 2147483647 h 728"/>
              <a:gd name="T4" fmla="*/ 2147483647 w 2136"/>
              <a:gd name="T5" fmla="*/ 2147483647 h 72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36" h="728">
                <a:moveTo>
                  <a:pt x="0" y="0"/>
                </a:moveTo>
                <a:cubicBezTo>
                  <a:pt x="376" y="56"/>
                  <a:pt x="543" y="63"/>
                  <a:pt x="904" y="176"/>
                </a:cubicBezTo>
                <a:cubicBezTo>
                  <a:pt x="1260" y="297"/>
                  <a:pt x="1752" y="432"/>
                  <a:pt x="2136" y="7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9" name="Freeform 30">
            <a:extLst>
              <a:ext uri="{FF2B5EF4-FFF2-40B4-BE49-F238E27FC236}">
                <a16:creationId xmlns:a16="http://schemas.microsoft.com/office/drawing/2014/main" id="{8A3820C6-56AB-F354-4D7D-3347BC836647}"/>
              </a:ext>
            </a:extLst>
          </p:cNvPr>
          <p:cNvSpPr>
            <a:spLocks/>
          </p:cNvSpPr>
          <p:nvPr/>
        </p:nvSpPr>
        <p:spPr bwMode="auto">
          <a:xfrm>
            <a:off x="901700" y="-12700"/>
            <a:ext cx="2895600" cy="1955800"/>
          </a:xfrm>
          <a:custGeom>
            <a:avLst/>
            <a:gdLst>
              <a:gd name="T0" fmla="*/ 0 w 1824"/>
              <a:gd name="T1" fmla="*/ 0 h 1232"/>
              <a:gd name="T2" fmla="*/ 2147483647 w 1824"/>
              <a:gd name="T3" fmla="*/ 2147483647 h 123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824" h="1232">
                <a:moveTo>
                  <a:pt x="0" y="0"/>
                </a:moveTo>
                <a:cubicBezTo>
                  <a:pt x="623" y="340"/>
                  <a:pt x="1360" y="744"/>
                  <a:pt x="1824" y="123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0" name="Freeform 31">
            <a:extLst>
              <a:ext uri="{FF2B5EF4-FFF2-40B4-BE49-F238E27FC236}">
                <a16:creationId xmlns:a16="http://schemas.microsoft.com/office/drawing/2014/main" id="{00F4B77F-1832-F921-8CF3-B983F91CD10B}"/>
              </a:ext>
            </a:extLst>
          </p:cNvPr>
          <p:cNvSpPr>
            <a:spLocks/>
          </p:cNvSpPr>
          <p:nvPr/>
        </p:nvSpPr>
        <p:spPr bwMode="auto">
          <a:xfrm>
            <a:off x="2844800" y="-12700"/>
            <a:ext cx="1181100" cy="1866900"/>
          </a:xfrm>
          <a:custGeom>
            <a:avLst/>
            <a:gdLst>
              <a:gd name="T0" fmla="*/ 0 w 744"/>
              <a:gd name="T1" fmla="*/ 0 h 1176"/>
              <a:gd name="T2" fmla="*/ 2147483647 w 744"/>
              <a:gd name="T3" fmla="*/ 2147483647 h 11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44" h="1176">
                <a:moveTo>
                  <a:pt x="0" y="0"/>
                </a:moveTo>
                <a:cubicBezTo>
                  <a:pt x="425" y="461"/>
                  <a:pt x="696" y="1084"/>
                  <a:pt x="744" y="11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1" name="Freeform 32">
            <a:extLst>
              <a:ext uri="{FF2B5EF4-FFF2-40B4-BE49-F238E27FC236}">
                <a16:creationId xmlns:a16="http://schemas.microsoft.com/office/drawing/2014/main" id="{3A1C5A93-1979-DD16-60F5-FD072E96C65C}"/>
              </a:ext>
            </a:extLst>
          </p:cNvPr>
          <p:cNvSpPr>
            <a:spLocks/>
          </p:cNvSpPr>
          <p:nvPr/>
        </p:nvSpPr>
        <p:spPr bwMode="auto">
          <a:xfrm>
            <a:off x="3835400" y="12700"/>
            <a:ext cx="406400" cy="1778000"/>
          </a:xfrm>
          <a:custGeom>
            <a:avLst/>
            <a:gdLst>
              <a:gd name="T0" fmla="*/ 0 w 256"/>
              <a:gd name="T1" fmla="*/ 0 h 1120"/>
              <a:gd name="T2" fmla="*/ 2147483647 w 256"/>
              <a:gd name="T3" fmla="*/ 2147483647 h 11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1120">
                <a:moveTo>
                  <a:pt x="0" y="0"/>
                </a:moveTo>
                <a:cubicBezTo>
                  <a:pt x="96" y="312"/>
                  <a:pt x="233" y="854"/>
                  <a:pt x="256" y="112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2" name="Freeform 33">
            <a:extLst>
              <a:ext uri="{FF2B5EF4-FFF2-40B4-BE49-F238E27FC236}">
                <a16:creationId xmlns:a16="http://schemas.microsoft.com/office/drawing/2014/main" id="{E96C7A28-0649-0775-00C9-7A2629BD5F49}"/>
              </a:ext>
            </a:extLst>
          </p:cNvPr>
          <p:cNvSpPr>
            <a:spLocks/>
          </p:cNvSpPr>
          <p:nvPr/>
        </p:nvSpPr>
        <p:spPr bwMode="auto">
          <a:xfrm>
            <a:off x="4475152" y="-75573"/>
            <a:ext cx="101600" cy="1803400"/>
          </a:xfrm>
          <a:custGeom>
            <a:avLst/>
            <a:gdLst>
              <a:gd name="T0" fmla="*/ 2147483647 w 64"/>
              <a:gd name="T1" fmla="*/ 0 h 1136"/>
              <a:gd name="T2" fmla="*/ 2147483647 w 64"/>
              <a:gd name="T3" fmla="*/ 2147483647 h 113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64" h="1136">
                <a:moveTo>
                  <a:pt x="64" y="0"/>
                </a:moveTo>
                <a:cubicBezTo>
                  <a:pt x="40" y="120"/>
                  <a:pt x="0" y="656"/>
                  <a:pt x="8" y="113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3" name="Freeform 34">
            <a:extLst>
              <a:ext uri="{FF2B5EF4-FFF2-40B4-BE49-F238E27FC236}">
                <a16:creationId xmlns:a16="http://schemas.microsoft.com/office/drawing/2014/main" id="{149F92CB-0A6D-562D-D222-AA170C83E779}"/>
              </a:ext>
            </a:extLst>
          </p:cNvPr>
          <p:cNvSpPr>
            <a:spLocks/>
          </p:cNvSpPr>
          <p:nvPr/>
        </p:nvSpPr>
        <p:spPr bwMode="auto">
          <a:xfrm>
            <a:off x="38100" y="2438400"/>
            <a:ext cx="2870200" cy="723900"/>
          </a:xfrm>
          <a:custGeom>
            <a:avLst/>
            <a:gdLst>
              <a:gd name="T0" fmla="*/ 0 w 1808"/>
              <a:gd name="T1" fmla="*/ 2147483647 h 456"/>
              <a:gd name="T2" fmla="*/ 2147483647 w 1808"/>
              <a:gd name="T3" fmla="*/ 2147483647 h 45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808" h="456">
                <a:moveTo>
                  <a:pt x="0" y="272"/>
                </a:moveTo>
                <a:cubicBezTo>
                  <a:pt x="744" y="456"/>
                  <a:pt x="1272" y="0"/>
                  <a:pt x="1808" y="272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4" name="Freeform 35">
            <a:extLst>
              <a:ext uri="{FF2B5EF4-FFF2-40B4-BE49-F238E27FC236}">
                <a16:creationId xmlns:a16="http://schemas.microsoft.com/office/drawing/2014/main" id="{7DB805D3-9954-14BC-0937-D92F0CDA49AD}"/>
              </a:ext>
            </a:extLst>
          </p:cNvPr>
          <p:cNvSpPr>
            <a:spLocks/>
          </p:cNvSpPr>
          <p:nvPr/>
        </p:nvSpPr>
        <p:spPr bwMode="auto">
          <a:xfrm>
            <a:off x="52476" y="3238909"/>
            <a:ext cx="2855912" cy="561975"/>
          </a:xfrm>
          <a:custGeom>
            <a:avLst/>
            <a:gdLst>
              <a:gd name="T0" fmla="*/ 0 w 1799"/>
              <a:gd name="T1" fmla="*/ 0 h 354"/>
              <a:gd name="T2" fmla="*/ 2147483647 w 1799"/>
              <a:gd name="T3" fmla="*/ 2147483647 h 354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799" h="354">
                <a:moveTo>
                  <a:pt x="0" y="0"/>
                </a:moveTo>
                <a:cubicBezTo>
                  <a:pt x="284" y="155"/>
                  <a:pt x="1319" y="354"/>
                  <a:pt x="1799" y="1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7" name="Freeform 41">
            <a:extLst>
              <a:ext uri="{FF2B5EF4-FFF2-40B4-BE49-F238E27FC236}">
                <a16:creationId xmlns:a16="http://schemas.microsoft.com/office/drawing/2014/main" id="{6C57B93A-CC0F-A45B-BD49-504E6A3E8C3D}"/>
              </a:ext>
            </a:extLst>
          </p:cNvPr>
          <p:cNvSpPr>
            <a:spLocks/>
          </p:cNvSpPr>
          <p:nvPr/>
        </p:nvSpPr>
        <p:spPr bwMode="auto">
          <a:xfrm>
            <a:off x="4940300" y="-38100"/>
            <a:ext cx="2717800" cy="1866900"/>
          </a:xfrm>
          <a:custGeom>
            <a:avLst/>
            <a:gdLst>
              <a:gd name="T0" fmla="*/ 2147483647 w 1712"/>
              <a:gd name="T1" fmla="*/ 0 h 1176"/>
              <a:gd name="T2" fmla="*/ 0 w 1712"/>
              <a:gd name="T3" fmla="*/ 2147483647 h 117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712" h="1176">
                <a:moveTo>
                  <a:pt x="1712" y="0"/>
                </a:moveTo>
                <a:cubicBezTo>
                  <a:pt x="1352" y="296"/>
                  <a:pt x="40" y="472"/>
                  <a:pt x="0" y="117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8" name="Line 42">
            <a:extLst>
              <a:ext uri="{FF2B5EF4-FFF2-40B4-BE49-F238E27FC236}">
                <a16:creationId xmlns:a16="http://schemas.microsoft.com/office/drawing/2014/main" id="{1AB62D46-6192-B5C4-CE3D-9BCFE4727E6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-241300" y="6870700"/>
            <a:ext cx="9385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97ED32F-8747-0182-FE6D-71A6D3BDD754}"/>
              </a:ext>
            </a:extLst>
          </p:cNvPr>
          <p:cNvGrpSpPr/>
          <p:nvPr/>
        </p:nvGrpSpPr>
        <p:grpSpPr>
          <a:xfrm>
            <a:off x="-4763" y="3614738"/>
            <a:ext cx="2950296" cy="522287"/>
            <a:chOff x="-4763" y="3614738"/>
            <a:chExt cx="2950296" cy="522287"/>
          </a:xfrm>
        </p:grpSpPr>
        <p:sp>
          <p:nvSpPr>
            <p:cNvPr id="42019" name="Freeform 43">
              <a:extLst>
                <a:ext uri="{FF2B5EF4-FFF2-40B4-BE49-F238E27FC236}">
                  <a16:creationId xmlns:a16="http://schemas.microsoft.com/office/drawing/2014/main" id="{00AB7348-AAB1-F6B7-093F-DCDA1BD3D1FC}"/>
                </a:ext>
              </a:extLst>
            </p:cNvPr>
            <p:cNvSpPr>
              <a:spLocks/>
            </p:cNvSpPr>
            <p:nvPr/>
          </p:nvSpPr>
          <p:spPr bwMode="auto">
            <a:xfrm>
              <a:off x="1592983" y="3614738"/>
              <a:ext cx="1352550" cy="508000"/>
            </a:xfrm>
            <a:custGeom>
              <a:avLst/>
              <a:gdLst>
                <a:gd name="T0" fmla="*/ 2147483647 w 852"/>
                <a:gd name="T1" fmla="*/ 2147483647 h 320"/>
                <a:gd name="T2" fmla="*/ 2147483647 w 852"/>
                <a:gd name="T3" fmla="*/ 2147483647 h 320"/>
                <a:gd name="T4" fmla="*/ 2147483647 w 852"/>
                <a:gd name="T5" fmla="*/ 0 h 32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852" h="320">
                  <a:moveTo>
                    <a:pt x="852" y="320"/>
                  </a:moveTo>
                  <a:cubicBezTo>
                    <a:pt x="696" y="265"/>
                    <a:pt x="22" y="245"/>
                    <a:pt x="11" y="192"/>
                  </a:cubicBezTo>
                  <a:cubicBezTo>
                    <a:pt x="0" y="139"/>
                    <a:pt x="596" y="82"/>
                    <a:pt x="788" y="0"/>
                  </a:cubicBezTo>
                </a:path>
              </a:pathLst>
            </a:custGeom>
            <a:noFill/>
            <a:ln w="38100" cmpd="sng">
              <a:solidFill>
                <a:srgbClr val="FFC000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20" name="Freeform 44">
              <a:extLst>
                <a:ext uri="{FF2B5EF4-FFF2-40B4-BE49-F238E27FC236}">
                  <a16:creationId xmlns:a16="http://schemas.microsoft.com/office/drawing/2014/main" id="{D7ECEC3F-6C58-4721-4BA3-74D8F61F40C1}"/>
                </a:ext>
              </a:extLst>
            </p:cNvPr>
            <p:cNvSpPr>
              <a:spLocks/>
            </p:cNvSpPr>
            <p:nvPr/>
          </p:nvSpPr>
          <p:spPr bwMode="auto">
            <a:xfrm>
              <a:off x="-4763" y="3702050"/>
              <a:ext cx="1341438" cy="434975"/>
            </a:xfrm>
            <a:custGeom>
              <a:avLst/>
              <a:gdLst>
                <a:gd name="T0" fmla="*/ 0 w 845"/>
                <a:gd name="T1" fmla="*/ 0 h 274"/>
                <a:gd name="T2" fmla="*/ 2147483647 w 845"/>
                <a:gd name="T3" fmla="*/ 2147483647 h 274"/>
                <a:gd name="T4" fmla="*/ 2147483647 w 845"/>
                <a:gd name="T5" fmla="*/ 2147483647 h 274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845" h="274">
                  <a:moveTo>
                    <a:pt x="0" y="0"/>
                  </a:moveTo>
                  <a:cubicBezTo>
                    <a:pt x="156" y="55"/>
                    <a:pt x="830" y="75"/>
                    <a:pt x="841" y="128"/>
                  </a:cubicBezTo>
                  <a:cubicBezTo>
                    <a:pt x="845" y="174"/>
                    <a:pt x="241" y="228"/>
                    <a:pt x="21" y="274"/>
                  </a:cubicBezTo>
                </a:path>
              </a:pathLst>
            </a:custGeom>
            <a:noFill/>
            <a:ln w="38100" cmpd="sng">
              <a:solidFill>
                <a:srgbClr val="99FF99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58DC4088-A9B5-8649-5625-5628AE7C0852}"/>
              </a:ext>
            </a:extLst>
          </p:cNvPr>
          <p:cNvSpPr txBox="1"/>
          <p:nvPr/>
        </p:nvSpPr>
        <p:spPr>
          <a:xfrm>
            <a:off x="82806" y="74383"/>
            <a:ext cx="3336206" cy="92333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Neutraface Text Light" panose="02000600050000020004" pitchFamily="50" charset="0"/>
              </a:rPr>
              <a:t> 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Solanki et al., Nature., 2000, </a:t>
            </a:r>
          </a:p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doi : </a:t>
            </a:r>
            <a:r>
              <a:rPr lang="en-GB" sz="1700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10.1038/35044027</a:t>
            </a:r>
          </a:p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Owens &amp; Lockwood, JGR, 2012. </a:t>
            </a:r>
          </a:p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doi: </a:t>
            </a:r>
            <a:r>
              <a:rPr lang="en-GB" sz="1700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10.1029/2011JA017193 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4443021-2477-60AE-C63F-4AEA85E705A9}"/>
              </a:ext>
            </a:extLst>
          </p:cNvPr>
          <p:cNvGrpSpPr/>
          <p:nvPr/>
        </p:nvGrpSpPr>
        <p:grpSpPr>
          <a:xfrm>
            <a:off x="-21663" y="3776477"/>
            <a:ext cx="2740705" cy="230187"/>
            <a:chOff x="37420" y="3792538"/>
            <a:chExt cx="2740705" cy="230187"/>
          </a:xfrm>
        </p:grpSpPr>
        <p:sp>
          <p:nvSpPr>
            <p:cNvPr id="42021" name="AutoShape 45">
              <a:extLst>
                <a:ext uri="{FF2B5EF4-FFF2-40B4-BE49-F238E27FC236}">
                  <a16:creationId xmlns:a16="http://schemas.microsoft.com/office/drawing/2014/main" id="{60FBD406-A121-94D2-FE78-E7A02B2417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20913" y="3792538"/>
              <a:ext cx="557212" cy="212725"/>
            </a:xfrm>
            <a:prstGeom prst="rightArrow">
              <a:avLst>
                <a:gd name="adj1" fmla="val 50000"/>
                <a:gd name="adj2" fmla="val 65485"/>
              </a:avLst>
            </a:prstGeom>
            <a:solidFill>
              <a:srgbClr val="66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7" name="AutoShape 45">
              <a:extLst>
                <a:ext uri="{FF2B5EF4-FFF2-40B4-BE49-F238E27FC236}">
                  <a16:creationId xmlns:a16="http://schemas.microsoft.com/office/drawing/2014/main" id="{5A4F38DE-85E7-AE5A-C672-4B5B1E49E14D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7420" y="3810000"/>
              <a:ext cx="557212" cy="212725"/>
            </a:xfrm>
            <a:prstGeom prst="rightArrow">
              <a:avLst>
                <a:gd name="adj1" fmla="val 50000"/>
                <a:gd name="adj2" fmla="val 65485"/>
              </a:avLst>
            </a:prstGeom>
            <a:solidFill>
              <a:srgbClr val="66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sp>
        <p:nvSpPr>
          <p:cNvPr id="11" name="Freeform 36">
            <a:extLst>
              <a:ext uri="{FF2B5EF4-FFF2-40B4-BE49-F238E27FC236}">
                <a16:creationId xmlns:a16="http://schemas.microsoft.com/office/drawing/2014/main" id="{07EA819B-2B8F-7753-B454-DE05BA26D97B}"/>
              </a:ext>
            </a:extLst>
          </p:cNvPr>
          <p:cNvSpPr>
            <a:spLocks/>
          </p:cNvSpPr>
          <p:nvPr/>
        </p:nvSpPr>
        <p:spPr bwMode="auto">
          <a:xfrm>
            <a:off x="6200275" y="2705902"/>
            <a:ext cx="2019300" cy="140970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272" h="888">
                <a:moveTo>
                  <a:pt x="32" y="888"/>
                </a:moveTo>
                <a:cubicBezTo>
                  <a:pt x="1272" y="792"/>
                  <a:pt x="664" y="0"/>
                  <a:pt x="0" y="152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Freeform 36">
            <a:extLst>
              <a:ext uri="{FF2B5EF4-FFF2-40B4-BE49-F238E27FC236}">
                <a16:creationId xmlns:a16="http://schemas.microsoft.com/office/drawing/2014/main" id="{3180E27B-860E-92DA-DB5E-14F7F2691017}"/>
              </a:ext>
            </a:extLst>
          </p:cNvPr>
          <p:cNvSpPr>
            <a:spLocks/>
          </p:cNvSpPr>
          <p:nvPr/>
        </p:nvSpPr>
        <p:spPr bwMode="auto">
          <a:xfrm>
            <a:off x="6227548" y="2924010"/>
            <a:ext cx="1214464" cy="1189987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14" h="10014">
                <a:moveTo>
                  <a:pt x="419" y="10014"/>
                </a:moveTo>
                <a:cubicBezTo>
                  <a:pt x="7029" y="9901"/>
                  <a:pt x="10255" y="7099"/>
                  <a:pt x="10000" y="4473"/>
                </a:cubicBezTo>
                <a:cubicBezTo>
                  <a:pt x="9745" y="1847"/>
                  <a:pt x="5993" y="-716"/>
                  <a:pt x="0" y="182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36">
            <a:extLst>
              <a:ext uri="{FF2B5EF4-FFF2-40B4-BE49-F238E27FC236}">
                <a16:creationId xmlns:a16="http://schemas.microsoft.com/office/drawing/2014/main" id="{05143711-4DDC-2D35-CC29-6F8EFE7827B0}"/>
              </a:ext>
            </a:extLst>
          </p:cNvPr>
          <p:cNvSpPr>
            <a:spLocks/>
          </p:cNvSpPr>
          <p:nvPr/>
        </p:nvSpPr>
        <p:spPr bwMode="auto">
          <a:xfrm>
            <a:off x="6225944" y="2893528"/>
            <a:ext cx="1299668" cy="1189987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14" h="10014">
                <a:moveTo>
                  <a:pt x="419" y="10014"/>
                </a:moveTo>
                <a:cubicBezTo>
                  <a:pt x="7029" y="9901"/>
                  <a:pt x="10255" y="7099"/>
                  <a:pt x="10000" y="4473"/>
                </a:cubicBezTo>
                <a:cubicBezTo>
                  <a:pt x="9745" y="1847"/>
                  <a:pt x="5993" y="-716"/>
                  <a:pt x="0" y="182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Freeform 36">
            <a:extLst>
              <a:ext uri="{FF2B5EF4-FFF2-40B4-BE49-F238E27FC236}">
                <a16:creationId xmlns:a16="http://schemas.microsoft.com/office/drawing/2014/main" id="{40BCDDF1-0C24-EC53-AC98-A2AEF1AAB23F}"/>
              </a:ext>
            </a:extLst>
          </p:cNvPr>
          <p:cNvSpPr>
            <a:spLocks/>
          </p:cNvSpPr>
          <p:nvPr/>
        </p:nvSpPr>
        <p:spPr bwMode="auto">
          <a:xfrm>
            <a:off x="6243589" y="2940517"/>
            <a:ext cx="1364609" cy="119114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00" h="10014">
                <a:moveTo>
                  <a:pt x="419" y="10000"/>
                </a:moveTo>
                <a:cubicBezTo>
                  <a:pt x="7663" y="10292"/>
                  <a:pt x="10069" y="5967"/>
                  <a:pt x="9999" y="4303"/>
                </a:cubicBezTo>
                <a:cubicBezTo>
                  <a:pt x="9929" y="2639"/>
                  <a:pt x="5993" y="-233"/>
                  <a:pt x="0" y="16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Freeform 36">
            <a:extLst>
              <a:ext uri="{FF2B5EF4-FFF2-40B4-BE49-F238E27FC236}">
                <a16:creationId xmlns:a16="http://schemas.microsoft.com/office/drawing/2014/main" id="{82A0E9C8-4071-45DE-5F63-1A4AD6407E81}"/>
              </a:ext>
            </a:extLst>
          </p:cNvPr>
          <p:cNvSpPr>
            <a:spLocks/>
          </p:cNvSpPr>
          <p:nvPr/>
        </p:nvSpPr>
        <p:spPr bwMode="auto">
          <a:xfrm>
            <a:off x="6270860" y="2919661"/>
            <a:ext cx="1380652" cy="119114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00" h="10014">
                <a:moveTo>
                  <a:pt x="419" y="10000"/>
                </a:moveTo>
                <a:cubicBezTo>
                  <a:pt x="7663" y="10292"/>
                  <a:pt x="10069" y="5967"/>
                  <a:pt x="9999" y="4303"/>
                </a:cubicBezTo>
                <a:cubicBezTo>
                  <a:pt x="9929" y="2639"/>
                  <a:pt x="5993" y="-233"/>
                  <a:pt x="0" y="16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 36">
            <a:extLst>
              <a:ext uri="{FF2B5EF4-FFF2-40B4-BE49-F238E27FC236}">
                <a16:creationId xmlns:a16="http://schemas.microsoft.com/office/drawing/2014/main" id="{CAE06EFC-F173-1F2F-CB5E-4E461E38A73D}"/>
              </a:ext>
            </a:extLst>
          </p:cNvPr>
          <p:cNvSpPr>
            <a:spLocks/>
          </p:cNvSpPr>
          <p:nvPr/>
        </p:nvSpPr>
        <p:spPr bwMode="auto">
          <a:xfrm>
            <a:off x="6250422" y="2898611"/>
            <a:ext cx="1465689" cy="119114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00" h="10014">
                <a:moveTo>
                  <a:pt x="419" y="10000"/>
                </a:moveTo>
                <a:cubicBezTo>
                  <a:pt x="7663" y="10292"/>
                  <a:pt x="10069" y="5967"/>
                  <a:pt x="9999" y="4303"/>
                </a:cubicBezTo>
                <a:cubicBezTo>
                  <a:pt x="9929" y="2639"/>
                  <a:pt x="5993" y="-233"/>
                  <a:pt x="0" y="16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Freeform 36">
            <a:extLst>
              <a:ext uri="{FF2B5EF4-FFF2-40B4-BE49-F238E27FC236}">
                <a16:creationId xmlns:a16="http://schemas.microsoft.com/office/drawing/2014/main" id="{1B01CC76-FB93-1105-8768-C3B2DCFBECD8}"/>
              </a:ext>
            </a:extLst>
          </p:cNvPr>
          <p:cNvSpPr>
            <a:spLocks/>
          </p:cNvSpPr>
          <p:nvPr/>
        </p:nvSpPr>
        <p:spPr bwMode="auto">
          <a:xfrm>
            <a:off x="6258443" y="2916256"/>
            <a:ext cx="1508469" cy="119114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00" h="10014">
                <a:moveTo>
                  <a:pt x="419" y="10000"/>
                </a:moveTo>
                <a:cubicBezTo>
                  <a:pt x="7663" y="10292"/>
                  <a:pt x="10069" y="5967"/>
                  <a:pt x="9999" y="4303"/>
                </a:cubicBezTo>
                <a:cubicBezTo>
                  <a:pt x="9929" y="2639"/>
                  <a:pt x="5993" y="-233"/>
                  <a:pt x="0" y="16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" name="Freeform 36">
            <a:extLst>
              <a:ext uri="{FF2B5EF4-FFF2-40B4-BE49-F238E27FC236}">
                <a16:creationId xmlns:a16="http://schemas.microsoft.com/office/drawing/2014/main" id="{848CD27E-17ED-DB12-0422-839D54C1CFB5}"/>
              </a:ext>
            </a:extLst>
          </p:cNvPr>
          <p:cNvSpPr>
            <a:spLocks/>
          </p:cNvSpPr>
          <p:nvPr/>
        </p:nvSpPr>
        <p:spPr bwMode="auto">
          <a:xfrm>
            <a:off x="6256840" y="2914651"/>
            <a:ext cx="1585172" cy="1191140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00" h="10014">
                <a:moveTo>
                  <a:pt x="419" y="10000"/>
                </a:moveTo>
                <a:cubicBezTo>
                  <a:pt x="7663" y="10292"/>
                  <a:pt x="10069" y="5967"/>
                  <a:pt x="9999" y="4303"/>
                </a:cubicBezTo>
                <a:cubicBezTo>
                  <a:pt x="9929" y="2639"/>
                  <a:pt x="5993" y="-233"/>
                  <a:pt x="0" y="16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Freeform 36">
            <a:extLst>
              <a:ext uri="{FF2B5EF4-FFF2-40B4-BE49-F238E27FC236}">
                <a16:creationId xmlns:a16="http://schemas.microsoft.com/office/drawing/2014/main" id="{B0218CDD-2F0C-144E-C909-2049691E1289}"/>
              </a:ext>
            </a:extLst>
          </p:cNvPr>
          <p:cNvSpPr>
            <a:spLocks/>
          </p:cNvSpPr>
          <p:nvPr/>
        </p:nvSpPr>
        <p:spPr bwMode="auto">
          <a:xfrm>
            <a:off x="6274486" y="2936073"/>
            <a:ext cx="1670226" cy="1100738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00" h="10014">
                <a:moveTo>
                  <a:pt x="419" y="10000"/>
                </a:moveTo>
                <a:cubicBezTo>
                  <a:pt x="7663" y="10292"/>
                  <a:pt x="10069" y="5967"/>
                  <a:pt x="9999" y="4303"/>
                </a:cubicBezTo>
                <a:cubicBezTo>
                  <a:pt x="9929" y="2639"/>
                  <a:pt x="5993" y="-233"/>
                  <a:pt x="0" y="16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Freeform 36">
            <a:extLst>
              <a:ext uri="{FF2B5EF4-FFF2-40B4-BE49-F238E27FC236}">
                <a16:creationId xmlns:a16="http://schemas.microsoft.com/office/drawing/2014/main" id="{0CE5D7C8-7911-3F17-AF7C-9478C1B797F7}"/>
              </a:ext>
            </a:extLst>
          </p:cNvPr>
          <p:cNvSpPr>
            <a:spLocks/>
          </p:cNvSpPr>
          <p:nvPr/>
        </p:nvSpPr>
        <p:spPr bwMode="auto">
          <a:xfrm>
            <a:off x="6263257" y="2934467"/>
            <a:ext cx="1779537" cy="1100738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00" h="10014">
                <a:moveTo>
                  <a:pt x="419" y="10000"/>
                </a:moveTo>
                <a:cubicBezTo>
                  <a:pt x="7663" y="10292"/>
                  <a:pt x="10069" y="5967"/>
                  <a:pt x="9999" y="4303"/>
                </a:cubicBezTo>
                <a:cubicBezTo>
                  <a:pt x="9929" y="2639"/>
                  <a:pt x="5993" y="-233"/>
                  <a:pt x="0" y="16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2D545F5E-1BDC-EDAC-768A-09FAAB3F006D}"/>
              </a:ext>
            </a:extLst>
          </p:cNvPr>
          <p:cNvSpPr>
            <a:spLocks/>
          </p:cNvSpPr>
          <p:nvPr/>
        </p:nvSpPr>
        <p:spPr bwMode="auto">
          <a:xfrm>
            <a:off x="6232776" y="2853553"/>
            <a:ext cx="1984074" cy="1394626"/>
          </a:xfrm>
          <a:custGeom>
            <a:avLst/>
            <a:gdLst>
              <a:gd name="T0" fmla="*/ 2147483647 w 1272"/>
              <a:gd name="T1" fmla="*/ 2147483647 h 888"/>
              <a:gd name="T2" fmla="*/ 0 w 1272"/>
              <a:gd name="T3" fmla="*/ 2147483647 h 888"/>
              <a:gd name="T4" fmla="*/ 0 60000 65536"/>
              <a:gd name="T5" fmla="*/ 0 60000 65536"/>
              <a:gd name="csX0" fmla="*/ 252 w 7590"/>
              <a:gd name="csY0" fmla="*/ 8509 h 8509"/>
              <a:gd name="csX1" fmla="*/ 6006 w 7590"/>
              <a:gd name="csY1" fmla="*/ 3838 h 8509"/>
              <a:gd name="csX2" fmla="*/ 0 w 7590"/>
              <a:gd name="csY2" fmla="*/ 221 h 8509"/>
              <a:gd name="csX0" fmla="*/ 332 w 10000"/>
              <a:gd name="csY0" fmla="*/ 10000 h 10000"/>
              <a:gd name="csX1" fmla="*/ 7913 w 10000"/>
              <a:gd name="csY1" fmla="*/ 4511 h 10000"/>
              <a:gd name="csX2" fmla="*/ 0 w 10000"/>
              <a:gd name="csY2" fmla="*/ 260 h 10000"/>
              <a:gd name="csX0" fmla="*/ 332 w 7920"/>
              <a:gd name="csY0" fmla="*/ 10256 h 10256"/>
              <a:gd name="csX1" fmla="*/ 7913 w 7920"/>
              <a:gd name="csY1" fmla="*/ 4767 h 10256"/>
              <a:gd name="csX2" fmla="*/ 0 w 7920"/>
              <a:gd name="csY2" fmla="*/ 516 h 10256"/>
              <a:gd name="csX0" fmla="*/ 419 w 10000"/>
              <a:gd name="csY0" fmla="*/ 10000 h 10000"/>
              <a:gd name="csX1" fmla="*/ 9991 w 10000"/>
              <a:gd name="csY1" fmla="*/ 4648 h 10000"/>
              <a:gd name="csX2" fmla="*/ 0 w 10000"/>
              <a:gd name="csY2" fmla="*/ 503 h 10000"/>
              <a:gd name="csX0" fmla="*/ 419 w 9994"/>
              <a:gd name="csY0" fmla="*/ 9644 h 9644"/>
              <a:gd name="csX1" fmla="*/ 9991 w 9994"/>
              <a:gd name="csY1" fmla="*/ 4292 h 9644"/>
              <a:gd name="csX2" fmla="*/ 0 w 9994"/>
              <a:gd name="csY2" fmla="*/ 147 h 9644"/>
              <a:gd name="csX0" fmla="*/ 419 w 9997"/>
              <a:gd name="csY0" fmla="*/ 10016 h 10016"/>
              <a:gd name="csX1" fmla="*/ 9997 w 9997"/>
              <a:gd name="csY1" fmla="*/ 4466 h 10016"/>
              <a:gd name="csX2" fmla="*/ 0 w 9997"/>
              <a:gd name="csY2" fmla="*/ 168 h 10016"/>
              <a:gd name="csX0" fmla="*/ 419 w 10014"/>
              <a:gd name="csY0" fmla="*/ 10003 h 10003"/>
              <a:gd name="csX1" fmla="*/ 10000 w 10014"/>
              <a:gd name="csY1" fmla="*/ 4462 h 10003"/>
              <a:gd name="csX2" fmla="*/ 0 w 10014"/>
              <a:gd name="csY2" fmla="*/ 171 h 10003"/>
              <a:gd name="csX0" fmla="*/ 419 w 10014"/>
              <a:gd name="csY0" fmla="*/ 10014 h 10014"/>
              <a:gd name="csX1" fmla="*/ 10000 w 10014"/>
              <a:gd name="csY1" fmla="*/ 4473 h 10014"/>
              <a:gd name="csX2" fmla="*/ 0 w 10014"/>
              <a:gd name="csY2" fmla="*/ 182 h 10014"/>
              <a:gd name="csX0" fmla="*/ 419 w 10014"/>
              <a:gd name="csY0" fmla="*/ 9854 h 9854"/>
              <a:gd name="csX1" fmla="*/ 10000 w 10014"/>
              <a:gd name="csY1" fmla="*/ 4313 h 9854"/>
              <a:gd name="csX2" fmla="*/ 0 w 10014"/>
              <a:gd name="csY2" fmla="*/ 22 h 9854"/>
              <a:gd name="csX0" fmla="*/ 418 w 9987"/>
              <a:gd name="csY0" fmla="*/ 10158 h 10158"/>
              <a:gd name="csX1" fmla="*/ 9986 w 9987"/>
              <a:gd name="csY1" fmla="*/ 4371 h 10158"/>
              <a:gd name="csX2" fmla="*/ 0 w 9987"/>
              <a:gd name="csY2" fmla="*/ 16 h 10158"/>
              <a:gd name="csX0" fmla="*/ 419 w 10000"/>
              <a:gd name="csY0" fmla="*/ 10000 h 10014"/>
              <a:gd name="csX1" fmla="*/ 9999 w 10000"/>
              <a:gd name="csY1" fmla="*/ 4303 h 10014"/>
              <a:gd name="csX2" fmla="*/ 0 w 10000"/>
              <a:gd name="csY2" fmla="*/ 16 h 10014"/>
              <a:gd name="csX0" fmla="*/ 419 w 10223"/>
              <a:gd name="csY0" fmla="*/ 9984 h 9997"/>
              <a:gd name="csX1" fmla="*/ 9999 w 10223"/>
              <a:gd name="csY1" fmla="*/ 4287 h 9997"/>
              <a:gd name="csX2" fmla="*/ 6603 w 10223"/>
              <a:gd name="csY2" fmla="*/ 1498 h 9997"/>
              <a:gd name="csX3" fmla="*/ 0 w 10223"/>
              <a:gd name="csY3" fmla="*/ 0 h 9997"/>
              <a:gd name="csX0" fmla="*/ 410 w 9783"/>
              <a:gd name="csY0" fmla="*/ 9987 h 9987"/>
              <a:gd name="csX1" fmla="*/ 6023 w 9783"/>
              <a:gd name="csY1" fmla="*/ 8506 h 9987"/>
              <a:gd name="csX2" fmla="*/ 9781 w 9783"/>
              <a:gd name="csY2" fmla="*/ 4288 h 9987"/>
              <a:gd name="csX3" fmla="*/ 6459 w 9783"/>
              <a:gd name="csY3" fmla="*/ 1498 h 9987"/>
              <a:gd name="csX4" fmla="*/ 0 w 9783"/>
              <a:gd name="csY4" fmla="*/ 0 h 9987"/>
              <a:gd name="csX0" fmla="*/ 419 w 10000"/>
              <a:gd name="csY0" fmla="*/ 10000 h 10000"/>
              <a:gd name="csX1" fmla="*/ 6157 w 10000"/>
              <a:gd name="csY1" fmla="*/ 8517 h 10000"/>
              <a:gd name="csX2" fmla="*/ 9998 w 10000"/>
              <a:gd name="csY2" fmla="*/ 4294 h 10000"/>
              <a:gd name="csX3" fmla="*/ 6602 w 10000"/>
              <a:gd name="csY3" fmla="*/ 1500 h 10000"/>
              <a:gd name="csX4" fmla="*/ 0 w 10000"/>
              <a:gd name="csY4" fmla="*/ 0 h 10000"/>
              <a:gd name="csX0" fmla="*/ 419 w 9998"/>
              <a:gd name="csY0" fmla="*/ 10000 h 10000"/>
              <a:gd name="csX1" fmla="*/ 6157 w 9998"/>
              <a:gd name="csY1" fmla="*/ 8517 h 10000"/>
              <a:gd name="csX2" fmla="*/ 9998 w 9998"/>
              <a:gd name="csY2" fmla="*/ 4294 h 10000"/>
              <a:gd name="csX3" fmla="*/ 6256 w 9998"/>
              <a:gd name="csY3" fmla="*/ 1412 h 10000"/>
              <a:gd name="csX4" fmla="*/ 0 w 9998"/>
              <a:gd name="csY4" fmla="*/ 0 h 10000"/>
              <a:gd name="csX0" fmla="*/ 419 w 10000"/>
              <a:gd name="csY0" fmla="*/ 10000 h 10000"/>
              <a:gd name="csX1" fmla="*/ 6158 w 10000"/>
              <a:gd name="csY1" fmla="*/ 8517 h 10000"/>
              <a:gd name="csX2" fmla="*/ 10000 w 10000"/>
              <a:gd name="csY2" fmla="*/ 4294 h 10000"/>
              <a:gd name="csX3" fmla="*/ 6257 w 10000"/>
              <a:gd name="csY3" fmla="*/ 1412 h 10000"/>
              <a:gd name="csX4" fmla="*/ 0 w 10000"/>
              <a:gd name="csY4" fmla="*/ 0 h 10000"/>
              <a:gd name="csX0" fmla="*/ 172 w 10000"/>
              <a:gd name="csY0" fmla="*/ 11666 h 11666"/>
              <a:gd name="csX1" fmla="*/ 6158 w 10000"/>
              <a:gd name="csY1" fmla="*/ 8517 h 11666"/>
              <a:gd name="csX2" fmla="*/ 10000 w 10000"/>
              <a:gd name="csY2" fmla="*/ 4294 h 11666"/>
              <a:gd name="csX3" fmla="*/ 6257 w 10000"/>
              <a:gd name="csY3" fmla="*/ 1412 h 11666"/>
              <a:gd name="csX4" fmla="*/ 0 w 10000"/>
              <a:gd name="csY4" fmla="*/ 0 h 11666"/>
              <a:gd name="csX0" fmla="*/ 172 w 10000"/>
              <a:gd name="csY0" fmla="*/ 11666 h 11851"/>
              <a:gd name="csX1" fmla="*/ 6158 w 10000"/>
              <a:gd name="csY1" fmla="*/ 8517 h 11851"/>
              <a:gd name="csX2" fmla="*/ 10000 w 10000"/>
              <a:gd name="csY2" fmla="*/ 4294 h 11851"/>
              <a:gd name="csX3" fmla="*/ 6257 w 10000"/>
              <a:gd name="csY3" fmla="*/ 1412 h 11851"/>
              <a:gd name="csX4" fmla="*/ 0 w 10000"/>
              <a:gd name="csY4" fmla="*/ 0 h 11851"/>
              <a:gd name="csX0" fmla="*/ 172 w 10000"/>
              <a:gd name="csY0" fmla="*/ 11666 h 11667"/>
              <a:gd name="csX1" fmla="*/ 6158 w 10000"/>
              <a:gd name="csY1" fmla="*/ 8517 h 11667"/>
              <a:gd name="csX2" fmla="*/ 10000 w 10000"/>
              <a:gd name="csY2" fmla="*/ 4294 h 11667"/>
              <a:gd name="csX3" fmla="*/ 6257 w 10000"/>
              <a:gd name="csY3" fmla="*/ 1412 h 11667"/>
              <a:gd name="csX4" fmla="*/ 0 w 10000"/>
              <a:gd name="csY4" fmla="*/ 0 h 11667"/>
              <a:gd name="csX0" fmla="*/ 172 w 10000"/>
              <a:gd name="csY0" fmla="*/ 12239 h 12240"/>
              <a:gd name="csX1" fmla="*/ 6158 w 10000"/>
              <a:gd name="csY1" fmla="*/ 9090 h 12240"/>
              <a:gd name="csX2" fmla="*/ 10000 w 10000"/>
              <a:gd name="csY2" fmla="*/ 4867 h 12240"/>
              <a:gd name="csX3" fmla="*/ 6257 w 10000"/>
              <a:gd name="csY3" fmla="*/ 1985 h 12240"/>
              <a:gd name="csX4" fmla="*/ 0 w 10000"/>
              <a:gd name="csY4" fmla="*/ 573 h 12240"/>
              <a:gd name="csX0" fmla="*/ 172 w 10000"/>
              <a:gd name="csY0" fmla="*/ 12202 h 12203"/>
              <a:gd name="csX1" fmla="*/ 6158 w 10000"/>
              <a:gd name="csY1" fmla="*/ 9053 h 12203"/>
              <a:gd name="csX2" fmla="*/ 10000 w 10000"/>
              <a:gd name="csY2" fmla="*/ 4830 h 12203"/>
              <a:gd name="csX3" fmla="*/ 6257 w 10000"/>
              <a:gd name="csY3" fmla="*/ 1948 h 12203"/>
              <a:gd name="csX4" fmla="*/ 0 w 10000"/>
              <a:gd name="csY4" fmla="*/ 536 h 12203"/>
              <a:gd name="csX0" fmla="*/ 172 w 10000"/>
              <a:gd name="csY0" fmla="*/ 12202 h 12203"/>
              <a:gd name="csX1" fmla="*/ 6158 w 10000"/>
              <a:gd name="csY1" fmla="*/ 9053 h 12203"/>
              <a:gd name="csX2" fmla="*/ 10000 w 10000"/>
              <a:gd name="csY2" fmla="*/ 4830 h 12203"/>
              <a:gd name="csX3" fmla="*/ 6257 w 10000"/>
              <a:gd name="csY3" fmla="*/ 1948 h 12203"/>
              <a:gd name="csX4" fmla="*/ 0 w 10000"/>
              <a:gd name="csY4" fmla="*/ 536 h 12203"/>
              <a:gd name="csX0" fmla="*/ 172 w 10000"/>
              <a:gd name="csY0" fmla="*/ 12202 h 12202"/>
              <a:gd name="csX1" fmla="*/ 6158 w 10000"/>
              <a:gd name="csY1" fmla="*/ 9053 h 12202"/>
              <a:gd name="csX2" fmla="*/ 10000 w 10000"/>
              <a:gd name="csY2" fmla="*/ 4830 h 12202"/>
              <a:gd name="csX3" fmla="*/ 6257 w 10000"/>
              <a:gd name="csY3" fmla="*/ 1948 h 12202"/>
              <a:gd name="csX4" fmla="*/ 0 w 10000"/>
              <a:gd name="csY4" fmla="*/ 536 h 12202"/>
              <a:gd name="csX0" fmla="*/ 172 w 10198"/>
              <a:gd name="csY0" fmla="*/ 12152 h 12152"/>
              <a:gd name="csX1" fmla="*/ 6158 w 10198"/>
              <a:gd name="csY1" fmla="*/ 9003 h 12152"/>
              <a:gd name="csX2" fmla="*/ 10198 w 10198"/>
              <a:gd name="csY2" fmla="*/ 5394 h 12152"/>
              <a:gd name="csX3" fmla="*/ 6257 w 10198"/>
              <a:gd name="csY3" fmla="*/ 1898 h 12152"/>
              <a:gd name="csX4" fmla="*/ 0 w 10198"/>
              <a:gd name="csY4" fmla="*/ 486 h 12152"/>
              <a:gd name="csX0" fmla="*/ 172 w 10198"/>
              <a:gd name="csY0" fmla="*/ 12152 h 12152"/>
              <a:gd name="csX1" fmla="*/ 6158 w 10198"/>
              <a:gd name="csY1" fmla="*/ 9003 h 12152"/>
              <a:gd name="csX2" fmla="*/ 10198 w 10198"/>
              <a:gd name="csY2" fmla="*/ 5394 h 12152"/>
              <a:gd name="csX3" fmla="*/ 6257 w 10198"/>
              <a:gd name="csY3" fmla="*/ 1898 h 12152"/>
              <a:gd name="csX4" fmla="*/ 0 w 10198"/>
              <a:gd name="csY4" fmla="*/ 486 h 12152"/>
              <a:gd name="csX0" fmla="*/ 172 w 10198"/>
              <a:gd name="csY0" fmla="*/ 12152 h 12152"/>
              <a:gd name="csX1" fmla="*/ 6158 w 10198"/>
              <a:gd name="csY1" fmla="*/ 9003 h 12152"/>
              <a:gd name="csX2" fmla="*/ 10198 w 10198"/>
              <a:gd name="csY2" fmla="*/ 5394 h 12152"/>
              <a:gd name="csX3" fmla="*/ 6257 w 10198"/>
              <a:gd name="csY3" fmla="*/ 1898 h 12152"/>
              <a:gd name="csX4" fmla="*/ 0 w 10198"/>
              <a:gd name="csY4" fmla="*/ 486 h 12152"/>
              <a:gd name="csX0" fmla="*/ 172 w 10198"/>
              <a:gd name="csY0" fmla="*/ 11666 h 11666"/>
              <a:gd name="csX1" fmla="*/ 6158 w 10198"/>
              <a:gd name="csY1" fmla="*/ 8517 h 11666"/>
              <a:gd name="csX2" fmla="*/ 10198 w 10198"/>
              <a:gd name="csY2" fmla="*/ 4908 h 11666"/>
              <a:gd name="csX3" fmla="*/ 6257 w 10198"/>
              <a:gd name="csY3" fmla="*/ 1412 h 11666"/>
              <a:gd name="csX4" fmla="*/ 5119 w 10198"/>
              <a:gd name="csY4" fmla="*/ 536 h 11666"/>
              <a:gd name="csX5" fmla="*/ 0 w 10198"/>
              <a:gd name="csY5" fmla="*/ 0 h 11666"/>
              <a:gd name="csX0" fmla="*/ 172 w 10198"/>
              <a:gd name="csY0" fmla="*/ 11666 h 11666"/>
              <a:gd name="csX1" fmla="*/ 6158 w 10198"/>
              <a:gd name="csY1" fmla="*/ 8517 h 11666"/>
              <a:gd name="csX2" fmla="*/ 10198 w 10198"/>
              <a:gd name="csY2" fmla="*/ 4908 h 11666"/>
              <a:gd name="csX3" fmla="*/ 6257 w 10198"/>
              <a:gd name="csY3" fmla="*/ 1412 h 11666"/>
              <a:gd name="csX4" fmla="*/ 5119 w 10198"/>
              <a:gd name="csY4" fmla="*/ 536 h 11666"/>
              <a:gd name="csX5" fmla="*/ 0 w 10198"/>
              <a:gd name="csY5" fmla="*/ 0 h 11666"/>
              <a:gd name="csX0" fmla="*/ 172 w 10198"/>
              <a:gd name="csY0" fmla="*/ 11666 h 11666"/>
              <a:gd name="csX1" fmla="*/ 6158 w 10198"/>
              <a:gd name="csY1" fmla="*/ 8517 h 11666"/>
              <a:gd name="csX2" fmla="*/ 10198 w 10198"/>
              <a:gd name="csY2" fmla="*/ 4908 h 11666"/>
              <a:gd name="csX3" fmla="*/ 6257 w 10198"/>
              <a:gd name="csY3" fmla="*/ 1412 h 11666"/>
              <a:gd name="csX4" fmla="*/ 5119 w 10198"/>
              <a:gd name="csY4" fmla="*/ 536 h 11666"/>
              <a:gd name="csX5" fmla="*/ 0 w 10198"/>
              <a:gd name="csY5" fmla="*/ 0 h 11666"/>
              <a:gd name="csX0" fmla="*/ 172 w 10198"/>
              <a:gd name="csY0" fmla="*/ 11666 h 11666"/>
              <a:gd name="csX1" fmla="*/ 6158 w 10198"/>
              <a:gd name="csY1" fmla="*/ 8517 h 11666"/>
              <a:gd name="csX2" fmla="*/ 10198 w 10198"/>
              <a:gd name="csY2" fmla="*/ 4908 h 11666"/>
              <a:gd name="csX3" fmla="*/ 6257 w 10198"/>
              <a:gd name="csY3" fmla="*/ 1412 h 11666"/>
              <a:gd name="csX4" fmla="*/ 5119 w 10198"/>
              <a:gd name="csY4" fmla="*/ 536 h 11666"/>
              <a:gd name="csX5" fmla="*/ 0 w 10198"/>
              <a:gd name="csY5" fmla="*/ 0 h 11666"/>
              <a:gd name="csX0" fmla="*/ 172 w 10198"/>
              <a:gd name="csY0" fmla="*/ 11820 h 11820"/>
              <a:gd name="csX1" fmla="*/ 6158 w 10198"/>
              <a:gd name="csY1" fmla="*/ 8671 h 11820"/>
              <a:gd name="csX2" fmla="*/ 10198 w 10198"/>
              <a:gd name="csY2" fmla="*/ 5062 h 11820"/>
              <a:gd name="csX3" fmla="*/ 6257 w 10198"/>
              <a:gd name="csY3" fmla="*/ 1566 h 11820"/>
              <a:gd name="csX4" fmla="*/ 5119 w 10198"/>
              <a:gd name="csY4" fmla="*/ 690 h 11820"/>
              <a:gd name="csX5" fmla="*/ 0 w 10198"/>
              <a:gd name="csY5" fmla="*/ 154 h 11820"/>
              <a:gd name="csX0" fmla="*/ 172 w 10198"/>
              <a:gd name="csY0" fmla="*/ 11820 h 11820"/>
              <a:gd name="csX1" fmla="*/ 6158 w 10198"/>
              <a:gd name="csY1" fmla="*/ 8671 h 11820"/>
              <a:gd name="csX2" fmla="*/ 10198 w 10198"/>
              <a:gd name="csY2" fmla="*/ 5062 h 11820"/>
              <a:gd name="csX3" fmla="*/ 6257 w 10198"/>
              <a:gd name="csY3" fmla="*/ 1566 h 11820"/>
              <a:gd name="csX4" fmla="*/ 5119 w 10198"/>
              <a:gd name="csY4" fmla="*/ 690 h 11820"/>
              <a:gd name="csX5" fmla="*/ 0 w 10198"/>
              <a:gd name="csY5" fmla="*/ 154 h 11820"/>
              <a:gd name="csX0" fmla="*/ 172 w 10207"/>
              <a:gd name="csY0" fmla="*/ 11820 h 11820"/>
              <a:gd name="csX1" fmla="*/ 6158 w 10207"/>
              <a:gd name="csY1" fmla="*/ 8671 h 11820"/>
              <a:gd name="csX2" fmla="*/ 10198 w 10207"/>
              <a:gd name="csY2" fmla="*/ 5062 h 11820"/>
              <a:gd name="csX3" fmla="*/ 5119 w 10207"/>
              <a:gd name="csY3" fmla="*/ 690 h 11820"/>
              <a:gd name="csX4" fmla="*/ 0 w 10207"/>
              <a:gd name="csY4" fmla="*/ 154 h 11820"/>
              <a:gd name="csX0" fmla="*/ 172 w 10201"/>
              <a:gd name="csY0" fmla="*/ 11666 h 11666"/>
              <a:gd name="csX1" fmla="*/ 6158 w 10201"/>
              <a:gd name="csY1" fmla="*/ 8517 h 11666"/>
              <a:gd name="csX2" fmla="*/ 10198 w 10201"/>
              <a:gd name="csY2" fmla="*/ 4908 h 11666"/>
              <a:gd name="csX3" fmla="*/ 5564 w 10201"/>
              <a:gd name="csY3" fmla="*/ 887 h 11666"/>
              <a:gd name="csX4" fmla="*/ 0 w 10201"/>
              <a:gd name="csY4" fmla="*/ 0 h 11666"/>
              <a:gd name="csX0" fmla="*/ 172 w 10201"/>
              <a:gd name="csY0" fmla="*/ 11833 h 11833"/>
              <a:gd name="csX1" fmla="*/ 6158 w 10201"/>
              <a:gd name="csY1" fmla="*/ 8684 h 11833"/>
              <a:gd name="csX2" fmla="*/ 10198 w 10201"/>
              <a:gd name="csY2" fmla="*/ 5075 h 11833"/>
              <a:gd name="csX3" fmla="*/ 5564 w 10201"/>
              <a:gd name="csY3" fmla="*/ 1054 h 11833"/>
              <a:gd name="csX4" fmla="*/ 0 w 10201"/>
              <a:gd name="csY4" fmla="*/ 167 h 11833"/>
              <a:gd name="csX0" fmla="*/ 172 w 10201"/>
              <a:gd name="csY0" fmla="*/ 12627 h 12627"/>
              <a:gd name="csX1" fmla="*/ 6158 w 10201"/>
              <a:gd name="csY1" fmla="*/ 9478 h 12627"/>
              <a:gd name="csX2" fmla="*/ 10198 w 10201"/>
              <a:gd name="csY2" fmla="*/ 5869 h 12627"/>
              <a:gd name="csX3" fmla="*/ 5564 w 10201"/>
              <a:gd name="csY3" fmla="*/ 1848 h 12627"/>
              <a:gd name="csX4" fmla="*/ 0 w 10201"/>
              <a:gd name="csY4" fmla="*/ 961 h 12627"/>
              <a:gd name="csX0" fmla="*/ 172 w 10201"/>
              <a:gd name="csY0" fmla="*/ 12514 h 12514"/>
              <a:gd name="csX1" fmla="*/ 6158 w 10201"/>
              <a:gd name="csY1" fmla="*/ 9365 h 12514"/>
              <a:gd name="csX2" fmla="*/ 10198 w 10201"/>
              <a:gd name="csY2" fmla="*/ 5756 h 12514"/>
              <a:gd name="csX3" fmla="*/ 5564 w 10201"/>
              <a:gd name="csY3" fmla="*/ 1735 h 12514"/>
              <a:gd name="csX4" fmla="*/ 0 w 10201"/>
              <a:gd name="csY4" fmla="*/ 848 h 12514"/>
              <a:gd name="csX0" fmla="*/ 172 w 10198"/>
              <a:gd name="csY0" fmla="*/ 12317 h 12317"/>
              <a:gd name="csX1" fmla="*/ 6158 w 10198"/>
              <a:gd name="csY1" fmla="*/ 9168 h 12317"/>
              <a:gd name="csX2" fmla="*/ 10198 w 10198"/>
              <a:gd name="csY2" fmla="*/ 5559 h 12317"/>
              <a:gd name="csX3" fmla="*/ 5910 w 10198"/>
              <a:gd name="csY3" fmla="*/ 2240 h 12317"/>
              <a:gd name="csX4" fmla="*/ 0 w 10198"/>
              <a:gd name="csY4" fmla="*/ 651 h 12317"/>
              <a:gd name="csX0" fmla="*/ 172 w 10199"/>
              <a:gd name="csY0" fmla="*/ 12317 h 12317"/>
              <a:gd name="csX1" fmla="*/ 6306 w 10199"/>
              <a:gd name="csY1" fmla="*/ 8729 h 12317"/>
              <a:gd name="csX2" fmla="*/ 10198 w 10199"/>
              <a:gd name="csY2" fmla="*/ 5559 h 12317"/>
              <a:gd name="csX3" fmla="*/ 5910 w 10199"/>
              <a:gd name="csY3" fmla="*/ 2240 h 12317"/>
              <a:gd name="csX4" fmla="*/ 0 w 10199"/>
              <a:gd name="csY4" fmla="*/ 651 h 12317"/>
              <a:gd name="csX0" fmla="*/ 172 w 10199"/>
              <a:gd name="csY0" fmla="*/ 12317 h 12317"/>
              <a:gd name="csX1" fmla="*/ 6306 w 10199"/>
              <a:gd name="csY1" fmla="*/ 8992 h 12317"/>
              <a:gd name="csX2" fmla="*/ 10198 w 10199"/>
              <a:gd name="csY2" fmla="*/ 5559 h 12317"/>
              <a:gd name="csX3" fmla="*/ 5910 w 10199"/>
              <a:gd name="csY3" fmla="*/ 2240 h 12317"/>
              <a:gd name="csX4" fmla="*/ 0 w 10199"/>
              <a:gd name="csY4" fmla="*/ 651 h 12317"/>
              <a:gd name="csX0" fmla="*/ 172 w 10199"/>
              <a:gd name="csY0" fmla="*/ 12317 h 12317"/>
              <a:gd name="csX1" fmla="*/ 6306 w 10199"/>
              <a:gd name="csY1" fmla="*/ 8992 h 12317"/>
              <a:gd name="csX2" fmla="*/ 10198 w 10199"/>
              <a:gd name="csY2" fmla="*/ 5559 h 12317"/>
              <a:gd name="csX3" fmla="*/ 5910 w 10199"/>
              <a:gd name="csY3" fmla="*/ 2240 h 12317"/>
              <a:gd name="csX4" fmla="*/ 0 w 10199"/>
              <a:gd name="csY4" fmla="*/ 651 h 12317"/>
              <a:gd name="csX0" fmla="*/ 172 w 10199"/>
              <a:gd name="csY0" fmla="*/ 12317 h 12708"/>
              <a:gd name="csX1" fmla="*/ 6306 w 10199"/>
              <a:gd name="csY1" fmla="*/ 8992 h 12708"/>
              <a:gd name="csX2" fmla="*/ 10198 w 10199"/>
              <a:gd name="csY2" fmla="*/ 5559 h 12708"/>
              <a:gd name="csX3" fmla="*/ 5910 w 10199"/>
              <a:gd name="csY3" fmla="*/ 2240 h 12708"/>
              <a:gd name="csX4" fmla="*/ 0 w 10199"/>
              <a:gd name="csY4" fmla="*/ 651 h 1270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0199" h="12708">
                <a:moveTo>
                  <a:pt x="172" y="12317"/>
                </a:moveTo>
                <a:cubicBezTo>
                  <a:pt x="1688" y="13854"/>
                  <a:pt x="4734" y="10469"/>
                  <a:pt x="6306" y="8992"/>
                </a:cubicBezTo>
                <a:cubicBezTo>
                  <a:pt x="7878" y="7515"/>
                  <a:pt x="10264" y="6684"/>
                  <a:pt x="10198" y="5559"/>
                </a:cubicBezTo>
                <a:cubicBezTo>
                  <a:pt x="10132" y="4434"/>
                  <a:pt x="7942" y="4053"/>
                  <a:pt x="5910" y="2240"/>
                </a:cubicBezTo>
                <a:cubicBezTo>
                  <a:pt x="3878" y="427"/>
                  <a:pt x="870" y="-824"/>
                  <a:pt x="0" y="651"/>
                </a:cubicBezTo>
              </a:path>
            </a:pathLst>
          </a:custGeom>
          <a:noFill/>
          <a:ln w="38100" cmpd="sng">
            <a:solidFill>
              <a:srgbClr val="FFCC00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6" name="AutoShape 37">
            <a:extLst>
              <a:ext uri="{FF2B5EF4-FFF2-40B4-BE49-F238E27FC236}">
                <a16:creationId xmlns:a16="http://schemas.microsoft.com/office/drawing/2014/main" id="{EF09C30B-22B5-8BAE-0CD8-DB00DC1CCF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7550" y="3350350"/>
            <a:ext cx="920750" cy="227013"/>
          </a:xfrm>
          <a:prstGeom prst="rightArrow">
            <a:avLst>
              <a:gd name="adj1" fmla="val 50000"/>
              <a:gd name="adj2" fmla="val 101398"/>
            </a:avLst>
          </a:prstGeom>
          <a:solidFill>
            <a:srgbClr val="FFBDEB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A21D02-4648-752A-6195-CD7C88F11C65}"/>
              </a:ext>
            </a:extLst>
          </p:cNvPr>
          <p:cNvSpPr txBox="1"/>
          <p:nvPr/>
        </p:nvSpPr>
        <p:spPr>
          <a:xfrm>
            <a:off x="2993552" y="2163187"/>
            <a:ext cx="32630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continuity </a:t>
            </a:r>
          </a:p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open flux:</a:t>
            </a:r>
          </a:p>
          <a:p>
            <a:pPr algn="ctr"/>
            <a:r>
              <a:rPr lang="en-GB" sz="2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dF</a:t>
            </a:r>
            <a:r>
              <a:rPr lang="en-GB" sz="2400" baseline="-250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/dt = </a:t>
            </a:r>
            <a:r>
              <a:rPr lang="en-GB" sz="2400" dirty="0">
                <a:solidFill>
                  <a:srgbClr val="FFBD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S(R)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 </a:t>
            </a:r>
            <a:r>
              <a:rPr lang="en-GB" sz="24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400" baseline="-250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4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()</a:t>
            </a:r>
          </a:p>
          <a:p>
            <a:pPr algn="ctr"/>
            <a:endParaRPr lang="en-GB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  <a:sym typeface="Symbol" panose="05050102010706020507" pitchFamily="18" charset="2"/>
            </a:endParaRPr>
          </a:p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 = sunspot number</a:t>
            </a:r>
          </a:p>
          <a:p>
            <a:pPr marL="342900" indent="-342900" algn="ctr">
              <a:buFont typeface="Symbol" panose="05050102010706020507" pitchFamily="18" charset="2"/>
              <a:buChar char="f"/>
            </a:pP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= solar cycle </a:t>
            </a:r>
          </a:p>
          <a:p>
            <a:pPr algn="ctr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   phase</a:t>
            </a:r>
          </a:p>
          <a:p>
            <a:pPr algn="ctr"/>
            <a:endParaRPr lang="en-GB" sz="2400" dirty="0">
              <a:solidFill>
                <a:srgbClr val="FFFF00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CAEBBB1-D3F1-DFBF-AAD5-72F3F1B5A3CA}"/>
              </a:ext>
            </a:extLst>
          </p:cNvPr>
          <p:cNvGrpSpPr/>
          <p:nvPr/>
        </p:nvGrpSpPr>
        <p:grpSpPr>
          <a:xfrm>
            <a:off x="-10200" y="3614738"/>
            <a:ext cx="2950297" cy="508000"/>
            <a:chOff x="-4764" y="3614738"/>
            <a:chExt cx="2950297" cy="508000"/>
          </a:xfrm>
        </p:grpSpPr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EE5A88A7-7BC2-B3B3-A405-AB6B8FC9FF7D}"/>
                </a:ext>
              </a:extLst>
            </p:cNvPr>
            <p:cNvSpPr>
              <a:spLocks/>
            </p:cNvSpPr>
            <p:nvPr/>
          </p:nvSpPr>
          <p:spPr bwMode="auto">
            <a:xfrm>
              <a:off x="2023770" y="3614738"/>
              <a:ext cx="921763" cy="508000"/>
            </a:xfrm>
            <a:custGeom>
              <a:avLst/>
              <a:gdLst>
                <a:gd name="T0" fmla="*/ 2147483647 w 852"/>
                <a:gd name="T1" fmla="*/ 2147483647 h 320"/>
                <a:gd name="T2" fmla="*/ 2147483647 w 852"/>
                <a:gd name="T3" fmla="*/ 2147483647 h 320"/>
                <a:gd name="T4" fmla="*/ 2147483647 w 852"/>
                <a:gd name="T5" fmla="*/ 0 h 320"/>
                <a:gd name="T6" fmla="*/ 0 60000 65536"/>
                <a:gd name="T7" fmla="*/ 0 60000 65536"/>
                <a:gd name="T8" fmla="*/ 0 60000 65536"/>
                <a:gd name="csX0" fmla="*/ 6815 w 6815"/>
                <a:gd name="csY0" fmla="*/ 10000 h 10000"/>
                <a:gd name="csX1" fmla="*/ 4 w 6815"/>
                <a:gd name="csY1" fmla="*/ 5621 h 10000"/>
                <a:gd name="csX2" fmla="*/ 6064 w 6815"/>
                <a:gd name="csY2" fmla="*/ 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6815" h="10000">
                  <a:moveTo>
                    <a:pt x="6815" y="10000"/>
                  </a:moveTo>
                  <a:cubicBezTo>
                    <a:pt x="4984" y="8281"/>
                    <a:pt x="133" y="7277"/>
                    <a:pt x="4" y="5621"/>
                  </a:cubicBezTo>
                  <a:cubicBezTo>
                    <a:pt x="-125" y="3965"/>
                    <a:pt x="3810" y="2563"/>
                    <a:pt x="6064" y="0"/>
                  </a:cubicBezTo>
                </a:path>
              </a:pathLst>
            </a:custGeom>
            <a:noFill/>
            <a:ln w="38100" cmpd="sng">
              <a:solidFill>
                <a:srgbClr val="FFC000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44">
              <a:extLst>
                <a:ext uri="{FF2B5EF4-FFF2-40B4-BE49-F238E27FC236}">
                  <a16:creationId xmlns:a16="http://schemas.microsoft.com/office/drawing/2014/main" id="{2BEC97DC-D466-CE1A-B578-0789FC5DA114}"/>
                </a:ext>
              </a:extLst>
            </p:cNvPr>
            <p:cNvSpPr>
              <a:spLocks/>
            </p:cNvSpPr>
            <p:nvPr/>
          </p:nvSpPr>
          <p:spPr bwMode="auto">
            <a:xfrm>
              <a:off x="-4764" y="3673175"/>
              <a:ext cx="844299" cy="434975"/>
            </a:xfrm>
            <a:custGeom>
              <a:avLst/>
              <a:gdLst>
                <a:gd name="T0" fmla="*/ 0 w 845"/>
                <a:gd name="T1" fmla="*/ 0 h 274"/>
                <a:gd name="T2" fmla="*/ 2147483647 w 845"/>
                <a:gd name="T3" fmla="*/ 2147483647 h 274"/>
                <a:gd name="T4" fmla="*/ 2147483647 w 845"/>
                <a:gd name="T5" fmla="*/ 2147483647 h 274"/>
                <a:gd name="T6" fmla="*/ 0 60000 65536"/>
                <a:gd name="T7" fmla="*/ 0 60000 65536"/>
                <a:gd name="T8" fmla="*/ 0 60000 65536"/>
                <a:gd name="csX0" fmla="*/ 0 w 7370"/>
                <a:gd name="csY0" fmla="*/ 0 h 10000"/>
                <a:gd name="csX1" fmla="*/ 7370 w 7370"/>
                <a:gd name="csY1" fmla="*/ 5115 h 10000"/>
                <a:gd name="csX2" fmla="*/ 249 w 7370"/>
                <a:gd name="csY2" fmla="*/ 10000 h 10000"/>
                <a:gd name="csX0" fmla="*/ 0 w 8540"/>
                <a:gd name="csY0" fmla="*/ 0 h 10000"/>
                <a:gd name="csX1" fmla="*/ 8540 w 8540"/>
                <a:gd name="csY1" fmla="*/ 5115 h 10000"/>
                <a:gd name="csX2" fmla="*/ 338 w 8540"/>
                <a:gd name="csY2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8540" h="10000">
                  <a:moveTo>
                    <a:pt x="0" y="0"/>
                  </a:moveTo>
                  <a:cubicBezTo>
                    <a:pt x="2505" y="2007"/>
                    <a:pt x="8362" y="3180"/>
                    <a:pt x="8540" y="5115"/>
                  </a:cubicBezTo>
                  <a:cubicBezTo>
                    <a:pt x="8604" y="6793"/>
                    <a:pt x="3870" y="8321"/>
                    <a:pt x="338" y="10000"/>
                  </a:cubicBezTo>
                </a:path>
              </a:pathLst>
            </a:custGeom>
            <a:noFill/>
            <a:ln w="38100" cmpd="sng">
              <a:solidFill>
                <a:srgbClr val="99FF99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74E52FD-B7F2-8AAC-AE30-AD245D52DC52}"/>
              </a:ext>
            </a:extLst>
          </p:cNvPr>
          <p:cNvGrpSpPr/>
          <p:nvPr/>
        </p:nvGrpSpPr>
        <p:grpSpPr>
          <a:xfrm>
            <a:off x="-37476" y="3592975"/>
            <a:ext cx="2950297" cy="565975"/>
            <a:chOff x="-4764" y="3571050"/>
            <a:chExt cx="2950297" cy="565975"/>
          </a:xfrm>
        </p:grpSpPr>
        <p:sp>
          <p:nvSpPr>
            <p:cNvPr id="32" name="Freeform 43">
              <a:extLst>
                <a:ext uri="{FF2B5EF4-FFF2-40B4-BE49-F238E27FC236}">
                  <a16:creationId xmlns:a16="http://schemas.microsoft.com/office/drawing/2014/main" id="{FC769F2B-CBBD-E236-85BF-3940ECDB0093}"/>
                </a:ext>
              </a:extLst>
            </p:cNvPr>
            <p:cNvSpPr>
              <a:spLocks/>
            </p:cNvSpPr>
            <p:nvPr/>
          </p:nvSpPr>
          <p:spPr bwMode="auto">
            <a:xfrm>
              <a:off x="1792934" y="3571050"/>
              <a:ext cx="1152599" cy="558800"/>
            </a:xfrm>
            <a:custGeom>
              <a:avLst/>
              <a:gdLst>
                <a:gd name="T0" fmla="*/ 2147483647 w 852"/>
                <a:gd name="T1" fmla="*/ 2147483647 h 320"/>
                <a:gd name="T2" fmla="*/ 2147483647 w 852"/>
                <a:gd name="T3" fmla="*/ 2147483647 h 320"/>
                <a:gd name="T4" fmla="*/ 2147483647 w 852"/>
                <a:gd name="T5" fmla="*/ 0 h 320"/>
                <a:gd name="T6" fmla="*/ 0 60000 65536"/>
                <a:gd name="T7" fmla="*/ 0 60000 65536"/>
                <a:gd name="T8" fmla="*/ 0 60000 65536"/>
                <a:gd name="csX0" fmla="*/ 8593 w 8593"/>
                <a:gd name="csY0" fmla="*/ 10000 h 10000"/>
                <a:gd name="csX1" fmla="*/ 3 w 8593"/>
                <a:gd name="csY1" fmla="*/ 6568 h 10000"/>
                <a:gd name="csX2" fmla="*/ 7842 w 8593"/>
                <a:gd name="csY2" fmla="*/ 0 h 10000"/>
                <a:gd name="csX0" fmla="*/ 9917 w 9917"/>
                <a:gd name="csY0" fmla="*/ 10000 h 10000"/>
                <a:gd name="csX1" fmla="*/ 3 w 9917"/>
                <a:gd name="csY1" fmla="*/ 6000 h 10000"/>
                <a:gd name="csX2" fmla="*/ 9043 w 9917"/>
                <a:gd name="csY2" fmla="*/ 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9917" h="10000">
                  <a:moveTo>
                    <a:pt x="9917" y="10000"/>
                  </a:moveTo>
                  <a:cubicBezTo>
                    <a:pt x="7786" y="8281"/>
                    <a:pt x="154" y="7656"/>
                    <a:pt x="3" y="6000"/>
                  </a:cubicBezTo>
                  <a:cubicBezTo>
                    <a:pt x="-147" y="4344"/>
                    <a:pt x="6420" y="2563"/>
                    <a:pt x="9043" y="0"/>
                  </a:cubicBezTo>
                </a:path>
              </a:pathLst>
            </a:custGeom>
            <a:noFill/>
            <a:ln w="38100" cmpd="sng">
              <a:solidFill>
                <a:srgbClr val="FFC000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44">
              <a:extLst>
                <a:ext uri="{FF2B5EF4-FFF2-40B4-BE49-F238E27FC236}">
                  <a16:creationId xmlns:a16="http://schemas.microsoft.com/office/drawing/2014/main" id="{40B02252-4807-1416-BA2D-084F1537EE33}"/>
                </a:ext>
              </a:extLst>
            </p:cNvPr>
            <p:cNvSpPr>
              <a:spLocks/>
            </p:cNvSpPr>
            <p:nvPr/>
          </p:nvSpPr>
          <p:spPr bwMode="auto">
            <a:xfrm>
              <a:off x="-4764" y="3702050"/>
              <a:ext cx="1132979" cy="434975"/>
            </a:xfrm>
            <a:custGeom>
              <a:avLst/>
              <a:gdLst>
                <a:gd name="T0" fmla="*/ 0 w 845"/>
                <a:gd name="T1" fmla="*/ 0 h 274"/>
                <a:gd name="T2" fmla="*/ 2147483647 w 845"/>
                <a:gd name="T3" fmla="*/ 2147483647 h 274"/>
                <a:gd name="T4" fmla="*/ 2147483647 w 845"/>
                <a:gd name="T5" fmla="*/ 2147483647 h 274"/>
                <a:gd name="T6" fmla="*/ 0 60000 65536"/>
                <a:gd name="T7" fmla="*/ 0 60000 65536"/>
                <a:gd name="T8" fmla="*/ 0 60000 65536"/>
                <a:gd name="csX0" fmla="*/ 0 w 8446"/>
                <a:gd name="csY0" fmla="*/ 0 h 10000"/>
                <a:gd name="csX1" fmla="*/ 8446 w 8446"/>
                <a:gd name="csY1" fmla="*/ 4008 h 10000"/>
                <a:gd name="csX2" fmla="*/ 249 w 8446"/>
                <a:gd name="csY2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8446" h="10000">
                  <a:moveTo>
                    <a:pt x="0" y="0"/>
                  </a:moveTo>
                  <a:cubicBezTo>
                    <a:pt x="1846" y="2007"/>
                    <a:pt x="8315" y="2073"/>
                    <a:pt x="8446" y="4008"/>
                  </a:cubicBezTo>
                  <a:cubicBezTo>
                    <a:pt x="8493" y="5686"/>
                    <a:pt x="2852" y="8321"/>
                    <a:pt x="249" y="10000"/>
                  </a:cubicBezTo>
                </a:path>
              </a:pathLst>
            </a:custGeom>
            <a:noFill/>
            <a:ln w="38100" cmpd="sng">
              <a:solidFill>
                <a:srgbClr val="99FF99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233156F-729E-46CE-936B-3D7ED416E1D1}"/>
              </a:ext>
            </a:extLst>
          </p:cNvPr>
          <p:cNvGrpSpPr/>
          <p:nvPr/>
        </p:nvGrpSpPr>
        <p:grpSpPr>
          <a:xfrm>
            <a:off x="22703" y="3623044"/>
            <a:ext cx="2891819" cy="541512"/>
            <a:chOff x="6145" y="3621977"/>
            <a:chExt cx="2891819" cy="541512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CB52E92-5A8C-C78E-FDC7-472200B2A80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5" y="3971148"/>
              <a:ext cx="2891819" cy="192341"/>
            </a:xfrm>
            <a:custGeom>
              <a:avLst/>
              <a:gdLst>
                <a:gd name="T0" fmla="*/ 0 w 1848"/>
                <a:gd name="T1" fmla="*/ 2147483647 h 162"/>
                <a:gd name="T2" fmla="*/ 2147483647 w 1848"/>
                <a:gd name="T3" fmla="*/ 2147483647 h 162"/>
                <a:gd name="T4" fmla="*/ 2147483647 w 1848"/>
                <a:gd name="T5" fmla="*/ 2147483647 h 162"/>
                <a:gd name="T6" fmla="*/ 0 60000 65536"/>
                <a:gd name="T7" fmla="*/ 0 60000 65536"/>
                <a:gd name="T8" fmla="*/ 0 60000 65536"/>
                <a:gd name="csX0" fmla="*/ 0 w 9512"/>
                <a:gd name="csY0" fmla="*/ 8940 h 8951"/>
                <a:gd name="csX1" fmla="*/ 5265 w 9512"/>
                <a:gd name="csY1" fmla="*/ 51 h 8951"/>
                <a:gd name="csX2" fmla="*/ 9512 w 9512"/>
                <a:gd name="csY2" fmla="*/ 7863 h 8951"/>
                <a:gd name="csX0" fmla="*/ 0 w 10000"/>
                <a:gd name="csY0" fmla="*/ 8328 h 8343"/>
                <a:gd name="csX1" fmla="*/ 5193 w 10000"/>
                <a:gd name="csY1" fmla="*/ 70 h 8343"/>
                <a:gd name="csX2" fmla="*/ 10000 w 10000"/>
                <a:gd name="csY2" fmla="*/ 7124 h 8343"/>
                <a:gd name="csX0" fmla="*/ 0 w 10274"/>
                <a:gd name="csY0" fmla="*/ 9997 h 10015"/>
                <a:gd name="csX1" fmla="*/ 5193 w 10274"/>
                <a:gd name="csY1" fmla="*/ 99 h 10015"/>
                <a:gd name="csX2" fmla="*/ 10274 w 10274"/>
                <a:gd name="csY2" fmla="*/ 7050 h 1001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274" h="10015">
                  <a:moveTo>
                    <a:pt x="0" y="9997"/>
                  </a:moveTo>
                  <a:cubicBezTo>
                    <a:pt x="933" y="10492"/>
                    <a:pt x="3441" y="1090"/>
                    <a:pt x="5193" y="99"/>
                  </a:cubicBezTo>
                  <a:cubicBezTo>
                    <a:pt x="6946" y="-894"/>
                    <a:pt x="9238" y="5811"/>
                    <a:pt x="10274" y="705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lg" len="lg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35">
              <a:extLst>
                <a:ext uri="{FF2B5EF4-FFF2-40B4-BE49-F238E27FC236}">
                  <a16:creationId xmlns:a16="http://schemas.microsoft.com/office/drawing/2014/main" id="{B5B6EECB-F432-2D54-C253-45FCECF90DF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109" y="3621977"/>
              <a:ext cx="2778786" cy="213349"/>
            </a:xfrm>
            <a:custGeom>
              <a:avLst/>
              <a:gdLst>
                <a:gd name="T0" fmla="*/ 0 w 1799"/>
                <a:gd name="T1" fmla="*/ 0 h 354"/>
                <a:gd name="T2" fmla="*/ 2147483647 w 1799"/>
                <a:gd name="T3" fmla="*/ 2147483647 h 354"/>
                <a:gd name="T4" fmla="*/ 0 60000 65536"/>
                <a:gd name="T5" fmla="*/ 0 60000 65536"/>
                <a:gd name="csX0" fmla="*/ 0 w 10067"/>
                <a:gd name="csY0" fmla="*/ 2404 h 6404"/>
                <a:gd name="csX1" fmla="*/ 10067 w 10067"/>
                <a:gd name="csY1" fmla="*/ 0 h 6404"/>
                <a:gd name="csX0" fmla="*/ 0 w 9598"/>
                <a:gd name="csY0" fmla="*/ 1080 h 8803"/>
                <a:gd name="csX1" fmla="*/ 9598 w 9598"/>
                <a:gd name="csY1" fmla="*/ 0 h 8803"/>
                <a:gd name="csX0" fmla="*/ 0 w 10000"/>
                <a:gd name="csY0" fmla="*/ 1227 h 7448"/>
                <a:gd name="csX1" fmla="*/ 10000 w 10000"/>
                <a:gd name="csY1" fmla="*/ 0 h 7448"/>
                <a:gd name="csX0" fmla="*/ 0 w 10000"/>
                <a:gd name="csY0" fmla="*/ 1647 h 9403"/>
                <a:gd name="csX1" fmla="*/ 10000 w 10000"/>
                <a:gd name="csY1" fmla="*/ 0 h 9403"/>
                <a:gd name="csX0" fmla="*/ 0 w 10000"/>
                <a:gd name="csY0" fmla="*/ 4355 h 11323"/>
                <a:gd name="csX1" fmla="*/ 10000 w 10000"/>
                <a:gd name="csY1" fmla="*/ 0 h 11323"/>
                <a:gd name="csX0" fmla="*/ 0 w 10000"/>
                <a:gd name="csY0" fmla="*/ 4355 h 9823"/>
                <a:gd name="csX1" fmla="*/ 10000 w 10000"/>
                <a:gd name="csY1" fmla="*/ 0 h 9823"/>
                <a:gd name="csX0" fmla="*/ 0 w 10070"/>
                <a:gd name="csY0" fmla="*/ 3991 h 9789"/>
                <a:gd name="csX1" fmla="*/ 10070 w 10070"/>
                <a:gd name="csY1" fmla="*/ 0 h 97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70" h="9789">
                  <a:moveTo>
                    <a:pt x="0" y="3991"/>
                  </a:moveTo>
                  <a:cubicBezTo>
                    <a:pt x="2506" y="9542"/>
                    <a:pt x="6821" y="15200"/>
                    <a:pt x="10070" y="0"/>
                  </a:cubicBezTo>
                </a:path>
              </a:pathLst>
            </a:custGeom>
            <a:noFill/>
            <a:ln w="38100" cmpd="sng">
              <a:solidFill>
                <a:srgbClr val="0000FF"/>
              </a:solidFill>
              <a:round/>
              <a:headEnd type="none" w="lg" len="lg"/>
              <a:tailEnd type="stealth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4427BD47-7ACA-0F5D-2462-8A44AD0152F1}"/>
              </a:ext>
            </a:extLst>
          </p:cNvPr>
          <p:cNvSpPr>
            <a:spLocks noChangeAspect="1"/>
          </p:cNvSpPr>
          <p:nvPr/>
        </p:nvSpPr>
        <p:spPr>
          <a:xfrm>
            <a:off x="1405669" y="3816076"/>
            <a:ext cx="144000" cy="144000"/>
          </a:xfrm>
          <a:prstGeom prst="ellipse">
            <a:avLst/>
          </a:prstGeom>
          <a:solidFill>
            <a:srgbClr val="00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1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"/>
                            </p:stCondLst>
                            <p:childTnLst>
                              <p:par>
                                <p:cTn id="12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"/>
                            </p:stCondLst>
                            <p:childTnLst>
                              <p:par>
                                <p:cTn id="1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"/>
                            </p:stCondLst>
                            <p:childTnLst>
                              <p:par>
                                <p:cTn id="18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"/>
                            </p:stCondLst>
                            <p:childTnLst>
                              <p:par>
                                <p:cTn id="2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"/>
                            </p:stCondLst>
                            <p:childTnLst>
                              <p:par>
                                <p:cTn id="2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"/>
                            </p:stCondLst>
                            <p:childTnLst>
                              <p:par>
                                <p:cTn id="2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"/>
                            </p:stCondLst>
                            <p:childTnLst>
                              <p:par>
                                <p:cTn id="30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"/>
                            </p:stCondLst>
                            <p:childTnLst>
                              <p:par>
                                <p:cTn id="3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0"/>
                            </p:stCondLst>
                            <p:childTnLst>
                              <p:par>
                                <p:cTn id="36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"/>
                            </p:stCondLst>
                            <p:childTnLst>
                              <p:par>
                                <p:cTn id="3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"/>
                            </p:stCondLst>
                            <p:childTnLst>
                              <p:par>
                                <p:cTn id="42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"/>
                            </p:stCondLst>
                            <p:childTnLst>
                              <p:par>
                                <p:cTn id="4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"/>
                            </p:stCondLst>
                            <p:childTnLst>
                              <p:par>
                                <p:cTn id="48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40"/>
                            </p:stCondLst>
                            <p:childTnLst>
                              <p:par>
                                <p:cTn id="5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"/>
                            </p:stCondLst>
                            <p:childTnLst>
                              <p:par>
                                <p:cTn id="5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60"/>
                            </p:stCondLst>
                            <p:childTnLst>
                              <p:par>
                                <p:cTn id="5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70"/>
                            </p:stCondLst>
                            <p:childTnLst>
                              <p:par>
                                <p:cTn id="60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80"/>
                            </p:stCondLst>
                            <p:childTnLst>
                              <p:par>
                                <p:cTn id="6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9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afterEffect">
                                  <p:stCondLst>
                                    <p:cond delay="1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"/>
                            </p:stCondLst>
                            <p:childTnLst>
                              <p:par>
                                <p:cTn id="9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"/>
                            </p:stCondLst>
                            <p:childTnLst>
                              <p:par>
                                <p:cTn id="93" presetID="1" presetClass="exit" presetSubtype="0" fill="hold" nodeType="afterEffect">
                                  <p:stCondLst>
                                    <p:cond delay="1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42016" grpId="0" animBg="1"/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719AD-CE44-0F29-C26B-DAE45E97DE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99AF916-AFF0-3EBB-420C-2DA1B2B847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2752"/>
          <a:stretch>
            <a:fillRect/>
          </a:stretch>
        </p:blipFill>
        <p:spPr>
          <a:xfrm rot="16200000">
            <a:off x="1100750" y="-1093662"/>
            <a:ext cx="7038753" cy="924025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EE2B000-622B-A6DC-1C3E-ADDD1D652658}"/>
              </a:ext>
            </a:extLst>
          </p:cNvPr>
          <p:cNvSpPr/>
          <p:nvPr/>
        </p:nvSpPr>
        <p:spPr>
          <a:xfrm>
            <a:off x="-1" y="152400"/>
            <a:ext cx="9249476" cy="6888803"/>
          </a:xfrm>
          <a:prstGeom prst="rect">
            <a:avLst/>
          </a:prstGeom>
          <a:solidFill>
            <a:srgbClr val="000022">
              <a:alpha val="5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69315" name="Group 3">
            <a:extLst>
              <a:ext uri="{FF2B5EF4-FFF2-40B4-BE49-F238E27FC236}">
                <a16:creationId xmlns:a16="http://schemas.microsoft.com/office/drawing/2014/main" id="{AFB50C15-7381-85AC-F731-3AE9BF77F957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152400"/>
            <a:ext cx="8458200" cy="1350963"/>
            <a:chOff x="240" y="96"/>
            <a:chExt cx="5328" cy="851"/>
          </a:xfrm>
        </p:grpSpPr>
        <p:sp>
          <p:nvSpPr>
            <p:cNvPr id="10269" name="Rectangle 4">
              <a:extLst>
                <a:ext uri="{FF2B5EF4-FFF2-40B4-BE49-F238E27FC236}">
                  <a16:creationId xmlns:a16="http://schemas.microsoft.com/office/drawing/2014/main" id="{148BD66F-5CBD-C5E8-3EF0-70F55A120C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" y="96"/>
              <a:ext cx="5328" cy="35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B2B2B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ヒラギノ角ゴ Pro W3" pitchFamily="84" charset="-128"/>
                <a:cs typeface="+mn-cs"/>
              </a:endParaRPr>
            </a:p>
          </p:txBody>
        </p:sp>
        <p:sp>
          <p:nvSpPr>
            <p:cNvPr id="10270" name="Rectangle 5">
              <a:extLst>
                <a:ext uri="{FF2B5EF4-FFF2-40B4-BE49-F238E27FC236}">
                  <a16:creationId xmlns:a16="http://schemas.microsoft.com/office/drawing/2014/main" id="{DA3C6FEE-5A37-9BAA-D2BD-1FBB6D40DD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" y="912"/>
              <a:ext cx="5328" cy="35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B2B2B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ヒラギノ角ゴ Pro W3" pitchFamily="84" charset="-128"/>
                <a:cs typeface="+mn-cs"/>
              </a:endParaRPr>
            </a:p>
          </p:txBody>
        </p:sp>
      </p:grpSp>
      <p:sp>
        <p:nvSpPr>
          <p:cNvPr id="14" name="Text Box 12">
            <a:extLst>
              <a:ext uri="{FF2B5EF4-FFF2-40B4-BE49-F238E27FC236}">
                <a16:creationId xmlns:a16="http://schemas.microsoft.com/office/drawing/2014/main" id="{7533EB1E-82F0-3E56-18F2-16354B5E20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873" y="1085394"/>
            <a:ext cx="8661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9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2" name="Rectangle 8">
            <a:extLst>
              <a:ext uri="{FF2B5EF4-FFF2-40B4-BE49-F238E27FC236}">
                <a16:creationId xmlns:a16="http://schemas.microsoft.com/office/drawing/2014/main" id="{3B0B98F5-481A-7619-C393-8462406EF2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5479" y="934456"/>
            <a:ext cx="4844481" cy="2195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-2500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Symbol" panose="05050102010706020507" pitchFamily="18" charset="2"/>
            </a:endParaRPr>
          </a:p>
          <a:p>
            <a:pPr marL="0" marR="0" lvl="0" indent="0" algn="l" defTabSz="457200" rtl="0" eaLnBrk="0" fontAlgn="base" latinLnBrk="0" hangingPunct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-2500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0" fontAlgn="base" latinLnBrk="0" hangingPunct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+mn-ea"/>
              <a:cs typeface="+mn-cs"/>
              <a:sym typeface="Wingdings" panose="05000000000000000000" pitchFamily="2" charset="2"/>
            </a:endParaRPr>
          </a:p>
          <a:p>
            <a:pPr marL="0" marR="0" lvl="0" indent="0" algn="l" defTabSz="457200" rtl="0" eaLnBrk="0" fontAlgn="base" latinLnBrk="0" hangingPunct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+mn-ea"/>
              <a:cs typeface="+mn-cs"/>
              <a:sym typeface="Symbol" panose="05050102010706020507" pitchFamily="18" charset="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BFDB4DB1-EAC9-0B15-709B-67926BC6AE6D}"/>
              </a:ext>
            </a:extLst>
          </p:cNvPr>
          <p:cNvSpPr txBox="1">
            <a:spLocks/>
          </p:cNvSpPr>
          <p:nvPr/>
        </p:nvSpPr>
        <p:spPr bwMode="auto">
          <a:xfrm>
            <a:off x="3562728" y="543122"/>
            <a:ext cx="5207001" cy="859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tabLst/>
              <a:defRPr sz="20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4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3656A"/>
              </a:buClr>
              <a:buSzTx/>
              <a:buFont typeface="Effra" panose="020B0603020203020204" pitchFamily="34" charset="0"/>
              <a:buChar char="•"/>
              <a:tabLst/>
              <a:defRPr sz="2000" baseline="0">
                <a:solidFill>
                  <a:schemeClr val="tx2"/>
                </a:solidFill>
                <a:latin typeface="+mn-lt"/>
              </a:defRPr>
            </a:lvl2pPr>
            <a:lvl3pPr marL="90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Effra" panose="020B0603020203020204" pitchFamily="34" charset="0"/>
              <a:buChar char="•"/>
              <a:tabLst/>
              <a:defRPr sz="2000" baseline="0">
                <a:solidFill>
                  <a:schemeClr val="tx2"/>
                </a:solidFill>
                <a:latin typeface="+mn-lt"/>
              </a:defRPr>
            </a:lvl3pPr>
            <a:lvl4pPr marL="126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Effra" panose="020B0603020203020204" pitchFamily="34" charset="0"/>
              <a:buChar char="&gt;"/>
              <a:tabLst/>
              <a:defRPr sz="2000" baseline="0">
                <a:solidFill>
                  <a:schemeClr val="tx2"/>
                </a:solidFill>
                <a:latin typeface="+mn-lt"/>
              </a:defRPr>
            </a:lvl4pPr>
            <a:lvl5pPr marL="1620000" marR="0" indent="-1800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Effra" panose="020B0603020203020204" pitchFamily="34" charset="0"/>
              <a:buChar char="-"/>
              <a:tabLst/>
              <a:defRPr sz="2000" baseline="0">
                <a:solidFill>
                  <a:schemeClr val="tx2"/>
                </a:solidFill>
                <a:latin typeface="+mn-lt"/>
              </a:defRPr>
            </a:lvl5pPr>
            <a:lvl6pPr marL="2514600" indent="-228600" algn="l" rtl="0" eaLnBrk="1" fontAlgn="base" hangingPunct="1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Effra" pitchFamily="2" charset="0"/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Effra" pitchFamily="2" charset="0"/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Effra" pitchFamily="2" charset="0"/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Effra" pitchFamily="2" charset="0"/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Tx/>
              <a:buNone/>
              <a:tabLst/>
              <a:defRPr/>
            </a:pPr>
            <a:r>
              <a:rPr lang="en-GB" sz="3200" kern="0" dirty="0">
                <a:latin typeface="Neutraface Text Bold" panose="02000800040000020004" pitchFamily="50" charset="0"/>
                <a:cs typeface="Arial" panose="020B0604020202020204" pitchFamily="34" charset="0"/>
              </a:rPr>
              <a:t>Ulysses</a:t>
            </a:r>
            <a:r>
              <a:rPr lang="en-GB" sz="3200" kern="0" dirty="0">
                <a:latin typeface="Neutraface Text Light" panose="02000600050000020004" pitchFamily="50" charset="0"/>
                <a:cs typeface="Arial" panose="020B0604020202020204" pitchFamily="34" charset="0"/>
              </a:rPr>
              <a:t>:</a:t>
            </a:r>
          </a:p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20000"/>
              </a:spcBef>
              <a:spcAft>
                <a:spcPct val="0"/>
              </a:spcAft>
              <a:buClr>
                <a:srgbClr val="D2002E"/>
              </a:buClr>
              <a:buSzTx/>
              <a:buFontTx/>
              <a:buNone/>
              <a:tabLst/>
              <a:defRPr/>
            </a:pPr>
            <a:r>
              <a:rPr lang="en-GB" sz="3200" kern="0" dirty="0">
                <a:latin typeface="Neutraface Text Bold" panose="02000800040000020004" pitchFamily="50" charset="0"/>
                <a:cs typeface="Arial" panose="020B0604020202020204" pitchFamily="34" charset="0"/>
              </a:rPr>
              <a:t>out of ecliptic observations</a:t>
            </a:r>
            <a:endParaRPr kumimoji="0" lang="en-GB" sz="32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Neutraface Text Bold" panose="02000800040000020004" pitchFamily="50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458E6B2-71D4-C7A6-E58E-01DE0CE087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99" y="208631"/>
            <a:ext cx="3056815" cy="1254846"/>
          </a:xfrm>
          <a:prstGeom prst="rect">
            <a:avLst/>
          </a:prstGeom>
        </p:spPr>
      </p:pic>
      <p:sp>
        <p:nvSpPr>
          <p:cNvPr id="43" name="Rectangle 8">
            <a:extLst>
              <a:ext uri="{FF2B5EF4-FFF2-40B4-BE49-F238E27FC236}">
                <a16:creationId xmlns:a16="http://schemas.microsoft.com/office/drawing/2014/main" id="{BFC8BD31-BAF4-9C3B-761C-D350130252D6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4328547" y="1411755"/>
            <a:ext cx="4555574" cy="470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ts val="32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anose="05000000000000000000" pitchFamily="2" charset="2"/>
              </a:rPr>
              <a:t> 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+mn-ea"/>
              <a:cs typeface="+mn-cs"/>
              <a:sym typeface="Symbol" panose="05050102010706020507" pitchFamily="18" charset="2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C936F01-044D-58F8-4A81-AEA678B1060D}"/>
              </a:ext>
            </a:extLst>
          </p:cNvPr>
          <p:cNvSpPr/>
          <p:nvPr/>
        </p:nvSpPr>
        <p:spPr>
          <a:xfrm flipH="1">
            <a:off x="1482366" y="1667389"/>
            <a:ext cx="5724671" cy="5069962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2B40AAA-1A24-C874-5D94-ABD4042B6BB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791934" y="4009545"/>
            <a:ext cx="403687" cy="383641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66938C1F-5AC5-9358-30A9-2AEB271FF34C}"/>
              </a:ext>
            </a:extLst>
          </p:cNvPr>
          <p:cNvGrpSpPr/>
          <p:nvPr/>
        </p:nvGrpSpPr>
        <p:grpSpPr>
          <a:xfrm rot="10800000" flipH="1" flipV="1">
            <a:off x="6701037" y="4072638"/>
            <a:ext cx="266950" cy="249848"/>
            <a:chOff x="3319307" y="4071059"/>
            <a:chExt cx="266950" cy="249848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B9E29083-D097-6EC8-9E04-473B25030A2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593" t="6479" r="9123" b="4568"/>
            <a:stretch>
              <a:fillRect/>
            </a:stretch>
          </p:blipFill>
          <p:spPr>
            <a:xfrm>
              <a:off x="3319307" y="4071440"/>
              <a:ext cx="266950" cy="249467"/>
            </a:xfrm>
            <a:prstGeom prst="rect">
              <a:avLst/>
            </a:prstGeom>
          </p:spPr>
        </p:pic>
        <p:sp>
          <p:nvSpPr>
            <p:cNvPr id="23" name="Oval 27">
              <a:extLst>
                <a:ext uri="{FF2B5EF4-FFF2-40B4-BE49-F238E27FC236}">
                  <a16:creationId xmlns:a16="http://schemas.microsoft.com/office/drawing/2014/main" id="{7737BEE5-7A37-58F8-6057-2291E32C16EB}"/>
                </a:ext>
              </a:extLst>
            </p:cNvPr>
            <p:cNvSpPr/>
            <p:nvPr/>
          </p:nvSpPr>
          <p:spPr>
            <a:xfrm>
              <a:off x="3461949" y="4071059"/>
              <a:ext cx="100779" cy="227634"/>
            </a:xfrm>
            <a:custGeom>
              <a:avLst/>
              <a:gdLst>
                <a:gd name="csX0" fmla="*/ 0 w 4783756"/>
                <a:gd name="csY0" fmla="*/ 2367815 h 4735629"/>
                <a:gd name="csX1" fmla="*/ 2391878 w 4783756"/>
                <a:gd name="csY1" fmla="*/ 0 h 4735629"/>
                <a:gd name="csX2" fmla="*/ 4783756 w 4783756"/>
                <a:gd name="csY2" fmla="*/ 2367815 h 4735629"/>
                <a:gd name="csX3" fmla="*/ 2391878 w 4783756"/>
                <a:gd name="csY3" fmla="*/ 4735630 h 4735629"/>
                <a:gd name="csX4" fmla="*/ 0 w 4783756"/>
                <a:gd name="csY4" fmla="*/ 2367815 h 4735629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211489 w 2396424"/>
                <a:gd name="csY0" fmla="*/ 2213811 h 4735630"/>
                <a:gd name="csX1" fmla="*/ 4546 w 2396424"/>
                <a:gd name="csY1" fmla="*/ 0 h 4735630"/>
                <a:gd name="csX2" fmla="*/ 2396424 w 2396424"/>
                <a:gd name="csY2" fmla="*/ 2367815 h 4735630"/>
                <a:gd name="csX3" fmla="*/ 4546 w 2396424"/>
                <a:gd name="csY3" fmla="*/ 4735630 h 4735630"/>
                <a:gd name="csX4" fmla="*/ 211489 w 2396424"/>
                <a:gd name="csY4" fmla="*/ 2213811 h 4735630"/>
                <a:gd name="csX0" fmla="*/ 72110 w 2401424"/>
                <a:gd name="csY0" fmla="*/ 2396691 h 4735630"/>
                <a:gd name="csX1" fmla="*/ 9546 w 2401424"/>
                <a:gd name="csY1" fmla="*/ 0 h 4735630"/>
                <a:gd name="csX2" fmla="*/ 2401424 w 2401424"/>
                <a:gd name="csY2" fmla="*/ 2367815 h 4735630"/>
                <a:gd name="csX3" fmla="*/ 9546 w 2401424"/>
                <a:gd name="csY3" fmla="*/ 4735630 h 4735630"/>
                <a:gd name="csX4" fmla="*/ 72110 w 2401424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391878" h="4735630">
                  <a:moveTo>
                    <a:pt x="62564" y="2396691"/>
                  </a:moveTo>
                  <a:cubicBezTo>
                    <a:pt x="62564" y="1088983"/>
                    <a:pt x="84290" y="1087655"/>
                    <a:pt x="0" y="0"/>
                  </a:cubicBezTo>
                  <a:cubicBezTo>
                    <a:pt x="1320998" y="0"/>
                    <a:pt x="2391878" y="1060107"/>
                    <a:pt x="2391878" y="2367815"/>
                  </a:cubicBezTo>
                  <a:cubicBezTo>
                    <a:pt x="2391878" y="3675523"/>
                    <a:pt x="1320998" y="4735630"/>
                    <a:pt x="0" y="4735630"/>
                  </a:cubicBezTo>
                  <a:cubicBezTo>
                    <a:pt x="26539" y="2945331"/>
                    <a:pt x="62564" y="3704399"/>
                    <a:pt x="62564" y="23966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00000">
                    <a:alpha val="20000"/>
                  </a:srgbClr>
                </a:gs>
                <a:gs pos="40000">
                  <a:srgbClr val="000000"/>
                </a:gs>
                <a:gs pos="96000">
                  <a:srgbClr val="000000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07F7D03-9E84-0EF4-10E6-86A25EABEBBC}"/>
              </a:ext>
            </a:extLst>
          </p:cNvPr>
          <p:cNvGrpSpPr/>
          <p:nvPr/>
        </p:nvGrpSpPr>
        <p:grpSpPr>
          <a:xfrm>
            <a:off x="6574559" y="5294854"/>
            <a:ext cx="489661" cy="509548"/>
            <a:chOff x="6574559" y="5294854"/>
            <a:chExt cx="489661" cy="509548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31A14997-D338-7779-35D9-424B20C6227F}"/>
                </a:ext>
              </a:extLst>
            </p:cNvPr>
            <p:cNvSpPr/>
            <p:nvPr/>
          </p:nvSpPr>
          <p:spPr>
            <a:xfrm rot="1346299" flipH="1">
              <a:off x="6724170" y="5509133"/>
              <a:ext cx="177888" cy="73197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A629736-2CB1-110B-CB26-DDB28CDC8104}"/>
                </a:ext>
              </a:extLst>
            </p:cNvPr>
            <p:cNvSpPr/>
            <p:nvPr/>
          </p:nvSpPr>
          <p:spPr>
            <a:xfrm rot="1416261" flipH="1">
              <a:off x="6745346" y="5471790"/>
              <a:ext cx="168841" cy="75172"/>
            </a:xfrm>
            <a:prstGeom prst="rect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379159A4-AD1F-1BAA-569E-ED7A87E2E21F}"/>
                </a:ext>
              </a:extLst>
            </p:cNvPr>
            <p:cNvSpPr/>
            <p:nvPr/>
          </p:nvSpPr>
          <p:spPr>
            <a:xfrm rot="1346299" flipH="1">
              <a:off x="6760817" y="5438080"/>
              <a:ext cx="169146" cy="73197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684A7436-F7C3-CA9F-DFF2-E5F0CCBD1DFA}"/>
                </a:ext>
              </a:extLst>
            </p:cNvPr>
            <p:cNvGrpSpPr/>
            <p:nvPr/>
          </p:nvGrpSpPr>
          <p:grpSpPr>
            <a:xfrm rot="4167273" flipH="1">
              <a:off x="6896944" y="5578360"/>
              <a:ext cx="231905" cy="102647"/>
              <a:chOff x="6515326" y="3029040"/>
              <a:chExt cx="632608" cy="311598"/>
            </a:xfrm>
            <a:solidFill>
              <a:schemeClr val="tx1"/>
            </a:solidFill>
          </p:grpSpPr>
          <p:sp>
            <p:nvSpPr>
              <p:cNvPr id="36" name="Rectangle 37">
                <a:extLst>
                  <a:ext uri="{FF2B5EF4-FFF2-40B4-BE49-F238E27FC236}">
                    <a16:creationId xmlns:a16="http://schemas.microsoft.com/office/drawing/2014/main" id="{F392A000-7C6A-F124-8B65-287DA5037A4E}"/>
                  </a:ext>
                </a:extLst>
              </p:cNvPr>
              <p:cNvSpPr/>
              <p:nvPr/>
            </p:nvSpPr>
            <p:spPr>
              <a:xfrm rot="2574768">
                <a:off x="6848845" y="3305582"/>
                <a:ext cx="299089" cy="35056"/>
              </a:xfrm>
              <a:custGeom>
                <a:avLst/>
                <a:gdLst>
                  <a:gd name="connsiteX0" fmla="*/ 0 w 328603"/>
                  <a:gd name="connsiteY0" fmla="*/ 0 h 206877"/>
                  <a:gd name="connsiteX1" fmla="*/ 328603 w 328603"/>
                  <a:gd name="connsiteY1" fmla="*/ 0 h 206877"/>
                  <a:gd name="connsiteX2" fmla="*/ 328603 w 328603"/>
                  <a:gd name="connsiteY2" fmla="*/ 206877 h 206877"/>
                  <a:gd name="connsiteX3" fmla="*/ 0 w 328603"/>
                  <a:gd name="connsiteY3" fmla="*/ 206877 h 206877"/>
                  <a:gd name="connsiteX4" fmla="*/ 0 w 328603"/>
                  <a:gd name="connsiteY4" fmla="*/ 0 h 206877"/>
                  <a:gd name="connsiteX0" fmla="*/ 0 w 344237"/>
                  <a:gd name="connsiteY0" fmla="*/ 0 h 206877"/>
                  <a:gd name="connsiteX1" fmla="*/ 328603 w 344237"/>
                  <a:gd name="connsiteY1" fmla="*/ 0 h 206877"/>
                  <a:gd name="connsiteX2" fmla="*/ 328603 w 344237"/>
                  <a:gd name="connsiteY2" fmla="*/ 206877 h 206877"/>
                  <a:gd name="connsiteX3" fmla="*/ 0 w 344237"/>
                  <a:gd name="connsiteY3" fmla="*/ 206877 h 206877"/>
                  <a:gd name="connsiteX4" fmla="*/ 0 w 344237"/>
                  <a:gd name="connsiteY4" fmla="*/ 0 h 206877"/>
                  <a:gd name="connsiteX0" fmla="*/ 0 w 364075"/>
                  <a:gd name="connsiteY0" fmla="*/ 0 h 206877"/>
                  <a:gd name="connsiteX1" fmla="*/ 328603 w 364075"/>
                  <a:gd name="connsiteY1" fmla="*/ 0 h 206877"/>
                  <a:gd name="connsiteX2" fmla="*/ 328603 w 364075"/>
                  <a:gd name="connsiteY2" fmla="*/ 206877 h 206877"/>
                  <a:gd name="connsiteX3" fmla="*/ 0 w 364075"/>
                  <a:gd name="connsiteY3" fmla="*/ 206877 h 206877"/>
                  <a:gd name="connsiteX4" fmla="*/ 0 w 364075"/>
                  <a:gd name="connsiteY4" fmla="*/ 0 h 206877"/>
                  <a:gd name="connsiteX0" fmla="*/ 0 w 356242"/>
                  <a:gd name="connsiteY0" fmla="*/ 0 h 206877"/>
                  <a:gd name="connsiteX1" fmla="*/ 328603 w 356242"/>
                  <a:gd name="connsiteY1" fmla="*/ 0 h 206877"/>
                  <a:gd name="connsiteX2" fmla="*/ 328603 w 356242"/>
                  <a:gd name="connsiteY2" fmla="*/ 206877 h 206877"/>
                  <a:gd name="connsiteX3" fmla="*/ 0 w 356242"/>
                  <a:gd name="connsiteY3" fmla="*/ 206877 h 206877"/>
                  <a:gd name="connsiteX4" fmla="*/ 0 w 356242"/>
                  <a:gd name="connsiteY4" fmla="*/ 0 h 206877"/>
                  <a:gd name="connsiteX0" fmla="*/ 0 w 353483"/>
                  <a:gd name="connsiteY0" fmla="*/ 0 h 206877"/>
                  <a:gd name="connsiteX1" fmla="*/ 328603 w 353483"/>
                  <a:gd name="connsiteY1" fmla="*/ 0 h 206877"/>
                  <a:gd name="connsiteX2" fmla="*/ 328603 w 353483"/>
                  <a:gd name="connsiteY2" fmla="*/ 206877 h 206877"/>
                  <a:gd name="connsiteX3" fmla="*/ 0 w 353483"/>
                  <a:gd name="connsiteY3" fmla="*/ 206877 h 206877"/>
                  <a:gd name="connsiteX4" fmla="*/ 0 w 353483"/>
                  <a:gd name="connsiteY4" fmla="*/ 0 h 206877"/>
                  <a:gd name="connsiteX0" fmla="*/ 0 w 346752"/>
                  <a:gd name="connsiteY0" fmla="*/ 0 h 206877"/>
                  <a:gd name="connsiteX1" fmla="*/ 328603 w 346752"/>
                  <a:gd name="connsiteY1" fmla="*/ 0 h 206877"/>
                  <a:gd name="connsiteX2" fmla="*/ 328603 w 346752"/>
                  <a:gd name="connsiteY2" fmla="*/ 206877 h 206877"/>
                  <a:gd name="connsiteX3" fmla="*/ 0 w 346752"/>
                  <a:gd name="connsiteY3" fmla="*/ 206877 h 206877"/>
                  <a:gd name="connsiteX4" fmla="*/ 0 w 346752"/>
                  <a:gd name="connsiteY4" fmla="*/ 0 h 206877"/>
                  <a:gd name="connsiteX0" fmla="*/ 0 w 341998"/>
                  <a:gd name="connsiteY0" fmla="*/ 0 h 206877"/>
                  <a:gd name="connsiteX1" fmla="*/ 328603 w 341998"/>
                  <a:gd name="connsiteY1" fmla="*/ 0 h 206877"/>
                  <a:gd name="connsiteX2" fmla="*/ 328603 w 341998"/>
                  <a:gd name="connsiteY2" fmla="*/ 206877 h 206877"/>
                  <a:gd name="connsiteX3" fmla="*/ 0 w 341998"/>
                  <a:gd name="connsiteY3" fmla="*/ 206877 h 206877"/>
                  <a:gd name="connsiteX4" fmla="*/ 0 w 341998"/>
                  <a:gd name="connsiteY4" fmla="*/ 0 h 2068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41998" h="206877">
                    <a:moveTo>
                      <a:pt x="0" y="0"/>
                    </a:moveTo>
                    <a:lnTo>
                      <a:pt x="328603" y="0"/>
                    </a:lnTo>
                    <a:cubicBezTo>
                      <a:pt x="349382" y="95935"/>
                      <a:pt x="343286" y="119983"/>
                      <a:pt x="328603" y="206877"/>
                    </a:cubicBezTo>
                    <a:lnTo>
                      <a:pt x="0" y="206877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47C90F54-DF18-A35B-B607-A708DF4673F3}"/>
                  </a:ext>
                </a:extLst>
              </p:cNvPr>
              <p:cNvSpPr/>
              <p:nvPr/>
            </p:nvSpPr>
            <p:spPr>
              <a:xfrm rot="2650781" flipH="1" flipV="1">
                <a:off x="6515326" y="3029040"/>
                <a:ext cx="602827" cy="194871"/>
              </a:xfrm>
              <a:prstGeom prst="rect">
                <a:avLst/>
              </a:prstGeom>
              <a:grpFill/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9" name="Rectangle 37">
              <a:extLst>
                <a:ext uri="{FF2B5EF4-FFF2-40B4-BE49-F238E27FC236}">
                  <a16:creationId xmlns:a16="http://schemas.microsoft.com/office/drawing/2014/main" id="{73B0150D-0A9B-D8B0-B08E-512E94565DA9}"/>
                </a:ext>
              </a:extLst>
            </p:cNvPr>
            <p:cNvSpPr/>
            <p:nvPr/>
          </p:nvSpPr>
          <p:spPr>
            <a:xfrm rot="17792505" flipH="1">
              <a:off x="6769890" y="5405044"/>
              <a:ext cx="84622" cy="11542"/>
            </a:xfrm>
            <a:custGeom>
              <a:avLst/>
              <a:gdLst>
                <a:gd name="connsiteX0" fmla="*/ 0 w 328603"/>
                <a:gd name="connsiteY0" fmla="*/ 0 h 206877"/>
                <a:gd name="connsiteX1" fmla="*/ 328603 w 328603"/>
                <a:gd name="connsiteY1" fmla="*/ 0 h 206877"/>
                <a:gd name="connsiteX2" fmla="*/ 328603 w 328603"/>
                <a:gd name="connsiteY2" fmla="*/ 206877 h 206877"/>
                <a:gd name="connsiteX3" fmla="*/ 0 w 328603"/>
                <a:gd name="connsiteY3" fmla="*/ 206877 h 206877"/>
                <a:gd name="connsiteX4" fmla="*/ 0 w 328603"/>
                <a:gd name="connsiteY4" fmla="*/ 0 h 206877"/>
                <a:gd name="connsiteX0" fmla="*/ 0 w 344237"/>
                <a:gd name="connsiteY0" fmla="*/ 0 h 206877"/>
                <a:gd name="connsiteX1" fmla="*/ 328603 w 344237"/>
                <a:gd name="connsiteY1" fmla="*/ 0 h 206877"/>
                <a:gd name="connsiteX2" fmla="*/ 328603 w 344237"/>
                <a:gd name="connsiteY2" fmla="*/ 206877 h 206877"/>
                <a:gd name="connsiteX3" fmla="*/ 0 w 344237"/>
                <a:gd name="connsiteY3" fmla="*/ 206877 h 206877"/>
                <a:gd name="connsiteX4" fmla="*/ 0 w 344237"/>
                <a:gd name="connsiteY4" fmla="*/ 0 h 206877"/>
                <a:gd name="connsiteX0" fmla="*/ 0 w 364075"/>
                <a:gd name="connsiteY0" fmla="*/ 0 h 206877"/>
                <a:gd name="connsiteX1" fmla="*/ 328603 w 364075"/>
                <a:gd name="connsiteY1" fmla="*/ 0 h 206877"/>
                <a:gd name="connsiteX2" fmla="*/ 328603 w 364075"/>
                <a:gd name="connsiteY2" fmla="*/ 206877 h 206877"/>
                <a:gd name="connsiteX3" fmla="*/ 0 w 364075"/>
                <a:gd name="connsiteY3" fmla="*/ 206877 h 206877"/>
                <a:gd name="connsiteX4" fmla="*/ 0 w 364075"/>
                <a:gd name="connsiteY4" fmla="*/ 0 h 206877"/>
                <a:gd name="connsiteX0" fmla="*/ 0 w 356242"/>
                <a:gd name="connsiteY0" fmla="*/ 0 h 206877"/>
                <a:gd name="connsiteX1" fmla="*/ 328603 w 356242"/>
                <a:gd name="connsiteY1" fmla="*/ 0 h 206877"/>
                <a:gd name="connsiteX2" fmla="*/ 328603 w 356242"/>
                <a:gd name="connsiteY2" fmla="*/ 206877 h 206877"/>
                <a:gd name="connsiteX3" fmla="*/ 0 w 356242"/>
                <a:gd name="connsiteY3" fmla="*/ 206877 h 206877"/>
                <a:gd name="connsiteX4" fmla="*/ 0 w 356242"/>
                <a:gd name="connsiteY4" fmla="*/ 0 h 206877"/>
                <a:gd name="connsiteX0" fmla="*/ 0 w 353483"/>
                <a:gd name="connsiteY0" fmla="*/ 0 h 206877"/>
                <a:gd name="connsiteX1" fmla="*/ 328603 w 353483"/>
                <a:gd name="connsiteY1" fmla="*/ 0 h 206877"/>
                <a:gd name="connsiteX2" fmla="*/ 328603 w 353483"/>
                <a:gd name="connsiteY2" fmla="*/ 206877 h 206877"/>
                <a:gd name="connsiteX3" fmla="*/ 0 w 353483"/>
                <a:gd name="connsiteY3" fmla="*/ 206877 h 206877"/>
                <a:gd name="connsiteX4" fmla="*/ 0 w 353483"/>
                <a:gd name="connsiteY4" fmla="*/ 0 h 206877"/>
                <a:gd name="connsiteX0" fmla="*/ 0 w 346752"/>
                <a:gd name="connsiteY0" fmla="*/ 0 h 206877"/>
                <a:gd name="connsiteX1" fmla="*/ 328603 w 346752"/>
                <a:gd name="connsiteY1" fmla="*/ 0 h 206877"/>
                <a:gd name="connsiteX2" fmla="*/ 328603 w 346752"/>
                <a:gd name="connsiteY2" fmla="*/ 206877 h 206877"/>
                <a:gd name="connsiteX3" fmla="*/ 0 w 346752"/>
                <a:gd name="connsiteY3" fmla="*/ 206877 h 206877"/>
                <a:gd name="connsiteX4" fmla="*/ 0 w 346752"/>
                <a:gd name="connsiteY4" fmla="*/ 0 h 206877"/>
                <a:gd name="connsiteX0" fmla="*/ 0 w 341998"/>
                <a:gd name="connsiteY0" fmla="*/ 0 h 206877"/>
                <a:gd name="connsiteX1" fmla="*/ 328603 w 341998"/>
                <a:gd name="connsiteY1" fmla="*/ 0 h 206877"/>
                <a:gd name="connsiteX2" fmla="*/ 328603 w 341998"/>
                <a:gd name="connsiteY2" fmla="*/ 206877 h 206877"/>
                <a:gd name="connsiteX3" fmla="*/ 0 w 341998"/>
                <a:gd name="connsiteY3" fmla="*/ 206877 h 206877"/>
                <a:gd name="connsiteX4" fmla="*/ 0 w 341998"/>
                <a:gd name="connsiteY4" fmla="*/ 0 h 206877"/>
                <a:gd name="connsiteX0" fmla="*/ 0 w 337579"/>
                <a:gd name="connsiteY0" fmla="*/ 0 h 206877"/>
                <a:gd name="connsiteX1" fmla="*/ 328603 w 337579"/>
                <a:gd name="connsiteY1" fmla="*/ 0 h 206877"/>
                <a:gd name="connsiteX2" fmla="*/ 328603 w 337579"/>
                <a:gd name="connsiteY2" fmla="*/ 206877 h 206877"/>
                <a:gd name="connsiteX3" fmla="*/ 0 w 337579"/>
                <a:gd name="connsiteY3" fmla="*/ 206877 h 206877"/>
                <a:gd name="connsiteX4" fmla="*/ 0 w 337579"/>
                <a:gd name="connsiteY4" fmla="*/ 0 h 206877"/>
                <a:gd name="connsiteX0" fmla="*/ 0 w 335017"/>
                <a:gd name="connsiteY0" fmla="*/ 0 h 206877"/>
                <a:gd name="connsiteX1" fmla="*/ 328603 w 335017"/>
                <a:gd name="connsiteY1" fmla="*/ 0 h 206877"/>
                <a:gd name="connsiteX2" fmla="*/ 328603 w 335017"/>
                <a:gd name="connsiteY2" fmla="*/ 206877 h 206877"/>
                <a:gd name="connsiteX3" fmla="*/ 0 w 335017"/>
                <a:gd name="connsiteY3" fmla="*/ 206877 h 206877"/>
                <a:gd name="connsiteX4" fmla="*/ 0 w 335017"/>
                <a:gd name="connsiteY4" fmla="*/ 0 h 2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5017" h="206877">
                  <a:moveTo>
                    <a:pt x="0" y="0"/>
                  </a:moveTo>
                  <a:lnTo>
                    <a:pt x="328603" y="0"/>
                  </a:lnTo>
                  <a:cubicBezTo>
                    <a:pt x="337514" y="89665"/>
                    <a:pt x="336789" y="90926"/>
                    <a:pt x="328603" y="206877"/>
                  </a:cubicBezTo>
                  <a:lnTo>
                    <a:pt x="0" y="2068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0" name="Rectangle 37">
              <a:extLst>
                <a:ext uri="{FF2B5EF4-FFF2-40B4-BE49-F238E27FC236}">
                  <a16:creationId xmlns:a16="http://schemas.microsoft.com/office/drawing/2014/main" id="{A28F29E4-5FBD-E3D4-D9E7-1469792F95F6}"/>
                </a:ext>
              </a:extLst>
            </p:cNvPr>
            <p:cNvSpPr/>
            <p:nvPr/>
          </p:nvSpPr>
          <p:spPr>
            <a:xfrm rot="13450322" flipH="1">
              <a:off x="6819947" y="5667201"/>
              <a:ext cx="107404" cy="4546"/>
            </a:xfrm>
            <a:custGeom>
              <a:avLst/>
              <a:gdLst>
                <a:gd name="connsiteX0" fmla="*/ 0 w 328603"/>
                <a:gd name="connsiteY0" fmla="*/ 0 h 206877"/>
                <a:gd name="connsiteX1" fmla="*/ 328603 w 328603"/>
                <a:gd name="connsiteY1" fmla="*/ 0 h 206877"/>
                <a:gd name="connsiteX2" fmla="*/ 328603 w 328603"/>
                <a:gd name="connsiteY2" fmla="*/ 206877 h 206877"/>
                <a:gd name="connsiteX3" fmla="*/ 0 w 328603"/>
                <a:gd name="connsiteY3" fmla="*/ 206877 h 206877"/>
                <a:gd name="connsiteX4" fmla="*/ 0 w 328603"/>
                <a:gd name="connsiteY4" fmla="*/ 0 h 206877"/>
                <a:gd name="connsiteX0" fmla="*/ 0 w 344237"/>
                <a:gd name="connsiteY0" fmla="*/ 0 h 206877"/>
                <a:gd name="connsiteX1" fmla="*/ 328603 w 344237"/>
                <a:gd name="connsiteY1" fmla="*/ 0 h 206877"/>
                <a:gd name="connsiteX2" fmla="*/ 328603 w 344237"/>
                <a:gd name="connsiteY2" fmla="*/ 206877 h 206877"/>
                <a:gd name="connsiteX3" fmla="*/ 0 w 344237"/>
                <a:gd name="connsiteY3" fmla="*/ 206877 h 206877"/>
                <a:gd name="connsiteX4" fmla="*/ 0 w 344237"/>
                <a:gd name="connsiteY4" fmla="*/ 0 h 206877"/>
                <a:gd name="connsiteX0" fmla="*/ 0 w 364075"/>
                <a:gd name="connsiteY0" fmla="*/ 0 h 206877"/>
                <a:gd name="connsiteX1" fmla="*/ 328603 w 364075"/>
                <a:gd name="connsiteY1" fmla="*/ 0 h 206877"/>
                <a:gd name="connsiteX2" fmla="*/ 328603 w 364075"/>
                <a:gd name="connsiteY2" fmla="*/ 206877 h 206877"/>
                <a:gd name="connsiteX3" fmla="*/ 0 w 364075"/>
                <a:gd name="connsiteY3" fmla="*/ 206877 h 206877"/>
                <a:gd name="connsiteX4" fmla="*/ 0 w 364075"/>
                <a:gd name="connsiteY4" fmla="*/ 0 h 206877"/>
                <a:gd name="connsiteX0" fmla="*/ 0 w 356242"/>
                <a:gd name="connsiteY0" fmla="*/ 0 h 206877"/>
                <a:gd name="connsiteX1" fmla="*/ 328603 w 356242"/>
                <a:gd name="connsiteY1" fmla="*/ 0 h 206877"/>
                <a:gd name="connsiteX2" fmla="*/ 328603 w 356242"/>
                <a:gd name="connsiteY2" fmla="*/ 206877 h 206877"/>
                <a:gd name="connsiteX3" fmla="*/ 0 w 356242"/>
                <a:gd name="connsiteY3" fmla="*/ 206877 h 206877"/>
                <a:gd name="connsiteX4" fmla="*/ 0 w 356242"/>
                <a:gd name="connsiteY4" fmla="*/ 0 h 206877"/>
                <a:gd name="connsiteX0" fmla="*/ 0 w 353483"/>
                <a:gd name="connsiteY0" fmla="*/ 0 h 206877"/>
                <a:gd name="connsiteX1" fmla="*/ 328603 w 353483"/>
                <a:gd name="connsiteY1" fmla="*/ 0 h 206877"/>
                <a:gd name="connsiteX2" fmla="*/ 328603 w 353483"/>
                <a:gd name="connsiteY2" fmla="*/ 206877 h 206877"/>
                <a:gd name="connsiteX3" fmla="*/ 0 w 353483"/>
                <a:gd name="connsiteY3" fmla="*/ 206877 h 206877"/>
                <a:gd name="connsiteX4" fmla="*/ 0 w 353483"/>
                <a:gd name="connsiteY4" fmla="*/ 0 h 206877"/>
                <a:gd name="connsiteX0" fmla="*/ 0 w 346752"/>
                <a:gd name="connsiteY0" fmla="*/ 0 h 206877"/>
                <a:gd name="connsiteX1" fmla="*/ 328603 w 346752"/>
                <a:gd name="connsiteY1" fmla="*/ 0 h 206877"/>
                <a:gd name="connsiteX2" fmla="*/ 328603 w 346752"/>
                <a:gd name="connsiteY2" fmla="*/ 206877 h 206877"/>
                <a:gd name="connsiteX3" fmla="*/ 0 w 346752"/>
                <a:gd name="connsiteY3" fmla="*/ 206877 h 206877"/>
                <a:gd name="connsiteX4" fmla="*/ 0 w 346752"/>
                <a:gd name="connsiteY4" fmla="*/ 0 h 206877"/>
                <a:gd name="connsiteX0" fmla="*/ 0 w 341998"/>
                <a:gd name="connsiteY0" fmla="*/ 0 h 206877"/>
                <a:gd name="connsiteX1" fmla="*/ 328603 w 341998"/>
                <a:gd name="connsiteY1" fmla="*/ 0 h 206877"/>
                <a:gd name="connsiteX2" fmla="*/ 328603 w 341998"/>
                <a:gd name="connsiteY2" fmla="*/ 206877 h 206877"/>
                <a:gd name="connsiteX3" fmla="*/ 0 w 341998"/>
                <a:gd name="connsiteY3" fmla="*/ 206877 h 206877"/>
                <a:gd name="connsiteX4" fmla="*/ 0 w 341998"/>
                <a:gd name="connsiteY4" fmla="*/ 0 h 206877"/>
                <a:gd name="connsiteX0" fmla="*/ 0 w 337579"/>
                <a:gd name="connsiteY0" fmla="*/ 0 h 206877"/>
                <a:gd name="connsiteX1" fmla="*/ 328603 w 337579"/>
                <a:gd name="connsiteY1" fmla="*/ 0 h 206877"/>
                <a:gd name="connsiteX2" fmla="*/ 328603 w 337579"/>
                <a:gd name="connsiteY2" fmla="*/ 206877 h 206877"/>
                <a:gd name="connsiteX3" fmla="*/ 0 w 337579"/>
                <a:gd name="connsiteY3" fmla="*/ 206877 h 206877"/>
                <a:gd name="connsiteX4" fmla="*/ 0 w 337579"/>
                <a:gd name="connsiteY4" fmla="*/ 0 h 206877"/>
                <a:gd name="connsiteX0" fmla="*/ 0 w 335017"/>
                <a:gd name="connsiteY0" fmla="*/ 0 h 206877"/>
                <a:gd name="connsiteX1" fmla="*/ 328603 w 335017"/>
                <a:gd name="connsiteY1" fmla="*/ 0 h 206877"/>
                <a:gd name="connsiteX2" fmla="*/ 328603 w 335017"/>
                <a:gd name="connsiteY2" fmla="*/ 206877 h 206877"/>
                <a:gd name="connsiteX3" fmla="*/ 0 w 335017"/>
                <a:gd name="connsiteY3" fmla="*/ 206877 h 206877"/>
                <a:gd name="connsiteX4" fmla="*/ 0 w 335017"/>
                <a:gd name="connsiteY4" fmla="*/ 0 h 2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5017" h="206877">
                  <a:moveTo>
                    <a:pt x="0" y="0"/>
                  </a:moveTo>
                  <a:lnTo>
                    <a:pt x="328603" y="0"/>
                  </a:lnTo>
                  <a:cubicBezTo>
                    <a:pt x="337514" y="89665"/>
                    <a:pt x="336789" y="90926"/>
                    <a:pt x="328603" y="206877"/>
                  </a:cubicBezTo>
                  <a:lnTo>
                    <a:pt x="0" y="2068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1" name="Rectangle 37">
              <a:extLst>
                <a:ext uri="{FF2B5EF4-FFF2-40B4-BE49-F238E27FC236}">
                  <a16:creationId xmlns:a16="http://schemas.microsoft.com/office/drawing/2014/main" id="{7A144A92-0B70-4853-4C82-1607C1DD7DF6}"/>
                </a:ext>
              </a:extLst>
            </p:cNvPr>
            <p:cNvSpPr/>
            <p:nvPr/>
          </p:nvSpPr>
          <p:spPr>
            <a:xfrm rot="17345037" flipH="1">
              <a:off x="6821908" y="5609534"/>
              <a:ext cx="46157" cy="4546"/>
            </a:xfrm>
            <a:custGeom>
              <a:avLst/>
              <a:gdLst>
                <a:gd name="connsiteX0" fmla="*/ 0 w 328603"/>
                <a:gd name="connsiteY0" fmla="*/ 0 h 206877"/>
                <a:gd name="connsiteX1" fmla="*/ 328603 w 328603"/>
                <a:gd name="connsiteY1" fmla="*/ 0 h 206877"/>
                <a:gd name="connsiteX2" fmla="*/ 328603 w 328603"/>
                <a:gd name="connsiteY2" fmla="*/ 206877 h 206877"/>
                <a:gd name="connsiteX3" fmla="*/ 0 w 328603"/>
                <a:gd name="connsiteY3" fmla="*/ 206877 h 206877"/>
                <a:gd name="connsiteX4" fmla="*/ 0 w 328603"/>
                <a:gd name="connsiteY4" fmla="*/ 0 h 206877"/>
                <a:gd name="connsiteX0" fmla="*/ 0 w 344237"/>
                <a:gd name="connsiteY0" fmla="*/ 0 h 206877"/>
                <a:gd name="connsiteX1" fmla="*/ 328603 w 344237"/>
                <a:gd name="connsiteY1" fmla="*/ 0 h 206877"/>
                <a:gd name="connsiteX2" fmla="*/ 328603 w 344237"/>
                <a:gd name="connsiteY2" fmla="*/ 206877 h 206877"/>
                <a:gd name="connsiteX3" fmla="*/ 0 w 344237"/>
                <a:gd name="connsiteY3" fmla="*/ 206877 h 206877"/>
                <a:gd name="connsiteX4" fmla="*/ 0 w 344237"/>
                <a:gd name="connsiteY4" fmla="*/ 0 h 206877"/>
                <a:gd name="connsiteX0" fmla="*/ 0 w 364075"/>
                <a:gd name="connsiteY0" fmla="*/ 0 h 206877"/>
                <a:gd name="connsiteX1" fmla="*/ 328603 w 364075"/>
                <a:gd name="connsiteY1" fmla="*/ 0 h 206877"/>
                <a:gd name="connsiteX2" fmla="*/ 328603 w 364075"/>
                <a:gd name="connsiteY2" fmla="*/ 206877 h 206877"/>
                <a:gd name="connsiteX3" fmla="*/ 0 w 364075"/>
                <a:gd name="connsiteY3" fmla="*/ 206877 h 206877"/>
                <a:gd name="connsiteX4" fmla="*/ 0 w 364075"/>
                <a:gd name="connsiteY4" fmla="*/ 0 h 206877"/>
                <a:gd name="connsiteX0" fmla="*/ 0 w 356242"/>
                <a:gd name="connsiteY0" fmla="*/ 0 h 206877"/>
                <a:gd name="connsiteX1" fmla="*/ 328603 w 356242"/>
                <a:gd name="connsiteY1" fmla="*/ 0 h 206877"/>
                <a:gd name="connsiteX2" fmla="*/ 328603 w 356242"/>
                <a:gd name="connsiteY2" fmla="*/ 206877 h 206877"/>
                <a:gd name="connsiteX3" fmla="*/ 0 w 356242"/>
                <a:gd name="connsiteY3" fmla="*/ 206877 h 206877"/>
                <a:gd name="connsiteX4" fmla="*/ 0 w 356242"/>
                <a:gd name="connsiteY4" fmla="*/ 0 h 206877"/>
                <a:gd name="connsiteX0" fmla="*/ 0 w 353483"/>
                <a:gd name="connsiteY0" fmla="*/ 0 h 206877"/>
                <a:gd name="connsiteX1" fmla="*/ 328603 w 353483"/>
                <a:gd name="connsiteY1" fmla="*/ 0 h 206877"/>
                <a:gd name="connsiteX2" fmla="*/ 328603 w 353483"/>
                <a:gd name="connsiteY2" fmla="*/ 206877 h 206877"/>
                <a:gd name="connsiteX3" fmla="*/ 0 w 353483"/>
                <a:gd name="connsiteY3" fmla="*/ 206877 h 206877"/>
                <a:gd name="connsiteX4" fmla="*/ 0 w 353483"/>
                <a:gd name="connsiteY4" fmla="*/ 0 h 206877"/>
                <a:gd name="connsiteX0" fmla="*/ 0 w 346752"/>
                <a:gd name="connsiteY0" fmla="*/ 0 h 206877"/>
                <a:gd name="connsiteX1" fmla="*/ 328603 w 346752"/>
                <a:gd name="connsiteY1" fmla="*/ 0 h 206877"/>
                <a:gd name="connsiteX2" fmla="*/ 328603 w 346752"/>
                <a:gd name="connsiteY2" fmla="*/ 206877 h 206877"/>
                <a:gd name="connsiteX3" fmla="*/ 0 w 346752"/>
                <a:gd name="connsiteY3" fmla="*/ 206877 h 206877"/>
                <a:gd name="connsiteX4" fmla="*/ 0 w 346752"/>
                <a:gd name="connsiteY4" fmla="*/ 0 h 206877"/>
                <a:gd name="connsiteX0" fmla="*/ 0 w 341998"/>
                <a:gd name="connsiteY0" fmla="*/ 0 h 206877"/>
                <a:gd name="connsiteX1" fmla="*/ 328603 w 341998"/>
                <a:gd name="connsiteY1" fmla="*/ 0 h 206877"/>
                <a:gd name="connsiteX2" fmla="*/ 328603 w 341998"/>
                <a:gd name="connsiteY2" fmla="*/ 206877 h 206877"/>
                <a:gd name="connsiteX3" fmla="*/ 0 w 341998"/>
                <a:gd name="connsiteY3" fmla="*/ 206877 h 206877"/>
                <a:gd name="connsiteX4" fmla="*/ 0 w 341998"/>
                <a:gd name="connsiteY4" fmla="*/ 0 h 206877"/>
                <a:gd name="connsiteX0" fmla="*/ 0 w 337579"/>
                <a:gd name="connsiteY0" fmla="*/ 0 h 206877"/>
                <a:gd name="connsiteX1" fmla="*/ 328603 w 337579"/>
                <a:gd name="connsiteY1" fmla="*/ 0 h 206877"/>
                <a:gd name="connsiteX2" fmla="*/ 328603 w 337579"/>
                <a:gd name="connsiteY2" fmla="*/ 206877 h 206877"/>
                <a:gd name="connsiteX3" fmla="*/ 0 w 337579"/>
                <a:gd name="connsiteY3" fmla="*/ 206877 h 206877"/>
                <a:gd name="connsiteX4" fmla="*/ 0 w 337579"/>
                <a:gd name="connsiteY4" fmla="*/ 0 h 206877"/>
                <a:gd name="connsiteX0" fmla="*/ 0 w 335017"/>
                <a:gd name="connsiteY0" fmla="*/ 0 h 206877"/>
                <a:gd name="connsiteX1" fmla="*/ 328603 w 335017"/>
                <a:gd name="connsiteY1" fmla="*/ 0 h 206877"/>
                <a:gd name="connsiteX2" fmla="*/ 328603 w 335017"/>
                <a:gd name="connsiteY2" fmla="*/ 206877 h 206877"/>
                <a:gd name="connsiteX3" fmla="*/ 0 w 335017"/>
                <a:gd name="connsiteY3" fmla="*/ 206877 h 206877"/>
                <a:gd name="connsiteX4" fmla="*/ 0 w 335017"/>
                <a:gd name="connsiteY4" fmla="*/ 0 h 2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5017" h="206877">
                  <a:moveTo>
                    <a:pt x="0" y="0"/>
                  </a:moveTo>
                  <a:lnTo>
                    <a:pt x="328603" y="0"/>
                  </a:lnTo>
                  <a:cubicBezTo>
                    <a:pt x="337514" y="89665"/>
                    <a:pt x="336789" y="90926"/>
                    <a:pt x="328603" y="206877"/>
                  </a:cubicBezTo>
                  <a:lnTo>
                    <a:pt x="0" y="2068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2" name="Rectangle 37">
              <a:extLst>
                <a:ext uri="{FF2B5EF4-FFF2-40B4-BE49-F238E27FC236}">
                  <a16:creationId xmlns:a16="http://schemas.microsoft.com/office/drawing/2014/main" id="{0C15E06B-E731-5E80-1B15-54B0F01A0FB3}"/>
                </a:ext>
              </a:extLst>
            </p:cNvPr>
            <p:cNvSpPr/>
            <p:nvPr/>
          </p:nvSpPr>
          <p:spPr>
            <a:xfrm rot="17345037" flipH="1">
              <a:off x="6842871" y="5750193"/>
              <a:ext cx="103872" cy="4546"/>
            </a:xfrm>
            <a:custGeom>
              <a:avLst/>
              <a:gdLst>
                <a:gd name="connsiteX0" fmla="*/ 0 w 328603"/>
                <a:gd name="connsiteY0" fmla="*/ 0 h 206877"/>
                <a:gd name="connsiteX1" fmla="*/ 328603 w 328603"/>
                <a:gd name="connsiteY1" fmla="*/ 0 h 206877"/>
                <a:gd name="connsiteX2" fmla="*/ 328603 w 328603"/>
                <a:gd name="connsiteY2" fmla="*/ 206877 h 206877"/>
                <a:gd name="connsiteX3" fmla="*/ 0 w 328603"/>
                <a:gd name="connsiteY3" fmla="*/ 206877 h 206877"/>
                <a:gd name="connsiteX4" fmla="*/ 0 w 328603"/>
                <a:gd name="connsiteY4" fmla="*/ 0 h 206877"/>
                <a:gd name="connsiteX0" fmla="*/ 0 w 344237"/>
                <a:gd name="connsiteY0" fmla="*/ 0 h 206877"/>
                <a:gd name="connsiteX1" fmla="*/ 328603 w 344237"/>
                <a:gd name="connsiteY1" fmla="*/ 0 h 206877"/>
                <a:gd name="connsiteX2" fmla="*/ 328603 w 344237"/>
                <a:gd name="connsiteY2" fmla="*/ 206877 h 206877"/>
                <a:gd name="connsiteX3" fmla="*/ 0 w 344237"/>
                <a:gd name="connsiteY3" fmla="*/ 206877 h 206877"/>
                <a:gd name="connsiteX4" fmla="*/ 0 w 344237"/>
                <a:gd name="connsiteY4" fmla="*/ 0 h 206877"/>
                <a:gd name="connsiteX0" fmla="*/ 0 w 364075"/>
                <a:gd name="connsiteY0" fmla="*/ 0 h 206877"/>
                <a:gd name="connsiteX1" fmla="*/ 328603 w 364075"/>
                <a:gd name="connsiteY1" fmla="*/ 0 h 206877"/>
                <a:gd name="connsiteX2" fmla="*/ 328603 w 364075"/>
                <a:gd name="connsiteY2" fmla="*/ 206877 h 206877"/>
                <a:gd name="connsiteX3" fmla="*/ 0 w 364075"/>
                <a:gd name="connsiteY3" fmla="*/ 206877 h 206877"/>
                <a:gd name="connsiteX4" fmla="*/ 0 w 364075"/>
                <a:gd name="connsiteY4" fmla="*/ 0 h 206877"/>
                <a:gd name="connsiteX0" fmla="*/ 0 w 356242"/>
                <a:gd name="connsiteY0" fmla="*/ 0 h 206877"/>
                <a:gd name="connsiteX1" fmla="*/ 328603 w 356242"/>
                <a:gd name="connsiteY1" fmla="*/ 0 h 206877"/>
                <a:gd name="connsiteX2" fmla="*/ 328603 w 356242"/>
                <a:gd name="connsiteY2" fmla="*/ 206877 h 206877"/>
                <a:gd name="connsiteX3" fmla="*/ 0 w 356242"/>
                <a:gd name="connsiteY3" fmla="*/ 206877 h 206877"/>
                <a:gd name="connsiteX4" fmla="*/ 0 w 356242"/>
                <a:gd name="connsiteY4" fmla="*/ 0 h 206877"/>
                <a:gd name="connsiteX0" fmla="*/ 0 w 353483"/>
                <a:gd name="connsiteY0" fmla="*/ 0 h 206877"/>
                <a:gd name="connsiteX1" fmla="*/ 328603 w 353483"/>
                <a:gd name="connsiteY1" fmla="*/ 0 h 206877"/>
                <a:gd name="connsiteX2" fmla="*/ 328603 w 353483"/>
                <a:gd name="connsiteY2" fmla="*/ 206877 h 206877"/>
                <a:gd name="connsiteX3" fmla="*/ 0 w 353483"/>
                <a:gd name="connsiteY3" fmla="*/ 206877 h 206877"/>
                <a:gd name="connsiteX4" fmla="*/ 0 w 353483"/>
                <a:gd name="connsiteY4" fmla="*/ 0 h 206877"/>
                <a:gd name="connsiteX0" fmla="*/ 0 w 346752"/>
                <a:gd name="connsiteY0" fmla="*/ 0 h 206877"/>
                <a:gd name="connsiteX1" fmla="*/ 328603 w 346752"/>
                <a:gd name="connsiteY1" fmla="*/ 0 h 206877"/>
                <a:gd name="connsiteX2" fmla="*/ 328603 w 346752"/>
                <a:gd name="connsiteY2" fmla="*/ 206877 h 206877"/>
                <a:gd name="connsiteX3" fmla="*/ 0 w 346752"/>
                <a:gd name="connsiteY3" fmla="*/ 206877 h 206877"/>
                <a:gd name="connsiteX4" fmla="*/ 0 w 346752"/>
                <a:gd name="connsiteY4" fmla="*/ 0 h 206877"/>
                <a:gd name="connsiteX0" fmla="*/ 0 w 341998"/>
                <a:gd name="connsiteY0" fmla="*/ 0 h 206877"/>
                <a:gd name="connsiteX1" fmla="*/ 328603 w 341998"/>
                <a:gd name="connsiteY1" fmla="*/ 0 h 206877"/>
                <a:gd name="connsiteX2" fmla="*/ 328603 w 341998"/>
                <a:gd name="connsiteY2" fmla="*/ 206877 h 206877"/>
                <a:gd name="connsiteX3" fmla="*/ 0 w 341998"/>
                <a:gd name="connsiteY3" fmla="*/ 206877 h 206877"/>
                <a:gd name="connsiteX4" fmla="*/ 0 w 341998"/>
                <a:gd name="connsiteY4" fmla="*/ 0 h 206877"/>
                <a:gd name="connsiteX0" fmla="*/ 0 w 337579"/>
                <a:gd name="connsiteY0" fmla="*/ 0 h 206877"/>
                <a:gd name="connsiteX1" fmla="*/ 328603 w 337579"/>
                <a:gd name="connsiteY1" fmla="*/ 0 h 206877"/>
                <a:gd name="connsiteX2" fmla="*/ 328603 w 337579"/>
                <a:gd name="connsiteY2" fmla="*/ 206877 h 206877"/>
                <a:gd name="connsiteX3" fmla="*/ 0 w 337579"/>
                <a:gd name="connsiteY3" fmla="*/ 206877 h 206877"/>
                <a:gd name="connsiteX4" fmla="*/ 0 w 337579"/>
                <a:gd name="connsiteY4" fmla="*/ 0 h 206877"/>
                <a:gd name="connsiteX0" fmla="*/ 0 w 335017"/>
                <a:gd name="connsiteY0" fmla="*/ 0 h 206877"/>
                <a:gd name="connsiteX1" fmla="*/ 328603 w 335017"/>
                <a:gd name="connsiteY1" fmla="*/ 0 h 206877"/>
                <a:gd name="connsiteX2" fmla="*/ 328603 w 335017"/>
                <a:gd name="connsiteY2" fmla="*/ 206877 h 206877"/>
                <a:gd name="connsiteX3" fmla="*/ 0 w 335017"/>
                <a:gd name="connsiteY3" fmla="*/ 206877 h 206877"/>
                <a:gd name="connsiteX4" fmla="*/ 0 w 335017"/>
                <a:gd name="connsiteY4" fmla="*/ 0 h 2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5017" h="206877">
                  <a:moveTo>
                    <a:pt x="0" y="0"/>
                  </a:moveTo>
                  <a:lnTo>
                    <a:pt x="328603" y="0"/>
                  </a:lnTo>
                  <a:cubicBezTo>
                    <a:pt x="337514" y="89665"/>
                    <a:pt x="336789" y="90926"/>
                    <a:pt x="328603" y="206877"/>
                  </a:cubicBezTo>
                  <a:lnTo>
                    <a:pt x="0" y="2068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68D09CCE-DADB-D975-DFFE-20A69DAF0E1B}"/>
                </a:ext>
              </a:extLst>
            </p:cNvPr>
            <p:cNvGrpSpPr/>
            <p:nvPr/>
          </p:nvGrpSpPr>
          <p:grpSpPr>
            <a:xfrm rot="4167273" flipV="1">
              <a:off x="6512298" y="5357115"/>
              <a:ext cx="245854" cy="121331"/>
              <a:chOff x="6477275" y="2972324"/>
              <a:chExt cx="670659" cy="368314"/>
            </a:xfrm>
            <a:solidFill>
              <a:schemeClr val="tx1"/>
            </a:solidFill>
          </p:grpSpPr>
          <p:sp>
            <p:nvSpPr>
              <p:cNvPr id="34" name="Rectangle 37">
                <a:extLst>
                  <a:ext uri="{FF2B5EF4-FFF2-40B4-BE49-F238E27FC236}">
                    <a16:creationId xmlns:a16="http://schemas.microsoft.com/office/drawing/2014/main" id="{73ACF753-90DB-26C0-6077-82E6F6871DCC}"/>
                  </a:ext>
                </a:extLst>
              </p:cNvPr>
              <p:cNvSpPr/>
              <p:nvPr/>
            </p:nvSpPr>
            <p:spPr>
              <a:xfrm rot="2574768">
                <a:off x="6848845" y="3305582"/>
                <a:ext cx="299089" cy="35056"/>
              </a:xfrm>
              <a:custGeom>
                <a:avLst/>
                <a:gdLst>
                  <a:gd name="connsiteX0" fmla="*/ 0 w 328603"/>
                  <a:gd name="connsiteY0" fmla="*/ 0 h 206877"/>
                  <a:gd name="connsiteX1" fmla="*/ 328603 w 328603"/>
                  <a:gd name="connsiteY1" fmla="*/ 0 h 206877"/>
                  <a:gd name="connsiteX2" fmla="*/ 328603 w 328603"/>
                  <a:gd name="connsiteY2" fmla="*/ 206877 h 206877"/>
                  <a:gd name="connsiteX3" fmla="*/ 0 w 328603"/>
                  <a:gd name="connsiteY3" fmla="*/ 206877 h 206877"/>
                  <a:gd name="connsiteX4" fmla="*/ 0 w 328603"/>
                  <a:gd name="connsiteY4" fmla="*/ 0 h 206877"/>
                  <a:gd name="connsiteX0" fmla="*/ 0 w 344237"/>
                  <a:gd name="connsiteY0" fmla="*/ 0 h 206877"/>
                  <a:gd name="connsiteX1" fmla="*/ 328603 w 344237"/>
                  <a:gd name="connsiteY1" fmla="*/ 0 h 206877"/>
                  <a:gd name="connsiteX2" fmla="*/ 328603 w 344237"/>
                  <a:gd name="connsiteY2" fmla="*/ 206877 h 206877"/>
                  <a:gd name="connsiteX3" fmla="*/ 0 w 344237"/>
                  <a:gd name="connsiteY3" fmla="*/ 206877 h 206877"/>
                  <a:gd name="connsiteX4" fmla="*/ 0 w 344237"/>
                  <a:gd name="connsiteY4" fmla="*/ 0 h 206877"/>
                  <a:gd name="connsiteX0" fmla="*/ 0 w 364075"/>
                  <a:gd name="connsiteY0" fmla="*/ 0 h 206877"/>
                  <a:gd name="connsiteX1" fmla="*/ 328603 w 364075"/>
                  <a:gd name="connsiteY1" fmla="*/ 0 h 206877"/>
                  <a:gd name="connsiteX2" fmla="*/ 328603 w 364075"/>
                  <a:gd name="connsiteY2" fmla="*/ 206877 h 206877"/>
                  <a:gd name="connsiteX3" fmla="*/ 0 w 364075"/>
                  <a:gd name="connsiteY3" fmla="*/ 206877 h 206877"/>
                  <a:gd name="connsiteX4" fmla="*/ 0 w 364075"/>
                  <a:gd name="connsiteY4" fmla="*/ 0 h 206877"/>
                  <a:gd name="connsiteX0" fmla="*/ 0 w 356242"/>
                  <a:gd name="connsiteY0" fmla="*/ 0 h 206877"/>
                  <a:gd name="connsiteX1" fmla="*/ 328603 w 356242"/>
                  <a:gd name="connsiteY1" fmla="*/ 0 h 206877"/>
                  <a:gd name="connsiteX2" fmla="*/ 328603 w 356242"/>
                  <a:gd name="connsiteY2" fmla="*/ 206877 h 206877"/>
                  <a:gd name="connsiteX3" fmla="*/ 0 w 356242"/>
                  <a:gd name="connsiteY3" fmla="*/ 206877 h 206877"/>
                  <a:gd name="connsiteX4" fmla="*/ 0 w 356242"/>
                  <a:gd name="connsiteY4" fmla="*/ 0 h 206877"/>
                  <a:gd name="connsiteX0" fmla="*/ 0 w 353483"/>
                  <a:gd name="connsiteY0" fmla="*/ 0 h 206877"/>
                  <a:gd name="connsiteX1" fmla="*/ 328603 w 353483"/>
                  <a:gd name="connsiteY1" fmla="*/ 0 h 206877"/>
                  <a:gd name="connsiteX2" fmla="*/ 328603 w 353483"/>
                  <a:gd name="connsiteY2" fmla="*/ 206877 h 206877"/>
                  <a:gd name="connsiteX3" fmla="*/ 0 w 353483"/>
                  <a:gd name="connsiteY3" fmla="*/ 206877 h 206877"/>
                  <a:gd name="connsiteX4" fmla="*/ 0 w 353483"/>
                  <a:gd name="connsiteY4" fmla="*/ 0 h 206877"/>
                  <a:gd name="connsiteX0" fmla="*/ 0 w 346752"/>
                  <a:gd name="connsiteY0" fmla="*/ 0 h 206877"/>
                  <a:gd name="connsiteX1" fmla="*/ 328603 w 346752"/>
                  <a:gd name="connsiteY1" fmla="*/ 0 h 206877"/>
                  <a:gd name="connsiteX2" fmla="*/ 328603 w 346752"/>
                  <a:gd name="connsiteY2" fmla="*/ 206877 h 206877"/>
                  <a:gd name="connsiteX3" fmla="*/ 0 w 346752"/>
                  <a:gd name="connsiteY3" fmla="*/ 206877 h 206877"/>
                  <a:gd name="connsiteX4" fmla="*/ 0 w 346752"/>
                  <a:gd name="connsiteY4" fmla="*/ 0 h 206877"/>
                  <a:gd name="connsiteX0" fmla="*/ 0 w 341998"/>
                  <a:gd name="connsiteY0" fmla="*/ 0 h 206877"/>
                  <a:gd name="connsiteX1" fmla="*/ 328603 w 341998"/>
                  <a:gd name="connsiteY1" fmla="*/ 0 h 206877"/>
                  <a:gd name="connsiteX2" fmla="*/ 328603 w 341998"/>
                  <a:gd name="connsiteY2" fmla="*/ 206877 h 206877"/>
                  <a:gd name="connsiteX3" fmla="*/ 0 w 341998"/>
                  <a:gd name="connsiteY3" fmla="*/ 206877 h 206877"/>
                  <a:gd name="connsiteX4" fmla="*/ 0 w 341998"/>
                  <a:gd name="connsiteY4" fmla="*/ 0 h 2068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41998" h="206877">
                    <a:moveTo>
                      <a:pt x="0" y="0"/>
                    </a:moveTo>
                    <a:lnTo>
                      <a:pt x="328603" y="0"/>
                    </a:lnTo>
                    <a:cubicBezTo>
                      <a:pt x="349382" y="95935"/>
                      <a:pt x="343286" y="119983"/>
                      <a:pt x="328603" y="206877"/>
                    </a:cubicBezTo>
                    <a:lnTo>
                      <a:pt x="0" y="206877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3E8CFCFF-6B28-C702-4C1B-11BD1936A65B}"/>
                  </a:ext>
                </a:extLst>
              </p:cNvPr>
              <p:cNvSpPr/>
              <p:nvPr/>
            </p:nvSpPr>
            <p:spPr>
              <a:xfrm rot="2650781" flipH="1" flipV="1">
                <a:off x="6477275" y="2972324"/>
                <a:ext cx="602827" cy="194871"/>
              </a:xfrm>
              <a:prstGeom prst="rect">
                <a:avLst/>
              </a:prstGeom>
              <a:grpFill/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</p:grpSp>
      <p:sp>
        <p:nvSpPr>
          <p:cNvPr id="42" name="Arrow: Up 41">
            <a:extLst>
              <a:ext uri="{FF2B5EF4-FFF2-40B4-BE49-F238E27FC236}">
                <a16:creationId xmlns:a16="http://schemas.microsoft.com/office/drawing/2014/main" id="{22AC7EEA-3665-693D-35E2-A9592492BD43}"/>
              </a:ext>
            </a:extLst>
          </p:cNvPr>
          <p:cNvSpPr/>
          <p:nvPr/>
        </p:nvSpPr>
        <p:spPr>
          <a:xfrm rot="1501168" flipH="1">
            <a:off x="6799587" y="4798928"/>
            <a:ext cx="428723" cy="470129"/>
          </a:xfrm>
          <a:prstGeom prst="upArrow">
            <a:avLst/>
          </a:prstGeom>
          <a:solidFill>
            <a:srgbClr val="FFFF00"/>
          </a:solidFill>
          <a:ln>
            <a:solidFill>
              <a:srgbClr val="33CC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47149760-4FD5-9850-6512-DB1635EAB6AC}"/>
              </a:ext>
            </a:extLst>
          </p:cNvPr>
          <p:cNvGrpSpPr/>
          <p:nvPr/>
        </p:nvGrpSpPr>
        <p:grpSpPr>
          <a:xfrm>
            <a:off x="1677825" y="4038203"/>
            <a:ext cx="583537" cy="457180"/>
            <a:chOff x="2014709" y="4057453"/>
            <a:chExt cx="583537" cy="457180"/>
          </a:xfrm>
        </p:grpSpPr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B5F8325A-E252-DF07-CCF6-89624E4693E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014709" y="4057453"/>
              <a:ext cx="583537" cy="457180"/>
            </a:xfrm>
            <a:prstGeom prst="rect">
              <a:avLst/>
            </a:prstGeom>
          </p:spPr>
        </p:pic>
        <p:sp>
          <p:nvSpPr>
            <p:cNvPr id="56" name="Oval 27">
              <a:extLst>
                <a:ext uri="{FF2B5EF4-FFF2-40B4-BE49-F238E27FC236}">
                  <a16:creationId xmlns:a16="http://schemas.microsoft.com/office/drawing/2014/main" id="{E1608C6F-7A41-C795-7D19-3734A47CD89E}"/>
                </a:ext>
              </a:extLst>
            </p:cNvPr>
            <p:cNvSpPr>
              <a:spLocks/>
            </p:cNvSpPr>
            <p:nvPr/>
          </p:nvSpPr>
          <p:spPr>
            <a:xfrm rot="10800000" flipV="1">
              <a:off x="2073727" y="4084618"/>
              <a:ext cx="252000" cy="402850"/>
            </a:xfrm>
            <a:custGeom>
              <a:avLst/>
              <a:gdLst>
                <a:gd name="csX0" fmla="*/ 0 w 4783756"/>
                <a:gd name="csY0" fmla="*/ 2367815 h 4735629"/>
                <a:gd name="csX1" fmla="*/ 2391878 w 4783756"/>
                <a:gd name="csY1" fmla="*/ 0 h 4735629"/>
                <a:gd name="csX2" fmla="*/ 4783756 w 4783756"/>
                <a:gd name="csY2" fmla="*/ 2367815 h 4735629"/>
                <a:gd name="csX3" fmla="*/ 2391878 w 4783756"/>
                <a:gd name="csY3" fmla="*/ 4735630 h 4735629"/>
                <a:gd name="csX4" fmla="*/ 0 w 4783756"/>
                <a:gd name="csY4" fmla="*/ 2367815 h 4735629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211489 w 2396424"/>
                <a:gd name="csY0" fmla="*/ 2213811 h 4735630"/>
                <a:gd name="csX1" fmla="*/ 4546 w 2396424"/>
                <a:gd name="csY1" fmla="*/ 0 h 4735630"/>
                <a:gd name="csX2" fmla="*/ 2396424 w 2396424"/>
                <a:gd name="csY2" fmla="*/ 2367815 h 4735630"/>
                <a:gd name="csX3" fmla="*/ 4546 w 2396424"/>
                <a:gd name="csY3" fmla="*/ 4735630 h 4735630"/>
                <a:gd name="csX4" fmla="*/ 211489 w 2396424"/>
                <a:gd name="csY4" fmla="*/ 2213811 h 4735630"/>
                <a:gd name="csX0" fmla="*/ 72110 w 2401424"/>
                <a:gd name="csY0" fmla="*/ 2396691 h 4735630"/>
                <a:gd name="csX1" fmla="*/ 9546 w 2401424"/>
                <a:gd name="csY1" fmla="*/ 0 h 4735630"/>
                <a:gd name="csX2" fmla="*/ 2401424 w 2401424"/>
                <a:gd name="csY2" fmla="*/ 2367815 h 4735630"/>
                <a:gd name="csX3" fmla="*/ 9546 w 2401424"/>
                <a:gd name="csY3" fmla="*/ 4735630 h 4735630"/>
                <a:gd name="csX4" fmla="*/ 72110 w 2401424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391878" h="4735630">
                  <a:moveTo>
                    <a:pt x="62564" y="2396691"/>
                  </a:moveTo>
                  <a:cubicBezTo>
                    <a:pt x="62564" y="1088983"/>
                    <a:pt x="84290" y="1087655"/>
                    <a:pt x="0" y="0"/>
                  </a:cubicBezTo>
                  <a:cubicBezTo>
                    <a:pt x="1320998" y="0"/>
                    <a:pt x="2391878" y="1060107"/>
                    <a:pt x="2391878" y="2367815"/>
                  </a:cubicBezTo>
                  <a:cubicBezTo>
                    <a:pt x="2391878" y="3675523"/>
                    <a:pt x="1320998" y="4735630"/>
                    <a:pt x="0" y="4735630"/>
                  </a:cubicBezTo>
                  <a:cubicBezTo>
                    <a:pt x="26539" y="2945331"/>
                    <a:pt x="62564" y="3704399"/>
                    <a:pt x="62564" y="23966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00000">
                    <a:alpha val="20000"/>
                  </a:srgbClr>
                </a:gs>
                <a:gs pos="40000">
                  <a:srgbClr val="000000"/>
                </a:gs>
                <a:gs pos="96000">
                  <a:srgbClr val="000000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58" name="TextBox 57">
            <a:extLst>
              <a:ext uri="{FF2B5EF4-FFF2-40B4-BE49-F238E27FC236}">
                <a16:creationId xmlns:a16="http://schemas.microsoft.com/office/drawing/2014/main" id="{6F1F0BEA-1620-436A-7CE5-A994EE927672}"/>
              </a:ext>
            </a:extLst>
          </p:cNvPr>
          <p:cNvSpPr txBox="1"/>
          <p:nvPr/>
        </p:nvSpPr>
        <p:spPr>
          <a:xfrm>
            <a:off x="7354439" y="2642127"/>
            <a:ext cx="16675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perihelion 1.35 au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BEA84A9-5BBB-6B50-6631-C55959143EE7}"/>
              </a:ext>
            </a:extLst>
          </p:cNvPr>
          <p:cNvSpPr txBox="1"/>
          <p:nvPr/>
        </p:nvSpPr>
        <p:spPr>
          <a:xfrm>
            <a:off x="249059" y="2429401"/>
            <a:ext cx="14986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aphelion 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5.40 au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4FE46815-32C2-1B9E-CCA4-F2D1C97B3488}"/>
              </a:ext>
            </a:extLst>
          </p:cNvPr>
          <p:cNvCxnSpPr>
            <a:cxnSpLocks/>
          </p:cNvCxnSpPr>
          <p:nvPr/>
        </p:nvCxnSpPr>
        <p:spPr>
          <a:xfrm>
            <a:off x="750771" y="3260398"/>
            <a:ext cx="694708" cy="965924"/>
          </a:xfrm>
          <a:prstGeom prst="straightConnector1">
            <a:avLst/>
          </a:prstGeom>
          <a:ln w="28575">
            <a:solidFill>
              <a:schemeClr val="bg1"/>
            </a:solidFill>
            <a:tailEnd type="stealth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9312" name="Straight Arrow Connector 269311">
            <a:extLst>
              <a:ext uri="{FF2B5EF4-FFF2-40B4-BE49-F238E27FC236}">
                <a16:creationId xmlns:a16="http://schemas.microsoft.com/office/drawing/2014/main" id="{79D121D5-3286-45B9-4331-B960D06BBB64}"/>
              </a:ext>
            </a:extLst>
          </p:cNvPr>
          <p:cNvCxnSpPr>
            <a:cxnSpLocks/>
          </p:cNvCxnSpPr>
          <p:nvPr/>
        </p:nvCxnSpPr>
        <p:spPr>
          <a:xfrm flipH="1">
            <a:off x="7207037" y="3429000"/>
            <a:ext cx="385478" cy="768753"/>
          </a:xfrm>
          <a:prstGeom prst="straightConnector1">
            <a:avLst/>
          </a:prstGeom>
          <a:ln w="28575">
            <a:solidFill>
              <a:schemeClr val="bg1"/>
            </a:solidFill>
            <a:tailEnd type="stealth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2C8171F-7E94-8003-4689-78A99AA74090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77817"/>
          <a:stretch>
            <a:fillRect/>
          </a:stretch>
        </p:blipFill>
        <p:spPr>
          <a:xfrm>
            <a:off x="254" y="-1"/>
            <a:ext cx="9143492" cy="152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89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198 -0.56667 C -0.09965 -0.56273 0.03698 -0.40255 0.04566 -0.20232 C 0.04757 0.00139 -0.10833 0.17477 -0.26441 0.17315 C -0.40955 0.17268 -0.5776 0.05486 -0.58299 -0.18357 C -0.58125 -0.42824 -0.42448 -0.5706 -0.26198 -0.56667 Z " pathEditMode="relative" rAng="0" ptsTypes="AAAAA">
                                      <p:cBhvr>
                                        <p:cTn id="6" dur="50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" y="3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8B661F-4053-A3DB-4305-87A85F21B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482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0706442-6610-F2FA-D12B-C582070422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141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878CE4-7E51-C07D-5686-8A6A68F5DF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7224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11B079-B674-DB0D-8019-CA7A9AFB7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290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B5875F-21C3-A791-A686-F0FA520063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1826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1AA660-7B19-5B50-CC41-38F566AD5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9959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DDC46E-BDD1-51E4-C66C-F6C7FC0DA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277FE90-4D9F-C7A1-F68C-BDD3B04BD586}"/>
              </a:ext>
            </a:extLst>
          </p:cNvPr>
          <p:cNvSpPr/>
          <p:nvPr/>
        </p:nvSpPr>
        <p:spPr>
          <a:xfrm>
            <a:off x="-1321" y="-16234"/>
            <a:ext cx="9174849" cy="6874478"/>
          </a:xfrm>
          <a:prstGeom prst="rect">
            <a:avLst/>
          </a:prstGeom>
          <a:gradFill flip="none" rotWithShape="1">
            <a:gsLst>
              <a:gs pos="0">
                <a:srgbClr val="666666"/>
              </a:gs>
              <a:gs pos="100000">
                <a:srgbClr val="000000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988" name="Oval 4">
            <a:extLst>
              <a:ext uri="{FF2B5EF4-FFF2-40B4-BE49-F238E27FC236}">
                <a16:creationId xmlns:a16="http://schemas.microsoft.com/office/drawing/2014/main" id="{5D8488C5-58A0-E6EF-110D-549F1815C5B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04781" y="6877"/>
            <a:ext cx="6833417" cy="6833417"/>
          </a:xfrm>
          <a:prstGeom prst="ellipse">
            <a:avLst/>
          </a:prstGeom>
          <a:noFill/>
          <a:ln w="19050">
            <a:solidFill>
              <a:srgbClr val="00CC99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pic>
        <p:nvPicPr>
          <p:cNvPr id="41986" name="Picture 2">
            <a:extLst>
              <a:ext uri="{FF2B5EF4-FFF2-40B4-BE49-F238E27FC236}">
                <a16:creationId xmlns:a16="http://schemas.microsoft.com/office/drawing/2014/main" id="{9A9A8BE3-2806-7A46-CEDC-B14F4300C0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634" y="2232832"/>
            <a:ext cx="3085885" cy="2405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989" name="Freeform 8">
            <a:extLst>
              <a:ext uri="{FF2B5EF4-FFF2-40B4-BE49-F238E27FC236}">
                <a16:creationId xmlns:a16="http://schemas.microsoft.com/office/drawing/2014/main" id="{4E4A3150-D3A7-9716-D148-B2748599E4D9}"/>
              </a:ext>
            </a:extLst>
          </p:cNvPr>
          <p:cNvSpPr>
            <a:spLocks noChangeAspect="1"/>
          </p:cNvSpPr>
          <p:nvPr/>
        </p:nvSpPr>
        <p:spPr bwMode="auto">
          <a:xfrm>
            <a:off x="4863334" y="8612"/>
            <a:ext cx="1425941" cy="2863616"/>
          </a:xfrm>
          <a:custGeom>
            <a:avLst/>
            <a:gdLst>
              <a:gd name="T0" fmla="*/ 2147483647 w 2536"/>
              <a:gd name="T1" fmla="*/ 0 h 1112"/>
              <a:gd name="T2" fmla="*/ 0 w 2536"/>
              <a:gd name="T3" fmla="*/ 2147483647 h 1112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10032 w 10032"/>
              <a:gd name="csY0" fmla="*/ 0 h 10455"/>
              <a:gd name="csX1" fmla="*/ 0 w 10032"/>
              <a:gd name="csY1" fmla="*/ 10455 h 10455"/>
              <a:gd name="csX0" fmla="*/ 10032 w 10032"/>
              <a:gd name="csY0" fmla="*/ 0 h 10455"/>
              <a:gd name="csX1" fmla="*/ 0 w 10032"/>
              <a:gd name="csY1" fmla="*/ 10455 h 10455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32" h="10455">
                <a:moveTo>
                  <a:pt x="10032" y="0"/>
                </a:moveTo>
                <a:cubicBezTo>
                  <a:pt x="5616" y="6691"/>
                  <a:pt x="2620" y="4552"/>
                  <a:pt x="0" y="10455"/>
                </a:cubicBezTo>
              </a:path>
            </a:pathLst>
          </a:custGeom>
          <a:noFill/>
          <a:ln w="38100" cmpd="sng">
            <a:solidFill>
              <a:srgbClr val="3333FF"/>
            </a:solidFill>
            <a:round/>
            <a:headEnd type="none" w="med" len="med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2" name="Freeform 23">
            <a:extLst>
              <a:ext uri="{FF2B5EF4-FFF2-40B4-BE49-F238E27FC236}">
                <a16:creationId xmlns:a16="http://schemas.microsoft.com/office/drawing/2014/main" id="{CBE61AC7-8E0F-A54C-708E-B7A3F5483DAF}"/>
              </a:ext>
            </a:extLst>
          </p:cNvPr>
          <p:cNvSpPr>
            <a:spLocks noChangeAspect="1"/>
          </p:cNvSpPr>
          <p:nvPr/>
        </p:nvSpPr>
        <p:spPr bwMode="auto">
          <a:xfrm>
            <a:off x="4952415" y="27698"/>
            <a:ext cx="2350632" cy="2892471"/>
          </a:xfrm>
          <a:custGeom>
            <a:avLst/>
            <a:gdLst>
              <a:gd name="T0" fmla="*/ 2147483647 w 2403"/>
              <a:gd name="T1" fmla="*/ 0 h 762"/>
              <a:gd name="T2" fmla="*/ 2147483647 w 2403"/>
              <a:gd name="T3" fmla="*/ 2147483647 h 762"/>
              <a:gd name="T4" fmla="*/ 0 w 2403"/>
              <a:gd name="T5" fmla="*/ 2147483647 h 762"/>
              <a:gd name="T6" fmla="*/ 0 60000 65536"/>
              <a:gd name="T7" fmla="*/ 0 60000 65536"/>
              <a:gd name="T8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  <a:gd name="csX0" fmla="*/ 10740 w 10740"/>
              <a:gd name="csY0" fmla="*/ 0 h 10000"/>
              <a:gd name="csX1" fmla="*/ 0 w 1074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740" h="10000">
                <a:moveTo>
                  <a:pt x="10740" y="0"/>
                </a:moveTo>
                <a:cubicBezTo>
                  <a:pt x="6080" y="4202"/>
                  <a:pt x="3383" y="468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3" name="Freeform 24">
            <a:extLst>
              <a:ext uri="{FF2B5EF4-FFF2-40B4-BE49-F238E27FC236}">
                <a16:creationId xmlns:a16="http://schemas.microsoft.com/office/drawing/2014/main" id="{F223F356-3E32-41A1-51C9-5E6B9484FA41}"/>
              </a:ext>
            </a:extLst>
          </p:cNvPr>
          <p:cNvSpPr>
            <a:spLocks noChangeAspect="1"/>
          </p:cNvSpPr>
          <p:nvPr/>
        </p:nvSpPr>
        <p:spPr bwMode="auto">
          <a:xfrm>
            <a:off x="5171709" y="1927156"/>
            <a:ext cx="3902464" cy="1225257"/>
          </a:xfrm>
          <a:custGeom>
            <a:avLst/>
            <a:gdLst>
              <a:gd name="T0" fmla="*/ 2147483647 w 2064"/>
              <a:gd name="T1" fmla="*/ 2147483647 h 256"/>
              <a:gd name="T2" fmla="*/ 2147483647 w 2064"/>
              <a:gd name="T3" fmla="*/ 2147483647 h 256"/>
              <a:gd name="T4" fmla="*/ 0 w 2064"/>
              <a:gd name="T5" fmla="*/ 2147483647 h 256"/>
              <a:gd name="T6" fmla="*/ 0 60000 65536"/>
              <a:gd name="T7" fmla="*/ 0 60000 65536"/>
              <a:gd name="T8" fmla="*/ 0 60000 65536"/>
              <a:gd name="csX0" fmla="*/ 10000 w 10000"/>
              <a:gd name="csY0" fmla="*/ 5776 h 5776"/>
              <a:gd name="csX1" fmla="*/ 7026 w 10000"/>
              <a:gd name="csY1" fmla="*/ 2423 h 5776"/>
              <a:gd name="csX2" fmla="*/ 0 w 10000"/>
              <a:gd name="csY2" fmla="*/ 3276 h 5776"/>
              <a:gd name="csX0" fmla="*/ 10000 w 10000"/>
              <a:gd name="csY0" fmla="*/ 10738 h 10738"/>
              <a:gd name="csX1" fmla="*/ 7026 w 10000"/>
              <a:gd name="csY1" fmla="*/ 4195 h 10738"/>
              <a:gd name="csX2" fmla="*/ 0 w 10000"/>
              <a:gd name="csY2" fmla="*/ 5672 h 10738"/>
              <a:gd name="csX0" fmla="*/ 10000 w 10000"/>
              <a:gd name="csY0" fmla="*/ 15872 h 15872"/>
              <a:gd name="csX1" fmla="*/ 9101 w 10000"/>
              <a:gd name="csY1" fmla="*/ 1211 h 15872"/>
              <a:gd name="csX2" fmla="*/ 0 w 10000"/>
              <a:gd name="csY2" fmla="*/ 10806 h 15872"/>
              <a:gd name="csX0" fmla="*/ 9983 w 9983"/>
              <a:gd name="csY0" fmla="*/ 23006 h 23006"/>
              <a:gd name="csX1" fmla="*/ 9101 w 9983"/>
              <a:gd name="csY1" fmla="*/ 1211 h 23006"/>
              <a:gd name="csX2" fmla="*/ 0 w 9983"/>
              <a:gd name="csY2" fmla="*/ 10806 h 23006"/>
              <a:gd name="csX0" fmla="*/ 10000 w 10000"/>
              <a:gd name="csY0" fmla="*/ 10000 h 10000"/>
              <a:gd name="csX1" fmla="*/ 9116 w 10000"/>
              <a:gd name="csY1" fmla="*/ 526 h 10000"/>
              <a:gd name="csX2" fmla="*/ 0 w 10000"/>
              <a:gd name="csY2" fmla="*/ 4697 h 10000"/>
              <a:gd name="csX0" fmla="*/ 10000 w 10000"/>
              <a:gd name="csY0" fmla="*/ 11161 h 11161"/>
              <a:gd name="csX1" fmla="*/ 9116 w 10000"/>
              <a:gd name="csY1" fmla="*/ 1687 h 11161"/>
              <a:gd name="csX2" fmla="*/ 0 w 10000"/>
              <a:gd name="csY2" fmla="*/ 5858 h 11161"/>
              <a:gd name="csX0" fmla="*/ 10000 w 10000"/>
              <a:gd name="csY0" fmla="*/ 11161 h 11161"/>
              <a:gd name="csX1" fmla="*/ 9116 w 10000"/>
              <a:gd name="csY1" fmla="*/ 1687 h 11161"/>
              <a:gd name="csX2" fmla="*/ 0 w 10000"/>
              <a:gd name="csY2" fmla="*/ 5858 h 11161"/>
              <a:gd name="csX0" fmla="*/ 10000 w 10000"/>
              <a:gd name="csY0" fmla="*/ 10880 h 10880"/>
              <a:gd name="csX1" fmla="*/ 9116 w 10000"/>
              <a:gd name="csY1" fmla="*/ 1406 h 10880"/>
              <a:gd name="csX2" fmla="*/ 0 w 10000"/>
              <a:gd name="csY2" fmla="*/ 5577 h 10880"/>
              <a:gd name="csX0" fmla="*/ 9966 w 9966"/>
              <a:gd name="csY0" fmla="*/ 8652 h 8652"/>
              <a:gd name="csX1" fmla="*/ 9116 w 9966"/>
              <a:gd name="csY1" fmla="*/ 247 h 8652"/>
              <a:gd name="csX2" fmla="*/ 0 w 9966"/>
              <a:gd name="csY2" fmla="*/ 4418 h 8652"/>
              <a:gd name="csX0" fmla="*/ 10000 w 10000"/>
              <a:gd name="csY0" fmla="*/ 10000 h 10000"/>
              <a:gd name="csX1" fmla="*/ 9147 w 10000"/>
              <a:gd name="csY1" fmla="*/ 285 h 10000"/>
              <a:gd name="csX2" fmla="*/ 0 w 10000"/>
              <a:gd name="csY2" fmla="*/ 5106 h 10000"/>
              <a:gd name="csX0" fmla="*/ 10000 w 10000"/>
              <a:gd name="csY0" fmla="*/ 10998 h 10998"/>
              <a:gd name="csX1" fmla="*/ 9147 w 10000"/>
              <a:gd name="csY1" fmla="*/ 1283 h 10998"/>
              <a:gd name="csX2" fmla="*/ 0 w 10000"/>
              <a:gd name="csY2" fmla="*/ 6104 h 10998"/>
              <a:gd name="csX0" fmla="*/ 10000 w 10000"/>
              <a:gd name="csY0" fmla="*/ 18061 h 18061"/>
              <a:gd name="csX1" fmla="*/ 9199 w 10000"/>
              <a:gd name="csY1" fmla="*/ 567 h 18061"/>
              <a:gd name="csX2" fmla="*/ 0 w 10000"/>
              <a:gd name="csY2" fmla="*/ 13167 h 18061"/>
              <a:gd name="csX0" fmla="*/ 9707 w 9707"/>
              <a:gd name="csY0" fmla="*/ 17508 h 17508"/>
              <a:gd name="csX1" fmla="*/ 8906 w 9707"/>
              <a:gd name="csY1" fmla="*/ 14 h 17508"/>
              <a:gd name="csX2" fmla="*/ 0 w 9707"/>
              <a:gd name="csY2" fmla="*/ 14873 h 17508"/>
              <a:gd name="csX0" fmla="*/ 10000 w 10000"/>
              <a:gd name="csY0" fmla="*/ 10068 h 10068"/>
              <a:gd name="csX1" fmla="*/ 9175 w 10000"/>
              <a:gd name="csY1" fmla="*/ 76 h 10068"/>
              <a:gd name="csX2" fmla="*/ 0 w 10000"/>
              <a:gd name="csY2" fmla="*/ 8563 h 10068"/>
              <a:gd name="csX0" fmla="*/ 10000 w 10000"/>
              <a:gd name="csY0" fmla="*/ 11111 h 11111"/>
              <a:gd name="csX1" fmla="*/ 9175 w 10000"/>
              <a:gd name="csY1" fmla="*/ 1119 h 11111"/>
              <a:gd name="csX2" fmla="*/ 0 w 10000"/>
              <a:gd name="csY2" fmla="*/ 9606 h 11111"/>
              <a:gd name="csX0" fmla="*/ 10000 w 10000"/>
              <a:gd name="csY0" fmla="*/ 11472 h 11472"/>
              <a:gd name="csX1" fmla="*/ 9193 w 10000"/>
              <a:gd name="csY1" fmla="*/ 1050 h 11472"/>
              <a:gd name="csX2" fmla="*/ 0 w 10000"/>
              <a:gd name="csY2" fmla="*/ 9967 h 11472"/>
              <a:gd name="csX0" fmla="*/ 10000 w 10000"/>
              <a:gd name="csY0" fmla="*/ 11000 h 11000"/>
              <a:gd name="csX1" fmla="*/ 9193 w 10000"/>
              <a:gd name="csY1" fmla="*/ 578 h 11000"/>
              <a:gd name="csX2" fmla="*/ 0 w 10000"/>
              <a:gd name="csY2" fmla="*/ 9495 h 11000"/>
              <a:gd name="csX0" fmla="*/ 10000 w 10000"/>
              <a:gd name="csY0" fmla="*/ 11550 h 11550"/>
              <a:gd name="csX1" fmla="*/ 9193 w 10000"/>
              <a:gd name="csY1" fmla="*/ 1128 h 11550"/>
              <a:gd name="csX2" fmla="*/ 0 w 10000"/>
              <a:gd name="csY2" fmla="*/ 10045 h 11550"/>
              <a:gd name="csX0" fmla="*/ 10106 w 10106"/>
              <a:gd name="csY0" fmla="*/ 5758 h 9055"/>
              <a:gd name="csX1" fmla="*/ 9193 w 10106"/>
              <a:gd name="csY1" fmla="*/ 138 h 9055"/>
              <a:gd name="csX2" fmla="*/ 0 w 10106"/>
              <a:gd name="csY2" fmla="*/ 9055 h 9055"/>
              <a:gd name="csX0" fmla="*/ 10000 w 10000"/>
              <a:gd name="csY0" fmla="*/ 6359 h 10000"/>
              <a:gd name="csX1" fmla="*/ 9097 w 10000"/>
              <a:gd name="csY1" fmla="*/ 152 h 10000"/>
              <a:gd name="csX2" fmla="*/ 0 w 10000"/>
              <a:gd name="csY2" fmla="*/ 10000 h 10000"/>
              <a:gd name="csX0" fmla="*/ 10000 w 10000"/>
              <a:gd name="csY0" fmla="*/ 7377 h 11018"/>
              <a:gd name="csX1" fmla="*/ 9097 w 10000"/>
              <a:gd name="csY1" fmla="*/ 1170 h 11018"/>
              <a:gd name="csX2" fmla="*/ 0 w 10000"/>
              <a:gd name="csY2" fmla="*/ 11018 h 11018"/>
              <a:gd name="csX0" fmla="*/ 9912 w 9912"/>
              <a:gd name="csY0" fmla="*/ 4853 h 9919"/>
              <a:gd name="csX1" fmla="*/ 9097 w 9912"/>
              <a:gd name="csY1" fmla="*/ 71 h 9919"/>
              <a:gd name="csX2" fmla="*/ 0 w 9912"/>
              <a:gd name="csY2" fmla="*/ 9919 h 9919"/>
              <a:gd name="csX0" fmla="*/ 10000 w 10000"/>
              <a:gd name="csY0" fmla="*/ 6108 h 11215"/>
              <a:gd name="csX1" fmla="*/ 9178 w 10000"/>
              <a:gd name="csY1" fmla="*/ 1287 h 11215"/>
              <a:gd name="csX2" fmla="*/ 0 w 10000"/>
              <a:gd name="csY2" fmla="*/ 11215 h 11215"/>
              <a:gd name="csX0" fmla="*/ 10000 w 10000"/>
              <a:gd name="csY0" fmla="*/ 5825 h 10932"/>
              <a:gd name="csX1" fmla="*/ 9178 w 10000"/>
              <a:gd name="csY1" fmla="*/ 1004 h 10932"/>
              <a:gd name="csX2" fmla="*/ 0 w 10000"/>
              <a:gd name="csY2" fmla="*/ 10932 h 10932"/>
              <a:gd name="csX0" fmla="*/ 10000 w 10000"/>
              <a:gd name="csY0" fmla="*/ 5825 h 10932"/>
              <a:gd name="csX1" fmla="*/ 9178 w 10000"/>
              <a:gd name="csY1" fmla="*/ 1004 h 10932"/>
              <a:gd name="csX2" fmla="*/ 0 w 10000"/>
              <a:gd name="csY2" fmla="*/ 10932 h 10932"/>
              <a:gd name="csX0" fmla="*/ 10000 w 10000"/>
              <a:gd name="csY0" fmla="*/ 6241 h 11348"/>
              <a:gd name="csX1" fmla="*/ 9125 w 10000"/>
              <a:gd name="csY1" fmla="*/ 861 h 11348"/>
              <a:gd name="csX2" fmla="*/ 0 w 10000"/>
              <a:gd name="csY2" fmla="*/ 11348 h 11348"/>
              <a:gd name="csX0" fmla="*/ 9929 w 9929"/>
              <a:gd name="csY0" fmla="*/ 2152 h 10690"/>
              <a:gd name="csX1" fmla="*/ 9125 w 9929"/>
              <a:gd name="csY1" fmla="*/ 203 h 10690"/>
              <a:gd name="csX2" fmla="*/ 0 w 9929"/>
              <a:gd name="csY2" fmla="*/ 10690 h 10690"/>
              <a:gd name="csX0" fmla="*/ 10000 w 10000"/>
              <a:gd name="csY0" fmla="*/ 6564 h 14551"/>
              <a:gd name="csX1" fmla="*/ 8602 w 10000"/>
              <a:gd name="csY1" fmla="*/ 113 h 14551"/>
              <a:gd name="csX2" fmla="*/ 0 w 10000"/>
              <a:gd name="csY2" fmla="*/ 14551 h 14551"/>
              <a:gd name="csX0" fmla="*/ 10000 w 10000"/>
              <a:gd name="csY0" fmla="*/ 7093 h 15080"/>
              <a:gd name="csX1" fmla="*/ 8602 w 10000"/>
              <a:gd name="csY1" fmla="*/ 642 h 15080"/>
              <a:gd name="csX2" fmla="*/ 0 w 10000"/>
              <a:gd name="csY2" fmla="*/ 15080 h 15080"/>
              <a:gd name="csX0" fmla="*/ 10000 w 10000"/>
              <a:gd name="csY0" fmla="*/ 7436 h 15423"/>
              <a:gd name="csX1" fmla="*/ 8673 w 10000"/>
              <a:gd name="csY1" fmla="*/ 612 h 15423"/>
              <a:gd name="csX2" fmla="*/ 0 w 10000"/>
              <a:gd name="csY2" fmla="*/ 15423 h 15423"/>
              <a:gd name="csX0" fmla="*/ 10000 w 10000"/>
              <a:gd name="csY0" fmla="*/ 5716 h 14972"/>
              <a:gd name="csX1" fmla="*/ 8673 w 10000"/>
              <a:gd name="csY1" fmla="*/ 161 h 14972"/>
              <a:gd name="csX2" fmla="*/ 0 w 10000"/>
              <a:gd name="csY2" fmla="*/ 14972 h 14972"/>
              <a:gd name="csX0" fmla="*/ 10000 w 10000"/>
              <a:gd name="csY0" fmla="*/ 5649 h 14905"/>
              <a:gd name="csX1" fmla="*/ 8673 w 10000"/>
              <a:gd name="csY1" fmla="*/ 94 h 14905"/>
              <a:gd name="csX2" fmla="*/ 0 w 10000"/>
              <a:gd name="csY2" fmla="*/ 14905 h 14905"/>
              <a:gd name="csX0" fmla="*/ 10000 w 10000"/>
              <a:gd name="csY0" fmla="*/ 5829 h 15085"/>
              <a:gd name="csX1" fmla="*/ 8673 w 10000"/>
              <a:gd name="csY1" fmla="*/ 274 h 15085"/>
              <a:gd name="csX2" fmla="*/ 0 w 10000"/>
              <a:gd name="csY2" fmla="*/ 15085 h 15085"/>
              <a:gd name="csX0" fmla="*/ 10000 w 10000"/>
              <a:gd name="csY0" fmla="*/ 5568 h 14824"/>
              <a:gd name="csX1" fmla="*/ 2440 w 10000"/>
              <a:gd name="csY1" fmla="*/ 12121 h 14824"/>
              <a:gd name="csX2" fmla="*/ 8673 w 10000"/>
              <a:gd name="csY2" fmla="*/ 13 h 14824"/>
              <a:gd name="csX3" fmla="*/ 0 w 10000"/>
              <a:gd name="csY3" fmla="*/ 14824 h 14824"/>
              <a:gd name="csX0" fmla="*/ 10000 w 10000"/>
              <a:gd name="csY0" fmla="*/ 5835 h 15091"/>
              <a:gd name="csX1" fmla="*/ 2440 w 10000"/>
              <a:gd name="csY1" fmla="*/ 12388 h 15091"/>
              <a:gd name="csX2" fmla="*/ 8673 w 10000"/>
              <a:gd name="csY2" fmla="*/ 280 h 15091"/>
              <a:gd name="csX3" fmla="*/ 0 w 10000"/>
              <a:gd name="csY3" fmla="*/ 15091 h 15091"/>
              <a:gd name="csX0" fmla="*/ 10000 w 10000"/>
              <a:gd name="csY0" fmla="*/ 5558 h 14814"/>
              <a:gd name="csX1" fmla="*/ 2476 w 10000"/>
              <a:gd name="csY1" fmla="*/ 13491 h 14814"/>
              <a:gd name="csX2" fmla="*/ 8673 w 10000"/>
              <a:gd name="csY2" fmla="*/ 3 h 14814"/>
              <a:gd name="csX3" fmla="*/ 0 w 10000"/>
              <a:gd name="csY3" fmla="*/ 14814 h 14814"/>
              <a:gd name="csX0" fmla="*/ 10036 w 10036"/>
              <a:gd name="csY0" fmla="*/ 12304 h 14814"/>
              <a:gd name="csX1" fmla="*/ 2476 w 10036"/>
              <a:gd name="csY1" fmla="*/ 13491 h 14814"/>
              <a:gd name="csX2" fmla="*/ 8673 w 10036"/>
              <a:gd name="csY2" fmla="*/ 3 h 14814"/>
              <a:gd name="csX3" fmla="*/ 0 w 10036"/>
              <a:gd name="csY3" fmla="*/ 14814 h 14814"/>
              <a:gd name="csX0" fmla="*/ 10036 w 10036"/>
              <a:gd name="csY0" fmla="*/ 12304 h 14814"/>
              <a:gd name="csX1" fmla="*/ 2636 w 10036"/>
              <a:gd name="csY1" fmla="*/ 13491 h 14814"/>
              <a:gd name="csX2" fmla="*/ 8673 w 10036"/>
              <a:gd name="csY2" fmla="*/ 3 h 14814"/>
              <a:gd name="csX3" fmla="*/ 0 w 10036"/>
              <a:gd name="csY3" fmla="*/ 14814 h 14814"/>
              <a:gd name="csX0" fmla="*/ 10036 w 10036"/>
              <a:gd name="csY0" fmla="*/ 12304 h 14814"/>
              <a:gd name="csX1" fmla="*/ 2636 w 10036"/>
              <a:gd name="csY1" fmla="*/ 13491 h 14814"/>
              <a:gd name="csX2" fmla="*/ 8673 w 10036"/>
              <a:gd name="csY2" fmla="*/ 3 h 14814"/>
              <a:gd name="csX3" fmla="*/ 0 w 10036"/>
              <a:gd name="csY3" fmla="*/ 14814 h 14814"/>
              <a:gd name="csX0" fmla="*/ 10036 w 10036"/>
              <a:gd name="csY0" fmla="*/ 12307 h 14817"/>
              <a:gd name="csX1" fmla="*/ 3599 w 10036"/>
              <a:gd name="csY1" fmla="*/ 12804 h 14817"/>
              <a:gd name="csX2" fmla="*/ 8673 w 10036"/>
              <a:gd name="csY2" fmla="*/ 6 h 14817"/>
              <a:gd name="csX3" fmla="*/ 0 w 10036"/>
              <a:gd name="csY3" fmla="*/ 14817 h 14817"/>
              <a:gd name="csX0" fmla="*/ 10036 w 10036"/>
              <a:gd name="csY0" fmla="*/ 12307 h 14817"/>
              <a:gd name="csX1" fmla="*/ 3599 w 10036"/>
              <a:gd name="csY1" fmla="*/ 12804 h 14817"/>
              <a:gd name="csX2" fmla="*/ 8673 w 10036"/>
              <a:gd name="csY2" fmla="*/ 6 h 14817"/>
              <a:gd name="csX3" fmla="*/ 0 w 10036"/>
              <a:gd name="csY3" fmla="*/ 14817 h 14817"/>
              <a:gd name="csX0" fmla="*/ 10036 w 10036"/>
              <a:gd name="csY0" fmla="*/ 12308 h 14818"/>
              <a:gd name="csX1" fmla="*/ 3599 w 10036"/>
              <a:gd name="csY1" fmla="*/ 12805 h 14818"/>
              <a:gd name="csX2" fmla="*/ 8673 w 10036"/>
              <a:gd name="csY2" fmla="*/ 7 h 14818"/>
              <a:gd name="csX3" fmla="*/ 0 w 10036"/>
              <a:gd name="csY3" fmla="*/ 14818 h 14818"/>
              <a:gd name="csX0" fmla="*/ 10036 w 10036"/>
              <a:gd name="csY0" fmla="*/ 13031 h 15541"/>
              <a:gd name="csX1" fmla="*/ 3599 w 10036"/>
              <a:gd name="csY1" fmla="*/ 13528 h 15541"/>
              <a:gd name="csX2" fmla="*/ 8673 w 10036"/>
              <a:gd name="csY2" fmla="*/ 730 h 15541"/>
              <a:gd name="csX3" fmla="*/ 0 w 10036"/>
              <a:gd name="csY3" fmla="*/ 15541 h 15541"/>
              <a:gd name="csX0" fmla="*/ 10036 w 10036"/>
              <a:gd name="csY0" fmla="*/ 11112 h 13622"/>
              <a:gd name="csX1" fmla="*/ 3599 w 10036"/>
              <a:gd name="csY1" fmla="*/ 11609 h 13622"/>
              <a:gd name="csX2" fmla="*/ 8958 w 10036"/>
              <a:gd name="csY2" fmla="*/ 958 h 13622"/>
              <a:gd name="csX3" fmla="*/ 0 w 10036"/>
              <a:gd name="csY3" fmla="*/ 13622 h 13622"/>
              <a:gd name="csX0" fmla="*/ 10036 w 10036"/>
              <a:gd name="csY0" fmla="*/ 11459 h 13969"/>
              <a:gd name="csX1" fmla="*/ 3599 w 10036"/>
              <a:gd name="csY1" fmla="*/ 11956 h 13969"/>
              <a:gd name="csX2" fmla="*/ 8958 w 10036"/>
              <a:gd name="csY2" fmla="*/ 1305 h 13969"/>
              <a:gd name="csX3" fmla="*/ 0 w 10036"/>
              <a:gd name="csY3" fmla="*/ 13969 h 13969"/>
              <a:gd name="csX0" fmla="*/ 10036 w 10036"/>
              <a:gd name="csY0" fmla="*/ 10162 h 12672"/>
              <a:gd name="csX1" fmla="*/ 3813 w 10036"/>
              <a:gd name="csY1" fmla="*/ 10812 h 12672"/>
              <a:gd name="csX2" fmla="*/ 8958 w 10036"/>
              <a:gd name="csY2" fmla="*/ 8 h 12672"/>
              <a:gd name="csX3" fmla="*/ 0 w 10036"/>
              <a:gd name="csY3" fmla="*/ 12672 h 12672"/>
              <a:gd name="csX0" fmla="*/ 9929 w 9929"/>
              <a:gd name="csY0" fmla="*/ 11695 h 13242"/>
              <a:gd name="csX1" fmla="*/ 3813 w 9929"/>
              <a:gd name="csY1" fmla="*/ 10812 h 13242"/>
              <a:gd name="csX2" fmla="*/ 8958 w 9929"/>
              <a:gd name="csY2" fmla="*/ 8 h 13242"/>
              <a:gd name="csX3" fmla="*/ 0 w 9929"/>
              <a:gd name="csY3" fmla="*/ 12672 h 13242"/>
              <a:gd name="csX0" fmla="*/ 10000 w 10000"/>
              <a:gd name="csY0" fmla="*/ 8832 h 9570"/>
              <a:gd name="csX1" fmla="*/ 3840 w 10000"/>
              <a:gd name="csY1" fmla="*/ 8165 h 9570"/>
              <a:gd name="csX2" fmla="*/ 9022 w 10000"/>
              <a:gd name="csY2" fmla="*/ 6 h 9570"/>
              <a:gd name="csX3" fmla="*/ 0 w 10000"/>
              <a:gd name="csY3" fmla="*/ 9570 h 9570"/>
              <a:gd name="csX0" fmla="*/ 10000 w 10000"/>
              <a:gd name="csY0" fmla="*/ 9229 h 10000"/>
              <a:gd name="csX1" fmla="*/ 3840 w 10000"/>
              <a:gd name="csY1" fmla="*/ 8532 h 10000"/>
              <a:gd name="csX2" fmla="*/ 9022 w 10000"/>
              <a:gd name="csY2" fmla="*/ 6 h 10000"/>
              <a:gd name="csX3" fmla="*/ 0 w 10000"/>
              <a:gd name="csY3" fmla="*/ 10000 h 10000"/>
              <a:gd name="csX0" fmla="*/ 10000 w 10000"/>
              <a:gd name="csY0" fmla="*/ 9229 h 10000"/>
              <a:gd name="csX1" fmla="*/ 3840 w 10000"/>
              <a:gd name="csY1" fmla="*/ 8532 h 10000"/>
              <a:gd name="csX2" fmla="*/ 9022 w 10000"/>
              <a:gd name="csY2" fmla="*/ 6 h 10000"/>
              <a:gd name="csX3" fmla="*/ 0 w 10000"/>
              <a:gd name="csY3" fmla="*/ 10000 h 10000"/>
              <a:gd name="csX0" fmla="*/ 10000 w 10000"/>
              <a:gd name="csY0" fmla="*/ 9229 h 10000"/>
              <a:gd name="csX1" fmla="*/ 3840 w 10000"/>
              <a:gd name="csY1" fmla="*/ 8532 h 10000"/>
              <a:gd name="csX2" fmla="*/ 9022 w 10000"/>
              <a:gd name="csY2" fmla="*/ 6 h 10000"/>
              <a:gd name="csX3" fmla="*/ 0 w 10000"/>
              <a:gd name="csY3" fmla="*/ 10000 h 10000"/>
              <a:gd name="csX0" fmla="*/ 10000 w 10000"/>
              <a:gd name="csY0" fmla="*/ 9672 h 10443"/>
              <a:gd name="csX1" fmla="*/ 3840 w 10000"/>
              <a:gd name="csY1" fmla="*/ 8975 h 10443"/>
              <a:gd name="csX2" fmla="*/ 9022 w 10000"/>
              <a:gd name="csY2" fmla="*/ 449 h 10443"/>
              <a:gd name="csX3" fmla="*/ 0 w 10000"/>
              <a:gd name="csY3" fmla="*/ 10443 h 10443"/>
              <a:gd name="csX0" fmla="*/ 10000 w 10000"/>
              <a:gd name="csY0" fmla="*/ 9225 h 10176"/>
              <a:gd name="csX1" fmla="*/ 3858 w 10000"/>
              <a:gd name="csY1" fmla="*/ 9193 h 10176"/>
              <a:gd name="csX2" fmla="*/ 9022 w 10000"/>
              <a:gd name="csY2" fmla="*/ 2 h 10176"/>
              <a:gd name="csX3" fmla="*/ 0 w 10000"/>
              <a:gd name="csY3" fmla="*/ 9996 h 10176"/>
              <a:gd name="csX0" fmla="*/ 10000 w 10000"/>
              <a:gd name="csY0" fmla="*/ 9668 h 10619"/>
              <a:gd name="csX1" fmla="*/ 3858 w 10000"/>
              <a:gd name="csY1" fmla="*/ 9636 h 10619"/>
              <a:gd name="csX2" fmla="*/ 9022 w 10000"/>
              <a:gd name="csY2" fmla="*/ 445 h 10619"/>
              <a:gd name="csX3" fmla="*/ 0 w 10000"/>
              <a:gd name="csY3" fmla="*/ 10439 h 10619"/>
              <a:gd name="csX0" fmla="*/ 10000 w 10000"/>
              <a:gd name="csY0" fmla="*/ 10130 h 11081"/>
              <a:gd name="csX1" fmla="*/ 3858 w 10000"/>
              <a:gd name="csY1" fmla="*/ 10098 h 11081"/>
              <a:gd name="csX2" fmla="*/ 9022 w 10000"/>
              <a:gd name="csY2" fmla="*/ 907 h 11081"/>
              <a:gd name="csX3" fmla="*/ 0 w 10000"/>
              <a:gd name="csY3" fmla="*/ 10901 h 11081"/>
              <a:gd name="csX0" fmla="*/ 10000 w 10000"/>
              <a:gd name="csY0" fmla="*/ 9788 h 10739"/>
              <a:gd name="csX1" fmla="*/ 3858 w 10000"/>
              <a:gd name="csY1" fmla="*/ 9756 h 10739"/>
              <a:gd name="csX2" fmla="*/ 9022 w 10000"/>
              <a:gd name="csY2" fmla="*/ 565 h 10739"/>
              <a:gd name="csX3" fmla="*/ 0 w 10000"/>
              <a:gd name="csY3" fmla="*/ 10559 h 10739"/>
              <a:gd name="csX0" fmla="*/ 10000 w 10000"/>
              <a:gd name="csY0" fmla="*/ 9788 h 10587"/>
              <a:gd name="csX1" fmla="*/ 3858 w 10000"/>
              <a:gd name="csY1" fmla="*/ 9756 h 10587"/>
              <a:gd name="csX2" fmla="*/ 9022 w 10000"/>
              <a:gd name="csY2" fmla="*/ 565 h 10587"/>
              <a:gd name="csX3" fmla="*/ 0 w 10000"/>
              <a:gd name="csY3" fmla="*/ 10559 h 10587"/>
              <a:gd name="csX0" fmla="*/ 10000 w 10000"/>
              <a:gd name="csY0" fmla="*/ 10281 h 11080"/>
              <a:gd name="csX1" fmla="*/ 3858 w 10000"/>
              <a:gd name="csY1" fmla="*/ 10249 h 11080"/>
              <a:gd name="csX2" fmla="*/ 9022 w 10000"/>
              <a:gd name="csY2" fmla="*/ 1058 h 11080"/>
              <a:gd name="csX3" fmla="*/ 0 w 10000"/>
              <a:gd name="csY3" fmla="*/ 11052 h 11080"/>
              <a:gd name="csX0" fmla="*/ 10000 w 10000"/>
              <a:gd name="csY0" fmla="*/ 9836 h 10635"/>
              <a:gd name="csX1" fmla="*/ 3858 w 10000"/>
              <a:gd name="csY1" fmla="*/ 9804 h 10635"/>
              <a:gd name="csX2" fmla="*/ 9022 w 10000"/>
              <a:gd name="csY2" fmla="*/ 613 h 10635"/>
              <a:gd name="csX3" fmla="*/ 0 w 10000"/>
              <a:gd name="csY3" fmla="*/ 10607 h 10635"/>
              <a:gd name="csX0" fmla="*/ 10000 w 10000"/>
              <a:gd name="csY0" fmla="*/ 9107 h 10081"/>
              <a:gd name="csX1" fmla="*/ 3858 w 10000"/>
              <a:gd name="csY1" fmla="*/ 9075 h 10081"/>
              <a:gd name="csX2" fmla="*/ 9165 w 10000"/>
              <a:gd name="csY2" fmla="*/ 731 h 10081"/>
              <a:gd name="csX3" fmla="*/ 0 w 10000"/>
              <a:gd name="csY3" fmla="*/ 9878 h 10081"/>
              <a:gd name="csX0" fmla="*/ 10000 w 10000"/>
              <a:gd name="csY0" fmla="*/ 9416 h 10390"/>
              <a:gd name="csX1" fmla="*/ 3858 w 10000"/>
              <a:gd name="csY1" fmla="*/ 9384 h 10390"/>
              <a:gd name="csX2" fmla="*/ 9165 w 10000"/>
              <a:gd name="csY2" fmla="*/ 1040 h 10390"/>
              <a:gd name="csX3" fmla="*/ 0 w 10000"/>
              <a:gd name="csY3" fmla="*/ 10187 h 10390"/>
              <a:gd name="csX0" fmla="*/ 10000 w 10000"/>
              <a:gd name="csY0" fmla="*/ 9056 h 10030"/>
              <a:gd name="csX1" fmla="*/ 3858 w 10000"/>
              <a:gd name="csY1" fmla="*/ 9024 h 10030"/>
              <a:gd name="csX2" fmla="*/ 9165 w 10000"/>
              <a:gd name="csY2" fmla="*/ 680 h 10030"/>
              <a:gd name="csX3" fmla="*/ 0 w 10000"/>
              <a:gd name="csY3" fmla="*/ 9827 h 10030"/>
              <a:gd name="csX0" fmla="*/ 10000 w 10000"/>
              <a:gd name="csY0" fmla="*/ 9645 h 10619"/>
              <a:gd name="csX1" fmla="*/ 3858 w 10000"/>
              <a:gd name="csY1" fmla="*/ 9613 h 10619"/>
              <a:gd name="csX2" fmla="*/ 9165 w 10000"/>
              <a:gd name="csY2" fmla="*/ 1269 h 10619"/>
              <a:gd name="csX3" fmla="*/ 0 w 10000"/>
              <a:gd name="csY3" fmla="*/ 10416 h 1061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10000" h="10619">
                <a:moveTo>
                  <a:pt x="10000" y="9645"/>
                </a:moveTo>
                <a:cubicBezTo>
                  <a:pt x="5842" y="10889"/>
                  <a:pt x="3997" y="11009"/>
                  <a:pt x="3858" y="9613"/>
                </a:cubicBezTo>
                <a:cubicBezTo>
                  <a:pt x="3719" y="8217"/>
                  <a:pt x="9144" y="2949"/>
                  <a:pt x="9165" y="1269"/>
                </a:cubicBezTo>
                <a:cubicBezTo>
                  <a:pt x="9186" y="-411"/>
                  <a:pt x="6394" y="-2563"/>
                  <a:pt x="0" y="10416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4" name="Freeform 25">
            <a:extLst>
              <a:ext uri="{FF2B5EF4-FFF2-40B4-BE49-F238E27FC236}">
                <a16:creationId xmlns:a16="http://schemas.microsoft.com/office/drawing/2014/main" id="{03006B70-B29B-0835-C8B2-B705C5B8FA7B}"/>
              </a:ext>
            </a:extLst>
          </p:cNvPr>
          <p:cNvSpPr>
            <a:spLocks noChangeAspect="1"/>
          </p:cNvSpPr>
          <p:nvPr/>
        </p:nvSpPr>
        <p:spPr bwMode="auto">
          <a:xfrm>
            <a:off x="5038594" y="-41543"/>
            <a:ext cx="4064070" cy="2991537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5" name="Freeform 26">
            <a:extLst>
              <a:ext uri="{FF2B5EF4-FFF2-40B4-BE49-F238E27FC236}">
                <a16:creationId xmlns:a16="http://schemas.microsoft.com/office/drawing/2014/main" id="{7679DDA6-27D2-BD0C-621E-7A87D48FEE83}"/>
              </a:ext>
            </a:extLst>
          </p:cNvPr>
          <p:cNvSpPr>
            <a:spLocks noChangeAspect="1"/>
          </p:cNvSpPr>
          <p:nvPr/>
        </p:nvSpPr>
        <p:spPr bwMode="auto">
          <a:xfrm>
            <a:off x="4684398" y="12962"/>
            <a:ext cx="376828" cy="2837666"/>
          </a:xfrm>
          <a:custGeom>
            <a:avLst/>
            <a:gdLst>
              <a:gd name="T0" fmla="*/ 2147483647 w 720"/>
              <a:gd name="T1" fmla="*/ 0 h 1128"/>
              <a:gd name="T2" fmla="*/ 0 w 720"/>
              <a:gd name="T3" fmla="*/ 2147483647 h 112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20" h="1128">
                <a:moveTo>
                  <a:pt x="720" y="0"/>
                </a:moveTo>
                <a:cubicBezTo>
                  <a:pt x="472" y="304"/>
                  <a:pt x="96" y="640"/>
                  <a:pt x="0" y="1128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7" name="Freeform 28">
            <a:extLst>
              <a:ext uri="{FF2B5EF4-FFF2-40B4-BE49-F238E27FC236}">
                <a16:creationId xmlns:a16="http://schemas.microsoft.com/office/drawing/2014/main" id="{6325A6AD-8E19-D672-23B8-EEA1AC12FC9C}"/>
              </a:ext>
            </a:extLst>
          </p:cNvPr>
          <p:cNvSpPr>
            <a:spLocks noChangeAspect="1"/>
          </p:cNvSpPr>
          <p:nvPr/>
        </p:nvSpPr>
        <p:spPr bwMode="auto">
          <a:xfrm>
            <a:off x="496162" y="-41702"/>
            <a:ext cx="3724592" cy="3118480"/>
          </a:xfrm>
          <a:custGeom>
            <a:avLst/>
            <a:gdLst>
              <a:gd name="T0" fmla="*/ 0 w 1968"/>
              <a:gd name="T1" fmla="*/ 2147483647 h 632"/>
              <a:gd name="T2" fmla="*/ 2147483647 w 1968"/>
              <a:gd name="T3" fmla="*/ 2147483647 h 632"/>
              <a:gd name="T4" fmla="*/ 0 60000 65536"/>
              <a:gd name="T5" fmla="*/ 0 60000 65536"/>
              <a:gd name="csX0" fmla="*/ 0 w 9208"/>
              <a:gd name="csY0" fmla="*/ 0 h 14653"/>
              <a:gd name="csX1" fmla="*/ 9208 w 9208"/>
              <a:gd name="csY1" fmla="*/ 14653 h 14653"/>
              <a:gd name="csX0" fmla="*/ 0 w 10000"/>
              <a:gd name="csY0" fmla="*/ 0 h 10000"/>
              <a:gd name="csX1" fmla="*/ 10000 w 10000"/>
              <a:gd name="csY1" fmla="*/ 10000 h 10000"/>
              <a:gd name="csX0" fmla="*/ 0 w 10000"/>
              <a:gd name="csY0" fmla="*/ 0 h 10000"/>
              <a:gd name="csX1" fmla="*/ 10000 w 10000"/>
              <a:gd name="csY1" fmla="*/ 10000 h 10000"/>
              <a:gd name="csX0" fmla="*/ 0 w 10000"/>
              <a:gd name="csY0" fmla="*/ 0 h 10000"/>
              <a:gd name="csX1" fmla="*/ 10000 w 10000"/>
              <a:gd name="csY1" fmla="*/ 10000 h 10000"/>
              <a:gd name="csX0" fmla="*/ 0 w 9762"/>
              <a:gd name="csY0" fmla="*/ 0 h 10136"/>
              <a:gd name="csX1" fmla="*/ 9762 w 9762"/>
              <a:gd name="csY1" fmla="*/ 10136 h 10136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3385" y="1661"/>
                  <a:pt x="5844" y="4352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7" name="Freeform 41">
            <a:extLst>
              <a:ext uri="{FF2B5EF4-FFF2-40B4-BE49-F238E27FC236}">
                <a16:creationId xmlns:a16="http://schemas.microsoft.com/office/drawing/2014/main" id="{047DCF85-5C58-5116-698A-4145D137F309}"/>
              </a:ext>
            </a:extLst>
          </p:cNvPr>
          <p:cNvSpPr>
            <a:spLocks noChangeAspect="1"/>
          </p:cNvSpPr>
          <p:nvPr/>
        </p:nvSpPr>
        <p:spPr bwMode="auto">
          <a:xfrm>
            <a:off x="4782820" y="-10811"/>
            <a:ext cx="829348" cy="2874391"/>
          </a:xfrm>
          <a:custGeom>
            <a:avLst/>
            <a:gdLst>
              <a:gd name="T0" fmla="*/ 2147483647 w 1712"/>
              <a:gd name="T1" fmla="*/ 0 h 1176"/>
              <a:gd name="T2" fmla="*/ 0 w 1712"/>
              <a:gd name="T3" fmla="*/ 2147483647 h 11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10348 w 10348"/>
              <a:gd name="csY0" fmla="*/ 0 h 9617"/>
              <a:gd name="csX1" fmla="*/ 0 w 10348"/>
              <a:gd name="csY1" fmla="*/ 9617 h 9617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644 w 9644"/>
              <a:gd name="csY0" fmla="*/ 0 h 9550"/>
              <a:gd name="csX1" fmla="*/ 0 w 9644"/>
              <a:gd name="csY1" fmla="*/ 9550 h 955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917 w 9917"/>
              <a:gd name="csY0" fmla="*/ 0 h 10025"/>
              <a:gd name="csX1" fmla="*/ 0 w 9917"/>
              <a:gd name="csY1" fmla="*/ 10025 h 1002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5967" y="4913"/>
                  <a:pt x="3708" y="3165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20" name="Freeform 44">
            <a:extLst>
              <a:ext uri="{FF2B5EF4-FFF2-40B4-BE49-F238E27FC236}">
                <a16:creationId xmlns:a16="http://schemas.microsoft.com/office/drawing/2014/main" id="{7CAEE837-D246-9138-8046-25EF31A8C91A}"/>
              </a:ext>
            </a:extLst>
          </p:cNvPr>
          <p:cNvSpPr>
            <a:spLocks/>
          </p:cNvSpPr>
          <p:nvPr/>
        </p:nvSpPr>
        <p:spPr bwMode="auto">
          <a:xfrm rot="20767760" flipV="1">
            <a:off x="5215351" y="3163563"/>
            <a:ext cx="452704" cy="215534"/>
          </a:xfrm>
          <a:custGeom>
            <a:avLst/>
            <a:gdLst>
              <a:gd name="T0" fmla="*/ 0 w 845"/>
              <a:gd name="T1" fmla="*/ 0 h 274"/>
              <a:gd name="T2" fmla="*/ 2147483647 w 845"/>
              <a:gd name="T3" fmla="*/ 2147483647 h 274"/>
              <a:gd name="T4" fmla="*/ 2147483647 w 845"/>
              <a:gd name="T5" fmla="*/ 2147483647 h 274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845" h="274">
                <a:moveTo>
                  <a:pt x="0" y="0"/>
                </a:moveTo>
                <a:cubicBezTo>
                  <a:pt x="156" y="55"/>
                  <a:pt x="830" y="75"/>
                  <a:pt x="841" y="128"/>
                </a:cubicBezTo>
                <a:cubicBezTo>
                  <a:pt x="845" y="174"/>
                  <a:pt x="241" y="228"/>
                  <a:pt x="21" y="274"/>
                </a:cubicBezTo>
              </a:path>
            </a:pathLst>
          </a:custGeom>
          <a:noFill/>
          <a:ln w="38100" cmpd="sng">
            <a:solidFill>
              <a:srgbClr val="99FF99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Freeform 25">
            <a:extLst>
              <a:ext uri="{FF2B5EF4-FFF2-40B4-BE49-F238E27FC236}">
                <a16:creationId xmlns:a16="http://schemas.microsoft.com/office/drawing/2014/main" id="{10B0D9FB-CD44-D840-6643-1535FF5580A4}"/>
              </a:ext>
            </a:extLst>
          </p:cNvPr>
          <p:cNvSpPr>
            <a:spLocks noChangeAspect="1"/>
          </p:cNvSpPr>
          <p:nvPr/>
        </p:nvSpPr>
        <p:spPr bwMode="auto">
          <a:xfrm>
            <a:off x="5092048" y="920542"/>
            <a:ext cx="4087704" cy="2118693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8" name="Freeform 29">
            <a:extLst>
              <a:ext uri="{FF2B5EF4-FFF2-40B4-BE49-F238E27FC236}">
                <a16:creationId xmlns:a16="http://schemas.microsoft.com/office/drawing/2014/main" id="{45919D4B-8A7C-85A2-1D95-6B1B0D7E0863}"/>
              </a:ext>
            </a:extLst>
          </p:cNvPr>
          <p:cNvSpPr>
            <a:spLocks noChangeAspect="1"/>
          </p:cNvSpPr>
          <p:nvPr/>
        </p:nvSpPr>
        <p:spPr bwMode="auto">
          <a:xfrm>
            <a:off x="1692036" y="-35136"/>
            <a:ext cx="2593656" cy="3042291"/>
          </a:xfrm>
          <a:custGeom>
            <a:avLst/>
            <a:gdLst>
              <a:gd name="T0" fmla="*/ 0 w 2136"/>
              <a:gd name="T1" fmla="*/ 0 h 728"/>
              <a:gd name="T2" fmla="*/ 2147483647 w 2136"/>
              <a:gd name="T3" fmla="*/ 2147483647 h 728"/>
              <a:gd name="T4" fmla="*/ 2147483647 w 2136"/>
              <a:gd name="T5" fmla="*/ 2147483647 h 728"/>
              <a:gd name="T6" fmla="*/ 0 60000 65536"/>
              <a:gd name="T7" fmla="*/ 0 60000 65536"/>
              <a:gd name="T8" fmla="*/ 0 60000 65536"/>
              <a:gd name="csX0" fmla="*/ 0 w 10000"/>
              <a:gd name="csY0" fmla="*/ 0 h 10000"/>
              <a:gd name="csX1" fmla="*/ 10000 w 10000"/>
              <a:gd name="csY1" fmla="*/ 10000 h 10000"/>
              <a:gd name="csX0" fmla="*/ 0 w 7235"/>
              <a:gd name="csY0" fmla="*/ 0 h 8549"/>
              <a:gd name="csX1" fmla="*/ 7235 w 7235"/>
              <a:gd name="csY1" fmla="*/ 8549 h 8549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5890" y="3149"/>
                  <a:pt x="6667" y="6667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09" name="Freeform 30">
            <a:extLst>
              <a:ext uri="{FF2B5EF4-FFF2-40B4-BE49-F238E27FC236}">
                <a16:creationId xmlns:a16="http://schemas.microsoft.com/office/drawing/2014/main" id="{FDF5E376-F0DD-32CD-0D81-BBE2CAC77734}"/>
              </a:ext>
            </a:extLst>
          </p:cNvPr>
          <p:cNvSpPr>
            <a:spLocks noChangeAspect="1"/>
          </p:cNvSpPr>
          <p:nvPr/>
        </p:nvSpPr>
        <p:spPr bwMode="auto">
          <a:xfrm>
            <a:off x="2944120" y="15026"/>
            <a:ext cx="1402208" cy="2927346"/>
          </a:xfrm>
          <a:custGeom>
            <a:avLst/>
            <a:gdLst>
              <a:gd name="T0" fmla="*/ 0 w 1824"/>
              <a:gd name="T1" fmla="*/ 0 h 1232"/>
              <a:gd name="T2" fmla="*/ 2147483647 w 1824"/>
              <a:gd name="T3" fmla="*/ 2147483647 h 1232"/>
              <a:gd name="T4" fmla="*/ 0 60000 65536"/>
              <a:gd name="T5" fmla="*/ 0 60000 65536"/>
              <a:gd name="csX0" fmla="*/ 0 w 9178"/>
              <a:gd name="csY0" fmla="*/ 0 h 10024"/>
              <a:gd name="csX1" fmla="*/ 9178 w 9178"/>
              <a:gd name="csY1" fmla="*/ 10024 h 10024"/>
              <a:gd name="csX0" fmla="*/ 0 w 10000"/>
              <a:gd name="csY0" fmla="*/ 0 h 10000"/>
              <a:gd name="csX1" fmla="*/ 10000 w 10000"/>
              <a:gd name="csY1" fmla="*/ 10000 h 10000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3174" y="4327"/>
                  <a:pt x="6631" y="5762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0" name="Freeform 31">
            <a:extLst>
              <a:ext uri="{FF2B5EF4-FFF2-40B4-BE49-F238E27FC236}">
                <a16:creationId xmlns:a16="http://schemas.microsoft.com/office/drawing/2014/main" id="{2AA0D514-B3E8-6B9D-AC64-1506B6EFD5B9}"/>
              </a:ext>
            </a:extLst>
          </p:cNvPr>
          <p:cNvSpPr>
            <a:spLocks noChangeAspect="1"/>
          </p:cNvSpPr>
          <p:nvPr/>
        </p:nvSpPr>
        <p:spPr bwMode="auto">
          <a:xfrm>
            <a:off x="3604501" y="7"/>
            <a:ext cx="846999" cy="2891289"/>
          </a:xfrm>
          <a:custGeom>
            <a:avLst/>
            <a:gdLst>
              <a:gd name="T0" fmla="*/ 0 w 744"/>
              <a:gd name="T1" fmla="*/ 0 h 1176"/>
              <a:gd name="T2" fmla="*/ 2147483647 w 744"/>
              <a:gd name="T3" fmla="*/ 2147483647 h 1176"/>
              <a:gd name="T4" fmla="*/ 0 60000 65536"/>
              <a:gd name="T5" fmla="*/ 0 60000 65536"/>
              <a:gd name="csX0" fmla="*/ 0 w 10000"/>
              <a:gd name="csY0" fmla="*/ 0 h 10000"/>
              <a:gd name="csX1" fmla="*/ 1000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5135" y="5103"/>
                  <a:pt x="9355" y="9218"/>
                  <a:pt x="1000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11" name="Freeform 32">
            <a:extLst>
              <a:ext uri="{FF2B5EF4-FFF2-40B4-BE49-F238E27FC236}">
                <a16:creationId xmlns:a16="http://schemas.microsoft.com/office/drawing/2014/main" id="{BD61340C-251B-D9E7-4300-3F432741FA22}"/>
              </a:ext>
            </a:extLst>
          </p:cNvPr>
          <p:cNvSpPr>
            <a:spLocks noChangeAspect="1"/>
          </p:cNvSpPr>
          <p:nvPr/>
        </p:nvSpPr>
        <p:spPr bwMode="auto">
          <a:xfrm>
            <a:off x="4156168" y="-2592"/>
            <a:ext cx="381941" cy="2858433"/>
          </a:xfrm>
          <a:custGeom>
            <a:avLst/>
            <a:gdLst>
              <a:gd name="T0" fmla="*/ 0 w 256"/>
              <a:gd name="T1" fmla="*/ 0 h 1120"/>
              <a:gd name="T2" fmla="*/ 2147483647 w 256"/>
              <a:gd name="T3" fmla="*/ 2147483647 h 11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56" h="1120">
                <a:moveTo>
                  <a:pt x="0" y="0"/>
                </a:moveTo>
                <a:cubicBezTo>
                  <a:pt x="96" y="312"/>
                  <a:pt x="233" y="854"/>
                  <a:pt x="256" y="112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ED931F16-F2A2-4BD8-A76B-A028CE8E8859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22211" y="650552"/>
            <a:ext cx="4153052" cy="2519546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4787" y="2476"/>
                  <a:pt x="2292" y="6968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" name="Freeform 25">
            <a:extLst>
              <a:ext uri="{FF2B5EF4-FFF2-40B4-BE49-F238E27FC236}">
                <a16:creationId xmlns:a16="http://schemas.microsoft.com/office/drawing/2014/main" id="{ED2751C6-2810-EF23-C467-18B7C6E465B4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0" y="1446851"/>
            <a:ext cx="4068338" cy="1799324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6980"/>
              <a:gd name="csX1" fmla="*/ 0 w 10000"/>
              <a:gd name="csY1" fmla="*/ 6980 h 6980"/>
              <a:gd name="csX0" fmla="*/ 9815 w 9815"/>
              <a:gd name="csY0" fmla="*/ 0 h 9365"/>
              <a:gd name="csX1" fmla="*/ 0 w 9815"/>
              <a:gd name="csY1" fmla="*/ 9365 h 936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53 w 10053"/>
              <a:gd name="csY0" fmla="*/ 0 h 10837"/>
              <a:gd name="csX1" fmla="*/ 0 w 10053"/>
              <a:gd name="csY1" fmla="*/ 10837 h 10837"/>
              <a:gd name="csX0" fmla="*/ 10053 w 10053"/>
              <a:gd name="csY0" fmla="*/ 0 h 10837"/>
              <a:gd name="csX1" fmla="*/ 0 w 10053"/>
              <a:gd name="csY1" fmla="*/ 10837 h 10837"/>
              <a:gd name="csX0" fmla="*/ 9893 w 9893"/>
              <a:gd name="csY0" fmla="*/ 0 h 11234"/>
              <a:gd name="csX1" fmla="*/ 0 w 9893"/>
              <a:gd name="csY1" fmla="*/ 11234 h 11234"/>
              <a:gd name="csX0" fmla="*/ 10018 w 10018"/>
              <a:gd name="csY0" fmla="*/ 0 h 9725"/>
              <a:gd name="csX1" fmla="*/ 0 w 10018"/>
              <a:gd name="csY1" fmla="*/ 9725 h 972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268 w 10000"/>
              <a:gd name="csY1" fmla="*/ 9060 h 10000"/>
              <a:gd name="csX2" fmla="*/ 0 w 10000"/>
              <a:gd name="csY2" fmla="*/ 10000 h 10000"/>
              <a:gd name="csX0" fmla="*/ 10000 w 10000"/>
              <a:gd name="csY0" fmla="*/ 0 h 10000"/>
              <a:gd name="csX1" fmla="*/ 1322 w 10000"/>
              <a:gd name="csY1" fmla="*/ 8778 h 10000"/>
              <a:gd name="csX2" fmla="*/ 0 w 10000"/>
              <a:gd name="csY2" fmla="*/ 10000 h 10000"/>
              <a:gd name="csX0" fmla="*/ 10000 w 10000"/>
              <a:gd name="csY0" fmla="*/ 0 h 10000"/>
              <a:gd name="csX1" fmla="*/ 1322 w 10000"/>
              <a:gd name="csY1" fmla="*/ 8778 h 10000"/>
              <a:gd name="csX2" fmla="*/ 0 w 10000"/>
              <a:gd name="csY2" fmla="*/ 10000 h 10000"/>
              <a:gd name="csX0" fmla="*/ 10000 w 10000"/>
              <a:gd name="csY0" fmla="*/ 0 h 10000"/>
              <a:gd name="csX1" fmla="*/ 1322 w 10000"/>
              <a:gd name="csY1" fmla="*/ 8778 h 10000"/>
              <a:gd name="csX2" fmla="*/ 0 w 10000"/>
              <a:gd name="csY2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cubicBezTo>
                  <a:pt x="7113" y="1881"/>
                  <a:pt x="4475" y="2311"/>
                  <a:pt x="0" y="10000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Freeform 25">
            <a:extLst>
              <a:ext uri="{FF2B5EF4-FFF2-40B4-BE49-F238E27FC236}">
                <a16:creationId xmlns:a16="http://schemas.microsoft.com/office/drawing/2014/main" id="{2B0A7DA7-63BD-E795-593C-451690B9AC26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-7762" y="3151879"/>
            <a:ext cx="4111989" cy="331456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6980"/>
              <a:gd name="csX1" fmla="*/ 0 w 10000"/>
              <a:gd name="csY1" fmla="*/ 6980 h 6980"/>
              <a:gd name="csX0" fmla="*/ 9815 w 9815"/>
              <a:gd name="csY0" fmla="*/ 0 h 9365"/>
              <a:gd name="csX1" fmla="*/ 0 w 9815"/>
              <a:gd name="csY1" fmla="*/ 9365 h 936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86 w 10086"/>
              <a:gd name="csY0" fmla="*/ 0 h 6390"/>
              <a:gd name="csX1" fmla="*/ 0 w 10086"/>
              <a:gd name="csY1" fmla="*/ 6390 h 6390"/>
              <a:gd name="csX0" fmla="*/ 10000 w 10000"/>
              <a:gd name="csY0" fmla="*/ 769 h 10769"/>
              <a:gd name="csX1" fmla="*/ 0 w 10000"/>
              <a:gd name="csY1" fmla="*/ 10769 h 10769"/>
              <a:gd name="csX0" fmla="*/ 10000 w 10000"/>
              <a:gd name="csY0" fmla="*/ 15 h 10015"/>
              <a:gd name="csX1" fmla="*/ 5550 w 10000"/>
              <a:gd name="csY1" fmla="*/ 604 h 10015"/>
              <a:gd name="csX2" fmla="*/ 0 w 10000"/>
              <a:gd name="csY2" fmla="*/ 10015 h 10015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4 h 11416"/>
              <a:gd name="csX1" fmla="*/ 5550 w 10051"/>
              <a:gd name="csY1" fmla="*/ 2005 h 11416"/>
              <a:gd name="csX2" fmla="*/ 0 w 10051"/>
              <a:gd name="csY2" fmla="*/ 11416 h 11416"/>
              <a:gd name="csX0" fmla="*/ 10051 w 10051"/>
              <a:gd name="csY0" fmla="*/ 3 h 11415"/>
              <a:gd name="csX1" fmla="*/ 5550 w 10051"/>
              <a:gd name="csY1" fmla="*/ 2004 h 11415"/>
              <a:gd name="csX2" fmla="*/ 0 w 10051"/>
              <a:gd name="csY2" fmla="*/ 11415 h 11415"/>
              <a:gd name="csX0" fmla="*/ 10051 w 10051"/>
              <a:gd name="csY0" fmla="*/ 1818 h 13230"/>
              <a:gd name="csX1" fmla="*/ 5550 w 10051"/>
              <a:gd name="csY1" fmla="*/ 3819 h 13230"/>
              <a:gd name="csX2" fmla="*/ 0 w 10051"/>
              <a:gd name="csY2" fmla="*/ 13230 h 13230"/>
              <a:gd name="csX0" fmla="*/ 10051 w 10051"/>
              <a:gd name="csY0" fmla="*/ 747 h 12159"/>
              <a:gd name="csX1" fmla="*/ 5550 w 10051"/>
              <a:gd name="csY1" fmla="*/ 2748 h 12159"/>
              <a:gd name="csX2" fmla="*/ 0 w 10051"/>
              <a:gd name="csY2" fmla="*/ 12159 h 12159"/>
              <a:gd name="csX0" fmla="*/ 9949 w 9949"/>
              <a:gd name="csY0" fmla="*/ 475 h 11181"/>
              <a:gd name="csX1" fmla="*/ 5448 w 9949"/>
              <a:gd name="csY1" fmla="*/ 2476 h 11181"/>
              <a:gd name="csX2" fmla="*/ 0 w 9949"/>
              <a:gd name="csY2" fmla="*/ 11181 h 11181"/>
              <a:gd name="csX0" fmla="*/ 10000 w 10000"/>
              <a:gd name="csY0" fmla="*/ 1340 h 10915"/>
              <a:gd name="csX1" fmla="*/ 5476 w 10000"/>
              <a:gd name="csY1" fmla="*/ 3129 h 10915"/>
              <a:gd name="csX2" fmla="*/ 0 w 10000"/>
              <a:gd name="csY2" fmla="*/ 10915 h 10915"/>
              <a:gd name="csX0" fmla="*/ 10000 w 10000"/>
              <a:gd name="csY0" fmla="*/ 14 h 9589"/>
              <a:gd name="csX1" fmla="*/ 5578 w 10000"/>
              <a:gd name="csY1" fmla="*/ 5593 h 9589"/>
              <a:gd name="csX2" fmla="*/ 0 w 10000"/>
              <a:gd name="csY2" fmla="*/ 9589 h 9589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53 w 10053"/>
              <a:gd name="csY0" fmla="*/ 1 h 17691"/>
              <a:gd name="csX1" fmla="*/ 5631 w 10053"/>
              <a:gd name="csY1" fmla="*/ 10100 h 17691"/>
              <a:gd name="csX2" fmla="*/ 0 w 10053"/>
              <a:gd name="csY2" fmla="*/ 17691 h 17691"/>
              <a:gd name="csX0" fmla="*/ 10053 w 10053"/>
              <a:gd name="csY0" fmla="*/ 1 h 17691"/>
              <a:gd name="csX1" fmla="*/ 5631 w 10053"/>
              <a:gd name="csY1" fmla="*/ 10100 h 17691"/>
              <a:gd name="csX2" fmla="*/ 0 w 10053"/>
              <a:gd name="csY2" fmla="*/ 17691 h 17691"/>
              <a:gd name="csX0" fmla="*/ 10053 w 10053"/>
              <a:gd name="csY0" fmla="*/ 1 h 17691"/>
              <a:gd name="csX1" fmla="*/ 5631 w 10053"/>
              <a:gd name="csY1" fmla="*/ 8730 h 17691"/>
              <a:gd name="csX2" fmla="*/ 0 w 10053"/>
              <a:gd name="csY2" fmla="*/ 17691 h 17691"/>
              <a:gd name="csX0" fmla="*/ 10053 w 10053"/>
              <a:gd name="csY0" fmla="*/ 3 h 15639"/>
              <a:gd name="csX1" fmla="*/ 5631 w 10053"/>
              <a:gd name="csY1" fmla="*/ 6678 h 15639"/>
              <a:gd name="csX2" fmla="*/ 0 w 10053"/>
              <a:gd name="csY2" fmla="*/ 15639 h 15639"/>
              <a:gd name="csX0" fmla="*/ 10053 w 10053"/>
              <a:gd name="csY0" fmla="*/ 3 h 15639"/>
              <a:gd name="csX1" fmla="*/ 5631 w 10053"/>
              <a:gd name="csY1" fmla="*/ 6678 h 15639"/>
              <a:gd name="csX2" fmla="*/ 0 w 10053"/>
              <a:gd name="csY2" fmla="*/ 15639 h 1563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10053" h="15639">
                <a:moveTo>
                  <a:pt x="10053" y="3"/>
                </a:moveTo>
                <a:cubicBezTo>
                  <a:pt x="9322" y="-126"/>
                  <a:pt x="7725" y="4300"/>
                  <a:pt x="5631" y="6678"/>
                </a:cubicBezTo>
                <a:cubicBezTo>
                  <a:pt x="3537" y="9056"/>
                  <a:pt x="2292" y="15500"/>
                  <a:pt x="0" y="15639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" name="Freeform 25">
            <a:extLst>
              <a:ext uri="{FF2B5EF4-FFF2-40B4-BE49-F238E27FC236}">
                <a16:creationId xmlns:a16="http://schemas.microsoft.com/office/drawing/2014/main" id="{F3F6578C-3BE0-F7DB-FAD5-0C599D204163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-3936" y="2143504"/>
            <a:ext cx="4048335" cy="1221869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6980"/>
              <a:gd name="csX1" fmla="*/ 0 w 10000"/>
              <a:gd name="csY1" fmla="*/ 6980 h 6980"/>
              <a:gd name="csX0" fmla="*/ 9815 w 9815"/>
              <a:gd name="csY0" fmla="*/ 0 h 9365"/>
              <a:gd name="csX1" fmla="*/ 0 w 9815"/>
              <a:gd name="csY1" fmla="*/ 9365 h 936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86 w 10086"/>
              <a:gd name="csY0" fmla="*/ 0 h 6390"/>
              <a:gd name="csX1" fmla="*/ 0 w 10086"/>
              <a:gd name="csY1" fmla="*/ 6390 h 6390"/>
              <a:gd name="csX0" fmla="*/ 10000 w 10000"/>
              <a:gd name="csY0" fmla="*/ 769 h 10769"/>
              <a:gd name="csX1" fmla="*/ 0 w 10000"/>
              <a:gd name="csY1" fmla="*/ 10769 h 10769"/>
              <a:gd name="csX0" fmla="*/ 10000 w 10000"/>
              <a:gd name="csY0" fmla="*/ 15 h 10015"/>
              <a:gd name="csX1" fmla="*/ 5550 w 10000"/>
              <a:gd name="csY1" fmla="*/ 604 h 10015"/>
              <a:gd name="csX2" fmla="*/ 0 w 10000"/>
              <a:gd name="csY2" fmla="*/ 10015 h 10015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4 h 11416"/>
              <a:gd name="csX1" fmla="*/ 5550 w 10051"/>
              <a:gd name="csY1" fmla="*/ 2005 h 11416"/>
              <a:gd name="csX2" fmla="*/ 0 w 10051"/>
              <a:gd name="csY2" fmla="*/ 11416 h 11416"/>
              <a:gd name="csX0" fmla="*/ 10051 w 10051"/>
              <a:gd name="csY0" fmla="*/ 3 h 11415"/>
              <a:gd name="csX1" fmla="*/ 5550 w 10051"/>
              <a:gd name="csY1" fmla="*/ 2004 h 11415"/>
              <a:gd name="csX2" fmla="*/ 0 w 10051"/>
              <a:gd name="csY2" fmla="*/ 11415 h 11415"/>
              <a:gd name="csX0" fmla="*/ 10051 w 10051"/>
              <a:gd name="csY0" fmla="*/ 1818 h 13230"/>
              <a:gd name="csX1" fmla="*/ 5550 w 10051"/>
              <a:gd name="csY1" fmla="*/ 3819 h 13230"/>
              <a:gd name="csX2" fmla="*/ 0 w 10051"/>
              <a:gd name="csY2" fmla="*/ 13230 h 13230"/>
              <a:gd name="csX0" fmla="*/ 10051 w 10051"/>
              <a:gd name="csY0" fmla="*/ 747 h 12159"/>
              <a:gd name="csX1" fmla="*/ 5550 w 10051"/>
              <a:gd name="csY1" fmla="*/ 2748 h 12159"/>
              <a:gd name="csX2" fmla="*/ 0 w 10051"/>
              <a:gd name="csY2" fmla="*/ 12159 h 12159"/>
              <a:gd name="csX0" fmla="*/ 9949 w 9949"/>
              <a:gd name="csY0" fmla="*/ 475 h 11181"/>
              <a:gd name="csX1" fmla="*/ 5448 w 9949"/>
              <a:gd name="csY1" fmla="*/ 2476 h 11181"/>
              <a:gd name="csX2" fmla="*/ 0 w 9949"/>
              <a:gd name="csY2" fmla="*/ 11181 h 11181"/>
              <a:gd name="csX0" fmla="*/ 10000 w 10000"/>
              <a:gd name="csY0" fmla="*/ 1340 h 10915"/>
              <a:gd name="csX1" fmla="*/ 5476 w 10000"/>
              <a:gd name="csY1" fmla="*/ 3129 h 10915"/>
              <a:gd name="csX2" fmla="*/ 0 w 10000"/>
              <a:gd name="csY2" fmla="*/ 10915 h 10915"/>
              <a:gd name="csX0" fmla="*/ 10000 w 10000"/>
              <a:gd name="csY0" fmla="*/ 14 h 9589"/>
              <a:gd name="csX1" fmla="*/ 5578 w 10000"/>
              <a:gd name="csY1" fmla="*/ 5593 h 9589"/>
              <a:gd name="csX2" fmla="*/ 0 w 10000"/>
              <a:gd name="csY2" fmla="*/ 9589 h 9589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9778 w 9778"/>
              <a:gd name="csY0" fmla="*/ 5 h 48193"/>
              <a:gd name="csX1" fmla="*/ 5356 w 9778"/>
              <a:gd name="csY1" fmla="*/ 10104 h 48193"/>
              <a:gd name="csX2" fmla="*/ 0 w 9778"/>
              <a:gd name="csY2" fmla="*/ 48193 h 48193"/>
              <a:gd name="csX0" fmla="*/ 10000 w 10000"/>
              <a:gd name="csY0" fmla="*/ 1 h 10000"/>
              <a:gd name="csX1" fmla="*/ 5461 w 10000"/>
              <a:gd name="csY1" fmla="*/ 4899 h 10000"/>
              <a:gd name="csX2" fmla="*/ 0 w 10000"/>
              <a:gd name="csY2" fmla="*/ 10000 h 10000"/>
              <a:gd name="csX0" fmla="*/ 10000 w 10000"/>
              <a:gd name="csY0" fmla="*/ 0 h 9999"/>
              <a:gd name="csX1" fmla="*/ 5461 w 10000"/>
              <a:gd name="csY1" fmla="*/ 4898 h 9999"/>
              <a:gd name="csX2" fmla="*/ 0 w 10000"/>
              <a:gd name="csY2" fmla="*/ 9999 h 9999"/>
              <a:gd name="csX0" fmla="*/ 10122 w 10122"/>
              <a:gd name="csY0" fmla="*/ 0 h 10068"/>
              <a:gd name="csX1" fmla="*/ 5583 w 10122"/>
              <a:gd name="csY1" fmla="*/ 4898 h 10068"/>
              <a:gd name="csX2" fmla="*/ 0 w 10122"/>
              <a:gd name="csY2" fmla="*/ 10068 h 10068"/>
              <a:gd name="csX0" fmla="*/ 10122 w 10122"/>
              <a:gd name="csY0" fmla="*/ 0 h 10068"/>
              <a:gd name="csX1" fmla="*/ 5583 w 10122"/>
              <a:gd name="csY1" fmla="*/ 4898 h 10068"/>
              <a:gd name="csX2" fmla="*/ 0 w 10122"/>
              <a:gd name="csY2" fmla="*/ 10068 h 10068"/>
              <a:gd name="csX0" fmla="*/ 10122 w 10122"/>
              <a:gd name="csY0" fmla="*/ 0 h 10273"/>
              <a:gd name="csX1" fmla="*/ 5583 w 10122"/>
              <a:gd name="csY1" fmla="*/ 4898 h 10273"/>
              <a:gd name="csX2" fmla="*/ 0 w 10122"/>
              <a:gd name="csY2" fmla="*/ 10273 h 10273"/>
              <a:gd name="csX0" fmla="*/ 10122 w 10122"/>
              <a:gd name="csY0" fmla="*/ 1118 h 11391"/>
              <a:gd name="csX1" fmla="*/ 6817 w 10122"/>
              <a:gd name="csY1" fmla="*/ 474 h 11391"/>
              <a:gd name="csX2" fmla="*/ 0 w 10122"/>
              <a:gd name="csY2" fmla="*/ 11391 h 11391"/>
              <a:gd name="csX0" fmla="*/ 9922 w 9922"/>
              <a:gd name="csY0" fmla="*/ 7099 h 11119"/>
              <a:gd name="csX1" fmla="*/ 6817 w 9922"/>
              <a:gd name="csY1" fmla="*/ 202 h 11119"/>
              <a:gd name="csX2" fmla="*/ 0 w 9922"/>
              <a:gd name="csY2" fmla="*/ 11119 h 11119"/>
              <a:gd name="csX0" fmla="*/ 10293 w 10293"/>
              <a:gd name="csY0" fmla="*/ 5195 h 10024"/>
              <a:gd name="csX1" fmla="*/ 6871 w 10293"/>
              <a:gd name="csY1" fmla="*/ 206 h 10024"/>
              <a:gd name="csX2" fmla="*/ 0 w 10293"/>
              <a:gd name="csY2" fmla="*/ 10024 h 10024"/>
              <a:gd name="csX0" fmla="*/ 10293 w 10293"/>
              <a:gd name="csY0" fmla="*/ 5141 h 9970"/>
              <a:gd name="csX1" fmla="*/ 3242 w 10293"/>
              <a:gd name="csY1" fmla="*/ 6855 h 9970"/>
              <a:gd name="csX2" fmla="*/ 6871 w 10293"/>
              <a:gd name="csY2" fmla="*/ 152 h 9970"/>
              <a:gd name="csX3" fmla="*/ 0 w 10293"/>
              <a:gd name="csY3" fmla="*/ 9970 h 9970"/>
              <a:gd name="csX0" fmla="*/ 10000 w 10000"/>
              <a:gd name="csY0" fmla="*/ 5407 h 10251"/>
              <a:gd name="csX1" fmla="*/ 3150 w 10000"/>
              <a:gd name="csY1" fmla="*/ 7127 h 10251"/>
              <a:gd name="csX2" fmla="*/ 7634 w 10000"/>
              <a:gd name="csY2" fmla="*/ 147 h 10251"/>
              <a:gd name="csX3" fmla="*/ 0 w 10000"/>
              <a:gd name="csY3" fmla="*/ 10251 h 10251"/>
              <a:gd name="csX0" fmla="*/ 10000 w 10000"/>
              <a:gd name="csY0" fmla="*/ 5407 h 10251"/>
              <a:gd name="csX1" fmla="*/ 3150 w 10000"/>
              <a:gd name="csY1" fmla="*/ 7127 h 10251"/>
              <a:gd name="csX2" fmla="*/ 7634 w 10000"/>
              <a:gd name="csY2" fmla="*/ 147 h 10251"/>
              <a:gd name="csX3" fmla="*/ 0 w 10000"/>
              <a:gd name="csY3" fmla="*/ 10251 h 10251"/>
              <a:gd name="csX0" fmla="*/ 10000 w 10000"/>
              <a:gd name="csY0" fmla="*/ 5260 h 10104"/>
              <a:gd name="csX1" fmla="*/ 3150 w 10000"/>
              <a:gd name="csY1" fmla="*/ 6980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5260 h 10104"/>
              <a:gd name="csX1" fmla="*/ 3150 w 10000"/>
              <a:gd name="csY1" fmla="*/ 6980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5260 h 10104"/>
              <a:gd name="csX1" fmla="*/ 4998 w 10000"/>
              <a:gd name="csY1" fmla="*/ 5954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4683 h 9527"/>
              <a:gd name="csX1" fmla="*/ 4998 w 10000"/>
              <a:gd name="csY1" fmla="*/ 5377 h 9527"/>
              <a:gd name="csX2" fmla="*/ 7794 w 10000"/>
              <a:gd name="csY2" fmla="*/ 0 h 9527"/>
              <a:gd name="csX3" fmla="*/ 0 w 10000"/>
              <a:gd name="csY3" fmla="*/ 9527 h 9527"/>
              <a:gd name="csX0" fmla="*/ 10036 w 10036"/>
              <a:gd name="csY0" fmla="*/ 4916 h 9865"/>
              <a:gd name="csX1" fmla="*/ 5034 w 10036"/>
              <a:gd name="csY1" fmla="*/ 5644 h 9865"/>
              <a:gd name="csX2" fmla="*/ 7830 w 10036"/>
              <a:gd name="csY2" fmla="*/ 0 h 9865"/>
              <a:gd name="csX3" fmla="*/ 0 w 10036"/>
              <a:gd name="csY3" fmla="*/ 9865 h 9865"/>
              <a:gd name="csX0" fmla="*/ 10000 w 10000"/>
              <a:gd name="csY0" fmla="*/ 4983 h 10000"/>
              <a:gd name="csX1" fmla="*/ 5016 w 10000"/>
              <a:gd name="csY1" fmla="*/ 5721 h 10000"/>
              <a:gd name="csX2" fmla="*/ 7802 w 10000"/>
              <a:gd name="csY2" fmla="*/ 0 h 10000"/>
              <a:gd name="csX3" fmla="*/ 0 w 10000"/>
              <a:gd name="csY3" fmla="*/ 10000 h 10000"/>
              <a:gd name="csX0" fmla="*/ 9876 w 9876"/>
              <a:gd name="csY0" fmla="*/ 4983 h 10477"/>
              <a:gd name="csX1" fmla="*/ 4892 w 9876"/>
              <a:gd name="csY1" fmla="*/ 5721 h 10477"/>
              <a:gd name="csX2" fmla="*/ 7678 w 9876"/>
              <a:gd name="csY2" fmla="*/ 0 h 10477"/>
              <a:gd name="csX3" fmla="*/ 0 w 9876"/>
              <a:gd name="csY3" fmla="*/ 10477 h 10477"/>
              <a:gd name="csX0" fmla="*/ 10036 w 10036"/>
              <a:gd name="csY0" fmla="*/ 4756 h 9479"/>
              <a:gd name="csX1" fmla="*/ 4989 w 10036"/>
              <a:gd name="csY1" fmla="*/ 5461 h 9479"/>
              <a:gd name="csX2" fmla="*/ 7810 w 10036"/>
              <a:gd name="csY2" fmla="*/ 0 h 9479"/>
              <a:gd name="csX3" fmla="*/ 0 w 10036"/>
              <a:gd name="csY3" fmla="*/ 9479 h 9479"/>
              <a:gd name="csX0" fmla="*/ 10000 w 10000"/>
              <a:gd name="csY0" fmla="*/ 5017 h 10000"/>
              <a:gd name="csX1" fmla="*/ 4971 w 10000"/>
              <a:gd name="csY1" fmla="*/ 5761 h 10000"/>
              <a:gd name="csX2" fmla="*/ 7782 w 10000"/>
              <a:gd name="csY2" fmla="*/ 0 h 10000"/>
              <a:gd name="csX3" fmla="*/ 0 w 10000"/>
              <a:gd name="csY3" fmla="*/ 10000 h 10000"/>
              <a:gd name="csX0" fmla="*/ 10000 w 10000"/>
              <a:gd name="csY0" fmla="*/ 5017 h 10000"/>
              <a:gd name="csX1" fmla="*/ 4971 w 10000"/>
              <a:gd name="csY1" fmla="*/ 5761 h 10000"/>
              <a:gd name="csX2" fmla="*/ 7782 w 10000"/>
              <a:gd name="csY2" fmla="*/ 0 h 10000"/>
              <a:gd name="csX3" fmla="*/ 0 w 10000"/>
              <a:gd name="csY3" fmla="*/ 10000 h 10000"/>
              <a:gd name="csX0" fmla="*/ 9946 w 9946"/>
              <a:gd name="csY0" fmla="*/ 5017 h 10687"/>
              <a:gd name="csX1" fmla="*/ 4917 w 9946"/>
              <a:gd name="csY1" fmla="*/ 5761 h 10687"/>
              <a:gd name="csX2" fmla="*/ 7728 w 9946"/>
              <a:gd name="csY2" fmla="*/ 0 h 10687"/>
              <a:gd name="csX3" fmla="*/ 0 w 9946"/>
              <a:gd name="csY3" fmla="*/ 10687 h 10687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694 h 10000"/>
              <a:gd name="csX1" fmla="*/ 4944 w 10000"/>
              <a:gd name="csY1" fmla="*/ 5391 h 10000"/>
              <a:gd name="csX2" fmla="*/ 7770 w 10000"/>
              <a:gd name="csY2" fmla="*/ 0 h 10000"/>
              <a:gd name="csX3" fmla="*/ 0 w 10000"/>
              <a:gd name="csY3" fmla="*/ 10000 h 10000"/>
              <a:gd name="csX0" fmla="*/ 10000 w 10000"/>
              <a:gd name="csY0" fmla="*/ 4565 h 9871"/>
              <a:gd name="csX1" fmla="*/ 4944 w 10000"/>
              <a:gd name="csY1" fmla="*/ 5262 h 9871"/>
              <a:gd name="csX2" fmla="*/ 7896 w 10000"/>
              <a:gd name="csY2" fmla="*/ 0 h 9871"/>
              <a:gd name="csX3" fmla="*/ 0 w 10000"/>
              <a:gd name="csY3" fmla="*/ 9871 h 9871"/>
              <a:gd name="csX0" fmla="*/ 10000 w 10000"/>
              <a:gd name="csY0" fmla="*/ 4771 h 10146"/>
              <a:gd name="csX1" fmla="*/ 4944 w 10000"/>
              <a:gd name="csY1" fmla="*/ 5477 h 10146"/>
              <a:gd name="csX2" fmla="*/ 7896 w 10000"/>
              <a:gd name="csY2" fmla="*/ 146 h 10146"/>
              <a:gd name="csX3" fmla="*/ 0 w 10000"/>
              <a:gd name="csY3" fmla="*/ 10146 h 10146"/>
              <a:gd name="csX0" fmla="*/ 10000 w 10000"/>
              <a:gd name="csY0" fmla="*/ 4771 h 10146"/>
              <a:gd name="csX1" fmla="*/ 4944 w 10000"/>
              <a:gd name="csY1" fmla="*/ 5477 h 10146"/>
              <a:gd name="csX2" fmla="*/ 7896 w 10000"/>
              <a:gd name="csY2" fmla="*/ 146 h 10146"/>
              <a:gd name="csX3" fmla="*/ 0 w 10000"/>
              <a:gd name="csY3" fmla="*/ 10146 h 10146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10000 w 10000"/>
              <a:gd name="csY0" fmla="*/ 4625 h 10000"/>
              <a:gd name="csX1" fmla="*/ 4944 w 10000"/>
              <a:gd name="csY1" fmla="*/ 5331 h 10000"/>
              <a:gd name="csX2" fmla="*/ 7896 w 10000"/>
              <a:gd name="csY2" fmla="*/ 0 h 10000"/>
              <a:gd name="csX3" fmla="*/ 1873 w 10000"/>
              <a:gd name="csY3" fmla="*/ 7609 h 10000"/>
              <a:gd name="csX4" fmla="*/ 0 w 10000"/>
              <a:gd name="csY4" fmla="*/ 10000 h 10000"/>
              <a:gd name="csX0" fmla="*/ 9982 w 9982"/>
              <a:gd name="csY0" fmla="*/ 4625 h 9870"/>
              <a:gd name="csX1" fmla="*/ 4926 w 9982"/>
              <a:gd name="csY1" fmla="*/ 5331 h 9870"/>
              <a:gd name="csX2" fmla="*/ 7878 w 9982"/>
              <a:gd name="csY2" fmla="*/ 0 h 9870"/>
              <a:gd name="csX3" fmla="*/ 1855 w 9982"/>
              <a:gd name="csY3" fmla="*/ 7609 h 9870"/>
              <a:gd name="csX4" fmla="*/ 0 w 9982"/>
              <a:gd name="csY4" fmla="*/ 9870 h 9870"/>
              <a:gd name="csX0" fmla="*/ 10000 w 10000"/>
              <a:gd name="csY0" fmla="*/ 4686 h 10000"/>
              <a:gd name="csX1" fmla="*/ 4935 w 10000"/>
              <a:gd name="csY1" fmla="*/ 5401 h 10000"/>
              <a:gd name="csX2" fmla="*/ 7892 w 10000"/>
              <a:gd name="csY2" fmla="*/ 0 h 10000"/>
              <a:gd name="csX3" fmla="*/ 1858 w 10000"/>
              <a:gd name="csY3" fmla="*/ 7709 h 10000"/>
              <a:gd name="csX4" fmla="*/ 0 w 10000"/>
              <a:gd name="csY4" fmla="*/ 10000 h 10000"/>
              <a:gd name="csX0" fmla="*/ 10000 w 10000"/>
              <a:gd name="csY0" fmla="*/ 4686 h 10000"/>
              <a:gd name="csX1" fmla="*/ 4935 w 10000"/>
              <a:gd name="csY1" fmla="*/ 5401 h 10000"/>
              <a:gd name="csX2" fmla="*/ 7892 w 10000"/>
              <a:gd name="csY2" fmla="*/ 0 h 10000"/>
              <a:gd name="csX3" fmla="*/ 1858 w 10000"/>
              <a:gd name="csY3" fmla="*/ 7709 h 10000"/>
              <a:gd name="csX4" fmla="*/ 0 w 10000"/>
              <a:gd name="csY4" fmla="*/ 10000 h 10000"/>
              <a:gd name="csX0" fmla="*/ 10000 w 10000"/>
              <a:gd name="csY0" fmla="*/ 5477 h 10791"/>
              <a:gd name="csX1" fmla="*/ 4935 w 10000"/>
              <a:gd name="csY1" fmla="*/ 6192 h 10791"/>
              <a:gd name="csX2" fmla="*/ 8126 w 10000"/>
              <a:gd name="csY2" fmla="*/ 0 h 10791"/>
              <a:gd name="csX3" fmla="*/ 1858 w 10000"/>
              <a:gd name="csY3" fmla="*/ 8500 h 10791"/>
              <a:gd name="csX4" fmla="*/ 0 w 10000"/>
              <a:gd name="csY4" fmla="*/ 10791 h 10791"/>
              <a:gd name="csX0" fmla="*/ 10000 w 10000"/>
              <a:gd name="csY0" fmla="*/ 5543 h 10857"/>
              <a:gd name="csX1" fmla="*/ 4935 w 10000"/>
              <a:gd name="csY1" fmla="*/ 6258 h 10857"/>
              <a:gd name="csX2" fmla="*/ 8198 w 10000"/>
              <a:gd name="csY2" fmla="*/ 0 h 10857"/>
              <a:gd name="csX3" fmla="*/ 1858 w 10000"/>
              <a:gd name="csY3" fmla="*/ 8566 h 10857"/>
              <a:gd name="csX4" fmla="*/ 0 w 10000"/>
              <a:gd name="csY4" fmla="*/ 10857 h 10857"/>
              <a:gd name="csX0" fmla="*/ 10000 w 10000"/>
              <a:gd name="csY0" fmla="*/ 5543 h 10857"/>
              <a:gd name="csX1" fmla="*/ 4935 w 10000"/>
              <a:gd name="csY1" fmla="*/ 6258 h 10857"/>
              <a:gd name="csX2" fmla="*/ 8378 w 10000"/>
              <a:gd name="csY2" fmla="*/ 0 h 10857"/>
              <a:gd name="csX3" fmla="*/ 1858 w 10000"/>
              <a:gd name="csY3" fmla="*/ 8566 h 10857"/>
              <a:gd name="csX4" fmla="*/ 0 w 10000"/>
              <a:gd name="csY4" fmla="*/ 10857 h 10857"/>
              <a:gd name="csX0" fmla="*/ 10000 w 10000"/>
              <a:gd name="csY0" fmla="*/ 5561 h 10875"/>
              <a:gd name="csX1" fmla="*/ 4935 w 10000"/>
              <a:gd name="csY1" fmla="*/ 6276 h 10875"/>
              <a:gd name="csX2" fmla="*/ 8378 w 10000"/>
              <a:gd name="csY2" fmla="*/ 18 h 10875"/>
              <a:gd name="csX3" fmla="*/ 1858 w 10000"/>
              <a:gd name="csY3" fmla="*/ 8584 h 10875"/>
              <a:gd name="csX4" fmla="*/ 0 w 10000"/>
              <a:gd name="csY4" fmla="*/ 10875 h 10875"/>
              <a:gd name="csX0" fmla="*/ 10000 w 10000"/>
              <a:gd name="csY0" fmla="*/ 5561 h 10875"/>
              <a:gd name="csX1" fmla="*/ 4935 w 10000"/>
              <a:gd name="csY1" fmla="*/ 6276 h 10875"/>
              <a:gd name="csX2" fmla="*/ 8378 w 10000"/>
              <a:gd name="csY2" fmla="*/ 18 h 10875"/>
              <a:gd name="csX3" fmla="*/ 1858 w 10000"/>
              <a:gd name="csY3" fmla="*/ 8584 h 10875"/>
              <a:gd name="csX4" fmla="*/ 0 w 10000"/>
              <a:gd name="csY4" fmla="*/ 10875 h 10875"/>
              <a:gd name="csX0" fmla="*/ 10000 w 10000"/>
              <a:gd name="csY0" fmla="*/ 5564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5564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5564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453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453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55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55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55 h 10878"/>
              <a:gd name="csX1" fmla="*/ 4935 w 10000"/>
              <a:gd name="csY1" fmla="*/ 6279 h 10878"/>
              <a:gd name="csX2" fmla="*/ 8378 w 10000"/>
              <a:gd name="csY2" fmla="*/ 21 h 10878"/>
              <a:gd name="csX3" fmla="*/ 1858 w 10000"/>
              <a:gd name="csY3" fmla="*/ 8587 h 10878"/>
              <a:gd name="csX4" fmla="*/ 0 w 10000"/>
              <a:gd name="csY4" fmla="*/ 10878 h 10878"/>
              <a:gd name="csX0" fmla="*/ 10000 w 10000"/>
              <a:gd name="csY0" fmla="*/ 3294 h 10917"/>
              <a:gd name="csX1" fmla="*/ 4935 w 10000"/>
              <a:gd name="csY1" fmla="*/ 6318 h 10917"/>
              <a:gd name="csX2" fmla="*/ 8378 w 10000"/>
              <a:gd name="csY2" fmla="*/ 60 h 10917"/>
              <a:gd name="csX3" fmla="*/ 1858 w 10000"/>
              <a:gd name="csY3" fmla="*/ 8626 h 10917"/>
              <a:gd name="csX4" fmla="*/ 0 w 10000"/>
              <a:gd name="csY4" fmla="*/ 10917 h 10917"/>
              <a:gd name="csX0" fmla="*/ 10000 w 10000"/>
              <a:gd name="csY0" fmla="*/ 3294 h 10917"/>
              <a:gd name="csX1" fmla="*/ 4935 w 10000"/>
              <a:gd name="csY1" fmla="*/ 6318 h 10917"/>
              <a:gd name="csX2" fmla="*/ 8378 w 10000"/>
              <a:gd name="csY2" fmla="*/ 60 h 10917"/>
              <a:gd name="csX3" fmla="*/ 1714 w 10000"/>
              <a:gd name="csY3" fmla="*/ 8824 h 10917"/>
              <a:gd name="csX4" fmla="*/ 0 w 10000"/>
              <a:gd name="csY4" fmla="*/ 10917 h 10917"/>
              <a:gd name="csX0" fmla="*/ 10036 w 10036"/>
              <a:gd name="csY0" fmla="*/ 3294 h 11115"/>
              <a:gd name="csX1" fmla="*/ 4971 w 10036"/>
              <a:gd name="csY1" fmla="*/ 6318 h 11115"/>
              <a:gd name="csX2" fmla="*/ 8414 w 10036"/>
              <a:gd name="csY2" fmla="*/ 60 h 11115"/>
              <a:gd name="csX3" fmla="*/ 1750 w 10036"/>
              <a:gd name="csY3" fmla="*/ 8824 h 11115"/>
              <a:gd name="csX4" fmla="*/ 0 w 10036"/>
              <a:gd name="csY4" fmla="*/ 11115 h 11115"/>
              <a:gd name="csX0" fmla="*/ 10036 w 10036"/>
              <a:gd name="csY0" fmla="*/ 3294 h 11115"/>
              <a:gd name="csX1" fmla="*/ 4989 w 10036"/>
              <a:gd name="csY1" fmla="*/ 6516 h 11115"/>
              <a:gd name="csX2" fmla="*/ 8414 w 10036"/>
              <a:gd name="csY2" fmla="*/ 60 h 11115"/>
              <a:gd name="csX3" fmla="*/ 1750 w 10036"/>
              <a:gd name="csY3" fmla="*/ 8824 h 11115"/>
              <a:gd name="csX4" fmla="*/ 0 w 10036"/>
              <a:gd name="csY4" fmla="*/ 11115 h 11115"/>
              <a:gd name="csX0" fmla="*/ 10036 w 10036"/>
              <a:gd name="csY0" fmla="*/ 3294 h 11115"/>
              <a:gd name="csX1" fmla="*/ 4989 w 10036"/>
              <a:gd name="csY1" fmla="*/ 6516 h 11115"/>
              <a:gd name="csX2" fmla="*/ 8414 w 10036"/>
              <a:gd name="csY2" fmla="*/ 60 h 11115"/>
              <a:gd name="csX3" fmla="*/ 1750 w 10036"/>
              <a:gd name="csY3" fmla="*/ 8824 h 11115"/>
              <a:gd name="csX4" fmla="*/ 0 w 10036"/>
              <a:gd name="csY4" fmla="*/ 11115 h 11115"/>
              <a:gd name="csX0" fmla="*/ 10036 w 10036"/>
              <a:gd name="csY0" fmla="*/ 3296 h 11117"/>
              <a:gd name="csX1" fmla="*/ 4989 w 10036"/>
              <a:gd name="csY1" fmla="*/ 6518 h 11117"/>
              <a:gd name="csX2" fmla="*/ 8414 w 10036"/>
              <a:gd name="csY2" fmla="*/ 62 h 11117"/>
              <a:gd name="csX3" fmla="*/ 1637 w 10036"/>
              <a:gd name="csY3" fmla="*/ 8410 h 11117"/>
              <a:gd name="csX4" fmla="*/ 0 w 10036"/>
              <a:gd name="csY4" fmla="*/ 11117 h 11117"/>
              <a:gd name="csX0" fmla="*/ 10036 w 10036"/>
              <a:gd name="csY0" fmla="*/ 3285 h 11106"/>
              <a:gd name="csX1" fmla="*/ 4989 w 10036"/>
              <a:gd name="csY1" fmla="*/ 6507 h 11106"/>
              <a:gd name="csX2" fmla="*/ 8414 w 10036"/>
              <a:gd name="csY2" fmla="*/ 51 h 11106"/>
              <a:gd name="csX3" fmla="*/ 1637 w 10036"/>
              <a:gd name="csY3" fmla="*/ 8399 h 11106"/>
              <a:gd name="csX4" fmla="*/ 0 w 10036"/>
              <a:gd name="csY4" fmla="*/ 11106 h 11106"/>
              <a:gd name="csX0" fmla="*/ 10036 w 10036"/>
              <a:gd name="csY0" fmla="*/ 3284 h 11105"/>
              <a:gd name="csX1" fmla="*/ 4989 w 10036"/>
              <a:gd name="csY1" fmla="*/ 6506 h 11105"/>
              <a:gd name="csX2" fmla="*/ 8414 w 10036"/>
              <a:gd name="csY2" fmla="*/ 50 h 11105"/>
              <a:gd name="csX3" fmla="*/ 1637 w 10036"/>
              <a:gd name="csY3" fmla="*/ 8398 h 11105"/>
              <a:gd name="csX4" fmla="*/ 0 w 10036"/>
              <a:gd name="csY4" fmla="*/ 11105 h 1110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0036" h="11105">
                <a:moveTo>
                  <a:pt x="10036" y="3284"/>
                </a:moveTo>
                <a:cubicBezTo>
                  <a:pt x="7516" y="3856"/>
                  <a:pt x="6539" y="7890"/>
                  <a:pt x="4989" y="6506"/>
                </a:cubicBezTo>
                <a:cubicBezTo>
                  <a:pt x="4751" y="4791"/>
                  <a:pt x="8176" y="3415"/>
                  <a:pt x="8414" y="50"/>
                </a:cubicBezTo>
                <a:cubicBezTo>
                  <a:pt x="7217" y="-708"/>
                  <a:pt x="2030" y="7469"/>
                  <a:pt x="1637" y="8398"/>
                </a:cubicBezTo>
                <a:cubicBezTo>
                  <a:pt x="1244" y="9327"/>
                  <a:pt x="1069" y="9689"/>
                  <a:pt x="0" y="11105"/>
                </a:cubicBezTo>
              </a:path>
            </a:pathLst>
          </a:custGeom>
          <a:noFill/>
          <a:ln w="38100" cmpd="sng">
            <a:solidFill>
              <a:srgbClr val="0000FF"/>
            </a:solidFill>
            <a:round/>
            <a:headEnd type="none" w="lg" len="lg"/>
            <a:tailEnd type="stealth" w="sm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68D3F1E-DC17-12E7-DCD3-139A4E76A278}"/>
              </a:ext>
            </a:extLst>
          </p:cNvPr>
          <p:cNvGrpSpPr/>
          <p:nvPr/>
        </p:nvGrpSpPr>
        <p:grpSpPr>
          <a:xfrm flipV="1">
            <a:off x="-42921" y="3509208"/>
            <a:ext cx="4606532" cy="3396692"/>
            <a:chOff x="-47430" y="219"/>
            <a:chExt cx="4606532" cy="3396692"/>
          </a:xfrm>
        </p:grpSpPr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59EA1632-9724-002F-DA15-60BA7AB92B0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71308" y="65825"/>
              <a:ext cx="2593656" cy="2955291"/>
            </a:xfrm>
            <a:custGeom>
              <a:avLst/>
              <a:gdLst>
                <a:gd name="T0" fmla="*/ 0 w 2136"/>
                <a:gd name="T1" fmla="*/ 0 h 728"/>
                <a:gd name="T2" fmla="*/ 2147483647 w 2136"/>
                <a:gd name="T3" fmla="*/ 2147483647 h 728"/>
                <a:gd name="T4" fmla="*/ 2147483647 w 2136"/>
                <a:gd name="T5" fmla="*/ 2147483647 h 728"/>
                <a:gd name="T6" fmla="*/ 0 60000 65536"/>
                <a:gd name="T7" fmla="*/ 0 60000 65536"/>
                <a:gd name="T8" fmla="*/ 0 60000 65536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7235"/>
                <a:gd name="csY0" fmla="*/ 0 h 8549"/>
                <a:gd name="csX1" fmla="*/ 7235 w 7235"/>
                <a:gd name="csY1" fmla="*/ 8549 h 8549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890" y="3149"/>
                    <a:pt x="6667" y="6667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A1CAA4AF-7447-B119-1683-A3B8CC25653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971987" y="22324"/>
              <a:ext cx="1402208" cy="2927346"/>
            </a:xfrm>
            <a:custGeom>
              <a:avLst/>
              <a:gdLst>
                <a:gd name="T0" fmla="*/ 0 w 1824"/>
                <a:gd name="T1" fmla="*/ 0 h 1232"/>
                <a:gd name="T2" fmla="*/ 2147483647 w 1824"/>
                <a:gd name="T3" fmla="*/ 2147483647 h 1232"/>
                <a:gd name="T4" fmla="*/ 0 60000 65536"/>
                <a:gd name="T5" fmla="*/ 0 60000 65536"/>
                <a:gd name="csX0" fmla="*/ 0 w 9178"/>
                <a:gd name="csY0" fmla="*/ 0 h 10024"/>
                <a:gd name="csX1" fmla="*/ 9178 w 9178"/>
                <a:gd name="csY1" fmla="*/ 10024 h 10024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3174" y="4327"/>
                    <a:pt x="6631" y="5762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8DE76DD8-14E9-7D23-F3EF-4B7607A83F5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625282" y="219"/>
              <a:ext cx="846999" cy="2891289"/>
            </a:xfrm>
            <a:custGeom>
              <a:avLst/>
              <a:gdLst>
                <a:gd name="T0" fmla="*/ 0 w 744"/>
                <a:gd name="T1" fmla="*/ 0 h 1176"/>
                <a:gd name="T2" fmla="*/ 2147483647 w 744"/>
                <a:gd name="T3" fmla="*/ 2147483647 h 1176"/>
                <a:gd name="T4" fmla="*/ 0 60000 65536"/>
                <a:gd name="T5" fmla="*/ 0 60000 65536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135" y="5103"/>
                    <a:pt x="9355" y="9218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B959E304-1B11-BCED-FFED-D4E1291CAE0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177161" y="18454"/>
              <a:ext cx="381941" cy="2858433"/>
            </a:xfrm>
            <a:custGeom>
              <a:avLst/>
              <a:gdLst>
                <a:gd name="T0" fmla="*/ 0 w 256"/>
                <a:gd name="T1" fmla="*/ 0 h 1120"/>
                <a:gd name="T2" fmla="*/ 2147483647 w 256"/>
                <a:gd name="T3" fmla="*/ 2147483647 h 1120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256" h="1120">
                  <a:moveTo>
                    <a:pt x="0" y="0"/>
                  </a:moveTo>
                  <a:cubicBezTo>
                    <a:pt x="96" y="312"/>
                    <a:pt x="233" y="854"/>
                    <a:pt x="256" y="112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19680EB9-18B0-2216-BA0A-AE7708F482C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47430" y="587679"/>
              <a:ext cx="4229093" cy="2519546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787" y="2476"/>
                    <a:pt x="2292" y="6968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3A4C051C-019A-02F2-E26A-3A659D9B785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1427" y="1570797"/>
              <a:ext cx="4140885" cy="1639921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621" y="3025"/>
                    <a:pt x="3277" y="4810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5FD82E55-FE22-7753-A696-402CE6F4982B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14689" y="3094533"/>
              <a:ext cx="4090310" cy="302378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000" h="14267">
                  <a:moveTo>
                    <a:pt x="10000" y="1"/>
                  </a:moveTo>
                  <a:cubicBezTo>
                    <a:pt x="9269" y="-128"/>
                    <a:pt x="7672" y="7722"/>
                    <a:pt x="5578" y="10100"/>
                  </a:cubicBezTo>
                  <a:cubicBezTo>
                    <a:pt x="3484" y="12478"/>
                    <a:pt x="1866" y="-8129"/>
                    <a:pt x="0" y="14267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00D75E9F-6BE0-9FBC-BA81-5DB313240BD7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9430" y="2230363"/>
              <a:ext cx="4112227" cy="1080602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9778 w 9778"/>
                <a:gd name="csY0" fmla="*/ 5 h 48193"/>
                <a:gd name="csX1" fmla="*/ 5356 w 9778"/>
                <a:gd name="csY1" fmla="*/ 10104 h 48193"/>
                <a:gd name="csX2" fmla="*/ 0 w 9778"/>
                <a:gd name="csY2" fmla="*/ 48193 h 48193"/>
                <a:gd name="csX0" fmla="*/ 10000 w 10000"/>
                <a:gd name="csY0" fmla="*/ 1 h 10000"/>
                <a:gd name="csX1" fmla="*/ 5461 w 10000"/>
                <a:gd name="csY1" fmla="*/ 4899 h 10000"/>
                <a:gd name="csX2" fmla="*/ 0 w 10000"/>
                <a:gd name="csY2" fmla="*/ 10000 h 10000"/>
                <a:gd name="csX0" fmla="*/ 10000 w 10000"/>
                <a:gd name="csY0" fmla="*/ 0 h 9999"/>
                <a:gd name="csX1" fmla="*/ 5461 w 10000"/>
                <a:gd name="csY1" fmla="*/ 4898 h 9999"/>
                <a:gd name="csX2" fmla="*/ 0 w 10000"/>
                <a:gd name="csY2" fmla="*/ 9999 h 9999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273"/>
                <a:gd name="csX1" fmla="*/ 5583 w 10122"/>
                <a:gd name="csY1" fmla="*/ 4898 h 10273"/>
                <a:gd name="csX2" fmla="*/ 0 w 10122"/>
                <a:gd name="csY2" fmla="*/ 10273 h 10273"/>
                <a:gd name="csX0" fmla="*/ 10209 w 10209"/>
                <a:gd name="csY0" fmla="*/ 0 h 10341"/>
                <a:gd name="csX1" fmla="*/ 5670 w 10209"/>
                <a:gd name="csY1" fmla="*/ 4898 h 10341"/>
                <a:gd name="csX2" fmla="*/ 0 w 10209"/>
                <a:gd name="csY2" fmla="*/ 10341 h 10341"/>
                <a:gd name="csX0" fmla="*/ 10261 w 10261"/>
                <a:gd name="csY0" fmla="*/ 0 h 10136"/>
                <a:gd name="csX1" fmla="*/ 5722 w 10261"/>
                <a:gd name="csY1" fmla="*/ 4898 h 10136"/>
                <a:gd name="csX2" fmla="*/ 0 w 10261"/>
                <a:gd name="csY2" fmla="*/ 10136 h 10136"/>
                <a:gd name="csX0" fmla="*/ 10244 w 10244"/>
                <a:gd name="csY0" fmla="*/ 0 h 10204"/>
                <a:gd name="csX1" fmla="*/ 5705 w 10244"/>
                <a:gd name="csY1" fmla="*/ 4898 h 10204"/>
                <a:gd name="csX2" fmla="*/ 0 w 10244"/>
                <a:gd name="csY2" fmla="*/ 10204 h 1020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244" h="10204">
                  <a:moveTo>
                    <a:pt x="10244" y="0"/>
                  </a:moveTo>
                  <a:cubicBezTo>
                    <a:pt x="8938" y="1203"/>
                    <a:pt x="7412" y="3197"/>
                    <a:pt x="5705" y="4898"/>
                  </a:cubicBezTo>
                  <a:cubicBezTo>
                    <a:pt x="3998" y="6599"/>
                    <a:pt x="2152" y="5010"/>
                    <a:pt x="0" y="10204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B68D5E84-7A51-8FDE-E4CA-BD3CC7E279DD}"/>
              </a:ext>
            </a:extLst>
          </p:cNvPr>
          <p:cNvGrpSpPr/>
          <p:nvPr/>
        </p:nvGrpSpPr>
        <p:grpSpPr>
          <a:xfrm flipH="1" flipV="1">
            <a:off x="4745760" y="3465707"/>
            <a:ext cx="4448086" cy="3418087"/>
            <a:chOff x="-40503" y="-21176"/>
            <a:chExt cx="4658570" cy="3418087"/>
          </a:xfrm>
        </p:grpSpPr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7CC9F185-8498-0F21-AE59-CEDCCA96030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71308" y="-21176"/>
              <a:ext cx="2593656" cy="3042291"/>
            </a:xfrm>
            <a:custGeom>
              <a:avLst/>
              <a:gdLst>
                <a:gd name="T0" fmla="*/ 0 w 2136"/>
                <a:gd name="T1" fmla="*/ 0 h 728"/>
                <a:gd name="T2" fmla="*/ 2147483647 w 2136"/>
                <a:gd name="T3" fmla="*/ 2147483647 h 728"/>
                <a:gd name="T4" fmla="*/ 2147483647 w 2136"/>
                <a:gd name="T5" fmla="*/ 2147483647 h 728"/>
                <a:gd name="T6" fmla="*/ 0 60000 65536"/>
                <a:gd name="T7" fmla="*/ 0 60000 65536"/>
                <a:gd name="T8" fmla="*/ 0 60000 65536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7235"/>
                <a:gd name="csY0" fmla="*/ 0 h 8549"/>
                <a:gd name="csX1" fmla="*/ 7235 w 7235"/>
                <a:gd name="csY1" fmla="*/ 8549 h 8549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890" y="3149"/>
                    <a:pt x="6667" y="6667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86A1F685-58AB-10C4-201C-8287F44EBE4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971987" y="22324"/>
              <a:ext cx="1402208" cy="2927346"/>
            </a:xfrm>
            <a:custGeom>
              <a:avLst/>
              <a:gdLst>
                <a:gd name="T0" fmla="*/ 0 w 1824"/>
                <a:gd name="T1" fmla="*/ 0 h 1232"/>
                <a:gd name="T2" fmla="*/ 2147483647 w 1824"/>
                <a:gd name="T3" fmla="*/ 2147483647 h 1232"/>
                <a:gd name="T4" fmla="*/ 0 60000 65536"/>
                <a:gd name="T5" fmla="*/ 0 60000 65536"/>
                <a:gd name="csX0" fmla="*/ 0 w 9178"/>
                <a:gd name="csY0" fmla="*/ 0 h 10024"/>
                <a:gd name="csX1" fmla="*/ 9178 w 9178"/>
                <a:gd name="csY1" fmla="*/ 10024 h 10024"/>
                <a:gd name="csX0" fmla="*/ 0 w 10000"/>
                <a:gd name="csY0" fmla="*/ 0 h 10000"/>
                <a:gd name="csX1" fmla="*/ 10000 w 10000"/>
                <a:gd name="csY1" fmla="*/ 10000 h 10000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3174" y="4327"/>
                    <a:pt x="6631" y="5762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7B402A83-D207-B55E-AE27-0FF4A7A61A3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625282" y="219"/>
              <a:ext cx="846999" cy="2891289"/>
            </a:xfrm>
            <a:custGeom>
              <a:avLst/>
              <a:gdLst>
                <a:gd name="T0" fmla="*/ 0 w 744"/>
                <a:gd name="T1" fmla="*/ 0 h 1176"/>
                <a:gd name="T2" fmla="*/ 2147483647 w 744"/>
                <a:gd name="T3" fmla="*/ 2147483647 h 1176"/>
                <a:gd name="T4" fmla="*/ 0 60000 65536"/>
                <a:gd name="T5" fmla="*/ 0 60000 65536"/>
                <a:gd name="csX0" fmla="*/ 0 w 10000"/>
                <a:gd name="csY0" fmla="*/ 0 h 10000"/>
                <a:gd name="csX1" fmla="*/ 1000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cubicBezTo>
                    <a:pt x="5135" y="5103"/>
                    <a:pt x="9355" y="9218"/>
                    <a:pt x="1000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2">
              <a:extLst>
                <a:ext uri="{FF2B5EF4-FFF2-40B4-BE49-F238E27FC236}">
                  <a16:creationId xmlns:a16="http://schemas.microsoft.com/office/drawing/2014/main" id="{7E849D2C-4EED-37B0-A887-85BF5FA368F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177161" y="18455"/>
              <a:ext cx="440906" cy="2814932"/>
            </a:xfrm>
            <a:custGeom>
              <a:avLst/>
              <a:gdLst>
                <a:gd name="T0" fmla="*/ 0 w 256"/>
                <a:gd name="T1" fmla="*/ 0 h 1120"/>
                <a:gd name="T2" fmla="*/ 2147483647 w 256"/>
                <a:gd name="T3" fmla="*/ 2147483647 h 1120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256" h="1120">
                  <a:moveTo>
                    <a:pt x="0" y="0"/>
                  </a:moveTo>
                  <a:cubicBezTo>
                    <a:pt x="96" y="312"/>
                    <a:pt x="233" y="854"/>
                    <a:pt x="256" y="112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25">
              <a:extLst>
                <a:ext uri="{FF2B5EF4-FFF2-40B4-BE49-F238E27FC236}">
                  <a16:creationId xmlns:a16="http://schemas.microsoft.com/office/drawing/2014/main" id="{36F19440-450E-C956-F3FF-12928683B46F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40503" y="601533"/>
              <a:ext cx="4229093" cy="2519546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787" y="2476"/>
                    <a:pt x="2292" y="6968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25">
              <a:extLst>
                <a:ext uri="{FF2B5EF4-FFF2-40B4-BE49-F238E27FC236}">
                  <a16:creationId xmlns:a16="http://schemas.microsoft.com/office/drawing/2014/main" id="{AE9D6D02-99F3-4643-B2E7-09F58A8EF0BB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8354" y="1577724"/>
              <a:ext cx="4140885" cy="1639921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cubicBezTo>
                    <a:pt x="4621" y="3025"/>
                    <a:pt x="3277" y="4810"/>
                    <a:pt x="0" y="10000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B83E1A8A-92C1-A4DA-A116-17A528EAD13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14689" y="3094533"/>
              <a:ext cx="4090310" cy="302378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000" h="14267">
                  <a:moveTo>
                    <a:pt x="10000" y="1"/>
                  </a:moveTo>
                  <a:cubicBezTo>
                    <a:pt x="9269" y="-128"/>
                    <a:pt x="7672" y="7722"/>
                    <a:pt x="5578" y="10100"/>
                  </a:cubicBezTo>
                  <a:cubicBezTo>
                    <a:pt x="3484" y="12478"/>
                    <a:pt x="2377" y="7117"/>
                    <a:pt x="0" y="14267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5">
              <a:extLst>
                <a:ext uri="{FF2B5EF4-FFF2-40B4-BE49-F238E27FC236}">
                  <a16:creationId xmlns:a16="http://schemas.microsoft.com/office/drawing/2014/main" id="{4E27DEC5-ED15-AB94-B0DC-4022ABFDA74C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-2503" y="2230363"/>
              <a:ext cx="4112227" cy="1080602"/>
            </a:xfrm>
            <a:custGeom>
              <a:avLst/>
              <a:gdLst>
                <a:gd name="T0" fmla="*/ 2147483647 w 2287"/>
                <a:gd name="T1" fmla="*/ 0 h 376"/>
                <a:gd name="T2" fmla="*/ 0 w 2287"/>
                <a:gd name="T3" fmla="*/ 2147483647 h 376"/>
                <a:gd name="T4" fmla="*/ 0 60000 65536"/>
                <a:gd name="T5" fmla="*/ 0 60000 65536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983 w 9983"/>
                <a:gd name="csY0" fmla="*/ 0 h 35557"/>
                <a:gd name="csX1" fmla="*/ 0 w 9983"/>
                <a:gd name="csY1" fmla="*/ 35557 h 35557"/>
                <a:gd name="csX0" fmla="*/ 9816 w 9816"/>
                <a:gd name="csY0" fmla="*/ 0 h 10000"/>
                <a:gd name="csX1" fmla="*/ 0 w 9816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9864 w 9864"/>
                <a:gd name="csY0" fmla="*/ 0 h 9972"/>
                <a:gd name="csX1" fmla="*/ 0 w 9864"/>
                <a:gd name="csY1" fmla="*/ 9972 h 9972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6980"/>
                <a:gd name="csX1" fmla="*/ 0 w 10000"/>
                <a:gd name="csY1" fmla="*/ 6980 h 6980"/>
                <a:gd name="csX0" fmla="*/ 9815 w 9815"/>
                <a:gd name="csY0" fmla="*/ 0 h 9365"/>
                <a:gd name="csX1" fmla="*/ 0 w 9815"/>
                <a:gd name="csY1" fmla="*/ 9365 h 9365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00 w 10000"/>
                <a:gd name="csY0" fmla="*/ 0 h 10000"/>
                <a:gd name="csX1" fmla="*/ 0 w 10000"/>
                <a:gd name="csY1" fmla="*/ 10000 h 10000"/>
                <a:gd name="csX0" fmla="*/ 10086 w 10086"/>
                <a:gd name="csY0" fmla="*/ 0 h 6390"/>
                <a:gd name="csX1" fmla="*/ 0 w 10086"/>
                <a:gd name="csY1" fmla="*/ 6390 h 6390"/>
                <a:gd name="csX0" fmla="*/ 10000 w 10000"/>
                <a:gd name="csY0" fmla="*/ 769 h 10769"/>
                <a:gd name="csX1" fmla="*/ 0 w 10000"/>
                <a:gd name="csY1" fmla="*/ 10769 h 10769"/>
                <a:gd name="csX0" fmla="*/ 10000 w 10000"/>
                <a:gd name="csY0" fmla="*/ 15 h 10015"/>
                <a:gd name="csX1" fmla="*/ 5550 w 10000"/>
                <a:gd name="csY1" fmla="*/ 604 h 10015"/>
                <a:gd name="csX2" fmla="*/ 0 w 10000"/>
                <a:gd name="csY2" fmla="*/ 10015 h 10015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5 h 11417"/>
                <a:gd name="csX1" fmla="*/ 5550 w 10051"/>
                <a:gd name="csY1" fmla="*/ 2006 h 11417"/>
                <a:gd name="csX2" fmla="*/ 0 w 10051"/>
                <a:gd name="csY2" fmla="*/ 11417 h 11417"/>
                <a:gd name="csX0" fmla="*/ 10051 w 10051"/>
                <a:gd name="csY0" fmla="*/ 4 h 11416"/>
                <a:gd name="csX1" fmla="*/ 5550 w 10051"/>
                <a:gd name="csY1" fmla="*/ 2005 h 11416"/>
                <a:gd name="csX2" fmla="*/ 0 w 10051"/>
                <a:gd name="csY2" fmla="*/ 11416 h 11416"/>
                <a:gd name="csX0" fmla="*/ 10051 w 10051"/>
                <a:gd name="csY0" fmla="*/ 3 h 11415"/>
                <a:gd name="csX1" fmla="*/ 5550 w 10051"/>
                <a:gd name="csY1" fmla="*/ 2004 h 11415"/>
                <a:gd name="csX2" fmla="*/ 0 w 10051"/>
                <a:gd name="csY2" fmla="*/ 11415 h 11415"/>
                <a:gd name="csX0" fmla="*/ 10051 w 10051"/>
                <a:gd name="csY0" fmla="*/ 1818 h 13230"/>
                <a:gd name="csX1" fmla="*/ 5550 w 10051"/>
                <a:gd name="csY1" fmla="*/ 3819 h 13230"/>
                <a:gd name="csX2" fmla="*/ 0 w 10051"/>
                <a:gd name="csY2" fmla="*/ 13230 h 13230"/>
                <a:gd name="csX0" fmla="*/ 10051 w 10051"/>
                <a:gd name="csY0" fmla="*/ 747 h 12159"/>
                <a:gd name="csX1" fmla="*/ 5550 w 10051"/>
                <a:gd name="csY1" fmla="*/ 2748 h 12159"/>
                <a:gd name="csX2" fmla="*/ 0 w 10051"/>
                <a:gd name="csY2" fmla="*/ 12159 h 12159"/>
                <a:gd name="csX0" fmla="*/ 9949 w 9949"/>
                <a:gd name="csY0" fmla="*/ 475 h 11181"/>
                <a:gd name="csX1" fmla="*/ 5448 w 9949"/>
                <a:gd name="csY1" fmla="*/ 2476 h 11181"/>
                <a:gd name="csX2" fmla="*/ 0 w 9949"/>
                <a:gd name="csY2" fmla="*/ 11181 h 11181"/>
                <a:gd name="csX0" fmla="*/ 10000 w 10000"/>
                <a:gd name="csY0" fmla="*/ 1340 h 10915"/>
                <a:gd name="csX1" fmla="*/ 5476 w 10000"/>
                <a:gd name="csY1" fmla="*/ 3129 h 10915"/>
                <a:gd name="csX2" fmla="*/ 0 w 10000"/>
                <a:gd name="csY2" fmla="*/ 10915 h 10915"/>
                <a:gd name="csX0" fmla="*/ 10000 w 10000"/>
                <a:gd name="csY0" fmla="*/ 14 h 9589"/>
                <a:gd name="csX1" fmla="*/ 5578 w 10000"/>
                <a:gd name="csY1" fmla="*/ 5593 h 9589"/>
                <a:gd name="csX2" fmla="*/ 0 w 10000"/>
                <a:gd name="csY2" fmla="*/ 9589 h 9589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10000 w 10000"/>
                <a:gd name="csY0" fmla="*/ 1 h 14267"/>
                <a:gd name="csX1" fmla="*/ 5578 w 10000"/>
                <a:gd name="csY1" fmla="*/ 10100 h 14267"/>
                <a:gd name="csX2" fmla="*/ 0 w 10000"/>
                <a:gd name="csY2" fmla="*/ 14267 h 14267"/>
                <a:gd name="csX0" fmla="*/ 9778 w 9778"/>
                <a:gd name="csY0" fmla="*/ 5 h 48193"/>
                <a:gd name="csX1" fmla="*/ 5356 w 9778"/>
                <a:gd name="csY1" fmla="*/ 10104 h 48193"/>
                <a:gd name="csX2" fmla="*/ 0 w 9778"/>
                <a:gd name="csY2" fmla="*/ 48193 h 48193"/>
                <a:gd name="csX0" fmla="*/ 10000 w 10000"/>
                <a:gd name="csY0" fmla="*/ 1 h 10000"/>
                <a:gd name="csX1" fmla="*/ 5461 w 10000"/>
                <a:gd name="csY1" fmla="*/ 4899 h 10000"/>
                <a:gd name="csX2" fmla="*/ 0 w 10000"/>
                <a:gd name="csY2" fmla="*/ 10000 h 10000"/>
                <a:gd name="csX0" fmla="*/ 10000 w 10000"/>
                <a:gd name="csY0" fmla="*/ 0 h 9999"/>
                <a:gd name="csX1" fmla="*/ 5461 w 10000"/>
                <a:gd name="csY1" fmla="*/ 4898 h 9999"/>
                <a:gd name="csX2" fmla="*/ 0 w 10000"/>
                <a:gd name="csY2" fmla="*/ 9999 h 9999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068"/>
                <a:gd name="csX1" fmla="*/ 5583 w 10122"/>
                <a:gd name="csY1" fmla="*/ 4898 h 10068"/>
                <a:gd name="csX2" fmla="*/ 0 w 10122"/>
                <a:gd name="csY2" fmla="*/ 10068 h 10068"/>
                <a:gd name="csX0" fmla="*/ 10122 w 10122"/>
                <a:gd name="csY0" fmla="*/ 0 h 10273"/>
                <a:gd name="csX1" fmla="*/ 5583 w 10122"/>
                <a:gd name="csY1" fmla="*/ 4898 h 10273"/>
                <a:gd name="csX2" fmla="*/ 0 w 10122"/>
                <a:gd name="csY2" fmla="*/ 10273 h 10273"/>
                <a:gd name="csX0" fmla="*/ 10209 w 10209"/>
                <a:gd name="csY0" fmla="*/ 0 h 10341"/>
                <a:gd name="csX1" fmla="*/ 5670 w 10209"/>
                <a:gd name="csY1" fmla="*/ 4898 h 10341"/>
                <a:gd name="csX2" fmla="*/ 0 w 10209"/>
                <a:gd name="csY2" fmla="*/ 10341 h 10341"/>
                <a:gd name="csX0" fmla="*/ 10261 w 10261"/>
                <a:gd name="csY0" fmla="*/ 0 h 10136"/>
                <a:gd name="csX1" fmla="*/ 5722 w 10261"/>
                <a:gd name="csY1" fmla="*/ 4898 h 10136"/>
                <a:gd name="csX2" fmla="*/ 0 w 10261"/>
                <a:gd name="csY2" fmla="*/ 10136 h 10136"/>
                <a:gd name="csX0" fmla="*/ 10244 w 10244"/>
                <a:gd name="csY0" fmla="*/ 0 h 10204"/>
                <a:gd name="csX1" fmla="*/ 5705 w 10244"/>
                <a:gd name="csY1" fmla="*/ 4898 h 10204"/>
                <a:gd name="csX2" fmla="*/ 0 w 10244"/>
                <a:gd name="csY2" fmla="*/ 10204 h 10204"/>
                <a:gd name="csX0" fmla="*/ 10244 w 10244"/>
                <a:gd name="csY0" fmla="*/ 0 h 10204"/>
                <a:gd name="csX1" fmla="*/ 5705 w 10244"/>
                <a:gd name="csY1" fmla="*/ 4898 h 10204"/>
                <a:gd name="csX2" fmla="*/ 0 w 10244"/>
                <a:gd name="csY2" fmla="*/ 10204 h 1020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0244" h="10204">
                  <a:moveTo>
                    <a:pt x="10244" y="0"/>
                  </a:moveTo>
                  <a:cubicBezTo>
                    <a:pt x="8938" y="1203"/>
                    <a:pt x="7412" y="3197"/>
                    <a:pt x="5705" y="4898"/>
                  </a:cubicBezTo>
                  <a:cubicBezTo>
                    <a:pt x="3998" y="6599"/>
                    <a:pt x="2654" y="6373"/>
                    <a:pt x="0" y="10204"/>
                  </a:cubicBezTo>
                </a:path>
              </a:pathLst>
            </a:custGeom>
            <a:noFill/>
            <a:ln w="38100" cmpd="sng">
              <a:solidFill>
                <a:srgbClr val="FF0066"/>
              </a:solidFill>
              <a:round/>
              <a:headEnd type="stealth" w="sm" len="lg"/>
              <a:tailEnd type="none" w="sm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Oval 4">
            <a:extLst>
              <a:ext uri="{FF2B5EF4-FFF2-40B4-BE49-F238E27FC236}">
                <a16:creationId xmlns:a16="http://schemas.microsoft.com/office/drawing/2014/main" id="{688F435A-9678-EBB5-3715-191BD6CC7B8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430731" y="2171461"/>
            <a:ext cx="2484000" cy="2484000"/>
          </a:xfrm>
          <a:prstGeom prst="ellipse">
            <a:avLst/>
          </a:prstGeom>
          <a:noFill/>
          <a:ln w="1905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 dirty="0">
              <a:highlight>
                <a:srgbClr val="FFFF00"/>
              </a:highlight>
            </a:endParaRPr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A184C389-13BA-FA40-44D5-6A82144BA494}"/>
              </a:ext>
            </a:extLst>
          </p:cNvPr>
          <p:cNvSpPr/>
          <p:nvPr/>
        </p:nvSpPr>
        <p:spPr>
          <a:xfrm rot="9480000" flipH="1" flipV="1">
            <a:off x="8092077" y="2213732"/>
            <a:ext cx="446189" cy="244800"/>
          </a:xfrm>
          <a:prstGeom prst="rightArrow">
            <a:avLst/>
          </a:prstGeom>
          <a:solidFill>
            <a:srgbClr val="00CC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8B6BF5C-859C-FDBB-0702-9E90A83CCA5A}"/>
              </a:ext>
            </a:extLst>
          </p:cNvPr>
          <p:cNvSpPr txBox="1"/>
          <p:nvPr/>
        </p:nvSpPr>
        <p:spPr>
          <a:xfrm>
            <a:off x="8002394" y="2489516"/>
            <a:ext cx="1266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CC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800" baseline="-25000" dirty="0">
                <a:solidFill>
                  <a:srgbClr val="00CC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D5484DF6-960D-A12A-0330-A7ACFCE6D319}"/>
              </a:ext>
            </a:extLst>
          </p:cNvPr>
          <p:cNvCxnSpPr>
            <a:cxnSpLocks/>
          </p:cNvCxnSpPr>
          <p:nvPr/>
        </p:nvCxnSpPr>
        <p:spPr>
          <a:xfrm flipH="1">
            <a:off x="4697750" y="459435"/>
            <a:ext cx="1667112" cy="3025804"/>
          </a:xfrm>
          <a:prstGeom prst="line">
            <a:avLst/>
          </a:prstGeom>
          <a:ln>
            <a:solidFill>
              <a:srgbClr val="00CC99"/>
            </a:solidFill>
            <a:headEnd type="triangle" w="med" len="lg"/>
            <a:tailEnd type="triangl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CE939F94-68E3-2260-6596-030ECE05F1BB}"/>
              </a:ext>
            </a:extLst>
          </p:cNvPr>
          <p:cNvSpPr txBox="1"/>
          <p:nvPr/>
        </p:nvSpPr>
        <p:spPr>
          <a:xfrm>
            <a:off x="4203484" y="3601031"/>
            <a:ext cx="12666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2.5R</a:t>
            </a:r>
            <a:r>
              <a:rPr lang="en-GB" sz="2000" baseline="-25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</a:t>
            </a:r>
            <a:endParaRPr lang="en-GB" sz="2000" baseline="-25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90808C9A-984D-74E6-FFB0-33AB326E8876}"/>
              </a:ext>
            </a:extLst>
          </p:cNvPr>
          <p:cNvCxnSpPr>
            <a:cxnSpLocks/>
          </p:cNvCxnSpPr>
          <p:nvPr/>
        </p:nvCxnSpPr>
        <p:spPr>
          <a:xfrm flipH="1" flipV="1">
            <a:off x="4711657" y="3434662"/>
            <a:ext cx="613330" cy="1030271"/>
          </a:xfrm>
          <a:prstGeom prst="line">
            <a:avLst/>
          </a:prstGeom>
          <a:ln>
            <a:solidFill>
              <a:srgbClr val="FFFF00"/>
            </a:solidFill>
            <a:headEnd type="triangle" w="med" len="lg"/>
            <a:tailEnd type="triangl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886D0530-3269-90D8-AD53-CE0E4FEDF140}"/>
              </a:ext>
            </a:extLst>
          </p:cNvPr>
          <p:cNvSpPr txBox="1"/>
          <p:nvPr/>
        </p:nvSpPr>
        <p:spPr>
          <a:xfrm>
            <a:off x="5687794" y="1477041"/>
            <a:ext cx="1266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CC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 = R</a:t>
            </a:r>
            <a:r>
              <a:rPr lang="en-GB" sz="2800" baseline="-25000" dirty="0">
                <a:solidFill>
                  <a:srgbClr val="00CC99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</a:t>
            </a:r>
            <a:endParaRPr lang="en-GB" sz="2800" baseline="-25000" dirty="0">
              <a:solidFill>
                <a:srgbClr val="00CC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803CC26-78F0-0E53-30AA-B00CA650AFA5}"/>
              </a:ext>
            </a:extLst>
          </p:cNvPr>
          <p:cNvSpPr txBox="1"/>
          <p:nvPr/>
        </p:nvSpPr>
        <p:spPr>
          <a:xfrm>
            <a:off x="255740" y="5132559"/>
            <a:ext cx="4975395" cy="1477328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|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|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 constant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on a sphere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Signed flux through </a:t>
            </a:r>
            <a:r>
              <a:rPr lang="en-GB" dirty="0">
                <a:highlight>
                  <a:srgbClr val="00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 = R</a:t>
            </a:r>
            <a:r>
              <a:rPr lang="en-GB" baseline="-25000" dirty="0">
                <a:highlight>
                  <a:srgbClr val="00CC99"/>
                </a:highlight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F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= 4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|B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|/2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OSF threads coronal source surface, 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 = 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2.5R</a:t>
            </a:r>
            <a:r>
              <a:rPr lang="en-GB" baseline="-250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</a:t>
            </a:r>
            <a:endParaRPr lang="en-GB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  <a:sym typeface="Symbol" panose="05050102010706020507" pitchFamily="18" charset="2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Signed OSF F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 = 2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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|B</a:t>
            </a:r>
            <a:r>
              <a:rPr lang="en-GB" baseline="-25000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| - 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Symbol" panose="05050102010706020507" pitchFamily="18" charset="2"/>
              </a:rPr>
              <a:t> called the “Excess flux”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CF9644A7-230C-0F48-4E0B-162908C926FB}"/>
              </a:ext>
            </a:extLst>
          </p:cNvPr>
          <p:cNvCxnSpPr>
            <a:cxnSpLocks/>
          </p:cNvCxnSpPr>
          <p:nvPr/>
        </p:nvCxnSpPr>
        <p:spPr>
          <a:xfrm flipH="1" flipV="1">
            <a:off x="4130542" y="3197806"/>
            <a:ext cx="584595" cy="269001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 w="med" len="lg"/>
            <a:tailEnd type="triangle" w="med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D8C895AC-0157-2569-FC58-E801C5989912}"/>
              </a:ext>
            </a:extLst>
          </p:cNvPr>
          <p:cNvSpPr txBox="1"/>
          <p:nvPr/>
        </p:nvSpPr>
        <p:spPr>
          <a:xfrm>
            <a:off x="4276082" y="2955913"/>
            <a:ext cx="910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000" baseline="-25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</a:t>
            </a:r>
            <a:endParaRPr lang="en-GB" sz="2000" baseline="-25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984" name="AutoShape 45">
            <a:extLst>
              <a:ext uri="{FF2B5EF4-FFF2-40B4-BE49-F238E27FC236}">
                <a16:creationId xmlns:a16="http://schemas.microsoft.com/office/drawing/2014/main" id="{8816A529-09BF-B787-8580-47548FBCA5C3}"/>
              </a:ext>
            </a:extLst>
          </p:cNvPr>
          <p:cNvSpPr>
            <a:spLocks noChangeArrowheads="1"/>
          </p:cNvSpPr>
          <p:nvPr/>
        </p:nvSpPr>
        <p:spPr bwMode="auto">
          <a:xfrm rot="-720000">
            <a:off x="6317669" y="2983418"/>
            <a:ext cx="324000" cy="217285"/>
          </a:xfrm>
          <a:prstGeom prst="rightArrow">
            <a:avLst>
              <a:gd name="adj1" fmla="val 50000"/>
              <a:gd name="adj2" fmla="val 654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2023" name="Oval 42022">
            <a:extLst>
              <a:ext uri="{FF2B5EF4-FFF2-40B4-BE49-F238E27FC236}">
                <a16:creationId xmlns:a16="http://schemas.microsoft.com/office/drawing/2014/main" id="{E4410E68-4D75-AFD0-08B7-1036E9C02AFB}"/>
              </a:ext>
            </a:extLst>
          </p:cNvPr>
          <p:cNvSpPr>
            <a:spLocks noChangeAspect="1"/>
          </p:cNvSpPr>
          <p:nvPr/>
        </p:nvSpPr>
        <p:spPr>
          <a:xfrm>
            <a:off x="6132268" y="3071134"/>
            <a:ext cx="130960" cy="130960"/>
          </a:xfrm>
          <a:prstGeom prst="ellipse">
            <a:avLst/>
          </a:prstGeom>
          <a:solidFill>
            <a:srgbClr val="00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025" name="AutoShape 45">
            <a:extLst>
              <a:ext uri="{FF2B5EF4-FFF2-40B4-BE49-F238E27FC236}">
                <a16:creationId xmlns:a16="http://schemas.microsoft.com/office/drawing/2014/main" id="{C64BFCFE-D425-E94C-229A-5A0472DBFAAE}"/>
              </a:ext>
            </a:extLst>
          </p:cNvPr>
          <p:cNvSpPr>
            <a:spLocks noChangeArrowheads="1"/>
          </p:cNvSpPr>
          <p:nvPr/>
        </p:nvSpPr>
        <p:spPr bwMode="auto">
          <a:xfrm rot="20880000" flipH="1" flipV="1">
            <a:off x="5742860" y="3093706"/>
            <a:ext cx="324000" cy="217285"/>
          </a:xfrm>
          <a:prstGeom prst="rightArrow">
            <a:avLst>
              <a:gd name="adj1" fmla="val 50000"/>
              <a:gd name="adj2" fmla="val 654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" name="Freeform 25">
            <a:extLst>
              <a:ext uri="{FF2B5EF4-FFF2-40B4-BE49-F238E27FC236}">
                <a16:creationId xmlns:a16="http://schemas.microsoft.com/office/drawing/2014/main" id="{A5FD6538-DF69-D8D2-3F89-CB25953101A5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-118827" y="1567492"/>
            <a:ext cx="4226401" cy="1705513"/>
          </a:xfrm>
          <a:custGeom>
            <a:avLst/>
            <a:gdLst>
              <a:gd name="T0" fmla="*/ 2147483647 w 2287"/>
              <a:gd name="T1" fmla="*/ 0 h 376"/>
              <a:gd name="T2" fmla="*/ 0 w 2287"/>
              <a:gd name="T3" fmla="*/ 2147483647 h 376"/>
              <a:gd name="T4" fmla="*/ 0 60000 65536"/>
              <a:gd name="T5" fmla="*/ 0 60000 65536"/>
              <a:gd name="csX0" fmla="*/ 10000 w 10000"/>
              <a:gd name="csY0" fmla="*/ 0 h 10000"/>
              <a:gd name="csX1" fmla="*/ 0 w 10000"/>
              <a:gd name="csY1" fmla="*/ 10000 h 10000"/>
              <a:gd name="csX0" fmla="*/ 9983 w 9983"/>
              <a:gd name="csY0" fmla="*/ 0 h 35557"/>
              <a:gd name="csX1" fmla="*/ 0 w 9983"/>
              <a:gd name="csY1" fmla="*/ 35557 h 35557"/>
              <a:gd name="csX0" fmla="*/ 9816 w 9816"/>
              <a:gd name="csY0" fmla="*/ 0 h 10000"/>
              <a:gd name="csX1" fmla="*/ 0 w 9816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9864 w 9864"/>
              <a:gd name="csY0" fmla="*/ 0 h 9972"/>
              <a:gd name="csX1" fmla="*/ 0 w 9864"/>
              <a:gd name="csY1" fmla="*/ 9972 h 9972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6980"/>
              <a:gd name="csX1" fmla="*/ 0 w 10000"/>
              <a:gd name="csY1" fmla="*/ 6980 h 6980"/>
              <a:gd name="csX0" fmla="*/ 9815 w 9815"/>
              <a:gd name="csY0" fmla="*/ 0 h 9365"/>
              <a:gd name="csX1" fmla="*/ 0 w 9815"/>
              <a:gd name="csY1" fmla="*/ 9365 h 9365"/>
              <a:gd name="csX0" fmla="*/ 10000 w 10000"/>
              <a:gd name="csY0" fmla="*/ 0 h 10000"/>
              <a:gd name="csX1" fmla="*/ 0 w 10000"/>
              <a:gd name="csY1" fmla="*/ 10000 h 10000"/>
              <a:gd name="csX0" fmla="*/ 10000 w 10000"/>
              <a:gd name="csY0" fmla="*/ 0 h 10000"/>
              <a:gd name="csX1" fmla="*/ 0 w 10000"/>
              <a:gd name="csY1" fmla="*/ 10000 h 10000"/>
              <a:gd name="csX0" fmla="*/ 10086 w 10086"/>
              <a:gd name="csY0" fmla="*/ 0 h 6390"/>
              <a:gd name="csX1" fmla="*/ 0 w 10086"/>
              <a:gd name="csY1" fmla="*/ 6390 h 6390"/>
              <a:gd name="csX0" fmla="*/ 10000 w 10000"/>
              <a:gd name="csY0" fmla="*/ 769 h 10769"/>
              <a:gd name="csX1" fmla="*/ 0 w 10000"/>
              <a:gd name="csY1" fmla="*/ 10769 h 10769"/>
              <a:gd name="csX0" fmla="*/ 10000 w 10000"/>
              <a:gd name="csY0" fmla="*/ 15 h 10015"/>
              <a:gd name="csX1" fmla="*/ 5550 w 10000"/>
              <a:gd name="csY1" fmla="*/ 604 h 10015"/>
              <a:gd name="csX2" fmla="*/ 0 w 10000"/>
              <a:gd name="csY2" fmla="*/ 10015 h 10015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5 h 11417"/>
              <a:gd name="csX1" fmla="*/ 5550 w 10051"/>
              <a:gd name="csY1" fmla="*/ 2006 h 11417"/>
              <a:gd name="csX2" fmla="*/ 0 w 10051"/>
              <a:gd name="csY2" fmla="*/ 11417 h 11417"/>
              <a:gd name="csX0" fmla="*/ 10051 w 10051"/>
              <a:gd name="csY0" fmla="*/ 4 h 11416"/>
              <a:gd name="csX1" fmla="*/ 5550 w 10051"/>
              <a:gd name="csY1" fmla="*/ 2005 h 11416"/>
              <a:gd name="csX2" fmla="*/ 0 w 10051"/>
              <a:gd name="csY2" fmla="*/ 11416 h 11416"/>
              <a:gd name="csX0" fmla="*/ 10051 w 10051"/>
              <a:gd name="csY0" fmla="*/ 3 h 11415"/>
              <a:gd name="csX1" fmla="*/ 5550 w 10051"/>
              <a:gd name="csY1" fmla="*/ 2004 h 11415"/>
              <a:gd name="csX2" fmla="*/ 0 w 10051"/>
              <a:gd name="csY2" fmla="*/ 11415 h 11415"/>
              <a:gd name="csX0" fmla="*/ 10051 w 10051"/>
              <a:gd name="csY0" fmla="*/ 1818 h 13230"/>
              <a:gd name="csX1" fmla="*/ 5550 w 10051"/>
              <a:gd name="csY1" fmla="*/ 3819 h 13230"/>
              <a:gd name="csX2" fmla="*/ 0 w 10051"/>
              <a:gd name="csY2" fmla="*/ 13230 h 13230"/>
              <a:gd name="csX0" fmla="*/ 10051 w 10051"/>
              <a:gd name="csY0" fmla="*/ 747 h 12159"/>
              <a:gd name="csX1" fmla="*/ 5550 w 10051"/>
              <a:gd name="csY1" fmla="*/ 2748 h 12159"/>
              <a:gd name="csX2" fmla="*/ 0 w 10051"/>
              <a:gd name="csY2" fmla="*/ 12159 h 12159"/>
              <a:gd name="csX0" fmla="*/ 9949 w 9949"/>
              <a:gd name="csY0" fmla="*/ 475 h 11181"/>
              <a:gd name="csX1" fmla="*/ 5448 w 9949"/>
              <a:gd name="csY1" fmla="*/ 2476 h 11181"/>
              <a:gd name="csX2" fmla="*/ 0 w 9949"/>
              <a:gd name="csY2" fmla="*/ 11181 h 11181"/>
              <a:gd name="csX0" fmla="*/ 10000 w 10000"/>
              <a:gd name="csY0" fmla="*/ 1340 h 10915"/>
              <a:gd name="csX1" fmla="*/ 5476 w 10000"/>
              <a:gd name="csY1" fmla="*/ 3129 h 10915"/>
              <a:gd name="csX2" fmla="*/ 0 w 10000"/>
              <a:gd name="csY2" fmla="*/ 10915 h 10915"/>
              <a:gd name="csX0" fmla="*/ 10000 w 10000"/>
              <a:gd name="csY0" fmla="*/ 14 h 9589"/>
              <a:gd name="csX1" fmla="*/ 5578 w 10000"/>
              <a:gd name="csY1" fmla="*/ 5593 h 9589"/>
              <a:gd name="csX2" fmla="*/ 0 w 10000"/>
              <a:gd name="csY2" fmla="*/ 9589 h 9589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10000 w 10000"/>
              <a:gd name="csY0" fmla="*/ 1 h 14267"/>
              <a:gd name="csX1" fmla="*/ 5578 w 10000"/>
              <a:gd name="csY1" fmla="*/ 10100 h 14267"/>
              <a:gd name="csX2" fmla="*/ 0 w 10000"/>
              <a:gd name="csY2" fmla="*/ 14267 h 14267"/>
              <a:gd name="csX0" fmla="*/ 9778 w 9778"/>
              <a:gd name="csY0" fmla="*/ 5 h 48193"/>
              <a:gd name="csX1" fmla="*/ 5356 w 9778"/>
              <a:gd name="csY1" fmla="*/ 10104 h 48193"/>
              <a:gd name="csX2" fmla="*/ 0 w 9778"/>
              <a:gd name="csY2" fmla="*/ 48193 h 48193"/>
              <a:gd name="csX0" fmla="*/ 10000 w 10000"/>
              <a:gd name="csY0" fmla="*/ 1 h 10000"/>
              <a:gd name="csX1" fmla="*/ 5461 w 10000"/>
              <a:gd name="csY1" fmla="*/ 4899 h 10000"/>
              <a:gd name="csX2" fmla="*/ 0 w 10000"/>
              <a:gd name="csY2" fmla="*/ 10000 h 10000"/>
              <a:gd name="csX0" fmla="*/ 10000 w 10000"/>
              <a:gd name="csY0" fmla="*/ 0 h 9999"/>
              <a:gd name="csX1" fmla="*/ 5461 w 10000"/>
              <a:gd name="csY1" fmla="*/ 4898 h 9999"/>
              <a:gd name="csX2" fmla="*/ 0 w 10000"/>
              <a:gd name="csY2" fmla="*/ 9999 h 9999"/>
              <a:gd name="csX0" fmla="*/ 10122 w 10122"/>
              <a:gd name="csY0" fmla="*/ 0 h 10068"/>
              <a:gd name="csX1" fmla="*/ 5583 w 10122"/>
              <a:gd name="csY1" fmla="*/ 4898 h 10068"/>
              <a:gd name="csX2" fmla="*/ 0 w 10122"/>
              <a:gd name="csY2" fmla="*/ 10068 h 10068"/>
              <a:gd name="csX0" fmla="*/ 10122 w 10122"/>
              <a:gd name="csY0" fmla="*/ 0 h 10068"/>
              <a:gd name="csX1" fmla="*/ 5583 w 10122"/>
              <a:gd name="csY1" fmla="*/ 4898 h 10068"/>
              <a:gd name="csX2" fmla="*/ 0 w 10122"/>
              <a:gd name="csY2" fmla="*/ 10068 h 10068"/>
              <a:gd name="csX0" fmla="*/ 10122 w 10122"/>
              <a:gd name="csY0" fmla="*/ 0 h 10273"/>
              <a:gd name="csX1" fmla="*/ 5583 w 10122"/>
              <a:gd name="csY1" fmla="*/ 4898 h 10273"/>
              <a:gd name="csX2" fmla="*/ 0 w 10122"/>
              <a:gd name="csY2" fmla="*/ 10273 h 10273"/>
              <a:gd name="csX0" fmla="*/ 10122 w 10122"/>
              <a:gd name="csY0" fmla="*/ 1118 h 11391"/>
              <a:gd name="csX1" fmla="*/ 6817 w 10122"/>
              <a:gd name="csY1" fmla="*/ 474 h 11391"/>
              <a:gd name="csX2" fmla="*/ 0 w 10122"/>
              <a:gd name="csY2" fmla="*/ 11391 h 11391"/>
              <a:gd name="csX0" fmla="*/ 9922 w 9922"/>
              <a:gd name="csY0" fmla="*/ 7099 h 11119"/>
              <a:gd name="csX1" fmla="*/ 6817 w 9922"/>
              <a:gd name="csY1" fmla="*/ 202 h 11119"/>
              <a:gd name="csX2" fmla="*/ 0 w 9922"/>
              <a:gd name="csY2" fmla="*/ 11119 h 11119"/>
              <a:gd name="csX0" fmla="*/ 10293 w 10293"/>
              <a:gd name="csY0" fmla="*/ 5195 h 10024"/>
              <a:gd name="csX1" fmla="*/ 6871 w 10293"/>
              <a:gd name="csY1" fmla="*/ 206 h 10024"/>
              <a:gd name="csX2" fmla="*/ 0 w 10293"/>
              <a:gd name="csY2" fmla="*/ 10024 h 10024"/>
              <a:gd name="csX0" fmla="*/ 10293 w 10293"/>
              <a:gd name="csY0" fmla="*/ 5141 h 9970"/>
              <a:gd name="csX1" fmla="*/ 3242 w 10293"/>
              <a:gd name="csY1" fmla="*/ 6855 h 9970"/>
              <a:gd name="csX2" fmla="*/ 6871 w 10293"/>
              <a:gd name="csY2" fmla="*/ 152 h 9970"/>
              <a:gd name="csX3" fmla="*/ 0 w 10293"/>
              <a:gd name="csY3" fmla="*/ 9970 h 9970"/>
              <a:gd name="csX0" fmla="*/ 10000 w 10000"/>
              <a:gd name="csY0" fmla="*/ 5407 h 10251"/>
              <a:gd name="csX1" fmla="*/ 3150 w 10000"/>
              <a:gd name="csY1" fmla="*/ 7127 h 10251"/>
              <a:gd name="csX2" fmla="*/ 7634 w 10000"/>
              <a:gd name="csY2" fmla="*/ 147 h 10251"/>
              <a:gd name="csX3" fmla="*/ 0 w 10000"/>
              <a:gd name="csY3" fmla="*/ 10251 h 10251"/>
              <a:gd name="csX0" fmla="*/ 10000 w 10000"/>
              <a:gd name="csY0" fmla="*/ 5407 h 10251"/>
              <a:gd name="csX1" fmla="*/ 3150 w 10000"/>
              <a:gd name="csY1" fmla="*/ 7127 h 10251"/>
              <a:gd name="csX2" fmla="*/ 7634 w 10000"/>
              <a:gd name="csY2" fmla="*/ 147 h 10251"/>
              <a:gd name="csX3" fmla="*/ 0 w 10000"/>
              <a:gd name="csY3" fmla="*/ 10251 h 10251"/>
              <a:gd name="csX0" fmla="*/ 10000 w 10000"/>
              <a:gd name="csY0" fmla="*/ 5260 h 10104"/>
              <a:gd name="csX1" fmla="*/ 3150 w 10000"/>
              <a:gd name="csY1" fmla="*/ 6980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5260 h 10104"/>
              <a:gd name="csX1" fmla="*/ 3150 w 10000"/>
              <a:gd name="csY1" fmla="*/ 6980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5260 h 10104"/>
              <a:gd name="csX1" fmla="*/ 4998 w 10000"/>
              <a:gd name="csY1" fmla="*/ 5954 h 10104"/>
              <a:gd name="csX2" fmla="*/ 7634 w 10000"/>
              <a:gd name="csY2" fmla="*/ 0 h 10104"/>
              <a:gd name="csX3" fmla="*/ 0 w 10000"/>
              <a:gd name="csY3" fmla="*/ 10104 h 10104"/>
              <a:gd name="csX0" fmla="*/ 10000 w 10000"/>
              <a:gd name="csY0" fmla="*/ 4683 h 9527"/>
              <a:gd name="csX1" fmla="*/ 4998 w 10000"/>
              <a:gd name="csY1" fmla="*/ 5377 h 9527"/>
              <a:gd name="csX2" fmla="*/ 7794 w 10000"/>
              <a:gd name="csY2" fmla="*/ 0 h 9527"/>
              <a:gd name="csX3" fmla="*/ 0 w 10000"/>
              <a:gd name="csY3" fmla="*/ 9527 h 9527"/>
              <a:gd name="csX0" fmla="*/ 10036 w 10036"/>
              <a:gd name="csY0" fmla="*/ 4916 h 9865"/>
              <a:gd name="csX1" fmla="*/ 5034 w 10036"/>
              <a:gd name="csY1" fmla="*/ 5644 h 9865"/>
              <a:gd name="csX2" fmla="*/ 7830 w 10036"/>
              <a:gd name="csY2" fmla="*/ 0 h 9865"/>
              <a:gd name="csX3" fmla="*/ 0 w 10036"/>
              <a:gd name="csY3" fmla="*/ 9865 h 9865"/>
              <a:gd name="csX0" fmla="*/ 10000 w 10000"/>
              <a:gd name="csY0" fmla="*/ 4983 h 10000"/>
              <a:gd name="csX1" fmla="*/ 5016 w 10000"/>
              <a:gd name="csY1" fmla="*/ 5721 h 10000"/>
              <a:gd name="csX2" fmla="*/ 7802 w 10000"/>
              <a:gd name="csY2" fmla="*/ 0 h 10000"/>
              <a:gd name="csX3" fmla="*/ 0 w 10000"/>
              <a:gd name="csY3" fmla="*/ 10000 h 10000"/>
              <a:gd name="csX0" fmla="*/ 10018 w 10018"/>
              <a:gd name="csY0" fmla="*/ 6824 h 10000"/>
              <a:gd name="csX1" fmla="*/ 5016 w 10018"/>
              <a:gd name="csY1" fmla="*/ 5721 h 10000"/>
              <a:gd name="csX2" fmla="*/ 7802 w 10018"/>
              <a:gd name="csY2" fmla="*/ 0 h 10000"/>
              <a:gd name="csX3" fmla="*/ 0 w 10018"/>
              <a:gd name="csY3" fmla="*/ 10000 h 10000"/>
              <a:gd name="csX0" fmla="*/ 10018 w 10412"/>
              <a:gd name="csY0" fmla="*/ 7256 h 10432"/>
              <a:gd name="csX1" fmla="*/ 5016 w 10412"/>
              <a:gd name="csY1" fmla="*/ 6153 h 10432"/>
              <a:gd name="csX2" fmla="*/ 7802 w 10412"/>
              <a:gd name="csY2" fmla="*/ 432 h 10432"/>
              <a:gd name="csX3" fmla="*/ 10101 w 10412"/>
              <a:gd name="csY3" fmla="*/ 1795 h 10432"/>
              <a:gd name="csX4" fmla="*/ 0 w 10412"/>
              <a:gd name="csY4" fmla="*/ 10432 h 10432"/>
              <a:gd name="csX0" fmla="*/ 10018 w 10182"/>
              <a:gd name="csY0" fmla="*/ 5543 h 8719"/>
              <a:gd name="csX1" fmla="*/ 5016 w 10182"/>
              <a:gd name="csY1" fmla="*/ 4440 h 8719"/>
              <a:gd name="csX2" fmla="*/ 10101 w 10182"/>
              <a:gd name="csY2" fmla="*/ 82 h 8719"/>
              <a:gd name="csX3" fmla="*/ 0 w 10182"/>
              <a:gd name="csY3" fmla="*/ 8719 h 8719"/>
              <a:gd name="csX0" fmla="*/ 9839 w 10632"/>
              <a:gd name="csY0" fmla="*/ 6310 h 9953"/>
              <a:gd name="csX1" fmla="*/ 9920 w 10632"/>
              <a:gd name="csY1" fmla="*/ 47 h 9953"/>
              <a:gd name="csX2" fmla="*/ 0 w 10632"/>
              <a:gd name="csY2" fmla="*/ 9953 h 9953"/>
              <a:gd name="csX0" fmla="*/ 9254 w 10000"/>
              <a:gd name="csY0" fmla="*/ 8762 h 12422"/>
              <a:gd name="csX1" fmla="*/ 9330 w 10000"/>
              <a:gd name="csY1" fmla="*/ 33 h 12422"/>
              <a:gd name="csX2" fmla="*/ 0 w 10000"/>
              <a:gd name="csY2" fmla="*/ 12422 h 12422"/>
              <a:gd name="csX0" fmla="*/ 0 w 746"/>
              <a:gd name="csY0" fmla="*/ 8762 h 8762"/>
              <a:gd name="csX1" fmla="*/ 76 w 746"/>
              <a:gd name="csY1" fmla="*/ 33 h 8762"/>
              <a:gd name="csX0" fmla="*/ 735 w 9436"/>
              <a:gd name="csY0" fmla="*/ 10357 h 10357"/>
              <a:gd name="csX1" fmla="*/ 0 w 9436"/>
              <a:gd name="csY1" fmla="*/ 36 h 10357"/>
              <a:gd name="csX0" fmla="*/ 547 w 9937"/>
              <a:gd name="csY0" fmla="*/ 8706 h 8706"/>
              <a:gd name="csX1" fmla="*/ 0 w 9937"/>
              <a:gd name="csY1" fmla="*/ 40 h 8706"/>
              <a:gd name="csX0" fmla="*/ 133247 w 134744"/>
              <a:gd name="csY0" fmla="*/ 9972 h 19755"/>
              <a:gd name="csX1" fmla="*/ 381 w 134744"/>
              <a:gd name="csY1" fmla="*/ 18918 h 19755"/>
              <a:gd name="csX2" fmla="*/ 132697 w 134744"/>
              <a:gd name="csY2" fmla="*/ 18 h 19755"/>
              <a:gd name="csX0" fmla="*/ 131844 w 134744"/>
              <a:gd name="csY0" fmla="*/ 8778 h 19755"/>
              <a:gd name="csX1" fmla="*/ 381 w 134744"/>
              <a:gd name="csY1" fmla="*/ 18918 h 19755"/>
              <a:gd name="csX2" fmla="*/ 132697 w 134744"/>
              <a:gd name="csY2" fmla="*/ 18 h 19755"/>
              <a:gd name="csX0" fmla="*/ 131869 w 131882"/>
              <a:gd name="csY0" fmla="*/ 11958 h 22853"/>
              <a:gd name="csX1" fmla="*/ 406 w 131882"/>
              <a:gd name="csY1" fmla="*/ 22098 h 22853"/>
              <a:gd name="csX2" fmla="*/ 121968 w 131882"/>
              <a:gd name="csY2" fmla="*/ 15 h 22853"/>
              <a:gd name="csX0" fmla="*/ 131847 w 133591"/>
              <a:gd name="csY0" fmla="*/ 9573 h 20528"/>
              <a:gd name="csX1" fmla="*/ 384 w 133591"/>
              <a:gd name="csY1" fmla="*/ 19713 h 20528"/>
              <a:gd name="csX2" fmla="*/ 131531 w 133591"/>
              <a:gd name="csY2" fmla="*/ 17 h 20528"/>
              <a:gd name="csX0" fmla="*/ 132028 w 132041"/>
              <a:gd name="csY0" fmla="*/ 9556 h 20629"/>
              <a:gd name="csX1" fmla="*/ 565 w 132041"/>
              <a:gd name="csY1" fmla="*/ 19696 h 20629"/>
              <a:gd name="csX2" fmla="*/ 131712 w 132041"/>
              <a:gd name="csY2" fmla="*/ 0 h 20629"/>
              <a:gd name="csX0" fmla="*/ 124079 w 131712"/>
              <a:gd name="csY0" fmla="*/ 9158 h 20629"/>
              <a:gd name="csX1" fmla="*/ 565 w 131712"/>
              <a:gd name="csY1" fmla="*/ 19696 h 20629"/>
              <a:gd name="csX2" fmla="*/ 131712 w 131712"/>
              <a:gd name="csY2" fmla="*/ 0 h 20629"/>
              <a:gd name="csX0" fmla="*/ 131061 w 138694"/>
              <a:gd name="csY0" fmla="*/ 9158 h 19959"/>
              <a:gd name="csX1" fmla="*/ 533 w 138694"/>
              <a:gd name="csY1" fmla="*/ 19000 h 19959"/>
              <a:gd name="csX2" fmla="*/ 138694 w 138694"/>
              <a:gd name="csY2" fmla="*/ 0 h 19959"/>
              <a:gd name="csX0" fmla="*/ 126407 w 134040"/>
              <a:gd name="csY0" fmla="*/ 9158 h 19576"/>
              <a:gd name="csX1" fmla="*/ 555 w 134040"/>
              <a:gd name="csY1" fmla="*/ 18602 h 19576"/>
              <a:gd name="csX2" fmla="*/ 134040 w 134040"/>
              <a:gd name="csY2" fmla="*/ 0 h 19576"/>
              <a:gd name="csX0" fmla="*/ 136090 w 143723"/>
              <a:gd name="csY0" fmla="*/ 9158 h 26428"/>
              <a:gd name="csX1" fmla="*/ 10238 w 143723"/>
              <a:gd name="csY1" fmla="*/ 18602 h 26428"/>
              <a:gd name="csX2" fmla="*/ 22629 w 143723"/>
              <a:gd name="csY2" fmla="*/ 25764 h 26428"/>
              <a:gd name="csX3" fmla="*/ 143723 w 143723"/>
              <a:gd name="csY3" fmla="*/ 0 h 26428"/>
              <a:gd name="csX0" fmla="*/ 139225 w 146858"/>
              <a:gd name="csY0" fmla="*/ 9158 h 19075"/>
              <a:gd name="csX1" fmla="*/ 13373 w 146858"/>
              <a:gd name="csY1" fmla="*/ 18602 h 19075"/>
              <a:gd name="csX2" fmla="*/ 17581 w 146858"/>
              <a:gd name="csY2" fmla="*/ 14424 h 19075"/>
              <a:gd name="csX3" fmla="*/ 146858 w 146858"/>
              <a:gd name="csY3" fmla="*/ 0 h 19075"/>
              <a:gd name="csX0" fmla="*/ 135552 w 143185"/>
              <a:gd name="csY0" fmla="*/ 9158 h 22534"/>
              <a:gd name="csX1" fmla="*/ 17415 w 143185"/>
              <a:gd name="csY1" fmla="*/ 22283 h 22534"/>
              <a:gd name="csX2" fmla="*/ 13908 w 143185"/>
              <a:gd name="csY2" fmla="*/ 14424 h 22534"/>
              <a:gd name="csX3" fmla="*/ 143185 w 143185"/>
              <a:gd name="csY3" fmla="*/ 0 h 22534"/>
              <a:gd name="csX0" fmla="*/ 137879 w 145512"/>
              <a:gd name="csY0" fmla="*/ 9158 h 22968"/>
              <a:gd name="csX1" fmla="*/ 19742 w 145512"/>
              <a:gd name="csY1" fmla="*/ 22283 h 22968"/>
              <a:gd name="csX2" fmla="*/ 12494 w 145512"/>
              <a:gd name="csY2" fmla="*/ 19497 h 22968"/>
              <a:gd name="csX3" fmla="*/ 145512 w 145512"/>
              <a:gd name="csY3" fmla="*/ 0 h 22968"/>
              <a:gd name="csX0" fmla="*/ 128192 w 135825"/>
              <a:gd name="csY0" fmla="*/ 9158 h 22739"/>
              <a:gd name="csX1" fmla="*/ 10055 w 135825"/>
              <a:gd name="csY1" fmla="*/ 22283 h 22739"/>
              <a:gd name="csX2" fmla="*/ 2807 w 135825"/>
              <a:gd name="csY2" fmla="*/ 19497 h 22739"/>
              <a:gd name="csX3" fmla="*/ 135825 w 135825"/>
              <a:gd name="csY3" fmla="*/ 0 h 22739"/>
              <a:gd name="csX0" fmla="*/ 131023 w 138656"/>
              <a:gd name="csY0" fmla="*/ 9158 h 22917"/>
              <a:gd name="csX1" fmla="*/ 8678 w 138656"/>
              <a:gd name="csY1" fmla="*/ 22482 h 22917"/>
              <a:gd name="csX2" fmla="*/ 5638 w 138656"/>
              <a:gd name="csY2" fmla="*/ 19497 h 22917"/>
              <a:gd name="csX3" fmla="*/ 138656 w 138656"/>
              <a:gd name="csY3" fmla="*/ 0 h 22917"/>
              <a:gd name="csX0" fmla="*/ 131023 w 138656"/>
              <a:gd name="csY0" fmla="*/ 9158 h 22917"/>
              <a:gd name="csX1" fmla="*/ 8678 w 138656"/>
              <a:gd name="csY1" fmla="*/ 22482 h 22917"/>
              <a:gd name="csX2" fmla="*/ 5638 w 138656"/>
              <a:gd name="csY2" fmla="*/ 19497 h 22917"/>
              <a:gd name="csX3" fmla="*/ 138656 w 138656"/>
              <a:gd name="csY3" fmla="*/ 0 h 22917"/>
              <a:gd name="csX0" fmla="*/ 125385 w 133018"/>
              <a:gd name="csY0" fmla="*/ 9158 h 22482"/>
              <a:gd name="csX1" fmla="*/ 3040 w 133018"/>
              <a:gd name="csY1" fmla="*/ 22482 h 22482"/>
              <a:gd name="csX2" fmla="*/ 0 w 133018"/>
              <a:gd name="csY2" fmla="*/ 19497 h 22482"/>
              <a:gd name="csX3" fmla="*/ 133018 w 133018"/>
              <a:gd name="csY3" fmla="*/ 0 h 22482"/>
              <a:gd name="csX0" fmla="*/ 124450 w 132083"/>
              <a:gd name="csY0" fmla="*/ 9158 h 22482"/>
              <a:gd name="csX1" fmla="*/ 2105 w 132083"/>
              <a:gd name="csY1" fmla="*/ 22482 h 22482"/>
              <a:gd name="csX2" fmla="*/ 0 w 132083"/>
              <a:gd name="csY2" fmla="*/ 20790 h 22482"/>
              <a:gd name="csX3" fmla="*/ 132083 w 132083"/>
              <a:gd name="csY3" fmla="*/ 0 h 22482"/>
              <a:gd name="csX0" fmla="*/ 130762 w 132083"/>
              <a:gd name="csY0" fmla="*/ 6273 h 22482"/>
              <a:gd name="csX1" fmla="*/ 2105 w 132083"/>
              <a:gd name="csY1" fmla="*/ 22482 h 22482"/>
              <a:gd name="csX2" fmla="*/ 0 w 132083"/>
              <a:gd name="csY2" fmla="*/ 20790 h 22482"/>
              <a:gd name="csX3" fmla="*/ 132083 w 132083"/>
              <a:gd name="csY3" fmla="*/ 0 h 22482"/>
              <a:gd name="csX0" fmla="*/ 130762 w 132083"/>
              <a:gd name="csY0" fmla="*/ 6273 h 21786"/>
              <a:gd name="csX1" fmla="*/ 1871 w 132083"/>
              <a:gd name="csY1" fmla="*/ 21786 h 21786"/>
              <a:gd name="csX2" fmla="*/ 0 w 132083"/>
              <a:gd name="csY2" fmla="*/ 20790 h 21786"/>
              <a:gd name="csX3" fmla="*/ 132083 w 132083"/>
              <a:gd name="csY3" fmla="*/ 0 h 21786"/>
              <a:gd name="csX0" fmla="*/ 130762 w 133486"/>
              <a:gd name="csY0" fmla="*/ 4582 h 20095"/>
              <a:gd name="csX1" fmla="*/ 1871 w 133486"/>
              <a:gd name="csY1" fmla="*/ 20095 h 20095"/>
              <a:gd name="csX2" fmla="*/ 0 w 133486"/>
              <a:gd name="csY2" fmla="*/ 19099 h 20095"/>
              <a:gd name="csX3" fmla="*/ 133486 w 133486"/>
              <a:gd name="csY3" fmla="*/ 0 h 20095"/>
              <a:gd name="csX0" fmla="*/ 131697 w 133486"/>
              <a:gd name="csY0" fmla="*/ 5278 h 20095"/>
              <a:gd name="csX1" fmla="*/ 1871 w 133486"/>
              <a:gd name="csY1" fmla="*/ 20095 h 20095"/>
              <a:gd name="csX2" fmla="*/ 0 w 133486"/>
              <a:gd name="csY2" fmla="*/ 19099 h 20095"/>
              <a:gd name="csX3" fmla="*/ 133486 w 133486"/>
              <a:gd name="csY3" fmla="*/ 0 h 20095"/>
              <a:gd name="csX0" fmla="*/ 131697 w 132317"/>
              <a:gd name="csY0" fmla="*/ 5676 h 20493"/>
              <a:gd name="csX1" fmla="*/ 1871 w 132317"/>
              <a:gd name="csY1" fmla="*/ 20493 h 20493"/>
              <a:gd name="csX2" fmla="*/ 0 w 132317"/>
              <a:gd name="csY2" fmla="*/ 19497 h 20493"/>
              <a:gd name="csX3" fmla="*/ 132317 w 132317"/>
              <a:gd name="csY3" fmla="*/ 0 h 20493"/>
              <a:gd name="csX0" fmla="*/ 136154 w 136774"/>
              <a:gd name="csY0" fmla="*/ 5676 h 19893"/>
              <a:gd name="csX1" fmla="*/ 16 w 136774"/>
              <a:gd name="csY1" fmla="*/ 19299 h 19893"/>
              <a:gd name="csX2" fmla="*/ 4457 w 136774"/>
              <a:gd name="csY2" fmla="*/ 19497 h 19893"/>
              <a:gd name="csX3" fmla="*/ 136774 w 136774"/>
              <a:gd name="csY3" fmla="*/ 0 h 19893"/>
              <a:gd name="csX0" fmla="*/ 136388 w 136774"/>
              <a:gd name="csY0" fmla="*/ 5875 h 19893"/>
              <a:gd name="csX1" fmla="*/ 16 w 136774"/>
              <a:gd name="csY1" fmla="*/ 19299 h 19893"/>
              <a:gd name="csX2" fmla="*/ 4457 w 136774"/>
              <a:gd name="csY2" fmla="*/ 19497 h 19893"/>
              <a:gd name="csX3" fmla="*/ 136774 w 136774"/>
              <a:gd name="csY3" fmla="*/ 0 h 19893"/>
              <a:gd name="csX0" fmla="*/ 132434 w 132820"/>
              <a:gd name="csY0" fmla="*/ 5875 h 20294"/>
              <a:gd name="csX1" fmla="*/ 36 w 132820"/>
              <a:gd name="csY1" fmla="*/ 20294 h 20294"/>
              <a:gd name="csX2" fmla="*/ 503 w 132820"/>
              <a:gd name="csY2" fmla="*/ 19497 h 20294"/>
              <a:gd name="csX3" fmla="*/ 132820 w 132820"/>
              <a:gd name="csY3" fmla="*/ 0 h 20294"/>
              <a:gd name="csX0" fmla="*/ 132434 w 136327"/>
              <a:gd name="csY0" fmla="*/ 7666 h 22085"/>
              <a:gd name="csX1" fmla="*/ 36 w 136327"/>
              <a:gd name="csY1" fmla="*/ 22085 h 22085"/>
              <a:gd name="csX2" fmla="*/ 503 w 136327"/>
              <a:gd name="csY2" fmla="*/ 21288 h 22085"/>
              <a:gd name="csX3" fmla="*/ 136327 w 136327"/>
              <a:gd name="csY3" fmla="*/ 0 h 22085"/>
              <a:gd name="csX0" fmla="*/ 133135 w 136327"/>
              <a:gd name="csY0" fmla="*/ 6970 h 22085"/>
              <a:gd name="csX1" fmla="*/ 36 w 136327"/>
              <a:gd name="csY1" fmla="*/ 22085 h 22085"/>
              <a:gd name="csX2" fmla="*/ 503 w 136327"/>
              <a:gd name="csY2" fmla="*/ 21288 h 22085"/>
              <a:gd name="csX3" fmla="*/ 136327 w 136327"/>
              <a:gd name="csY3" fmla="*/ 0 h 22085"/>
              <a:gd name="csX0" fmla="*/ 136642 w 136658"/>
              <a:gd name="csY0" fmla="*/ 6771 h 22085"/>
              <a:gd name="csX1" fmla="*/ 36 w 136658"/>
              <a:gd name="csY1" fmla="*/ 22085 h 22085"/>
              <a:gd name="csX2" fmla="*/ 503 w 136658"/>
              <a:gd name="csY2" fmla="*/ 21288 h 22085"/>
              <a:gd name="csX3" fmla="*/ 136327 w 136658"/>
              <a:gd name="csY3" fmla="*/ 0 h 22085"/>
              <a:gd name="csX0" fmla="*/ 136642 w 136658"/>
              <a:gd name="csY0" fmla="*/ 6771 h 22085"/>
              <a:gd name="csX1" fmla="*/ 36 w 136658"/>
              <a:gd name="csY1" fmla="*/ 22085 h 22085"/>
              <a:gd name="csX2" fmla="*/ 503 w 136658"/>
              <a:gd name="csY2" fmla="*/ 20791 h 22085"/>
              <a:gd name="csX3" fmla="*/ 136327 w 136658"/>
              <a:gd name="csY3" fmla="*/ 0 h 22085"/>
              <a:gd name="csX0" fmla="*/ 136139 w 136155"/>
              <a:gd name="csY0" fmla="*/ 6771 h 21687"/>
              <a:gd name="csX1" fmla="*/ 1170 w 136155"/>
              <a:gd name="csY1" fmla="*/ 21687 h 21687"/>
              <a:gd name="csX2" fmla="*/ 0 w 136155"/>
              <a:gd name="csY2" fmla="*/ 20791 h 21687"/>
              <a:gd name="csX3" fmla="*/ 135824 w 136155"/>
              <a:gd name="csY3" fmla="*/ 0 h 21687"/>
              <a:gd name="csX0" fmla="*/ 136139 w 136155"/>
              <a:gd name="csY0" fmla="*/ 6771 h 21786"/>
              <a:gd name="csX1" fmla="*/ 702 w 136155"/>
              <a:gd name="csY1" fmla="*/ 21786 h 21786"/>
              <a:gd name="csX2" fmla="*/ 0 w 136155"/>
              <a:gd name="csY2" fmla="*/ 20791 h 21786"/>
              <a:gd name="csX3" fmla="*/ 135824 w 136155"/>
              <a:gd name="csY3" fmla="*/ 0 h 21786"/>
              <a:gd name="csX0" fmla="*/ 136139 w 136155"/>
              <a:gd name="csY0" fmla="*/ 9357 h 21786"/>
              <a:gd name="csX1" fmla="*/ 702 w 136155"/>
              <a:gd name="csY1" fmla="*/ 21786 h 21786"/>
              <a:gd name="csX2" fmla="*/ 0 w 136155"/>
              <a:gd name="csY2" fmla="*/ 20791 h 21786"/>
              <a:gd name="csX3" fmla="*/ 135824 w 136155"/>
              <a:gd name="csY3" fmla="*/ 0 h 21786"/>
              <a:gd name="csX0" fmla="*/ 136139 w 136155"/>
              <a:gd name="csY0" fmla="*/ 10949 h 23378"/>
              <a:gd name="csX1" fmla="*/ 702 w 136155"/>
              <a:gd name="csY1" fmla="*/ 23378 h 23378"/>
              <a:gd name="csX2" fmla="*/ 0 w 136155"/>
              <a:gd name="csY2" fmla="*/ 22383 h 23378"/>
              <a:gd name="csX3" fmla="*/ 135824 w 136155"/>
              <a:gd name="csY3" fmla="*/ 0 h 2337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136155" h="23378">
                <a:moveTo>
                  <a:pt x="136139" y="10949"/>
                </a:moveTo>
                <a:cubicBezTo>
                  <a:pt x="137724" y="9721"/>
                  <a:pt x="22333" y="22327"/>
                  <a:pt x="702" y="23378"/>
                </a:cubicBezTo>
                <a:cubicBezTo>
                  <a:pt x="301" y="22083"/>
                  <a:pt x="2301" y="23792"/>
                  <a:pt x="0" y="22383"/>
                </a:cubicBezTo>
                <a:lnTo>
                  <a:pt x="135824" y="0"/>
                </a:lnTo>
              </a:path>
            </a:pathLst>
          </a:custGeom>
          <a:gradFill flip="none" rotWithShape="1">
            <a:gsLst>
              <a:gs pos="71000">
                <a:srgbClr val="000000">
                  <a:alpha val="11000"/>
                </a:srgbClr>
              </a:gs>
              <a:gs pos="100000">
                <a:srgbClr val="000000">
                  <a:alpha val="17000"/>
                </a:srgbClr>
              </a:gs>
              <a:gs pos="0">
                <a:srgbClr val="000000">
                  <a:alpha val="28000"/>
                </a:srgbClr>
              </a:gs>
            </a:gsLst>
            <a:lin ang="10800000" scaled="1"/>
            <a:tileRect/>
          </a:gradFill>
          <a:ln w="38100" cmpd="sng">
            <a:noFill/>
            <a:round/>
            <a:headEnd type="none" w="lg" len="lg"/>
            <a:tailEnd type="stealth" w="sm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EB42B1A-2AAF-59C8-B3FD-BBC32F80E161}"/>
              </a:ext>
            </a:extLst>
          </p:cNvPr>
          <p:cNvSpPr/>
          <p:nvPr/>
        </p:nvSpPr>
        <p:spPr>
          <a:xfrm rot="11699202">
            <a:off x="42026" y="1949251"/>
            <a:ext cx="540000" cy="227225"/>
          </a:xfrm>
          <a:prstGeom prst="rightArrow">
            <a:avLst/>
          </a:prstGeom>
          <a:solidFill>
            <a:schemeClr val="tx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D19F1A7-1A46-A98A-EF6B-BC7B62372B47}"/>
              </a:ext>
            </a:extLst>
          </p:cNvPr>
          <p:cNvSpPr/>
          <p:nvPr/>
        </p:nvSpPr>
        <p:spPr>
          <a:xfrm rot="12007940">
            <a:off x="411423" y="1248597"/>
            <a:ext cx="288000" cy="227225"/>
          </a:xfrm>
          <a:prstGeom prst="rightArrow">
            <a:avLst/>
          </a:prstGeom>
          <a:solidFill>
            <a:schemeClr val="tx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49452D0C-587C-6049-1237-FBF0C867A25A}"/>
              </a:ext>
            </a:extLst>
          </p:cNvPr>
          <p:cNvSpPr/>
          <p:nvPr/>
        </p:nvSpPr>
        <p:spPr>
          <a:xfrm rot="11275753">
            <a:off x="164993" y="2702220"/>
            <a:ext cx="288000" cy="227225"/>
          </a:xfrm>
          <a:prstGeom prst="rightArrow">
            <a:avLst/>
          </a:prstGeom>
          <a:solidFill>
            <a:schemeClr val="tx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E4380EB-876F-E9CA-4B8F-0D3333D270BC}"/>
              </a:ext>
            </a:extLst>
          </p:cNvPr>
          <p:cNvGrpSpPr>
            <a:grpSpLocks noChangeAspect="1"/>
          </p:cNvGrpSpPr>
          <p:nvPr/>
        </p:nvGrpSpPr>
        <p:grpSpPr>
          <a:xfrm rot="21600000" flipV="1">
            <a:off x="7850421" y="2378786"/>
            <a:ext cx="213243" cy="202414"/>
            <a:chOff x="3436219" y="1257300"/>
            <a:chExt cx="5236143" cy="497024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20CA90A0-17D7-F0A1-C8B7-50F7D1C2DCF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593" t="6479" r="9123" b="4568"/>
            <a:stretch>
              <a:fillRect/>
            </a:stretch>
          </p:blipFill>
          <p:spPr>
            <a:xfrm>
              <a:off x="3436219" y="1257300"/>
              <a:ext cx="5236143" cy="4970245"/>
            </a:xfrm>
            <a:prstGeom prst="rect">
              <a:avLst/>
            </a:prstGeom>
          </p:spPr>
        </p:pic>
        <p:sp>
          <p:nvSpPr>
            <p:cNvPr id="9" name="Oval 27">
              <a:extLst>
                <a:ext uri="{FF2B5EF4-FFF2-40B4-BE49-F238E27FC236}">
                  <a16:creationId xmlns:a16="http://schemas.microsoft.com/office/drawing/2014/main" id="{91EA45E2-EA0A-E51B-1F47-15629EACD46D}"/>
                </a:ext>
              </a:extLst>
            </p:cNvPr>
            <p:cNvSpPr/>
            <p:nvPr/>
          </p:nvSpPr>
          <p:spPr>
            <a:xfrm>
              <a:off x="6078353" y="1366787"/>
              <a:ext cx="2391878" cy="4735630"/>
            </a:xfrm>
            <a:custGeom>
              <a:avLst/>
              <a:gdLst>
                <a:gd name="csX0" fmla="*/ 0 w 4783756"/>
                <a:gd name="csY0" fmla="*/ 2367815 h 4735629"/>
                <a:gd name="csX1" fmla="*/ 2391878 w 4783756"/>
                <a:gd name="csY1" fmla="*/ 0 h 4735629"/>
                <a:gd name="csX2" fmla="*/ 4783756 w 4783756"/>
                <a:gd name="csY2" fmla="*/ 2367815 h 4735629"/>
                <a:gd name="csX3" fmla="*/ 2391878 w 4783756"/>
                <a:gd name="csY3" fmla="*/ 4735630 h 4735629"/>
                <a:gd name="csX4" fmla="*/ 0 w 4783756"/>
                <a:gd name="csY4" fmla="*/ 2367815 h 4735629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0 w 4783756"/>
                <a:gd name="csY0" fmla="*/ 2367815 h 4735630"/>
                <a:gd name="csX1" fmla="*/ 2391878 w 4783756"/>
                <a:gd name="csY1" fmla="*/ 0 h 4735630"/>
                <a:gd name="csX2" fmla="*/ 4783756 w 4783756"/>
                <a:gd name="csY2" fmla="*/ 2367815 h 4735630"/>
                <a:gd name="csX3" fmla="*/ 2391878 w 4783756"/>
                <a:gd name="csY3" fmla="*/ 4735630 h 4735630"/>
                <a:gd name="csX4" fmla="*/ 0 w 4783756"/>
                <a:gd name="csY4" fmla="*/ 2367815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744819 w 2929754"/>
                <a:gd name="csY0" fmla="*/ 2213811 h 4735630"/>
                <a:gd name="csX1" fmla="*/ 537876 w 2929754"/>
                <a:gd name="csY1" fmla="*/ 0 h 4735630"/>
                <a:gd name="csX2" fmla="*/ 2929754 w 2929754"/>
                <a:gd name="csY2" fmla="*/ 2367815 h 4735630"/>
                <a:gd name="csX3" fmla="*/ 537876 w 2929754"/>
                <a:gd name="csY3" fmla="*/ 4735630 h 4735630"/>
                <a:gd name="csX4" fmla="*/ 744819 w 2929754"/>
                <a:gd name="csY4" fmla="*/ 2213811 h 4735630"/>
                <a:gd name="csX0" fmla="*/ 211489 w 2396424"/>
                <a:gd name="csY0" fmla="*/ 2213811 h 4735630"/>
                <a:gd name="csX1" fmla="*/ 4546 w 2396424"/>
                <a:gd name="csY1" fmla="*/ 0 h 4735630"/>
                <a:gd name="csX2" fmla="*/ 2396424 w 2396424"/>
                <a:gd name="csY2" fmla="*/ 2367815 h 4735630"/>
                <a:gd name="csX3" fmla="*/ 4546 w 2396424"/>
                <a:gd name="csY3" fmla="*/ 4735630 h 4735630"/>
                <a:gd name="csX4" fmla="*/ 211489 w 2396424"/>
                <a:gd name="csY4" fmla="*/ 2213811 h 4735630"/>
                <a:gd name="csX0" fmla="*/ 72110 w 2401424"/>
                <a:gd name="csY0" fmla="*/ 2396691 h 4735630"/>
                <a:gd name="csX1" fmla="*/ 9546 w 2401424"/>
                <a:gd name="csY1" fmla="*/ 0 h 4735630"/>
                <a:gd name="csX2" fmla="*/ 2401424 w 2401424"/>
                <a:gd name="csY2" fmla="*/ 2367815 h 4735630"/>
                <a:gd name="csX3" fmla="*/ 9546 w 2401424"/>
                <a:gd name="csY3" fmla="*/ 4735630 h 4735630"/>
                <a:gd name="csX4" fmla="*/ 72110 w 2401424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  <a:gd name="csX0" fmla="*/ 62564 w 2391878"/>
                <a:gd name="csY0" fmla="*/ 2396691 h 4735630"/>
                <a:gd name="csX1" fmla="*/ 0 w 2391878"/>
                <a:gd name="csY1" fmla="*/ 0 h 4735630"/>
                <a:gd name="csX2" fmla="*/ 2391878 w 2391878"/>
                <a:gd name="csY2" fmla="*/ 2367815 h 4735630"/>
                <a:gd name="csX3" fmla="*/ 0 w 2391878"/>
                <a:gd name="csY3" fmla="*/ 4735630 h 4735630"/>
                <a:gd name="csX4" fmla="*/ 62564 w 2391878"/>
                <a:gd name="csY4" fmla="*/ 2396691 h 473563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391878" h="4735630">
                  <a:moveTo>
                    <a:pt x="62564" y="2396691"/>
                  </a:moveTo>
                  <a:cubicBezTo>
                    <a:pt x="62564" y="1088983"/>
                    <a:pt x="84290" y="1087655"/>
                    <a:pt x="0" y="0"/>
                  </a:cubicBezTo>
                  <a:cubicBezTo>
                    <a:pt x="1320998" y="0"/>
                    <a:pt x="2391878" y="1060107"/>
                    <a:pt x="2391878" y="2367815"/>
                  </a:cubicBezTo>
                  <a:cubicBezTo>
                    <a:pt x="2391878" y="3675523"/>
                    <a:pt x="1320998" y="4735630"/>
                    <a:pt x="0" y="4735630"/>
                  </a:cubicBezTo>
                  <a:cubicBezTo>
                    <a:pt x="26539" y="2945331"/>
                    <a:pt x="62564" y="3704399"/>
                    <a:pt x="62564" y="23966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00000">
                    <a:alpha val="20000"/>
                  </a:srgbClr>
                </a:gs>
                <a:gs pos="40000">
                  <a:srgbClr val="000000"/>
                </a:gs>
                <a:gs pos="96000">
                  <a:srgbClr val="000000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0" name="Oval 9">
            <a:extLst>
              <a:ext uri="{FF2B5EF4-FFF2-40B4-BE49-F238E27FC236}">
                <a16:creationId xmlns:a16="http://schemas.microsoft.com/office/drawing/2014/main" id="{E9DBFC02-E0CB-21ED-D869-43F8554CFBEA}"/>
              </a:ext>
            </a:extLst>
          </p:cNvPr>
          <p:cNvSpPr/>
          <p:nvPr/>
        </p:nvSpPr>
        <p:spPr>
          <a:xfrm>
            <a:off x="5470181" y="2913343"/>
            <a:ext cx="72000" cy="72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E659DC2-F92C-C364-0ED6-5412A9EDF3D6}"/>
              </a:ext>
            </a:extLst>
          </p:cNvPr>
          <p:cNvSpPr/>
          <p:nvPr/>
        </p:nvSpPr>
        <p:spPr>
          <a:xfrm>
            <a:off x="3852660" y="2897695"/>
            <a:ext cx="72000" cy="72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F17A007-97C7-7971-6CEA-A2C5A5EDB233}"/>
              </a:ext>
            </a:extLst>
          </p:cNvPr>
          <p:cNvSpPr txBox="1"/>
          <p:nvPr/>
        </p:nvSpPr>
        <p:spPr>
          <a:xfrm>
            <a:off x="7458262" y="1710724"/>
            <a:ext cx="388699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aseline="-25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846CBA4-7329-03A7-3E15-292408E10EBD}"/>
              </a:ext>
            </a:extLst>
          </p:cNvPr>
          <p:cNvSpPr txBox="1"/>
          <p:nvPr/>
        </p:nvSpPr>
        <p:spPr>
          <a:xfrm>
            <a:off x="7610244" y="2267346"/>
            <a:ext cx="388699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aseline="-25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8BCADEF-556A-D321-978A-B5F5778628FD}"/>
              </a:ext>
            </a:extLst>
          </p:cNvPr>
          <p:cNvSpPr txBox="1"/>
          <p:nvPr/>
        </p:nvSpPr>
        <p:spPr>
          <a:xfrm>
            <a:off x="7692171" y="2823303"/>
            <a:ext cx="388699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aseline="-25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90B05F-7653-9113-7BCA-425384CC6BA2}"/>
              </a:ext>
            </a:extLst>
          </p:cNvPr>
          <p:cNvSpPr txBox="1"/>
          <p:nvPr/>
        </p:nvSpPr>
        <p:spPr>
          <a:xfrm>
            <a:off x="82805" y="74383"/>
            <a:ext cx="3132571" cy="4616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Neutraface Text Light" panose="02000600050000020004" pitchFamily="50" charset="0"/>
              </a:rPr>
              <a:t>  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Lockwood et al., JGR., 1999, </a:t>
            </a:r>
          </a:p>
          <a:p>
            <a:pPr>
              <a:lnSpc>
                <a:spcPts val="18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doi : </a:t>
            </a:r>
            <a:r>
              <a:rPr lang="en-GB" sz="1700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10.1029/2009JA014450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65C9501-8B1D-9844-FA1B-B9B871D0FA20}"/>
              </a:ext>
            </a:extLst>
          </p:cNvPr>
          <p:cNvSpPr txBox="1"/>
          <p:nvPr/>
        </p:nvSpPr>
        <p:spPr>
          <a:xfrm>
            <a:off x="5742890" y="2580662"/>
            <a:ext cx="388699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aseline="-25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D0F66FC-CBB6-7967-ADFF-F4BFAB9AE700}"/>
              </a:ext>
            </a:extLst>
          </p:cNvPr>
          <p:cNvSpPr txBox="1"/>
          <p:nvPr/>
        </p:nvSpPr>
        <p:spPr>
          <a:xfrm>
            <a:off x="1301569" y="2230541"/>
            <a:ext cx="388699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aseline="-25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10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22222E-6 C -0.02604 -0.02408 -0.06649 -0.08241 -0.1125 -0.12616 C -0.15868 -0.16991 -0.22812 -0.2331 -0.27691 -0.26273 C -0.34635 -0.29861 -0.40017 -0.32361 -0.44392 -0.34121 " pathEditMode="relative" rAng="0" ptsTypes="AAAA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05" y="-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0069 C 0.01355 -0.00671 0.05035 -0.04213 0.08334 -0.06157 C 0.11563 -0.08102 0.15226 -0.10416 0.19514 -0.11782 C 0.23802 -0.13148 0.32726 -0.16412 0.34045 -0.14305 C 0.35539 -0.14282 0.37257 -0.13472 0.33837 -0.10926 C 0.30365 -0.08379 0.12101 -0.00833 0.13455 0.00972 C 0.14653 0.04537 0.35903 0.01297 0.40209 0.01528 C 0.41719 0.01343 0.43212 0.0125 0.44723 0.00996 " pathEditMode="relative" rAng="0" ptsTypes="AAAAAAAA">
                                      <p:cBhvr>
                                        <p:cTn id="4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61" y="-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  <p:bldP spid="10" grpId="0" animBg="1"/>
      <p:bldP spid="10" grpId="1" animBg="1"/>
      <p:bldP spid="16" grpId="0" animBg="1"/>
      <p:bldP spid="16" grpId="1" animBg="1"/>
      <p:bldP spid="18" grpId="0"/>
      <p:bldP spid="20" grpId="0"/>
      <p:bldP spid="49" grpId="0"/>
      <p:bldP spid="26" grpId="0"/>
      <p:bldP spid="4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D9D1AD7-0F6E-C9CD-FAE6-A150D97AAD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3659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BE4AC86-DA31-CA6F-5E96-942F0F3A5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1371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EB62BF-0B63-4072-1F97-D5F4B98806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357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58166B-15A2-25F5-05A2-DACC1E1AA1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7517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7B4E25-D9D7-E5A2-1051-BEA7542E8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3071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689E6B-CC5C-57FA-BDE9-C75679D26A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9476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93D856-1FDA-379F-7C5F-84B68AA7E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" y="0"/>
            <a:ext cx="9143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437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E1C98-BE83-173D-1271-9168109C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46199A-2BBE-A414-3C51-955D672114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9784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44406-8C4F-8CCA-E472-302525DC7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59C5253-3284-92A4-7E66-790E0B514D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6591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13721-1454-ADBE-F314-BA980E969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98F7EE-9DD2-43CE-ABEA-7E2B303F63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4473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FA206-3871-3E76-8DF0-A0C6ACC37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82FFAF-C710-702F-F3DD-93A9C9A4D0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318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F4FC-5B5F-69B5-0930-2C1927266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F29114-20B2-5817-D404-6A304278FC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8475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F2FF896-154E-46B5-B6F0-A592CBB25552}"/>
              </a:ext>
            </a:extLst>
          </p:cNvPr>
          <p:cNvSpPr/>
          <p:nvPr/>
        </p:nvSpPr>
        <p:spPr>
          <a:xfrm>
            <a:off x="-8627" y="-9000"/>
            <a:ext cx="9237800" cy="6876000"/>
          </a:xfrm>
          <a:prstGeom prst="rect">
            <a:avLst/>
          </a:prstGeom>
          <a:solidFill>
            <a:schemeClr val="tx2"/>
          </a:solidFill>
          <a:ln w="38100">
            <a:noFill/>
          </a:ln>
        </p:spPr>
        <p:txBody>
          <a:bodyPr wrap="square" rtlCol="0" anchor="ctr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BB7D8C8-5815-4D7E-9FF7-1EABFECC8F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3" r="63841" b="52499"/>
          <a:stretch/>
        </p:blipFill>
        <p:spPr>
          <a:xfrm flipV="1">
            <a:off x="305736" y="3788692"/>
            <a:ext cx="979654" cy="4878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D5E78E-60C1-47A4-A93F-8C688621D7B4}"/>
              </a:ext>
            </a:extLst>
          </p:cNvPr>
          <p:cNvSpPr txBox="1"/>
          <p:nvPr/>
        </p:nvSpPr>
        <p:spPr>
          <a:xfrm rot="20050864">
            <a:off x="1013000" y="374018"/>
            <a:ext cx="6191250" cy="440120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eestyle Script" panose="030804020302050B0404" pitchFamily="66" charset="0"/>
                <a:ea typeface="STXingkai" panose="02010800040101010101" pitchFamily="2" charset="-122"/>
                <a:cs typeface="Vijaya" panose="020B0502040204020203" pitchFamily="18" charset="0"/>
              </a:rPr>
              <a:t>Thanks for listening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9F2FB71-8607-49D8-BDF4-B7BF902B772D}"/>
              </a:ext>
            </a:extLst>
          </p:cNvPr>
          <p:cNvSpPr/>
          <p:nvPr/>
        </p:nvSpPr>
        <p:spPr>
          <a:xfrm>
            <a:off x="1123398" y="1534725"/>
            <a:ext cx="983483" cy="721513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3483" h="721513">
                <a:moveTo>
                  <a:pt x="0" y="662377"/>
                </a:moveTo>
                <a:cubicBezTo>
                  <a:pt x="174245" y="394617"/>
                  <a:pt x="264210" y="369654"/>
                  <a:pt x="427149" y="264849"/>
                </a:cubicBezTo>
                <a:cubicBezTo>
                  <a:pt x="590088" y="160044"/>
                  <a:pt x="960182" y="-90071"/>
                  <a:pt x="977632" y="33548"/>
                </a:cubicBezTo>
                <a:cubicBezTo>
                  <a:pt x="1024147" y="179037"/>
                  <a:pt x="785095" y="164776"/>
                  <a:pt x="552629" y="349081"/>
                </a:cubicBezTo>
                <a:cubicBezTo>
                  <a:pt x="92054" y="662890"/>
                  <a:pt x="198245" y="771748"/>
                  <a:pt x="60224" y="700621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7B18624-2995-4CB5-9FB0-C7C12C075D06}"/>
              </a:ext>
            </a:extLst>
          </p:cNvPr>
          <p:cNvSpPr/>
          <p:nvPr/>
        </p:nvSpPr>
        <p:spPr>
          <a:xfrm rot="18535105">
            <a:off x="1132033" y="2110080"/>
            <a:ext cx="1056203" cy="82563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21837"/>
              <a:gd name="connsiteY0" fmla="*/ 775982 h 854441"/>
              <a:gd name="connsiteX1" fmla="*/ 536371 w 1021837"/>
              <a:gd name="connsiteY1" fmla="*/ 243337 h 854441"/>
              <a:gd name="connsiteX2" fmla="*/ 1014081 w 1021837"/>
              <a:gd name="connsiteY2" fmla="*/ 38149 h 854441"/>
              <a:gd name="connsiteX3" fmla="*/ 659802 w 1021837"/>
              <a:gd name="connsiteY3" fmla="*/ 367992 h 854441"/>
              <a:gd name="connsiteX4" fmla="*/ 61834 w 1021837"/>
              <a:gd name="connsiteY4" fmla="*/ 841492 h 854441"/>
              <a:gd name="connsiteX0" fmla="*/ 0 w 1021837"/>
              <a:gd name="connsiteY0" fmla="*/ 748522 h 826981"/>
              <a:gd name="connsiteX1" fmla="*/ 536371 w 1021837"/>
              <a:gd name="connsiteY1" fmla="*/ 215877 h 826981"/>
              <a:gd name="connsiteX2" fmla="*/ 1014081 w 1021837"/>
              <a:gd name="connsiteY2" fmla="*/ 10689 h 826981"/>
              <a:gd name="connsiteX3" fmla="*/ 659802 w 1021837"/>
              <a:gd name="connsiteY3" fmla="*/ 340532 h 826981"/>
              <a:gd name="connsiteX4" fmla="*/ 61834 w 1021837"/>
              <a:gd name="connsiteY4" fmla="*/ 814032 h 826981"/>
              <a:gd name="connsiteX0" fmla="*/ 0 w 1021837"/>
              <a:gd name="connsiteY0" fmla="*/ 818842 h 897301"/>
              <a:gd name="connsiteX1" fmla="*/ 536371 w 1021837"/>
              <a:gd name="connsiteY1" fmla="*/ 286197 h 897301"/>
              <a:gd name="connsiteX2" fmla="*/ 1014081 w 1021837"/>
              <a:gd name="connsiteY2" fmla="*/ 81009 h 897301"/>
              <a:gd name="connsiteX3" fmla="*/ 659802 w 1021837"/>
              <a:gd name="connsiteY3" fmla="*/ 410852 h 897301"/>
              <a:gd name="connsiteX4" fmla="*/ 61834 w 1021837"/>
              <a:gd name="connsiteY4" fmla="*/ 884352 h 897301"/>
              <a:gd name="connsiteX0" fmla="*/ 0 w 1056203"/>
              <a:gd name="connsiteY0" fmla="*/ 747178 h 825637"/>
              <a:gd name="connsiteX1" fmla="*/ 536371 w 1056203"/>
              <a:gd name="connsiteY1" fmla="*/ 214533 h 825637"/>
              <a:gd name="connsiteX2" fmla="*/ 1014081 w 1056203"/>
              <a:gd name="connsiteY2" fmla="*/ 9345 h 825637"/>
              <a:gd name="connsiteX3" fmla="*/ 659802 w 1056203"/>
              <a:gd name="connsiteY3" fmla="*/ 339188 h 825637"/>
              <a:gd name="connsiteX4" fmla="*/ 61834 w 1056203"/>
              <a:gd name="connsiteY4" fmla="*/ 812688 h 82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6203" h="825637">
                <a:moveTo>
                  <a:pt x="0" y="747178"/>
                </a:moveTo>
                <a:cubicBezTo>
                  <a:pt x="174245" y="479418"/>
                  <a:pt x="367358" y="337505"/>
                  <a:pt x="536371" y="214533"/>
                </a:cubicBezTo>
                <a:cubicBezTo>
                  <a:pt x="705384" y="91561"/>
                  <a:pt x="845402" y="-35930"/>
                  <a:pt x="1014081" y="9345"/>
                </a:cubicBezTo>
                <a:cubicBezTo>
                  <a:pt x="1161603" y="48941"/>
                  <a:pt x="892268" y="154883"/>
                  <a:pt x="659802" y="339188"/>
                </a:cubicBezTo>
                <a:cubicBezTo>
                  <a:pt x="199227" y="652997"/>
                  <a:pt x="199855" y="883815"/>
                  <a:pt x="61834" y="812688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11528F1-968E-444A-8E5C-CC99F0F80423}"/>
              </a:ext>
            </a:extLst>
          </p:cNvPr>
          <p:cNvSpPr/>
          <p:nvPr/>
        </p:nvSpPr>
        <p:spPr>
          <a:xfrm rot="18535105">
            <a:off x="1640112" y="1804875"/>
            <a:ext cx="1050943" cy="876578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0943" h="876578">
                <a:moveTo>
                  <a:pt x="0" y="808488"/>
                </a:moveTo>
                <a:cubicBezTo>
                  <a:pt x="174245" y="540728"/>
                  <a:pt x="332490" y="418806"/>
                  <a:pt x="506682" y="289612"/>
                </a:cubicBezTo>
                <a:cubicBezTo>
                  <a:pt x="680874" y="160418"/>
                  <a:pt x="1027702" y="-90294"/>
                  <a:pt x="1045152" y="33325"/>
                </a:cubicBezTo>
                <a:cubicBezTo>
                  <a:pt x="1091667" y="178814"/>
                  <a:pt x="849661" y="224071"/>
                  <a:pt x="617195" y="408376"/>
                </a:cubicBezTo>
                <a:cubicBezTo>
                  <a:pt x="156620" y="722185"/>
                  <a:pt x="158153" y="933908"/>
                  <a:pt x="20132" y="862781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6450C76-A8E4-4C1F-841E-64CC03F5B6BF}"/>
              </a:ext>
            </a:extLst>
          </p:cNvPr>
          <p:cNvSpPr/>
          <p:nvPr/>
        </p:nvSpPr>
        <p:spPr>
          <a:xfrm rot="20156868">
            <a:off x="2095927" y="2086685"/>
            <a:ext cx="378174" cy="478395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63"/>
              <a:gd name="connsiteY0" fmla="*/ 901404 h 979863"/>
              <a:gd name="connsiteX1" fmla="*/ 499504 w 1092663"/>
              <a:gd name="connsiteY1" fmla="*/ 65971 h 979863"/>
              <a:gd name="connsiteX2" fmla="*/ 1086854 w 1092663"/>
              <a:gd name="connsiteY2" fmla="*/ 137458 h 979863"/>
              <a:gd name="connsiteX3" fmla="*/ 659802 w 1092663"/>
              <a:gd name="connsiteY3" fmla="*/ 493414 h 979863"/>
              <a:gd name="connsiteX4" fmla="*/ 61834 w 1092663"/>
              <a:gd name="connsiteY4" fmla="*/ 966914 h 979863"/>
              <a:gd name="connsiteX0" fmla="*/ 0 w 1090113"/>
              <a:gd name="connsiteY0" fmla="*/ 901404 h 984608"/>
              <a:gd name="connsiteX1" fmla="*/ 499504 w 1090113"/>
              <a:gd name="connsiteY1" fmla="*/ 65971 h 984608"/>
              <a:gd name="connsiteX2" fmla="*/ 1086854 w 1090113"/>
              <a:gd name="connsiteY2" fmla="*/ 137458 h 984608"/>
              <a:gd name="connsiteX3" fmla="*/ 437781 w 1090113"/>
              <a:gd name="connsiteY3" fmla="*/ 578189 h 984608"/>
              <a:gd name="connsiteX4" fmla="*/ 61834 w 1090113"/>
              <a:gd name="connsiteY4" fmla="*/ 966914 h 984608"/>
              <a:gd name="connsiteX0" fmla="*/ 1 w 1057998"/>
              <a:gd name="connsiteY0" fmla="*/ 675273 h 969136"/>
              <a:gd name="connsiteX1" fmla="*/ 467391 w 1057998"/>
              <a:gd name="connsiteY1" fmla="*/ 50499 h 969136"/>
              <a:gd name="connsiteX2" fmla="*/ 1054741 w 1057998"/>
              <a:gd name="connsiteY2" fmla="*/ 121986 h 969136"/>
              <a:gd name="connsiteX3" fmla="*/ 405668 w 1057998"/>
              <a:gd name="connsiteY3" fmla="*/ 562717 h 969136"/>
              <a:gd name="connsiteX4" fmla="*/ 29721 w 1057998"/>
              <a:gd name="connsiteY4" fmla="*/ 951442 h 969136"/>
              <a:gd name="connsiteX0" fmla="*/ -1 w 847259"/>
              <a:gd name="connsiteY0" fmla="*/ 929863 h 1223726"/>
              <a:gd name="connsiteX1" fmla="*/ 467389 w 847259"/>
              <a:gd name="connsiteY1" fmla="*/ 305089 h 1223726"/>
              <a:gd name="connsiteX2" fmla="*/ 841625 w 847259"/>
              <a:gd name="connsiteY2" fmla="*/ 33660 h 1223726"/>
              <a:gd name="connsiteX3" fmla="*/ 405666 w 847259"/>
              <a:gd name="connsiteY3" fmla="*/ 817307 h 1223726"/>
              <a:gd name="connsiteX4" fmla="*/ 29719 w 847259"/>
              <a:gd name="connsiteY4" fmla="*/ 1206032 h 1223726"/>
              <a:gd name="connsiteX0" fmla="*/ 1 w 847261"/>
              <a:gd name="connsiteY0" fmla="*/ 929863 h 1223726"/>
              <a:gd name="connsiteX1" fmla="*/ 467391 w 847261"/>
              <a:gd name="connsiteY1" fmla="*/ 305089 h 1223726"/>
              <a:gd name="connsiteX2" fmla="*/ 841627 w 847261"/>
              <a:gd name="connsiteY2" fmla="*/ 33660 h 1223726"/>
              <a:gd name="connsiteX3" fmla="*/ 405667 w 847261"/>
              <a:gd name="connsiteY3" fmla="*/ 817307 h 1223726"/>
              <a:gd name="connsiteX4" fmla="*/ 29721 w 847261"/>
              <a:gd name="connsiteY4" fmla="*/ 1206032 h 1223726"/>
              <a:gd name="connsiteX0" fmla="*/ -1 w 847352"/>
              <a:gd name="connsiteY0" fmla="*/ 929863 h 1223726"/>
              <a:gd name="connsiteX1" fmla="*/ 467389 w 847352"/>
              <a:gd name="connsiteY1" fmla="*/ 305089 h 1223726"/>
              <a:gd name="connsiteX2" fmla="*/ 841625 w 847352"/>
              <a:gd name="connsiteY2" fmla="*/ 33660 h 1223726"/>
              <a:gd name="connsiteX3" fmla="*/ 405665 w 847352"/>
              <a:gd name="connsiteY3" fmla="*/ 817307 h 1223726"/>
              <a:gd name="connsiteX4" fmla="*/ 29719 w 847352"/>
              <a:gd name="connsiteY4" fmla="*/ 1206032 h 1223726"/>
              <a:gd name="connsiteX0" fmla="*/ 1 w 874963"/>
              <a:gd name="connsiteY0" fmla="*/ 913443 h 1207306"/>
              <a:gd name="connsiteX1" fmla="*/ 467391 w 874963"/>
              <a:gd name="connsiteY1" fmla="*/ 288669 h 1207306"/>
              <a:gd name="connsiteX2" fmla="*/ 869740 w 874963"/>
              <a:gd name="connsiteY2" fmla="*/ 35158 h 1207306"/>
              <a:gd name="connsiteX3" fmla="*/ 405667 w 874963"/>
              <a:gd name="connsiteY3" fmla="*/ 800887 h 1207306"/>
              <a:gd name="connsiteX4" fmla="*/ 29721 w 874963"/>
              <a:gd name="connsiteY4" fmla="*/ 1189612 h 1207306"/>
              <a:gd name="connsiteX0" fmla="*/ -1 w 874959"/>
              <a:gd name="connsiteY0" fmla="*/ 913443 h 1207306"/>
              <a:gd name="connsiteX1" fmla="*/ 467389 w 874959"/>
              <a:gd name="connsiteY1" fmla="*/ 288669 h 1207306"/>
              <a:gd name="connsiteX2" fmla="*/ 869738 w 874959"/>
              <a:gd name="connsiteY2" fmla="*/ 35158 h 1207306"/>
              <a:gd name="connsiteX3" fmla="*/ 405665 w 874959"/>
              <a:gd name="connsiteY3" fmla="*/ 800887 h 1207306"/>
              <a:gd name="connsiteX4" fmla="*/ 29719 w 874959"/>
              <a:gd name="connsiteY4" fmla="*/ 1189613 h 1207306"/>
              <a:gd name="connsiteX0" fmla="*/ 1 w 874963"/>
              <a:gd name="connsiteY0" fmla="*/ 913443 h 1207306"/>
              <a:gd name="connsiteX1" fmla="*/ 467391 w 874963"/>
              <a:gd name="connsiteY1" fmla="*/ 288669 h 1207306"/>
              <a:gd name="connsiteX2" fmla="*/ 869740 w 874963"/>
              <a:gd name="connsiteY2" fmla="*/ 35158 h 1207306"/>
              <a:gd name="connsiteX3" fmla="*/ 405667 w 874963"/>
              <a:gd name="connsiteY3" fmla="*/ 800887 h 1207306"/>
              <a:gd name="connsiteX4" fmla="*/ 29721 w 874963"/>
              <a:gd name="connsiteY4" fmla="*/ 1189613 h 1207306"/>
              <a:gd name="connsiteX0" fmla="*/ -1 w 881737"/>
              <a:gd name="connsiteY0" fmla="*/ 913443 h 1207306"/>
              <a:gd name="connsiteX1" fmla="*/ 467389 w 881737"/>
              <a:gd name="connsiteY1" fmla="*/ 288669 h 1207306"/>
              <a:gd name="connsiteX2" fmla="*/ 869738 w 881737"/>
              <a:gd name="connsiteY2" fmla="*/ 35158 h 1207306"/>
              <a:gd name="connsiteX3" fmla="*/ 405665 w 881737"/>
              <a:gd name="connsiteY3" fmla="*/ 800887 h 1207306"/>
              <a:gd name="connsiteX4" fmla="*/ 29719 w 881737"/>
              <a:gd name="connsiteY4" fmla="*/ 1189613 h 1207306"/>
              <a:gd name="connsiteX0" fmla="*/ 1 w 874471"/>
              <a:gd name="connsiteY0" fmla="*/ 913443 h 1227592"/>
              <a:gd name="connsiteX1" fmla="*/ 467391 w 874471"/>
              <a:gd name="connsiteY1" fmla="*/ 288669 h 1227592"/>
              <a:gd name="connsiteX2" fmla="*/ 869740 w 874471"/>
              <a:gd name="connsiteY2" fmla="*/ 35158 h 1227592"/>
              <a:gd name="connsiteX3" fmla="*/ 405667 w 874471"/>
              <a:gd name="connsiteY3" fmla="*/ 800887 h 1227592"/>
              <a:gd name="connsiteX4" fmla="*/ 29721 w 874471"/>
              <a:gd name="connsiteY4" fmla="*/ 1189613 h 1227592"/>
              <a:gd name="connsiteX0" fmla="*/ -1 w 874578"/>
              <a:gd name="connsiteY0" fmla="*/ 913443 h 1217349"/>
              <a:gd name="connsiteX1" fmla="*/ 467389 w 874578"/>
              <a:gd name="connsiteY1" fmla="*/ 288669 h 1217349"/>
              <a:gd name="connsiteX2" fmla="*/ 869738 w 874578"/>
              <a:gd name="connsiteY2" fmla="*/ 35158 h 1217349"/>
              <a:gd name="connsiteX3" fmla="*/ 413542 w 874578"/>
              <a:gd name="connsiteY3" fmla="*/ 743312 h 1217349"/>
              <a:gd name="connsiteX4" fmla="*/ 29719 w 874578"/>
              <a:gd name="connsiteY4" fmla="*/ 1189613 h 1217349"/>
              <a:gd name="connsiteX0" fmla="*/ 1 w 873636"/>
              <a:gd name="connsiteY0" fmla="*/ 913443 h 1327594"/>
              <a:gd name="connsiteX1" fmla="*/ 467391 w 873636"/>
              <a:gd name="connsiteY1" fmla="*/ 288669 h 1327594"/>
              <a:gd name="connsiteX2" fmla="*/ 869740 w 873636"/>
              <a:gd name="connsiteY2" fmla="*/ 35158 h 1327594"/>
              <a:gd name="connsiteX3" fmla="*/ 413544 w 873636"/>
              <a:gd name="connsiteY3" fmla="*/ 743312 h 1327594"/>
              <a:gd name="connsiteX4" fmla="*/ 150856 w 873636"/>
              <a:gd name="connsiteY4" fmla="*/ 1319800 h 1327594"/>
              <a:gd name="connsiteX0" fmla="*/ -1 w 873634"/>
              <a:gd name="connsiteY0" fmla="*/ 913443 h 1319800"/>
              <a:gd name="connsiteX1" fmla="*/ 467389 w 873634"/>
              <a:gd name="connsiteY1" fmla="*/ 288669 h 1319800"/>
              <a:gd name="connsiteX2" fmla="*/ 869738 w 873634"/>
              <a:gd name="connsiteY2" fmla="*/ 35158 h 1319800"/>
              <a:gd name="connsiteX3" fmla="*/ 413542 w 873634"/>
              <a:gd name="connsiteY3" fmla="*/ 743312 h 1319800"/>
              <a:gd name="connsiteX4" fmla="*/ 150854 w 873634"/>
              <a:gd name="connsiteY4" fmla="*/ 1319800 h 1319800"/>
              <a:gd name="connsiteX0" fmla="*/ 0 w 733612"/>
              <a:gd name="connsiteY0" fmla="*/ 1215040 h 1325079"/>
              <a:gd name="connsiteX1" fmla="*/ 327367 w 733612"/>
              <a:gd name="connsiteY1" fmla="*/ 293948 h 1325079"/>
              <a:gd name="connsiteX2" fmla="*/ 729716 w 733612"/>
              <a:gd name="connsiteY2" fmla="*/ 40437 h 1325079"/>
              <a:gd name="connsiteX3" fmla="*/ 273520 w 733612"/>
              <a:gd name="connsiteY3" fmla="*/ 748591 h 1325079"/>
              <a:gd name="connsiteX4" fmla="*/ 10832 w 733612"/>
              <a:gd name="connsiteY4" fmla="*/ 1325079 h 1325079"/>
              <a:gd name="connsiteX0" fmla="*/ 0 w 733612"/>
              <a:gd name="connsiteY0" fmla="*/ 1215040 h 1325079"/>
              <a:gd name="connsiteX1" fmla="*/ 327367 w 733612"/>
              <a:gd name="connsiteY1" fmla="*/ 293948 h 1325079"/>
              <a:gd name="connsiteX2" fmla="*/ 729716 w 733612"/>
              <a:gd name="connsiteY2" fmla="*/ 40437 h 1325079"/>
              <a:gd name="connsiteX3" fmla="*/ 273520 w 733612"/>
              <a:gd name="connsiteY3" fmla="*/ 748591 h 1325079"/>
              <a:gd name="connsiteX4" fmla="*/ 10832 w 733612"/>
              <a:gd name="connsiteY4" fmla="*/ 1325079 h 1325079"/>
              <a:gd name="connsiteX0" fmla="*/ 0 w 733364"/>
              <a:gd name="connsiteY0" fmla="*/ 1215040 h 1325079"/>
              <a:gd name="connsiteX1" fmla="*/ 327367 w 733364"/>
              <a:gd name="connsiteY1" fmla="*/ 293948 h 1325079"/>
              <a:gd name="connsiteX2" fmla="*/ 729716 w 733364"/>
              <a:gd name="connsiteY2" fmla="*/ 40437 h 1325079"/>
              <a:gd name="connsiteX3" fmla="*/ 273520 w 733364"/>
              <a:gd name="connsiteY3" fmla="*/ 748591 h 1325079"/>
              <a:gd name="connsiteX4" fmla="*/ 185401 w 733364"/>
              <a:gd name="connsiteY4" fmla="*/ 921977 h 1325079"/>
              <a:gd name="connsiteX5" fmla="*/ 10832 w 733364"/>
              <a:gd name="connsiteY5" fmla="*/ 1325079 h 1325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364" h="1325079">
                <a:moveTo>
                  <a:pt x="0" y="1215040"/>
                </a:moveTo>
                <a:cubicBezTo>
                  <a:pt x="52806" y="807265"/>
                  <a:pt x="205748" y="489715"/>
                  <a:pt x="327367" y="293948"/>
                </a:cubicBezTo>
                <a:cubicBezTo>
                  <a:pt x="448986" y="98181"/>
                  <a:pt x="712266" y="-83182"/>
                  <a:pt x="729716" y="40437"/>
                </a:cubicBezTo>
                <a:cubicBezTo>
                  <a:pt x="776231" y="185926"/>
                  <a:pt x="364239" y="601668"/>
                  <a:pt x="273520" y="748591"/>
                </a:cubicBezTo>
                <a:cubicBezTo>
                  <a:pt x="182801" y="895514"/>
                  <a:pt x="229182" y="825896"/>
                  <a:pt x="185401" y="921977"/>
                </a:cubicBezTo>
                <a:cubicBezTo>
                  <a:pt x="141620" y="1018058"/>
                  <a:pt x="39927" y="1257895"/>
                  <a:pt x="10832" y="1325079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F4A0A22-6A22-4E48-956B-F5A74EB9305C}"/>
              </a:ext>
            </a:extLst>
          </p:cNvPr>
          <p:cNvSpPr/>
          <p:nvPr/>
        </p:nvSpPr>
        <p:spPr>
          <a:xfrm rot="18645391">
            <a:off x="2113557" y="2205326"/>
            <a:ext cx="508795" cy="373710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63"/>
              <a:gd name="connsiteY0" fmla="*/ 901404 h 979863"/>
              <a:gd name="connsiteX1" fmla="*/ 499504 w 1092663"/>
              <a:gd name="connsiteY1" fmla="*/ 65971 h 979863"/>
              <a:gd name="connsiteX2" fmla="*/ 1086854 w 1092663"/>
              <a:gd name="connsiteY2" fmla="*/ 137458 h 979863"/>
              <a:gd name="connsiteX3" fmla="*/ 659802 w 1092663"/>
              <a:gd name="connsiteY3" fmla="*/ 493414 h 979863"/>
              <a:gd name="connsiteX4" fmla="*/ 61834 w 1092663"/>
              <a:gd name="connsiteY4" fmla="*/ 966914 h 979863"/>
              <a:gd name="connsiteX0" fmla="*/ 0 w 1090113"/>
              <a:gd name="connsiteY0" fmla="*/ 901404 h 984608"/>
              <a:gd name="connsiteX1" fmla="*/ 499504 w 1090113"/>
              <a:gd name="connsiteY1" fmla="*/ 65971 h 984608"/>
              <a:gd name="connsiteX2" fmla="*/ 1086854 w 1090113"/>
              <a:gd name="connsiteY2" fmla="*/ 137458 h 984608"/>
              <a:gd name="connsiteX3" fmla="*/ 437781 w 1090113"/>
              <a:gd name="connsiteY3" fmla="*/ 578189 h 984608"/>
              <a:gd name="connsiteX4" fmla="*/ 61834 w 1090113"/>
              <a:gd name="connsiteY4" fmla="*/ 966914 h 984608"/>
              <a:gd name="connsiteX0" fmla="*/ 1 w 1057998"/>
              <a:gd name="connsiteY0" fmla="*/ 675273 h 969136"/>
              <a:gd name="connsiteX1" fmla="*/ 467391 w 1057998"/>
              <a:gd name="connsiteY1" fmla="*/ 50499 h 969136"/>
              <a:gd name="connsiteX2" fmla="*/ 1054741 w 1057998"/>
              <a:gd name="connsiteY2" fmla="*/ 121986 h 969136"/>
              <a:gd name="connsiteX3" fmla="*/ 405668 w 1057998"/>
              <a:gd name="connsiteY3" fmla="*/ 562717 h 969136"/>
              <a:gd name="connsiteX4" fmla="*/ 29721 w 1057998"/>
              <a:gd name="connsiteY4" fmla="*/ 951442 h 969136"/>
              <a:gd name="connsiteX0" fmla="*/ -1 w 847259"/>
              <a:gd name="connsiteY0" fmla="*/ 929863 h 1223726"/>
              <a:gd name="connsiteX1" fmla="*/ 467389 w 847259"/>
              <a:gd name="connsiteY1" fmla="*/ 305089 h 1223726"/>
              <a:gd name="connsiteX2" fmla="*/ 841625 w 847259"/>
              <a:gd name="connsiteY2" fmla="*/ 33660 h 1223726"/>
              <a:gd name="connsiteX3" fmla="*/ 405666 w 847259"/>
              <a:gd name="connsiteY3" fmla="*/ 817307 h 1223726"/>
              <a:gd name="connsiteX4" fmla="*/ 29719 w 847259"/>
              <a:gd name="connsiteY4" fmla="*/ 1206032 h 1223726"/>
              <a:gd name="connsiteX0" fmla="*/ 1 w 847261"/>
              <a:gd name="connsiteY0" fmla="*/ 929863 h 1223726"/>
              <a:gd name="connsiteX1" fmla="*/ 467391 w 847261"/>
              <a:gd name="connsiteY1" fmla="*/ 305089 h 1223726"/>
              <a:gd name="connsiteX2" fmla="*/ 841627 w 847261"/>
              <a:gd name="connsiteY2" fmla="*/ 33660 h 1223726"/>
              <a:gd name="connsiteX3" fmla="*/ 405667 w 847261"/>
              <a:gd name="connsiteY3" fmla="*/ 817307 h 1223726"/>
              <a:gd name="connsiteX4" fmla="*/ 29721 w 847261"/>
              <a:gd name="connsiteY4" fmla="*/ 1206032 h 1223726"/>
              <a:gd name="connsiteX0" fmla="*/ -1 w 847352"/>
              <a:gd name="connsiteY0" fmla="*/ 929863 h 1223726"/>
              <a:gd name="connsiteX1" fmla="*/ 467389 w 847352"/>
              <a:gd name="connsiteY1" fmla="*/ 305089 h 1223726"/>
              <a:gd name="connsiteX2" fmla="*/ 841625 w 847352"/>
              <a:gd name="connsiteY2" fmla="*/ 33660 h 1223726"/>
              <a:gd name="connsiteX3" fmla="*/ 405665 w 847352"/>
              <a:gd name="connsiteY3" fmla="*/ 817307 h 1223726"/>
              <a:gd name="connsiteX4" fmla="*/ 29719 w 847352"/>
              <a:gd name="connsiteY4" fmla="*/ 1206032 h 1223726"/>
              <a:gd name="connsiteX0" fmla="*/ 1 w 874963"/>
              <a:gd name="connsiteY0" fmla="*/ 913443 h 1207306"/>
              <a:gd name="connsiteX1" fmla="*/ 467391 w 874963"/>
              <a:gd name="connsiteY1" fmla="*/ 288669 h 1207306"/>
              <a:gd name="connsiteX2" fmla="*/ 869740 w 874963"/>
              <a:gd name="connsiteY2" fmla="*/ 35158 h 1207306"/>
              <a:gd name="connsiteX3" fmla="*/ 405667 w 874963"/>
              <a:gd name="connsiteY3" fmla="*/ 800887 h 1207306"/>
              <a:gd name="connsiteX4" fmla="*/ 29721 w 874963"/>
              <a:gd name="connsiteY4" fmla="*/ 1189612 h 1207306"/>
              <a:gd name="connsiteX0" fmla="*/ -1 w 874959"/>
              <a:gd name="connsiteY0" fmla="*/ 913443 h 1207306"/>
              <a:gd name="connsiteX1" fmla="*/ 467389 w 874959"/>
              <a:gd name="connsiteY1" fmla="*/ 288669 h 1207306"/>
              <a:gd name="connsiteX2" fmla="*/ 869738 w 874959"/>
              <a:gd name="connsiteY2" fmla="*/ 35158 h 1207306"/>
              <a:gd name="connsiteX3" fmla="*/ 405665 w 874959"/>
              <a:gd name="connsiteY3" fmla="*/ 800887 h 1207306"/>
              <a:gd name="connsiteX4" fmla="*/ 29719 w 874959"/>
              <a:gd name="connsiteY4" fmla="*/ 1189613 h 1207306"/>
              <a:gd name="connsiteX0" fmla="*/ 1 w 874963"/>
              <a:gd name="connsiteY0" fmla="*/ 913443 h 1207306"/>
              <a:gd name="connsiteX1" fmla="*/ 467391 w 874963"/>
              <a:gd name="connsiteY1" fmla="*/ 288669 h 1207306"/>
              <a:gd name="connsiteX2" fmla="*/ 869740 w 874963"/>
              <a:gd name="connsiteY2" fmla="*/ 35158 h 1207306"/>
              <a:gd name="connsiteX3" fmla="*/ 405667 w 874963"/>
              <a:gd name="connsiteY3" fmla="*/ 800887 h 1207306"/>
              <a:gd name="connsiteX4" fmla="*/ 29721 w 874963"/>
              <a:gd name="connsiteY4" fmla="*/ 1189613 h 1207306"/>
              <a:gd name="connsiteX0" fmla="*/ -1 w 881737"/>
              <a:gd name="connsiteY0" fmla="*/ 913443 h 1207306"/>
              <a:gd name="connsiteX1" fmla="*/ 467389 w 881737"/>
              <a:gd name="connsiteY1" fmla="*/ 288669 h 1207306"/>
              <a:gd name="connsiteX2" fmla="*/ 869738 w 881737"/>
              <a:gd name="connsiteY2" fmla="*/ 35158 h 1207306"/>
              <a:gd name="connsiteX3" fmla="*/ 405665 w 881737"/>
              <a:gd name="connsiteY3" fmla="*/ 800887 h 1207306"/>
              <a:gd name="connsiteX4" fmla="*/ 29719 w 881737"/>
              <a:gd name="connsiteY4" fmla="*/ 1189613 h 1207306"/>
              <a:gd name="connsiteX0" fmla="*/ 1 w 874471"/>
              <a:gd name="connsiteY0" fmla="*/ 913443 h 1227592"/>
              <a:gd name="connsiteX1" fmla="*/ 467391 w 874471"/>
              <a:gd name="connsiteY1" fmla="*/ 288669 h 1227592"/>
              <a:gd name="connsiteX2" fmla="*/ 869740 w 874471"/>
              <a:gd name="connsiteY2" fmla="*/ 35158 h 1227592"/>
              <a:gd name="connsiteX3" fmla="*/ 405667 w 874471"/>
              <a:gd name="connsiteY3" fmla="*/ 800887 h 1227592"/>
              <a:gd name="connsiteX4" fmla="*/ 29721 w 874471"/>
              <a:gd name="connsiteY4" fmla="*/ 1189613 h 1227592"/>
              <a:gd name="connsiteX0" fmla="*/ -1 w 874578"/>
              <a:gd name="connsiteY0" fmla="*/ 913443 h 1217349"/>
              <a:gd name="connsiteX1" fmla="*/ 467389 w 874578"/>
              <a:gd name="connsiteY1" fmla="*/ 288669 h 1217349"/>
              <a:gd name="connsiteX2" fmla="*/ 869738 w 874578"/>
              <a:gd name="connsiteY2" fmla="*/ 35158 h 1217349"/>
              <a:gd name="connsiteX3" fmla="*/ 413542 w 874578"/>
              <a:gd name="connsiteY3" fmla="*/ 743312 h 1217349"/>
              <a:gd name="connsiteX4" fmla="*/ 29719 w 874578"/>
              <a:gd name="connsiteY4" fmla="*/ 1189613 h 1217349"/>
              <a:gd name="connsiteX0" fmla="*/ 1 w 919205"/>
              <a:gd name="connsiteY0" fmla="*/ 767763 h 1053269"/>
              <a:gd name="connsiteX1" fmla="*/ 467391 w 919205"/>
              <a:gd name="connsiteY1" fmla="*/ 142989 h 1053269"/>
              <a:gd name="connsiteX2" fmla="*/ 915474 w 919205"/>
              <a:gd name="connsiteY2" fmla="*/ 59569 h 1053269"/>
              <a:gd name="connsiteX3" fmla="*/ 413544 w 919205"/>
              <a:gd name="connsiteY3" fmla="*/ 597632 h 1053269"/>
              <a:gd name="connsiteX4" fmla="*/ 29721 w 919205"/>
              <a:gd name="connsiteY4" fmla="*/ 1043933 h 1053269"/>
              <a:gd name="connsiteX0" fmla="*/ -1 w 919205"/>
              <a:gd name="connsiteY0" fmla="*/ 767763 h 1053269"/>
              <a:gd name="connsiteX1" fmla="*/ 467389 w 919205"/>
              <a:gd name="connsiteY1" fmla="*/ 142989 h 1053269"/>
              <a:gd name="connsiteX2" fmla="*/ 915472 w 919205"/>
              <a:gd name="connsiteY2" fmla="*/ 59569 h 1053269"/>
              <a:gd name="connsiteX3" fmla="*/ 413542 w 919205"/>
              <a:gd name="connsiteY3" fmla="*/ 597632 h 1053269"/>
              <a:gd name="connsiteX4" fmla="*/ 29719 w 919205"/>
              <a:gd name="connsiteY4" fmla="*/ 1043933 h 1053269"/>
              <a:gd name="connsiteX0" fmla="*/ 1 w 919205"/>
              <a:gd name="connsiteY0" fmla="*/ 767763 h 1043932"/>
              <a:gd name="connsiteX1" fmla="*/ 467391 w 919205"/>
              <a:gd name="connsiteY1" fmla="*/ 142989 h 1043932"/>
              <a:gd name="connsiteX2" fmla="*/ 915474 w 919205"/>
              <a:gd name="connsiteY2" fmla="*/ 59569 h 1043932"/>
              <a:gd name="connsiteX3" fmla="*/ 413544 w 919205"/>
              <a:gd name="connsiteY3" fmla="*/ 597632 h 1043932"/>
              <a:gd name="connsiteX4" fmla="*/ 29721 w 919205"/>
              <a:gd name="connsiteY4" fmla="*/ 1043933 h 1043932"/>
              <a:gd name="connsiteX0" fmla="*/ -1 w 919116"/>
              <a:gd name="connsiteY0" fmla="*/ 767763 h 1085172"/>
              <a:gd name="connsiteX1" fmla="*/ 467389 w 919116"/>
              <a:gd name="connsiteY1" fmla="*/ 142989 h 1085172"/>
              <a:gd name="connsiteX2" fmla="*/ 915472 w 919116"/>
              <a:gd name="connsiteY2" fmla="*/ 59569 h 1085172"/>
              <a:gd name="connsiteX3" fmla="*/ 413542 w 919116"/>
              <a:gd name="connsiteY3" fmla="*/ 597632 h 1085172"/>
              <a:gd name="connsiteX4" fmla="*/ 95244 w 919116"/>
              <a:gd name="connsiteY4" fmla="*/ 1085173 h 1085172"/>
              <a:gd name="connsiteX0" fmla="*/ 1 w 919116"/>
              <a:gd name="connsiteY0" fmla="*/ 767763 h 1085172"/>
              <a:gd name="connsiteX1" fmla="*/ 467391 w 919116"/>
              <a:gd name="connsiteY1" fmla="*/ 142989 h 1085172"/>
              <a:gd name="connsiteX2" fmla="*/ 915474 w 919116"/>
              <a:gd name="connsiteY2" fmla="*/ 59569 h 1085172"/>
              <a:gd name="connsiteX3" fmla="*/ 413544 w 919116"/>
              <a:gd name="connsiteY3" fmla="*/ 597632 h 1085172"/>
              <a:gd name="connsiteX4" fmla="*/ 95246 w 919116"/>
              <a:gd name="connsiteY4" fmla="*/ 1085173 h 1085172"/>
              <a:gd name="connsiteX0" fmla="*/ 1 w 986667"/>
              <a:gd name="connsiteY0" fmla="*/ 896529 h 1090149"/>
              <a:gd name="connsiteX1" fmla="*/ 534940 w 986667"/>
              <a:gd name="connsiteY1" fmla="*/ 147966 h 1090149"/>
              <a:gd name="connsiteX2" fmla="*/ 983023 w 986667"/>
              <a:gd name="connsiteY2" fmla="*/ 64546 h 1090149"/>
              <a:gd name="connsiteX3" fmla="*/ 481093 w 986667"/>
              <a:gd name="connsiteY3" fmla="*/ 602609 h 1090149"/>
              <a:gd name="connsiteX4" fmla="*/ 162795 w 986667"/>
              <a:gd name="connsiteY4" fmla="*/ 1090150 h 1090149"/>
              <a:gd name="connsiteX0" fmla="*/ -1 w 986663"/>
              <a:gd name="connsiteY0" fmla="*/ 890602 h 1084222"/>
              <a:gd name="connsiteX1" fmla="*/ 588405 w 986663"/>
              <a:gd name="connsiteY1" fmla="*/ 163295 h 1084222"/>
              <a:gd name="connsiteX2" fmla="*/ 983021 w 986663"/>
              <a:gd name="connsiteY2" fmla="*/ 58619 h 1084222"/>
              <a:gd name="connsiteX3" fmla="*/ 481091 w 986663"/>
              <a:gd name="connsiteY3" fmla="*/ 596682 h 1084222"/>
              <a:gd name="connsiteX4" fmla="*/ 162793 w 986663"/>
              <a:gd name="connsiteY4" fmla="*/ 1084223 h 1084222"/>
              <a:gd name="connsiteX0" fmla="*/ 1 w 986667"/>
              <a:gd name="connsiteY0" fmla="*/ 841498 h 1035118"/>
              <a:gd name="connsiteX1" fmla="*/ 588407 w 986667"/>
              <a:gd name="connsiteY1" fmla="*/ 114191 h 1035118"/>
              <a:gd name="connsiteX2" fmla="*/ 983023 w 986667"/>
              <a:gd name="connsiteY2" fmla="*/ 9515 h 1035118"/>
              <a:gd name="connsiteX3" fmla="*/ 481093 w 986667"/>
              <a:gd name="connsiteY3" fmla="*/ 547578 h 1035118"/>
              <a:gd name="connsiteX4" fmla="*/ 162795 w 986667"/>
              <a:gd name="connsiteY4" fmla="*/ 1035119 h 1035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6667" h="1035118">
                <a:moveTo>
                  <a:pt x="1" y="841498"/>
                </a:moveTo>
                <a:cubicBezTo>
                  <a:pt x="174246" y="573738"/>
                  <a:pt x="424570" y="252855"/>
                  <a:pt x="588407" y="114191"/>
                </a:cubicBezTo>
                <a:cubicBezTo>
                  <a:pt x="752244" y="-24473"/>
                  <a:pt x="1007854" y="-3617"/>
                  <a:pt x="983023" y="9515"/>
                </a:cubicBezTo>
                <a:cubicBezTo>
                  <a:pt x="1029538" y="155004"/>
                  <a:pt x="617798" y="376644"/>
                  <a:pt x="481093" y="547578"/>
                </a:cubicBezTo>
                <a:cubicBezTo>
                  <a:pt x="344388" y="718512"/>
                  <a:pt x="285164" y="777218"/>
                  <a:pt x="162795" y="1035119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53E8A46-3338-4083-B568-763E3DF69564}"/>
              </a:ext>
            </a:extLst>
          </p:cNvPr>
          <p:cNvSpPr/>
          <p:nvPr/>
        </p:nvSpPr>
        <p:spPr>
          <a:xfrm rot="19180483">
            <a:off x="2210497" y="2290440"/>
            <a:ext cx="441545" cy="32499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63"/>
              <a:gd name="connsiteY0" fmla="*/ 901404 h 979863"/>
              <a:gd name="connsiteX1" fmla="*/ 499504 w 1092663"/>
              <a:gd name="connsiteY1" fmla="*/ 65971 h 979863"/>
              <a:gd name="connsiteX2" fmla="*/ 1086854 w 1092663"/>
              <a:gd name="connsiteY2" fmla="*/ 137458 h 979863"/>
              <a:gd name="connsiteX3" fmla="*/ 659802 w 1092663"/>
              <a:gd name="connsiteY3" fmla="*/ 493414 h 979863"/>
              <a:gd name="connsiteX4" fmla="*/ 61834 w 1092663"/>
              <a:gd name="connsiteY4" fmla="*/ 966914 h 979863"/>
              <a:gd name="connsiteX0" fmla="*/ 0 w 1090113"/>
              <a:gd name="connsiteY0" fmla="*/ 901404 h 984608"/>
              <a:gd name="connsiteX1" fmla="*/ 499504 w 1090113"/>
              <a:gd name="connsiteY1" fmla="*/ 65971 h 984608"/>
              <a:gd name="connsiteX2" fmla="*/ 1086854 w 1090113"/>
              <a:gd name="connsiteY2" fmla="*/ 137458 h 984608"/>
              <a:gd name="connsiteX3" fmla="*/ 437781 w 1090113"/>
              <a:gd name="connsiteY3" fmla="*/ 578189 h 984608"/>
              <a:gd name="connsiteX4" fmla="*/ 61834 w 1090113"/>
              <a:gd name="connsiteY4" fmla="*/ 966914 h 984608"/>
              <a:gd name="connsiteX0" fmla="*/ 1 w 1057998"/>
              <a:gd name="connsiteY0" fmla="*/ 675273 h 969136"/>
              <a:gd name="connsiteX1" fmla="*/ 467391 w 1057998"/>
              <a:gd name="connsiteY1" fmla="*/ 50499 h 969136"/>
              <a:gd name="connsiteX2" fmla="*/ 1054741 w 1057998"/>
              <a:gd name="connsiteY2" fmla="*/ 121986 h 969136"/>
              <a:gd name="connsiteX3" fmla="*/ 405668 w 1057998"/>
              <a:gd name="connsiteY3" fmla="*/ 562717 h 969136"/>
              <a:gd name="connsiteX4" fmla="*/ 29721 w 1057998"/>
              <a:gd name="connsiteY4" fmla="*/ 951442 h 969136"/>
              <a:gd name="connsiteX0" fmla="*/ -1 w 847259"/>
              <a:gd name="connsiteY0" fmla="*/ 929863 h 1223726"/>
              <a:gd name="connsiteX1" fmla="*/ 467389 w 847259"/>
              <a:gd name="connsiteY1" fmla="*/ 305089 h 1223726"/>
              <a:gd name="connsiteX2" fmla="*/ 841625 w 847259"/>
              <a:gd name="connsiteY2" fmla="*/ 33660 h 1223726"/>
              <a:gd name="connsiteX3" fmla="*/ 405666 w 847259"/>
              <a:gd name="connsiteY3" fmla="*/ 817307 h 1223726"/>
              <a:gd name="connsiteX4" fmla="*/ 29719 w 847259"/>
              <a:gd name="connsiteY4" fmla="*/ 1206032 h 1223726"/>
              <a:gd name="connsiteX0" fmla="*/ 1 w 847261"/>
              <a:gd name="connsiteY0" fmla="*/ 929863 h 1223726"/>
              <a:gd name="connsiteX1" fmla="*/ 467391 w 847261"/>
              <a:gd name="connsiteY1" fmla="*/ 305089 h 1223726"/>
              <a:gd name="connsiteX2" fmla="*/ 841627 w 847261"/>
              <a:gd name="connsiteY2" fmla="*/ 33660 h 1223726"/>
              <a:gd name="connsiteX3" fmla="*/ 405667 w 847261"/>
              <a:gd name="connsiteY3" fmla="*/ 817307 h 1223726"/>
              <a:gd name="connsiteX4" fmla="*/ 29721 w 847261"/>
              <a:gd name="connsiteY4" fmla="*/ 1206032 h 1223726"/>
              <a:gd name="connsiteX0" fmla="*/ -1 w 847352"/>
              <a:gd name="connsiteY0" fmla="*/ 929863 h 1223726"/>
              <a:gd name="connsiteX1" fmla="*/ 467389 w 847352"/>
              <a:gd name="connsiteY1" fmla="*/ 305089 h 1223726"/>
              <a:gd name="connsiteX2" fmla="*/ 841625 w 847352"/>
              <a:gd name="connsiteY2" fmla="*/ 33660 h 1223726"/>
              <a:gd name="connsiteX3" fmla="*/ 405665 w 847352"/>
              <a:gd name="connsiteY3" fmla="*/ 817307 h 1223726"/>
              <a:gd name="connsiteX4" fmla="*/ 29719 w 847352"/>
              <a:gd name="connsiteY4" fmla="*/ 1206032 h 1223726"/>
              <a:gd name="connsiteX0" fmla="*/ 1 w 874963"/>
              <a:gd name="connsiteY0" fmla="*/ 913443 h 1207306"/>
              <a:gd name="connsiteX1" fmla="*/ 467391 w 874963"/>
              <a:gd name="connsiteY1" fmla="*/ 288669 h 1207306"/>
              <a:gd name="connsiteX2" fmla="*/ 869740 w 874963"/>
              <a:gd name="connsiteY2" fmla="*/ 35158 h 1207306"/>
              <a:gd name="connsiteX3" fmla="*/ 405667 w 874963"/>
              <a:gd name="connsiteY3" fmla="*/ 800887 h 1207306"/>
              <a:gd name="connsiteX4" fmla="*/ 29721 w 874963"/>
              <a:gd name="connsiteY4" fmla="*/ 1189612 h 1207306"/>
              <a:gd name="connsiteX0" fmla="*/ -1 w 874959"/>
              <a:gd name="connsiteY0" fmla="*/ 913443 h 1207306"/>
              <a:gd name="connsiteX1" fmla="*/ 467389 w 874959"/>
              <a:gd name="connsiteY1" fmla="*/ 288669 h 1207306"/>
              <a:gd name="connsiteX2" fmla="*/ 869738 w 874959"/>
              <a:gd name="connsiteY2" fmla="*/ 35158 h 1207306"/>
              <a:gd name="connsiteX3" fmla="*/ 405665 w 874959"/>
              <a:gd name="connsiteY3" fmla="*/ 800887 h 1207306"/>
              <a:gd name="connsiteX4" fmla="*/ 29719 w 874959"/>
              <a:gd name="connsiteY4" fmla="*/ 1189613 h 1207306"/>
              <a:gd name="connsiteX0" fmla="*/ 1 w 874963"/>
              <a:gd name="connsiteY0" fmla="*/ 913443 h 1207306"/>
              <a:gd name="connsiteX1" fmla="*/ 467391 w 874963"/>
              <a:gd name="connsiteY1" fmla="*/ 288669 h 1207306"/>
              <a:gd name="connsiteX2" fmla="*/ 869740 w 874963"/>
              <a:gd name="connsiteY2" fmla="*/ 35158 h 1207306"/>
              <a:gd name="connsiteX3" fmla="*/ 405667 w 874963"/>
              <a:gd name="connsiteY3" fmla="*/ 800887 h 1207306"/>
              <a:gd name="connsiteX4" fmla="*/ 29721 w 874963"/>
              <a:gd name="connsiteY4" fmla="*/ 1189613 h 1207306"/>
              <a:gd name="connsiteX0" fmla="*/ -1 w 881737"/>
              <a:gd name="connsiteY0" fmla="*/ 913443 h 1207306"/>
              <a:gd name="connsiteX1" fmla="*/ 467389 w 881737"/>
              <a:gd name="connsiteY1" fmla="*/ 288669 h 1207306"/>
              <a:gd name="connsiteX2" fmla="*/ 869738 w 881737"/>
              <a:gd name="connsiteY2" fmla="*/ 35158 h 1207306"/>
              <a:gd name="connsiteX3" fmla="*/ 405665 w 881737"/>
              <a:gd name="connsiteY3" fmla="*/ 800887 h 1207306"/>
              <a:gd name="connsiteX4" fmla="*/ 29719 w 881737"/>
              <a:gd name="connsiteY4" fmla="*/ 1189613 h 1207306"/>
              <a:gd name="connsiteX0" fmla="*/ 1 w 874471"/>
              <a:gd name="connsiteY0" fmla="*/ 913443 h 1227592"/>
              <a:gd name="connsiteX1" fmla="*/ 467391 w 874471"/>
              <a:gd name="connsiteY1" fmla="*/ 288669 h 1227592"/>
              <a:gd name="connsiteX2" fmla="*/ 869740 w 874471"/>
              <a:gd name="connsiteY2" fmla="*/ 35158 h 1227592"/>
              <a:gd name="connsiteX3" fmla="*/ 405667 w 874471"/>
              <a:gd name="connsiteY3" fmla="*/ 800887 h 1227592"/>
              <a:gd name="connsiteX4" fmla="*/ 29721 w 874471"/>
              <a:gd name="connsiteY4" fmla="*/ 1189613 h 1227592"/>
              <a:gd name="connsiteX0" fmla="*/ -1 w 874578"/>
              <a:gd name="connsiteY0" fmla="*/ 913443 h 1217349"/>
              <a:gd name="connsiteX1" fmla="*/ 467389 w 874578"/>
              <a:gd name="connsiteY1" fmla="*/ 288669 h 1217349"/>
              <a:gd name="connsiteX2" fmla="*/ 869738 w 874578"/>
              <a:gd name="connsiteY2" fmla="*/ 35158 h 1217349"/>
              <a:gd name="connsiteX3" fmla="*/ 413542 w 874578"/>
              <a:gd name="connsiteY3" fmla="*/ 743312 h 1217349"/>
              <a:gd name="connsiteX4" fmla="*/ 29719 w 874578"/>
              <a:gd name="connsiteY4" fmla="*/ 1189613 h 1217349"/>
              <a:gd name="connsiteX0" fmla="*/ 1 w 880592"/>
              <a:gd name="connsiteY0" fmla="*/ 913443 h 1204965"/>
              <a:gd name="connsiteX1" fmla="*/ 467391 w 880592"/>
              <a:gd name="connsiteY1" fmla="*/ 288669 h 1204965"/>
              <a:gd name="connsiteX2" fmla="*/ 869740 w 880592"/>
              <a:gd name="connsiteY2" fmla="*/ 35158 h 1204965"/>
              <a:gd name="connsiteX3" fmla="*/ 606759 w 880592"/>
              <a:gd name="connsiteY3" fmla="*/ 608437 h 1204965"/>
              <a:gd name="connsiteX4" fmla="*/ 29721 w 880592"/>
              <a:gd name="connsiteY4" fmla="*/ 1189613 h 1204965"/>
              <a:gd name="connsiteX0" fmla="*/ -1 w 891091"/>
              <a:gd name="connsiteY0" fmla="*/ 913443 h 1199193"/>
              <a:gd name="connsiteX1" fmla="*/ 467389 w 891091"/>
              <a:gd name="connsiteY1" fmla="*/ 288669 h 1199193"/>
              <a:gd name="connsiteX2" fmla="*/ 869738 w 891091"/>
              <a:gd name="connsiteY2" fmla="*/ 35158 h 1199193"/>
              <a:gd name="connsiteX3" fmla="*/ 606757 w 891091"/>
              <a:gd name="connsiteY3" fmla="*/ 608437 h 1199193"/>
              <a:gd name="connsiteX4" fmla="*/ 29719 w 891091"/>
              <a:gd name="connsiteY4" fmla="*/ 1189613 h 1199193"/>
              <a:gd name="connsiteX0" fmla="*/ 1 w 878620"/>
              <a:gd name="connsiteY0" fmla="*/ 913443 h 1203040"/>
              <a:gd name="connsiteX1" fmla="*/ 467391 w 878620"/>
              <a:gd name="connsiteY1" fmla="*/ 288669 h 1203040"/>
              <a:gd name="connsiteX2" fmla="*/ 869740 w 878620"/>
              <a:gd name="connsiteY2" fmla="*/ 35158 h 1203040"/>
              <a:gd name="connsiteX3" fmla="*/ 475930 w 878620"/>
              <a:gd name="connsiteY3" fmla="*/ 726668 h 1203040"/>
              <a:gd name="connsiteX4" fmla="*/ 29721 w 878620"/>
              <a:gd name="connsiteY4" fmla="*/ 1189613 h 1203040"/>
              <a:gd name="connsiteX0" fmla="*/ -1 w 873256"/>
              <a:gd name="connsiteY0" fmla="*/ 913443 h 1203040"/>
              <a:gd name="connsiteX1" fmla="*/ 467389 w 873256"/>
              <a:gd name="connsiteY1" fmla="*/ 288669 h 1203040"/>
              <a:gd name="connsiteX2" fmla="*/ 869738 w 873256"/>
              <a:gd name="connsiteY2" fmla="*/ 35158 h 1203040"/>
              <a:gd name="connsiteX3" fmla="*/ 475928 w 873256"/>
              <a:gd name="connsiteY3" fmla="*/ 726668 h 1203040"/>
              <a:gd name="connsiteX4" fmla="*/ 29719 w 873256"/>
              <a:gd name="connsiteY4" fmla="*/ 1189613 h 1203040"/>
              <a:gd name="connsiteX0" fmla="*/ 88966 w 843537"/>
              <a:gd name="connsiteY0" fmla="*/ 655704 h 1199378"/>
              <a:gd name="connsiteX1" fmla="*/ 437670 w 843537"/>
              <a:gd name="connsiteY1" fmla="*/ 285007 h 1199378"/>
              <a:gd name="connsiteX2" fmla="*/ 840019 w 843537"/>
              <a:gd name="connsiteY2" fmla="*/ 31496 h 1199378"/>
              <a:gd name="connsiteX3" fmla="*/ 446209 w 843537"/>
              <a:gd name="connsiteY3" fmla="*/ 723006 h 1199378"/>
              <a:gd name="connsiteX4" fmla="*/ 0 w 843537"/>
              <a:gd name="connsiteY4" fmla="*/ 1185951 h 1199378"/>
              <a:gd name="connsiteX0" fmla="*/ 101602 w 854356"/>
              <a:gd name="connsiteY0" fmla="*/ 655704 h 1018754"/>
              <a:gd name="connsiteX1" fmla="*/ 450306 w 854356"/>
              <a:gd name="connsiteY1" fmla="*/ 285007 h 1018754"/>
              <a:gd name="connsiteX2" fmla="*/ 852655 w 854356"/>
              <a:gd name="connsiteY2" fmla="*/ 31496 h 1018754"/>
              <a:gd name="connsiteX3" fmla="*/ 458845 w 854356"/>
              <a:gd name="connsiteY3" fmla="*/ 723006 h 1018754"/>
              <a:gd name="connsiteX4" fmla="*/ 0 w 854356"/>
              <a:gd name="connsiteY4" fmla="*/ 1003367 h 1018754"/>
              <a:gd name="connsiteX0" fmla="*/ 95544 w 854356"/>
              <a:gd name="connsiteY0" fmla="*/ 741789 h 1019901"/>
              <a:gd name="connsiteX1" fmla="*/ 450306 w 854356"/>
              <a:gd name="connsiteY1" fmla="*/ 286154 h 1019901"/>
              <a:gd name="connsiteX2" fmla="*/ 852655 w 854356"/>
              <a:gd name="connsiteY2" fmla="*/ 32643 h 1019901"/>
              <a:gd name="connsiteX3" fmla="*/ 458845 w 854356"/>
              <a:gd name="connsiteY3" fmla="*/ 724153 h 1019901"/>
              <a:gd name="connsiteX4" fmla="*/ 0 w 854356"/>
              <a:gd name="connsiteY4" fmla="*/ 1004514 h 1019901"/>
              <a:gd name="connsiteX0" fmla="*/ 95544 w 854356"/>
              <a:gd name="connsiteY0" fmla="*/ 741789 h 1019901"/>
              <a:gd name="connsiteX1" fmla="*/ 450306 w 854356"/>
              <a:gd name="connsiteY1" fmla="*/ 286154 h 1019901"/>
              <a:gd name="connsiteX2" fmla="*/ 852655 w 854356"/>
              <a:gd name="connsiteY2" fmla="*/ 32643 h 1019901"/>
              <a:gd name="connsiteX3" fmla="*/ 458845 w 854356"/>
              <a:gd name="connsiteY3" fmla="*/ 724153 h 1019901"/>
              <a:gd name="connsiteX4" fmla="*/ 0 w 854356"/>
              <a:gd name="connsiteY4" fmla="*/ 1004514 h 1019901"/>
              <a:gd name="connsiteX0" fmla="*/ 98656 w 857470"/>
              <a:gd name="connsiteY0" fmla="*/ 741789 h 900191"/>
              <a:gd name="connsiteX1" fmla="*/ 453418 w 857470"/>
              <a:gd name="connsiteY1" fmla="*/ 286154 h 900191"/>
              <a:gd name="connsiteX2" fmla="*/ 855767 w 857470"/>
              <a:gd name="connsiteY2" fmla="*/ 32643 h 900191"/>
              <a:gd name="connsiteX3" fmla="*/ 461957 w 857470"/>
              <a:gd name="connsiteY3" fmla="*/ 724153 h 900191"/>
              <a:gd name="connsiteX4" fmla="*/ -1 w 857470"/>
              <a:gd name="connsiteY4" fmla="*/ 873854 h 900191"/>
              <a:gd name="connsiteX0" fmla="*/ 98658 w 857472"/>
              <a:gd name="connsiteY0" fmla="*/ 741789 h 900191"/>
              <a:gd name="connsiteX1" fmla="*/ 453420 w 857472"/>
              <a:gd name="connsiteY1" fmla="*/ 286154 h 900191"/>
              <a:gd name="connsiteX2" fmla="*/ 855769 w 857472"/>
              <a:gd name="connsiteY2" fmla="*/ 32643 h 900191"/>
              <a:gd name="connsiteX3" fmla="*/ 461959 w 857472"/>
              <a:gd name="connsiteY3" fmla="*/ 724153 h 900191"/>
              <a:gd name="connsiteX4" fmla="*/ 1 w 857472"/>
              <a:gd name="connsiteY4" fmla="*/ 873854 h 900191"/>
              <a:gd name="connsiteX0" fmla="*/ 98656 w 856254"/>
              <a:gd name="connsiteY0" fmla="*/ 741789 h 900191"/>
              <a:gd name="connsiteX1" fmla="*/ 453418 w 856254"/>
              <a:gd name="connsiteY1" fmla="*/ 286154 h 900191"/>
              <a:gd name="connsiteX2" fmla="*/ 855767 w 856254"/>
              <a:gd name="connsiteY2" fmla="*/ 32643 h 900191"/>
              <a:gd name="connsiteX3" fmla="*/ 461957 w 856254"/>
              <a:gd name="connsiteY3" fmla="*/ 724153 h 900191"/>
              <a:gd name="connsiteX4" fmla="*/ -1 w 856254"/>
              <a:gd name="connsiteY4" fmla="*/ 873854 h 900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6254" h="900191">
                <a:moveTo>
                  <a:pt x="98656" y="741789"/>
                </a:moveTo>
                <a:cubicBezTo>
                  <a:pt x="270416" y="430641"/>
                  <a:pt x="327233" y="404345"/>
                  <a:pt x="453418" y="286154"/>
                </a:cubicBezTo>
                <a:cubicBezTo>
                  <a:pt x="579603" y="167963"/>
                  <a:pt x="838317" y="-90976"/>
                  <a:pt x="855767" y="32643"/>
                </a:cubicBezTo>
                <a:cubicBezTo>
                  <a:pt x="869123" y="247515"/>
                  <a:pt x="604585" y="583951"/>
                  <a:pt x="461957" y="724153"/>
                </a:cubicBezTo>
                <a:cubicBezTo>
                  <a:pt x="319329" y="864355"/>
                  <a:pt x="138020" y="944981"/>
                  <a:pt x="-1" y="873854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3769410-5184-4306-A0F0-4CD2A1CA9B66}"/>
              </a:ext>
            </a:extLst>
          </p:cNvPr>
          <p:cNvSpPr/>
          <p:nvPr/>
        </p:nvSpPr>
        <p:spPr>
          <a:xfrm rot="18535105">
            <a:off x="2400558" y="1954740"/>
            <a:ext cx="593570" cy="431980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3570" h="431980">
                <a:moveTo>
                  <a:pt x="6917" y="387092"/>
                </a:moveTo>
                <a:cubicBezTo>
                  <a:pt x="-50981" y="210873"/>
                  <a:pt x="270856" y="52761"/>
                  <a:pt x="366992" y="15157"/>
                </a:cubicBezTo>
                <a:cubicBezTo>
                  <a:pt x="463128" y="-22447"/>
                  <a:pt x="636686" y="4047"/>
                  <a:pt x="583732" y="161470"/>
                </a:cubicBezTo>
                <a:cubicBezTo>
                  <a:pt x="563813" y="167755"/>
                  <a:pt x="486224" y="197282"/>
                  <a:pt x="474228" y="139113"/>
                </a:cubicBezTo>
                <a:cubicBezTo>
                  <a:pt x="433922" y="137552"/>
                  <a:pt x="373790" y="145139"/>
                  <a:pt x="341893" y="152106"/>
                </a:cubicBezTo>
                <a:cubicBezTo>
                  <a:pt x="309996" y="159073"/>
                  <a:pt x="319718" y="147401"/>
                  <a:pt x="282845" y="180914"/>
                </a:cubicBezTo>
                <a:cubicBezTo>
                  <a:pt x="198319" y="214717"/>
                  <a:pt x="136088" y="307250"/>
                  <a:pt x="120657" y="353184"/>
                </a:cubicBezTo>
                <a:lnTo>
                  <a:pt x="23534" y="431980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7E88FD4-D9AE-4FD7-B97C-585D4AACC76A}"/>
              </a:ext>
            </a:extLst>
          </p:cNvPr>
          <p:cNvSpPr/>
          <p:nvPr/>
        </p:nvSpPr>
        <p:spPr>
          <a:xfrm rot="3794005" flipH="1">
            <a:off x="2533941" y="2031682"/>
            <a:ext cx="465869" cy="404723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16426"/>
              <a:gd name="connsiteX1" fmla="*/ 366992 w 593570"/>
              <a:gd name="connsiteY1" fmla="*/ 15157 h 416426"/>
              <a:gd name="connsiteX2" fmla="*/ 583732 w 593570"/>
              <a:gd name="connsiteY2" fmla="*/ 161470 h 416426"/>
              <a:gd name="connsiteX3" fmla="*/ 474228 w 593570"/>
              <a:gd name="connsiteY3" fmla="*/ 139113 h 416426"/>
              <a:gd name="connsiteX4" fmla="*/ 341893 w 593570"/>
              <a:gd name="connsiteY4" fmla="*/ 152106 h 416426"/>
              <a:gd name="connsiteX5" fmla="*/ 282845 w 593570"/>
              <a:gd name="connsiteY5" fmla="*/ 180914 h 416426"/>
              <a:gd name="connsiteX6" fmla="*/ 120657 w 593570"/>
              <a:gd name="connsiteY6" fmla="*/ 353184 h 416426"/>
              <a:gd name="connsiteX7" fmla="*/ 5021 w 593570"/>
              <a:gd name="connsiteY7" fmla="*/ 416426 h 416426"/>
              <a:gd name="connsiteX0" fmla="*/ 6917 w 593570"/>
              <a:gd name="connsiteY0" fmla="*/ 387092 h 416426"/>
              <a:gd name="connsiteX1" fmla="*/ 366992 w 593570"/>
              <a:gd name="connsiteY1" fmla="*/ 15157 h 416426"/>
              <a:gd name="connsiteX2" fmla="*/ 583732 w 593570"/>
              <a:gd name="connsiteY2" fmla="*/ 161470 h 416426"/>
              <a:gd name="connsiteX3" fmla="*/ 474228 w 593570"/>
              <a:gd name="connsiteY3" fmla="*/ 139113 h 416426"/>
              <a:gd name="connsiteX4" fmla="*/ 341893 w 593570"/>
              <a:gd name="connsiteY4" fmla="*/ 152106 h 416426"/>
              <a:gd name="connsiteX5" fmla="*/ 282845 w 593570"/>
              <a:gd name="connsiteY5" fmla="*/ 180914 h 416426"/>
              <a:gd name="connsiteX6" fmla="*/ 120657 w 593570"/>
              <a:gd name="connsiteY6" fmla="*/ 353184 h 416426"/>
              <a:gd name="connsiteX7" fmla="*/ 5021 w 593570"/>
              <a:gd name="connsiteY7" fmla="*/ 416426 h 416426"/>
              <a:gd name="connsiteX0" fmla="*/ 6917 w 593570"/>
              <a:gd name="connsiteY0" fmla="*/ 387092 h 416426"/>
              <a:gd name="connsiteX1" fmla="*/ 366992 w 593570"/>
              <a:gd name="connsiteY1" fmla="*/ 15157 h 416426"/>
              <a:gd name="connsiteX2" fmla="*/ 583732 w 593570"/>
              <a:gd name="connsiteY2" fmla="*/ 161470 h 416426"/>
              <a:gd name="connsiteX3" fmla="*/ 474228 w 593570"/>
              <a:gd name="connsiteY3" fmla="*/ 139113 h 416426"/>
              <a:gd name="connsiteX4" fmla="*/ 341893 w 593570"/>
              <a:gd name="connsiteY4" fmla="*/ 152106 h 416426"/>
              <a:gd name="connsiteX5" fmla="*/ 282845 w 593570"/>
              <a:gd name="connsiteY5" fmla="*/ 180914 h 416426"/>
              <a:gd name="connsiteX6" fmla="*/ 120657 w 593570"/>
              <a:gd name="connsiteY6" fmla="*/ 353184 h 416426"/>
              <a:gd name="connsiteX7" fmla="*/ 5021 w 593570"/>
              <a:gd name="connsiteY7" fmla="*/ 416426 h 416426"/>
              <a:gd name="connsiteX0" fmla="*/ 6872 w 596380"/>
              <a:gd name="connsiteY0" fmla="*/ 388624 h 416528"/>
              <a:gd name="connsiteX1" fmla="*/ 369782 w 596380"/>
              <a:gd name="connsiteY1" fmla="*/ 15259 h 416528"/>
              <a:gd name="connsiteX2" fmla="*/ 586522 w 596380"/>
              <a:gd name="connsiteY2" fmla="*/ 161572 h 416528"/>
              <a:gd name="connsiteX3" fmla="*/ 477018 w 596380"/>
              <a:gd name="connsiteY3" fmla="*/ 139215 h 416528"/>
              <a:gd name="connsiteX4" fmla="*/ 344683 w 596380"/>
              <a:gd name="connsiteY4" fmla="*/ 152208 h 416528"/>
              <a:gd name="connsiteX5" fmla="*/ 285635 w 596380"/>
              <a:gd name="connsiteY5" fmla="*/ 181016 h 416528"/>
              <a:gd name="connsiteX6" fmla="*/ 123447 w 596380"/>
              <a:gd name="connsiteY6" fmla="*/ 353286 h 416528"/>
              <a:gd name="connsiteX7" fmla="*/ 7811 w 596380"/>
              <a:gd name="connsiteY7" fmla="*/ 416528 h 416528"/>
              <a:gd name="connsiteX0" fmla="*/ 6872 w 596380"/>
              <a:gd name="connsiteY0" fmla="*/ 388624 h 416528"/>
              <a:gd name="connsiteX1" fmla="*/ 369782 w 596380"/>
              <a:gd name="connsiteY1" fmla="*/ 15259 h 416528"/>
              <a:gd name="connsiteX2" fmla="*/ 586522 w 596380"/>
              <a:gd name="connsiteY2" fmla="*/ 161572 h 416528"/>
              <a:gd name="connsiteX3" fmla="*/ 477018 w 596380"/>
              <a:gd name="connsiteY3" fmla="*/ 139215 h 416528"/>
              <a:gd name="connsiteX4" fmla="*/ 344683 w 596380"/>
              <a:gd name="connsiteY4" fmla="*/ 152208 h 416528"/>
              <a:gd name="connsiteX5" fmla="*/ 285635 w 596380"/>
              <a:gd name="connsiteY5" fmla="*/ 181016 h 416528"/>
              <a:gd name="connsiteX6" fmla="*/ 123447 w 596380"/>
              <a:gd name="connsiteY6" fmla="*/ 353286 h 416528"/>
              <a:gd name="connsiteX7" fmla="*/ 7811 w 596380"/>
              <a:gd name="connsiteY7" fmla="*/ 416528 h 416528"/>
              <a:gd name="connsiteX0" fmla="*/ 6781 w 596520"/>
              <a:gd name="connsiteY0" fmla="*/ 377655 h 405559"/>
              <a:gd name="connsiteX1" fmla="*/ 374708 w 596520"/>
              <a:gd name="connsiteY1" fmla="*/ 17762 h 405559"/>
              <a:gd name="connsiteX2" fmla="*/ 586431 w 596520"/>
              <a:gd name="connsiteY2" fmla="*/ 150603 h 405559"/>
              <a:gd name="connsiteX3" fmla="*/ 476927 w 596520"/>
              <a:gd name="connsiteY3" fmla="*/ 128246 h 405559"/>
              <a:gd name="connsiteX4" fmla="*/ 344592 w 596520"/>
              <a:gd name="connsiteY4" fmla="*/ 141239 h 405559"/>
              <a:gd name="connsiteX5" fmla="*/ 285544 w 596520"/>
              <a:gd name="connsiteY5" fmla="*/ 170047 h 405559"/>
              <a:gd name="connsiteX6" fmla="*/ 123356 w 596520"/>
              <a:gd name="connsiteY6" fmla="*/ 342317 h 405559"/>
              <a:gd name="connsiteX7" fmla="*/ 7720 w 596520"/>
              <a:gd name="connsiteY7" fmla="*/ 405559 h 405559"/>
              <a:gd name="connsiteX0" fmla="*/ 9563 w 598837"/>
              <a:gd name="connsiteY0" fmla="*/ 386700 h 414604"/>
              <a:gd name="connsiteX1" fmla="*/ 377490 w 598837"/>
              <a:gd name="connsiteY1" fmla="*/ 26807 h 414604"/>
              <a:gd name="connsiteX2" fmla="*/ 589213 w 598837"/>
              <a:gd name="connsiteY2" fmla="*/ 159648 h 414604"/>
              <a:gd name="connsiteX3" fmla="*/ 479709 w 598837"/>
              <a:gd name="connsiteY3" fmla="*/ 137291 h 414604"/>
              <a:gd name="connsiteX4" fmla="*/ 347374 w 598837"/>
              <a:gd name="connsiteY4" fmla="*/ 150284 h 414604"/>
              <a:gd name="connsiteX5" fmla="*/ 288326 w 598837"/>
              <a:gd name="connsiteY5" fmla="*/ 179092 h 414604"/>
              <a:gd name="connsiteX6" fmla="*/ 126138 w 598837"/>
              <a:gd name="connsiteY6" fmla="*/ 351362 h 414604"/>
              <a:gd name="connsiteX7" fmla="*/ 10502 w 598837"/>
              <a:gd name="connsiteY7" fmla="*/ 414604 h 414604"/>
              <a:gd name="connsiteX0" fmla="*/ 6781 w 596520"/>
              <a:gd name="connsiteY0" fmla="*/ 377655 h 405559"/>
              <a:gd name="connsiteX1" fmla="*/ 374708 w 596520"/>
              <a:gd name="connsiteY1" fmla="*/ 17762 h 405559"/>
              <a:gd name="connsiteX2" fmla="*/ 586431 w 596520"/>
              <a:gd name="connsiteY2" fmla="*/ 150603 h 405559"/>
              <a:gd name="connsiteX3" fmla="*/ 476927 w 596520"/>
              <a:gd name="connsiteY3" fmla="*/ 128246 h 405559"/>
              <a:gd name="connsiteX4" fmla="*/ 344592 w 596520"/>
              <a:gd name="connsiteY4" fmla="*/ 141239 h 405559"/>
              <a:gd name="connsiteX5" fmla="*/ 285544 w 596520"/>
              <a:gd name="connsiteY5" fmla="*/ 170047 h 405559"/>
              <a:gd name="connsiteX6" fmla="*/ 123356 w 596520"/>
              <a:gd name="connsiteY6" fmla="*/ 342317 h 405559"/>
              <a:gd name="connsiteX7" fmla="*/ 7720 w 596520"/>
              <a:gd name="connsiteY7" fmla="*/ 405559 h 405559"/>
              <a:gd name="connsiteX0" fmla="*/ 7620 w 597359"/>
              <a:gd name="connsiteY0" fmla="*/ 377655 h 405559"/>
              <a:gd name="connsiteX1" fmla="*/ 375547 w 597359"/>
              <a:gd name="connsiteY1" fmla="*/ 17762 h 405559"/>
              <a:gd name="connsiteX2" fmla="*/ 587270 w 597359"/>
              <a:gd name="connsiteY2" fmla="*/ 150603 h 405559"/>
              <a:gd name="connsiteX3" fmla="*/ 477766 w 597359"/>
              <a:gd name="connsiteY3" fmla="*/ 128246 h 405559"/>
              <a:gd name="connsiteX4" fmla="*/ 345431 w 597359"/>
              <a:gd name="connsiteY4" fmla="*/ 141239 h 405559"/>
              <a:gd name="connsiteX5" fmla="*/ 286383 w 597359"/>
              <a:gd name="connsiteY5" fmla="*/ 170047 h 405559"/>
              <a:gd name="connsiteX6" fmla="*/ 124195 w 597359"/>
              <a:gd name="connsiteY6" fmla="*/ 342317 h 405559"/>
              <a:gd name="connsiteX7" fmla="*/ 8559 w 597359"/>
              <a:gd name="connsiteY7" fmla="*/ 405559 h 405559"/>
              <a:gd name="connsiteX0" fmla="*/ 7620 w 597359"/>
              <a:gd name="connsiteY0" fmla="*/ 377655 h 405559"/>
              <a:gd name="connsiteX1" fmla="*/ 375547 w 597359"/>
              <a:gd name="connsiteY1" fmla="*/ 17762 h 405559"/>
              <a:gd name="connsiteX2" fmla="*/ 587270 w 597359"/>
              <a:gd name="connsiteY2" fmla="*/ 150603 h 405559"/>
              <a:gd name="connsiteX3" fmla="*/ 477766 w 597359"/>
              <a:gd name="connsiteY3" fmla="*/ 128246 h 405559"/>
              <a:gd name="connsiteX4" fmla="*/ 345431 w 597359"/>
              <a:gd name="connsiteY4" fmla="*/ 141239 h 405559"/>
              <a:gd name="connsiteX5" fmla="*/ 250396 w 597359"/>
              <a:gd name="connsiteY5" fmla="*/ 232649 h 405559"/>
              <a:gd name="connsiteX6" fmla="*/ 124195 w 597359"/>
              <a:gd name="connsiteY6" fmla="*/ 342317 h 405559"/>
              <a:gd name="connsiteX7" fmla="*/ 8559 w 597359"/>
              <a:gd name="connsiteY7" fmla="*/ 405559 h 405559"/>
              <a:gd name="connsiteX0" fmla="*/ 7620 w 597359"/>
              <a:gd name="connsiteY0" fmla="*/ 377655 h 405559"/>
              <a:gd name="connsiteX1" fmla="*/ 375547 w 597359"/>
              <a:gd name="connsiteY1" fmla="*/ 17762 h 405559"/>
              <a:gd name="connsiteX2" fmla="*/ 587270 w 597359"/>
              <a:gd name="connsiteY2" fmla="*/ 150603 h 405559"/>
              <a:gd name="connsiteX3" fmla="*/ 477766 w 597359"/>
              <a:gd name="connsiteY3" fmla="*/ 128246 h 405559"/>
              <a:gd name="connsiteX4" fmla="*/ 345431 w 597359"/>
              <a:gd name="connsiteY4" fmla="*/ 141239 h 405559"/>
              <a:gd name="connsiteX5" fmla="*/ 250396 w 597359"/>
              <a:gd name="connsiteY5" fmla="*/ 232649 h 405559"/>
              <a:gd name="connsiteX6" fmla="*/ 124195 w 597359"/>
              <a:gd name="connsiteY6" fmla="*/ 342317 h 405559"/>
              <a:gd name="connsiteX7" fmla="*/ 8559 w 597359"/>
              <a:gd name="connsiteY7" fmla="*/ 405559 h 405559"/>
              <a:gd name="connsiteX0" fmla="*/ 7620 w 597359"/>
              <a:gd name="connsiteY0" fmla="*/ 377655 h 405559"/>
              <a:gd name="connsiteX1" fmla="*/ 375547 w 597359"/>
              <a:gd name="connsiteY1" fmla="*/ 17762 h 405559"/>
              <a:gd name="connsiteX2" fmla="*/ 587270 w 597359"/>
              <a:gd name="connsiteY2" fmla="*/ 150603 h 405559"/>
              <a:gd name="connsiteX3" fmla="*/ 477766 w 597359"/>
              <a:gd name="connsiteY3" fmla="*/ 128246 h 405559"/>
              <a:gd name="connsiteX4" fmla="*/ 250396 w 597359"/>
              <a:gd name="connsiteY4" fmla="*/ 232649 h 405559"/>
              <a:gd name="connsiteX5" fmla="*/ 124195 w 597359"/>
              <a:gd name="connsiteY5" fmla="*/ 342317 h 405559"/>
              <a:gd name="connsiteX6" fmla="*/ 8559 w 597359"/>
              <a:gd name="connsiteY6" fmla="*/ 405559 h 405559"/>
              <a:gd name="connsiteX0" fmla="*/ 7620 w 597359"/>
              <a:gd name="connsiteY0" fmla="*/ 377655 h 405559"/>
              <a:gd name="connsiteX1" fmla="*/ 375547 w 597359"/>
              <a:gd name="connsiteY1" fmla="*/ 17762 h 405559"/>
              <a:gd name="connsiteX2" fmla="*/ 587270 w 597359"/>
              <a:gd name="connsiteY2" fmla="*/ 150603 h 405559"/>
              <a:gd name="connsiteX3" fmla="*/ 459942 w 597359"/>
              <a:gd name="connsiteY3" fmla="*/ 107010 h 405559"/>
              <a:gd name="connsiteX4" fmla="*/ 250396 w 597359"/>
              <a:gd name="connsiteY4" fmla="*/ 232649 h 405559"/>
              <a:gd name="connsiteX5" fmla="*/ 124195 w 597359"/>
              <a:gd name="connsiteY5" fmla="*/ 342317 h 405559"/>
              <a:gd name="connsiteX6" fmla="*/ 8559 w 597359"/>
              <a:gd name="connsiteY6" fmla="*/ 405559 h 405559"/>
              <a:gd name="connsiteX0" fmla="*/ 7248 w 484777"/>
              <a:gd name="connsiteY0" fmla="*/ 422903 h 450807"/>
              <a:gd name="connsiteX1" fmla="*/ 375175 w 484777"/>
              <a:gd name="connsiteY1" fmla="*/ 63010 h 450807"/>
              <a:gd name="connsiteX2" fmla="*/ 465858 w 484777"/>
              <a:gd name="connsiteY2" fmla="*/ 96883 h 450807"/>
              <a:gd name="connsiteX3" fmla="*/ 459570 w 484777"/>
              <a:gd name="connsiteY3" fmla="*/ 152258 h 450807"/>
              <a:gd name="connsiteX4" fmla="*/ 250024 w 484777"/>
              <a:gd name="connsiteY4" fmla="*/ 277897 h 450807"/>
              <a:gd name="connsiteX5" fmla="*/ 123823 w 484777"/>
              <a:gd name="connsiteY5" fmla="*/ 387565 h 450807"/>
              <a:gd name="connsiteX6" fmla="*/ 8187 w 484777"/>
              <a:gd name="connsiteY6" fmla="*/ 450807 h 450807"/>
              <a:gd name="connsiteX0" fmla="*/ 7248 w 465884"/>
              <a:gd name="connsiteY0" fmla="*/ 389810 h 417714"/>
              <a:gd name="connsiteX1" fmla="*/ 375175 w 465884"/>
              <a:gd name="connsiteY1" fmla="*/ 29917 h 417714"/>
              <a:gd name="connsiteX2" fmla="*/ 465858 w 465884"/>
              <a:gd name="connsiteY2" fmla="*/ 63790 h 417714"/>
              <a:gd name="connsiteX3" fmla="*/ 459570 w 465884"/>
              <a:gd name="connsiteY3" fmla="*/ 119165 h 417714"/>
              <a:gd name="connsiteX4" fmla="*/ 250024 w 465884"/>
              <a:gd name="connsiteY4" fmla="*/ 244804 h 417714"/>
              <a:gd name="connsiteX5" fmla="*/ 123823 w 465884"/>
              <a:gd name="connsiteY5" fmla="*/ 354472 h 417714"/>
              <a:gd name="connsiteX6" fmla="*/ 8187 w 465884"/>
              <a:gd name="connsiteY6" fmla="*/ 417714 h 417714"/>
              <a:gd name="connsiteX0" fmla="*/ 7248 w 465884"/>
              <a:gd name="connsiteY0" fmla="*/ 389810 h 417714"/>
              <a:gd name="connsiteX1" fmla="*/ 375175 w 465884"/>
              <a:gd name="connsiteY1" fmla="*/ 29917 h 417714"/>
              <a:gd name="connsiteX2" fmla="*/ 465858 w 465884"/>
              <a:gd name="connsiteY2" fmla="*/ 63790 h 417714"/>
              <a:gd name="connsiteX3" fmla="*/ 459570 w 465884"/>
              <a:gd name="connsiteY3" fmla="*/ 119165 h 417714"/>
              <a:gd name="connsiteX4" fmla="*/ 250024 w 465884"/>
              <a:gd name="connsiteY4" fmla="*/ 244804 h 417714"/>
              <a:gd name="connsiteX5" fmla="*/ 123823 w 465884"/>
              <a:gd name="connsiteY5" fmla="*/ 354472 h 417714"/>
              <a:gd name="connsiteX6" fmla="*/ 8187 w 465884"/>
              <a:gd name="connsiteY6" fmla="*/ 417714 h 417714"/>
              <a:gd name="connsiteX0" fmla="*/ 7248 w 465884"/>
              <a:gd name="connsiteY0" fmla="*/ 389810 h 417714"/>
              <a:gd name="connsiteX1" fmla="*/ 375175 w 465884"/>
              <a:gd name="connsiteY1" fmla="*/ 29917 h 417714"/>
              <a:gd name="connsiteX2" fmla="*/ 465858 w 465884"/>
              <a:gd name="connsiteY2" fmla="*/ 63790 h 417714"/>
              <a:gd name="connsiteX3" fmla="*/ 459570 w 465884"/>
              <a:gd name="connsiteY3" fmla="*/ 119165 h 417714"/>
              <a:gd name="connsiteX4" fmla="*/ 250024 w 465884"/>
              <a:gd name="connsiteY4" fmla="*/ 244804 h 417714"/>
              <a:gd name="connsiteX5" fmla="*/ 123823 w 465884"/>
              <a:gd name="connsiteY5" fmla="*/ 354472 h 417714"/>
              <a:gd name="connsiteX6" fmla="*/ 8187 w 465884"/>
              <a:gd name="connsiteY6" fmla="*/ 417714 h 417714"/>
              <a:gd name="connsiteX0" fmla="*/ 7248 w 465884"/>
              <a:gd name="connsiteY0" fmla="*/ 389810 h 417714"/>
              <a:gd name="connsiteX1" fmla="*/ 375175 w 465884"/>
              <a:gd name="connsiteY1" fmla="*/ 29917 h 417714"/>
              <a:gd name="connsiteX2" fmla="*/ 465858 w 465884"/>
              <a:gd name="connsiteY2" fmla="*/ 63790 h 417714"/>
              <a:gd name="connsiteX3" fmla="*/ 452484 w 465884"/>
              <a:gd name="connsiteY3" fmla="*/ 122740 h 417714"/>
              <a:gd name="connsiteX4" fmla="*/ 250024 w 465884"/>
              <a:gd name="connsiteY4" fmla="*/ 244804 h 417714"/>
              <a:gd name="connsiteX5" fmla="*/ 123823 w 465884"/>
              <a:gd name="connsiteY5" fmla="*/ 354472 h 417714"/>
              <a:gd name="connsiteX6" fmla="*/ 8187 w 465884"/>
              <a:gd name="connsiteY6" fmla="*/ 417714 h 417714"/>
              <a:gd name="connsiteX0" fmla="*/ 7248 w 465884"/>
              <a:gd name="connsiteY0" fmla="*/ 389810 h 417714"/>
              <a:gd name="connsiteX1" fmla="*/ 375175 w 465884"/>
              <a:gd name="connsiteY1" fmla="*/ 29917 h 417714"/>
              <a:gd name="connsiteX2" fmla="*/ 465858 w 465884"/>
              <a:gd name="connsiteY2" fmla="*/ 63790 h 417714"/>
              <a:gd name="connsiteX3" fmla="*/ 406437 w 465884"/>
              <a:gd name="connsiteY3" fmla="*/ 151300 h 417714"/>
              <a:gd name="connsiteX4" fmla="*/ 250024 w 465884"/>
              <a:gd name="connsiteY4" fmla="*/ 244804 h 417714"/>
              <a:gd name="connsiteX5" fmla="*/ 123823 w 465884"/>
              <a:gd name="connsiteY5" fmla="*/ 354472 h 417714"/>
              <a:gd name="connsiteX6" fmla="*/ 8187 w 465884"/>
              <a:gd name="connsiteY6" fmla="*/ 417714 h 417714"/>
              <a:gd name="connsiteX0" fmla="*/ 7248 w 465884"/>
              <a:gd name="connsiteY0" fmla="*/ 389810 h 417714"/>
              <a:gd name="connsiteX1" fmla="*/ 375175 w 465884"/>
              <a:gd name="connsiteY1" fmla="*/ 29917 h 417714"/>
              <a:gd name="connsiteX2" fmla="*/ 465858 w 465884"/>
              <a:gd name="connsiteY2" fmla="*/ 63790 h 417714"/>
              <a:gd name="connsiteX3" fmla="*/ 406437 w 465884"/>
              <a:gd name="connsiteY3" fmla="*/ 151300 h 417714"/>
              <a:gd name="connsiteX4" fmla="*/ 250024 w 465884"/>
              <a:gd name="connsiteY4" fmla="*/ 244804 h 417714"/>
              <a:gd name="connsiteX5" fmla="*/ 123823 w 465884"/>
              <a:gd name="connsiteY5" fmla="*/ 354472 h 417714"/>
              <a:gd name="connsiteX6" fmla="*/ 8187 w 465884"/>
              <a:gd name="connsiteY6" fmla="*/ 417714 h 417714"/>
              <a:gd name="connsiteX0" fmla="*/ 7252 w 465869"/>
              <a:gd name="connsiteY0" fmla="*/ 376819 h 404723"/>
              <a:gd name="connsiteX1" fmla="*/ 375179 w 465869"/>
              <a:gd name="connsiteY1" fmla="*/ 16926 h 404723"/>
              <a:gd name="connsiteX2" fmla="*/ 465862 w 465869"/>
              <a:gd name="connsiteY2" fmla="*/ 50799 h 404723"/>
              <a:gd name="connsiteX3" fmla="*/ 406441 w 465869"/>
              <a:gd name="connsiteY3" fmla="*/ 138309 h 404723"/>
              <a:gd name="connsiteX4" fmla="*/ 250028 w 465869"/>
              <a:gd name="connsiteY4" fmla="*/ 231813 h 404723"/>
              <a:gd name="connsiteX5" fmla="*/ 123827 w 465869"/>
              <a:gd name="connsiteY5" fmla="*/ 341481 h 404723"/>
              <a:gd name="connsiteX6" fmla="*/ 8191 w 465869"/>
              <a:gd name="connsiteY6" fmla="*/ 404723 h 404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5869" h="404723">
                <a:moveTo>
                  <a:pt x="7252" y="376819"/>
                </a:moveTo>
                <a:cubicBezTo>
                  <a:pt x="-54699" y="259540"/>
                  <a:pt x="298469" y="70874"/>
                  <a:pt x="375179" y="16926"/>
                </a:cubicBezTo>
                <a:cubicBezTo>
                  <a:pt x="409833" y="-7445"/>
                  <a:pt x="466610" y="-12726"/>
                  <a:pt x="465862" y="50799"/>
                </a:cubicBezTo>
                <a:cubicBezTo>
                  <a:pt x="445943" y="57084"/>
                  <a:pt x="491176" y="86888"/>
                  <a:pt x="406441" y="138309"/>
                </a:cubicBezTo>
                <a:cubicBezTo>
                  <a:pt x="350296" y="151983"/>
                  <a:pt x="297130" y="197951"/>
                  <a:pt x="250028" y="231813"/>
                </a:cubicBezTo>
                <a:cubicBezTo>
                  <a:pt x="202926" y="265675"/>
                  <a:pt x="139258" y="295547"/>
                  <a:pt x="123827" y="341481"/>
                </a:cubicBezTo>
                <a:lnTo>
                  <a:pt x="8191" y="404723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7E59F79-5247-4DE1-AA56-2E3580CFF272}"/>
              </a:ext>
            </a:extLst>
          </p:cNvPr>
          <p:cNvSpPr/>
          <p:nvPr/>
        </p:nvSpPr>
        <p:spPr>
          <a:xfrm rot="16200000">
            <a:off x="2685150" y="2078656"/>
            <a:ext cx="487010" cy="230349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23630 w 604848"/>
              <a:gd name="connsiteY0" fmla="*/ 312638 h 357526"/>
              <a:gd name="connsiteX1" fmla="*/ 117005 w 604848"/>
              <a:gd name="connsiteY1" fmla="*/ 64069 h 357526"/>
              <a:gd name="connsiteX2" fmla="*/ 600445 w 604848"/>
              <a:gd name="connsiteY2" fmla="*/ 87016 h 357526"/>
              <a:gd name="connsiteX3" fmla="*/ 490941 w 604848"/>
              <a:gd name="connsiteY3" fmla="*/ 64659 h 357526"/>
              <a:gd name="connsiteX4" fmla="*/ 358606 w 604848"/>
              <a:gd name="connsiteY4" fmla="*/ 77652 h 357526"/>
              <a:gd name="connsiteX5" fmla="*/ 299558 w 604848"/>
              <a:gd name="connsiteY5" fmla="*/ 106460 h 357526"/>
              <a:gd name="connsiteX6" fmla="*/ 137370 w 604848"/>
              <a:gd name="connsiteY6" fmla="*/ 278730 h 357526"/>
              <a:gd name="connsiteX7" fmla="*/ 40247 w 604848"/>
              <a:gd name="connsiteY7" fmla="*/ 357526 h 357526"/>
              <a:gd name="connsiteX0" fmla="*/ 23720 w 608088"/>
              <a:gd name="connsiteY0" fmla="*/ 252725 h 297613"/>
              <a:gd name="connsiteX1" fmla="*/ 117095 w 608088"/>
              <a:gd name="connsiteY1" fmla="*/ 4156 h 297613"/>
              <a:gd name="connsiteX2" fmla="*/ 603709 w 608088"/>
              <a:gd name="connsiteY2" fmla="*/ 164630 h 297613"/>
              <a:gd name="connsiteX3" fmla="*/ 491031 w 608088"/>
              <a:gd name="connsiteY3" fmla="*/ 4746 h 297613"/>
              <a:gd name="connsiteX4" fmla="*/ 358696 w 608088"/>
              <a:gd name="connsiteY4" fmla="*/ 17739 h 297613"/>
              <a:gd name="connsiteX5" fmla="*/ 299648 w 608088"/>
              <a:gd name="connsiteY5" fmla="*/ 46547 h 297613"/>
              <a:gd name="connsiteX6" fmla="*/ 137460 w 608088"/>
              <a:gd name="connsiteY6" fmla="*/ 218817 h 297613"/>
              <a:gd name="connsiteX7" fmla="*/ 40337 w 608088"/>
              <a:gd name="connsiteY7" fmla="*/ 297613 h 297613"/>
              <a:gd name="connsiteX0" fmla="*/ 23720 w 608332"/>
              <a:gd name="connsiteY0" fmla="*/ 252725 h 297613"/>
              <a:gd name="connsiteX1" fmla="*/ 117095 w 608332"/>
              <a:gd name="connsiteY1" fmla="*/ 4156 h 297613"/>
              <a:gd name="connsiteX2" fmla="*/ 603709 w 608332"/>
              <a:gd name="connsiteY2" fmla="*/ 164630 h 297613"/>
              <a:gd name="connsiteX3" fmla="*/ 358696 w 608332"/>
              <a:gd name="connsiteY3" fmla="*/ 17739 h 297613"/>
              <a:gd name="connsiteX4" fmla="*/ 299648 w 608332"/>
              <a:gd name="connsiteY4" fmla="*/ 46547 h 297613"/>
              <a:gd name="connsiteX5" fmla="*/ 137460 w 608332"/>
              <a:gd name="connsiteY5" fmla="*/ 218817 h 297613"/>
              <a:gd name="connsiteX6" fmla="*/ 40337 w 608332"/>
              <a:gd name="connsiteY6" fmla="*/ 297613 h 297613"/>
              <a:gd name="connsiteX0" fmla="*/ 23720 w 608332"/>
              <a:gd name="connsiteY0" fmla="*/ 250462 h 295350"/>
              <a:gd name="connsiteX1" fmla="*/ 117095 w 608332"/>
              <a:gd name="connsiteY1" fmla="*/ 1893 h 295350"/>
              <a:gd name="connsiteX2" fmla="*/ 603709 w 608332"/>
              <a:gd name="connsiteY2" fmla="*/ 162367 h 295350"/>
              <a:gd name="connsiteX3" fmla="*/ 358696 w 608332"/>
              <a:gd name="connsiteY3" fmla="*/ 15476 h 295350"/>
              <a:gd name="connsiteX4" fmla="*/ 299648 w 608332"/>
              <a:gd name="connsiteY4" fmla="*/ 44284 h 295350"/>
              <a:gd name="connsiteX5" fmla="*/ 137460 w 608332"/>
              <a:gd name="connsiteY5" fmla="*/ 216554 h 295350"/>
              <a:gd name="connsiteX6" fmla="*/ 40337 w 608332"/>
              <a:gd name="connsiteY6" fmla="*/ 295350 h 295350"/>
              <a:gd name="connsiteX0" fmla="*/ 20677 w 491464"/>
              <a:gd name="connsiteY0" fmla="*/ 259826 h 304714"/>
              <a:gd name="connsiteX1" fmla="*/ 114052 w 491464"/>
              <a:gd name="connsiteY1" fmla="*/ 11257 h 304714"/>
              <a:gd name="connsiteX2" fmla="*/ 483191 w 491464"/>
              <a:gd name="connsiteY2" fmla="*/ 102970 h 304714"/>
              <a:gd name="connsiteX3" fmla="*/ 355653 w 491464"/>
              <a:gd name="connsiteY3" fmla="*/ 24840 h 304714"/>
              <a:gd name="connsiteX4" fmla="*/ 296605 w 491464"/>
              <a:gd name="connsiteY4" fmla="*/ 53648 h 304714"/>
              <a:gd name="connsiteX5" fmla="*/ 134417 w 491464"/>
              <a:gd name="connsiteY5" fmla="*/ 225918 h 304714"/>
              <a:gd name="connsiteX6" fmla="*/ 37294 w 491464"/>
              <a:gd name="connsiteY6" fmla="*/ 304714 h 304714"/>
              <a:gd name="connsiteX0" fmla="*/ 20677 w 491464"/>
              <a:gd name="connsiteY0" fmla="*/ 259826 h 304714"/>
              <a:gd name="connsiteX1" fmla="*/ 114052 w 491464"/>
              <a:gd name="connsiteY1" fmla="*/ 11257 h 304714"/>
              <a:gd name="connsiteX2" fmla="*/ 483191 w 491464"/>
              <a:gd name="connsiteY2" fmla="*/ 102970 h 304714"/>
              <a:gd name="connsiteX3" fmla="*/ 355653 w 491464"/>
              <a:gd name="connsiteY3" fmla="*/ 24840 h 304714"/>
              <a:gd name="connsiteX4" fmla="*/ 296605 w 491464"/>
              <a:gd name="connsiteY4" fmla="*/ 53648 h 304714"/>
              <a:gd name="connsiteX5" fmla="*/ 134417 w 491464"/>
              <a:gd name="connsiteY5" fmla="*/ 225918 h 304714"/>
              <a:gd name="connsiteX6" fmla="*/ 37294 w 491464"/>
              <a:gd name="connsiteY6" fmla="*/ 304714 h 304714"/>
              <a:gd name="connsiteX0" fmla="*/ 20677 w 491464"/>
              <a:gd name="connsiteY0" fmla="*/ 259826 h 304714"/>
              <a:gd name="connsiteX1" fmla="*/ 114052 w 491464"/>
              <a:gd name="connsiteY1" fmla="*/ 11257 h 304714"/>
              <a:gd name="connsiteX2" fmla="*/ 483191 w 491464"/>
              <a:gd name="connsiteY2" fmla="*/ 102970 h 304714"/>
              <a:gd name="connsiteX3" fmla="*/ 355653 w 491464"/>
              <a:gd name="connsiteY3" fmla="*/ 24840 h 304714"/>
              <a:gd name="connsiteX4" fmla="*/ 187068 w 491464"/>
              <a:gd name="connsiteY4" fmla="*/ 122409 h 304714"/>
              <a:gd name="connsiteX5" fmla="*/ 134417 w 491464"/>
              <a:gd name="connsiteY5" fmla="*/ 225918 h 304714"/>
              <a:gd name="connsiteX6" fmla="*/ 37294 w 491464"/>
              <a:gd name="connsiteY6" fmla="*/ 304714 h 304714"/>
              <a:gd name="connsiteX0" fmla="*/ 20677 w 491464"/>
              <a:gd name="connsiteY0" fmla="*/ 259826 h 304714"/>
              <a:gd name="connsiteX1" fmla="*/ 114052 w 491464"/>
              <a:gd name="connsiteY1" fmla="*/ 11257 h 304714"/>
              <a:gd name="connsiteX2" fmla="*/ 483191 w 491464"/>
              <a:gd name="connsiteY2" fmla="*/ 102970 h 304714"/>
              <a:gd name="connsiteX3" fmla="*/ 355653 w 491464"/>
              <a:gd name="connsiteY3" fmla="*/ 24840 h 304714"/>
              <a:gd name="connsiteX4" fmla="*/ 187068 w 491464"/>
              <a:gd name="connsiteY4" fmla="*/ 122409 h 304714"/>
              <a:gd name="connsiteX5" fmla="*/ 134417 w 491464"/>
              <a:gd name="connsiteY5" fmla="*/ 225918 h 304714"/>
              <a:gd name="connsiteX6" fmla="*/ 37294 w 491464"/>
              <a:gd name="connsiteY6" fmla="*/ 304714 h 304714"/>
              <a:gd name="connsiteX0" fmla="*/ 20677 w 491129"/>
              <a:gd name="connsiteY0" fmla="*/ 259826 h 304714"/>
              <a:gd name="connsiteX1" fmla="*/ 114052 w 491129"/>
              <a:gd name="connsiteY1" fmla="*/ 11257 h 304714"/>
              <a:gd name="connsiteX2" fmla="*/ 483191 w 491129"/>
              <a:gd name="connsiteY2" fmla="*/ 102970 h 304714"/>
              <a:gd name="connsiteX3" fmla="*/ 349303 w 491129"/>
              <a:gd name="connsiteY3" fmla="*/ 89556 h 304714"/>
              <a:gd name="connsiteX4" fmla="*/ 187068 w 491129"/>
              <a:gd name="connsiteY4" fmla="*/ 122409 h 304714"/>
              <a:gd name="connsiteX5" fmla="*/ 134417 w 491129"/>
              <a:gd name="connsiteY5" fmla="*/ 225918 h 304714"/>
              <a:gd name="connsiteX6" fmla="*/ 37294 w 491129"/>
              <a:gd name="connsiteY6" fmla="*/ 304714 h 304714"/>
              <a:gd name="connsiteX0" fmla="*/ 20677 w 491129"/>
              <a:gd name="connsiteY0" fmla="*/ 254264 h 299152"/>
              <a:gd name="connsiteX1" fmla="*/ 114052 w 491129"/>
              <a:gd name="connsiteY1" fmla="*/ 5695 h 299152"/>
              <a:gd name="connsiteX2" fmla="*/ 483191 w 491129"/>
              <a:gd name="connsiteY2" fmla="*/ 97408 h 299152"/>
              <a:gd name="connsiteX3" fmla="*/ 349303 w 491129"/>
              <a:gd name="connsiteY3" fmla="*/ 83994 h 299152"/>
              <a:gd name="connsiteX4" fmla="*/ 187068 w 491129"/>
              <a:gd name="connsiteY4" fmla="*/ 116847 h 299152"/>
              <a:gd name="connsiteX5" fmla="*/ 134417 w 491129"/>
              <a:gd name="connsiteY5" fmla="*/ 220356 h 299152"/>
              <a:gd name="connsiteX6" fmla="*/ 37294 w 491129"/>
              <a:gd name="connsiteY6" fmla="*/ 299152 h 299152"/>
              <a:gd name="connsiteX0" fmla="*/ 20677 w 491129"/>
              <a:gd name="connsiteY0" fmla="*/ 254261 h 299149"/>
              <a:gd name="connsiteX1" fmla="*/ 114052 w 491129"/>
              <a:gd name="connsiteY1" fmla="*/ 5695 h 299149"/>
              <a:gd name="connsiteX2" fmla="*/ 483191 w 491129"/>
              <a:gd name="connsiteY2" fmla="*/ 97405 h 299149"/>
              <a:gd name="connsiteX3" fmla="*/ 349303 w 491129"/>
              <a:gd name="connsiteY3" fmla="*/ 83991 h 299149"/>
              <a:gd name="connsiteX4" fmla="*/ 187068 w 491129"/>
              <a:gd name="connsiteY4" fmla="*/ 116844 h 299149"/>
              <a:gd name="connsiteX5" fmla="*/ 134417 w 491129"/>
              <a:gd name="connsiteY5" fmla="*/ 220353 h 299149"/>
              <a:gd name="connsiteX6" fmla="*/ 37294 w 491129"/>
              <a:gd name="connsiteY6" fmla="*/ 299149 h 299149"/>
              <a:gd name="connsiteX0" fmla="*/ 21281 w 491733"/>
              <a:gd name="connsiteY0" fmla="*/ 248701 h 293589"/>
              <a:gd name="connsiteX1" fmla="*/ 114656 w 491733"/>
              <a:gd name="connsiteY1" fmla="*/ 135 h 293589"/>
              <a:gd name="connsiteX2" fmla="*/ 483795 w 491733"/>
              <a:gd name="connsiteY2" fmla="*/ 91845 h 293589"/>
              <a:gd name="connsiteX3" fmla="*/ 349907 w 491733"/>
              <a:gd name="connsiteY3" fmla="*/ 78431 h 293589"/>
              <a:gd name="connsiteX4" fmla="*/ 187672 w 491733"/>
              <a:gd name="connsiteY4" fmla="*/ 111284 h 293589"/>
              <a:gd name="connsiteX5" fmla="*/ 135021 w 491733"/>
              <a:gd name="connsiteY5" fmla="*/ 214793 h 293589"/>
              <a:gd name="connsiteX6" fmla="*/ 37898 w 491733"/>
              <a:gd name="connsiteY6" fmla="*/ 293589 h 293589"/>
              <a:gd name="connsiteX0" fmla="*/ 19745 w 451732"/>
              <a:gd name="connsiteY0" fmla="*/ 256126 h 301014"/>
              <a:gd name="connsiteX1" fmla="*/ 113120 w 451732"/>
              <a:gd name="connsiteY1" fmla="*/ 7560 h 301014"/>
              <a:gd name="connsiteX2" fmla="*/ 440983 w 451732"/>
              <a:gd name="connsiteY2" fmla="*/ 85117 h 301014"/>
              <a:gd name="connsiteX3" fmla="*/ 348371 w 451732"/>
              <a:gd name="connsiteY3" fmla="*/ 85856 h 301014"/>
              <a:gd name="connsiteX4" fmla="*/ 186136 w 451732"/>
              <a:gd name="connsiteY4" fmla="*/ 118709 h 301014"/>
              <a:gd name="connsiteX5" fmla="*/ 133485 w 451732"/>
              <a:gd name="connsiteY5" fmla="*/ 222218 h 301014"/>
              <a:gd name="connsiteX6" fmla="*/ 36362 w 451732"/>
              <a:gd name="connsiteY6" fmla="*/ 301014 h 301014"/>
              <a:gd name="connsiteX0" fmla="*/ 19745 w 441453"/>
              <a:gd name="connsiteY0" fmla="*/ 256126 h 301014"/>
              <a:gd name="connsiteX1" fmla="*/ 113120 w 441453"/>
              <a:gd name="connsiteY1" fmla="*/ 7560 h 301014"/>
              <a:gd name="connsiteX2" fmla="*/ 440983 w 441453"/>
              <a:gd name="connsiteY2" fmla="*/ 85117 h 301014"/>
              <a:gd name="connsiteX3" fmla="*/ 348371 w 441453"/>
              <a:gd name="connsiteY3" fmla="*/ 85856 h 301014"/>
              <a:gd name="connsiteX4" fmla="*/ 186136 w 441453"/>
              <a:gd name="connsiteY4" fmla="*/ 118709 h 301014"/>
              <a:gd name="connsiteX5" fmla="*/ 133485 w 441453"/>
              <a:gd name="connsiteY5" fmla="*/ 222218 h 301014"/>
              <a:gd name="connsiteX6" fmla="*/ 36362 w 441453"/>
              <a:gd name="connsiteY6" fmla="*/ 301014 h 301014"/>
              <a:gd name="connsiteX0" fmla="*/ 19745 w 440983"/>
              <a:gd name="connsiteY0" fmla="*/ 256657 h 301545"/>
              <a:gd name="connsiteX1" fmla="*/ 113120 w 440983"/>
              <a:gd name="connsiteY1" fmla="*/ 8091 h 301545"/>
              <a:gd name="connsiteX2" fmla="*/ 440983 w 440983"/>
              <a:gd name="connsiteY2" fmla="*/ 85648 h 301545"/>
              <a:gd name="connsiteX3" fmla="*/ 348371 w 440983"/>
              <a:gd name="connsiteY3" fmla="*/ 86387 h 301545"/>
              <a:gd name="connsiteX4" fmla="*/ 186136 w 440983"/>
              <a:gd name="connsiteY4" fmla="*/ 119240 h 301545"/>
              <a:gd name="connsiteX5" fmla="*/ 133485 w 440983"/>
              <a:gd name="connsiteY5" fmla="*/ 222749 h 301545"/>
              <a:gd name="connsiteX6" fmla="*/ 36362 w 440983"/>
              <a:gd name="connsiteY6" fmla="*/ 301545 h 301545"/>
              <a:gd name="connsiteX0" fmla="*/ 20166 w 460454"/>
              <a:gd name="connsiteY0" fmla="*/ 256657 h 301545"/>
              <a:gd name="connsiteX1" fmla="*/ 113541 w 460454"/>
              <a:gd name="connsiteY1" fmla="*/ 8091 h 301545"/>
              <a:gd name="connsiteX2" fmla="*/ 460454 w 460454"/>
              <a:gd name="connsiteY2" fmla="*/ 85648 h 301545"/>
              <a:gd name="connsiteX3" fmla="*/ 348792 w 460454"/>
              <a:gd name="connsiteY3" fmla="*/ 86387 h 301545"/>
              <a:gd name="connsiteX4" fmla="*/ 186557 w 460454"/>
              <a:gd name="connsiteY4" fmla="*/ 119240 h 301545"/>
              <a:gd name="connsiteX5" fmla="*/ 133906 w 460454"/>
              <a:gd name="connsiteY5" fmla="*/ 222749 h 301545"/>
              <a:gd name="connsiteX6" fmla="*/ 36783 w 460454"/>
              <a:gd name="connsiteY6" fmla="*/ 301545 h 301545"/>
              <a:gd name="connsiteX0" fmla="*/ 20166 w 460454"/>
              <a:gd name="connsiteY0" fmla="*/ 254968 h 299856"/>
              <a:gd name="connsiteX1" fmla="*/ 113541 w 460454"/>
              <a:gd name="connsiteY1" fmla="*/ 6402 h 299856"/>
              <a:gd name="connsiteX2" fmla="*/ 460454 w 460454"/>
              <a:gd name="connsiteY2" fmla="*/ 83959 h 299856"/>
              <a:gd name="connsiteX3" fmla="*/ 348792 w 460454"/>
              <a:gd name="connsiteY3" fmla="*/ 84698 h 299856"/>
              <a:gd name="connsiteX4" fmla="*/ 186557 w 460454"/>
              <a:gd name="connsiteY4" fmla="*/ 117551 h 299856"/>
              <a:gd name="connsiteX5" fmla="*/ 133906 w 460454"/>
              <a:gd name="connsiteY5" fmla="*/ 221060 h 299856"/>
              <a:gd name="connsiteX6" fmla="*/ 36783 w 460454"/>
              <a:gd name="connsiteY6" fmla="*/ 299856 h 299856"/>
              <a:gd name="connsiteX0" fmla="*/ 20848 w 461136"/>
              <a:gd name="connsiteY0" fmla="*/ 249121 h 294009"/>
              <a:gd name="connsiteX1" fmla="*/ 114223 w 461136"/>
              <a:gd name="connsiteY1" fmla="*/ 555 h 294009"/>
              <a:gd name="connsiteX2" fmla="*/ 461136 w 461136"/>
              <a:gd name="connsiteY2" fmla="*/ 78112 h 294009"/>
              <a:gd name="connsiteX3" fmla="*/ 349474 w 461136"/>
              <a:gd name="connsiteY3" fmla="*/ 78851 h 294009"/>
              <a:gd name="connsiteX4" fmla="*/ 187239 w 461136"/>
              <a:gd name="connsiteY4" fmla="*/ 111704 h 294009"/>
              <a:gd name="connsiteX5" fmla="*/ 134588 w 461136"/>
              <a:gd name="connsiteY5" fmla="*/ 215213 h 294009"/>
              <a:gd name="connsiteX6" fmla="*/ 37465 w 461136"/>
              <a:gd name="connsiteY6" fmla="*/ 294009 h 294009"/>
              <a:gd name="connsiteX0" fmla="*/ 20848 w 461136"/>
              <a:gd name="connsiteY0" fmla="*/ 249120 h 294008"/>
              <a:gd name="connsiteX1" fmla="*/ 114223 w 461136"/>
              <a:gd name="connsiteY1" fmla="*/ 554 h 294008"/>
              <a:gd name="connsiteX2" fmla="*/ 461136 w 461136"/>
              <a:gd name="connsiteY2" fmla="*/ 78111 h 294008"/>
              <a:gd name="connsiteX3" fmla="*/ 282798 w 461136"/>
              <a:gd name="connsiteY3" fmla="*/ 82898 h 294008"/>
              <a:gd name="connsiteX4" fmla="*/ 187239 w 461136"/>
              <a:gd name="connsiteY4" fmla="*/ 111703 h 294008"/>
              <a:gd name="connsiteX5" fmla="*/ 134588 w 461136"/>
              <a:gd name="connsiteY5" fmla="*/ 215212 h 294008"/>
              <a:gd name="connsiteX6" fmla="*/ 37465 w 461136"/>
              <a:gd name="connsiteY6" fmla="*/ 294008 h 294008"/>
              <a:gd name="connsiteX0" fmla="*/ 20848 w 461136"/>
              <a:gd name="connsiteY0" fmla="*/ 249120 h 294008"/>
              <a:gd name="connsiteX1" fmla="*/ 114223 w 461136"/>
              <a:gd name="connsiteY1" fmla="*/ 554 h 294008"/>
              <a:gd name="connsiteX2" fmla="*/ 461136 w 461136"/>
              <a:gd name="connsiteY2" fmla="*/ 78111 h 294008"/>
              <a:gd name="connsiteX3" fmla="*/ 282798 w 461136"/>
              <a:gd name="connsiteY3" fmla="*/ 82898 h 294008"/>
              <a:gd name="connsiteX4" fmla="*/ 187239 w 461136"/>
              <a:gd name="connsiteY4" fmla="*/ 111703 h 294008"/>
              <a:gd name="connsiteX5" fmla="*/ 134588 w 461136"/>
              <a:gd name="connsiteY5" fmla="*/ 215212 h 294008"/>
              <a:gd name="connsiteX6" fmla="*/ 37465 w 461136"/>
              <a:gd name="connsiteY6" fmla="*/ 294008 h 294008"/>
              <a:gd name="connsiteX0" fmla="*/ 18587 w 458875"/>
              <a:gd name="connsiteY0" fmla="*/ 249120 h 294008"/>
              <a:gd name="connsiteX1" fmla="*/ 127837 w 458875"/>
              <a:gd name="connsiteY1" fmla="*/ 554 h 294008"/>
              <a:gd name="connsiteX2" fmla="*/ 458875 w 458875"/>
              <a:gd name="connsiteY2" fmla="*/ 78111 h 294008"/>
              <a:gd name="connsiteX3" fmla="*/ 280537 w 458875"/>
              <a:gd name="connsiteY3" fmla="*/ 82898 h 294008"/>
              <a:gd name="connsiteX4" fmla="*/ 184978 w 458875"/>
              <a:gd name="connsiteY4" fmla="*/ 111703 h 294008"/>
              <a:gd name="connsiteX5" fmla="*/ 132327 w 458875"/>
              <a:gd name="connsiteY5" fmla="*/ 215212 h 294008"/>
              <a:gd name="connsiteX6" fmla="*/ 35204 w 458875"/>
              <a:gd name="connsiteY6" fmla="*/ 294008 h 294008"/>
              <a:gd name="connsiteX0" fmla="*/ 18587 w 458875"/>
              <a:gd name="connsiteY0" fmla="*/ 249120 h 294008"/>
              <a:gd name="connsiteX1" fmla="*/ 127837 w 458875"/>
              <a:gd name="connsiteY1" fmla="*/ 554 h 294008"/>
              <a:gd name="connsiteX2" fmla="*/ 458875 w 458875"/>
              <a:gd name="connsiteY2" fmla="*/ 78111 h 294008"/>
              <a:gd name="connsiteX3" fmla="*/ 280537 w 458875"/>
              <a:gd name="connsiteY3" fmla="*/ 82898 h 294008"/>
              <a:gd name="connsiteX4" fmla="*/ 184978 w 458875"/>
              <a:gd name="connsiteY4" fmla="*/ 111703 h 294008"/>
              <a:gd name="connsiteX5" fmla="*/ 132327 w 458875"/>
              <a:gd name="connsiteY5" fmla="*/ 215212 h 294008"/>
              <a:gd name="connsiteX6" fmla="*/ 35204 w 458875"/>
              <a:gd name="connsiteY6" fmla="*/ 294008 h 294008"/>
              <a:gd name="connsiteX0" fmla="*/ 16560 w 456848"/>
              <a:gd name="connsiteY0" fmla="*/ 248566 h 293454"/>
              <a:gd name="connsiteX1" fmla="*/ 125810 w 456848"/>
              <a:gd name="connsiteY1" fmla="*/ 0 h 293454"/>
              <a:gd name="connsiteX2" fmla="*/ 456848 w 456848"/>
              <a:gd name="connsiteY2" fmla="*/ 77557 h 293454"/>
              <a:gd name="connsiteX3" fmla="*/ 278510 w 456848"/>
              <a:gd name="connsiteY3" fmla="*/ 82344 h 293454"/>
              <a:gd name="connsiteX4" fmla="*/ 182951 w 456848"/>
              <a:gd name="connsiteY4" fmla="*/ 111149 h 293454"/>
              <a:gd name="connsiteX5" fmla="*/ 130300 w 456848"/>
              <a:gd name="connsiteY5" fmla="*/ 214658 h 293454"/>
              <a:gd name="connsiteX6" fmla="*/ 33177 w 456848"/>
              <a:gd name="connsiteY6" fmla="*/ 293454 h 293454"/>
              <a:gd name="connsiteX0" fmla="*/ 16560 w 456848"/>
              <a:gd name="connsiteY0" fmla="*/ 248566 h 293454"/>
              <a:gd name="connsiteX1" fmla="*/ 125810 w 456848"/>
              <a:gd name="connsiteY1" fmla="*/ 0 h 293454"/>
              <a:gd name="connsiteX2" fmla="*/ 456848 w 456848"/>
              <a:gd name="connsiteY2" fmla="*/ 77557 h 293454"/>
              <a:gd name="connsiteX3" fmla="*/ 278510 w 456848"/>
              <a:gd name="connsiteY3" fmla="*/ 82344 h 293454"/>
              <a:gd name="connsiteX4" fmla="*/ 182951 w 456848"/>
              <a:gd name="connsiteY4" fmla="*/ 111149 h 293454"/>
              <a:gd name="connsiteX5" fmla="*/ 130300 w 456848"/>
              <a:gd name="connsiteY5" fmla="*/ 214658 h 293454"/>
              <a:gd name="connsiteX6" fmla="*/ 33177 w 456848"/>
              <a:gd name="connsiteY6" fmla="*/ 293454 h 293454"/>
              <a:gd name="connsiteX0" fmla="*/ 16560 w 464785"/>
              <a:gd name="connsiteY0" fmla="*/ 248566 h 293454"/>
              <a:gd name="connsiteX1" fmla="*/ 125810 w 464785"/>
              <a:gd name="connsiteY1" fmla="*/ 0 h 293454"/>
              <a:gd name="connsiteX2" fmla="*/ 464785 w 464785"/>
              <a:gd name="connsiteY2" fmla="*/ 63404 h 293454"/>
              <a:gd name="connsiteX3" fmla="*/ 278510 w 464785"/>
              <a:gd name="connsiteY3" fmla="*/ 82344 h 293454"/>
              <a:gd name="connsiteX4" fmla="*/ 182951 w 464785"/>
              <a:gd name="connsiteY4" fmla="*/ 111149 h 293454"/>
              <a:gd name="connsiteX5" fmla="*/ 130300 w 464785"/>
              <a:gd name="connsiteY5" fmla="*/ 214658 h 293454"/>
              <a:gd name="connsiteX6" fmla="*/ 33177 w 464785"/>
              <a:gd name="connsiteY6" fmla="*/ 293454 h 293454"/>
              <a:gd name="connsiteX0" fmla="*/ 16560 w 464785"/>
              <a:gd name="connsiteY0" fmla="*/ 248566 h 293454"/>
              <a:gd name="connsiteX1" fmla="*/ 125810 w 464785"/>
              <a:gd name="connsiteY1" fmla="*/ 0 h 293454"/>
              <a:gd name="connsiteX2" fmla="*/ 464785 w 464785"/>
              <a:gd name="connsiteY2" fmla="*/ 63404 h 293454"/>
              <a:gd name="connsiteX3" fmla="*/ 278510 w 464785"/>
              <a:gd name="connsiteY3" fmla="*/ 82344 h 293454"/>
              <a:gd name="connsiteX4" fmla="*/ 182951 w 464785"/>
              <a:gd name="connsiteY4" fmla="*/ 111149 h 293454"/>
              <a:gd name="connsiteX5" fmla="*/ 130300 w 464785"/>
              <a:gd name="connsiteY5" fmla="*/ 214658 h 293454"/>
              <a:gd name="connsiteX6" fmla="*/ 33177 w 464785"/>
              <a:gd name="connsiteY6" fmla="*/ 293454 h 293454"/>
              <a:gd name="connsiteX0" fmla="*/ 16560 w 464785"/>
              <a:gd name="connsiteY0" fmla="*/ 248566 h 293454"/>
              <a:gd name="connsiteX1" fmla="*/ 125810 w 464785"/>
              <a:gd name="connsiteY1" fmla="*/ 0 h 293454"/>
              <a:gd name="connsiteX2" fmla="*/ 464785 w 464785"/>
              <a:gd name="connsiteY2" fmla="*/ 63404 h 293454"/>
              <a:gd name="connsiteX3" fmla="*/ 278510 w 464785"/>
              <a:gd name="connsiteY3" fmla="*/ 82344 h 293454"/>
              <a:gd name="connsiteX4" fmla="*/ 182951 w 464785"/>
              <a:gd name="connsiteY4" fmla="*/ 111149 h 293454"/>
              <a:gd name="connsiteX5" fmla="*/ 130300 w 464785"/>
              <a:gd name="connsiteY5" fmla="*/ 214658 h 293454"/>
              <a:gd name="connsiteX6" fmla="*/ 33177 w 464785"/>
              <a:gd name="connsiteY6" fmla="*/ 293454 h 293454"/>
              <a:gd name="connsiteX0" fmla="*/ 16560 w 463198"/>
              <a:gd name="connsiteY0" fmla="*/ 248566 h 293454"/>
              <a:gd name="connsiteX1" fmla="*/ 125810 w 463198"/>
              <a:gd name="connsiteY1" fmla="*/ 0 h 293454"/>
              <a:gd name="connsiteX2" fmla="*/ 463198 w 463198"/>
              <a:gd name="connsiteY2" fmla="*/ 51269 h 293454"/>
              <a:gd name="connsiteX3" fmla="*/ 278510 w 463198"/>
              <a:gd name="connsiteY3" fmla="*/ 82344 h 293454"/>
              <a:gd name="connsiteX4" fmla="*/ 182951 w 463198"/>
              <a:gd name="connsiteY4" fmla="*/ 111149 h 293454"/>
              <a:gd name="connsiteX5" fmla="*/ 130300 w 463198"/>
              <a:gd name="connsiteY5" fmla="*/ 214658 h 293454"/>
              <a:gd name="connsiteX6" fmla="*/ 33177 w 463198"/>
              <a:gd name="connsiteY6" fmla="*/ 293454 h 293454"/>
              <a:gd name="connsiteX0" fmla="*/ 16560 w 463198"/>
              <a:gd name="connsiteY0" fmla="*/ 248566 h 293454"/>
              <a:gd name="connsiteX1" fmla="*/ 125810 w 463198"/>
              <a:gd name="connsiteY1" fmla="*/ 0 h 293454"/>
              <a:gd name="connsiteX2" fmla="*/ 463198 w 463198"/>
              <a:gd name="connsiteY2" fmla="*/ 51269 h 293454"/>
              <a:gd name="connsiteX3" fmla="*/ 278510 w 463198"/>
              <a:gd name="connsiteY3" fmla="*/ 82344 h 293454"/>
              <a:gd name="connsiteX4" fmla="*/ 182951 w 463198"/>
              <a:gd name="connsiteY4" fmla="*/ 111149 h 293454"/>
              <a:gd name="connsiteX5" fmla="*/ 130300 w 463198"/>
              <a:gd name="connsiteY5" fmla="*/ 214658 h 293454"/>
              <a:gd name="connsiteX6" fmla="*/ 33177 w 463198"/>
              <a:gd name="connsiteY6" fmla="*/ 293454 h 293454"/>
              <a:gd name="connsiteX0" fmla="*/ 16560 w 487010"/>
              <a:gd name="connsiteY0" fmla="*/ 248566 h 293454"/>
              <a:gd name="connsiteX1" fmla="*/ 125810 w 487010"/>
              <a:gd name="connsiteY1" fmla="*/ 0 h 293454"/>
              <a:gd name="connsiteX2" fmla="*/ 487010 w 487010"/>
              <a:gd name="connsiteY2" fmla="*/ 37115 h 293454"/>
              <a:gd name="connsiteX3" fmla="*/ 278510 w 487010"/>
              <a:gd name="connsiteY3" fmla="*/ 82344 h 293454"/>
              <a:gd name="connsiteX4" fmla="*/ 182951 w 487010"/>
              <a:gd name="connsiteY4" fmla="*/ 111149 h 293454"/>
              <a:gd name="connsiteX5" fmla="*/ 130300 w 487010"/>
              <a:gd name="connsiteY5" fmla="*/ 214658 h 293454"/>
              <a:gd name="connsiteX6" fmla="*/ 33177 w 487010"/>
              <a:gd name="connsiteY6" fmla="*/ 293454 h 293454"/>
              <a:gd name="connsiteX0" fmla="*/ 16560 w 487010"/>
              <a:gd name="connsiteY0" fmla="*/ 248566 h 293454"/>
              <a:gd name="connsiteX1" fmla="*/ 125810 w 487010"/>
              <a:gd name="connsiteY1" fmla="*/ 0 h 293454"/>
              <a:gd name="connsiteX2" fmla="*/ 487010 w 487010"/>
              <a:gd name="connsiteY2" fmla="*/ 37115 h 293454"/>
              <a:gd name="connsiteX3" fmla="*/ 278510 w 487010"/>
              <a:gd name="connsiteY3" fmla="*/ 82344 h 293454"/>
              <a:gd name="connsiteX4" fmla="*/ 182951 w 487010"/>
              <a:gd name="connsiteY4" fmla="*/ 111149 h 293454"/>
              <a:gd name="connsiteX5" fmla="*/ 130300 w 487010"/>
              <a:gd name="connsiteY5" fmla="*/ 214658 h 293454"/>
              <a:gd name="connsiteX6" fmla="*/ 33177 w 487010"/>
              <a:gd name="connsiteY6" fmla="*/ 293454 h 293454"/>
              <a:gd name="connsiteX0" fmla="*/ 16560 w 487010"/>
              <a:gd name="connsiteY0" fmla="*/ 248566 h 293454"/>
              <a:gd name="connsiteX1" fmla="*/ 125810 w 487010"/>
              <a:gd name="connsiteY1" fmla="*/ 0 h 293454"/>
              <a:gd name="connsiteX2" fmla="*/ 487010 w 487010"/>
              <a:gd name="connsiteY2" fmla="*/ 37115 h 293454"/>
              <a:gd name="connsiteX3" fmla="*/ 278510 w 487010"/>
              <a:gd name="connsiteY3" fmla="*/ 82344 h 293454"/>
              <a:gd name="connsiteX4" fmla="*/ 182951 w 487010"/>
              <a:gd name="connsiteY4" fmla="*/ 111149 h 293454"/>
              <a:gd name="connsiteX5" fmla="*/ 130300 w 487010"/>
              <a:gd name="connsiteY5" fmla="*/ 214658 h 293454"/>
              <a:gd name="connsiteX6" fmla="*/ 33177 w 487010"/>
              <a:gd name="connsiteY6" fmla="*/ 293454 h 293454"/>
              <a:gd name="connsiteX0" fmla="*/ 16560 w 487010"/>
              <a:gd name="connsiteY0" fmla="*/ 248566 h 293454"/>
              <a:gd name="connsiteX1" fmla="*/ 125810 w 487010"/>
              <a:gd name="connsiteY1" fmla="*/ 0 h 293454"/>
              <a:gd name="connsiteX2" fmla="*/ 487010 w 487010"/>
              <a:gd name="connsiteY2" fmla="*/ 37115 h 293454"/>
              <a:gd name="connsiteX3" fmla="*/ 278510 w 487010"/>
              <a:gd name="connsiteY3" fmla="*/ 82344 h 293454"/>
              <a:gd name="connsiteX4" fmla="*/ 182951 w 487010"/>
              <a:gd name="connsiteY4" fmla="*/ 111149 h 293454"/>
              <a:gd name="connsiteX5" fmla="*/ 130300 w 487010"/>
              <a:gd name="connsiteY5" fmla="*/ 214658 h 293454"/>
              <a:gd name="connsiteX6" fmla="*/ 33177 w 487010"/>
              <a:gd name="connsiteY6" fmla="*/ 293454 h 29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7010" h="293454">
                <a:moveTo>
                  <a:pt x="16560" y="248566"/>
                </a:moveTo>
                <a:cubicBezTo>
                  <a:pt x="-41338" y="72347"/>
                  <a:pt x="66555" y="24276"/>
                  <a:pt x="125810" y="0"/>
                </a:cubicBezTo>
                <a:cubicBezTo>
                  <a:pt x="262688" y="28135"/>
                  <a:pt x="282784" y="17232"/>
                  <a:pt x="487010" y="37115"/>
                </a:cubicBezTo>
                <a:cubicBezTo>
                  <a:pt x="435201" y="98034"/>
                  <a:pt x="332362" y="83821"/>
                  <a:pt x="278510" y="82344"/>
                </a:cubicBezTo>
                <a:cubicBezTo>
                  <a:pt x="246613" y="89311"/>
                  <a:pt x="219824" y="77636"/>
                  <a:pt x="182951" y="111149"/>
                </a:cubicBezTo>
                <a:cubicBezTo>
                  <a:pt x="103187" y="144952"/>
                  <a:pt x="145731" y="168724"/>
                  <a:pt x="130300" y="214658"/>
                </a:cubicBezTo>
                <a:lnTo>
                  <a:pt x="33177" y="293454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2B9B5FB-D865-4235-8E61-5DE8C0AE255A}"/>
              </a:ext>
            </a:extLst>
          </p:cNvPr>
          <p:cNvSpPr/>
          <p:nvPr/>
        </p:nvSpPr>
        <p:spPr>
          <a:xfrm rot="18535105">
            <a:off x="2796532" y="1849390"/>
            <a:ext cx="503884" cy="414566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3884" h="414566">
                <a:moveTo>
                  <a:pt x="1197" y="309549"/>
                </a:moveTo>
                <a:cubicBezTo>
                  <a:pt x="168967" y="144956"/>
                  <a:pt x="239769" y="86157"/>
                  <a:pt x="322068" y="40682"/>
                </a:cubicBezTo>
                <a:cubicBezTo>
                  <a:pt x="404367" y="-4793"/>
                  <a:pt x="448024" y="-20101"/>
                  <a:pt x="494991" y="36700"/>
                </a:cubicBezTo>
                <a:cubicBezTo>
                  <a:pt x="515463" y="61458"/>
                  <a:pt x="503496" y="105257"/>
                  <a:pt x="428407" y="130676"/>
                </a:cubicBezTo>
                <a:cubicBezTo>
                  <a:pt x="293709" y="199210"/>
                  <a:pt x="252620" y="293697"/>
                  <a:pt x="207502" y="349850"/>
                </a:cubicBezTo>
                <a:cubicBezTo>
                  <a:pt x="143006" y="397165"/>
                  <a:pt x="90778" y="378061"/>
                  <a:pt x="41433" y="414566"/>
                </a:cubicBezTo>
                <a:lnTo>
                  <a:pt x="0" y="362700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86E6FC6-E04E-446F-B622-96995F280DD4}"/>
              </a:ext>
            </a:extLst>
          </p:cNvPr>
          <p:cNvSpPr/>
          <p:nvPr/>
        </p:nvSpPr>
        <p:spPr>
          <a:xfrm rot="3064895" flipH="1">
            <a:off x="2939933" y="1718390"/>
            <a:ext cx="454973" cy="58169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82009"/>
              <a:gd name="connsiteX1" fmla="*/ 322068 w 503884"/>
              <a:gd name="connsiteY1" fmla="*/ 40682 h 582009"/>
              <a:gd name="connsiteX2" fmla="*/ 494991 w 503884"/>
              <a:gd name="connsiteY2" fmla="*/ 36700 h 582009"/>
              <a:gd name="connsiteX3" fmla="*/ 428407 w 503884"/>
              <a:gd name="connsiteY3" fmla="*/ 130676 h 582009"/>
              <a:gd name="connsiteX4" fmla="*/ 51335 w 503884"/>
              <a:gd name="connsiteY4" fmla="*/ 575922 h 582009"/>
              <a:gd name="connsiteX5" fmla="*/ 41433 w 503884"/>
              <a:gd name="connsiteY5" fmla="*/ 414566 h 582009"/>
              <a:gd name="connsiteX6" fmla="*/ 0 w 503884"/>
              <a:gd name="connsiteY6" fmla="*/ 362700 h 582009"/>
              <a:gd name="connsiteX0" fmla="*/ 1197 w 503884"/>
              <a:gd name="connsiteY0" fmla="*/ 309549 h 585624"/>
              <a:gd name="connsiteX1" fmla="*/ 322068 w 503884"/>
              <a:gd name="connsiteY1" fmla="*/ 40682 h 585624"/>
              <a:gd name="connsiteX2" fmla="*/ 494991 w 503884"/>
              <a:gd name="connsiteY2" fmla="*/ 36700 h 585624"/>
              <a:gd name="connsiteX3" fmla="*/ 428407 w 503884"/>
              <a:gd name="connsiteY3" fmla="*/ 130676 h 585624"/>
              <a:gd name="connsiteX4" fmla="*/ 51335 w 503884"/>
              <a:gd name="connsiteY4" fmla="*/ 575922 h 585624"/>
              <a:gd name="connsiteX5" fmla="*/ 46356 w 503884"/>
              <a:gd name="connsiteY5" fmla="*/ 516691 h 585624"/>
              <a:gd name="connsiteX6" fmla="*/ 0 w 503884"/>
              <a:gd name="connsiteY6" fmla="*/ 362700 h 585624"/>
              <a:gd name="connsiteX0" fmla="*/ 0 w 502687"/>
              <a:gd name="connsiteY0" fmla="*/ 309549 h 585624"/>
              <a:gd name="connsiteX1" fmla="*/ 320871 w 502687"/>
              <a:gd name="connsiteY1" fmla="*/ 40682 h 585624"/>
              <a:gd name="connsiteX2" fmla="*/ 493794 w 502687"/>
              <a:gd name="connsiteY2" fmla="*/ 36700 h 585624"/>
              <a:gd name="connsiteX3" fmla="*/ 427210 w 502687"/>
              <a:gd name="connsiteY3" fmla="*/ 130676 h 585624"/>
              <a:gd name="connsiteX4" fmla="*/ 50138 w 502687"/>
              <a:gd name="connsiteY4" fmla="*/ 575922 h 585624"/>
              <a:gd name="connsiteX5" fmla="*/ 45159 w 502687"/>
              <a:gd name="connsiteY5" fmla="*/ 516691 h 585624"/>
              <a:gd name="connsiteX6" fmla="*/ 107087 w 502687"/>
              <a:gd name="connsiteY6" fmla="*/ 458903 h 585624"/>
              <a:gd name="connsiteX0" fmla="*/ 0 w 502687"/>
              <a:gd name="connsiteY0" fmla="*/ 309549 h 588007"/>
              <a:gd name="connsiteX1" fmla="*/ 320871 w 502687"/>
              <a:gd name="connsiteY1" fmla="*/ 40682 h 588007"/>
              <a:gd name="connsiteX2" fmla="*/ 493794 w 502687"/>
              <a:gd name="connsiteY2" fmla="*/ 36700 h 588007"/>
              <a:gd name="connsiteX3" fmla="*/ 427210 w 502687"/>
              <a:gd name="connsiteY3" fmla="*/ 130676 h 588007"/>
              <a:gd name="connsiteX4" fmla="*/ 50138 w 502687"/>
              <a:gd name="connsiteY4" fmla="*/ 575922 h 588007"/>
              <a:gd name="connsiteX5" fmla="*/ 107087 w 502687"/>
              <a:gd name="connsiteY5" fmla="*/ 458903 h 588007"/>
              <a:gd name="connsiteX0" fmla="*/ 4026 w 506713"/>
              <a:gd name="connsiteY0" fmla="*/ 309549 h 594387"/>
              <a:gd name="connsiteX1" fmla="*/ 324897 w 506713"/>
              <a:gd name="connsiteY1" fmla="*/ 40682 h 594387"/>
              <a:gd name="connsiteX2" fmla="*/ 497820 w 506713"/>
              <a:gd name="connsiteY2" fmla="*/ 36700 h 594387"/>
              <a:gd name="connsiteX3" fmla="*/ 431236 w 506713"/>
              <a:gd name="connsiteY3" fmla="*/ 130676 h 594387"/>
              <a:gd name="connsiteX4" fmla="*/ 54164 w 506713"/>
              <a:gd name="connsiteY4" fmla="*/ 575922 h 594387"/>
              <a:gd name="connsiteX5" fmla="*/ 4799 w 506713"/>
              <a:gd name="connsiteY5" fmla="*/ 524340 h 594387"/>
              <a:gd name="connsiteX0" fmla="*/ 0 w 502687"/>
              <a:gd name="connsiteY0" fmla="*/ 309549 h 592964"/>
              <a:gd name="connsiteX1" fmla="*/ 320871 w 502687"/>
              <a:gd name="connsiteY1" fmla="*/ 40682 h 592964"/>
              <a:gd name="connsiteX2" fmla="*/ 493794 w 502687"/>
              <a:gd name="connsiteY2" fmla="*/ 36700 h 592964"/>
              <a:gd name="connsiteX3" fmla="*/ 427210 w 502687"/>
              <a:gd name="connsiteY3" fmla="*/ 130676 h 592964"/>
              <a:gd name="connsiteX4" fmla="*/ 50138 w 502687"/>
              <a:gd name="connsiteY4" fmla="*/ 575922 h 592964"/>
              <a:gd name="connsiteX5" fmla="*/ 8660 w 502687"/>
              <a:gd name="connsiteY5" fmla="*/ 513892 h 592964"/>
              <a:gd name="connsiteX0" fmla="*/ 0 w 502687"/>
              <a:gd name="connsiteY0" fmla="*/ 309549 h 575922"/>
              <a:gd name="connsiteX1" fmla="*/ 320871 w 502687"/>
              <a:gd name="connsiteY1" fmla="*/ 40682 h 575922"/>
              <a:gd name="connsiteX2" fmla="*/ 493794 w 502687"/>
              <a:gd name="connsiteY2" fmla="*/ 36700 h 575922"/>
              <a:gd name="connsiteX3" fmla="*/ 427210 w 502687"/>
              <a:gd name="connsiteY3" fmla="*/ 130676 h 575922"/>
              <a:gd name="connsiteX4" fmla="*/ 50138 w 502687"/>
              <a:gd name="connsiteY4" fmla="*/ 575922 h 575922"/>
              <a:gd name="connsiteX5" fmla="*/ 8660 w 502687"/>
              <a:gd name="connsiteY5" fmla="*/ 513892 h 575922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8660 w 502687"/>
              <a:gd name="connsiteY5" fmla="*/ 513892 h 579720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3528 w 502687"/>
              <a:gd name="connsiteY5" fmla="*/ 530279 h 579720"/>
              <a:gd name="connsiteX0" fmla="*/ 0 w 466255"/>
              <a:gd name="connsiteY0" fmla="*/ 338028 h 608199"/>
              <a:gd name="connsiteX1" fmla="*/ 320871 w 466255"/>
              <a:gd name="connsiteY1" fmla="*/ 69161 h 608199"/>
              <a:gd name="connsiteX2" fmla="*/ 429154 w 466255"/>
              <a:gd name="connsiteY2" fmla="*/ 25555 h 608199"/>
              <a:gd name="connsiteX3" fmla="*/ 427210 w 466255"/>
              <a:gd name="connsiteY3" fmla="*/ 159155 h 608199"/>
              <a:gd name="connsiteX4" fmla="*/ 32801 w 466255"/>
              <a:gd name="connsiteY4" fmla="*/ 608199 h 608199"/>
              <a:gd name="connsiteX5" fmla="*/ 3528 w 466255"/>
              <a:gd name="connsiteY5" fmla="*/ 558758 h 608199"/>
              <a:gd name="connsiteX0" fmla="*/ 0 w 461629"/>
              <a:gd name="connsiteY0" fmla="*/ 323291 h 593462"/>
              <a:gd name="connsiteX1" fmla="*/ 320871 w 461629"/>
              <a:gd name="connsiteY1" fmla="*/ 54424 h 593462"/>
              <a:gd name="connsiteX2" fmla="*/ 429154 w 461629"/>
              <a:gd name="connsiteY2" fmla="*/ 10818 h 593462"/>
              <a:gd name="connsiteX3" fmla="*/ 421740 w 461629"/>
              <a:gd name="connsiteY3" fmla="*/ 195765 h 593462"/>
              <a:gd name="connsiteX4" fmla="*/ 32801 w 461629"/>
              <a:gd name="connsiteY4" fmla="*/ 593462 h 593462"/>
              <a:gd name="connsiteX5" fmla="*/ 3528 w 461629"/>
              <a:gd name="connsiteY5" fmla="*/ 544021 h 593462"/>
              <a:gd name="connsiteX0" fmla="*/ 0 w 439274"/>
              <a:gd name="connsiteY0" fmla="*/ 327822 h 597993"/>
              <a:gd name="connsiteX1" fmla="*/ 320871 w 439274"/>
              <a:gd name="connsiteY1" fmla="*/ 58955 h 597993"/>
              <a:gd name="connsiteX2" fmla="*/ 429154 w 439274"/>
              <a:gd name="connsiteY2" fmla="*/ 15349 h 597993"/>
              <a:gd name="connsiteX3" fmla="*/ 383588 w 439274"/>
              <a:gd name="connsiteY3" fmla="*/ 261706 h 597993"/>
              <a:gd name="connsiteX4" fmla="*/ 32801 w 439274"/>
              <a:gd name="connsiteY4" fmla="*/ 597993 h 597993"/>
              <a:gd name="connsiteX5" fmla="*/ 3528 w 439274"/>
              <a:gd name="connsiteY5" fmla="*/ 548552 h 597993"/>
              <a:gd name="connsiteX0" fmla="*/ 0 w 447939"/>
              <a:gd name="connsiteY0" fmla="*/ 312441 h 582612"/>
              <a:gd name="connsiteX1" fmla="*/ 320871 w 447939"/>
              <a:gd name="connsiteY1" fmla="*/ 43574 h 582612"/>
              <a:gd name="connsiteX2" fmla="*/ 441643 w 447939"/>
              <a:gd name="connsiteY2" fmla="*/ 20490 h 582612"/>
              <a:gd name="connsiteX3" fmla="*/ 383588 w 447939"/>
              <a:gd name="connsiteY3" fmla="*/ 246325 h 582612"/>
              <a:gd name="connsiteX4" fmla="*/ 32801 w 447939"/>
              <a:gd name="connsiteY4" fmla="*/ 582612 h 582612"/>
              <a:gd name="connsiteX5" fmla="*/ 3528 w 447939"/>
              <a:gd name="connsiteY5" fmla="*/ 533171 h 582612"/>
              <a:gd name="connsiteX0" fmla="*/ 0 w 461358"/>
              <a:gd name="connsiteY0" fmla="*/ 306131 h 576302"/>
              <a:gd name="connsiteX1" fmla="*/ 320871 w 461358"/>
              <a:gd name="connsiteY1" fmla="*/ 37264 h 576302"/>
              <a:gd name="connsiteX2" fmla="*/ 441643 w 461358"/>
              <a:gd name="connsiteY2" fmla="*/ 14180 h 576302"/>
              <a:gd name="connsiteX3" fmla="*/ 383588 w 461358"/>
              <a:gd name="connsiteY3" fmla="*/ 240015 h 576302"/>
              <a:gd name="connsiteX4" fmla="*/ 32801 w 461358"/>
              <a:gd name="connsiteY4" fmla="*/ 576302 h 576302"/>
              <a:gd name="connsiteX5" fmla="*/ 3528 w 461358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44854"/>
              <a:gd name="connsiteY0" fmla="*/ 305682 h 575853"/>
              <a:gd name="connsiteX1" fmla="*/ 315501 w 444854"/>
              <a:gd name="connsiteY1" fmla="*/ 55434 h 575853"/>
              <a:gd name="connsiteX2" fmla="*/ 441643 w 444854"/>
              <a:gd name="connsiteY2" fmla="*/ 13731 h 575853"/>
              <a:gd name="connsiteX3" fmla="*/ 383588 w 444854"/>
              <a:gd name="connsiteY3" fmla="*/ 239566 h 575853"/>
              <a:gd name="connsiteX4" fmla="*/ 32801 w 444854"/>
              <a:gd name="connsiteY4" fmla="*/ 575853 h 575853"/>
              <a:gd name="connsiteX5" fmla="*/ 3528 w 444854"/>
              <a:gd name="connsiteY5" fmla="*/ 526412 h 575853"/>
              <a:gd name="connsiteX0" fmla="*/ 138572 w 441326"/>
              <a:gd name="connsiteY0" fmla="*/ 428123 h 580426"/>
              <a:gd name="connsiteX1" fmla="*/ 311973 w 441326"/>
              <a:gd name="connsiteY1" fmla="*/ 60007 h 580426"/>
              <a:gd name="connsiteX2" fmla="*/ 438115 w 441326"/>
              <a:gd name="connsiteY2" fmla="*/ 18304 h 580426"/>
              <a:gd name="connsiteX3" fmla="*/ 380060 w 441326"/>
              <a:gd name="connsiteY3" fmla="*/ 244139 h 580426"/>
              <a:gd name="connsiteX4" fmla="*/ 29273 w 441326"/>
              <a:gd name="connsiteY4" fmla="*/ 580426 h 580426"/>
              <a:gd name="connsiteX5" fmla="*/ 0 w 441326"/>
              <a:gd name="connsiteY5" fmla="*/ 530985 h 580426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136"/>
              <a:gd name="connsiteY0" fmla="*/ 436313 h 588616"/>
              <a:gd name="connsiteX1" fmla="*/ 377097 w 438136"/>
              <a:gd name="connsiteY1" fmla="*/ 50300 h 588616"/>
              <a:gd name="connsiteX2" fmla="*/ 438115 w 438136"/>
              <a:gd name="connsiteY2" fmla="*/ 26494 h 588616"/>
              <a:gd name="connsiteX3" fmla="*/ 380060 w 438136"/>
              <a:gd name="connsiteY3" fmla="*/ 252329 h 588616"/>
              <a:gd name="connsiteX4" fmla="*/ 29273 w 438136"/>
              <a:gd name="connsiteY4" fmla="*/ 588616 h 588616"/>
              <a:gd name="connsiteX5" fmla="*/ 0 w 438136"/>
              <a:gd name="connsiteY5" fmla="*/ 539175 h 588616"/>
              <a:gd name="connsiteX0" fmla="*/ 138572 w 453303"/>
              <a:gd name="connsiteY0" fmla="*/ 433402 h 585705"/>
              <a:gd name="connsiteX1" fmla="*/ 377097 w 453303"/>
              <a:gd name="connsiteY1" fmla="*/ 47389 h 585705"/>
              <a:gd name="connsiteX2" fmla="*/ 438115 w 453303"/>
              <a:gd name="connsiteY2" fmla="*/ 23583 h 585705"/>
              <a:gd name="connsiteX3" fmla="*/ 380060 w 453303"/>
              <a:gd name="connsiteY3" fmla="*/ 249418 h 585705"/>
              <a:gd name="connsiteX4" fmla="*/ 29273 w 453303"/>
              <a:gd name="connsiteY4" fmla="*/ 585705 h 585705"/>
              <a:gd name="connsiteX5" fmla="*/ 0 w 453303"/>
              <a:gd name="connsiteY5" fmla="*/ 536264 h 585705"/>
              <a:gd name="connsiteX0" fmla="*/ 138572 w 453303"/>
              <a:gd name="connsiteY0" fmla="*/ 436383 h 588686"/>
              <a:gd name="connsiteX1" fmla="*/ 377097 w 453303"/>
              <a:gd name="connsiteY1" fmla="*/ 50370 h 588686"/>
              <a:gd name="connsiteX2" fmla="*/ 438115 w 453303"/>
              <a:gd name="connsiteY2" fmla="*/ 26564 h 588686"/>
              <a:gd name="connsiteX3" fmla="*/ 380060 w 453303"/>
              <a:gd name="connsiteY3" fmla="*/ 252399 h 588686"/>
              <a:gd name="connsiteX4" fmla="*/ 29273 w 453303"/>
              <a:gd name="connsiteY4" fmla="*/ 588686 h 588686"/>
              <a:gd name="connsiteX5" fmla="*/ 0 w 453303"/>
              <a:gd name="connsiteY5" fmla="*/ 539245 h 588686"/>
              <a:gd name="connsiteX0" fmla="*/ 138572 w 467122"/>
              <a:gd name="connsiteY0" fmla="*/ 424198 h 576501"/>
              <a:gd name="connsiteX1" fmla="*/ 377097 w 467122"/>
              <a:gd name="connsiteY1" fmla="*/ 38185 h 576501"/>
              <a:gd name="connsiteX2" fmla="*/ 454309 w 467122"/>
              <a:gd name="connsiteY2" fmla="*/ 31909 h 576501"/>
              <a:gd name="connsiteX3" fmla="*/ 380060 w 467122"/>
              <a:gd name="connsiteY3" fmla="*/ 240214 h 576501"/>
              <a:gd name="connsiteX4" fmla="*/ 29273 w 467122"/>
              <a:gd name="connsiteY4" fmla="*/ 576501 h 576501"/>
              <a:gd name="connsiteX5" fmla="*/ 0 w 467122"/>
              <a:gd name="connsiteY5" fmla="*/ 527060 h 576501"/>
              <a:gd name="connsiteX0" fmla="*/ 138572 w 454973"/>
              <a:gd name="connsiteY0" fmla="*/ 429394 h 581697"/>
              <a:gd name="connsiteX1" fmla="*/ 347076 w 454973"/>
              <a:gd name="connsiteY1" fmla="*/ 39054 h 581697"/>
              <a:gd name="connsiteX2" fmla="*/ 454309 w 454973"/>
              <a:gd name="connsiteY2" fmla="*/ 37105 h 581697"/>
              <a:gd name="connsiteX3" fmla="*/ 380060 w 454973"/>
              <a:gd name="connsiteY3" fmla="*/ 245410 h 581697"/>
              <a:gd name="connsiteX4" fmla="*/ 29273 w 454973"/>
              <a:gd name="connsiteY4" fmla="*/ 581697 h 581697"/>
              <a:gd name="connsiteX5" fmla="*/ 0 w 454973"/>
              <a:gd name="connsiteY5" fmla="*/ 532256 h 581697"/>
              <a:gd name="connsiteX0" fmla="*/ 138572 w 454973"/>
              <a:gd name="connsiteY0" fmla="*/ 429394 h 581697"/>
              <a:gd name="connsiteX1" fmla="*/ 347076 w 454973"/>
              <a:gd name="connsiteY1" fmla="*/ 39054 h 581697"/>
              <a:gd name="connsiteX2" fmla="*/ 454309 w 454973"/>
              <a:gd name="connsiteY2" fmla="*/ 37105 h 581697"/>
              <a:gd name="connsiteX3" fmla="*/ 380060 w 454973"/>
              <a:gd name="connsiteY3" fmla="*/ 245410 h 581697"/>
              <a:gd name="connsiteX4" fmla="*/ 29273 w 454973"/>
              <a:gd name="connsiteY4" fmla="*/ 581697 h 581697"/>
              <a:gd name="connsiteX5" fmla="*/ 0 w 454973"/>
              <a:gd name="connsiteY5" fmla="*/ 532256 h 58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973" h="581697">
                <a:moveTo>
                  <a:pt x="138572" y="429394"/>
                </a:moveTo>
                <a:cubicBezTo>
                  <a:pt x="326014" y="228516"/>
                  <a:pt x="294453" y="104436"/>
                  <a:pt x="347076" y="39054"/>
                </a:cubicBezTo>
                <a:cubicBezTo>
                  <a:pt x="399699" y="-26328"/>
                  <a:pt x="448812" y="2712"/>
                  <a:pt x="454309" y="37105"/>
                </a:cubicBezTo>
                <a:cubicBezTo>
                  <a:pt x="459806" y="71498"/>
                  <a:pt x="430883" y="172250"/>
                  <a:pt x="380060" y="245410"/>
                </a:cubicBezTo>
                <a:cubicBezTo>
                  <a:pt x="277605" y="371566"/>
                  <a:pt x="305783" y="377478"/>
                  <a:pt x="29273" y="581697"/>
                </a:cubicBezTo>
                <a:lnTo>
                  <a:pt x="0" y="532256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0EBC8F7-BDAB-4965-8EFE-3D7A4E143CAB}"/>
              </a:ext>
            </a:extLst>
          </p:cNvPr>
          <p:cNvSpPr/>
          <p:nvPr/>
        </p:nvSpPr>
        <p:spPr>
          <a:xfrm rot="1853515" flipH="1">
            <a:off x="3126246" y="1768272"/>
            <a:ext cx="380268" cy="525676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82009"/>
              <a:gd name="connsiteX1" fmla="*/ 322068 w 503884"/>
              <a:gd name="connsiteY1" fmla="*/ 40682 h 582009"/>
              <a:gd name="connsiteX2" fmla="*/ 494991 w 503884"/>
              <a:gd name="connsiteY2" fmla="*/ 36700 h 582009"/>
              <a:gd name="connsiteX3" fmla="*/ 428407 w 503884"/>
              <a:gd name="connsiteY3" fmla="*/ 130676 h 582009"/>
              <a:gd name="connsiteX4" fmla="*/ 51335 w 503884"/>
              <a:gd name="connsiteY4" fmla="*/ 575922 h 582009"/>
              <a:gd name="connsiteX5" fmla="*/ 41433 w 503884"/>
              <a:gd name="connsiteY5" fmla="*/ 414566 h 582009"/>
              <a:gd name="connsiteX6" fmla="*/ 0 w 503884"/>
              <a:gd name="connsiteY6" fmla="*/ 362700 h 582009"/>
              <a:gd name="connsiteX0" fmla="*/ 1197 w 503884"/>
              <a:gd name="connsiteY0" fmla="*/ 309549 h 585624"/>
              <a:gd name="connsiteX1" fmla="*/ 322068 w 503884"/>
              <a:gd name="connsiteY1" fmla="*/ 40682 h 585624"/>
              <a:gd name="connsiteX2" fmla="*/ 494991 w 503884"/>
              <a:gd name="connsiteY2" fmla="*/ 36700 h 585624"/>
              <a:gd name="connsiteX3" fmla="*/ 428407 w 503884"/>
              <a:gd name="connsiteY3" fmla="*/ 130676 h 585624"/>
              <a:gd name="connsiteX4" fmla="*/ 51335 w 503884"/>
              <a:gd name="connsiteY4" fmla="*/ 575922 h 585624"/>
              <a:gd name="connsiteX5" fmla="*/ 46356 w 503884"/>
              <a:gd name="connsiteY5" fmla="*/ 516691 h 585624"/>
              <a:gd name="connsiteX6" fmla="*/ 0 w 503884"/>
              <a:gd name="connsiteY6" fmla="*/ 362700 h 585624"/>
              <a:gd name="connsiteX0" fmla="*/ 0 w 502687"/>
              <a:gd name="connsiteY0" fmla="*/ 309549 h 585624"/>
              <a:gd name="connsiteX1" fmla="*/ 320871 w 502687"/>
              <a:gd name="connsiteY1" fmla="*/ 40682 h 585624"/>
              <a:gd name="connsiteX2" fmla="*/ 493794 w 502687"/>
              <a:gd name="connsiteY2" fmla="*/ 36700 h 585624"/>
              <a:gd name="connsiteX3" fmla="*/ 427210 w 502687"/>
              <a:gd name="connsiteY3" fmla="*/ 130676 h 585624"/>
              <a:gd name="connsiteX4" fmla="*/ 50138 w 502687"/>
              <a:gd name="connsiteY4" fmla="*/ 575922 h 585624"/>
              <a:gd name="connsiteX5" fmla="*/ 45159 w 502687"/>
              <a:gd name="connsiteY5" fmla="*/ 516691 h 585624"/>
              <a:gd name="connsiteX6" fmla="*/ 107087 w 502687"/>
              <a:gd name="connsiteY6" fmla="*/ 458903 h 585624"/>
              <a:gd name="connsiteX0" fmla="*/ 0 w 502687"/>
              <a:gd name="connsiteY0" fmla="*/ 309549 h 588007"/>
              <a:gd name="connsiteX1" fmla="*/ 320871 w 502687"/>
              <a:gd name="connsiteY1" fmla="*/ 40682 h 588007"/>
              <a:gd name="connsiteX2" fmla="*/ 493794 w 502687"/>
              <a:gd name="connsiteY2" fmla="*/ 36700 h 588007"/>
              <a:gd name="connsiteX3" fmla="*/ 427210 w 502687"/>
              <a:gd name="connsiteY3" fmla="*/ 130676 h 588007"/>
              <a:gd name="connsiteX4" fmla="*/ 50138 w 502687"/>
              <a:gd name="connsiteY4" fmla="*/ 575922 h 588007"/>
              <a:gd name="connsiteX5" fmla="*/ 107087 w 502687"/>
              <a:gd name="connsiteY5" fmla="*/ 458903 h 588007"/>
              <a:gd name="connsiteX0" fmla="*/ 4026 w 506713"/>
              <a:gd name="connsiteY0" fmla="*/ 309549 h 594387"/>
              <a:gd name="connsiteX1" fmla="*/ 324897 w 506713"/>
              <a:gd name="connsiteY1" fmla="*/ 40682 h 594387"/>
              <a:gd name="connsiteX2" fmla="*/ 497820 w 506713"/>
              <a:gd name="connsiteY2" fmla="*/ 36700 h 594387"/>
              <a:gd name="connsiteX3" fmla="*/ 431236 w 506713"/>
              <a:gd name="connsiteY3" fmla="*/ 130676 h 594387"/>
              <a:gd name="connsiteX4" fmla="*/ 54164 w 506713"/>
              <a:gd name="connsiteY4" fmla="*/ 575922 h 594387"/>
              <a:gd name="connsiteX5" fmla="*/ 4799 w 506713"/>
              <a:gd name="connsiteY5" fmla="*/ 524340 h 594387"/>
              <a:gd name="connsiteX0" fmla="*/ 0 w 502687"/>
              <a:gd name="connsiteY0" fmla="*/ 309549 h 592964"/>
              <a:gd name="connsiteX1" fmla="*/ 320871 w 502687"/>
              <a:gd name="connsiteY1" fmla="*/ 40682 h 592964"/>
              <a:gd name="connsiteX2" fmla="*/ 493794 w 502687"/>
              <a:gd name="connsiteY2" fmla="*/ 36700 h 592964"/>
              <a:gd name="connsiteX3" fmla="*/ 427210 w 502687"/>
              <a:gd name="connsiteY3" fmla="*/ 130676 h 592964"/>
              <a:gd name="connsiteX4" fmla="*/ 50138 w 502687"/>
              <a:gd name="connsiteY4" fmla="*/ 575922 h 592964"/>
              <a:gd name="connsiteX5" fmla="*/ 8660 w 502687"/>
              <a:gd name="connsiteY5" fmla="*/ 513892 h 592964"/>
              <a:gd name="connsiteX0" fmla="*/ 0 w 502687"/>
              <a:gd name="connsiteY0" fmla="*/ 309549 h 575922"/>
              <a:gd name="connsiteX1" fmla="*/ 320871 w 502687"/>
              <a:gd name="connsiteY1" fmla="*/ 40682 h 575922"/>
              <a:gd name="connsiteX2" fmla="*/ 493794 w 502687"/>
              <a:gd name="connsiteY2" fmla="*/ 36700 h 575922"/>
              <a:gd name="connsiteX3" fmla="*/ 427210 w 502687"/>
              <a:gd name="connsiteY3" fmla="*/ 130676 h 575922"/>
              <a:gd name="connsiteX4" fmla="*/ 50138 w 502687"/>
              <a:gd name="connsiteY4" fmla="*/ 575922 h 575922"/>
              <a:gd name="connsiteX5" fmla="*/ 8660 w 502687"/>
              <a:gd name="connsiteY5" fmla="*/ 513892 h 575922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8660 w 502687"/>
              <a:gd name="connsiteY5" fmla="*/ 513892 h 579720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3528 w 502687"/>
              <a:gd name="connsiteY5" fmla="*/ 530279 h 579720"/>
              <a:gd name="connsiteX0" fmla="*/ 0 w 466255"/>
              <a:gd name="connsiteY0" fmla="*/ 338028 h 608199"/>
              <a:gd name="connsiteX1" fmla="*/ 320871 w 466255"/>
              <a:gd name="connsiteY1" fmla="*/ 69161 h 608199"/>
              <a:gd name="connsiteX2" fmla="*/ 429154 w 466255"/>
              <a:gd name="connsiteY2" fmla="*/ 25555 h 608199"/>
              <a:gd name="connsiteX3" fmla="*/ 427210 w 466255"/>
              <a:gd name="connsiteY3" fmla="*/ 159155 h 608199"/>
              <a:gd name="connsiteX4" fmla="*/ 32801 w 466255"/>
              <a:gd name="connsiteY4" fmla="*/ 608199 h 608199"/>
              <a:gd name="connsiteX5" fmla="*/ 3528 w 466255"/>
              <a:gd name="connsiteY5" fmla="*/ 558758 h 608199"/>
              <a:gd name="connsiteX0" fmla="*/ 0 w 461629"/>
              <a:gd name="connsiteY0" fmla="*/ 323291 h 593462"/>
              <a:gd name="connsiteX1" fmla="*/ 320871 w 461629"/>
              <a:gd name="connsiteY1" fmla="*/ 54424 h 593462"/>
              <a:gd name="connsiteX2" fmla="*/ 429154 w 461629"/>
              <a:gd name="connsiteY2" fmla="*/ 10818 h 593462"/>
              <a:gd name="connsiteX3" fmla="*/ 421740 w 461629"/>
              <a:gd name="connsiteY3" fmla="*/ 195765 h 593462"/>
              <a:gd name="connsiteX4" fmla="*/ 32801 w 461629"/>
              <a:gd name="connsiteY4" fmla="*/ 593462 h 593462"/>
              <a:gd name="connsiteX5" fmla="*/ 3528 w 461629"/>
              <a:gd name="connsiteY5" fmla="*/ 544021 h 593462"/>
              <a:gd name="connsiteX0" fmla="*/ 0 w 439274"/>
              <a:gd name="connsiteY0" fmla="*/ 327822 h 597993"/>
              <a:gd name="connsiteX1" fmla="*/ 320871 w 439274"/>
              <a:gd name="connsiteY1" fmla="*/ 58955 h 597993"/>
              <a:gd name="connsiteX2" fmla="*/ 429154 w 439274"/>
              <a:gd name="connsiteY2" fmla="*/ 15349 h 597993"/>
              <a:gd name="connsiteX3" fmla="*/ 383588 w 439274"/>
              <a:gd name="connsiteY3" fmla="*/ 261706 h 597993"/>
              <a:gd name="connsiteX4" fmla="*/ 32801 w 439274"/>
              <a:gd name="connsiteY4" fmla="*/ 597993 h 597993"/>
              <a:gd name="connsiteX5" fmla="*/ 3528 w 439274"/>
              <a:gd name="connsiteY5" fmla="*/ 548552 h 597993"/>
              <a:gd name="connsiteX0" fmla="*/ 0 w 447939"/>
              <a:gd name="connsiteY0" fmla="*/ 312441 h 582612"/>
              <a:gd name="connsiteX1" fmla="*/ 320871 w 447939"/>
              <a:gd name="connsiteY1" fmla="*/ 43574 h 582612"/>
              <a:gd name="connsiteX2" fmla="*/ 441643 w 447939"/>
              <a:gd name="connsiteY2" fmla="*/ 20490 h 582612"/>
              <a:gd name="connsiteX3" fmla="*/ 383588 w 447939"/>
              <a:gd name="connsiteY3" fmla="*/ 246325 h 582612"/>
              <a:gd name="connsiteX4" fmla="*/ 32801 w 447939"/>
              <a:gd name="connsiteY4" fmla="*/ 582612 h 582612"/>
              <a:gd name="connsiteX5" fmla="*/ 3528 w 447939"/>
              <a:gd name="connsiteY5" fmla="*/ 533171 h 582612"/>
              <a:gd name="connsiteX0" fmla="*/ 0 w 461358"/>
              <a:gd name="connsiteY0" fmla="*/ 306131 h 576302"/>
              <a:gd name="connsiteX1" fmla="*/ 320871 w 461358"/>
              <a:gd name="connsiteY1" fmla="*/ 37264 h 576302"/>
              <a:gd name="connsiteX2" fmla="*/ 441643 w 461358"/>
              <a:gd name="connsiteY2" fmla="*/ 14180 h 576302"/>
              <a:gd name="connsiteX3" fmla="*/ 383588 w 461358"/>
              <a:gd name="connsiteY3" fmla="*/ 240015 h 576302"/>
              <a:gd name="connsiteX4" fmla="*/ 32801 w 461358"/>
              <a:gd name="connsiteY4" fmla="*/ 576302 h 576302"/>
              <a:gd name="connsiteX5" fmla="*/ 3528 w 461358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44854"/>
              <a:gd name="connsiteY0" fmla="*/ 305682 h 575853"/>
              <a:gd name="connsiteX1" fmla="*/ 315501 w 444854"/>
              <a:gd name="connsiteY1" fmla="*/ 55434 h 575853"/>
              <a:gd name="connsiteX2" fmla="*/ 441643 w 444854"/>
              <a:gd name="connsiteY2" fmla="*/ 13731 h 575853"/>
              <a:gd name="connsiteX3" fmla="*/ 383588 w 444854"/>
              <a:gd name="connsiteY3" fmla="*/ 239566 h 575853"/>
              <a:gd name="connsiteX4" fmla="*/ 32801 w 444854"/>
              <a:gd name="connsiteY4" fmla="*/ 575853 h 575853"/>
              <a:gd name="connsiteX5" fmla="*/ 3528 w 444854"/>
              <a:gd name="connsiteY5" fmla="*/ 526412 h 575853"/>
              <a:gd name="connsiteX0" fmla="*/ 138572 w 441326"/>
              <a:gd name="connsiteY0" fmla="*/ 428123 h 580426"/>
              <a:gd name="connsiteX1" fmla="*/ 311973 w 441326"/>
              <a:gd name="connsiteY1" fmla="*/ 60007 h 580426"/>
              <a:gd name="connsiteX2" fmla="*/ 438115 w 441326"/>
              <a:gd name="connsiteY2" fmla="*/ 18304 h 580426"/>
              <a:gd name="connsiteX3" fmla="*/ 380060 w 441326"/>
              <a:gd name="connsiteY3" fmla="*/ 244139 h 580426"/>
              <a:gd name="connsiteX4" fmla="*/ 29273 w 441326"/>
              <a:gd name="connsiteY4" fmla="*/ 580426 h 580426"/>
              <a:gd name="connsiteX5" fmla="*/ 0 w 441326"/>
              <a:gd name="connsiteY5" fmla="*/ 530985 h 580426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136"/>
              <a:gd name="connsiteY0" fmla="*/ 436313 h 588616"/>
              <a:gd name="connsiteX1" fmla="*/ 377097 w 438136"/>
              <a:gd name="connsiteY1" fmla="*/ 50300 h 588616"/>
              <a:gd name="connsiteX2" fmla="*/ 438115 w 438136"/>
              <a:gd name="connsiteY2" fmla="*/ 26494 h 588616"/>
              <a:gd name="connsiteX3" fmla="*/ 380060 w 438136"/>
              <a:gd name="connsiteY3" fmla="*/ 252329 h 588616"/>
              <a:gd name="connsiteX4" fmla="*/ 29273 w 438136"/>
              <a:gd name="connsiteY4" fmla="*/ 588616 h 588616"/>
              <a:gd name="connsiteX5" fmla="*/ 0 w 438136"/>
              <a:gd name="connsiteY5" fmla="*/ 539175 h 588616"/>
              <a:gd name="connsiteX0" fmla="*/ 138572 w 453303"/>
              <a:gd name="connsiteY0" fmla="*/ 433402 h 585705"/>
              <a:gd name="connsiteX1" fmla="*/ 377097 w 453303"/>
              <a:gd name="connsiteY1" fmla="*/ 47389 h 585705"/>
              <a:gd name="connsiteX2" fmla="*/ 438115 w 453303"/>
              <a:gd name="connsiteY2" fmla="*/ 23583 h 585705"/>
              <a:gd name="connsiteX3" fmla="*/ 380060 w 453303"/>
              <a:gd name="connsiteY3" fmla="*/ 249418 h 585705"/>
              <a:gd name="connsiteX4" fmla="*/ 29273 w 453303"/>
              <a:gd name="connsiteY4" fmla="*/ 585705 h 585705"/>
              <a:gd name="connsiteX5" fmla="*/ 0 w 453303"/>
              <a:gd name="connsiteY5" fmla="*/ 536264 h 585705"/>
              <a:gd name="connsiteX0" fmla="*/ 138572 w 453303"/>
              <a:gd name="connsiteY0" fmla="*/ 436383 h 588686"/>
              <a:gd name="connsiteX1" fmla="*/ 377097 w 453303"/>
              <a:gd name="connsiteY1" fmla="*/ 50370 h 588686"/>
              <a:gd name="connsiteX2" fmla="*/ 438115 w 453303"/>
              <a:gd name="connsiteY2" fmla="*/ 26564 h 588686"/>
              <a:gd name="connsiteX3" fmla="*/ 380060 w 453303"/>
              <a:gd name="connsiteY3" fmla="*/ 252399 h 588686"/>
              <a:gd name="connsiteX4" fmla="*/ 29273 w 453303"/>
              <a:gd name="connsiteY4" fmla="*/ 588686 h 588686"/>
              <a:gd name="connsiteX5" fmla="*/ 0 w 453303"/>
              <a:gd name="connsiteY5" fmla="*/ 539245 h 588686"/>
              <a:gd name="connsiteX0" fmla="*/ 138572 w 467122"/>
              <a:gd name="connsiteY0" fmla="*/ 424198 h 576501"/>
              <a:gd name="connsiteX1" fmla="*/ 377097 w 467122"/>
              <a:gd name="connsiteY1" fmla="*/ 38185 h 576501"/>
              <a:gd name="connsiteX2" fmla="*/ 454309 w 467122"/>
              <a:gd name="connsiteY2" fmla="*/ 31909 h 576501"/>
              <a:gd name="connsiteX3" fmla="*/ 380060 w 467122"/>
              <a:gd name="connsiteY3" fmla="*/ 240214 h 576501"/>
              <a:gd name="connsiteX4" fmla="*/ 29273 w 467122"/>
              <a:gd name="connsiteY4" fmla="*/ 576501 h 576501"/>
              <a:gd name="connsiteX5" fmla="*/ 0 w 467122"/>
              <a:gd name="connsiteY5" fmla="*/ 527060 h 576501"/>
              <a:gd name="connsiteX0" fmla="*/ 138572 w 477413"/>
              <a:gd name="connsiteY0" fmla="*/ 429281 h 581584"/>
              <a:gd name="connsiteX1" fmla="*/ 377097 w 477413"/>
              <a:gd name="connsiteY1" fmla="*/ 43268 h 581584"/>
              <a:gd name="connsiteX2" fmla="*/ 454309 w 477413"/>
              <a:gd name="connsiteY2" fmla="*/ 36992 h 581584"/>
              <a:gd name="connsiteX3" fmla="*/ 450631 w 477413"/>
              <a:gd name="connsiteY3" fmla="*/ 291220 h 581584"/>
              <a:gd name="connsiteX4" fmla="*/ 29273 w 477413"/>
              <a:gd name="connsiteY4" fmla="*/ 581584 h 581584"/>
              <a:gd name="connsiteX5" fmla="*/ 0 w 477413"/>
              <a:gd name="connsiteY5" fmla="*/ 532143 h 581584"/>
              <a:gd name="connsiteX0" fmla="*/ 138572 w 477413"/>
              <a:gd name="connsiteY0" fmla="*/ 429281 h 539005"/>
              <a:gd name="connsiteX1" fmla="*/ 377097 w 477413"/>
              <a:gd name="connsiteY1" fmla="*/ 43268 h 539005"/>
              <a:gd name="connsiteX2" fmla="*/ 454309 w 477413"/>
              <a:gd name="connsiteY2" fmla="*/ 36992 h 539005"/>
              <a:gd name="connsiteX3" fmla="*/ 450631 w 477413"/>
              <a:gd name="connsiteY3" fmla="*/ 291220 h 539005"/>
              <a:gd name="connsiteX4" fmla="*/ 115797 w 477413"/>
              <a:gd name="connsiteY4" fmla="*/ 539005 h 539005"/>
              <a:gd name="connsiteX5" fmla="*/ 0 w 477413"/>
              <a:gd name="connsiteY5" fmla="*/ 532143 h 539005"/>
              <a:gd name="connsiteX0" fmla="*/ 138572 w 477413"/>
              <a:gd name="connsiteY0" fmla="*/ 429281 h 540707"/>
              <a:gd name="connsiteX1" fmla="*/ 377097 w 477413"/>
              <a:gd name="connsiteY1" fmla="*/ 43268 h 540707"/>
              <a:gd name="connsiteX2" fmla="*/ 454309 w 477413"/>
              <a:gd name="connsiteY2" fmla="*/ 36992 h 540707"/>
              <a:gd name="connsiteX3" fmla="*/ 450631 w 477413"/>
              <a:gd name="connsiteY3" fmla="*/ 291220 h 540707"/>
              <a:gd name="connsiteX4" fmla="*/ 115797 w 477413"/>
              <a:gd name="connsiteY4" fmla="*/ 539005 h 540707"/>
              <a:gd name="connsiteX5" fmla="*/ 0 w 477413"/>
              <a:gd name="connsiteY5" fmla="*/ 532143 h 540707"/>
              <a:gd name="connsiteX0" fmla="*/ 138572 w 470549"/>
              <a:gd name="connsiteY0" fmla="*/ 431239 h 543104"/>
              <a:gd name="connsiteX1" fmla="*/ 377097 w 470549"/>
              <a:gd name="connsiteY1" fmla="*/ 45226 h 543104"/>
              <a:gd name="connsiteX2" fmla="*/ 454309 w 470549"/>
              <a:gd name="connsiteY2" fmla="*/ 38950 h 543104"/>
              <a:gd name="connsiteX3" fmla="*/ 440327 w 470549"/>
              <a:gd name="connsiteY3" fmla="*/ 325862 h 543104"/>
              <a:gd name="connsiteX4" fmla="*/ 115797 w 470549"/>
              <a:gd name="connsiteY4" fmla="*/ 540963 h 543104"/>
              <a:gd name="connsiteX5" fmla="*/ 0 w 470549"/>
              <a:gd name="connsiteY5" fmla="*/ 534101 h 543104"/>
              <a:gd name="connsiteX0" fmla="*/ 138572 w 466253"/>
              <a:gd name="connsiteY0" fmla="*/ 431239 h 543104"/>
              <a:gd name="connsiteX1" fmla="*/ 377097 w 466253"/>
              <a:gd name="connsiteY1" fmla="*/ 45226 h 543104"/>
              <a:gd name="connsiteX2" fmla="*/ 454309 w 466253"/>
              <a:gd name="connsiteY2" fmla="*/ 38950 h 543104"/>
              <a:gd name="connsiteX3" fmla="*/ 440327 w 466253"/>
              <a:gd name="connsiteY3" fmla="*/ 325862 h 543104"/>
              <a:gd name="connsiteX4" fmla="*/ 115797 w 466253"/>
              <a:gd name="connsiteY4" fmla="*/ 540963 h 543104"/>
              <a:gd name="connsiteX5" fmla="*/ 0 w 466253"/>
              <a:gd name="connsiteY5" fmla="*/ 534101 h 543104"/>
              <a:gd name="connsiteX0" fmla="*/ 138572 w 471797"/>
              <a:gd name="connsiteY0" fmla="*/ 430075 h 541940"/>
              <a:gd name="connsiteX1" fmla="*/ 377097 w 471797"/>
              <a:gd name="connsiteY1" fmla="*/ 44062 h 541940"/>
              <a:gd name="connsiteX2" fmla="*/ 464113 w 471797"/>
              <a:gd name="connsiteY2" fmla="*/ 39952 h 541940"/>
              <a:gd name="connsiteX3" fmla="*/ 440327 w 471797"/>
              <a:gd name="connsiteY3" fmla="*/ 324698 h 541940"/>
              <a:gd name="connsiteX4" fmla="*/ 115797 w 471797"/>
              <a:gd name="connsiteY4" fmla="*/ 539799 h 541940"/>
              <a:gd name="connsiteX5" fmla="*/ 0 w 471797"/>
              <a:gd name="connsiteY5" fmla="*/ 532937 h 541940"/>
              <a:gd name="connsiteX0" fmla="*/ 138572 w 470821"/>
              <a:gd name="connsiteY0" fmla="*/ 420615 h 532480"/>
              <a:gd name="connsiteX1" fmla="*/ 390731 w 470821"/>
              <a:gd name="connsiteY1" fmla="*/ 52009 h 532480"/>
              <a:gd name="connsiteX2" fmla="*/ 464113 w 470821"/>
              <a:gd name="connsiteY2" fmla="*/ 30492 h 532480"/>
              <a:gd name="connsiteX3" fmla="*/ 440327 w 470821"/>
              <a:gd name="connsiteY3" fmla="*/ 315238 h 532480"/>
              <a:gd name="connsiteX4" fmla="*/ 115797 w 470821"/>
              <a:gd name="connsiteY4" fmla="*/ 530339 h 532480"/>
              <a:gd name="connsiteX5" fmla="*/ 0 w 470821"/>
              <a:gd name="connsiteY5" fmla="*/ 523477 h 532480"/>
              <a:gd name="connsiteX0" fmla="*/ 138572 w 470821"/>
              <a:gd name="connsiteY0" fmla="*/ 413811 h 525676"/>
              <a:gd name="connsiteX1" fmla="*/ 327354 w 470821"/>
              <a:gd name="connsiteY1" fmla="*/ 278850 h 525676"/>
              <a:gd name="connsiteX2" fmla="*/ 390731 w 470821"/>
              <a:gd name="connsiteY2" fmla="*/ 45205 h 525676"/>
              <a:gd name="connsiteX3" fmla="*/ 464113 w 470821"/>
              <a:gd name="connsiteY3" fmla="*/ 23688 h 525676"/>
              <a:gd name="connsiteX4" fmla="*/ 440327 w 470821"/>
              <a:gd name="connsiteY4" fmla="*/ 308434 h 525676"/>
              <a:gd name="connsiteX5" fmla="*/ 115797 w 470821"/>
              <a:gd name="connsiteY5" fmla="*/ 523535 h 525676"/>
              <a:gd name="connsiteX6" fmla="*/ 0 w 470821"/>
              <a:gd name="connsiteY6" fmla="*/ 516673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0268" h="525676">
                <a:moveTo>
                  <a:pt x="48019" y="413811"/>
                </a:moveTo>
                <a:cubicBezTo>
                  <a:pt x="179215" y="389014"/>
                  <a:pt x="194775" y="340284"/>
                  <a:pt x="236801" y="278850"/>
                </a:cubicBezTo>
                <a:cubicBezTo>
                  <a:pt x="321221" y="155833"/>
                  <a:pt x="277385" y="87732"/>
                  <a:pt x="300178" y="45205"/>
                </a:cubicBezTo>
                <a:cubicBezTo>
                  <a:pt x="322971" y="2678"/>
                  <a:pt x="365294" y="-20184"/>
                  <a:pt x="373560" y="23688"/>
                </a:cubicBezTo>
                <a:cubicBezTo>
                  <a:pt x="381826" y="67560"/>
                  <a:pt x="389721" y="247267"/>
                  <a:pt x="349774" y="308434"/>
                </a:cubicBezTo>
                <a:cubicBezTo>
                  <a:pt x="247319" y="434590"/>
                  <a:pt x="266369" y="542337"/>
                  <a:pt x="25244" y="523535"/>
                </a:cubicBezTo>
                <a:lnTo>
                  <a:pt x="0" y="430255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DBF1B46-7F88-4A3A-9EAB-822F50DF1009}"/>
              </a:ext>
            </a:extLst>
          </p:cNvPr>
          <p:cNvSpPr/>
          <p:nvPr/>
        </p:nvSpPr>
        <p:spPr>
          <a:xfrm rot="18535105" flipH="1" flipV="1">
            <a:off x="3147122" y="1033678"/>
            <a:ext cx="823417" cy="435499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0970" h="374700">
                <a:moveTo>
                  <a:pt x="0" y="330260"/>
                </a:moveTo>
                <a:cubicBezTo>
                  <a:pt x="1568" y="202398"/>
                  <a:pt x="233285" y="115449"/>
                  <a:pt x="346780" y="60778"/>
                </a:cubicBezTo>
                <a:cubicBezTo>
                  <a:pt x="460275" y="6107"/>
                  <a:pt x="610641" y="-5707"/>
                  <a:pt x="680970" y="2234"/>
                </a:cubicBezTo>
                <a:cubicBezTo>
                  <a:pt x="647468" y="39461"/>
                  <a:pt x="644640" y="57797"/>
                  <a:pt x="614018" y="78652"/>
                </a:cubicBezTo>
                <a:cubicBezTo>
                  <a:pt x="577596" y="109333"/>
                  <a:pt x="518002" y="127256"/>
                  <a:pt x="474060" y="125765"/>
                </a:cubicBezTo>
                <a:cubicBezTo>
                  <a:pt x="433754" y="124204"/>
                  <a:pt x="347601" y="162276"/>
                  <a:pt x="290100" y="196170"/>
                </a:cubicBezTo>
                <a:cubicBezTo>
                  <a:pt x="232599" y="230064"/>
                  <a:pt x="162143" y="248057"/>
                  <a:pt x="109221" y="294880"/>
                </a:cubicBezTo>
                <a:lnTo>
                  <a:pt x="21330" y="374700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DCE8913-663A-4732-91C2-9F5E538BAB42}"/>
              </a:ext>
            </a:extLst>
          </p:cNvPr>
          <p:cNvSpPr/>
          <p:nvPr/>
        </p:nvSpPr>
        <p:spPr>
          <a:xfrm rot="3064895" flipV="1">
            <a:off x="3057367" y="985904"/>
            <a:ext cx="970230" cy="1008235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66081 h 510521"/>
              <a:gd name="connsiteX1" fmla="*/ 298610 w 680970"/>
              <a:gd name="connsiteY1" fmla="*/ 10601 h 510521"/>
              <a:gd name="connsiteX2" fmla="*/ 680970 w 680970"/>
              <a:gd name="connsiteY2" fmla="*/ 138055 h 510521"/>
              <a:gd name="connsiteX3" fmla="*/ 614018 w 680970"/>
              <a:gd name="connsiteY3" fmla="*/ 214473 h 510521"/>
              <a:gd name="connsiteX4" fmla="*/ 474060 w 680970"/>
              <a:gd name="connsiteY4" fmla="*/ 261586 h 510521"/>
              <a:gd name="connsiteX5" fmla="*/ 290100 w 680970"/>
              <a:gd name="connsiteY5" fmla="*/ 331991 h 510521"/>
              <a:gd name="connsiteX6" fmla="*/ 109221 w 680970"/>
              <a:gd name="connsiteY6" fmla="*/ 430701 h 510521"/>
              <a:gd name="connsiteX7" fmla="*/ 21330 w 680970"/>
              <a:gd name="connsiteY7" fmla="*/ 510521 h 510521"/>
              <a:gd name="connsiteX0" fmla="*/ 0 w 680970"/>
              <a:gd name="connsiteY0" fmla="*/ 466081 h 510521"/>
              <a:gd name="connsiteX1" fmla="*/ 298610 w 680970"/>
              <a:gd name="connsiteY1" fmla="*/ 10601 h 510521"/>
              <a:gd name="connsiteX2" fmla="*/ 680970 w 680970"/>
              <a:gd name="connsiteY2" fmla="*/ 138055 h 510521"/>
              <a:gd name="connsiteX3" fmla="*/ 614018 w 680970"/>
              <a:gd name="connsiteY3" fmla="*/ 214473 h 510521"/>
              <a:gd name="connsiteX4" fmla="*/ 474060 w 680970"/>
              <a:gd name="connsiteY4" fmla="*/ 261586 h 510521"/>
              <a:gd name="connsiteX5" fmla="*/ 290100 w 680970"/>
              <a:gd name="connsiteY5" fmla="*/ 331991 h 510521"/>
              <a:gd name="connsiteX6" fmla="*/ 109221 w 680970"/>
              <a:gd name="connsiteY6" fmla="*/ 430701 h 510521"/>
              <a:gd name="connsiteX7" fmla="*/ 21330 w 680970"/>
              <a:gd name="connsiteY7" fmla="*/ 510521 h 510521"/>
              <a:gd name="connsiteX0" fmla="*/ 0 w 782514"/>
              <a:gd name="connsiteY0" fmla="*/ 836593 h 881033"/>
              <a:gd name="connsiteX1" fmla="*/ 298610 w 782514"/>
              <a:gd name="connsiteY1" fmla="*/ 381113 h 881033"/>
              <a:gd name="connsiteX2" fmla="*/ 782514 w 782514"/>
              <a:gd name="connsiteY2" fmla="*/ 185 h 881033"/>
              <a:gd name="connsiteX3" fmla="*/ 614018 w 782514"/>
              <a:gd name="connsiteY3" fmla="*/ 584985 h 881033"/>
              <a:gd name="connsiteX4" fmla="*/ 474060 w 782514"/>
              <a:gd name="connsiteY4" fmla="*/ 632098 h 881033"/>
              <a:gd name="connsiteX5" fmla="*/ 290100 w 782514"/>
              <a:gd name="connsiteY5" fmla="*/ 702503 h 881033"/>
              <a:gd name="connsiteX6" fmla="*/ 109221 w 782514"/>
              <a:gd name="connsiteY6" fmla="*/ 801213 h 881033"/>
              <a:gd name="connsiteX7" fmla="*/ 21330 w 782514"/>
              <a:gd name="connsiteY7" fmla="*/ 881033 h 881033"/>
              <a:gd name="connsiteX0" fmla="*/ 0 w 782514"/>
              <a:gd name="connsiteY0" fmla="*/ 836593 h 881033"/>
              <a:gd name="connsiteX1" fmla="*/ 298610 w 782514"/>
              <a:gd name="connsiteY1" fmla="*/ 381113 h 881033"/>
              <a:gd name="connsiteX2" fmla="*/ 782514 w 782514"/>
              <a:gd name="connsiteY2" fmla="*/ 185 h 881033"/>
              <a:gd name="connsiteX3" fmla="*/ 757701 w 782514"/>
              <a:gd name="connsiteY3" fmla="*/ 148292 h 881033"/>
              <a:gd name="connsiteX4" fmla="*/ 474060 w 782514"/>
              <a:gd name="connsiteY4" fmla="*/ 632098 h 881033"/>
              <a:gd name="connsiteX5" fmla="*/ 290100 w 782514"/>
              <a:gd name="connsiteY5" fmla="*/ 702503 h 881033"/>
              <a:gd name="connsiteX6" fmla="*/ 109221 w 782514"/>
              <a:gd name="connsiteY6" fmla="*/ 801213 h 881033"/>
              <a:gd name="connsiteX7" fmla="*/ 21330 w 782514"/>
              <a:gd name="connsiteY7" fmla="*/ 881033 h 881033"/>
              <a:gd name="connsiteX0" fmla="*/ 0 w 793435"/>
              <a:gd name="connsiteY0" fmla="*/ 836593 h 881033"/>
              <a:gd name="connsiteX1" fmla="*/ 298610 w 793435"/>
              <a:gd name="connsiteY1" fmla="*/ 381113 h 881033"/>
              <a:gd name="connsiteX2" fmla="*/ 782514 w 793435"/>
              <a:gd name="connsiteY2" fmla="*/ 185 h 881033"/>
              <a:gd name="connsiteX3" fmla="*/ 757701 w 793435"/>
              <a:gd name="connsiteY3" fmla="*/ 148292 h 881033"/>
              <a:gd name="connsiteX4" fmla="*/ 474060 w 793435"/>
              <a:gd name="connsiteY4" fmla="*/ 632098 h 881033"/>
              <a:gd name="connsiteX5" fmla="*/ 290100 w 793435"/>
              <a:gd name="connsiteY5" fmla="*/ 702503 h 881033"/>
              <a:gd name="connsiteX6" fmla="*/ 109221 w 793435"/>
              <a:gd name="connsiteY6" fmla="*/ 801213 h 881033"/>
              <a:gd name="connsiteX7" fmla="*/ 21330 w 793435"/>
              <a:gd name="connsiteY7" fmla="*/ 881033 h 881033"/>
              <a:gd name="connsiteX0" fmla="*/ 0 w 809498"/>
              <a:gd name="connsiteY0" fmla="*/ 836593 h 881033"/>
              <a:gd name="connsiteX1" fmla="*/ 298610 w 809498"/>
              <a:gd name="connsiteY1" fmla="*/ 381113 h 881033"/>
              <a:gd name="connsiteX2" fmla="*/ 782514 w 809498"/>
              <a:gd name="connsiteY2" fmla="*/ 185 h 881033"/>
              <a:gd name="connsiteX3" fmla="*/ 757701 w 809498"/>
              <a:gd name="connsiteY3" fmla="*/ 148292 h 881033"/>
              <a:gd name="connsiteX4" fmla="*/ 474060 w 809498"/>
              <a:gd name="connsiteY4" fmla="*/ 632098 h 881033"/>
              <a:gd name="connsiteX5" fmla="*/ 290100 w 809498"/>
              <a:gd name="connsiteY5" fmla="*/ 702503 h 881033"/>
              <a:gd name="connsiteX6" fmla="*/ 109221 w 809498"/>
              <a:gd name="connsiteY6" fmla="*/ 801213 h 881033"/>
              <a:gd name="connsiteX7" fmla="*/ 21330 w 809498"/>
              <a:gd name="connsiteY7" fmla="*/ 881033 h 881033"/>
              <a:gd name="connsiteX0" fmla="*/ 0 w 799292"/>
              <a:gd name="connsiteY0" fmla="*/ 823038 h 867478"/>
              <a:gd name="connsiteX1" fmla="*/ 298610 w 799292"/>
              <a:gd name="connsiteY1" fmla="*/ 367558 h 867478"/>
              <a:gd name="connsiteX2" fmla="*/ 755918 w 799292"/>
              <a:gd name="connsiteY2" fmla="*/ 194 h 867478"/>
              <a:gd name="connsiteX3" fmla="*/ 757701 w 799292"/>
              <a:gd name="connsiteY3" fmla="*/ 134737 h 867478"/>
              <a:gd name="connsiteX4" fmla="*/ 474060 w 799292"/>
              <a:gd name="connsiteY4" fmla="*/ 618543 h 867478"/>
              <a:gd name="connsiteX5" fmla="*/ 290100 w 799292"/>
              <a:gd name="connsiteY5" fmla="*/ 688948 h 867478"/>
              <a:gd name="connsiteX6" fmla="*/ 109221 w 799292"/>
              <a:gd name="connsiteY6" fmla="*/ 787658 h 867478"/>
              <a:gd name="connsiteX7" fmla="*/ 21330 w 799292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474060 w 802386"/>
              <a:gd name="connsiteY4" fmla="*/ 618543 h 867478"/>
              <a:gd name="connsiteX5" fmla="*/ 290100 w 802386"/>
              <a:gd name="connsiteY5" fmla="*/ 688948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75266 w 802386"/>
              <a:gd name="connsiteY4" fmla="*/ 268443 h 867478"/>
              <a:gd name="connsiteX5" fmla="*/ 290100 w 802386"/>
              <a:gd name="connsiteY5" fmla="*/ 688948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75266 w 802386"/>
              <a:gd name="connsiteY4" fmla="*/ 268443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75266 w 802386"/>
              <a:gd name="connsiteY4" fmla="*/ 268443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75266 w 802386"/>
              <a:gd name="connsiteY4" fmla="*/ 268443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75266 w 802386"/>
              <a:gd name="connsiteY4" fmla="*/ 268443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59317 w 802386"/>
              <a:gd name="connsiteY4" fmla="*/ 278331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59317 w 802386"/>
              <a:gd name="connsiteY4" fmla="*/ 278331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59317 w 802386"/>
              <a:gd name="connsiteY4" fmla="*/ 278331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  <a:gd name="connsiteX0" fmla="*/ 0 w 802386"/>
              <a:gd name="connsiteY0" fmla="*/ 823038 h 867478"/>
              <a:gd name="connsiteX1" fmla="*/ 298610 w 802386"/>
              <a:gd name="connsiteY1" fmla="*/ 367558 h 867478"/>
              <a:gd name="connsiteX2" fmla="*/ 755918 w 802386"/>
              <a:gd name="connsiteY2" fmla="*/ 194 h 867478"/>
              <a:gd name="connsiteX3" fmla="*/ 757701 w 802386"/>
              <a:gd name="connsiteY3" fmla="*/ 134737 h 867478"/>
              <a:gd name="connsiteX4" fmla="*/ 559317 w 802386"/>
              <a:gd name="connsiteY4" fmla="*/ 278331 h 867478"/>
              <a:gd name="connsiteX5" fmla="*/ 228205 w 802386"/>
              <a:gd name="connsiteY5" fmla="*/ 600500 h 867478"/>
              <a:gd name="connsiteX6" fmla="*/ 109221 w 802386"/>
              <a:gd name="connsiteY6" fmla="*/ 787658 h 867478"/>
              <a:gd name="connsiteX7" fmla="*/ 21330 w 802386"/>
              <a:gd name="connsiteY7" fmla="*/ 867478 h 867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2386" h="867478">
                <a:moveTo>
                  <a:pt x="0" y="823038"/>
                </a:moveTo>
                <a:cubicBezTo>
                  <a:pt x="20621" y="691458"/>
                  <a:pt x="172624" y="504699"/>
                  <a:pt x="298610" y="367558"/>
                </a:cubicBezTo>
                <a:cubicBezTo>
                  <a:pt x="424596" y="230417"/>
                  <a:pt x="685589" y="-7747"/>
                  <a:pt x="755918" y="194"/>
                </a:cubicBezTo>
                <a:cubicBezTo>
                  <a:pt x="789236" y="32202"/>
                  <a:pt x="840380" y="61376"/>
                  <a:pt x="757701" y="134737"/>
                </a:cubicBezTo>
                <a:cubicBezTo>
                  <a:pt x="721279" y="165418"/>
                  <a:pt x="603259" y="279822"/>
                  <a:pt x="559317" y="278331"/>
                </a:cubicBezTo>
                <a:cubicBezTo>
                  <a:pt x="508644" y="250369"/>
                  <a:pt x="331096" y="442455"/>
                  <a:pt x="228205" y="600500"/>
                </a:cubicBezTo>
                <a:cubicBezTo>
                  <a:pt x="184529" y="654380"/>
                  <a:pt x="143446" y="731963"/>
                  <a:pt x="109221" y="787658"/>
                </a:cubicBezTo>
                <a:lnTo>
                  <a:pt x="21330" y="867478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3841915-1BB4-4F62-AF4E-90E3430D7F57}"/>
              </a:ext>
            </a:extLst>
          </p:cNvPr>
          <p:cNvSpPr/>
          <p:nvPr/>
        </p:nvSpPr>
        <p:spPr>
          <a:xfrm rot="5742516" flipV="1">
            <a:off x="3275035" y="1631529"/>
            <a:ext cx="701769" cy="264422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921607"/>
              <a:gd name="connsiteY0" fmla="*/ 292070 h 336510"/>
              <a:gd name="connsiteX1" fmla="*/ 346780 w 921607"/>
              <a:gd name="connsiteY1" fmla="*/ 22588 h 336510"/>
              <a:gd name="connsiteX2" fmla="*/ 921607 w 921607"/>
              <a:gd name="connsiteY2" fmla="*/ 20647 h 336510"/>
              <a:gd name="connsiteX3" fmla="*/ 614018 w 921607"/>
              <a:gd name="connsiteY3" fmla="*/ 40462 h 336510"/>
              <a:gd name="connsiteX4" fmla="*/ 474060 w 921607"/>
              <a:gd name="connsiteY4" fmla="*/ 87575 h 336510"/>
              <a:gd name="connsiteX5" fmla="*/ 290100 w 921607"/>
              <a:gd name="connsiteY5" fmla="*/ 157980 h 336510"/>
              <a:gd name="connsiteX6" fmla="*/ 109221 w 921607"/>
              <a:gd name="connsiteY6" fmla="*/ 256690 h 336510"/>
              <a:gd name="connsiteX7" fmla="*/ 21330 w 921607"/>
              <a:gd name="connsiteY7" fmla="*/ 336510 h 336510"/>
              <a:gd name="connsiteX0" fmla="*/ 0 w 921607"/>
              <a:gd name="connsiteY0" fmla="*/ 293944 h 338384"/>
              <a:gd name="connsiteX1" fmla="*/ 346780 w 921607"/>
              <a:gd name="connsiteY1" fmla="*/ 24462 h 338384"/>
              <a:gd name="connsiteX2" fmla="*/ 921607 w 921607"/>
              <a:gd name="connsiteY2" fmla="*/ 22521 h 338384"/>
              <a:gd name="connsiteX3" fmla="*/ 614018 w 921607"/>
              <a:gd name="connsiteY3" fmla="*/ 42336 h 338384"/>
              <a:gd name="connsiteX4" fmla="*/ 474060 w 921607"/>
              <a:gd name="connsiteY4" fmla="*/ 89449 h 338384"/>
              <a:gd name="connsiteX5" fmla="*/ 290100 w 921607"/>
              <a:gd name="connsiteY5" fmla="*/ 159854 h 338384"/>
              <a:gd name="connsiteX6" fmla="*/ 109221 w 921607"/>
              <a:gd name="connsiteY6" fmla="*/ 258564 h 338384"/>
              <a:gd name="connsiteX7" fmla="*/ 21330 w 921607"/>
              <a:gd name="connsiteY7" fmla="*/ 338384 h 338384"/>
              <a:gd name="connsiteX0" fmla="*/ 0 w 927867"/>
              <a:gd name="connsiteY0" fmla="*/ 296870 h 341310"/>
              <a:gd name="connsiteX1" fmla="*/ 346780 w 927867"/>
              <a:gd name="connsiteY1" fmla="*/ 27388 h 341310"/>
              <a:gd name="connsiteX2" fmla="*/ 927867 w 927867"/>
              <a:gd name="connsiteY2" fmla="*/ 19020 h 341310"/>
              <a:gd name="connsiteX3" fmla="*/ 614018 w 927867"/>
              <a:gd name="connsiteY3" fmla="*/ 45262 h 341310"/>
              <a:gd name="connsiteX4" fmla="*/ 474060 w 927867"/>
              <a:gd name="connsiteY4" fmla="*/ 92375 h 341310"/>
              <a:gd name="connsiteX5" fmla="*/ 290100 w 927867"/>
              <a:gd name="connsiteY5" fmla="*/ 162780 h 341310"/>
              <a:gd name="connsiteX6" fmla="*/ 109221 w 927867"/>
              <a:gd name="connsiteY6" fmla="*/ 261490 h 341310"/>
              <a:gd name="connsiteX7" fmla="*/ 21330 w 927867"/>
              <a:gd name="connsiteY7" fmla="*/ 341310 h 341310"/>
              <a:gd name="connsiteX0" fmla="*/ 0 w 963337"/>
              <a:gd name="connsiteY0" fmla="*/ 292817 h 337257"/>
              <a:gd name="connsiteX1" fmla="*/ 346780 w 963337"/>
              <a:gd name="connsiteY1" fmla="*/ 23335 h 337257"/>
              <a:gd name="connsiteX2" fmla="*/ 963337 w 963337"/>
              <a:gd name="connsiteY2" fmla="*/ 24100 h 337257"/>
              <a:gd name="connsiteX3" fmla="*/ 614018 w 963337"/>
              <a:gd name="connsiteY3" fmla="*/ 41209 h 337257"/>
              <a:gd name="connsiteX4" fmla="*/ 474060 w 963337"/>
              <a:gd name="connsiteY4" fmla="*/ 88322 h 337257"/>
              <a:gd name="connsiteX5" fmla="*/ 290100 w 963337"/>
              <a:gd name="connsiteY5" fmla="*/ 158727 h 337257"/>
              <a:gd name="connsiteX6" fmla="*/ 109221 w 963337"/>
              <a:gd name="connsiteY6" fmla="*/ 257437 h 337257"/>
              <a:gd name="connsiteX7" fmla="*/ 21330 w 963337"/>
              <a:gd name="connsiteY7" fmla="*/ 337257 h 337257"/>
              <a:gd name="connsiteX0" fmla="*/ 0 w 963337"/>
              <a:gd name="connsiteY0" fmla="*/ 296598 h 341038"/>
              <a:gd name="connsiteX1" fmla="*/ 346780 w 963337"/>
              <a:gd name="connsiteY1" fmla="*/ 27116 h 341038"/>
              <a:gd name="connsiteX2" fmla="*/ 963337 w 963337"/>
              <a:gd name="connsiteY2" fmla="*/ 27881 h 341038"/>
              <a:gd name="connsiteX3" fmla="*/ 614018 w 963337"/>
              <a:gd name="connsiteY3" fmla="*/ 44990 h 341038"/>
              <a:gd name="connsiteX4" fmla="*/ 474060 w 963337"/>
              <a:gd name="connsiteY4" fmla="*/ 92103 h 341038"/>
              <a:gd name="connsiteX5" fmla="*/ 290100 w 963337"/>
              <a:gd name="connsiteY5" fmla="*/ 162508 h 341038"/>
              <a:gd name="connsiteX6" fmla="*/ 109221 w 963337"/>
              <a:gd name="connsiteY6" fmla="*/ 261218 h 341038"/>
              <a:gd name="connsiteX7" fmla="*/ 21330 w 963337"/>
              <a:gd name="connsiteY7" fmla="*/ 341038 h 341038"/>
              <a:gd name="connsiteX0" fmla="*/ 0 w 963337"/>
              <a:gd name="connsiteY0" fmla="*/ 313625 h 358065"/>
              <a:gd name="connsiteX1" fmla="*/ 510387 w 963337"/>
              <a:gd name="connsiteY1" fmla="*/ 19444 h 358065"/>
              <a:gd name="connsiteX2" fmla="*/ 963337 w 963337"/>
              <a:gd name="connsiteY2" fmla="*/ 44908 h 358065"/>
              <a:gd name="connsiteX3" fmla="*/ 614018 w 963337"/>
              <a:gd name="connsiteY3" fmla="*/ 62017 h 358065"/>
              <a:gd name="connsiteX4" fmla="*/ 474060 w 963337"/>
              <a:gd name="connsiteY4" fmla="*/ 109130 h 358065"/>
              <a:gd name="connsiteX5" fmla="*/ 290100 w 963337"/>
              <a:gd name="connsiteY5" fmla="*/ 179535 h 358065"/>
              <a:gd name="connsiteX6" fmla="*/ 109221 w 963337"/>
              <a:gd name="connsiteY6" fmla="*/ 278245 h 358065"/>
              <a:gd name="connsiteX7" fmla="*/ 21330 w 963337"/>
              <a:gd name="connsiteY7" fmla="*/ 358065 h 358065"/>
              <a:gd name="connsiteX0" fmla="*/ 0 w 963337"/>
              <a:gd name="connsiteY0" fmla="*/ 301519 h 345959"/>
              <a:gd name="connsiteX1" fmla="*/ 510387 w 963337"/>
              <a:gd name="connsiteY1" fmla="*/ 7338 h 345959"/>
              <a:gd name="connsiteX2" fmla="*/ 963337 w 963337"/>
              <a:gd name="connsiteY2" fmla="*/ 32802 h 345959"/>
              <a:gd name="connsiteX3" fmla="*/ 614018 w 963337"/>
              <a:gd name="connsiteY3" fmla="*/ 49911 h 345959"/>
              <a:gd name="connsiteX4" fmla="*/ 474060 w 963337"/>
              <a:gd name="connsiteY4" fmla="*/ 97024 h 345959"/>
              <a:gd name="connsiteX5" fmla="*/ 290100 w 963337"/>
              <a:gd name="connsiteY5" fmla="*/ 167429 h 345959"/>
              <a:gd name="connsiteX6" fmla="*/ 109221 w 963337"/>
              <a:gd name="connsiteY6" fmla="*/ 266139 h 345959"/>
              <a:gd name="connsiteX7" fmla="*/ 21330 w 963337"/>
              <a:gd name="connsiteY7" fmla="*/ 345959 h 345959"/>
              <a:gd name="connsiteX0" fmla="*/ 173916 w 942007"/>
              <a:gd name="connsiteY0" fmla="*/ 152348 h 346999"/>
              <a:gd name="connsiteX1" fmla="*/ 489057 w 942007"/>
              <a:gd name="connsiteY1" fmla="*/ 8378 h 346999"/>
              <a:gd name="connsiteX2" fmla="*/ 942007 w 942007"/>
              <a:gd name="connsiteY2" fmla="*/ 33842 h 346999"/>
              <a:gd name="connsiteX3" fmla="*/ 592688 w 942007"/>
              <a:gd name="connsiteY3" fmla="*/ 50951 h 346999"/>
              <a:gd name="connsiteX4" fmla="*/ 452730 w 942007"/>
              <a:gd name="connsiteY4" fmla="*/ 98064 h 346999"/>
              <a:gd name="connsiteX5" fmla="*/ 268770 w 942007"/>
              <a:gd name="connsiteY5" fmla="*/ 168469 h 346999"/>
              <a:gd name="connsiteX6" fmla="*/ 87891 w 942007"/>
              <a:gd name="connsiteY6" fmla="*/ 267179 h 346999"/>
              <a:gd name="connsiteX7" fmla="*/ 0 w 942007"/>
              <a:gd name="connsiteY7" fmla="*/ 346999 h 346999"/>
              <a:gd name="connsiteX0" fmla="*/ 173916 w 942007"/>
              <a:gd name="connsiteY0" fmla="*/ 152348 h 346999"/>
              <a:gd name="connsiteX1" fmla="*/ 489057 w 942007"/>
              <a:gd name="connsiteY1" fmla="*/ 8378 h 346999"/>
              <a:gd name="connsiteX2" fmla="*/ 942007 w 942007"/>
              <a:gd name="connsiteY2" fmla="*/ 33842 h 346999"/>
              <a:gd name="connsiteX3" fmla="*/ 592688 w 942007"/>
              <a:gd name="connsiteY3" fmla="*/ 50951 h 346999"/>
              <a:gd name="connsiteX4" fmla="*/ 452730 w 942007"/>
              <a:gd name="connsiteY4" fmla="*/ 98064 h 346999"/>
              <a:gd name="connsiteX5" fmla="*/ 268770 w 942007"/>
              <a:gd name="connsiteY5" fmla="*/ 168469 h 346999"/>
              <a:gd name="connsiteX6" fmla="*/ 87891 w 942007"/>
              <a:gd name="connsiteY6" fmla="*/ 267179 h 346999"/>
              <a:gd name="connsiteX7" fmla="*/ 0 w 942007"/>
              <a:gd name="connsiteY7" fmla="*/ 346999 h 346999"/>
              <a:gd name="connsiteX0" fmla="*/ 173916 w 946353"/>
              <a:gd name="connsiteY0" fmla="*/ 154026 h 348677"/>
              <a:gd name="connsiteX1" fmla="*/ 489057 w 946353"/>
              <a:gd name="connsiteY1" fmla="*/ 10056 h 348677"/>
              <a:gd name="connsiteX2" fmla="*/ 946353 w 946353"/>
              <a:gd name="connsiteY2" fmla="*/ 30106 h 348677"/>
              <a:gd name="connsiteX3" fmla="*/ 592688 w 946353"/>
              <a:gd name="connsiteY3" fmla="*/ 52629 h 348677"/>
              <a:gd name="connsiteX4" fmla="*/ 452730 w 946353"/>
              <a:gd name="connsiteY4" fmla="*/ 99742 h 348677"/>
              <a:gd name="connsiteX5" fmla="*/ 268770 w 946353"/>
              <a:gd name="connsiteY5" fmla="*/ 170147 h 348677"/>
              <a:gd name="connsiteX6" fmla="*/ 87891 w 946353"/>
              <a:gd name="connsiteY6" fmla="*/ 268857 h 348677"/>
              <a:gd name="connsiteX7" fmla="*/ 0 w 946353"/>
              <a:gd name="connsiteY7" fmla="*/ 348677 h 348677"/>
              <a:gd name="connsiteX0" fmla="*/ 173916 w 946353"/>
              <a:gd name="connsiteY0" fmla="*/ 154026 h 348677"/>
              <a:gd name="connsiteX1" fmla="*/ 489057 w 946353"/>
              <a:gd name="connsiteY1" fmla="*/ 10056 h 348677"/>
              <a:gd name="connsiteX2" fmla="*/ 946353 w 946353"/>
              <a:gd name="connsiteY2" fmla="*/ 30106 h 348677"/>
              <a:gd name="connsiteX3" fmla="*/ 592688 w 946353"/>
              <a:gd name="connsiteY3" fmla="*/ 52629 h 348677"/>
              <a:gd name="connsiteX4" fmla="*/ 452730 w 946353"/>
              <a:gd name="connsiteY4" fmla="*/ 99742 h 348677"/>
              <a:gd name="connsiteX5" fmla="*/ 87891 w 946353"/>
              <a:gd name="connsiteY5" fmla="*/ 268857 h 348677"/>
              <a:gd name="connsiteX6" fmla="*/ 0 w 946353"/>
              <a:gd name="connsiteY6" fmla="*/ 348677 h 348677"/>
              <a:gd name="connsiteX0" fmla="*/ 173916 w 946353"/>
              <a:gd name="connsiteY0" fmla="*/ 154026 h 348677"/>
              <a:gd name="connsiteX1" fmla="*/ 489057 w 946353"/>
              <a:gd name="connsiteY1" fmla="*/ 10056 h 348677"/>
              <a:gd name="connsiteX2" fmla="*/ 946353 w 946353"/>
              <a:gd name="connsiteY2" fmla="*/ 30106 h 348677"/>
              <a:gd name="connsiteX3" fmla="*/ 592688 w 946353"/>
              <a:gd name="connsiteY3" fmla="*/ 52629 h 348677"/>
              <a:gd name="connsiteX4" fmla="*/ 452730 w 946353"/>
              <a:gd name="connsiteY4" fmla="*/ 99742 h 348677"/>
              <a:gd name="connsiteX5" fmla="*/ 0 w 946353"/>
              <a:gd name="connsiteY5" fmla="*/ 348677 h 348677"/>
              <a:gd name="connsiteX0" fmla="*/ 0 w 772437"/>
              <a:gd name="connsiteY0" fmla="*/ 154026 h 188767"/>
              <a:gd name="connsiteX1" fmla="*/ 315141 w 772437"/>
              <a:gd name="connsiteY1" fmla="*/ 10056 h 188767"/>
              <a:gd name="connsiteX2" fmla="*/ 772437 w 772437"/>
              <a:gd name="connsiteY2" fmla="*/ 30106 h 188767"/>
              <a:gd name="connsiteX3" fmla="*/ 418772 w 772437"/>
              <a:gd name="connsiteY3" fmla="*/ 52629 h 188767"/>
              <a:gd name="connsiteX4" fmla="*/ 278814 w 772437"/>
              <a:gd name="connsiteY4" fmla="*/ 99742 h 188767"/>
              <a:gd name="connsiteX5" fmla="*/ 82533 w 772437"/>
              <a:gd name="connsiteY5" fmla="*/ 188767 h 188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2437" h="188767">
                <a:moveTo>
                  <a:pt x="0" y="154026"/>
                </a:moveTo>
                <a:cubicBezTo>
                  <a:pt x="2441" y="88862"/>
                  <a:pt x="186401" y="30709"/>
                  <a:pt x="315141" y="10056"/>
                </a:cubicBezTo>
                <a:cubicBezTo>
                  <a:pt x="443881" y="-10597"/>
                  <a:pt x="543537" y="2772"/>
                  <a:pt x="772437" y="30106"/>
                </a:cubicBezTo>
                <a:cubicBezTo>
                  <a:pt x="738935" y="67333"/>
                  <a:pt x="449394" y="31774"/>
                  <a:pt x="418772" y="52629"/>
                </a:cubicBezTo>
                <a:cubicBezTo>
                  <a:pt x="382350" y="83310"/>
                  <a:pt x="322756" y="101233"/>
                  <a:pt x="278814" y="99742"/>
                </a:cubicBezTo>
                <a:cubicBezTo>
                  <a:pt x="180033" y="149083"/>
                  <a:pt x="176852" y="136906"/>
                  <a:pt x="82533" y="188767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91B658F-6BB8-41A2-8896-583659BF76B8}"/>
              </a:ext>
            </a:extLst>
          </p:cNvPr>
          <p:cNvSpPr/>
          <p:nvPr/>
        </p:nvSpPr>
        <p:spPr>
          <a:xfrm rot="5742516" flipV="1">
            <a:off x="3505215" y="1614228"/>
            <a:ext cx="478036" cy="373233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921607"/>
              <a:gd name="connsiteY0" fmla="*/ 292070 h 336510"/>
              <a:gd name="connsiteX1" fmla="*/ 346780 w 921607"/>
              <a:gd name="connsiteY1" fmla="*/ 22588 h 336510"/>
              <a:gd name="connsiteX2" fmla="*/ 921607 w 921607"/>
              <a:gd name="connsiteY2" fmla="*/ 20647 h 336510"/>
              <a:gd name="connsiteX3" fmla="*/ 614018 w 921607"/>
              <a:gd name="connsiteY3" fmla="*/ 40462 h 336510"/>
              <a:gd name="connsiteX4" fmla="*/ 474060 w 921607"/>
              <a:gd name="connsiteY4" fmla="*/ 87575 h 336510"/>
              <a:gd name="connsiteX5" fmla="*/ 290100 w 921607"/>
              <a:gd name="connsiteY5" fmla="*/ 157980 h 336510"/>
              <a:gd name="connsiteX6" fmla="*/ 109221 w 921607"/>
              <a:gd name="connsiteY6" fmla="*/ 256690 h 336510"/>
              <a:gd name="connsiteX7" fmla="*/ 21330 w 921607"/>
              <a:gd name="connsiteY7" fmla="*/ 336510 h 336510"/>
              <a:gd name="connsiteX0" fmla="*/ 0 w 921607"/>
              <a:gd name="connsiteY0" fmla="*/ 293944 h 338384"/>
              <a:gd name="connsiteX1" fmla="*/ 346780 w 921607"/>
              <a:gd name="connsiteY1" fmla="*/ 24462 h 338384"/>
              <a:gd name="connsiteX2" fmla="*/ 921607 w 921607"/>
              <a:gd name="connsiteY2" fmla="*/ 22521 h 338384"/>
              <a:gd name="connsiteX3" fmla="*/ 614018 w 921607"/>
              <a:gd name="connsiteY3" fmla="*/ 42336 h 338384"/>
              <a:gd name="connsiteX4" fmla="*/ 474060 w 921607"/>
              <a:gd name="connsiteY4" fmla="*/ 89449 h 338384"/>
              <a:gd name="connsiteX5" fmla="*/ 290100 w 921607"/>
              <a:gd name="connsiteY5" fmla="*/ 159854 h 338384"/>
              <a:gd name="connsiteX6" fmla="*/ 109221 w 921607"/>
              <a:gd name="connsiteY6" fmla="*/ 258564 h 338384"/>
              <a:gd name="connsiteX7" fmla="*/ 21330 w 921607"/>
              <a:gd name="connsiteY7" fmla="*/ 338384 h 338384"/>
              <a:gd name="connsiteX0" fmla="*/ 0 w 927867"/>
              <a:gd name="connsiteY0" fmla="*/ 296870 h 341310"/>
              <a:gd name="connsiteX1" fmla="*/ 346780 w 927867"/>
              <a:gd name="connsiteY1" fmla="*/ 27388 h 341310"/>
              <a:gd name="connsiteX2" fmla="*/ 927867 w 927867"/>
              <a:gd name="connsiteY2" fmla="*/ 19020 h 341310"/>
              <a:gd name="connsiteX3" fmla="*/ 614018 w 927867"/>
              <a:gd name="connsiteY3" fmla="*/ 45262 h 341310"/>
              <a:gd name="connsiteX4" fmla="*/ 474060 w 927867"/>
              <a:gd name="connsiteY4" fmla="*/ 92375 h 341310"/>
              <a:gd name="connsiteX5" fmla="*/ 290100 w 927867"/>
              <a:gd name="connsiteY5" fmla="*/ 162780 h 341310"/>
              <a:gd name="connsiteX6" fmla="*/ 109221 w 927867"/>
              <a:gd name="connsiteY6" fmla="*/ 261490 h 341310"/>
              <a:gd name="connsiteX7" fmla="*/ 21330 w 927867"/>
              <a:gd name="connsiteY7" fmla="*/ 341310 h 341310"/>
              <a:gd name="connsiteX0" fmla="*/ 0 w 963337"/>
              <a:gd name="connsiteY0" fmla="*/ 292817 h 337257"/>
              <a:gd name="connsiteX1" fmla="*/ 346780 w 963337"/>
              <a:gd name="connsiteY1" fmla="*/ 23335 h 337257"/>
              <a:gd name="connsiteX2" fmla="*/ 963337 w 963337"/>
              <a:gd name="connsiteY2" fmla="*/ 24100 h 337257"/>
              <a:gd name="connsiteX3" fmla="*/ 614018 w 963337"/>
              <a:gd name="connsiteY3" fmla="*/ 41209 h 337257"/>
              <a:gd name="connsiteX4" fmla="*/ 474060 w 963337"/>
              <a:gd name="connsiteY4" fmla="*/ 88322 h 337257"/>
              <a:gd name="connsiteX5" fmla="*/ 290100 w 963337"/>
              <a:gd name="connsiteY5" fmla="*/ 158727 h 337257"/>
              <a:gd name="connsiteX6" fmla="*/ 109221 w 963337"/>
              <a:gd name="connsiteY6" fmla="*/ 257437 h 337257"/>
              <a:gd name="connsiteX7" fmla="*/ 21330 w 963337"/>
              <a:gd name="connsiteY7" fmla="*/ 337257 h 337257"/>
              <a:gd name="connsiteX0" fmla="*/ 0 w 963337"/>
              <a:gd name="connsiteY0" fmla="*/ 296598 h 341038"/>
              <a:gd name="connsiteX1" fmla="*/ 346780 w 963337"/>
              <a:gd name="connsiteY1" fmla="*/ 27116 h 341038"/>
              <a:gd name="connsiteX2" fmla="*/ 963337 w 963337"/>
              <a:gd name="connsiteY2" fmla="*/ 27881 h 341038"/>
              <a:gd name="connsiteX3" fmla="*/ 614018 w 963337"/>
              <a:gd name="connsiteY3" fmla="*/ 44990 h 341038"/>
              <a:gd name="connsiteX4" fmla="*/ 474060 w 963337"/>
              <a:gd name="connsiteY4" fmla="*/ 92103 h 341038"/>
              <a:gd name="connsiteX5" fmla="*/ 290100 w 963337"/>
              <a:gd name="connsiteY5" fmla="*/ 162508 h 341038"/>
              <a:gd name="connsiteX6" fmla="*/ 109221 w 963337"/>
              <a:gd name="connsiteY6" fmla="*/ 261218 h 341038"/>
              <a:gd name="connsiteX7" fmla="*/ 21330 w 963337"/>
              <a:gd name="connsiteY7" fmla="*/ 341038 h 341038"/>
              <a:gd name="connsiteX0" fmla="*/ 0 w 963337"/>
              <a:gd name="connsiteY0" fmla="*/ 313625 h 358065"/>
              <a:gd name="connsiteX1" fmla="*/ 510387 w 963337"/>
              <a:gd name="connsiteY1" fmla="*/ 19444 h 358065"/>
              <a:gd name="connsiteX2" fmla="*/ 963337 w 963337"/>
              <a:gd name="connsiteY2" fmla="*/ 44908 h 358065"/>
              <a:gd name="connsiteX3" fmla="*/ 614018 w 963337"/>
              <a:gd name="connsiteY3" fmla="*/ 62017 h 358065"/>
              <a:gd name="connsiteX4" fmla="*/ 474060 w 963337"/>
              <a:gd name="connsiteY4" fmla="*/ 109130 h 358065"/>
              <a:gd name="connsiteX5" fmla="*/ 290100 w 963337"/>
              <a:gd name="connsiteY5" fmla="*/ 179535 h 358065"/>
              <a:gd name="connsiteX6" fmla="*/ 109221 w 963337"/>
              <a:gd name="connsiteY6" fmla="*/ 278245 h 358065"/>
              <a:gd name="connsiteX7" fmla="*/ 21330 w 963337"/>
              <a:gd name="connsiteY7" fmla="*/ 358065 h 358065"/>
              <a:gd name="connsiteX0" fmla="*/ 0 w 963337"/>
              <a:gd name="connsiteY0" fmla="*/ 301519 h 345959"/>
              <a:gd name="connsiteX1" fmla="*/ 510387 w 963337"/>
              <a:gd name="connsiteY1" fmla="*/ 7338 h 345959"/>
              <a:gd name="connsiteX2" fmla="*/ 963337 w 963337"/>
              <a:gd name="connsiteY2" fmla="*/ 32802 h 345959"/>
              <a:gd name="connsiteX3" fmla="*/ 614018 w 963337"/>
              <a:gd name="connsiteY3" fmla="*/ 49911 h 345959"/>
              <a:gd name="connsiteX4" fmla="*/ 474060 w 963337"/>
              <a:gd name="connsiteY4" fmla="*/ 97024 h 345959"/>
              <a:gd name="connsiteX5" fmla="*/ 290100 w 963337"/>
              <a:gd name="connsiteY5" fmla="*/ 167429 h 345959"/>
              <a:gd name="connsiteX6" fmla="*/ 109221 w 963337"/>
              <a:gd name="connsiteY6" fmla="*/ 266139 h 345959"/>
              <a:gd name="connsiteX7" fmla="*/ 21330 w 963337"/>
              <a:gd name="connsiteY7" fmla="*/ 345959 h 345959"/>
              <a:gd name="connsiteX0" fmla="*/ 173916 w 942007"/>
              <a:gd name="connsiteY0" fmla="*/ 152348 h 346999"/>
              <a:gd name="connsiteX1" fmla="*/ 489057 w 942007"/>
              <a:gd name="connsiteY1" fmla="*/ 8378 h 346999"/>
              <a:gd name="connsiteX2" fmla="*/ 942007 w 942007"/>
              <a:gd name="connsiteY2" fmla="*/ 33842 h 346999"/>
              <a:gd name="connsiteX3" fmla="*/ 592688 w 942007"/>
              <a:gd name="connsiteY3" fmla="*/ 50951 h 346999"/>
              <a:gd name="connsiteX4" fmla="*/ 452730 w 942007"/>
              <a:gd name="connsiteY4" fmla="*/ 98064 h 346999"/>
              <a:gd name="connsiteX5" fmla="*/ 268770 w 942007"/>
              <a:gd name="connsiteY5" fmla="*/ 168469 h 346999"/>
              <a:gd name="connsiteX6" fmla="*/ 87891 w 942007"/>
              <a:gd name="connsiteY6" fmla="*/ 267179 h 346999"/>
              <a:gd name="connsiteX7" fmla="*/ 0 w 942007"/>
              <a:gd name="connsiteY7" fmla="*/ 346999 h 346999"/>
              <a:gd name="connsiteX0" fmla="*/ 173916 w 942007"/>
              <a:gd name="connsiteY0" fmla="*/ 152348 h 346999"/>
              <a:gd name="connsiteX1" fmla="*/ 489057 w 942007"/>
              <a:gd name="connsiteY1" fmla="*/ 8378 h 346999"/>
              <a:gd name="connsiteX2" fmla="*/ 942007 w 942007"/>
              <a:gd name="connsiteY2" fmla="*/ 33842 h 346999"/>
              <a:gd name="connsiteX3" fmla="*/ 592688 w 942007"/>
              <a:gd name="connsiteY3" fmla="*/ 50951 h 346999"/>
              <a:gd name="connsiteX4" fmla="*/ 452730 w 942007"/>
              <a:gd name="connsiteY4" fmla="*/ 98064 h 346999"/>
              <a:gd name="connsiteX5" fmla="*/ 268770 w 942007"/>
              <a:gd name="connsiteY5" fmla="*/ 168469 h 346999"/>
              <a:gd name="connsiteX6" fmla="*/ 87891 w 942007"/>
              <a:gd name="connsiteY6" fmla="*/ 267179 h 346999"/>
              <a:gd name="connsiteX7" fmla="*/ 0 w 942007"/>
              <a:gd name="connsiteY7" fmla="*/ 346999 h 346999"/>
              <a:gd name="connsiteX0" fmla="*/ 173916 w 946353"/>
              <a:gd name="connsiteY0" fmla="*/ 154026 h 348677"/>
              <a:gd name="connsiteX1" fmla="*/ 489057 w 946353"/>
              <a:gd name="connsiteY1" fmla="*/ 10056 h 348677"/>
              <a:gd name="connsiteX2" fmla="*/ 946353 w 946353"/>
              <a:gd name="connsiteY2" fmla="*/ 30106 h 348677"/>
              <a:gd name="connsiteX3" fmla="*/ 592688 w 946353"/>
              <a:gd name="connsiteY3" fmla="*/ 52629 h 348677"/>
              <a:gd name="connsiteX4" fmla="*/ 452730 w 946353"/>
              <a:gd name="connsiteY4" fmla="*/ 99742 h 348677"/>
              <a:gd name="connsiteX5" fmla="*/ 268770 w 946353"/>
              <a:gd name="connsiteY5" fmla="*/ 170147 h 348677"/>
              <a:gd name="connsiteX6" fmla="*/ 87891 w 946353"/>
              <a:gd name="connsiteY6" fmla="*/ 268857 h 348677"/>
              <a:gd name="connsiteX7" fmla="*/ 0 w 946353"/>
              <a:gd name="connsiteY7" fmla="*/ 348677 h 348677"/>
              <a:gd name="connsiteX0" fmla="*/ 173916 w 946353"/>
              <a:gd name="connsiteY0" fmla="*/ 154026 h 348677"/>
              <a:gd name="connsiteX1" fmla="*/ 489057 w 946353"/>
              <a:gd name="connsiteY1" fmla="*/ 10056 h 348677"/>
              <a:gd name="connsiteX2" fmla="*/ 946353 w 946353"/>
              <a:gd name="connsiteY2" fmla="*/ 30106 h 348677"/>
              <a:gd name="connsiteX3" fmla="*/ 592688 w 946353"/>
              <a:gd name="connsiteY3" fmla="*/ 52629 h 348677"/>
              <a:gd name="connsiteX4" fmla="*/ 452730 w 946353"/>
              <a:gd name="connsiteY4" fmla="*/ 99742 h 348677"/>
              <a:gd name="connsiteX5" fmla="*/ 87891 w 946353"/>
              <a:gd name="connsiteY5" fmla="*/ 268857 h 348677"/>
              <a:gd name="connsiteX6" fmla="*/ 0 w 946353"/>
              <a:gd name="connsiteY6" fmla="*/ 348677 h 348677"/>
              <a:gd name="connsiteX0" fmla="*/ 173916 w 946353"/>
              <a:gd name="connsiteY0" fmla="*/ 154026 h 348677"/>
              <a:gd name="connsiteX1" fmla="*/ 489057 w 946353"/>
              <a:gd name="connsiteY1" fmla="*/ 10056 h 348677"/>
              <a:gd name="connsiteX2" fmla="*/ 946353 w 946353"/>
              <a:gd name="connsiteY2" fmla="*/ 30106 h 348677"/>
              <a:gd name="connsiteX3" fmla="*/ 592688 w 946353"/>
              <a:gd name="connsiteY3" fmla="*/ 52629 h 348677"/>
              <a:gd name="connsiteX4" fmla="*/ 452730 w 946353"/>
              <a:gd name="connsiteY4" fmla="*/ 99742 h 348677"/>
              <a:gd name="connsiteX5" fmla="*/ 0 w 946353"/>
              <a:gd name="connsiteY5" fmla="*/ 348677 h 348677"/>
              <a:gd name="connsiteX0" fmla="*/ 0 w 772437"/>
              <a:gd name="connsiteY0" fmla="*/ 154026 h 188767"/>
              <a:gd name="connsiteX1" fmla="*/ 315141 w 772437"/>
              <a:gd name="connsiteY1" fmla="*/ 10056 h 188767"/>
              <a:gd name="connsiteX2" fmla="*/ 772437 w 772437"/>
              <a:gd name="connsiteY2" fmla="*/ 30106 h 188767"/>
              <a:gd name="connsiteX3" fmla="*/ 418772 w 772437"/>
              <a:gd name="connsiteY3" fmla="*/ 52629 h 188767"/>
              <a:gd name="connsiteX4" fmla="*/ 278814 w 772437"/>
              <a:gd name="connsiteY4" fmla="*/ 99742 h 188767"/>
              <a:gd name="connsiteX5" fmla="*/ 82533 w 772437"/>
              <a:gd name="connsiteY5" fmla="*/ 188767 h 188767"/>
              <a:gd name="connsiteX0" fmla="*/ 0 w 691771"/>
              <a:gd name="connsiteY0" fmla="*/ 24672 h 229581"/>
              <a:gd name="connsiteX1" fmla="*/ 234475 w 691771"/>
              <a:gd name="connsiteY1" fmla="*/ 50870 h 229581"/>
              <a:gd name="connsiteX2" fmla="*/ 691771 w 691771"/>
              <a:gd name="connsiteY2" fmla="*/ 70920 h 229581"/>
              <a:gd name="connsiteX3" fmla="*/ 338106 w 691771"/>
              <a:gd name="connsiteY3" fmla="*/ 93443 h 229581"/>
              <a:gd name="connsiteX4" fmla="*/ 198148 w 691771"/>
              <a:gd name="connsiteY4" fmla="*/ 140556 h 229581"/>
              <a:gd name="connsiteX5" fmla="*/ 1867 w 691771"/>
              <a:gd name="connsiteY5" fmla="*/ 229581 h 229581"/>
              <a:gd name="connsiteX0" fmla="*/ 0 w 691771"/>
              <a:gd name="connsiteY0" fmla="*/ 57328 h 262237"/>
              <a:gd name="connsiteX1" fmla="*/ 188744 w 691771"/>
              <a:gd name="connsiteY1" fmla="*/ 4252 h 262237"/>
              <a:gd name="connsiteX2" fmla="*/ 691771 w 691771"/>
              <a:gd name="connsiteY2" fmla="*/ 103576 h 262237"/>
              <a:gd name="connsiteX3" fmla="*/ 338106 w 691771"/>
              <a:gd name="connsiteY3" fmla="*/ 126099 h 262237"/>
              <a:gd name="connsiteX4" fmla="*/ 198148 w 691771"/>
              <a:gd name="connsiteY4" fmla="*/ 173212 h 262237"/>
              <a:gd name="connsiteX5" fmla="*/ 1867 w 691771"/>
              <a:gd name="connsiteY5" fmla="*/ 262237 h 262237"/>
              <a:gd name="connsiteX0" fmla="*/ 0 w 691771"/>
              <a:gd name="connsiteY0" fmla="*/ 54590 h 259499"/>
              <a:gd name="connsiteX1" fmla="*/ 188744 w 691771"/>
              <a:gd name="connsiteY1" fmla="*/ 1514 h 259499"/>
              <a:gd name="connsiteX2" fmla="*/ 691771 w 691771"/>
              <a:gd name="connsiteY2" fmla="*/ 100838 h 259499"/>
              <a:gd name="connsiteX3" fmla="*/ 338106 w 691771"/>
              <a:gd name="connsiteY3" fmla="*/ 123361 h 259499"/>
              <a:gd name="connsiteX4" fmla="*/ 198148 w 691771"/>
              <a:gd name="connsiteY4" fmla="*/ 170474 h 259499"/>
              <a:gd name="connsiteX5" fmla="*/ 1867 w 691771"/>
              <a:gd name="connsiteY5" fmla="*/ 259499 h 259499"/>
              <a:gd name="connsiteX0" fmla="*/ 0 w 691771"/>
              <a:gd name="connsiteY0" fmla="*/ 54590 h 259499"/>
              <a:gd name="connsiteX1" fmla="*/ 188744 w 691771"/>
              <a:gd name="connsiteY1" fmla="*/ 1514 h 259499"/>
              <a:gd name="connsiteX2" fmla="*/ 691771 w 691771"/>
              <a:gd name="connsiteY2" fmla="*/ 100838 h 259499"/>
              <a:gd name="connsiteX3" fmla="*/ 338106 w 691771"/>
              <a:gd name="connsiteY3" fmla="*/ 123361 h 259499"/>
              <a:gd name="connsiteX4" fmla="*/ 198148 w 691771"/>
              <a:gd name="connsiteY4" fmla="*/ 170474 h 259499"/>
              <a:gd name="connsiteX5" fmla="*/ 1867 w 691771"/>
              <a:gd name="connsiteY5" fmla="*/ 259499 h 259499"/>
              <a:gd name="connsiteX0" fmla="*/ 0 w 698203"/>
              <a:gd name="connsiteY0" fmla="*/ 51399 h 260142"/>
              <a:gd name="connsiteX1" fmla="*/ 195176 w 698203"/>
              <a:gd name="connsiteY1" fmla="*/ 2157 h 260142"/>
              <a:gd name="connsiteX2" fmla="*/ 698203 w 698203"/>
              <a:gd name="connsiteY2" fmla="*/ 101481 h 260142"/>
              <a:gd name="connsiteX3" fmla="*/ 344538 w 698203"/>
              <a:gd name="connsiteY3" fmla="*/ 124004 h 260142"/>
              <a:gd name="connsiteX4" fmla="*/ 204580 w 698203"/>
              <a:gd name="connsiteY4" fmla="*/ 171117 h 260142"/>
              <a:gd name="connsiteX5" fmla="*/ 8299 w 698203"/>
              <a:gd name="connsiteY5" fmla="*/ 260142 h 260142"/>
              <a:gd name="connsiteX0" fmla="*/ 0 w 698203"/>
              <a:gd name="connsiteY0" fmla="*/ 50366 h 259109"/>
              <a:gd name="connsiteX1" fmla="*/ 195176 w 698203"/>
              <a:gd name="connsiteY1" fmla="*/ 1124 h 259109"/>
              <a:gd name="connsiteX2" fmla="*/ 698203 w 698203"/>
              <a:gd name="connsiteY2" fmla="*/ 100448 h 259109"/>
              <a:gd name="connsiteX3" fmla="*/ 344538 w 698203"/>
              <a:gd name="connsiteY3" fmla="*/ 122971 h 259109"/>
              <a:gd name="connsiteX4" fmla="*/ 204580 w 698203"/>
              <a:gd name="connsiteY4" fmla="*/ 170084 h 259109"/>
              <a:gd name="connsiteX5" fmla="*/ 8299 w 698203"/>
              <a:gd name="connsiteY5" fmla="*/ 259109 h 259109"/>
              <a:gd name="connsiteX0" fmla="*/ 0 w 698203"/>
              <a:gd name="connsiteY0" fmla="*/ 49968 h 258711"/>
              <a:gd name="connsiteX1" fmla="*/ 195176 w 698203"/>
              <a:gd name="connsiteY1" fmla="*/ 726 h 258711"/>
              <a:gd name="connsiteX2" fmla="*/ 698203 w 698203"/>
              <a:gd name="connsiteY2" fmla="*/ 100050 h 258711"/>
              <a:gd name="connsiteX3" fmla="*/ 344538 w 698203"/>
              <a:gd name="connsiteY3" fmla="*/ 122573 h 258711"/>
              <a:gd name="connsiteX4" fmla="*/ 204580 w 698203"/>
              <a:gd name="connsiteY4" fmla="*/ 169686 h 258711"/>
              <a:gd name="connsiteX5" fmla="*/ 8299 w 698203"/>
              <a:gd name="connsiteY5" fmla="*/ 258711 h 258711"/>
              <a:gd name="connsiteX0" fmla="*/ 0 w 729151"/>
              <a:gd name="connsiteY0" fmla="*/ 57095 h 258732"/>
              <a:gd name="connsiteX1" fmla="*/ 226124 w 729151"/>
              <a:gd name="connsiteY1" fmla="*/ 747 h 258732"/>
              <a:gd name="connsiteX2" fmla="*/ 729151 w 729151"/>
              <a:gd name="connsiteY2" fmla="*/ 100071 h 258732"/>
              <a:gd name="connsiteX3" fmla="*/ 375486 w 729151"/>
              <a:gd name="connsiteY3" fmla="*/ 122594 h 258732"/>
              <a:gd name="connsiteX4" fmla="*/ 235528 w 729151"/>
              <a:gd name="connsiteY4" fmla="*/ 169707 h 258732"/>
              <a:gd name="connsiteX5" fmla="*/ 39247 w 729151"/>
              <a:gd name="connsiteY5" fmla="*/ 258732 h 258732"/>
              <a:gd name="connsiteX0" fmla="*/ 0 w 729151"/>
              <a:gd name="connsiteY0" fmla="*/ 57117 h 258754"/>
              <a:gd name="connsiteX1" fmla="*/ 226124 w 729151"/>
              <a:gd name="connsiteY1" fmla="*/ 769 h 258754"/>
              <a:gd name="connsiteX2" fmla="*/ 729151 w 729151"/>
              <a:gd name="connsiteY2" fmla="*/ 100093 h 258754"/>
              <a:gd name="connsiteX3" fmla="*/ 375486 w 729151"/>
              <a:gd name="connsiteY3" fmla="*/ 122616 h 258754"/>
              <a:gd name="connsiteX4" fmla="*/ 235528 w 729151"/>
              <a:gd name="connsiteY4" fmla="*/ 169729 h 258754"/>
              <a:gd name="connsiteX5" fmla="*/ 39247 w 729151"/>
              <a:gd name="connsiteY5" fmla="*/ 258754 h 258754"/>
              <a:gd name="connsiteX0" fmla="*/ 0 w 729151"/>
              <a:gd name="connsiteY0" fmla="*/ 57117 h 275252"/>
              <a:gd name="connsiteX1" fmla="*/ 226124 w 729151"/>
              <a:gd name="connsiteY1" fmla="*/ 769 h 275252"/>
              <a:gd name="connsiteX2" fmla="*/ 729151 w 729151"/>
              <a:gd name="connsiteY2" fmla="*/ 100093 h 275252"/>
              <a:gd name="connsiteX3" fmla="*/ 268390 w 729151"/>
              <a:gd name="connsiteY3" fmla="*/ 270569 h 275252"/>
              <a:gd name="connsiteX4" fmla="*/ 235528 w 729151"/>
              <a:gd name="connsiteY4" fmla="*/ 169729 h 275252"/>
              <a:gd name="connsiteX5" fmla="*/ 39247 w 729151"/>
              <a:gd name="connsiteY5" fmla="*/ 258754 h 275252"/>
              <a:gd name="connsiteX0" fmla="*/ 0 w 497732"/>
              <a:gd name="connsiteY0" fmla="*/ 57415 h 275550"/>
              <a:gd name="connsiteX1" fmla="*/ 226124 w 497732"/>
              <a:gd name="connsiteY1" fmla="*/ 1067 h 275550"/>
              <a:gd name="connsiteX2" fmla="*/ 497733 w 497732"/>
              <a:gd name="connsiteY2" fmla="*/ 109305 h 275550"/>
              <a:gd name="connsiteX3" fmla="*/ 268390 w 497732"/>
              <a:gd name="connsiteY3" fmla="*/ 270867 h 275550"/>
              <a:gd name="connsiteX4" fmla="*/ 235528 w 497732"/>
              <a:gd name="connsiteY4" fmla="*/ 170027 h 275550"/>
              <a:gd name="connsiteX5" fmla="*/ 39247 w 497732"/>
              <a:gd name="connsiteY5" fmla="*/ 259052 h 275550"/>
              <a:gd name="connsiteX0" fmla="*/ 0 w 497733"/>
              <a:gd name="connsiteY0" fmla="*/ 57415 h 275550"/>
              <a:gd name="connsiteX1" fmla="*/ 226124 w 497733"/>
              <a:gd name="connsiteY1" fmla="*/ 1067 h 275550"/>
              <a:gd name="connsiteX2" fmla="*/ 497733 w 497733"/>
              <a:gd name="connsiteY2" fmla="*/ 109305 h 275550"/>
              <a:gd name="connsiteX3" fmla="*/ 268390 w 497733"/>
              <a:gd name="connsiteY3" fmla="*/ 270867 h 275550"/>
              <a:gd name="connsiteX4" fmla="*/ 235528 w 497733"/>
              <a:gd name="connsiteY4" fmla="*/ 170027 h 275550"/>
              <a:gd name="connsiteX5" fmla="*/ 39247 w 497733"/>
              <a:gd name="connsiteY5" fmla="*/ 259052 h 275550"/>
              <a:gd name="connsiteX0" fmla="*/ 0 w 497733"/>
              <a:gd name="connsiteY0" fmla="*/ 57415 h 275550"/>
              <a:gd name="connsiteX1" fmla="*/ 226124 w 497733"/>
              <a:gd name="connsiteY1" fmla="*/ 1067 h 275550"/>
              <a:gd name="connsiteX2" fmla="*/ 497733 w 497733"/>
              <a:gd name="connsiteY2" fmla="*/ 109305 h 275550"/>
              <a:gd name="connsiteX3" fmla="*/ 268390 w 497733"/>
              <a:gd name="connsiteY3" fmla="*/ 270867 h 275550"/>
              <a:gd name="connsiteX4" fmla="*/ 235528 w 497733"/>
              <a:gd name="connsiteY4" fmla="*/ 170027 h 275550"/>
              <a:gd name="connsiteX5" fmla="*/ 39247 w 497733"/>
              <a:gd name="connsiteY5" fmla="*/ 259052 h 275550"/>
              <a:gd name="connsiteX0" fmla="*/ 0 w 494952"/>
              <a:gd name="connsiteY0" fmla="*/ 58112 h 276247"/>
              <a:gd name="connsiteX1" fmla="*/ 226124 w 494952"/>
              <a:gd name="connsiteY1" fmla="*/ 1764 h 276247"/>
              <a:gd name="connsiteX2" fmla="*/ 494951 w 494952"/>
              <a:gd name="connsiteY2" fmla="*/ 128045 h 276247"/>
              <a:gd name="connsiteX3" fmla="*/ 268390 w 494952"/>
              <a:gd name="connsiteY3" fmla="*/ 271564 h 276247"/>
              <a:gd name="connsiteX4" fmla="*/ 235528 w 494952"/>
              <a:gd name="connsiteY4" fmla="*/ 170724 h 276247"/>
              <a:gd name="connsiteX5" fmla="*/ 39247 w 494952"/>
              <a:gd name="connsiteY5" fmla="*/ 259749 h 276247"/>
              <a:gd name="connsiteX0" fmla="*/ 0 w 494951"/>
              <a:gd name="connsiteY0" fmla="*/ 58112 h 276247"/>
              <a:gd name="connsiteX1" fmla="*/ 226124 w 494951"/>
              <a:gd name="connsiteY1" fmla="*/ 1764 h 276247"/>
              <a:gd name="connsiteX2" fmla="*/ 494951 w 494951"/>
              <a:gd name="connsiteY2" fmla="*/ 128045 h 276247"/>
              <a:gd name="connsiteX3" fmla="*/ 268390 w 494951"/>
              <a:gd name="connsiteY3" fmla="*/ 271564 h 276247"/>
              <a:gd name="connsiteX4" fmla="*/ 235528 w 494951"/>
              <a:gd name="connsiteY4" fmla="*/ 170724 h 276247"/>
              <a:gd name="connsiteX5" fmla="*/ 14895 w 494951"/>
              <a:gd name="connsiteY5" fmla="*/ 75939 h 276247"/>
              <a:gd name="connsiteX0" fmla="*/ 0 w 494951"/>
              <a:gd name="connsiteY0" fmla="*/ 58112 h 274691"/>
              <a:gd name="connsiteX1" fmla="*/ 226124 w 494951"/>
              <a:gd name="connsiteY1" fmla="*/ 1764 h 274691"/>
              <a:gd name="connsiteX2" fmla="*/ 494951 w 494951"/>
              <a:gd name="connsiteY2" fmla="*/ 128045 h 274691"/>
              <a:gd name="connsiteX3" fmla="*/ 268390 w 494951"/>
              <a:gd name="connsiteY3" fmla="*/ 271564 h 274691"/>
              <a:gd name="connsiteX4" fmla="*/ 254128 w 494951"/>
              <a:gd name="connsiteY4" fmla="*/ 95620 h 274691"/>
              <a:gd name="connsiteX5" fmla="*/ 14895 w 494951"/>
              <a:gd name="connsiteY5" fmla="*/ 75939 h 274691"/>
              <a:gd name="connsiteX0" fmla="*/ 0 w 494951"/>
              <a:gd name="connsiteY0" fmla="*/ 58112 h 274691"/>
              <a:gd name="connsiteX1" fmla="*/ 226124 w 494951"/>
              <a:gd name="connsiteY1" fmla="*/ 1764 h 274691"/>
              <a:gd name="connsiteX2" fmla="*/ 494951 w 494951"/>
              <a:gd name="connsiteY2" fmla="*/ 128045 h 274691"/>
              <a:gd name="connsiteX3" fmla="*/ 268390 w 494951"/>
              <a:gd name="connsiteY3" fmla="*/ 271564 h 274691"/>
              <a:gd name="connsiteX4" fmla="*/ 254128 w 494951"/>
              <a:gd name="connsiteY4" fmla="*/ 95620 h 274691"/>
              <a:gd name="connsiteX5" fmla="*/ 14895 w 494951"/>
              <a:gd name="connsiteY5" fmla="*/ 75939 h 274691"/>
              <a:gd name="connsiteX0" fmla="*/ 0 w 494951"/>
              <a:gd name="connsiteY0" fmla="*/ 58112 h 274691"/>
              <a:gd name="connsiteX1" fmla="*/ 226124 w 494951"/>
              <a:gd name="connsiteY1" fmla="*/ 1764 h 274691"/>
              <a:gd name="connsiteX2" fmla="*/ 494951 w 494951"/>
              <a:gd name="connsiteY2" fmla="*/ 128045 h 274691"/>
              <a:gd name="connsiteX3" fmla="*/ 268390 w 494951"/>
              <a:gd name="connsiteY3" fmla="*/ 271564 h 274691"/>
              <a:gd name="connsiteX4" fmla="*/ 254128 w 494951"/>
              <a:gd name="connsiteY4" fmla="*/ 95620 h 274691"/>
              <a:gd name="connsiteX5" fmla="*/ 49492 w 494951"/>
              <a:gd name="connsiteY5" fmla="*/ 56543 h 274691"/>
              <a:gd name="connsiteX0" fmla="*/ 0 w 494951"/>
              <a:gd name="connsiteY0" fmla="*/ 58112 h 274691"/>
              <a:gd name="connsiteX1" fmla="*/ 226124 w 494951"/>
              <a:gd name="connsiteY1" fmla="*/ 1764 h 274691"/>
              <a:gd name="connsiteX2" fmla="*/ 494951 w 494951"/>
              <a:gd name="connsiteY2" fmla="*/ 128045 h 274691"/>
              <a:gd name="connsiteX3" fmla="*/ 268390 w 494951"/>
              <a:gd name="connsiteY3" fmla="*/ 271564 h 274691"/>
              <a:gd name="connsiteX4" fmla="*/ 254128 w 494951"/>
              <a:gd name="connsiteY4" fmla="*/ 95620 h 274691"/>
              <a:gd name="connsiteX5" fmla="*/ 49492 w 494951"/>
              <a:gd name="connsiteY5" fmla="*/ 56543 h 274691"/>
              <a:gd name="connsiteX0" fmla="*/ 0 w 494951"/>
              <a:gd name="connsiteY0" fmla="*/ 58112 h 274691"/>
              <a:gd name="connsiteX1" fmla="*/ 226124 w 494951"/>
              <a:gd name="connsiteY1" fmla="*/ 1764 h 274691"/>
              <a:gd name="connsiteX2" fmla="*/ 494951 w 494951"/>
              <a:gd name="connsiteY2" fmla="*/ 128045 h 274691"/>
              <a:gd name="connsiteX3" fmla="*/ 268390 w 494951"/>
              <a:gd name="connsiteY3" fmla="*/ 271564 h 274691"/>
              <a:gd name="connsiteX4" fmla="*/ 254128 w 494951"/>
              <a:gd name="connsiteY4" fmla="*/ 95620 h 274691"/>
              <a:gd name="connsiteX5" fmla="*/ 49492 w 494951"/>
              <a:gd name="connsiteY5" fmla="*/ 56543 h 274691"/>
              <a:gd name="connsiteX0" fmla="*/ 0 w 483476"/>
              <a:gd name="connsiteY0" fmla="*/ 58372 h 274951"/>
              <a:gd name="connsiteX1" fmla="*/ 226124 w 483476"/>
              <a:gd name="connsiteY1" fmla="*/ 2024 h 274951"/>
              <a:gd name="connsiteX2" fmla="*/ 483476 w 483476"/>
              <a:gd name="connsiteY2" fmla="*/ 134394 h 274951"/>
              <a:gd name="connsiteX3" fmla="*/ 268390 w 483476"/>
              <a:gd name="connsiteY3" fmla="*/ 271824 h 274951"/>
              <a:gd name="connsiteX4" fmla="*/ 254128 w 483476"/>
              <a:gd name="connsiteY4" fmla="*/ 95880 h 274951"/>
              <a:gd name="connsiteX5" fmla="*/ 49492 w 483476"/>
              <a:gd name="connsiteY5" fmla="*/ 56803 h 274951"/>
              <a:gd name="connsiteX0" fmla="*/ 64641 w 548117"/>
              <a:gd name="connsiteY0" fmla="*/ 58372 h 281785"/>
              <a:gd name="connsiteX1" fmla="*/ 290765 w 548117"/>
              <a:gd name="connsiteY1" fmla="*/ 2024 h 281785"/>
              <a:gd name="connsiteX2" fmla="*/ 548117 w 548117"/>
              <a:gd name="connsiteY2" fmla="*/ 134394 h 281785"/>
              <a:gd name="connsiteX3" fmla="*/ 333031 w 548117"/>
              <a:gd name="connsiteY3" fmla="*/ 271824 h 281785"/>
              <a:gd name="connsiteX4" fmla="*/ 8595 w 548117"/>
              <a:gd name="connsiteY4" fmla="*/ 251167 h 281785"/>
              <a:gd name="connsiteX5" fmla="*/ 114133 w 548117"/>
              <a:gd name="connsiteY5" fmla="*/ 56803 h 281785"/>
              <a:gd name="connsiteX0" fmla="*/ 64641 w 548117"/>
              <a:gd name="connsiteY0" fmla="*/ 58372 h 281285"/>
              <a:gd name="connsiteX1" fmla="*/ 290765 w 548117"/>
              <a:gd name="connsiteY1" fmla="*/ 2024 h 281285"/>
              <a:gd name="connsiteX2" fmla="*/ 548117 w 548117"/>
              <a:gd name="connsiteY2" fmla="*/ 134394 h 281285"/>
              <a:gd name="connsiteX3" fmla="*/ 333031 w 548117"/>
              <a:gd name="connsiteY3" fmla="*/ 271824 h 281285"/>
              <a:gd name="connsiteX4" fmla="*/ 158812 w 548117"/>
              <a:gd name="connsiteY4" fmla="*/ 264085 h 281285"/>
              <a:gd name="connsiteX5" fmla="*/ 8595 w 548117"/>
              <a:gd name="connsiteY5" fmla="*/ 251167 h 281285"/>
              <a:gd name="connsiteX6" fmla="*/ 114133 w 548117"/>
              <a:gd name="connsiteY6" fmla="*/ 56803 h 281285"/>
              <a:gd name="connsiteX0" fmla="*/ 64641 w 548117"/>
              <a:gd name="connsiteY0" fmla="*/ 58372 h 281285"/>
              <a:gd name="connsiteX1" fmla="*/ 290765 w 548117"/>
              <a:gd name="connsiteY1" fmla="*/ 2024 h 281285"/>
              <a:gd name="connsiteX2" fmla="*/ 548117 w 548117"/>
              <a:gd name="connsiteY2" fmla="*/ 134394 h 281285"/>
              <a:gd name="connsiteX3" fmla="*/ 333031 w 548117"/>
              <a:gd name="connsiteY3" fmla="*/ 271824 h 281285"/>
              <a:gd name="connsiteX4" fmla="*/ 158812 w 548117"/>
              <a:gd name="connsiteY4" fmla="*/ 264085 h 281285"/>
              <a:gd name="connsiteX5" fmla="*/ 57970 w 548117"/>
              <a:gd name="connsiteY5" fmla="*/ 268935 h 281285"/>
              <a:gd name="connsiteX6" fmla="*/ 8595 w 548117"/>
              <a:gd name="connsiteY6" fmla="*/ 251167 h 281285"/>
              <a:gd name="connsiteX7" fmla="*/ 114133 w 548117"/>
              <a:gd name="connsiteY7" fmla="*/ 56803 h 281285"/>
              <a:gd name="connsiteX0" fmla="*/ 64641 w 548117"/>
              <a:gd name="connsiteY0" fmla="*/ 58372 h 281285"/>
              <a:gd name="connsiteX1" fmla="*/ 290765 w 548117"/>
              <a:gd name="connsiteY1" fmla="*/ 2024 h 281285"/>
              <a:gd name="connsiteX2" fmla="*/ 548117 w 548117"/>
              <a:gd name="connsiteY2" fmla="*/ 134394 h 281285"/>
              <a:gd name="connsiteX3" fmla="*/ 333031 w 548117"/>
              <a:gd name="connsiteY3" fmla="*/ 271824 h 281285"/>
              <a:gd name="connsiteX4" fmla="*/ 158812 w 548117"/>
              <a:gd name="connsiteY4" fmla="*/ 264085 h 281285"/>
              <a:gd name="connsiteX5" fmla="*/ 8595 w 548117"/>
              <a:gd name="connsiteY5" fmla="*/ 251167 h 281285"/>
              <a:gd name="connsiteX6" fmla="*/ 114133 w 548117"/>
              <a:gd name="connsiteY6" fmla="*/ 56803 h 281285"/>
              <a:gd name="connsiteX0" fmla="*/ 64641 w 548117"/>
              <a:gd name="connsiteY0" fmla="*/ 58372 h 281285"/>
              <a:gd name="connsiteX1" fmla="*/ 290765 w 548117"/>
              <a:gd name="connsiteY1" fmla="*/ 2024 h 281285"/>
              <a:gd name="connsiteX2" fmla="*/ 548117 w 548117"/>
              <a:gd name="connsiteY2" fmla="*/ 134394 h 281285"/>
              <a:gd name="connsiteX3" fmla="*/ 333031 w 548117"/>
              <a:gd name="connsiteY3" fmla="*/ 271824 h 281285"/>
              <a:gd name="connsiteX4" fmla="*/ 158812 w 548117"/>
              <a:gd name="connsiteY4" fmla="*/ 264085 h 281285"/>
              <a:gd name="connsiteX5" fmla="*/ 8595 w 548117"/>
              <a:gd name="connsiteY5" fmla="*/ 251167 h 281285"/>
              <a:gd name="connsiteX6" fmla="*/ 114133 w 548117"/>
              <a:gd name="connsiteY6" fmla="*/ 56803 h 281285"/>
              <a:gd name="connsiteX0" fmla="*/ 64641 w 548117"/>
              <a:gd name="connsiteY0" fmla="*/ 58372 h 281285"/>
              <a:gd name="connsiteX1" fmla="*/ 290765 w 548117"/>
              <a:gd name="connsiteY1" fmla="*/ 2024 h 281285"/>
              <a:gd name="connsiteX2" fmla="*/ 548117 w 548117"/>
              <a:gd name="connsiteY2" fmla="*/ 134394 h 281285"/>
              <a:gd name="connsiteX3" fmla="*/ 333031 w 548117"/>
              <a:gd name="connsiteY3" fmla="*/ 271824 h 281285"/>
              <a:gd name="connsiteX4" fmla="*/ 158812 w 548117"/>
              <a:gd name="connsiteY4" fmla="*/ 264085 h 281285"/>
              <a:gd name="connsiteX5" fmla="*/ 8595 w 548117"/>
              <a:gd name="connsiteY5" fmla="*/ 251167 h 281285"/>
              <a:gd name="connsiteX6" fmla="*/ 114133 w 548117"/>
              <a:gd name="connsiteY6" fmla="*/ 56803 h 281285"/>
              <a:gd name="connsiteX0" fmla="*/ 64641 w 548117"/>
              <a:gd name="connsiteY0" fmla="*/ 58372 h 281285"/>
              <a:gd name="connsiteX1" fmla="*/ 290765 w 548117"/>
              <a:gd name="connsiteY1" fmla="*/ 2024 h 281285"/>
              <a:gd name="connsiteX2" fmla="*/ 548117 w 548117"/>
              <a:gd name="connsiteY2" fmla="*/ 134394 h 281285"/>
              <a:gd name="connsiteX3" fmla="*/ 333031 w 548117"/>
              <a:gd name="connsiteY3" fmla="*/ 271824 h 281285"/>
              <a:gd name="connsiteX4" fmla="*/ 158812 w 548117"/>
              <a:gd name="connsiteY4" fmla="*/ 264085 h 281285"/>
              <a:gd name="connsiteX5" fmla="*/ 8595 w 548117"/>
              <a:gd name="connsiteY5" fmla="*/ 251167 h 281285"/>
              <a:gd name="connsiteX6" fmla="*/ 114133 w 548117"/>
              <a:gd name="connsiteY6" fmla="*/ 56803 h 281285"/>
              <a:gd name="connsiteX0" fmla="*/ 64641 w 548117"/>
              <a:gd name="connsiteY0" fmla="*/ 58372 h 281285"/>
              <a:gd name="connsiteX1" fmla="*/ 290765 w 548117"/>
              <a:gd name="connsiteY1" fmla="*/ 2024 h 281285"/>
              <a:gd name="connsiteX2" fmla="*/ 548117 w 548117"/>
              <a:gd name="connsiteY2" fmla="*/ 134394 h 281285"/>
              <a:gd name="connsiteX3" fmla="*/ 333031 w 548117"/>
              <a:gd name="connsiteY3" fmla="*/ 271824 h 281285"/>
              <a:gd name="connsiteX4" fmla="*/ 158812 w 548117"/>
              <a:gd name="connsiteY4" fmla="*/ 264085 h 281285"/>
              <a:gd name="connsiteX5" fmla="*/ 8595 w 548117"/>
              <a:gd name="connsiteY5" fmla="*/ 251167 h 281285"/>
              <a:gd name="connsiteX6" fmla="*/ 114133 w 548117"/>
              <a:gd name="connsiteY6" fmla="*/ 56803 h 281285"/>
              <a:gd name="connsiteX0" fmla="*/ 48049 w 531525"/>
              <a:gd name="connsiteY0" fmla="*/ 58372 h 281285"/>
              <a:gd name="connsiteX1" fmla="*/ 274173 w 531525"/>
              <a:gd name="connsiteY1" fmla="*/ 2024 h 281285"/>
              <a:gd name="connsiteX2" fmla="*/ 531525 w 531525"/>
              <a:gd name="connsiteY2" fmla="*/ 134394 h 281285"/>
              <a:gd name="connsiteX3" fmla="*/ 316439 w 531525"/>
              <a:gd name="connsiteY3" fmla="*/ 271824 h 281285"/>
              <a:gd name="connsiteX4" fmla="*/ 142220 w 531525"/>
              <a:gd name="connsiteY4" fmla="*/ 264085 h 281285"/>
              <a:gd name="connsiteX5" fmla="*/ 9043 w 531525"/>
              <a:gd name="connsiteY5" fmla="*/ 254549 h 281285"/>
              <a:gd name="connsiteX6" fmla="*/ 97541 w 531525"/>
              <a:gd name="connsiteY6" fmla="*/ 56803 h 281285"/>
              <a:gd name="connsiteX0" fmla="*/ 39328 w 522804"/>
              <a:gd name="connsiteY0" fmla="*/ 58372 h 281285"/>
              <a:gd name="connsiteX1" fmla="*/ 265452 w 522804"/>
              <a:gd name="connsiteY1" fmla="*/ 2024 h 281285"/>
              <a:gd name="connsiteX2" fmla="*/ 522804 w 522804"/>
              <a:gd name="connsiteY2" fmla="*/ 134394 h 281285"/>
              <a:gd name="connsiteX3" fmla="*/ 307718 w 522804"/>
              <a:gd name="connsiteY3" fmla="*/ 271824 h 281285"/>
              <a:gd name="connsiteX4" fmla="*/ 133499 w 522804"/>
              <a:gd name="connsiteY4" fmla="*/ 264085 h 281285"/>
              <a:gd name="connsiteX5" fmla="*/ 322 w 522804"/>
              <a:gd name="connsiteY5" fmla="*/ 254549 h 281285"/>
              <a:gd name="connsiteX6" fmla="*/ 320228 w 522804"/>
              <a:gd name="connsiteY6" fmla="*/ 134962 h 281285"/>
              <a:gd name="connsiteX7" fmla="*/ 88820 w 522804"/>
              <a:gd name="connsiteY7" fmla="*/ 56803 h 281285"/>
              <a:gd name="connsiteX0" fmla="*/ 39328 w 522804"/>
              <a:gd name="connsiteY0" fmla="*/ 58372 h 281285"/>
              <a:gd name="connsiteX1" fmla="*/ 265452 w 522804"/>
              <a:gd name="connsiteY1" fmla="*/ 2024 h 281285"/>
              <a:gd name="connsiteX2" fmla="*/ 522804 w 522804"/>
              <a:gd name="connsiteY2" fmla="*/ 134394 h 281285"/>
              <a:gd name="connsiteX3" fmla="*/ 307718 w 522804"/>
              <a:gd name="connsiteY3" fmla="*/ 271824 h 281285"/>
              <a:gd name="connsiteX4" fmla="*/ 133499 w 522804"/>
              <a:gd name="connsiteY4" fmla="*/ 264085 h 281285"/>
              <a:gd name="connsiteX5" fmla="*/ 322 w 522804"/>
              <a:gd name="connsiteY5" fmla="*/ 254549 h 281285"/>
              <a:gd name="connsiteX6" fmla="*/ 320228 w 522804"/>
              <a:gd name="connsiteY6" fmla="*/ 134962 h 281285"/>
              <a:gd name="connsiteX7" fmla="*/ 88820 w 522804"/>
              <a:gd name="connsiteY7" fmla="*/ 56803 h 281285"/>
              <a:gd name="connsiteX0" fmla="*/ 39328 w 522804"/>
              <a:gd name="connsiteY0" fmla="*/ 58372 h 281285"/>
              <a:gd name="connsiteX1" fmla="*/ 265452 w 522804"/>
              <a:gd name="connsiteY1" fmla="*/ 2024 h 281285"/>
              <a:gd name="connsiteX2" fmla="*/ 522804 w 522804"/>
              <a:gd name="connsiteY2" fmla="*/ 134394 h 281285"/>
              <a:gd name="connsiteX3" fmla="*/ 307718 w 522804"/>
              <a:gd name="connsiteY3" fmla="*/ 271824 h 281285"/>
              <a:gd name="connsiteX4" fmla="*/ 133499 w 522804"/>
              <a:gd name="connsiteY4" fmla="*/ 264085 h 281285"/>
              <a:gd name="connsiteX5" fmla="*/ 322 w 522804"/>
              <a:gd name="connsiteY5" fmla="*/ 254549 h 281285"/>
              <a:gd name="connsiteX6" fmla="*/ 320228 w 522804"/>
              <a:gd name="connsiteY6" fmla="*/ 134962 h 281285"/>
              <a:gd name="connsiteX7" fmla="*/ 88820 w 522804"/>
              <a:gd name="connsiteY7" fmla="*/ 56803 h 281285"/>
              <a:gd name="connsiteX0" fmla="*/ 39287 w 522763"/>
              <a:gd name="connsiteY0" fmla="*/ 58372 h 281285"/>
              <a:gd name="connsiteX1" fmla="*/ 265411 w 522763"/>
              <a:gd name="connsiteY1" fmla="*/ 2024 h 281285"/>
              <a:gd name="connsiteX2" fmla="*/ 522763 w 522763"/>
              <a:gd name="connsiteY2" fmla="*/ 134394 h 281285"/>
              <a:gd name="connsiteX3" fmla="*/ 307677 w 522763"/>
              <a:gd name="connsiteY3" fmla="*/ 271824 h 281285"/>
              <a:gd name="connsiteX4" fmla="*/ 133458 w 522763"/>
              <a:gd name="connsiteY4" fmla="*/ 264085 h 281285"/>
              <a:gd name="connsiteX5" fmla="*/ 281 w 522763"/>
              <a:gd name="connsiteY5" fmla="*/ 254549 h 281285"/>
              <a:gd name="connsiteX6" fmla="*/ 320187 w 522763"/>
              <a:gd name="connsiteY6" fmla="*/ 134962 h 281285"/>
              <a:gd name="connsiteX7" fmla="*/ 88779 w 522763"/>
              <a:gd name="connsiteY7" fmla="*/ 56803 h 281285"/>
              <a:gd name="connsiteX0" fmla="*/ 39973 w 523449"/>
              <a:gd name="connsiteY0" fmla="*/ 58372 h 281285"/>
              <a:gd name="connsiteX1" fmla="*/ 266097 w 523449"/>
              <a:gd name="connsiteY1" fmla="*/ 2024 h 281285"/>
              <a:gd name="connsiteX2" fmla="*/ 523449 w 523449"/>
              <a:gd name="connsiteY2" fmla="*/ 134394 h 281285"/>
              <a:gd name="connsiteX3" fmla="*/ 308363 w 523449"/>
              <a:gd name="connsiteY3" fmla="*/ 271824 h 281285"/>
              <a:gd name="connsiteX4" fmla="*/ 134144 w 523449"/>
              <a:gd name="connsiteY4" fmla="*/ 264085 h 281285"/>
              <a:gd name="connsiteX5" fmla="*/ 967 w 523449"/>
              <a:gd name="connsiteY5" fmla="*/ 254549 h 281285"/>
              <a:gd name="connsiteX6" fmla="*/ 320873 w 523449"/>
              <a:gd name="connsiteY6" fmla="*/ 134962 h 281285"/>
              <a:gd name="connsiteX7" fmla="*/ 89465 w 523449"/>
              <a:gd name="connsiteY7" fmla="*/ 56803 h 281285"/>
              <a:gd name="connsiteX0" fmla="*/ 40180 w 523656"/>
              <a:gd name="connsiteY0" fmla="*/ 58372 h 281285"/>
              <a:gd name="connsiteX1" fmla="*/ 266304 w 523656"/>
              <a:gd name="connsiteY1" fmla="*/ 2024 h 281285"/>
              <a:gd name="connsiteX2" fmla="*/ 523656 w 523656"/>
              <a:gd name="connsiteY2" fmla="*/ 134394 h 281285"/>
              <a:gd name="connsiteX3" fmla="*/ 308570 w 523656"/>
              <a:gd name="connsiteY3" fmla="*/ 271824 h 281285"/>
              <a:gd name="connsiteX4" fmla="*/ 134351 w 523656"/>
              <a:gd name="connsiteY4" fmla="*/ 264085 h 281285"/>
              <a:gd name="connsiteX5" fmla="*/ 1174 w 523656"/>
              <a:gd name="connsiteY5" fmla="*/ 254549 h 281285"/>
              <a:gd name="connsiteX6" fmla="*/ 321080 w 523656"/>
              <a:gd name="connsiteY6" fmla="*/ 134962 h 281285"/>
              <a:gd name="connsiteX7" fmla="*/ 89672 w 523656"/>
              <a:gd name="connsiteY7" fmla="*/ 56803 h 281285"/>
              <a:gd name="connsiteX0" fmla="*/ 42697 w 526173"/>
              <a:gd name="connsiteY0" fmla="*/ 58372 h 281285"/>
              <a:gd name="connsiteX1" fmla="*/ 268821 w 526173"/>
              <a:gd name="connsiteY1" fmla="*/ 2024 h 281285"/>
              <a:gd name="connsiteX2" fmla="*/ 526173 w 526173"/>
              <a:gd name="connsiteY2" fmla="*/ 134394 h 281285"/>
              <a:gd name="connsiteX3" fmla="*/ 311087 w 526173"/>
              <a:gd name="connsiteY3" fmla="*/ 271824 h 281285"/>
              <a:gd name="connsiteX4" fmla="*/ 136868 w 526173"/>
              <a:gd name="connsiteY4" fmla="*/ 264085 h 281285"/>
              <a:gd name="connsiteX5" fmla="*/ 3691 w 526173"/>
              <a:gd name="connsiteY5" fmla="*/ 254549 h 281285"/>
              <a:gd name="connsiteX6" fmla="*/ 323597 w 526173"/>
              <a:gd name="connsiteY6" fmla="*/ 134962 h 281285"/>
              <a:gd name="connsiteX7" fmla="*/ 92189 w 526173"/>
              <a:gd name="connsiteY7" fmla="*/ 56803 h 281285"/>
              <a:gd name="connsiteX0" fmla="*/ 42697 w 526173"/>
              <a:gd name="connsiteY0" fmla="*/ 58372 h 266446"/>
              <a:gd name="connsiteX1" fmla="*/ 268821 w 526173"/>
              <a:gd name="connsiteY1" fmla="*/ 2024 h 266446"/>
              <a:gd name="connsiteX2" fmla="*/ 526173 w 526173"/>
              <a:gd name="connsiteY2" fmla="*/ 134394 h 266446"/>
              <a:gd name="connsiteX3" fmla="*/ 365854 w 526173"/>
              <a:gd name="connsiteY3" fmla="*/ 246902 h 266446"/>
              <a:gd name="connsiteX4" fmla="*/ 136868 w 526173"/>
              <a:gd name="connsiteY4" fmla="*/ 264085 h 266446"/>
              <a:gd name="connsiteX5" fmla="*/ 3691 w 526173"/>
              <a:gd name="connsiteY5" fmla="*/ 254549 h 266446"/>
              <a:gd name="connsiteX6" fmla="*/ 323597 w 526173"/>
              <a:gd name="connsiteY6" fmla="*/ 134962 h 266446"/>
              <a:gd name="connsiteX7" fmla="*/ 92189 w 526173"/>
              <a:gd name="connsiteY7" fmla="*/ 56803 h 266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6173" h="266446">
                <a:moveTo>
                  <a:pt x="42697" y="58372"/>
                </a:moveTo>
                <a:cubicBezTo>
                  <a:pt x="74874" y="39555"/>
                  <a:pt x="188242" y="-10646"/>
                  <a:pt x="268821" y="2024"/>
                </a:cubicBezTo>
                <a:cubicBezTo>
                  <a:pt x="349400" y="14694"/>
                  <a:pt x="471835" y="34097"/>
                  <a:pt x="526173" y="134394"/>
                </a:cubicBezTo>
                <a:cubicBezTo>
                  <a:pt x="492671" y="171621"/>
                  <a:pt x="541481" y="196724"/>
                  <a:pt x="365854" y="246902"/>
                </a:cubicBezTo>
                <a:cubicBezTo>
                  <a:pt x="307664" y="270660"/>
                  <a:pt x="190941" y="267528"/>
                  <a:pt x="136868" y="264085"/>
                </a:cubicBezTo>
                <a:cubicBezTo>
                  <a:pt x="38805" y="261207"/>
                  <a:pt x="111457" y="264849"/>
                  <a:pt x="3691" y="254549"/>
                </a:cubicBezTo>
                <a:cubicBezTo>
                  <a:pt x="-38014" y="158642"/>
                  <a:pt x="286595" y="232536"/>
                  <a:pt x="323597" y="134962"/>
                </a:cubicBezTo>
                <a:cubicBezTo>
                  <a:pt x="372423" y="74600"/>
                  <a:pt x="206767" y="89375"/>
                  <a:pt x="92189" y="56803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CA81141E-A8AC-44DC-B0DD-9A84E97BD111}"/>
              </a:ext>
            </a:extLst>
          </p:cNvPr>
          <p:cNvSpPr/>
          <p:nvPr/>
        </p:nvSpPr>
        <p:spPr>
          <a:xfrm rot="18535105" flipH="1" flipV="1">
            <a:off x="4004525" y="1171561"/>
            <a:ext cx="343787" cy="23952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3851" h="492686">
                <a:moveTo>
                  <a:pt x="16445" y="448246"/>
                </a:moveTo>
                <a:cubicBezTo>
                  <a:pt x="42590" y="412478"/>
                  <a:pt x="-56106" y="262300"/>
                  <a:pt x="51456" y="138355"/>
                </a:cubicBezTo>
                <a:cubicBezTo>
                  <a:pt x="200492" y="-13333"/>
                  <a:pt x="363955" y="13905"/>
                  <a:pt x="464569" y="2332"/>
                </a:cubicBezTo>
                <a:cubicBezTo>
                  <a:pt x="565183" y="-9241"/>
                  <a:pt x="584179" y="23754"/>
                  <a:pt x="655139" y="68918"/>
                </a:cubicBezTo>
                <a:cubicBezTo>
                  <a:pt x="673786" y="144649"/>
                  <a:pt x="661085" y="175783"/>
                  <a:pt x="630463" y="196638"/>
                </a:cubicBezTo>
                <a:cubicBezTo>
                  <a:pt x="594041" y="227319"/>
                  <a:pt x="534447" y="245242"/>
                  <a:pt x="490505" y="243751"/>
                </a:cubicBezTo>
                <a:cubicBezTo>
                  <a:pt x="450199" y="242190"/>
                  <a:pt x="388323" y="208750"/>
                  <a:pt x="330822" y="242644"/>
                </a:cubicBezTo>
                <a:cubicBezTo>
                  <a:pt x="273321" y="276538"/>
                  <a:pt x="308082" y="253218"/>
                  <a:pt x="255160" y="300041"/>
                </a:cubicBezTo>
                <a:lnTo>
                  <a:pt x="37775" y="492686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29EC5CE-7AD1-4335-8C1D-F0DF296CB73C}"/>
              </a:ext>
            </a:extLst>
          </p:cNvPr>
          <p:cNvSpPr/>
          <p:nvPr/>
        </p:nvSpPr>
        <p:spPr>
          <a:xfrm rot="3064895" flipV="1">
            <a:off x="3859391" y="1212214"/>
            <a:ext cx="599259" cy="54821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847328 h 891768"/>
              <a:gd name="connsiteX1" fmla="*/ 51456 w 663849"/>
              <a:gd name="connsiteY1" fmla="*/ 537437 h 891768"/>
              <a:gd name="connsiteX2" fmla="*/ 327726 w 663849"/>
              <a:gd name="connsiteY2" fmla="*/ 226 h 891768"/>
              <a:gd name="connsiteX3" fmla="*/ 655139 w 663849"/>
              <a:gd name="connsiteY3" fmla="*/ 468000 h 891768"/>
              <a:gd name="connsiteX4" fmla="*/ 630463 w 663849"/>
              <a:gd name="connsiteY4" fmla="*/ 595720 h 891768"/>
              <a:gd name="connsiteX5" fmla="*/ 490505 w 663849"/>
              <a:gd name="connsiteY5" fmla="*/ 642833 h 891768"/>
              <a:gd name="connsiteX6" fmla="*/ 330822 w 663849"/>
              <a:gd name="connsiteY6" fmla="*/ 641726 h 891768"/>
              <a:gd name="connsiteX7" fmla="*/ 255160 w 663849"/>
              <a:gd name="connsiteY7" fmla="*/ 699123 h 891768"/>
              <a:gd name="connsiteX8" fmla="*/ 37775 w 663849"/>
              <a:gd name="connsiteY8" fmla="*/ 891768 h 891768"/>
              <a:gd name="connsiteX0" fmla="*/ 16445 w 663851"/>
              <a:gd name="connsiteY0" fmla="*/ 847328 h 891768"/>
              <a:gd name="connsiteX1" fmla="*/ 51456 w 663851"/>
              <a:gd name="connsiteY1" fmla="*/ 537437 h 891768"/>
              <a:gd name="connsiteX2" fmla="*/ 327726 w 663851"/>
              <a:gd name="connsiteY2" fmla="*/ 226 h 891768"/>
              <a:gd name="connsiteX3" fmla="*/ 655139 w 663851"/>
              <a:gd name="connsiteY3" fmla="*/ 468000 h 891768"/>
              <a:gd name="connsiteX4" fmla="*/ 630463 w 663851"/>
              <a:gd name="connsiteY4" fmla="*/ 595720 h 891768"/>
              <a:gd name="connsiteX5" fmla="*/ 490505 w 663851"/>
              <a:gd name="connsiteY5" fmla="*/ 642833 h 891768"/>
              <a:gd name="connsiteX6" fmla="*/ 330822 w 663851"/>
              <a:gd name="connsiteY6" fmla="*/ 641726 h 891768"/>
              <a:gd name="connsiteX7" fmla="*/ 255160 w 663851"/>
              <a:gd name="connsiteY7" fmla="*/ 699123 h 891768"/>
              <a:gd name="connsiteX8" fmla="*/ 37775 w 663851"/>
              <a:gd name="connsiteY8" fmla="*/ 891768 h 891768"/>
              <a:gd name="connsiteX0" fmla="*/ 36784 w 684188"/>
              <a:gd name="connsiteY0" fmla="*/ 847104 h 891544"/>
              <a:gd name="connsiteX1" fmla="*/ 44097 w 684188"/>
              <a:gd name="connsiteY1" fmla="*/ 469011 h 891544"/>
              <a:gd name="connsiteX2" fmla="*/ 348065 w 684188"/>
              <a:gd name="connsiteY2" fmla="*/ 2 h 891544"/>
              <a:gd name="connsiteX3" fmla="*/ 675478 w 684188"/>
              <a:gd name="connsiteY3" fmla="*/ 467776 h 891544"/>
              <a:gd name="connsiteX4" fmla="*/ 650802 w 684188"/>
              <a:gd name="connsiteY4" fmla="*/ 595496 h 891544"/>
              <a:gd name="connsiteX5" fmla="*/ 510844 w 684188"/>
              <a:gd name="connsiteY5" fmla="*/ 642609 h 891544"/>
              <a:gd name="connsiteX6" fmla="*/ 351161 w 684188"/>
              <a:gd name="connsiteY6" fmla="*/ 641502 h 891544"/>
              <a:gd name="connsiteX7" fmla="*/ 275499 w 684188"/>
              <a:gd name="connsiteY7" fmla="*/ 698899 h 891544"/>
              <a:gd name="connsiteX8" fmla="*/ 58114 w 684188"/>
              <a:gd name="connsiteY8" fmla="*/ 891544 h 891544"/>
              <a:gd name="connsiteX0" fmla="*/ 11229 w 658635"/>
              <a:gd name="connsiteY0" fmla="*/ 847104 h 891544"/>
              <a:gd name="connsiteX1" fmla="*/ 18542 w 658635"/>
              <a:gd name="connsiteY1" fmla="*/ 469011 h 891544"/>
              <a:gd name="connsiteX2" fmla="*/ 322510 w 658635"/>
              <a:gd name="connsiteY2" fmla="*/ 2 h 891544"/>
              <a:gd name="connsiteX3" fmla="*/ 649923 w 658635"/>
              <a:gd name="connsiteY3" fmla="*/ 467776 h 891544"/>
              <a:gd name="connsiteX4" fmla="*/ 625247 w 658635"/>
              <a:gd name="connsiteY4" fmla="*/ 595496 h 891544"/>
              <a:gd name="connsiteX5" fmla="*/ 485289 w 658635"/>
              <a:gd name="connsiteY5" fmla="*/ 642609 h 891544"/>
              <a:gd name="connsiteX6" fmla="*/ 325606 w 658635"/>
              <a:gd name="connsiteY6" fmla="*/ 641502 h 891544"/>
              <a:gd name="connsiteX7" fmla="*/ 249944 w 658635"/>
              <a:gd name="connsiteY7" fmla="*/ 698899 h 891544"/>
              <a:gd name="connsiteX8" fmla="*/ 32559 w 658635"/>
              <a:gd name="connsiteY8" fmla="*/ 891544 h 891544"/>
              <a:gd name="connsiteX0" fmla="*/ 11229 w 776832"/>
              <a:gd name="connsiteY0" fmla="*/ 862247 h 906687"/>
              <a:gd name="connsiteX1" fmla="*/ 18542 w 776832"/>
              <a:gd name="connsiteY1" fmla="*/ 484154 h 906687"/>
              <a:gd name="connsiteX2" fmla="*/ 322510 w 776832"/>
              <a:gd name="connsiteY2" fmla="*/ 15145 h 906687"/>
              <a:gd name="connsiteX3" fmla="*/ 775106 w 776832"/>
              <a:gd name="connsiteY3" fmla="*/ 130432 h 906687"/>
              <a:gd name="connsiteX4" fmla="*/ 625247 w 776832"/>
              <a:gd name="connsiteY4" fmla="*/ 610639 h 906687"/>
              <a:gd name="connsiteX5" fmla="*/ 485289 w 776832"/>
              <a:gd name="connsiteY5" fmla="*/ 657752 h 906687"/>
              <a:gd name="connsiteX6" fmla="*/ 325606 w 776832"/>
              <a:gd name="connsiteY6" fmla="*/ 656645 h 906687"/>
              <a:gd name="connsiteX7" fmla="*/ 249944 w 776832"/>
              <a:gd name="connsiteY7" fmla="*/ 714042 h 906687"/>
              <a:gd name="connsiteX8" fmla="*/ 32559 w 776832"/>
              <a:gd name="connsiteY8" fmla="*/ 906687 h 906687"/>
              <a:gd name="connsiteX0" fmla="*/ 11229 w 865629"/>
              <a:gd name="connsiteY0" fmla="*/ 926978 h 971418"/>
              <a:gd name="connsiteX1" fmla="*/ 18542 w 865629"/>
              <a:gd name="connsiteY1" fmla="*/ 548885 h 971418"/>
              <a:gd name="connsiteX2" fmla="*/ 322510 w 865629"/>
              <a:gd name="connsiteY2" fmla="*/ 79876 h 971418"/>
              <a:gd name="connsiteX3" fmla="*/ 775106 w 865629"/>
              <a:gd name="connsiteY3" fmla="*/ 195163 h 971418"/>
              <a:gd name="connsiteX4" fmla="*/ 859677 w 865629"/>
              <a:gd name="connsiteY4" fmla="*/ 1074 h 971418"/>
              <a:gd name="connsiteX5" fmla="*/ 485289 w 865629"/>
              <a:gd name="connsiteY5" fmla="*/ 722483 h 971418"/>
              <a:gd name="connsiteX6" fmla="*/ 325606 w 865629"/>
              <a:gd name="connsiteY6" fmla="*/ 721376 h 971418"/>
              <a:gd name="connsiteX7" fmla="*/ 249944 w 865629"/>
              <a:gd name="connsiteY7" fmla="*/ 778773 h 971418"/>
              <a:gd name="connsiteX8" fmla="*/ 32559 w 865629"/>
              <a:gd name="connsiteY8" fmla="*/ 971418 h 971418"/>
              <a:gd name="connsiteX0" fmla="*/ 11229 w 1108170"/>
              <a:gd name="connsiteY0" fmla="*/ 1098825 h 1143265"/>
              <a:gd name="connsiteX1" fmla="*/ 18542 w 1108170"/>
              <a:gd name="connsiteY1" fmla="*/ 720732 h 1143265"/>
              <a:gd name="connsiteX2" fmla="*/ 322510 w 1108170"/>
              <a:gd name="connsiteY2" fmla="*/ 251723 h 1143265"/>
              <a:gd name="connsiteX3" fmla="*/ 775106 w 1108170"/>
              <a:gd name="connsiteY3" fmla="*/ 367010 h 1143265"/>
              <a:gd name="connsiteX4" fmla="*/ 859677 w 1108170"/>
              <a:gd name="connsiteY4" fmla="*/ 172921 h 1143265"/>
              <a:gd name="connsiteX5" fmla="*/ 1100005 w 1108170"/>
              <a:gd name="connsiteY5" fmla="*/ 29707 h 1143265"/>
              <a:gd name="connsiteX6" fmla="*/ 485289 w 1108170"/>
              <a:gd name="connsiteY6" fmla="*/ 894330 h 1143265"/>
              <a:gd name="connsiteX7" fmla="*/ 325606 w 1108170"/>
              <a:gd name="connsiteY7" fmla="*/ 893223 h 1143265"/>
              <a:gd name="connsiteX8" fmla="*/ 249944 w 1108170"/>
              <a:gd name="connsiteY8" fmla="*/ 950620 h 1143265"/>
              <a:gd name="connsiteX9" fmla="*/ 32559 w 1108170"/>
              <a:gd name="connsiteY9" fmla="*/ 1143265 h 1143265"/>
              <a:gd name="connsiteX0" fmla="*/ 11229 w 1108380"/>
              <a:gd name="connsiteY0" fmla="*/ 1099123 h 1143563"/>
              <a:gd name="connsiteX1" fmla="*/ 18542 w 1108380"/>
              <a:gd name="connsiteY1" fmla="*/ 721030 h 1143563"/>
              <a:gd name="connsiteX2" fmla="*/ 322510 w 1108380"/>
              <a:gd name="connsiteY2" fmla="*/ 252021 h 1143563"/>
              <a:gd name="connsiteX3" fmla="*/ 775106 w 1108380"/>
              <a:gd name="connsiteY3" fmla="*/ 367308 h 1143563"/>
              <a:gd name="connsiteX4" fmla="*/ 868643 w 1108380"/>
              <a:gd name="connsiteY4" fmla="*/ 169606 h 1143563"/>
              <a:gd name="connsiteX5" fmla="*/ 1100005 w 1108380"/>
              <a:gd name="connsiteY5" fmla="*/ 30005 h 1143563"/>
              <a:gd name="connsiteX6" fmla="*/ 485289 w 1108380"/>
              <a:gd name="connsiteY6" fmla="*/ 894628 h 1143563"/>
              <a:gd name="connsiteX7" fmla="*/ 325606 w 1108380"/>
              <a:gd name="connsiteY7" fmla="*/ 893521 h 1143563"/>
              <a:gd name="connsiteX8" fmla="*/ 249944 w 1108380"/>
              <a:gd name="connsiteY8" fmla="*/ 950918 h 1143563"/>
              <a:gd name="connsiteX9" fmla="*/ 32559 w 1108380"/>
              <a:gd name="connsiteY9" fmla="*/ 1143563 h 1143563"/>
              <a:gd name="connsiteX0" fmla="*/ 11229 w 1111901"/>
              <a:gd name="connsiteY0" fmla="*/ 1105981 h 1150421"/>
              <a:gd name="connsiteX1" fmla="*/ 18542 w 1111901"/>
              <a:gd name="connsiteY1" fmla="*/ 727888 h 1150421"/>
              <a:gd name="connsiteX2" fmla="*/ 322510 w 1111901"/>
              <a:gd name="connsiteY2" fmla="*/ 258879 h 1150421"/>
              <a:gd name="connsiteX3" fmla="*/ 775106 w 1111901"/>
              <a:gd name="connsiteY3" fmla="*/ 374166 h 1150421"/>
              <a:gd name="connsiteX4" fmla="*/ 868643 w 1111901"/>
              <a:gd name="connsiteY4" fmla="*/ 176464 h 1150421"/>
              <a:gd name="connsiteX5" fmla="*/ 1100005 w 1111901"/>
              <a:gd name="connsiteY5" fmla="*/ 36863 h 1150421"/>
              <a:gd name="connsiteX6" fmla="*/ 485289 w 1111901"/>
              <a:gd name="connsiteY6" fmla="*/ 901486 h 1150421"/>
              <a:gd name="connsiteX7" fmla="*/ 325606 w 1111901"/>
              <a:gd name="connsiteY7" fmla="*/ 900379 h 1150421"/>
              <a:gd name="connsiteX8" fmla="*/ 249944 w 1111901"/>
              <a:gd name="connsiteY8" fmla="*/ 957776 h 1150421"/>
              <a:gd name="connsiteX9" fmla="*/ 32559 w 1111901"/>
              <a:gd name="connsiteY9" fmla="*/ 1150421 h 1150421"/>
              <a:gd name="connsiteX0" fmla="*/ 11229 w 1111901"/>
              <a:gd name="connsiteY0" fmla="*/ 1105981 h 1150421"/>
              <a:gd name="connsiteX1" fmla="*/ 18542 w 1111901"/>
              <a:gd name="connsiteY1" fmla="*/ 727888 h 1150421"/>
              <a:gd name="connsiteX2" fmla="*/ 322510 w 1111901"/>
              <a:gd name="connsiteY2" fmla="*/ 258879 h 1150421"/>
              <a:gd name="connsiteX3" fmla="*/ 775106 w 1111901"/>
              <a:gd name="connsiteY3" fmla="*/ 374166 h 1150421"/>
              <a:gd name="connsiteX4" fmla="*/ 868643 w 1111901"/>
              <a:gd name="connsiteY4" fmla="*/ 176464 h 1150421"/>
              <a:gd name="connsiteX5" fmla="*/ 1100005 w 1111901"/>
              <a:gd name="connsiteY5" fmla="*/ 36863 h 1150421"/>
              <a:gd name="connsiteX6" fmla="*/ 485289 w 1111901"/>
              <a:gd name="connsiteY6" fmla="*/ 901486 h 1150421"/>
              <a:gd name="connsiteX7" fmla="*/ 325606 w 1111901"/>
              <a:gd name="connsiteY7" fmla="*/ 900379 h 1150421"/>
              <a:gd name="connsiteX8" fmla="*/ 249944 w 1111901"/>
              <a:gd name="connsiteY8" fmla="*/ 957776 h 1150421"/>
              <a:gd name="connsiteX9" fmla="*/ 32559 w 1111901"/>
              <a:gd name="connsiteY9" fmla="*/ 1150421 h 1150421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75106 w 1109526"/>
              <a:gd name="connsiteY3" fmla="*/ 423910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75106 w 1109526"/>
              <a:gd name="connsiteY3" fmla="*/ 423910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44234 w 1109526"/>
              <a:gd name="connsiteY3" fmla="*/ 387854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44234 w 1109526"/>
              <a:gd name="connsiteY3" fmla="*/ 387854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15306"/>
              <a:gd name="connsiteY0" fmla="*/ 1118143 h 1162583"/>
              <a:gd name="connsiteX1" fmla="*/ 18542 w 1115306"/>
              <a:gd name="connsiteY1" fmla="*/ 740050 h 1162583"/>
              <a:gd name="connsiteX2" fmla="*/ 322510 w 1115306"/>
              <a:gd name="connsiteY2" fmla="*/ 271041 h 1162583"/>
              <a:gd name="connsiteX3" fmla="*/ 744234 w 1115306"/>
              <a:gd name="connsiteY3" fmla="*/ 350272 h 1162583"/>
              <a:gd name="connsiteX4" fmla="*/ 868643 w 1115306"/>
              <a:gd name="connsiteY4" fmla="*/ 188626 h 1162583"/>
              <a:gd name="connsiteX5" fmla="*/ 1100005 w 1115306"/>
              <a:gd name="connsiteY5" fmla="*/ 49025 h 1162583"/>
              <a:gd name="connsiteX6" fmla="*/ 485289 w 1115306"/>
              <a:gd name="connsiteY6" fmla="*/ 913648 h 1162583"/>
              <a:gd name="connsiteX7" fmla="*/ 325606 w 1115306"/>
              <a:gd name="connsiteY7" fmla="*/ 912541 h 1162583"/>
              <a:gd name="connsiteX8" fmla="*/ 249944 w 1115306"/>
              <a:gd name="connsiteY8" fmla="*/ 969938 h 1162583"/>
              <a:gd name="connsiteX9" fmla="*/ 32559 w 1115306"/>
              <a:gd name="connsiteY9" fmla="*/ 1162583 h 1162583"/>
              <a:gd name="connsiteX0" fmla="*/ 11229 w 1094076"/>
              <a:gd name="connsiteY0" fmla="*/ 1122152 h 1166592"/>
              <a:gd name="connsiteX1" fmla="*/ 18542 w 1094076"/>
              <a:gd name="connsiteY1" fmla="*/ 744059 h 1166592"/>
              <a:gd name="connsiteX2" fmla="*/ 322510 w 1094076"/>
              <a:gd name="connsiteY2" fmla="*/ 275050 h 1166592"/>
              <a:gd name="connsiteX3" fmla="*/ 744234 w 1094076"/>
              <a:gd name="connsiteY3" fmla="*/ 354281 h 1166592"/>
              <a:gd name="connsiteX4" fmla="*/ 868643 w 1094076"/>
              <a:gd name="connsiteY4" fmla="*/ 192635 h 1166592"/>
              <a:gd name="connsiteX5" fmla="*/ 1076825 w 1094076"/>
              <a:gd name="connsiteY5" fmla="*/ 48047 h 1166592"/>
              <a:gd name="connsiteX6" fmla="*/ 485289 w 1094076"/>
              <a:gd name="connsiteY6" fmla="*/ 917657 h 1166592"/>
              <a:gd name="connsiteX7" fmla="*/ 325606 w 1094076"/>
              <a:gd name="connsiteY7" fmla="*/ 916550 h 1166592"/>
              <a:gd name="connsiteX8" fmla="*/ 249944 w 1094076"/>
              <a:gd name="connsiteY8" fmla="*/ 973947 h 1166592"/>
              <a:gd name="connsiteX9" fmla="*/ 32559 w 1094076"/>
              <a:gd name="connsiteY9" fmla="*/ 1166592 h 1166592"/>
              <a:gd name="connsiteX0" fmla="*/ 11229 w 1076825"/>
              <a:gd name="connsiteY0" fmla="*/ 1074105 h 1118545"/>
              <a:gd name="connsiteX1" fmla="*/ 18542 w 1076825"/>
              <a:gd name="connsiteY1" fmla="*/ 696012 h 1118545"/>
              <a:gd name="connsiteX2" fmla="*/ 322510 w 1076825"/>
              <a:gd name="connsiteY2" fmla="*/ 227003 h 1118545"/>
              <a:gd name="connsiteX3" fmla="*/ 744234 w 1076825"/>
              <a:gd name="connsiteY3" fmla="*/ 306234 h 1118545"/>
              <a:gd name="connsiteX4" fmla="*/ 868643 w 1076825"/>
              <a:gd name="connsiteY4" fmla="*/ 144588 h 1118545"/>
              <a:gd name="connsiteX5" fmla="*/ 1076825 w 1076825"/>
              <a:gd name="connsiteY5" fmla="*/ 0 h 1118545"/>
              <a:gd name="connsiteX6" fmla="*/ 485289 w 1076825"/>
              <a:gd name="connsiteY6" fmla="*/ 869610 h 1118545"/>
              <a:gd name="connsiteX7" fmla="*/ 325606 w 1076825"/>
              <a:gd name="connsiteY7" fmla="*/ 868503 h 1118545"/>
              <a:gd name="connsiteX8" fmla="*/ 249944 w 1076825"/>
              <a:gd name="connsiteY8" fmla="*/ 925900 h 1118545"/>
              <a:gd name="connsiteX9" fmla="*/ 32559 w 1076825"/>
              <a:gd name="connsiteY9" fmla="*/ 1118545 h 1118545"/>
              <a:gd name="connsiteX0" fmla="*/ 11229 w 1076825"/>
              <a:gd name="connsiteY0" fmla="*/ 1074105 h 1118545"/>
              <a:gd name="connsiteX1" fmla="*/ 18542 w 1076825"/>
              <a:gd name="connsiteY1" fmla="*/ 696012 h 1118545"/>
              <a:gd name="connsiteX2" fmla="*/ 322510 w 1076825"/>
              <a:gd name="connsiteY2" fmla="*/ 227003 h 1118545"/>
              <a:gd name="connsiteX3" fmla="*/ 744234 w 1076825"/>
              <a:gd name="connsiteY3" fmla="*/ 306234 h 1118545"/>
              <a:gd name="connsiteX4" fmla="*/ 868643 w 1076825"/>
              <a:gd name="connsiteY4" fmla="*/ 144588 h 1118545"/>
              <a:gd name="connsiteX5" fmla="*/ 1076825 w 1076825"/>
              <a:gd name="connsiteY5" fmla="*/ 0 h 1118545"/>
              <a:gd name="connsiteX6" fmla="*/ 485289 w 1076825"/>
              <a:gd name="connsiteY6" fmla="*/ 869610 h 1118545"/>
              <a:gd name="connsiteX7" fmla="*/ 325606 w 1076825"/>
              <a:gd name="connsiteY7" fmla="*/ 868503 h 1118545"/>
              <a:gd name="connsiteX8" fmla="*/ 249944 w 1076825"/>
              <a:gd name="connsiteY8" fmla="*/ 925900 h 1118545"/>
              <a:gd name="connsiteX9" fmla="*/ 32559 w 1076825"/>
              <a:gd name="connsiteY9" fmla="*/ 1118545 h 1118545"/>
              <a:gd name="connsiteX0" fmla="*/ 11229 w 1064059"/>
              <a:gd name="connsiteY0" fmla="*/ 1075574 h 1120014"/>
              <a:gd name="connsiteX1" fmla="*/ 18542 w 1064059"/>
              <a:gd name="connsiteY1" fmla="*/ 697481 h 1120014"/>
              <a:gd name="connsiteX2" fmla="*/ 322510 w 1064059"/>
              <a:gd name="connsiteY2" fmla="*/ 228472 h 1120014"/>
              <a:gd name="connsiteX3" fmla="*/ 744234 w 1064059"/>
              <a:gd name="connsiteY3" fmla="*/ 307703 h 1120014"/>
              <a:gd name="connsiteX4" fmla="*/ 868643 w 1064059"/>
              <a:gd name="connsiteY4" fmla="*/ 146057 h 1120014"/>
              <a:gd name="connsiteX5" fmla="*/ 1064059 w 1064059"/>
              <a:gd name="connsiteY5" fmla="*/ 0 h 1120014"/>
              <a:gd name="connsiteX6" fmla="*/ 485289 w 1064059"/>
              <a:gd name="connsiteY6" fmla="*/ 871079 h 1120014"/>
              <a:gd name="connsiteX7" fmla="*/ 325606 w 1064059"/>
              <a:gd name="connsiteY7" fmla="*/ 869972 h 1120014"/>
              <a:gd name="connsiteX8" fmla="*/ 249944 w 1064059"/>
              <a:gd name="connsiteY8" fmla="*/ 927369 h 1120014"/>
              <a:gd name="connsiteX9" fmla="*/ 32559 w 1064059"/>
              <a:gd name="connsiteY9" fmla="*/ 1120014 h 1120014"/>
              <a:gd name="connsiteX0" fmla="*/ 11229 w 1064059"/>
              <a:gd name="connsiteY0" fmla="*/ 1075574 h 1120014"/>
              <a:gd name="connsiteX1" fmla="*/ 18542 w 1064059"/>
              <a:gd name="connsiteY1" fmla="*/ 697481 h 1120014"/>
              <a:gd name="connsiteX2" fmla="*/ 322510 w 1064059"/>
              <a:gd name="connsiteY2" fmla="*/ 228472 h 1120014"/>
              <a:gd name="connsiteX3" fmla="*/ 744234 w 1064059"/>
              <a:gd name="connsiteY3" fmla="*/ 307703 h 1120014"/>
              <a:gd name="connsiteX4" fmla="*/ 868643 w 1064059"/>
              <a:gd name="connsiteY4" fmla="*/ 146057 h 1120014"/>
              <a:gd name="connsiteX5" fmla="*/ 1064059 w 1064059"/>
              <a:gd name="connsiteY5" fmla="*/ 0 h 1120014"/>
              <a:gd name="connsiteX6" fmla="*/ 485289 w 1064059"/>
              <a:gd name="connsiteY6" fmla="*/ 871079 h 1120014"/>
              <a:gd name="connsiteX7" fmla="*/ 325606 w 1064059"/>
              <a:gd name="connsiteY7" fmla="*/ 869972 h 1120014"/>
              <a:gd name="connsiteX8" fmla="*/ 249944 w 1064059"/>
              <a:gd name="connsiteY8" fmla="*/ 927369 h 1120014"/>
              <a:gd name="connsiteX9" fmla="*/ 32559 w 1064059"/>
              <a:gd name="connsiteY9" fmla="*/ 1120014 h 1120014"/>
              <a:gd name="connsiteX0" fmla="*/ 11229 w 1058356"/>
              <a:gd name="connsiteY0" fmla="*/ 1083195 h 1127635"/>
              <a:gd name="connsiteX1" fmla="*/ 18542 w 1058356"/>
              <a:gd name="connsiteY1" fmla="*/ 705102 h 1127635"/>
              <a:gd name="connsiteX2" fmla="*/ 322510 w 1058356"/>
              <a:gd name="connsiteY2" fmla="*/ 236093 h 1127635"/>
              <a:gd name="connsiteX3" fmla="*/ 744234 w 1058356"/>
              <a:gd name="connsiteY3" fmla="*/ 315324 h 1127635"/>
              <a:gd name="connsiteX4" fmla="*/ 868643 w 1058356"/>
              <a:gd name="connsiteY4" fmla="*/ 153678 h 1127635"/>
              <a:gd name="connsiteX5" fmla="*/ 1058356 w 1058356"/>
              <a:gd name="connsiteY5" fmla="*/ 0 h 1127635"/>
              <a:gd name="connsiteX6" fmla="*/ 485289 w 1058356"/>
              <a:gd name="connsiteY6" fmla="*/ 878700 h 1127635"/>
              <a:gd name="connsiteX7" fmla="*/ 325606 w 1058356"/>
              <a:gd name="connsiteY7" fmla="*/ 877593 h 1127635"/>
              <a:gd name="connsiteX8" fmla="*/ 249944 w 1058356"/>
              <a:gd name="connsiteY8" fmla="*/ 934990 h 1127635"/>
              <a:gd name="connsiteX9" fmla="*/ 32559 w 1058356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325606 w 1141770"/>
              <a:gd name="connsiteY7" fmla="*/ 877593 h 1127635"/>
              <a:gd name="connsiteX8" fmla="*/ 249944 w 1141770"/>
              <a:gd name="connsiteY8" fmla="*/ 934990 h 1127635"/>
              <a:gd name="connsiteX9" fmla="*/ 32559 w 1141770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277834 w 1141770"/>
              <a:gd name="connsiteY7" fmla="*/ 642219 h 1127635"/>
              <a:gd name="connsiteX8" fmla="*/ 249944 w 1141770"/>
              <a:gd name="connsiteY8" fmla="*/ 934990 h 1127635"/>
              <a:gd name="connsiteX9" fmla="*/ 32559 w 1141770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277834 w 1141770"/>
              <a:gd name="connsiteY7" fmla="*/ 642219 h 1127635"/>
              <a:gd name="connsiteX8" fmla="*/ 249946 w 1141770"/>
              <a:gd name="connsiteY8" fmla="*/ 934991 h 1127635"/>
              <a:gd name="connsiteX9" fmla="*/ 32559 w 1141770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277834 w 1141770"/>
              <a:gd name="connsiteY7" fmla="*/ 642219 h 1127635"/>
              <a:gd name="connsiteX8" fmla="*/ 249946 w 1141770"/>
              <a:gd name="connsiteY8" fmla="*/ 934991 h 1127635"/>
              <a:gd name="connsiteX9" fmla="*/ 32559 w 1141770"/>
              <a:gd name="connsiteY9" fmla="*/ 1127635 h 1127635"/>
              <a:gd name="connsiteX0" fmla="*/ 11229 w 1133716"/>
              <a:gd name="connsiteY0" fmla="*/ 1083195 h 1127635"/>
              <a:gd name="connsiteX1" fmla="*/ 18542 w 1133716"/>
              <a:gd name="connsiteY1" fmla="*/ 705102 h 1127635"/>
              <a:gd name="connsiteX2" fmla="*/ 322510 w 1133716"/>
              <a:gd name="connsiteY2" fmla="*/ 236093 h 1127635"/>
              <a:gd name="connsiteX3" fmla="*/ 744234 w 1133716"/>
              <a:gd name="connsiteY3" fmla="*/ 315324 h 1127635"/>
              <a:gd name="connsiteX4" fmla="*/ 868643 w 1133716"/>
              <a:gd name="connsiteY4" fmla="*/ 153678 h 1127635"/>
              <a:gd name="connsiteX5" fmla="*/ 1058356 w 1133716"/>
              <a:gd name="connsiteY5" fmla="*/ 0 h 1127635"/>
              <a:gd name="connsiteX6" fmla="*/ 366636 w 1133716"/>
              <a:gd name="connsiteY6" fmla="*/ 533008 h 1127635"/>
              <a:gd name="connsiteX7" fmla="*/ 277834 w 1133716"/>
              <a:gd name="connsiteY7" fmla="*/ 642219 h 1127635"/>
              <a:gd name="connsiteX8" fmla="*/ 249946 w 1133716"/>
              <a:gd name="connsiteY8" fmla="*/ 934991 h 1127635"/>
              <a:gd name="connsiteX9" fmla="*/ 32559 w 1133716"/>
              <a:gd name="connsiteY9" fmla="*/ 1127635 h 1127635"/>
              <a:gd name="connsiteX0" fmla="*/ 11229 w 1058356"/>
              <a:gd name="connsiteY0" fmla="*/ 1083195 h 1127635"/>
              <a:gd name="connsiteX1" fmla="*/ 18542 w 1058356"/>
              <a:gd name="connsiteY1" fmla="*/ 705102 h 1127635"/>
              <a:gd name="connsiteX2" fmla="*/ 322510 w 1058356"/>
              <a:gd name="connsiteY2" fmla="*/ 236093 h 1127635"/>
              <a:gd name="connsiteX3" fmla="*/ 744234 w 1058356"/>
              <a:gd name="connsiteY3" fmla="*/ 315324 h 1127635"/>
              <a:gd name="connsiteX4" fmla="*/ 868643 w 1058356"/>
              <a:gd name="connsiteY4" fmla="*/ 153678 h 1127635"/>
              <a:gd name="connsiteX5" fmla="*/ 1058356 w 1058356"/>
              <a:gd name="connsiteY5" fmla="*/ 0 h 1127635"/>
              <a:gd name="connsiteX6" fmla="*/ 926987 w 1058356"/>
              <a:gd name="connsiteY6" fmla="*/ 567720 h 1127635"/>
              <a:gd name="connsiteX7" fmla="*/ 366636 w 1058356"/>
              <a:gd name="connsiteY7" fmla="*/ 533008 h 1127635"/>
              <a:gd name="connsiteX8" fmla="*/ 277834 w 1058356"/>
              <a:gd name="connsiteY8" fmla="*/ 642219 h 1127635"/>
              <a:gd name="connsiteX9" fmla="*/ 249946 w 1058356"/>
              <a:gd name="connsiteY9" fmla="*/ 934991 h 1127635"/>
              <a:gd name="connsiteX10" fmla="*/ 32559 w 1058356"/>
              <a:gd name="connsiteY10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6 w 1142317"/>
              <a:gd name="connsiteY8" fmla="*/ 533008 h 1127635"/>
              <a:gd name="connsiteX9" fmla="*/ 277834 w 1142317"/>
              <a:gd name="connsiteY9" fmla="*/ 64221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  <a:gd name="connsiteX0" fmla="*/ 11229 w 1142319"/>
              <a:gd name="connsiteY0" fmla="*/ 1083195 h 1127635"/>
              <a:gd name="connsiteX1" fmla="*/ 18542 w 1142319"/>
              <a:gd name="connsiteY1" fmla="*/ 705102 h 1127635"/>
              <a:gd name="connsiteX2" fmla="*/ 322510 w 1142319"/>
              <a:gd name="connsiteY2" fmla="*/ 236093 h 1127635"/>
              <a:gd name="connsiteX3" fmla="*/ 744234 w 1142319"/>
              <a:gd name="connsiteY3" fmla="*/ 315324 h 1127635"/>
              <a:gd name="connsiteX4" fmla="*/ 868643 w 1142319"/>
              <a:gd name="connsiteY4" fmla="*/ 153678 h 1127635"/>
              <a:gd name="connsiteX5" fmla="*/ 1058356 w 1142319"/>
              <a:gd name="connsiteY5" fmla="*/ 0 h 1127635"/>
              <a:gd name="connsiteX6" fmla="*/ 1138450 w 1142319"/>
              <a:gd name="connsiteY6" fmla="*/ 278557 h 1127635"/>
              <a:gd name="connsiteX7" fmla="*/ 926987 w 1142319"/>
              <a:gd name="connsiteY7" fmla="*/ 567720 h 1127635"/>
              <a:gd name="connsiteX8" fmla="*/ 366635 w 1142319"/>
              <a:gd name="connsiteY8" fmla="*/ 533008 h 1127635"/>
              <a:gd name="connsiteX9" fmla="*/ 277834 w 1142319"/>
              <a:gd name="connsiteY9" fmla="*/ 642219 h 1127635"/>
              <a:gd name="connsiteX10" fmla="*/ 249946 w 1142319"/>
              <a:gd name="connsiteY10" fmla="*/ 934991 h 1127635"/>
              <a:gd name="connsiteX11" fmla="*/ 32559 w 1142319"/>
              <a:gd name="connsiteY11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5 w 1142317"/>
              <a:gd name="connsiteY8" fmla="*/ 533008 h 1127635"/>
              <a:gd name="connsiteX9" fmla="*/ 277834 w 1142317"/>
              <a:gd name="connsiteY9" fmla="*/ 64221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  <a:gd name="connsiteX0" fmla="*/ 11229 w 1142319"/>
              <a:gd name="connsiteY0" fmla="*/ 1083195 h 1127635"/>
              <a:gd name="connsiteX1" fmla="*/ 18542 w 1142319"/>
              <a:gd name="connsiteY1" fmla="*/ 705102 h 1127635"/>
              <a:gd name="connsiteX2" fmla="*/ 322510 w 1142319"/>
              <a:gd name="connsiteY2" fmla="*/ 236093 h 1127635"/>
              <a:gd name="connsiteX3" fmla="*/ 744234 w 1142319"/>
              <a:gd name="connsiteY3" fmla="*/ 315324 h 1127635"/>
              <a:gd name="connsiteX4" fmla="*/ 868643 w 1142319"/>
              <a:gd name="connsiteY4" fmla="*/ 153678 h 1127635"/>
              <a:gd name="connsiteX5" fmla="*/ 1058356 w 1142319"/>
              <a:gd name="connsiteY5" fmla="*/ 0 h 1127635"/>
              <a:gd name="connsiteX6" fmla="*/ 1138450 w 1142319"/>
              <a:gd name="connsiteY6" fmla="*/ 278557 h 1127635"/>
              <a:gd name="connsiteX7" fmla="*/ 926987 w 1142319"/>
              <a:gd name="connsiteY7" fmla="*/ 567720 h 1127635"/>
              <a:gd name="connsiteX8" fmla="*/ 366635 w 1142319"/>
              <a:gd name="connsiteY8" fmla="*/ 533008 h 1127635"/>
              <a:gd name="connsiteX9" fmla="*/ 266692 w 1142319"/>
              <a:gd name="connsiteY9" fmla="*/ 689699 h 1127635"/>
              <a:gd name="connsiteX10" fmla="*/ 249946 w 1142319"/>
              <a:gd name="connsiteY10" fmla="*/ 934991 h 1127635"/>
              <a:gd name="connsiteX11" fmla="*/ 32559 w 1142319"/>
              <a:gd name="connsiteY11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5 w 1142317"/>
              <a:gd name="connsiteY8" fmla="*/ 533008 h 1127635"/>
              <a:gd name="connsiteX9" fmla="*/ 266692 w 1142317"/>
              <a:gd name="connsiteY9" fmla="*/ 68969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  <a:gd name="connsiteX0" fmla="*/ 11229 w 1142319"/>
              <a:gd name="connsiteY0" fmla="*/ 1083195 h 1127635"/>
              <a:gd name="connsiteX1" fmla="*/ 18542 w 1142319"/>
              <a:gd name="connsiteY1" fmla="*/ 705102 h 1127635"/>
              <a:gd name="connsiteX2" fmla="*/ 322510 w 1142319"/>
              <a:gd name="connsiteY2" fmla="*/ 236093 h 1127635"/>
              <a:gd name="connsiteX3" fmla="*/ 744234 w 1142319"/>
              <a:gd name="connsiteY3" fmla="*/ 315324 h 1127635"/>
              <a:gd name="connsiteX4" fmla="*/ 868643 w 1142319"/>
              <a:gd name="connsiteY4" fmla="*/ 153678 h 1127635"/>
              <a:gd name="connsiteX5" fmla="*/ 1058356 w 1142319"/>
              <a:gd name="connsiteY5" fmla="*/ 0 h 1127635"/>
              <a:gd name="connsiteX6" fmla="*/ 1138450 w 1142319"/>
              <a:gd name="connsiteY6" fmla="*/ 278557 h 1127635"/>
              <a:gd name="connsiteX7" fmla="*/ 926987 w 1142319"/>
              <a:gd name="connsiteY7" fmla="*/ 567720 h 1127635"/>
              <a:gd name="connsiteX8" fmla="*/ 366635 w 1142319"/>
              <a:gd name="connsiteY8" fmla="*/ 533008 h 1127635"/>
              <a:gd name="connsiteX9" fmla="*/ 266692 w 1142319"/>
              <a:gd name="connsiteY9" fmla="*/ 689699 h 1127635"/>
              <a:gd name="connsiteX10" fmla="*/ 249946 w 1142319"/>
              <a:gd name="connsiteY10" fmla="*/ 934991 h 1127635"/>
              <a:gd name="connsiteX11" fmla="*/ 32559 w 1142319"/>
              <a:gd name="connsiteY11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5 w 1142317"/>
              <a:gd name="connsiteY8" fmla="*/ 533008 h 1127635"/>
              <a:gd name="connsiteX9" fmla="*/ 266692 w 1142317"/>
              <a:gd name="connsiteY9" fmla="*/ 68969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42317" h="1127635">
                <a:moveTo>
                  <a:pt x="11229" y="1083195"/>
                </a:moveTo>
                <a:cubicBezTo>
                  <a:pt x="37374" y="1047427"/>
                  <a:pt x="-30994" y="916991"/>
                  <a:pt x="18542" y="705102"/>
                </a:cubicBezTo>
                <a:cubicBezTo>
                  <a:pt x="87017" y="388578"/>
                  <a:pt x="201561" y="301056"/>
                  <a:pt x="322510" y="236093"/>
                </a:cubicBezTo>
                <a:cubicBezTo>
                  <a:pt x="443459" y="171130"/>
                  <a:pt x="673274" y="270160"/>
                  <a:pt x="744234" y="315324"/>
                </a:cubicBezTo>
                <a:cubicBezTo>
                  <a:pt x="860040" y="344175"/>
                  <a:pt x="945064" y="235612"/>
                  <a:pt x="868643" y="153678"/>
                </a:cubicBezTo>
                <a:cubicBezTo>
                  <a:pt x="1023748" y="15796"/>
                  <a:pt x="905770" y="117435"/>
                  <a:pt x="1058356" y="0"/>
                </a:cubicBezTo>
                <a:cubicBezTo>
                  <a:pt x="1083267" y="27796"/>
                  <a:pt x="1160345" y="183937"/>
                  <a:pt x="1138450" y="278557"/>
                </a:cubicBezTo>
                <a:cubicBezTo>
                  <a:pt x="1116555" y="373177"/>
                  <a:pt x="1035566" y="532294"/>
                  <a:pt x="926987" y="567720"/>
                </a:cubicBezTo>
                <a:cubicBezTo>
                  <a:pt x="768598" y="671723"/>
                  <a:pt x="496034" y="392995"/>
                  <a:pt x="366635" y="533008"/>
                </a:cubicBezTo>
                <a:cubicBezTo>
                  <a:pt x="326329" y="531447"/>
                  <a:pt x="293237" y="598839"/>
                  <a:pt x="266692" y="689699"/>
                </a:cubicBezTo>
                <a:cubicBezTo>
                  <a:pt x="235353" y="763754"/>
                  <a:pt x="229720" y="800811"/>
                  <a:pt x="249946" y="934991"/>
                </a:cubicBezTo>
                <a:lnTo>
                  <a:pt x="32559" y="1127635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77BB4131-DAA2-46A7-BD2A-F7DE4ED42F57}"/>
              </a:ext>
            </a:extLst>
          </p:cNvPr>
          <p:cNvSpPr/>
          <p:nvPr/>
        </p:nvSpPr>
        <p:spPr>
          <a:xfrm rot="18535105">
            <a:off x="3934548" y="1578132"/>
            <a:ext cx="190826" cy="30922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39832 w 687236"/>
              <a:gd name="connsiteY0" fmla="*/ 455739 h 500179"/>
              <a:gd name="connsiteX1" fmla="*/ 43225 w 687236"/>
              <a:gd name="connsiteY1" fmla="*/ 269922 h 500179"/>
              <a:gd name="connsiteX2" fmla="*/ 487956 w 687236"/>
              <a:gd name="connsiteY2" fmla="*/ 9825 h 500179"/>
              <a:gd name="connsiteX3" fmla="*/ 678526 w 687236"/>
              <a:gd name="connsiteY3" fmla="*/ 76411 h 500179"/>
              <a:gd name="connsiteX4" fmla="*/ 653850 w 687236"/>
              <a:gd name="connsiteY4" fmla="*/ 204131 h 500179"/>
              <a:gd name="connsiteX5" fmla="*/ 513892 w 687236"/>
              <a:gd name="connsiteY5" fmla="*/ 251244 h 500179"/>
              <a:gd name="connsiteX6" fmla="*/ 354209 w 687236"/>
              <a:gd name="connsiteY6" fmla="*/ 250137 h 500179"/>
              <a:gd name="connsiteX7" fmla="*/ 278547 w 687236"/>
              <a:gd name="connsiteY7" fmla="*/ 307534 h 500179"/>
              <a:gd name="connsiteX8" fmla="*/ 61162 w 687236"/>
              <a:gd name="connsiteY8" fmla="*/ 500179 h 500179"/>
              <a:gd name="connsiteX0" fmla="*/ 32569 w 679975"/>
              <a:gd name="connsiteY0" fmla="*/ 455202 h 499642"/>
              <a:gd name="connsiteX1" fmla="*/ 45382 w 679975"/>
              <a:gd name="connsiteY1" fmla="*/ 261180 h 499642"/>
              <a:gd name="connsiteX2" fmla="*/ 480693 w 679975"/>
              <a:gd name="connsiteY2" fmla="*/ 9288 h 499642"/>
              <a:gd name="connsiteX3" fmla="*/ 671263 w 679975"/>
              <a:gd name="connsiteY3" fmla="*/ 75874 h 499642"/>
              <a:gd name="connsiteX4" fmla="*/ 646587 w 679975"/>
              <a:gd name="connsiteY4" fmla="*/ 203594 h 499642"/>
              <a:gd name="connsiteX5" fmla="*/ 506629 w 679975"/>
              <a:gd name="connsiteY5" fmla="*/ 250707 h 499642"/>
              <a:gd name="connsiteX6" fmla="*/ 346946 w 679975"/>
              <a:gd name="connsiteY6" fmla="*/ 249600 h 499642"/>
              <a:gd name="connsiteX7" fmla="*/ 271284 w 679975"/>
              <a:gd name="connsiteY7" fmla="*/ 306997 h 499642"/>
              <a:gd name="connsiteX8" fmla="*/ 53899 w 679975"/>
              <a:gd name="connsiteY8" fmla="*/ 499642 h 499642"/>
              <a:gd name="connsiteX0" fmla="*/ 58718 w 706123"/>
              <a:gd name="connsiteY0" fmla="*/ 451432 h 495872"/>
              <a:gd name="connsiteX1" fmla="*/ 38669 w 706123"/>
              <a:gd name="connsiteY1" fmla="*/ 197904 h 495872"/>
              <a:gd name="connsiteX2" fmla="*/ 506842 w 706123"/>
              <a:gd name="connsiteY2" fmla="*/ 5518 h 495872"/>
              <a:gd name="connsiteX3" fmla="*/ 697412 w 706123"/>
              <a:gd name="connsiteY3" fmla="*/ 72104 h 495872"/>
              <a:gd name="connsiteX4" fmla="*/ 672736 w 706123"/>
              <a:gd name="connsiteY4" fmla="*/ 199824 h 495872"/>
              <a:gd name="connsiteX5" fmla="*/ 532778 w 706123"/>
              <a:gd name="connsiteY5" fmla="*/ 246937 h 495872"/>
              <a:gd name="connsiteX6" fmla="*/ 373095 w 706123"/>
              <a:gd name="connsiteY6" fmla="*/ 245830 h 495872"/>
              <a:gd name="connsiteX7" fmla="*/ 297433 w 706123"/>
              <a:gd name="connsiteY7" fmla="*/ 303227 h 495872"/>
              <a:gd name="connsiteX8" fmla="*/ 80048 w 706123"/>
              <a:gd name="connsiteY8" fmla="*/ 495872 h 495872"/>
              <a:gd name="connsiteX0" fmla="*/ 58718 w 706123"/>
              <a:gd name="connsiteY0" fmla="*/ 439706 h 484146"/>
              <a:gd name="connsiteX1" fmla="*/ 38669 w 706123"/>
              <a:gd name="connsiteY1" fmla="*/ 186178 h 484146"/>
              <a:gd name="connsiteX2" fmla="*/ 116055 w 706123"/>
              <a:gd name="connsiteY2" fmla="*/ 6917 h 484146"/>
              <a:gd name="connsiteX3" fmla="*/ 697412 w 706123"/>
              <a:gd name="connsiteY3" fmla="*/ 60378 h 484146"/>
              <a:gd name="connsiteX4" fmla="*/ 672736 w 706123"/>
              <a:gd name="connsiteY4" fmla="*/ 188098 h 484146"/>
              <a:gd name="connsiteX5" fmla="*/ 532778 w 706123"/>
              <a:gd name="connsiteY5" fmla="*/ 235211 h 484146"/>
              <a:gd name="connsiteX6" fmla="*/ 373095 w 706123"/>
              <a:gd name="connsiteY6" fmla="*/ 234104 h 484146"/>
              <a:gd name="connsiteX7" fmla="*/ 297433 w 706123"/>
              <a:gd name="connsiteY7" fmla="*/ 291501 h 484146"/>
              <a:gd name="connsiteX8" fmla="*/ 80048 w 706123"/>
              <a:gd name="connsiteY8" fmla="*/ 484146 h 484146"/>
              <a:gd name="connsiteX0" fmla="*/ 58718 w 674909"/>
              <a:gd name="connsiteY0" fmla="*/ 591613 h 636053"/>
              <a:gd name="connsiteX1" fmla="*/ 38669 w 674909"/>
              <a:gd name="connsiteY1" fmla="*/ 338085 h 636053"/>
              <a:gd name="connsiteX2" fmla="*/ 116055 w 674909"/>
              <a:gd name="connsiteY2" fmla="*/ 158824 h 636053"/>
              <a:gd name="connsiteX3" fmla="*/ 381806 w 674909"/>
              <a:gd name="connsiteY3" fmla="*/ 8816 h 636053"/>
              <a:gd name="connsiteX4" fmla="*/ 672736 w 674909"/>
              <a:gd name="connsiteY4" fmla="*/ 340005 h 636053"/>
              <a:gd name="connsiteX5" fmla="*/ 532778 w 674909"/>
              <a:gd name="connsiteY5" fmla="*/ 387118 h 636053"/>
              <a:gd name="connsiteX6" fmla="*/ 373095 w 674909"/>
              <a:gd name="connsiteY6" fmla="*/ 386011 h 636053"/>
              <a:gd name="connsiteX7" fmla="*/ 297433 w 674909"/>
              <a:gd name="connsiteY7" fmla="*/ 443408 h 636053"/>
              <a:gd name="connsiteX8" fmla="*/ 80048 w 674909"/>
              <a:gd name="connsiteY8" fmla="*/ 636053 h 636053"/>
              <a:gd name="connsiteX0" fmla="*/ 58718 w 537721"/>
              <a:gd name="connsiteY0" fmla="*/ 591613 h 636053"/>
              <a:gd name="connsiteX1" fmla="*/ 38669 w 537721"/>
              <a:gd name="connsiteY1" fmla="*/ 338085 h 636053"/>
              <a:gd name="connsiteX2" fmla="*/ 116055 w 537721"/>
              <a:gd name="connsiteY2" fmla="*/ 158824 h 636053"/>
              <a:gd name="connsiteX3" fmla="*/ 381806 w 537721"/>
              <a:gd name="connsiteY3" fmla="*/ 8816 h 636053"/>
              <a:gd name="connsiteX4" fmla="*/ 348707 w 537721"/>
              <a:gd name="connsiteY4" fmla="*/ 156467 h 636053"/>
              <a:gd name="connsiteX5" fmla="*/ 532778 w 537721"/>
              <a:gd name="connsiteY5" fmla="*/ 387118 h 636053"/>
              <a:gd name="connsiteX6" fmla="*/ 373095 w 537721"/>
              <a:gd name="connsiteY6" fmla="*/ 386011 h 636053"/>
              <a:gd name="connsiteX7" fmla="*/ 297433 w 537721"/>
              <a:gd name="connsiteY7" fmla="*/ 443408 h 636053"/>
              <a:gd name="connsiteX8" fmla="*/ 80048 w 537721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373095 w 388817"/>
              <a:gd name="connsiteY6" fmla="*/ 386011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1497540"/>
              <a:gd name="connsiteY0" fmla="*/ 591613 h 722028"/>
              <a:gd name="connsiteX1" fmla="*/ 38669 w 1497540"/>
              <a:gd name="connsiteY1" fmla="*/ 338085 h 722028"/>
              <a:gd name="connsiteX2" fmla="*/ 116055 w 1497540"/>
              <a:gd name="connsiteY2" fmla="*/ 158824 h 722028"/>
              <a:gd name="connsiteX3" fmla="*/ 381806 w 1497540"/>
              <a:gd name="connsiteY3" fmla="*/ 8816 h 722028"/>
              <a:gd name="connsiteX4" fmla="*/ 348707 w 1497540"/>
              <a:gd name="connsiteY4" fmla="*/ 156467 h 722028"/>
              <a:gd name="connsiteX5" fmla="*/ 1496389 w 1497540"/>
              <a:gd name="connsiteY5" fmla="*/ 718489 h 722028"/>
              <a:gd name="connsiteX6" fmla="*/ 284094 w 1497540"/>
              <a:gd name="connsiteY6" fmla="*/ 350237 h 722028"/>
              <a:gd name="connsiteX7" fmla="*/ 297433 w 1497540"/>
              <a:gd name="connsiteY7" fmla="*/ 443408 h 722028"/>
              <a:gd name="connsiteX8" fmla="*/ 80048 w 1497540"/>
              <a:gd name="connsiteY8" fmla="*/ 636053 h 722028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4094 w 388817"/>
              <a:gd name="connsiteY5" fmla="*/ 350237 h 636053"/>
              <a:gd name="connsiteX6" fmla="*/ 297433 w 388817"/>
              <a:gd name="connsiteY6" fmla="*/ 443408 h 636053"/>
              <a:gd name="connsiteX7" fmla="*/ 80048 w 388817"/>
              <a:gd name="connsiteY7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4094 w 388817"/>
              <a:gd name="connsiteY5" fmla="*/ 350237 h 636053"/>
              <a:gd name="connsiteX6" fmla="*/ 297433 w 388817"/>
              <a:gd name="connsiteY6" fmla="*/ 443408 h 636053"/>
              <a:gd name="connsiteX7" fmla="*/ 80048 w 388817"/>
              <a:gd name="connsiteY7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4094 w 388817"/>
              <a:gd name="connsiteY5" fmla="*/ 350237 h 636053"/>
              <a:gd name="connsiteX6" fmla="*/ 297433 w 388817"/>
              <a:gd name="connsiteY6" fmla="*/ 443408 h 636053"/>
              <a:gd name="connsiteX7" fmla="*/ 80048 w 388817"/>
              <a:gd name="connsiteY7" fmla="*/ 636053 h 636053"/>
              <a:gd name="connsiteX0" fmla="*/ 33657 w 363756"/>
              <a:gd name="connsiteY0" fmla="*/ 591613 h 636053"/>
              <a:gd name="connsiteX1" fmla="*/ 13608 w 363756"/>
              <a:gd name="connsiteY1" fmla="*/ 338085 h 636053"/>
              <a:gd name="connsiteX2" fmla="*/ 90994 w 363756"/>
              <a:gd name="connsiteY2" fmla="*/ 158824 h 636053"/>
              <a:gd name="connsiteX3" fmla="*/ 356745 w 363756"/>
              <a:gd name="connsiteY3" fmla="*/ 8816 h 636053"/>
              <a:gd name="connsiteX4" fmla="*/ 323646 w 363756"/>
              <a:gd name="connsiteY4" fmla="*/ 156467 h 636053"/>
              <a:gd name="connsiteX5" fmla="*/ 259033 w 363756"/>
              <a:gd name="connsiteY5" fmla="*/ 350237 h 636053"/>
              <a:gd name="connsiteX6" fmla="*/ 272372 w 363756"/>
              <a:gd name="connsiteY6" fmla="*/ 443408 h 636053"/>
              <a:gd name="connsiteX7" fmla="*/ 54987 w 363756"/>
              <a:gd name="connsiteY7" fmla="*/ 636053 h 636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756" h="636053">
                <a:moveTo>
                  <a:pt x="33657" y="591613"/>
                </a:moveTo>
                <a:cubicBezTo>
                  <a:pt x="59802" y="555845"/>
                  <a:pt x="-33747" y="506106"/>
                  <a:pt x="13608" y="338085"/>
                </a:cubicBezTo>
                <a:cubicBezTo>
                  <a:pt x="-16555" y="279575"/>
                  <a:pt x="33805" y="213702"/>
                  <a:pt x="90994" y="158824"/>
                </a:cubicBezTo>
                <a:cubicBezTo>
                  <a:pt x="148184" y="103946"/>
                  <a:pt x="285785" y="-36348"/>
                  <a:pt x="356745" y="8816"/>
                </a:cubicBezTo>
                <a:cubicBezTo>
                  <a:pt x="375392" y="84547"/>
                  <a:pt x="354268" y="135612"/>
                  <a:pt x="323646" y="156467"/>
                </a:cubicBezTo>
                <a:cubicBezTo>
                  <a:pt x="307361" y="213371"/>
                  <a:pt x="201130" y="234402"/>
                  <a:pt x="259033" y="350237"/>
                </a:cubicBezTo>
                <a:cubicBezTo>
                  <a:pt x="234669" y="397227"/>
                  <a:pt x="325294" y="396585"/>
                  <a:pt x="272372" y="443408"/>
                </a:cubicBezTo>
                <a:lnTo>
                  <a:pt x="54987" y="636053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3274AD4-E6EA-46E7-BB57-6ACC157E8807}"/>
              </a:ext>
            </a:extLst>
          </p:cNvPr>
          <p:cNvSpPr/>
          <p:nvPr/>
        </p:nvSpPr>
        <p:spPr>
          <a:xfrm rot="18535105" flipH="1" flipV="1">
            <a:off x="4615414" y="1106858"/>
            <a:ext cx="686809" cy="728428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4 h 492684"/>
              <a:gd name="connsiteX1" fmla="*/ 51456 w 663849"/>
              <a:gd name="connsiteY1" fmla="*/ 138353 h 492684"/>
              <a:gd name="connsiteX2" fmla="*/ 464569 w 663849"/>
              <a:gd name="connsiteY2" fmla="*/ 2330 h 492684"/>
              <a:gd name="connsiteX3" fmla="*/ 655138 w 663849"/>
              <a:gd name="connsiteY3" fmla="*/ 68918 h 492684"/>
              <a:gd name="connsiteX4" fmla="*/ 630463 w 663849"/>
              <a:gd name="connsiteY4" fmla="*/ 196636 h 492684"/>
              <a:gd name="connsiteX5" fmla="*/ 490505 w 663849"/>
              <a:gd name="connsiteY5" fmla="*/ 243749 h 492684"/>
              <a:gd name="connsiteX6" fmla="*/ 330822 w 663849"/>
              <a:gd name="connsiteY6" fmla="*/ 242642 h 492684"/>
              <a:gd name="connsiteX7" fmla="*/ 255160 w 663849"/>
              <a:gd name="connsiteY7" fmla="*/ 300039 h 492684"/>
              <a:gd name="connsiteX8" fmla="*/ 37775 w 663849"/>
              <a:gd name="connsiteY8" fmla="*/ 492684 h 492684"/>
              <a:gd name="connsiteX0" fmla="*/ 16445 w 1325215"/>
              <a:gd name="connsiteY0" fmla="*/ 1301464 h 1345904"/>
              <a:gd name="connsiteX1" fmla="*/ 51456 w 1325215"/>
              <a:gd name="connsiteY1" fmla="*/ 991573 h 1345904"/>
              <a:gd name="connsiteX2" fmla="*/ 464569 w 1325215"/>
              <a:gd name="connsiteY2" fmla="*/ 855550 h 1345904"/>
              <a:gd name="connsiteX3" fmla="*/ 1324839 w 1325215"/>
              <a:gd name="connsiteY3" fmla="*/ 1998 h 1345904"/>
              <a:gd name="connsiteX4" fmla="*/ 630463 w 1325215"/>
              <a:gd name="connsiteY4" fmla="*/ 1049856 h 1345904"/>
              <a:gd name="connsiteX5" fmla="*/ 490505 w 1325215"/>
              <a:gd name="connsiteY5" fmla="*/ 1096969 h 1345904"/>
              <a:gd name="connsiteX6" fmla="*/ 330822 w 1325215"/>
              <a:gd name="connsiteY6" fmla="*/ 1095862 h 1345904"/>
              <a:gd name="connsiteX7" fmla="*/ 255160 w 1325215"/>
              <a:gd name="connsiteY7" fmla="*/ 1153259 h 1345904"/>
              <a:gd name="connsiteX8" fmla="*/ 37775 w 1325215"/>
              <a:gd name="connsiteY8" fmla="*/ 1345904 h 1345904"/>
              <a:gd name="connsiteX0" fmla="*/ 16445 w 1326128"/>
              <a:gd name="connsiteY0" fmla="*/ 1301464 h 1345904"/>
              <a:gd name="connsiteX1" fmla="*/ 51456 w 1326128"/>
              <a:gd name="connsiteY1" fmla="*/ 991573 h 1345904"/>
              <a:gd name="connsiteX2" fmla="*/ 464569 w 1326128"/>
              <a:gd name="connsiteY2" fmla="*/ 855550 h 1345904"/>
              <a:gd name="connsiteX3" fmla="*/ 1324839 w 1326128"/>
              <a:gd name="connsiteY3" fmla="*/ 1998 h 1345904"/>
              <a:gd name="connsiteX4" fmla="*/ 1123581 w 1326128"/>
              <a:gd name="connsiteY4" fmla="*/ 260607 h 1345904"/>
              <a:gd name="connsiteX5" fmla="*/ 490505 w 1326128"/>
              <a:gd name="connsiteY5" fmla="*/ 1096969 h 1345904"/>
              <a:gd name="connsiteX6" fmla="*/ 330822 w 1326128"/>
              <a:gd name="connsiteY6" fmla="*/ 1095862 h 1345904"/>
              <a:gd name="connsiteX7" fmla="*/ 255160 w 1326128"/>
              <a:gd name="connsiteY7" fmla="*/ 1153259 h 1345904"/>
              <a:gd name="connsiteX8" fmla="*/ 37775 w 1326128"/>
              <a:gd name="connsiteY8" fmla="*/ 1345904 h 1345904"/>
              <a:gd name="connsiteX0" fmla="*/ 16445 w 1329239"/>
              <a:gd name="connsiteY0" fmla="*/ 1301464 h 1345904"/>
              <a:gd name="connsiteX1" fmla="*/ 51456 w 1329239"/>
              <a:gd name="connsiteY1" fmla="*/ 991573 h 1345904"/>
              <a:gd name="connsiteX2" fmla="*/ 464569 w 1329239"/>
              <a:gd name="connsiteY2" fmla="*/ 855550 h 1345904"/>
              <a:gd name="connsiteX3" fmla="*/ 1324839 w 1329239"/>
              <a:gd name="connsiteY3" fmla="*/ 1998 h 1345904"/>
              <a:gd name="connsiteX4" fmla="*/ 1123581 w 1329239"/>
              <a:gd name="connsiteY4" fmla="*/ 260607 h 1345904"/>
              <a:gd name="connsiteX5" fmla="*/ 490505 w 1329239"/>
              <a:gd name="connsiteY5" fmla="*/ 1096969 h 1345904"/>
              <a:gd name="connsiteX6" fmla="*/ 330822 w 1329239"/>
              <a:gd name="connsiteY6" fmla="*/ 1095862 h 1345904"/>
              <a:gd name="connsiteX7" fmla="*/ 255160 w 1329239"/>
              <a:gd name="connsiteY7" fmla="*/ 1153259 h 1345904"/>
              <a:gd name="connsiteX8" fmla="*/ 37775 w 1329239"/>
              <a:gd name="connsiteY8" fmla="*/ 1345904 h 1345904"/>
              <a:gd name="connsiteX0" fmla="*/ 16445 w 1334764"/>
              <a:gd name="connsiteY0" fmla="*/ 1272998 h 1317438"/>
              <a:gd name="connsiteX1" fmla="*/ 51456 w 1334764"/>
              <a:gd name="connsiteY1" fmla="*/ 963107 h 1317438"/>
              <a:gd name="connsiteX2" fmla="*/ 464569 w 1334764"/>
              <a:gd name="connsiteY2" fmla="*/ 827084 h 1317438"/>
              <a:gd name="connsiteX3" fmla="*/ 1330705 w 1334764"/>
              <a:gd name="connsiteY3" fmla="*/ 2062 h 1317438"/>
              <a:gd name="connsiteX4" fmla="*/ 1123581 w 1334764"/>
              <a:gd name="connsiteY4" fmla="*/ 232141 h 1317438"/>
              <a:gd name="connsiteX5" fmla="*/ 490505 w 1334764"/>
              <a:gd name="connsiteY5" fmla="*/ 1068503 h 1317438"/>
              <a:gd name="connsiteX6" fmla="*/ 330822 w 1334764"/>
              <a:gd name="connsiteY6" fmla="*/ 1067396 h 1317438"/>
              <a:gd name="connsiteX7" fmla="*/ 255160 w 1334764"/>
              <a:gd name="connsiteY7" fmla="*/ 1124793 h 1317438"/>
              <a:gd name="connsiteX8" fmla="*/ 37775 w 1334764"/>
              <a:gd name="connsiteY8" fmla="*/ 1317438 h 1317438"/>
              <a:gd name="connsiteX0" fmla="*/ 16445 w 1330705"/>
              <a:gd name="connsiteY0" fmla="*/ 1272998 h 1317438"/>
              <a:gd name="connsiteX1" fmla="*/ 51456 w 1330705"/>
              <a:gd name="connsiteY1" fmla="*/ 963107 h 1317438"/>
              <a:gd name="connsiteX2" fmla="*/ 464569 w 1330705"/>
              <a:gd name="connsiteY2" fmla="*/ 827084 h 1317438"/>
              <a:gd name="connsiteX3" fmla="*/ 1330705 w 1330705"/>
              <a:gd name="connsiteY3" fmla="*/ 2062 h 1317438"/>
              <a:gd name="connsiteX4" fmla="*/ 1123581 w 1330705"/>
              <a:gd name="connsiteY4" fmla="*/ 232141 h 1317438"/>
              <a:gd name="connsiteX5" fmla="*/ 490505 w 1330705"/>
              <a:gd name="connsiteY5" fmla="*/ 1068503 h 1317438"/>
              <a:gd name="connsiteX6" fmla="*/ 330822 w 1330705"/>
              <a:gd name="connsiteY6" fmla="*/ 1067396 h 1317438"/>
              <a:gd name="connsiteX7" fmla="*/ 255160 w 1330705"/>
              <a:gd name="connsiteY7" fmla="*/ 1124793 h 1317438"/>
              <a:gd name="connsiteX8" fmla="*/ 37775 w 1330705"/>
              <a:gd name="connsiteY8" fmla="*/ 1317438 h 1317438"/>
              <a:gd name="connsiteX0" fmla="*/ 16445 w 1338497"/>
              <a:gd name="connsiteY0" fmla="*/ 1242002 h 1286442"/>
              <a:gd name="connsiteX1" fmla="*/ 51456 w 1338497"/>
              <a:gd name="connsiteY1" fmla="*/ 932111 h 1286442"/>
              <a:gd name="connsiteX2" fmla="*/ 464569 w 1338497"/>
              <a:gd name="connsiteY2" fmla="*/ 796088 h 1286442"/>
              <a:gd name="connsiteX3" fmla="*/ 1338496 w 1338497"/>
              <a:gd name="connsiteY3" fmla="*/ 2137 h 1286442"/>
              <a:gd name="connsiteX4" fmla="*/ 1123581 w 1338497"/>
              <a:gd name="connsiteY4" fmla="*/ 201145 h 1286442"/>
              <a:gd name="connsiteX5" fmla="*/ 490505 w 1338497"/>
              <a:gd name="connsiteY5" fmla="*/ 1037507 h 1286442"/>
              <a:gd name="connsiteX6" fmla="*/ 330822 w 1338497"/>
              <a:gd name="connsiteY6" fmla="*/ 1036400 h 1286442"/>
              <a:gd name="connsiteX7" fmla="*/ 255160 w 1338497"/>
              <a:gd name="connsiteY7" fmla="*/ 1093797 h 1286442"/>
              <a:gd name="connsiteX8" fmla="*/ 37775 w 1338497"/>
              <a:gd name="connsiteY8" fmla="*/ 1286442 h 1286442"/>
              <a:gd name="connsiteX0" fmla="*/ 16445 w 1338495"/>
              <a:gd name="connsiteY0" fmla="*/ 1242002 h 1286442"/>
              <a:gd name="connsiteX1" fmla="*/ 51456 w 1338495"/>
              <a:gd name="connsiteY1" fmla="*/ 932111 h 1286442"/>
              <a:gd name="connsiteX2" fmla="*/ 464569 w 1338495"/>
              <a:gd name="connsiteY2" fmla="*/ 796088 h 1286442"/>
              <a:gd name="connsiteX3" fmla="*/ 1338496 w 1338495"/>
              <a:gd name="connsiteY3" fmla="*/ 2137 h 1286442"/>
              <a:gd name="connsiteX4" fmla="*/ 1123581 w 1338495"/>
              <a:gd name="connsiteY4" fmla="*/ 201145 h 1286442"/>
              <a:gd name="connsiteX5" fmla="*/ 490505 w 1338495"/>
              <a:gd name="connsiteY5" fmla="*/ 1037507 h 1286442"/>
              <a:gd name="connsiteX6" fmla="*/ 330822 w 1338495"/>
              <a:gd name="connsiteY6" fmla="*/ 1036400 h 1286442"/>
              <a:gd name="connsiteX7" fmla="*/ 255160 w 1338495"/>
              <a:gd name="connsiteY7" fmla="*/ 1093797 h 1286442"/>
              <a:gd name="connsiteX8" fmla="*/ 37775 w 1338495"/>
              <a:gd name="connsiteY8" fmla="*/ 1286442 h 1286442"/>
              <a:gd name="connsiteX0" fmla="*/ 16445 w 1338497"/>
              <a:gd name="connsiteY0" fmla="*/ 1330885 h 1375325"/>
              <a:gd name="connsiteX1" fmla="*/ 51456 w 1338497"/>
              <a:gd name="connsiteY1" fmla="*/ 1020994 h 1375325"/>
              <a:gd name="connsiteX2" fmla="*/ 898713 w 1338497"/>
              <a:gd name="connsiteY2" fmla="*/ 75097 h 1375325"/>
              <a:gd name="connsiteX3" fmla="*/ 1338496 w 1338497"/>
              <a:gd name="connsiteY3" fmla="*/ 91020 h 1375325"/>
              <a:gd name="connsiteX4" fmla="*/ 1123581 w 1338497"/>
              <a:gd name="connsiteY4" fmla="*/ 290028 h 1375325"/>
              <a:gd name="connsiteX5" fmla="*/ 490505 w 1338497"/>
              <a:gd name="connsiteY5" fmla="*/ 1126390 h 1375325"/>
              <a:gd name="connsiteX6" fmla="*/ 330822 w 1338497"/>
              <a:gd name="connsiteY6" fmla="*/ 1125283 h 1375325"/>
              <a:gd name="connsiteX7" fmla="*/ 255160 w 1338497"/>
              <a:gd name="connsiteY7" fmla="*/ 1182680 h 1375325"/>
              <a:gd name="connsiteX8" fmla="*/ 37775 w 1338497"/>
              <a:gd name="connsiteY8" fmla="*/ 1375325 h 1375325"/>
              <a:gd name="connsiteX0" fmla="*/ 1 w 1322051"/>
              <a:gd name="connsiteY0" fmla="*/ 1300173 h 1344613"/>
              <a:gd name="connsiteX1" fmla="*/ 281711 w 1322051"/>
              <a:gd name="connsiteY1" fmla="*/ 572450 h 1344613"/>
              <a:gd name="connsiteX2" fmla="*/ 882269 w 1322051"/>
              <a:gd name="connsiteY2" fmla="*/ 44385 h 1344613"/>
              <a:gd name="connsiteX3" fmla="*/ 1322052 w 1322051"/>
              <a:gd name="connsiteY3" fmla="*/ 60308 h 1344613"/>
              <a:gd name="connsiteX4" fmla="*/ 1107137 w 1322051"/>
              <a:gd name="connsiteY4" fmla="*/ 259316 h 1344613"/>
              <a:gd name="connsiteX5" fmla="*/ 474061 w 1322051"/>
              <a:gd name="connsiteY5" fmla="*/ 1095678 h 1344613"/>
              <a:gd name="connsiteX6" fmla="*/ 314378 w 1322051"/>
              <a:gd name="connsiteY6" fmla="*/ 1094571 h 1344613"/>
              <a:gd name="connsiteX7" fmla="*/ 238716 w 1322051"/>
              <a:gd name="connsiteY7" fmla="*/ 1151968 h 1344613"/>
              <a:gd name="connsiteX8" fmla="*/ 21331 w 1322051"/>
              <a:gd name="connsiteY8" fmla="*/ 1344613 h 1344613"/>
              <a:gd name="connsiteX0" fmla="*/ 5159 w 1327211"/>
              <a:gd name="connsiteY0" fmla="*/ 1300173 h 1344613"/>
              <a:gd name="connsiteX1" fmla="*/ 286869 w 1327211"/>
              <a:gd name="connsiteY1" fmla="*/ 572450 h 1344613"/>
              <a:gd name="connsiteX2" fmla="*/ 887427 w 1327211"/>
              <a:gd name="connsiteY2" fmla="*/ 44385 h 1344613"/>
              <a:gd name="connsiteX3" fmla="*/ 1327210 w 1327211"/>
              <a:gd name="connsiteY3" fmla="*/ 60308 h 1344613"/>
              <a:gd name="connsiteX4" fmla="*/ 1112295 w 1327211"/>
              <a:gd name="connsiteY4" fmla="*/ 259316 h 1344613"/>
              <a:gd name="connsiteX5" fmla="*/ 479219 w 1327211"/>
              <a:gd name="connsiteY5" fmla="*/ 1095678 h 1344613"/>
              <a:gd name="connsiteX6" fmla="*/ 319536 w 1327211"/>
              <a:gd name="connsiteY6" fmla="*/ 1094571 h 1344613"/>
              <a:gd name="connsiteX7" fmla="*/ 243874 w 1327211"/>
              <a:gd name="connsiteY7" fmla="*/ 1151968 h 1344613"/>
              <a:gd name="connsiteX8" fmla="*/ 26489 w 1327211"/>
              <a:gd name="connsiteY8" fmla="*/ 1344613 h 1344613"/>
              <a:gd name="connsiteX0" fmla="*/ 4174 w 1326224"/>
              <a:gd name="connsiteY0" fmla="*/ 1300173 h 1344613"/>
              <a:gd name="connsiteX1" fmla="*/ 285884 w 1326224"/>
              <a:gd name="connsiteY1" fmla="*/ 572450 h 1344613"/>
              <a:gd name="connsiteX2" fmla="*/ 886442 w 1326224"/>
              <a:gd name="connsiteY2" fmla="*/ 44385 h 1344613"/>
              <a:gd name="connsiteX3" fmla="*/ 1326225 w 1326224"/>
              <a:gd name="connsiteY3" fmla="*/ 60308 h 1344613"/>
              <a:gd name="connsiteX4" fmla="*/ 1111310 w 1326224"/>
              <a:gd name="connsiteY4" fmla="*/ 259316 h 1344613"/>
              <a:gd name="connsiteX5" fmla="*/ 478234 w 1326224"/>
              <a:gd name="connsiteY5" fmla="*/ 1095678 h 1344613"/>
              <a:gd name="connsiteX6" fmla="*/ 318551 w 1326224"/>
              <a:gd name="connsiteY6" fmla="*/ 1094571 h 1344613"/>
              <a:gd name="connsiteX7" fmla="*/ 242889 w 1326224"/>
              <a:gd name="connsiteY7" fmla="*/ 1151968 h 1344613"/>
              <a:gd name="connsiteX8" fmla="*/ 25504 w 1326224"/>
              <a:gd name="connsiteY8" fmla="*/ 1344613 h 134461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478234 w 1326226"/>
              <a:gd name="connsiteY5" fmla="*/ 1095678 h 1472903"/>
              <a:gd name="connsiteX6" fmla="*/ 318551 w 1326226"/>
              <a:gd name="connsiteY6" fmla="*/ 1094571 h 1472903"/>
              <a:gd name="connsiteX7" fmla="*/ 242889 w 1326226"/>
              <a:gd name="connsiteY7" fmla="*/ 1151968 h 1472903"/>
              <a:gd name="connsiteX8" fmla="*/ 71529 w 1326226"/>
              <a:gd name="connsiteY8" fmla="*/ 1472903 h 1472903"/>
              <a:gd name="connsiteX0" fmla="*/ 4174 w 1326224"/>
              <a:gd name="connsiteY0" fmla="*/ 1300173 h 1472903"/>
              <a:gd name="connsiteX1" fmla="*/ 285884 w 1326224"/>
              <a:gd name="connsiteY1" fmla="*/ 572450 h 1472903"/>
              <a:gd name="connsiteX2" fmla="*/ 886442 w 1326224"/>
              <a:gd name="connsiteY2" fmla="*/ 44385 h 1472903"/>
              <a:gd name="connsiteX3" fmla="*/ 1326225 w 1326224"/>
              <a:gd name="connsiteY3" fmla="*/ 60308 h 1472903"/>
              <a:gd name="connsiteX4" fmla="*/ 1111310 w 1326224"/>
              <a:gd name="connsiteY4" fmla="*/ 259316 h 1472903"/>
              <a:gd name="connsiteX5" fmla="*/ 478234 w 1326224"/>
              <a:gd name="connsiteY5" fmla="*/ 1095678 h 1472903"/>
              <a:gd name="connsiteX6" fmla="*/ 318551 w 1326224"/>
              <a:gd name="connsiteY6" fmla="*/ 1094571 h 1472903"/>
              <a:gd name="connsiteX7" fmla="*/ 222769 w 1326224"/>
              <a:gd name="connsiteY7" fmla="*/ 1374923 h 1472903"/>
              <a:gd name="connsiteX8" fmla="*/ 71529 w 1326224"/>
              <a:gd name="connsiteY8" fmla="*/ 1472903 h 147290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851148 w 1326226"/>
              <a:gd name="connsiteY5" fmla="*/ 636445 h 1472903"/>
              <a:gd name="connsiteX6" fmla="*/ 318551 w 1326226"/>
              <a:gd name="connsiteY6" fmla="*/ 1094571 h 1472903"/>
              <a:gd name="connsiteX7" fmla="*/ 222769 w 1326226"/>
              <a:gd name="connsiteY7" fmla="*/ 1374923 h 1472903"/>
              <a:gd name="connsiteX8" fmla="*/ 71529 w 1326226"/>
              <a:gd name="connsiteY8" fmla="*/ 1472903 h 1472903"/>
              <a:gd name="connsiteX0" fmla="*/ 4174 w 1326224"/>
              <a:gd name="connsiteY0" fmla="*/ 1300173 h 1472903"/>
              <a:gd name="connsiteX1" fmla="*/ 285884 w 1326224"/>
              <a:gd name="connsiteY1" fmla="*/ 572450 h 1472903"/>
              <a:gd name="connsiteX2" fmla="*/ 886442 w 1326224"/>
              <a:gd name="connsiteY2" fmla="*/ 44385 h 1472903"/>
              <a:gd name="connsiteX3" fmla="*/ 1326225 w 1326224"/>
              <a:gd name="connsiteY3" fmla="*/ 60308 h 1472903"/>
              <a:gd name="connsiteX4" fmla="*/ 1111310 w 1326224"/>
              <a:gd name="connsiteY4" fmla="*/ 259316 h 1472903"/>
              <a:gd name="connsiteX5" fmla="*/ 851148 w 1326224"/>
              <a:gd name="connsiteY5" fmla="*/ 636445 h 1472903"/>
              <a:gd name="connsiteX6" fmla="*/ 318551 w 1326224"/>
              <a:gd name="connsiteY6" fmla="*/ 1094571 h 1472903"/>
              <a:gd name="connsiteX7" fmla="*/ 222769 w 1326224"/>
              <a:gd name="connsiteY7" fmla="*/ 1374923 h 1472903"/>
              <a:gd name="connsiteX8" fmla="*/ 71529 w 1326224"/>
              <a:gd name="connsiteY8" fmla="*/ 1472903 h 147290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851148 w 1326226"/>
              <a:gd name="connsiteY5" fmla="*/ 636445 h 1472903"/>
              <a:gd name="connsiteX6" fmla="*/ 318551 w 1326226"/>
              <a:gd name="connsiteY6" fmla="*/ 1094571 h 1472903"/>
              <a:gd name="connsiteX7" fmla="*/ 222769 w 1326226"/>
              <a:gd name="connsiteY7" fmla="*/ 1374923 h 1472903"/>
              <a:gd name="connsiteX8" fmla="*/ 71529 w 1326226"/>
              <a:gd name="connsiteY8" fmla="*/ 1472903 h 1472903"/>
              <a:gd name="connsiteX0" fmla="*/ 4174 w 1326224"/>
              <a:gd name="connsiteY0" fmla="*/ 1300173 h 1472903"/>
              <a:gd name="connsiteX1" fmla="*/ 285884 w 1326224"/>
              <a:gd name="connsiteY1" fmla="*/ 572450 h 1472903"/>
              <a:gd name="connsiteX2" fmla="*/ 886442 w 1326224"/>
              <a:gd name="connsiteY2" fmla="*/ 44385 h 1472903"/>
              <a:gd name="connsiteX3" fmla="*/ 1326225 w 1326224"/>
              <a:gd name="connsiteY3" fmla="*/ 60308 h 1472903"/>
              <a:gd name="connsiteX4" fmla="*/ 1111310 w 1326224"/>
              <a:gd name="connsiteY4" fmla="*/ 259316 h 1472903"/>
              <a:gd name="connsiteX5" fmla="*/ 851148 w 1326224"/>
              <a:gd name="connsiteY5" fmla="*/ 636445 h 1472903"/>
              <a:gd name="connsiteX6" fmla="*/ 411375 w 1326224"/>
              <a:gd name="connsiteY6" fmla="*/ 1081885 h 1472903"/>
              <a:gd name="connsiteX7" fmla="*/ 222769 w 1326224"/>
              <a:gd name="connsiteY7" fmla="*/ 1374923 h 1472903"/>
              <a:gd name="connsiteX8" fmla="*/ 71529 w 1326224"/>
              <a:gd name="connsiteY8" fmla="*/ 1472903 h 147290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851148 w 1326226"/>
              <a:gd name="connsiteY5" fmla="*/ 636445 h 1472903"/>
              <a:gd name="connsiteX6" fmla="*/ 411375 w 1326226"/>
              <a:gd name="connsiteY6" fmla="*/ 1081885 h 1472903"/>
              <a:gd name="connsiteX7" fmla="*/ 222769 w 1326226"/>
              <a:gd name="connsiteY7" fmla="*/ 1374923 h 1472903"/>
              <a:gd name="connsiteX8" fmla="*/ 71529 w 1326226"/>
              <a:gd name="connsiteY8" fmla="*/ 1472903 h 1472903"/>
              <a:gd name="connsiteX0" fmla="*/ 4174 w 1326224"/>
              <a:gd name="connsiteY0" fmla="*/ 1325582 h 1498312"/>
              <a:gd name="connsiteX1" fmla="*/ 285884 w 1326224"/>
              <a:gd name="connsiteY1" fmla="*/ 597859 h 1498312"/>
              <a:gd name="connsiteX2" fmla="*/ 886442 w 1326224"/>
              <a:gd name="connsiteY2" fmla="*/ 69794 h 1498312"/>
              <a:gd name="connsiteX3" fmla="*/ 1326225 w 1326224"/>
              <a:gd name="connsiteY3" fmla="*/ 85717 h 1498312"/>
              <a:gd name="connsiteX4" fmla="*/ 1111310 w 1326224"/>
              <a:gd name="connsiteY4" fmla="*/ 284725 h 1498312"/>
              <a:gd name="connsiteX5" fmla="*/ 851148 w 1326224"/>
              <a:gd name="connsiteY5" fmla="*/ 661854 h 1498312"/>
              <a:gd name="connsiteX6" fmla="*/ 411375 w 1326224"/>
              <a:gd name="connsiteY6" fmla="*/ 1107294 h 1498312"/>
              <a:gd name="connsiteX7" fmla="*/ 222769 w 1326224"/>
              <a:gd name="connsiteY7" fmla="*/ 1400332 h 1498312"/>
              <a:gd name="connsiteX8" fmla="*/ 71529 w 1326224"/>
              <a:gd name="connsiteY8" fmla="*/ 1498312 h 1498312"/>
              <a:gd name="connsiteX0" fmla="*/ 4174 w 1326226"/>
              <a:gd name="connsiteY0" fmla="*/ 1325582 h 1498312"/>
              <a:gd name="connsiteX1" fmla="*/ 285884 w 1326226"/>
              <a:gd name="connsiteY1" fmla="*/ 597859 h 1498312"/>
              <a:gd name="connsiteX2" fmla="*/ 886442 w 1326226"/>
              <a:gd name="connsiteY2" fmla="*/ 69794 h 1498312"/>
              <a:gd name="connsiteX3" fmla="*/ 1326225 w 1326226"/>
              <a:gd name="connsiteY3" fmla="*/ 85717 h 1498312"/>
              <a:gd name="connsiteX4" fmla="*/ 1111310 w 1326226"/>
              <a:gd name="connsiteY4" fmla="*/ 284725 h 1498312"/>
              <a:gd name="connsiteX5" fmla="*/ 676809 w 1326226"/>
              <a:gd name="connsiteY5" fmla="*/ 530611 h 1498312"/>
              <a:gd name="connsiteX6" fmla="*/ 411375 w 1326226"/>
              <a:gd name="connsiteY6" fmla="*/ 1107294 h 1498312"/>
              <a:gd name="connsiteX7" fmla="*/ 222769 w 1326226"/>
              <a:gd name="connsiteY7" fmla="*/ 1400332 h 1498312"/>
              <a:gd name="connsiteX8" fmla="*/ 71529 w 1326226"/>
              <a:gd name="connsiteY8" fmla="*/ 1498312 h 1498312"/>
              <a:gd name="connsiteX0" fmla="*/ 4174 w 1326224"/>
              <a:gd name="connsiteY0" fmla="*/ 1325582 h 1498312"/>
              <a:gd name="connsiteX1" fmla="*/ 285884 w 1326224"/>
              <a:gd name="connsiteY1" fmla="*/ 597859 h 1498312"/>
              <a:gd name="connsiteX2" fmla="*/ 886442 w 1326224"/>
              <a:gd name="connsiteY2" fmla="*/ 69794 h 1498312"/>
              <a:gd name="connsiteX3" fmla="*/ 1326225 w 1326224"/>
              <a:gd name="connsiteY3" fmla="*/ 85717 h 1498312"/>
              <a:gd name="connsiteX4" fmla="*/ 1111310 w 1326224"/>
              <a:gd name="connsiteY4" fmla="*/ 284725 h 1498312"/>
              <a:gd name="connsiteX5" fmla="*/ 676809 w 1326224"/>
              <a:gd name="connsiteY5" fmla="*/ 530611 h 1498312"/>
              <a:gd name="connsiteX6" fmla="*/ 411375 w 1326224"/>
              <a:gd name="connsiteY6" fmla="*/ 1107294 h 1498312"/>
              <a:gd name="connsiteX7" fmla="*/ 222769 w 1326224"/>
              <a:gd name="connsiteY7" fmla="*/ 1400332 h 1498312"/>
              <a:gd name="connsiteX8" fmla="*/ 71529 w 1326224"/>
              <a:gd name="connsiteY8" fmla="*/ 1498312 h 1498312"/>
              <a:gd name="connsiteX0" fmla="*/ 4174 w 1326226"/>
              <a:gd name="connsiteY0" fmla="*/ 1325582 h 1498312"/>
              <a:gd name="connsiteX1" fmla="*/ 285884 w 1326226"/>
              <a:gd name="connsiteY1" fmla="*/ 597859 h 1498312"/>
              <a:gd name="connsiteX2" fmla="*/ 886442 w 1326226"/>
              <a:gd name="connsiteY2" fmla="*/ 69794 h 1498312"/>
              <a:gd name="connsiteX3" fmla="*/ 1326225 w 1326226"/>
              <a:gd name="connsiteY3" fmla="*/ 85717 h 1498312"/>
              <a:gd name="connsiteX4" fmla="*/ 1111310 w 1326226"/>
              <a:gd name="connsiteY4" fmla="*/ 284725 h 1498312"/>
              <a:gd name="connsiteX5" fmla="*/ 676809 w 1326226"/>
              <a:gd name="connsiteY5" fmla="*/ 530611 h 1498312"/>
              <a:gd name="connsiteX6" fmla="*/ 281589 w 1326226"/>
              <a:gd name="connsiteY6" fmla="*/ 1097206 h 1498312"/>
              <a:gd name="connsiteX7" fmla="*/ 222769 w 1326226"/>
              <a:gd name="connsiteY7" fmla="*/ 1400332 h 1498312"/>
              <a:gd name="connsiteX8" fmla="*/ 71529 w 1326226"/>
              <a:gd name="connsiteY8" fmla="*/ 1498312 h 1498312"/>
              <a:gd name="connsiteX0" fmla="*/ 4174 w 1326224"/>
              <a:gd name="connsiteY0" fmla="*/ 1325582 h 1498312"/>
              <a:gd name="connsiteX1" fmla="*/ 285884 w 1326224"/>
              <a:gd name="connsiteY1" fmla="*/ 597859 h 1498312"/>
              <a:gd name="connsiteX2" fmla="*/ 886442 w 1326224"/>
              <a:gd name="connsiteY2" fmla="*/ 69794 h 1498312"/>
              <a:gd name="connsiteX3" fmla="*/ 1326225 w 1326224"/>
              <a:gd name="connsiteY3" fmla="*/ 85717 h 1498312"/>
              <a:gd name="connsiteX4" fmla="*/ 1111310 w 1326224"/>
              <a:gd name="connsiteY4" fmla="*/ 284725 h 1498312"/>
              <a:gd name="connsiteX5" fmla="*/ 676809 w 1326224"/>
              <a:gd name="connsiteY5" fmla="*/ 530611 h 1498312"/>
              <a:gd name="connsiteX6" fmla="*/ 281589 w 1326224"/>
              <a:gd name="connsiteY6" fmla="*/ 1097206 h 1498312"/>
              <a:gd name="connsiteX7" fmla="*/ 222769 w 1326224"/>
              <a:gd name="connsiteY7" fmla="*/ 1400332 h 1498312"/>
              <a:gd name="connsiteX8" fmla="*/ 71529 w 1326224"/>
              <a:gd name="connsiteY8" fmla="*/ 1498312 h 1498312"/>
              <a:gd name="connsiteX0" fmla="*/ 4174 w 1326226"/>
              <a:gd name="connsiteY0" fmla="*/ 1325582 h 1498312"/>
              <a:gd name="connsiteX1" fmla="*/ 285884 w 1326226"/>
              <a:gd name="connsiteY1" fmla="*/ 597859 h 1498312"/>
              <a:gd name="connsiteX2" fmla="*/ 886442 w 1326226"/>
              <a:gd name="connsiteY2" fmla="*/ 69794 h 1498312"/>
              <a:gd name="connsiteX3" fmla="*/ 1326225 w 1326226"/>
              <a:gd name="connsiteY3" fmla="*/ 85717 h 1498312"/>
              <a:gd name="connsiteX4" fmla="*/ 1111310 w 1326226"/>
              <a:gd name="connsiteY4" fmla="*/ 284725 h 1498312"/>
              <a:gd name="connsiteX5" fmla="*/ 676809 w 1326226"/>
              <a:gd name="connsiteY5" fmla="*/ 530611 h 1498312"/>
              <a:gd name="connsiteX6" fmla="*/ 281589 w 1326226"/>
              <a:gd name="connsiteY6" fmla="*/ 1097206 h 1498312"/>
              <a:gd name="connsiteX7" fmla="*/ 222769 w 1326226"/>
              <a:gd name="connsiteY7" fmla="*/ 1400332 h 1498312"/>
              <a:gd name="connsiteX8" fmla="*/ 71529 w 1326226"/>
              <a:gd name="connsiteY8" fmla="*/ 1498312 h 1498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26226" h="1498312">
                <a:moveTo>
                  <a:pt x="4174" y="1325582"/>
                </a:moveTo>
                <a:cubicBezTo>
                  <a:pt x="-32210" y="1108569"/>
                  <a:pt x="178322" y="721804"/>
                  <a:pt x="285884" y="597859"/>
                </a:cubicBezTo>
                <a:cubicBezTo>
                  <a:pt x="434920" y="446171"/>
                  <a:pt x="713052" y="155151"/>
                  <a:pt x="886442" y="69794"/>
                </a:cubicBezTo>
                <a:cubicBezTo>
                  <a:pt x="1059832" y="-15563"/>
                  <a:pt x="1212808" y="-36249"/>
                  <a:pt x="1326225" y="85717"/>
                </a:cubicBezTo>
                <a:cubicBezTo>
                  <a:pt x="1172795" y="225508"/>
                  <a:pt x="1295406" y="102494"/>
                  <a:pt x="1111310" y="284725"/>
                </a:cubicBezTo>
                <a:cubicBezTo>
                  <a:pt x="1074888" y="315406"/>
                  <a:pt x="1011004" y="223708"/>
                  <a:pt x="676809" y="530611"/>
                </a:cubicBezTo>
                <a:cubicBezTo>
                  <a:pt x="620534" y="601541"/>
                  <a:pt x="322233" y="926722"/>
                  <a:pt x="281589" y="1097206"/>
                </a:cubicBezTo>
                <a:cubicBezTo>
                  <a:pt x="235078" y="1239161"/>
                  <a:pt x="275691" y="1353509"/>
                  <a:pt x="222769" y="1400332"/>
                </a:cubicBezTo>
                <a:lnTo>
                  <a:pt x="71529" y="1498312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02FB8EFA-7392-4752-BEF7-F27D35C35D60}"/>
              </a:ext>
            </a:extLst>
          </p:cNvPr>
          <p:cNvSpPr/>
          <p:nvPr/>
        </p:nvSpPr>
        <p:spPr>
          <a:xfrm rot="3064895" flipV="1">
            <a:off x="4228596" y="480975"/>
            <a:ext cx="1453272" cy="1138840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4 h 492684"/>
              <a:gd name="connsiteX1" fmla="*/ 51456 w 663849"/>
              <a:gd name="connsiteY1" fmla="*/ 138353 h 492684"/>
              <a:gd name="connsiteX2" fmla="*/ 464569 w 663849"/>
              <a:gd name="connsiteY2" fmla="*/ 2330 h 492684"/>
              <a:gd name="connsiteX3" fmla="*/ 655138 w 663849"/>
              <a:gd name="connsiteY3" fmla="*/ 68918 h 492684"/>
              <a:gd name="connsiteX4" fmla="*/ 630463 w 663849"/>
              <a:gd name="connsiteY4" fmla="*/ 196636 h 492684"/>
              <a:gd name="connsiteX5" fmla="*/ 490505 w 663849"/>
              <a:gd name="connsiteY5" fmla="*/ 243749 h 492684"/>
              <a:gd name="connsiteX6" fmla="*/ 330822 w 663849"/>
              <a:gd name="connsiteY6" fmla="*/ 242642 h 492684"/>
              <a:gd name="connsiteX7" fmla="*/ 255160 w 663849"/>
              <a:gd name="connsiteY7" fmla="*/ 300039 h 492684"/>
              <a:gd name="connsiteX8" fmla="*/ 37775 w 663849"/>
              <a:gd name="connsiteY8" fmla="*/ 492684 h 492684"/>
              <a:gd name="connsiteX0" fmla="*/ 16445 w 1325215"/>
              <a:gd name="connsiteY0" fmla="*/ 1301464 h 1345904"/>
              <a:gd name="connsiteX1" fmla="*/ 51456 w 1325215"/>
              <a:gd name="connsiteY1" fmla="*/ 991573 h 1345904"/>
              <a:gd name="connsiteX2" fmla="*/ 464569 w 1325215"/>
              <a:gd name="connsiteY2" fmla="*/ 855550 h 1345904"/>
              <a:gd name="connsiteX3" fmla="*/ 1324839 w 1325215"/>
              <a:gd name="connsiteY3" fmla="*/ 1998 h 1345904"/>
              <a:gd name="connsiteX4" fmla="*/ 630463 w 1325215"/>
              <a:gd name="connsiteY4" fmla="*/ 1049856 h 1345904"/>
              <a:gd name="connsiteX5" fmla="*/ 490505 w 1325215"/>
              <a:gd name="connsiteY5" fmla="*/ 1096969 h 1345904"/>
              <a:gd name="connsiteX6" fmla="*/ 330822 w 1325215"/>
              <a:gd name="connsiteY6" fmla="*/ 1095862 h 1345904"/>
              <a:gd name="connsiteX7" fmla="*/ 255160 w 1325215"/>
              <a:gd name="connsiteY7" fmla="*/ 1153259 h 1345904"/>
              <a:gd name="connsiteX8" fmla="*/ 37775 w 1325215"/>
              <a:gd name="connsiteY8" fmla="*/ 1345904 h 1345904"/>
              <a:gd name="connsiteX0" fmla="*/ 16445 w 1326128"/>
              <a:gd name="connsiteY0" fmla="*/ 1301464 h 1345904"/>
              <a:gd name="connsiteX1" fmla="*/ 51456 w 1326128"/>
              <a:gd name="connsiteY1" fmla="*/ 991573 h 1345904"/>
              <a:gd name="connsiteX2" fmla="*/ 464569 w 1326128"/>
              <a:gd name="connsiteY2" fmla="*/ 855550 h 1345904"/>
              <a:gd name="connsiteX3" fmla="*/ 1324839 w 1326128"/>
              <a:gd name="connsiteY3" fmla="*/ 1998 h 1345904"/>
              <a:gd name="connsiteX4" fmla="*/ 1123581 w 1326128"/>
              <a:gd name="connsiteY4" fmla="*/ 260607 h 1345904"/>
              <a:gd name="connsiteX5" fmla="*/ 490505 w 1326128"/>
              <a:gd name="connsiteY5" fmla="*/ 1096969 h 1345904"/>
              <a:gd name="connsiteX6" fmla="*/ 330822 w 1326128"/>
              <a:gd name="connsiteY6" fmla="*/ 1095862 h 1345904"/>
              <a:gd name="connsiteX7" fmla="*/ 255160 w 1326128"/>
              <a:gd name="connsiteY7" fmla="*/ 1153259 h 1345904"/>
              <a:gd name="connsiteX8" fmla="*/ 37775 w 1326128"/>
              <a:gd name="connsiteY8" fmla="*/ 1345904 h 1345904"/>
              <a:gd name="connsiteX0" fmla="*/ 16445 w 1329239"/>
              <a:gd name="connsiteY0" fmla="*/ 1301464 h 1345904"/>
              <a:gd name="connsiteX1" fmla="*/ 51456 w 1329239"/>
              <a:gd name="connsiteY1" fmla="*/ 991573 h 1345904"/>
              <a:gd name="connsiteX2" fmla="*/ 464569 w 1329239"/>
              <a:gd name="connsiteY2" fmla="*/ 855550 h 1345904"/>
              <a:gd name="connsiteX3" fmla="*/ 1324839 w 1329239"/>
              <a:gd name="connsiteY3" fmla="*/ 1998 h 1345904"/>
              <a:gd name="connsiteX4" fmla="*/ 1123581 w 1329239"/>
              <a:gd name="connsiteY4" fmla="*/ 260607 h 1345904"/>
              <a:gd name="connsiteX5" fmla="*/ 490505 w 1329239"/>
              <a:gd name="connsiteY5" fmla="*/ 1096969 h 1345904"/>
              <a:gd name="connsiteX6" fmla="*/ 330822 w 1329239"/>
              <a:gd name="connsiteY6" fmla="*/ 1095862 h 1345904"/>
              <a:gd name="connsiteX7" fmla="*/ 255160 w 1329239"/>
              <a:gd name="connsiteY7" fmla="*/ 1153259 h 1345904"/>
              <a:gd name="connsiteX8" fmla="*/ 37775 w 1329239"/>
              <a:gd name="connsiteY8" fmla="*/ 1345904 h 1345904"/>
              <a:gd name="connsiteX0" fmla="*/ 16445 w 1334764"/>
              <a:gd name="connsiteY0" fmla="*/ 1272998 h 1317438"/>
              <a:gd name="connsiteX1" fmla="*/ 51456 w 1334764"/>
              <a:gd name="connsiteY1" fmla="*/ 963107 h 1317438"/>
              <a:gd name="connsiteX2" fmla="*/ 464569 w 1334764"/>
              <a:gd name="connsiteY2" fmla="*/ 827084 h 1317438"/>
              <a:gd name="connsiteX3" fmla="*/ 1330705 w 1334764"/>
              <a:gd name="connsiteY3" fmla="*/ 2062 h 1317438"/>
              <a:gd name="connsiteX4" fmla="*/ 1123581 w 1334764"/>
              <a:gd name="connsiteY4" fmla="*/ 232141 h 1317438"/>
              <a:gd name="connsiteX5" fmla="*/ 490505 w 1334764"/>
              <a:gd name="connsiteY5" fmla="*/ 1068503 h 1317438"/>
              <a:gd name="connsiteX6" fmla="*/ 330822 w 1334764"/>
              <a:gd name="connsiteY6" fmla="*/ 1067396 h 1317438"/>
              <a:gd name="connsiteX7" fmla="*/ 255160 w 1334764"/>
              <a:gd name="connsiteY7" fmla="*/ 1124793 h 1317438"/>
              <a:gd name="connsiteX8" fmla="*/ 37775 w 1334764"/>
              <a:gd name="connsiteY8" fmla="*/ 1317438 h 1317438"/>
              <a:gd name="connsiteX0" fmla="*/ 16445 w 1330705"/>
              <a:gd name="connsiteY0" fmla="*/ 1272998 h 1317438"/>
              <a:gd name="connsiteX1" fmla="*/ 51456 w 1330705"/>
              <a:gd name="connsiteY1" fmla="*/ 963107 h 1317438"/>
              <a:gd name="connsiteX2" fmla="*/ 464569 w 1330705"/>
              <a:gd name="connsiteY2" fmla="*/ 827084 h 1317438"/>
              <a:gd name="connsiteX3" fmla="*/ 1330705 w 1330705"/>
              <a:gd name="connsiteY3" fmla="*/ 2062 h 1317438"/>
              <a:gd name="connsiteX4" fmla="*/ 1123581 w 1330705"/>
              <a:gd name="connsiteY4" fmla="*/ 232141 h 1317438"/>
              <a:gd name="connsiteX5" fmla="*/ 490505 w 1330705"/>
              <a:gd name="connsiteY5" fmla="*/ 1068503 h 1317438"/>
              <a:gd name="connsiteX6" fmla="*/ 330822 w 1330705"/>
              <a:gd name="connsiteY6" fmla="*/ 1067396 h 1317438"/>
              <a:gd name="connsiteX7" fmla="*/ 255160 w 1330705"/>
              <a:gd name="connsiteY7" fmla="*/ 1124793 h 1317438"/>
              <a:gd name="connsiteX8" fmla="*/ 37775 w 1330705"/>
              <a:gd name="connsiteY8" fmla="*/ 1317438 h 1317438"/>
              <a:gd name="connsiteX0" fmla="*/ 16445 w 1338497"/>
              <a:gd name="connsiteY0" fmla="*/ 1242002 h 1286442"/>
              <a:gd name="connsiteX1" fmla="*/ 51456 w 1338497"/>
              <a:gd name="connsiteY1" fmla="*/ 932111 h 1286442"/>
              <a:gd name="connsiteX2" fmla="*/ 464569 w 1338497"/>
              <a:gd name="connsiteY2" fmla="*/ 796088 h 1286442"/>
              <a:gd name="connsiteX3" fmla="*/ 1338496 w 1338497"/>
              <a:gd name="connsiteY3" fmla="*/ 2137 h 1286442"/>
              <a:gd name="connsiteX4" fmla="*/ 1123581 w 1338497"/>
              <a:gd name="connsiteY4" fmla="*/ 201145 h 1286442"/>
              <a:gd name="connsiteX5" fmla="*/ 490505 w 1338497"/>
              <a:gd name="connsiteY5" fmla="*/ 1037507 h 1286442"/>
              <a:gd name="connsiteX6" fmla="*/ 330822 w 1338497"/>
              <a:gd name="connsiteY6" fmla="*/ 1036400 h 1286442"/>
              <a:gd name="connsiteX7" fmla="*/ 255160 w 1338497"/>
              <a:gd name="connsiteY7" fmla="*/ 1093797 h 1286442"/>
              <a:gd name="connsiteX8" fmla="*/ 37775 w 1338497"/>
              <a:gd name="connsiteY8" fmla="*/ 1286442 h 1286442"/>
              <a:gd name="connsiteX0" fmla="*/ 16445 w 1338495"/>
              <a:gd name="connsiteY0" fmla="*/ 1242002 h 1286442"/>
              <a:gd name="connsiteX1" fmla="*/ 51456 w 1338495"/>
              <a:gd name="connsiteY1" fmla="*/ 932111 h 1286442"/>
              <a:gd name="connsiteX2" fmla="*/ 464569 w 1338495"/>
              <a:gd name="connsiteY2" fmla="*/ 796088 h 1286442"/>
              <a:gd name="connsiteX3" fmla="*/ 1338496 w 1338495"/>
              <a:gd name="connsiteY3" fmla="*/ 2137 h 1286442"/>
              <a:gd name="connsiteX4" fmla="*/ 1123581 w 1338495"/>
              <a:gd name="connsiteY4" fmla="*/ 201145 h 1286442"/>
              <a:gd name="connsiteX5" fmla="*/ 490505 w 1338495"/>
              <a:gd name="connsiteY5" fmla="*/ 1037507 h 1286442"/>
              <a:gd name="connsiteX6" fmla="*/ 330822 w 1338495"/>
              <a:gd name="connsiteY6" fmla="*/ 1036400 h 1286442"/>
              <a:gd name="connsiteX7" fmla="*/ 255160 w 1338495"/>
              <a:gd name="connsiteY7" fmla="*/ 1093797 h 1286442"/>
              <a:gd name="connsiteX8" fmla="*/ 37775 w 1338495"/>
              <a:gd name="connsiteY8" fmla="*/ 1286442 h 1286442"/>
              <a:gd name="connsiteX0" fmla="*/ 16445 w 1338497"/>
              <a:gd name="connsiteY0" fmla="*/ 1330885 h 1375325"/>
              <a:gd name="connsiteX1" fmla="*/ 51456 w 1338497"/>
              <a:gd name="connsiteY1" fmla="*/ 1020994 h 1375325"/>
              <a:gd name="connsiteX2" fmla="*/ 898713 w 1338497"/>
              <a:gd name="connsiteY2" fmla="*/ 75097 h 1375325"/>
              <a:gd name="connsiteX3" fmla="*/ 1338496 w 1338497"/>
              <a:gd name="connsiteY3" fmla="*/ 91020 h 1375325"/>
              <a:gd name="connsiteX4" fmla="*/ 1123581 w 1338497"/>
              <a:gd name="connsiteY4" fmla="*/ 290028 h 1375325"/>
              <a:gd name="connsiteX5" fmla="*/ 490505 w 1338497"/>
              <a:gd name="connsiteY5" fmla="*/ 1126390 h 1375325"/>
              <a:gd name="connsiteX6" fmla="*/ 330822 w 1338497"/>
              <a:gd name="connsiteY6" fmla="*/ 1125283 h 1375325"/>
              <a:gd name="connsiteX7" fmla="*/ 255160 w 1338497"/>
              <a:gd name="connsiteY7" fmla="*/ 1182680 h 1375325"/>
              <a:gd name="connsiteX8" fmla="*/ 37775 w 1338497"/>
              <a:gd name="connsiteY8" fmla="*/ 1375325 h 1375325"/>
              <a:gd name="connsiteX0" fmla="*/ 1 w 1322051"/>
              <a:gd name="connsiteY0" fmla="*/ 1300173 h 1344613"/>
              <a:gd name="connsiteX1" fmla="*/ 281711 w 1322051"/>
              <a:gd name="connsiteY1" fmla="*/ 572450 h 1344613"/>
              <a:gd name="connsiteX2" fmla="*/ 882269 w 1322051"/>
              <a:gd name="connsiteY2" fmla="*/ 44385 h 1344613"/>
              <a:gd name="connsiteX3" fmla="*/ 1322052 w 1322051"/>
              <a:gd name="connsiteY3" fmla="*/ 60308 h 1344613"/>
              <a:gd name="connsiteX4" fmla="*/ 1107137 w 1322051"/>
              <a:gd name="connsiteY4" fmla="*/ 259316 h 1344613"/>
              <a:gd name="connsiteX5" fmla="*/ 474061 w 1322051"/>
              <a:gd name="connsiteY5" fmla="*/ 1095678 h 1344613"/>
              <a:gd name="connsiteX6" fmla="*/ 314378 w 1322051"/>
              <a:gd name="connsiteY6" fmla="*/ 1094571 h 1344613"/>
              <a:gd name="connsiteX7" fmla="*/ 238716 w 1322051"/>
              <a:gd name="connsiteY7" fmla="*/ 1151968 h 1344613"/>
              <a:gd name="connsiteX8" fmla="*/ 21331 w 1322051"/>
              <a:gd name="connsiteY8" fmla="*/ 1344613 h 1344613"/>
              <a:gd name="connsiteX0" fmla="*/ 5159 w 1327211"/>
              <a:gd name="connsiteY0" fmla="*/ 1300173 h 1344613"/>
              <a:gd name="connsiteX1" fmla="*/ 286869 w 1327211"/>
              <a:gd name="connsiteY1" fmla="*/ 572450 h 1344613"/>
              <a:gd name="connsiteX2" fmla="*/ 887427 w 1327211"/>
              <a:gd name="connsiteY2" fmla="*/ 44385 h 1344613"/>
              <a:gd name="connsiteX3" fmla="*/ 1327210 w 1327211"/>
              <a:gd name="connsiteY3" fmla="*/ 60308 h 1344613"/>
              <a:gd name="connsiteX4" fmla="*/ 1112295 w 1327211"/>
              <a:gd name="connsiteY4" fmla="*/ 259316 h 1344613"/>
              <a:gd name="connsiteX5" fmla="*/ 479219 w 1327211"/>
              <a:gd name="connsiteY5" fmla="*/ 1095678 h 1344613"/>
              <a:gd name="connsiteX6" fmla="*/ 319536 w 1327211"/>
              <a:gd name="connsiteY6" fmla="*/ 1094571 h 1344613"/>
              <a:gd name="connsiteX7" fmla="*/ 243874 w 1327211"/>
              <a:gd name="connsiteY7" fmla="*/ 1151968 h 1344613"/>
              <a:gd name="connsiteX8" fmla="*/ 26489 w 1327211"/>
              <a:gd name="connsiteY8" fmla="*/ 1344613 h 1344613"/>
              <a:gd name="connsiteX0" fmla="*/ 4174 w 1326224"/>
              <a:gd name="connsiteY0" fmla="*/ 1300173 h 1344613"/>
              <a:gd name="connsiteX1" fmla="*/ 285884 w 1326224"/>
              <a:gd name="connsiteY1" fmla="*/ 572450 h 1344613"/>
              <a:gd name="connsiteX2" fmla="*/ 886442 w 1326224"/>
              <a:gd name="connsiteY2" fmla="*/ 44385 h 1344613"/>
              <a:gd name="connsiteX3" fmla="*/ 1326225 w 1326224"/>
              <a:gd name="connsiteY3" fmla="*/ 60308 h 1344613"/>
              <a:gd name="connsiteX4" fmla="*/ 1111310 w 1326224"/>
              <a:gd name="connsiteY4" fmla="*/ 259316 h 1344613"/>
              <a:gd name="connsiteX5" fmla="*/ 478234 w 1326224"/>
              <a:gd name="connsiteY5" fmla="*/ 1095678 h 1344613"/>
              <a:gd name="connsiteX6" fmla="*/ 318551 w 1326224"/>
              <a:gd name="connsiteY6" fmla="*/ 1094571 h 1344613"/>
              <a:gd name="connsiteX7" fmla="*/ 242889 w 1326224"/>
              <a:gd name="connsiteY7" fmla="*/ 1151968 h 1344613"/>
              <a:gd name="connsiteX8" fmla="*/ 25504 w 1326224"/>
              <a:gd name="connsiteY8" fmla="*/ 1344613 h 134461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478234 w 1326226"/>
              <a:gd name="connsiteY5" fmla="*/ 1095678 h 1472903"/>
              <a:gd name="connsiteX6" fmla="*/ 318551 w 1326226"/>
              <a:gd name="connsiteY6" fmla="*/ 1094571 h 1472903"/>
              <a:gd name="connsiteX7" fmla="*/ 242889 w 1326226"/>
              <a:gd name="connsiteY7" fmla="*/ 1151968 h 1472903"/>
              <a:gd name="connsiteX8" fmla="*/ 71529 w 1326226"/>
              <a:gd name="connsiteY8" fmla="*/ 1472903 h 1472903"/>
              <a:gd name="connsiteX0" fmla="*/ 4174 w 1326224"/>
              <a:gd name="connsiteY0" fmla="*/ 1300173 h 1472903"/>
              <a:gd name="connsiteX1" fmla="*/ 285884 w 1326224"/>
              <a:gd name="connsiteY1" fmla="*/ 572450 h 1472903"/>
              <a:gd name="connsiteX2" fmla="*/ 886442 w 1326224"/>
              <a:gd name="connsiteY2" fmla="*/ 44385 h 1472903"/>
              <a:gd name="connsiteX3" fmla="*/ 1326225 w 1326224"/>
              <a:gd name="connsiteY3" fmla="*/ 60308 h 1472903"/>
              <a:gd name="connsiteX4" fmla="*/ 1111310 w 1326224"/>
              <a:gd name="connsiteY4" fmla="*/ 259316 h 1472903"/>
              <a:gd name="connsiteX5" fmla="*/ 478234 w 1326224"/>
              <a:gd name="connsiteY5" fmla="*/ 1095678 h 1472903"/>
              <a:gd name="connsiteX6" fmla="*/ 318551 w 1326224"/>
              <a:gd name="connsiteY6" fmla="*/ 1094571 h 1472903"/>
              <a:gd name="connsiteX7" fmla="*/ 222769 w 1326224"/>
              <a:gd name="connsiteY7" fmla="*/ 1374923 h 1472903"/>
              <a:gd name="connsiteX8" fmla="*/ 71529 w 1326224"/>
              <a:gd name="connsiteY8" fmla="*/ 1472903 h 147290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851148 w 1326226"/>
              <a:gd name="connsiteY5" fmla="*/ 636445 h 1472903"/>
              <a:gd name="connsiteX6" fmla="*/ 318551 w 1326226"/>
              <a:gd name="connsiteY6" fmla="*/ 1094571 h 1472903"/>
              <a:gd name="connsiteX7" fmla="*/ 222769 w 1326226"/>
              <a:gd name="connsiteY7" fmla="*/ 1374923 h 1472903"/>
              <a:gd name="connsiteX8" fmla="*/ 71529 w 1326226"/>
              <a:gd name="connsiteY8" fmla="*/ 1472903 h 1472903"/>
              <a:gd name="connsiteX0" fmla="*/ 4174 w 1326224"/>
              <a:gd name="connsiteY0" fmla="*/ 1300173 h 1472903"/>
              <a:gd name="connsiteX1" fmla="*/ 285884 w 1326224"/>
              <a:gd name="connsiteY1" fmla="*/ 572450 h 1472903"/>
              <a:gd name="connsiteX2" fmla="*/ 886442 w 1326224"/>
              <a:gd name="connsiteY2" fmla="*/ 44385 h 1472903"/>
              <a:gd name="connsiteX3" fmla="*/ 1326225 w 1326224"/>
              <a:gd name="connsiteY3" fmla="*/ 60308 h 1472903"/>
              <a:gd name="connsiteX4" fmla="*/ 1111310 w 1326224"/>
              <a:gd name="connsiteY4" fmla="*/ 259316 h 1472903"/>
              <a:gd name="connsiteX5" fmla="*/ 851148 w 1326224"/>
              <a:gd name="connsiteY5" fmla="*/ 636445 h 1472903"/>
              <a:gd name="connsiteX6" fmla="*/ 318551 w 1326224"/>
              <a:gd name="connsiteY6" fmla="*/ 1094571 h 1472903"/>
              <a:gd name="connsiteX7" fmla="*/ 222769 w 1326224"/>
              <a:gd name="connsiteY7" fmla="*/ 1374923 h 1472903"/>
              <a:gd name="connsiteX8" fmla="*/ 71529 w 1326224"/>
              <a:gd name="connsiteY8" fmla="*/ 1472903 h 147290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851148 w 1326226"/>
              <a:gd name="connsiteY5" fmla="*/ 636445 h 1472903"/>
              <a:gd name="connsiteX6" fmla="*/ 318551 w 1326226"/>
              <a:gd name="connsiteY6" fmla="*/ 1094571 h 1472903"/>
              <a:gd name="connsiteX7" fmla="*/ 222769 w 1326226"/>
              <a:gd name="connsiteY7" fmla="*/ 1374923 h 1472903"/>
              <a:gd name="connsiteX8" fmla="*/ 71529 w 1326226"/>
              <a:gd name="connsiteY8" fmla="*/ 1472903 h 1472903"/>
              <a:gd name="connsiteX0" fmla="*/ 4174 w 1326224"/>
              <a:gd name="connsiteY0" fmla="*/ 1300173 h 1472903"/>
              <a:gd name="connsiteX1" fmla="*/ 285884 w 1326224"/>
              <a:gd name="connsiteY1" fmla="*/ 572450 h 1472903"/>
              <a:gd name="connsiteX2" fmla="*/ 886442 w 1326224"/>
              <a:gd name="connsiteY2" fmla="*/ 44385 h 1472903"/>
              <a:gd name="connsiteX3" fmla="*/ 1326225 w 1326224"/>
              <a:gd name="connsiteY3" fmla="*/ 60308 h 1472903"/>
              <a:gd name="connsiteX4" fmla="*/ 1111310 w 1326224"/>
              <a:gd name="connsiteY4" fmla="*/ 259316 h 1472903"/>
              <a:gd name="connsiteX5" fmla="*/ 851148 w 1326224"/>
              <a:gd name="connsiteY5" fmla="*/ 636445 h 1472903"/>
              <a:gd name="connsiteX6" fmla="*/ 411375 w 1326224"/>
              <a:gd name="connsiteY6" fmla="*/ 1081885 h 1472903"/>
              <a:gd name="connsiteX7" fmla="*/ 222769 w 1326224"/>
              <a:gd name="connsiteY7" fmla="*/ 1374923 h 1472903"/>
              <a:gd name="connsiteX8" fmla="*/ 71529 w 1326224"/>
              <a:gd name="connsiteY8" fmla="*/ 1472903 h 1472903"/>
              <a:gd name="connsiteX0" fmla="*/ 4174 w 1326226"/>
              <a:gd name="connsiteY0" fmla="*/ 1300173 h 1472903"/>
              <a:gd name="connsiteX1" fmla="*/ 285884 w 1326226"/>
              <a:gd name="connsiteY1" fmla="*/ 572450 h 1472903"/>
              <a:gd name="connsiteX2" fmla="*/ 886442 w 1326226"/>
              <a:gd name="connsiteY2" fmla="*/ 44385 h 1472903"/>
              <a:gd name="connsiteX3" fmla="*/ 1326225 w 1326226"/>
              <a:gd name="connsiteY3" fmla="*/ 60308 h 1472903"/>
              <a:gd name="connsiteX4" fmla="*/ 1111310 w 1326226"/>
              <a:gd name="connsiteY4" fmla="*/ 259316 h 1472903"/>
              <a:gd name="connsiteX5" fmla="*/ 851148 w 1326226"/>
              <a:gd name="connsiteY5" fmla="*/ 636445 h 1472903"/>
              <a:gd name="connsiteX6" fmla="*/ 411375 w 1326226"/>
              <a:gd name="connsiteY6" fmla="*/ 1081885 h 1472903"/>
              <a:gd name="connsiteX7" fmla="*/ 222769 w 1326226"/>
              <a:gd name="connsiteY7" fmla="*/ 1374923 h 1472903"/>
              <a:gd name="connsiteX8" fmla="*/ 71529 w 1326226"/>
              <a:gd name="connsiteY8" fmla="*/ 1472903 h 1472903"/>
              <a:gd name="connsiteX0" fmla="*/ 4174 w 1326224"/>
              <a:gd name="connsiteY0" fmla="*/ 1325582 h 1498312"/>
              <a:gd name="connsiteX1" fmla="*/ 285884 w 1326224"/>
              <a:gd name="connsiteY1" fmla="*/ 597859 h 1498312"/>
              <a:gd name="connsiteX2" fmla="*/ 886442 w 1326224"/>
              <a:gd name="connsiteY2" fmla="*/ 69794 h 1498312"/>
              <a:gd name="connsiteX3" fmla="*/ 1326225 w 1326224"/>
              <a:gd name="connsiteY3" fmla="*/ 85717 h 1498312"/>
              <a:gd name="connsiteX4" fmla="*/ 1111310 w 1326224"/>
              <a:gd name="connsiteY4" fmla="*/ 284725 h 1498312"/>
              <a:gd name="connsiteX5" fmla="*/ 851148 w 1326224"/>
              <a:gd name="connsiteY5" fmla="*/ 661854 h 1498312"/>
              <a:gd name="connsiteX6" fmla="*/ 411375 w 1326224"/>
              <a:gd name="connsiteY6" fmla="*/ 1107294 h 1498312"/>
              <a:gd name="connsiteX7" fmla="*/ 222769 w 1326224"/>
              <a:gd name="connsiteY7" fmla="*/ 1400332 h 1498312"/>
              <a:gd name="connsiteX8" fmla="*/ 71529 w 1326224"/>
              <a:gd name="connsiteY8" fmla="*/ 1498312 h 1498312"/>
              <a:gd name="connsiteX0" fmla="*/ 4174 w 1326226"/>
              <a:gd name="connsiteY0" fmla="*/ 1325582 h 1498312"/>
              <a:gd name="connsiteX1" fmla="*/ 285884 w 1326226"/>
              <a:gd name="connsiteY1" fmla="*/ 597859 h 1498312"/>
              <a:gd name="connsiteX2" fmla="*/ 886442 w 1326226"/>
              <a:gd name="connsiteY2" fmla="*/ 69794 h 1498312"/>
              <a:gd name="connsiteX3" fmla="*/ 1326225 w 1326226"/>
              <a:gd name="connsiteY3" fmla="*/ 85717 h 1498312"/>
              <a:gd name="connsiteX4" fmla="*/ 1111310 w 1326226"/>
              <a:gd name="connsiteY4" fmla="*/ 284725 h 1498312"/>
              <a:gd name="connsiteX5" fmla="*/ 676809 w 1326226"/>
              <a:gd name="connsiteY5" fmla="*/ 530611 h 1498312"/>
              <a:gd name="connsiteX6" fmla="*/ 411375 w 1326226"/>
              <a:gd name="connsiteY6" fmla="*/ 1107294 h 1498312"/>
              <a:gd name="connsiteX7" fmla="*/ 222769 w 1326226"/>
              <a:gd name="connsiteY7" fmla="*/ 1400332 h 1498312"/>
              <a:gd name="connsiteX8" fmla="*/ 71529 w 1326226"/>
              <a:gd name="connsiteY8" fmla="*/ 1498312 h 1498312"/>
              <a:gd name="connsiteX0" fmla="*/ 4174 w 1326224"/>
              <a:gd name="connsiteY0" fmla="*/ 1325582 h 1498312"/>
              <a:gd name="connsiteX1" fmla="*/ 285884 w 1326224"/>
              <a:gd name="connsiteY1" fmla="*/ 597859 h 1498312"/>
              <a:gd name="connsiteX2" fmla="*/ 886442 w 1326224"/>
              <a:gd name="connsiteY2" fmla="*/ 69794 h 1498312"/>
              <a:gd name="connsiteX3" fmla="*/ 1326225 w 1326224"/>
              <a:gd name="connsiteY3" fmla="*/ 85717 h 1498312"/>
              <a:gd name="connsiteX4" fmla="*/ 1111310 w 1326224"/>
              <a:gd name="connsiteY4" fmla="*/ 284725 h 1498312"/>
              <a:gd name="connsiteX5" fmla="*/ 676809 w 1326224"/>
              <a:gd name="connsiteY5" fmla="*/ 530611 h 1498312"/>
              <a:gd name="connsiteX6" fmla="*/ 411375 w 1326224"/>
              <a:gd name="connsiteY6" fmla="*/ 1107294 h 1498312"/>
              <a:gd name="connsiteX7" fmla="*/ 222769 w 1326224"/>
              <a:gd name="connsiteY7" fmla="*/ 1400332 h 1498312"/>
              <a:gd name="connsiteX8" fmla="*/ 71529 w 1326224"/>
              <a:gd name="connsiteY8" fmla="*/ 1498312 h 1498312"/>
              <a:gd name="connsiteX0" fmla="*/ 4174 w 1326226"/>
              <a:gd name="connsiteY0" fmla="*/ 1325582 h 1498312"/>
              <a:gd name="connsiteX1" fmla="*/ 285884 w 1326226"/>
              <a:gd name="connsiteY1" fmla="*/ 597859 h 1498312"/>
              <a:gd name="connsiteX2" fmla="*/ 886442 w 1326226"/>
              <a:gd name="connsiteY2" fmla="*/ 69794 h 1498312"/>
              <a:gd name="connsiteX3" fmla="*/ 1326225 w 1326226"/>
              <a:gd name="connsiteY3" fmla="*/ 85717 h 1498312"/>
              <a:gd name="connsiteX4" fmla="*/ 1111310 w 1326226"/>
              <a:gd name="connsiteY4" fmla="*/ 284725 h 1498312"/>
              <a:gd name="connsiteX5" fmla="*/ 676809 w 1326226"/>
              <a:gd name="connsiteY5" fmla="*/ 530611 h 1498312"/>
              <a:gd name="connsiteX6" fmla="*/ 281589 w 1326226"/>
              <a:gd name="connsiteY6" fmla="*/ 1097206 h 1498312"/>
              <a:gd name="connsiteX7" fmla="*/ 222769 w 1326226"/>
              <a:gd name="connsiteY7" fmla="*/ 1400332 h 1498312"/>
              <a:gd name="connsiteX8" fmla="*/ 71529 w 1326226"/>
              <a:gd name="connsiteY8" fmla="*/ 1498312 h 1498312"/>
              <a:gd name="connsiteX0" fmla="*/ 4174 w 1326224"/>
              <a:gd name="connsiteY0" fmla="*/ 1325582 h 1498312"/>
              <a:gd name="connsiteX1" fmla="*/ 285884 w 1326224"/>
              <a:gd name="connsiteY1" fmla="*/ 597859 h 1498312"/>
              <a:gd name="connsiteX2" fmla="*/ 886442 w 1326224"/>
              <a:gd name="connsiteY2" fmla="*/ 69794 h 1498312"/>
              <a:gd name="connsiteX3" fmla="*/ 1326225 w 1326224"/>
              <a:gd name="connsiteY3" fmla="*/ 85717 h 1498312"/>
              <a:gd name="connsiteX4" fmla="*/ 1111310 w 1326224"/>
              <a:gd name="connsiteY4" fmla="*/ 284725 h 1498312"/>
              <a:gd name="connsiteX5" fmla="*/ 676809 w 1326224"/>
              <a:gd name="connsiteY5" fmla="*/ 530611 h 1498312"/>
              <a:gd name="connsiteX6" fmla="*/ 281589 w 1326224"/>
              <a:gd name="connsiteY6" fmla="*/ 1097206 h 1498312"/>
              <a:gd name="connsiteX7" fmla="*/ 222769 w 1326224"/>
              <a:gd name="connsiteY7" fmla="*/ 1400332 h 1498312"/>
              <a:gd name="connsiteX8" fmla="*/ 71529 w 1326224"/>
              <a:gd name="connsiteY8" fmla="*/ 1498312 h 1498312"/>
              <a:gd name="connsiteX0" fmla="*/ 4174 w 1326226"/>
              <a:gd name="connsiteY0" fmla="*/ 1325582 h 1498312"/>
              <a:gd name="connsiteX1" fmla="*/ 285884 w 1326226"/>
              <a:gd name="connsiteY1" fmla="*/ 597859 h 1498312"/>
              <a:gd name="connsiteX2" fmla="*/ 886442 w 1326226"/>
              <a:gd name="connsiteY2" fmla="*/ 69794 h 1498312"/>
              <a:gd name="connsiteX3" fmla="*/ 1326225 w 1326226"/>
              <a:gd name="connsiteY3" fmla="*/ 85717 h 1498312"/>
              <a:gd name="connsiteX4" fmla="*/ 1111310 w 1326226"/>
              <a:gd name="connsiteY4" fmla="*/ 284725 h 1498312"/>
              <a:gd name="connsiteX5" fmla="*/ 676809 w 1326226"/>
              <a:gd name="connsiteY5" fmla="*/ 530611 h 1498312"/>
              <a:gd name="connsiteX6" fmla="*/ 281589 w 1326226"/>
              <a:gd name="connsiteY6" fmla="*/ 1097206 h 1498312"/>
              <a:gd name="connsiteX7" fmla="*/ 222769 w 1326226"/>
              <a:gd name="connsiteY7" fmla="*/ 1400332 h 1498312"/>
              <a:gd name="connsiteX8" fmla="*/ 71529 w 1326226"/>
              <a:gd name="connsiteY8" fmla="*/ 1498312 h 1498312"/>
              <a:gd name="connsiteX0" fmla="*/ 184628 w 1506679"/>
              <a:gd name="connsiteY0" fmla="*/ 1325582 h 1400332"/>
              <a:gd name="connsiteX1" fmla="*/ 466338 w 1506679"/>
              <a:gd name="connsiteY1" fmla="*/ 597859 h 1400332"/>
              <a:gd name="connsiteX2" fmla="*/ 1066896 w 1506679"/>
              <a:gd name="connsiteY2" fmla="*/ 69794 h 1400332"/>
              <a:gd name="connsiteX3" fmla="*/ 1506679 w 1506679"/>
              <a:gd name="connsiteY3" fmla="*/ 85717 h 1400332"/>
              <a:gd name="connsiteX4" fmla="*/ 1291764 w 1506679"/>
              <a:gd name="connsiteY4" fmla="*/ 284725 h 1400332"/>
              <a:gd name="connsiteX5" fmla="*/ 857263 w 1506679"/>
              <a:gd name="connsiteY5" fmla="*/ 530611 h 1400332"/>
              <a:gd name="connsiteX6" fmla="*/ 462043 w 1506679"/>
              <a:gd name="connsiteY6" fmla="*/ 1097206 h 1400332"/>
              <a:gd name="connsiteX7" fmla="*/ 403223 w 1506679"/>
              <a:gd name="connsiteY7" fmla="*/ 1400332 h 1400332"/>
              <a:gd name="connsiteX8" fmla="*/ 0 w 1506679"/>
              <a:gd name="connsiteY8" fmla="*/ 1363202 h 1400332"/>
              <a:gd name="connsiteX0" fmla="*/ 184628 w 1506679"/>
              <a:gd name="connsiteY0" fmla="*/ 1325582 h 1518999"/>
              <a:gd name="connsiteX1" fmla="*/ 466338 w 1506679"/>
              <a:gd name="connsiteY1" fmla="*/ 597859 h 1518999"/>
              <a:gd name="connsiteX2" fmla="*/ 1066896 w 1506679"/>
              <a:gd name="connsiteY2" fmla="*/ 69794 h 1518999"/>
              <a:gd name="connsiteX3" fmla="*/ 1506679 w 1506679"/>
              <a:gd name="connsiteY3" fmla="*/ 85717 h 1518999"/>
              <a:gd name="connsiteX4" fmla="*/ 1291764 w 1506679"/>
              <a:gd name="connsiteY4" fmla="*/ 284725 h 1518999"/>
              <a:gd name="connsiteX5" fmla="*/ 857263 w 1506679"/>
              <a:gd name="connsiteY5" fmla="*/ 530611 h 1518999"/>
              <a:gd name="connsiteX6" fmla="*/ 462043 w 1506679"/>
              <a:gd name="connsiteY6" fmla="*/ 1097206 h 1518999"/>
              <a:gd name="connsiteX7" fmla="*/ 102826 w 1506679"/>
              <a:gd name="connsiteY7" fmla="*/ 1518998 h 1518999"/>
              <a:gd name="connsiteX8" fmla="*/ 0 w 1506679"/>
              <a:gd name="connsiteY8" fmla="*/ 1363202 h 1518999"/>
              <a:gd name="connsiteX0" fmla="*/ 184628 w 1506679"/>
              <a:gd name="connsiteY0" fmla="*/ 1325582 h 1518998"/>
              <a:gd name="connsiteX1" fmla="*/ 466338 w 1506679"/>
              <a:gd name="connsiteY1" fmla="*/ 597859 h 1518998"/>
              <a:gd name="connsiteX2" fmla="*/ 1066896 w 1506679"/>
              <a:gd name="connsiteY2" fmla="*/ 69794 h 1518998"/>
              <a:gd name="connsiteX3" fmla="*/ 1506679 w 1506679"/>
              <a:gd name="connsiteY3" fmla="*/ 85717 h 1518998"/>
              <a:gd name="connsiteX4" fmla="*/ 1291764 w 1506679"/>
              <a:gd name="connsiteY4" fmla="*/ 284725 h 1518998"/>
              <a:gd name="connsiteX5" fmla="*/ 857263 w 1506679"/>
              <a:gd name="connsiteY5" fmla="*/ 530611 h 1518998"/>
              <a:gd name="connsiteX6" fmla="*/ 329011 w 1506679"/>
              <a:gd name="connsiteY6" fmla="*/ 1155134 h 1518998"/>
              <a:gd name="connsiteX7" fmla="*/ 102826 w 1506679"/>
              <a:gd name="connsiteY7" fmla="*/ 1518998 h 1518998"/>
              <a:gd name="connsiteX8" fmla="*/ 0 w 1506679"/>
              <a:gd name="connsiteY8" fmla="*/ 1363202 h 1518998"/>
              <a:gd name="connsiteX0" fmla="*/ 184628 w 1506679"/>
              <a:gd name="connsiteY0" fmla="*/ 1325582 h 1497902"/>
              <a:gd name="connsiteX1" fmla="*/ 466338 w 1506679"/>
              <a:gd name="connsiteY1" fmla="*/ 597859 h 1497902"/>
              <a:gd name="connsiteX2" fmla="*/ 1066896 w 1506679"/>
              <a:gd name="connsiteY2" fmla="*/ 69794 h 1497902"/>
              <a:gd name="connsiteX3" fmla="*/ 1506679 w 1506679"/>
              <a:gd name="connsiteY3" fmla="*/ 85717 h 1497902"/>
              <a:gd name="connsiteX4" fmla="*/ 1291764 w 1506679"/>
              <a:gd name="connsiteY4" fmla="*/ 284725 h 1497902"/>
              <a:gd name="connsiteX5" fmla="*/ 857263 w 1506679"/>
              <a:gd name="connsiteY5" fmla="*/ 530611 h 1497902"/>
              <a:gd name="connsiteX6" fmla="*/ 329011 w 1506679"/>
              <a:gd name="connsiteY6" fmla="*/ 1155134 h 1497902"/>
              <a:gd name="connsiteX7" fmla="*/ 78737 w 1506679"/>
              <a:gd name="connsiteY7" fmla="*/ 1497902 h 1497902"/>
              <a:gd name="connsiteX8" fmla="*/ 0 w 1506679"/>
              <a:gd name="connsiteY8" fmla="*/ 1363202 h 1497902"/>
              <a:gd name="connsiteX0" fmla="*/ 184628 w 1506679"/>
              <a:gd name="connsiteY0" fmla="*/ 1325582 h 1497902"/>
              <a:gd name="connsiteX1" fmla="*/ 466338 w 1506679"/>
              <a:gd name="connsiteY1" fmla="*/ 597859 h 1497902"/>
              <a:gd name="connsiteX2" fmla="*/ 1066896 w 1506679"/>
              <a:gd name="connsiteY2" fmla="*/ 69794 h 1497902"/>
              <a:gd name="connsiteX3" fmla="*/ 1506679 w 1506679"/>
              <a:gd name="connsiteY3" fmla="*/ 85717 h 1497902"/>
              <a:gd name="connsiteX4" fmla="*/ 1291764 w 1506679"/>
              <a:gd name="connsiteY4" fmla="*/ 284725 h 1497902"/>
              <a:gd name="connsiteX5" fmla="*/ 857263 w 1506679"/>
              <a:gd name="connsiteY5" fmla="*/ 530611 h 1497902"/>
              <a:gd name="connsiteX6" fmla="*/ 329011 w 1506679"/>
              <a:gd name="connsiteY6" fmla="*/ 1155134 h 1497902"/>
              <a:gd name="connsiteX7" fmla="*/ 78737 w 1506679"/>
              <a:gd name="connsiteY7" fmla="*/ 1497902 h 1497902"/>
              <a:gd name="connsiteX8" fmla="*/ 0 w 1506679"/>
              <a:gd name="connsiteY8" fmla="*/ 1363202 h 1497902"/>
              <a:gd name="connsiteX0" fmla="*/ 184628 w 1506679"/>
              <a:gd name="connsiteY0" fmla="*/ 1325582 h 1497902"/>
              <a:gd name="connsiteX1" fmla="*/ 466338 w 1506679"/>
              <a:gd name="connsiteY1" fmla="*/ 597859 h 1497902"/>
              <a:gd name="connsiteX2" fmla="*/ 1066896 w 1506679"/>
              <a:gd name="connsiteY2" fmla="*/ 69794 h 1497902"/>
              <a:gd name="connsiteX3" fmla="*/ 1506679 w 1506679"/>
              <a:gd name="connsiteY3" fmla="*/ 85717 h 1497902"/>
              <a:gd name="connsiteX4" fmla="*/ 1291764 w 1506679"/>
              <a:gd name="connsiteY4" fmla="*/ 284725 h 1497902"/>
              <a:gd name="connsiteX5" fmla="*/ 857263 w 1506679"/>
              <a:gd name="connsiteY5" fmla="*/ 530611 h 1497902"/>
              <a:gd name="connsiteX6" fmla="*/ 329011 w 1506679"/>
              <a:gd name="connsiteY6" fmla="*/ 1155134 h 1497902"/>
              <a:gd name="connsiteX7" fmla="*/ 78737 w 1506679"/>
              <a:gd name="connsiteY7" fmla="*/ 1497902 h 1497902"/>
              <a:gd name="connsiteX8" fmla="*/ 0 w 1506679"/>
              <a:gd name="connsiteY8" fmla="*/ 1363202 h 1497902"/>
              <a:gd name="connsiteX0" fmla="*/ 74520 w 1506679"/>
              <a:gd name="connsiteY0" fmla="*/ 1222980 h 1497902"/>
              <a:gd name="connsiteX1" fmla="*/ 466338 w 1506679"/>
              <a:gd name="connsiteY1" fmla="*/ 597859 h 1497902"/>
              <a:gd name="connsiteX2" fmla="*/ 1066896 w 1506679"/>
              <a:gd name="connsiteY2" fmla="*/ 69794 h 1497902"/>
              <a:gd name="connsiteX3" fmla="*/ 1506679 w 1506679"/>
              <a:gd name="connsiteY3" fmla="*/ 85717 h 1497902"/>
              <a:gd name="connsiteX4" fmla="*/ 1291764 w 1506679"/>
              <a:gd name="connsiteY4" fmla="*/ 284725 h 1497902"/>
              <a:gd name="connsiteX5" fmla="*/ 857263 w 1506679"/>
              <a:gd name="connsiteY5" fmla="*/ 530611 h 1497902"/>
              <a:gd name="connsiteX6" fmla="*/ 329011 w 1506679"/>
              <a:gd name="connsiteY6" fmla="*/ 1155134 h 1497902"/>
              <a:gd name="connsiteX7" fmla="*/ 78737 w 1506679"/>
              <a:gd name="connsiteY7" fmla="*/ 1497902 h 1497902"/>
              <a:gd name="connsiteX8" fmla="*/ 0 w 1506679"/>
              <a:gd name="connsiteY8" fmla="*/ 1363202 h 1497902"/>
              <a:gd name="connsiteX0" fmla="*/ 74520 w 1506679"/>
              <a:gd name="connsiteY0" fmla="*/ 1222980 h 1497902"/>
              <a:gd name="connsiteX1" fmla="*/ 466338 w 1506679"/>
              <a:gd name="connsiteY1" fmla="*/ 597859 h 1497902"/>
              <a:gd name="connsiteX2" fmla="*/ 1066896 w 1506679"/>
              <a:gd name="connsiteY2" fmla="*/ 69794 h 1497902"/>
              <a:gd name="connsiteX3" fmla="*/ 1506679 w 1506679"/>
              <a:gd name="connsiteY3" fmla="*/ 85717 h 1497902"/>
              <a:gd name="connsiteX4" fmla="*/ 1291764 w 1506679"/>
              <a:gd name="connsiteY4" fmla="*/ 284725 h 1497902"/>
              <a:gd name="connsiteX5" fmla="*/ 857263 w 1506679"/>
              <a:gd name="connsiteY5" fmla="*/ 530611 h 1497902"/>
              <a:gd name="connsiteX6" fmla="*/ 329011 w 1506679"/>
              <a:gd name="connsiteY6" fmla="*/ 1155134 h 1497902"/>
              <a:gd name="connsiteX7" fmla="*/ 78737 w 1506679"/>
              <a:gd name="connsiteY7" fmla="*/ 1497902 h 1497902"/>
              <a:gd name="connsiteX8" fmla="*/ 0 w 1506679"/>
              <a:gd name="connsiteY8" fmla="*/ 1363202 h 1497902"/>
              <a:gd name="connsiteX0" fmla="*/ 74520 w 1506679"/>
              <a:gd name="connsiteY0" fmla="*/ 1225543 h 1500465"/>
              <a:gd name="connsiteX1" fmla="*/ 528713 w 1506679"/>
              <a:gd name="connsiteY1" fmla="*/ 641555 h 1500465"/>
              <a:gd name="connsiteX2" fmla="*/ 1066896 w 1506679"/>
              <a:gd name="connsiteY2" fmla="*/ 72357 h 1500465"/>
              <a:gd name="connsiteX3" fmla="*/ 1506679 w 1506679"/>
              <a:gd name="connsiteY3" fmla="*/ 88280 h 1500465"/>
              <a:gd name="connsiteX4" fmla="*/ 1291764 w 1506679"/>
              <a:gd name="connsiteY4" fmla="*/ 287288 h 1500465"/>
              <a:gd name="connsiteX5" fmla="*/ 857263 w 1506679"/>
              <a:gd name="connsiteY5" fmla="*/ 533174 h 1500465"/>
              <a:gd name="connsiteX6" fmla="*/ 329011 w 1506679"/>
              <a:gd name="connsiteY6" fmla="*/ 1157697 h 1500465"/>
              <a:gd name="connsiteX7" fmla="*/ 78737 w 1506679"/>
              <a:gd name="connsiteY7" fmla="*/ 1500465 h 1500465"/>
              <a:gd name="connsiteX8" fmla="*/ 0 w 1506679"/>
              <a:gd name="connsiteY8" fmla="*/ 1365765 h 1500465"/>
              <a:gd name="connsiteX0" fmla="*/ 74520 w 1513559"/>
              <a:gd name="connsiteY0" fmla="*/ 1240947 h 1515869"/>
              <a:gd name="connsiteX1" fmla="*/ 528713 w 1513559"/>
              <a:gd name="connsiteY1" fmla="*/ 656959 h 1515869"/>
              <a:gd name="connsiteX2" fmla="*/ 1066896 w 1513559"/>
              <a:gd name="connsiteY2" fmla="*/ 87761 h 1515869"/>
              <a:gd name="connsiteX3" fmla="*/ 1513559 w 1513559"/>
              <a:gd name="connsiteY3" fmla="*/ 77838 h 1515869"/>
              <a:gd name="connsiteX4" fmla="*/ 1291764 w 1513559"/>
              <a:gd name="connsiteY4" fmla="*/ 302692 h 1515869"/>
              <a:gd name="connsiteX5" fmla="*/ 857263 w 1513559"/>
              <a:gd name="connsiteY5" fmla="*/ 548578 h 1515869"/>
              <a:gd name="connsiteX6" fmla="*/ 329011 w 1513559"/>
              <a:gd name="connsiteY6" fmla="*/ 1173101 h 1515869"/>
              <a:gd name="connsiteX7" fmla="*/ 78737 w 1513559"/>
              <a:gd name="connsiteY7" fmla="*/ 1515869 h 1515869"/>
              <a:gd name="connsiteX8" fmla="*/ 0 w 1513559"/>
              <a:gd name="connsiteY8" fmla="*/ 1381169 h 1515869"/>
              <a:gd name="connsiteX0" fmla="*/ 74520 w 1513559"/>
              <a:gd name="connsiteY0" fmla="*/ 1240947 h 1515869"/>
              <a:gd name="connsiteX1" fmla="*/ 528713 w 1513559"/>
              <a:gd name="connsiteY1" fmla="*/ 656959 h 1515869"/>
              <a:gd name="connsiteX2" fmla="*/ 1066896 w 1513559"/>
              <a:gd name="connsiteY2" fmla="*/ 87761 h 1515869"/>
              <a:gd name="connsiteX3" fmla="*/ 1513559 w 1513559"/>
              <a:gd name="connsiteY3" fmla="*/ 77838 h 1515869"/>
              <a:gd name="connsiteX4" fmla="*/ 1377702 w 1513559"/>
              <a:gd name="connsiteY4" fmla="*/ 217590 h 1515869"/>
              <a:gd name="connsiteX5" fmla="*/ 857263 w 1513559"/>
              <a:gd name="connsiteY5" fmla="*/ 548578 h 1515869"/>
              <a:gd name="connsiteX6" fmla="*/ 329011 w 1513559"/>
              <a:gd name="connsiteY6" fmla="*/ 1173101 h 1515869"/>
              <a:gd name="connsiteX7" fmla="*/ 78737 w 1513559"/>
              <a:gd name="connsiteY7" fmla="*/ 1515869 h 1515869"/>
              <a:gd name="connsiteX8" fmla="*/ 0 w 1513559"/>
              <a:gd name="connsiteY8" fmla="*/ 1381169 h 1515869"/>
              <a:gd name="connsiteX0" fmla="*/ 74520 w 1513559"/>
              <a:gd name="connsiteY0" fmla="*/ 1240947 h 1515869"/>
              <a:gd name="connsiteX1" fmla="*/ 528713 w 1513559"/>
              <a:gd name="connsiteY1" fmla="*/ 656959 h 1515869"/>
              <a:gd name="connsiteX2" fmla="*/ 1066896 w 1513559"/>
              <a:gd name="connsiteY2" fmla="*/ 87761 h 1515869"/>
              <a:gd name="connsiteX3" fmla="*/ 1513559 w 1513559"/>
              <a:gd name="connsiteY3" fmla="*/ 77838 h 1515869"/>
              <a:gd name="connsiteX4" fmla="*/ 1377702 w 1513559"/>
              <a:gd name="connsiteY4" fmla="*/ 217590 h 1515869"/>
              <a:gd name="connsiteX5" fmla="*/ 857263 w 1513559"/>
              <a:gd name="connsiteY5" fmla="*/ 548578 h 1515869"/>
              <a:gd name="connsiteX6" fmla="*/ 329011 w 1513559"/>
              <a:gd name="connsiteY6" fmla="*/ 1173101 h 1515869"/>
              <a:gd name="connsiteX7" fmla="*/ 78737 w 1513559"/>
              <a:gd name="connsiteY7" fmla="*/ 1515869 h 1515869"/>
              <a:gd name="connsiteX8" fmla="*/ 0 w 1513559"/>
              <a:gd name="connsiteY8" fmla="*/ 1381169 h 1515869"/>
              <a:gd name="connsiteX0" fmla="*/ 74520 w 1513559"/>
              <a:gd name="connsiteY0" fmla="*/ 1225643 h 1500565"/>
              <a:gd name="connsiteX1" fmla="*/ 528713 w 1513559"/>
              <a:gd name="connsiteY1" fmla="*/ 641655 h 1500565"/>
              <a:gd name="connsiteX2" fmla="*/ 1083315 w 1513559"/>
              <a:gd name="connsiteY2" fmla="*/ 114830 h 1500565"/>
              <a:gd name="connsiteX3" fmla="*/ 1513559 w 1513559"/>
              <a:gd name="connsiteY3" fmla="*/ 62534 h 1500565"/>
              <a:gd name="connsiteX4" fmla="*/ 1377702 w 1513559"/>
              <a:gd name="connsiteY4" fmla="*/ 202286 h 1500565"/>
              <a:gd name="connsiteX5" fmla="*/ 857263 w 1513559"/>
              <a:gd name="connsiteY5" fmla="*/ 533274 h 1500565"/>
              <a:gd name="connsiteX6" fmla="*/ 329011 w 1513559"/>
              <a:gd name="connsiteY6" fmla="*/ 1157797 h 1500565"/>
              <a:gd name="connsiteX7" fmla="*/ 78737 w 1513559"/>
              <a:gd name="connsiteY7" fmla="*/ 1500565 h 1500565"/>
              <a:gd name="connsiteX8" fmla="*/ 0 w 1513559"/>
              <a:gd name="connsiteY8" fmla="*/ 1365865 h 1500565"/>
              <a:gd name="connsiteX0" fmla="*/ 74520 w 1513559"/>
              <a:gd name="connsiteY0" fmla="*/ 1225643 h 1500565"/>
              <a:gd name="connsiteX1" fmla="*/ 528713 w 1513559"/>
              <a:gd name="connsiteY1" fmla="*/ 641655 h 1500565"/>
              <a:gd name="connsiteX2" fmla="*/ 1083315 w 1513559"/>
              <a:gd name="connsiteY2" fmla="*/ 114830 h 1500565"/>
              <a:gd name="connsiteX3" fmla="*/ 1513559 w 1513559"/>
              <a:gd name="connsiteY3" fmla="*/ 62534 h 1500565"/>
              <a:gd name="connsiteX4" fmla="*/ 1381560 w 1513559"/>
              <a:gd name="connsiteY4" fmla="*/ 198345 h 1500565"/>
              <a:gd name="connsiteX5" fmla="*/ 857263 w 1513559"/>
              <a:gd name="connsiteY5" fmla="*/ 533274 h 1500565"/>
              <a:gd name="connsiteX6" fmla="*/ 329011 w 1513559"/>
              <a:gd name="connsiteY6" fmla="*/ 1157797 h 1500565"/>
              <a:gd name="connsiteX7" fmla="*/ 78737 w 1513559"/>
              <a:gd name="connsiteY7" fmla="*/ 1500565 h 1500565"/>
              <a:gd name="connsiteX8" fmla="*/ 0 w 1513559"/>
              <a:gd name="connsiteY8" fmla="*/ 1365865 h 1500565"/>
              <a:gd name="connsiteX0" fmla="*/ 74520 w 1513559"/>
              <a:gd name="connsiteY0" fmla="*/ 1225643 h 1500565"/>
              <a:gd name="connsiteX1" fmla="*/ 528713 w 1513559"/>
              <a:gd name="connsiteY1" fmla="*/ 641655 h 1500565"/>
              <a:gd name="connsiteX2" fmla="*/ 1083315 w 1513559"/>
              <a:gd name="connsiteY2" fmla="*/ 114830 h 1500565"/>
              <a:gd name="connsiteX3" fmla="*/ 1513559 w 1513559"/>
              <a:gd name="connsiteY3" fmla="*/ 62534 h 1500565"/>
              <a:gd name="connsiteX4" fmla="*/ 1381560 w 1513559"/>
              <a:gd name="connsiteY4" fmla="*/ 198345 h 1500565"/>
              <a:gd name="connsiteX5" fmla="*/ 857263 w 1513559"/>
              <a:gd name="connsiteY5" fmla="*/ 533274 h 1500565"/>
              <a:gd name="connsiteX6" fmla="*/ 329011 w 1513559"/>
              <a:gd name="connsiteY6" fmla="*/ 1157797 h 1500565"/>
              <a:gd name="connsiteX7" fmla="*/ 78737 w 1513559"/>
              <a:gd name="connsiteY7" fmla="*/ 1500565 h 1500565"/>
              <a:gd name="connsiteX8" fmla="*/ 0 w 1513559"/>
              <a:gd name="connsiteY8" fmla="*/ 1365865 h 1500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559" h="1500565">
                <a:moveTo>
                  <a:pt x="74520" y="1225643"/>
                </a:moveTo>
                <a:cubicBezTo>
                  <a:pt x="189119" y="988820"/>
                  <a:pt x="421151" y="765600"/>
                  <a:pt x="528713" y="641655"/>
                </a:cubicBezTo>
                <a:cubicBezTo>
                  <a:pt x="677749" y="489967"/>
                  <a:pt x="919174" y="211350"/>
                  <a:pt x="1083315" y="114830"/>
                </a:cubicBezTo>
                <a:cubicBezTo>
                  <a:pt x="1247456" y="18310"/>
                  <a:pt x="1400142" y="-59432"/>
                  <a:pt x="1513559" y="62534"/>
                </a:cubicBezTo>
                <a:cubicBezTo>
                  <a:pt x="1360129" y="202325"/>
                  <a:pt x="1457848" y="123555"/>
                  <a:pt x="1381560" y="198345"/>
                </a:cubicBezTo>
                <a:cubicBezTo>
                  <a:pt x="1367855" y="154740"/>
                  <a:pt x="1191458" y="226371"/>
                  <a:pt x="857263" y="533274"/>
                </a:cubicBezTo>
                <a:cubicBezTo>
                  <a:pt x="800988" y="604204"/>
                  <a:pt x="473890" y="964175"/>
                  <a:pt x="329011" y="1157797"/>
                </a:cubicBezTo>
                <a:cubicBezTo>
                  <a:pt x="215570" y="1284781"/>
                  <a:pt x="131659" y="1453742"/>
                  <a:pt x="78737" y="1500565"/>
                </a:cubicBezTo>
                <a:lnTo>
                  <a:pt x="0" y="1365865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6038E32-942F-44A7-BC3D-A45C8DE3804A}"/>
              </a:ext>
            </a:extLst>
          </p:cNvPr>
          <p:cNvSpPr/>
          <p:nvPr/>
        </p:nvSpPr>
        <p:spPr>
          <a:xfrm rot="3064895" flipV="1">
            <a:off x="4889949" y="691183"/>
            <a:ext cx="200673" cy="371181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91644 w 739048"/>
              <a:gd name="connsiteY0" fmla="*/ 659890 h 704330"/>
              <a:gd name="connsiteX1" fmla="*/ 32960 w 739048"/>
              <a:gd name="connsiteY1" fmla="*/ 44469 h 704330"/>
              <a:gd name="connsiteX2" fmla="*/ 539768 w 739048"/>
              <a:gd name="connsiteY2" fmla="*/ 213976 h 704330"/>
              <a:gd name="connsiteX3" fmla="*/ 730338 w 739048"/>
              <a:gd name="connsiteY3" fmla="*/ 280562 h 704330"/>
              <a:gd name="connsiteX4" fmla="*/ 705662 w 739048"/>
              <a:gd name="connsiteY4" fmla="*/ 408282 h 704330"/>
              <a:gd name="connsiteX5" fmla="*/ 565704 w 739048"/>
              <a:gd name="connsiteY5" fmla="*/ 455395 h 704330"/>
              <a:gd name="connsiteX6" fmla="*/ 406021 w 739048"/>
              <a:gd name="connsiteY6" fmla="*/ 454288 h 704330"/>
              <a:gd name="connsiteX7" fmla="*/ 330359 w 739048"/>
              <a:gd name="connsiteY7" fmla="*/ 511685 h 704330"/>
              <a:gd name="connsiteX8" fmla="*/ 112974 w 739048"/>
              <a:gd name="connsiteY8" fmla="*/ 704330 h 704330"/>
              <a:gd name="connsiteX0" fmla="*/ 4504 w 764064"/>
              <a:gd name="connsiteY0" fmla="*/ 517131 h 704330"/>
              <a:gd name="connsiteX1" fmla="*/ 57974 w 764064"/>
              <a:gd name="connsiteY1" fmla="*/ 44469 h 704330"/>
              <a:gd name="connsiteX2" fmla="*/ 564782 w 764064"/>
              <a:gd name="connsiteY2" fmla="*/ 213976 h 704330"/>
              <a:gd name="connsiteX3" fmla="*/ 755352 w 764064"/>
              <a:gd name="connsiteY3" fmla="*/ 280562 h 704330"/>
              <a:gd name="connsiteX4" fmla="*/ 730676 w 764064"/>
              <a:gd name="connsiteY4" fmla="*/ 408282 h 704330"/>
              <a:gd name="connsiteX5" fmla="*/ 590718 w 764064"/>
              <a:gd name="connsiteY5" fmla="*/ 455395 h 704330"/>
              <a:gd name="connsiteX6" fmla="*/ 431035 w 764064"/>
              <a:gd name="connsiteY6" fmla="*/ 454288 h 704330"/>
              <a:gd name="connsiteX7" fmla="*/ 355373 w 764064"/>
              <a:gd name="connsiteY7" fmla="*/ 511685 h 704330"/>
              <a:gd name="connsiteX8" fmla="*/ 137988 w 764064"/>
              <a:gd name="connsiteY8" fmla="*/ 704330 h 704330"/>
              <a:gd name="connsiteX0" fmla="*/ 4504 w 764062"/>
              <a:gd name="connsiteY0" fmla="*/ 625769 h 812968"/>
              <a:gd name="connsiteX1" fmla="*/ 57974 w 764062"/>
              <a:gd name="connsiteY1" fmla="*/ 153107 h 812968"/>
              <a:gd name="connsiteX2" fmla="*/ 222619 w 764062"/>
              <a:gd name="connsiteY2" fmla="*/ 16750 h 812968"/>
              <a:gd name="connsiteX3" fmla="*/ 755352 w 764062"/>
              <a:gd name="connsiteY3" fmla="*/ 389200 h 812968"/>
              <a:gd name="connsiteX4" fmla="*/ 730676 w 764062"/>
              <a:gd name="connsiteY4" fmla="*/ 516920 h 812968"/>
              <a:gd name="connsiteX5" fmla="*/ 590718 w 764062"/>
              <a:gd name="connsiteY5" fmla="*/ 564033 h 812968"/>
              <a:gd name="connsiteX6" fmla="*/ 431035 w 764062"/>
              <a:gd name="connsiteY6" fmla="*/ 562926 h 812968"/>
              <a:gd name="connsiteX7" fmla="*/ 355373 w 764062"/>
              <a:gd name="connsiteY7" fmla="*/ 620323 h 812968"/>
              <a:gd name="connsiteX8" fmla="*/ 137988 w 764062"/>
              <a:gd name="connsiteY8" fmla="*/ 812968 h 812968"/>
              <a:gd name="connsiteX0" fmla="*/ 4504 w 764064"/>
              <a:gd name="connsiteY0" fmla="*/ 609020 h 796219"/>
              <a:gd name="connsiteX1" fmla="*/ 57974 w 764064"/>
              <a:gd name="connsiteY1" fmla="*/ 136358 h 796219"/>
              <a:gd name="connsiteX2" fmla="*/ 222619 w 764064"/>
              <a:gd name="connsiteY2" fmla="*/ 1 h 796219"/>
              <a:gd name="connsiteX3" fmla="*/ 755352 w 764064"/>
              <a:gd name="connsiteY3" fmla="*/ 372451 h 796219"/>
              <a:gd name="connsiteX4" fmla="*/ 730676 w 764064"/>
              <a:gd name="connsiteY4" fmla="*/ 500171 h 796219"/>
              <a:gd name="connsiteX5" fmla="*/ 590718 w 764064"/>
              <a:gd name="connsiteY5" fmla="*/ 547284 h 796219"/>
              <a:gd name="connsiteX6" fmla="*/ 431035 w 764064"/>
              <a:gd name="connsiteY6" fmla="*/ 546177 h 796219"/>
              <a:gd name="connsiteX7" fmla="*/ 355373 w 764064"/>
              <a:gd name="connsiteY7" fmla="*/ 603574 h 796219"/>
              <a:gd name="connsiteX8" fmla="*/ 137988 w 764064"/>
              <a:gd name="connsiteY8" fmla="*/ 796219 h 796219"/>
              <a:gd name="connsiteX0" fmla="*/ 4504 w 764062"/>
              <a:gd name="connsiteY0" fmla="*/ 611167 h 798366"/>
              <a:gd name="connsiteX1" fmla="*/ 57974 w 764062"/>
              <a:gd name="connsiteY1" fmla="*/ 138505 h 798366"/>
              <a:gd name="connsiteX2" fmla="*/ 244632 w 764062"/>
              <a:gd name="connsiteY2" fmla="*/ 0 h 798366"/>
              <a:gd name="connsiteX3" fmla="*/ 755352 w 764062"/>
              <a:gd name="connsiteY3" fmla="*/ 374598 h 798366"/>
              <a:gd name="connsiteX4" fmla="*/ 730676 w 764062"/>
              <a:gd name="connsiteY4" fmla="*/ 502318 h 798366"/>
              <a:gd name="connsiteX5" fmla="*/ 590718 w 764062"/>
              <a:gd name="connsiteY5" fmla="*/ 549431 h 798366"/>
              <a:gd name="connsiteX6" fmla="*/ 431035 w 764062"/>
              <a:gd name="connsiteY6" fmla="*/ 548324 h 798366"/>
              <a:gd name="connsiteX7" fmla="*/ 355373 w 764062"/>
              <a:gd name="connsiteY7" fmla="*/ 605721 h 798366"/>
              <a:gd name="connsiteX8" fmla="*/ 137988 w 764062"/>
              <a:gd name="connsiteY8" fmla="*/ 798366 h 798366"/>
              <a:gd name="connsiteX0" fmla="*/ 4504 w 764064"/>
              <a:gd name="connsiteY0" fmla="*/ 641210 h 828409"/>
              <a:gd name="connsiteX1" fmla="*/ 57974 w 764064"/>
              <a:gd name="connsiteY1" fmla="*/ 168548 h 828409"/>
              <a:gd name="connsiteX2" fmla="*/ 244632 w 764064"/>
              <a:gd name="connsiteY2" fmla="*/ 30043 h 828409"/>
              <a:gd name="connsiteX3" fmla="*/ 755352 w 764064"/>
              <a:gd name="connsiteY3" fmla="*/ 404641 h 828409"/>
              <a:gd name="connsiteX4" fmla="*/ 730676 w 764064"/>
              <a:gd name="connsiteY4" fmla="*/ 532361 h 828409"/>
              <a:gd name="connsiteX5" fmla="*/ 590718 w 764064"/>
              <a:gd name="connsiteY5" fmla="*/ 579474 h 828409"/>
              <a:gd name="connsiteX6" fmla="*/ 431035 w 764064"/>
              <a:gd name="connsiteY6" fmla="*/ 578367 h 828409"/>
              <a:gd name="connsiteX7" fmla="*/ 355373 w 764064"/>
              <a:gd name="connsiteY7" fmla="*/ 635764 h 828409"/>
              <a:gd name="connsiteX8" fmla="*/ 137988 w 764064"/>
              <a:gd name="connsiteY8" fmla="*/ 828409 h 828409"/>
              <a:gd name="connsiteX0" fmla="*/ 4504 w 764062"/>
              <a:gd name="connsiteY0" fmla="*/ 641210 h 828409"/>
              <a:gd name="connsiteX1" fmla="*/ 57974 w 764062"/>
              <a:gd name="connsiteY1" fmla="*/ 168548 h 828409"/>
              <a:gd name="connsiteX2" fmla="*/ 244632 w 764062"/>
              <a:gd name="connsiteY2" fmla="*/ 30043 h 828409"/>
              <a:gd name="connsiteX3" fmla="*/ 755352 w 764062"/>
              <a:gd name="connsiteY3" fmla="*/ 404641 h 828409"/>
              <a:gd name="connsiteX4" fmla="*/ 730676 w 764062"/>
              <a:gd name="connsiteY4" fmla="*/ 532361 h 828409"/>
              <a:gd name="connsiteX5" fmla="*/ 590718 w 764062"/>
              <a:gd name="connsiteY5" fmla="*/ 579474 h 828409"/>
              <a:gd name="connsiteX6" fmla="*/ 431035 w 764062"/>
              <a:gd name="connsiteY6" fmla="*/ 578367 h 828409"/>
              <a:gd name="connsiteX7" fmla="*/ 355373 w 764062"/>
              <a:gd name="connsiteY7" fmla="*/ 635764 h 828409"/>
              <a:gd name="connsiteX8" fmla="*/ 137988 w 764062"/>
              <a:gd name="connsiteY8" fmla="*/ 828409 h 828409"/>
              <a:gd name="connsiteX0" fmla="*/ 4504 w 764064"/>
              <a:gd name="connsiteY0" fmla="*/ 611167 h 798366"/>
              <a:gd name="connsiteX1" fmla="*/ 57974 w 764064"/>
              <a:gd name="connsiteY1" fmla="*/ 138505 h 798366"/>
              <a:gd name="connsiteX2" fmla="*/ 244632 w 764064"/>
              <a:gd name="connsiteY2" fmla="*/ 0 h 798366"/>
              <a:gd name="connsiteX3" fmla="*/ 755352 w 764064"/>
              <a:gd name="connsiteY3" fmla="*/ 374598 h 798366"/>
              <a:gd name="connsiteX4" fmla="*/ 730676 w 764064"/>
              <a:gd name="connsiteY4" fmla="*/ 502318 h 798366"/>
              <a:gd name="connsiteX5" fmla="*/ 590718 w 764064"/>
              <a:gd name="connsiteY5" fmla="*/ 549431 h 798366"/>
              <a:gd name="connsiteX6" fmla="*/ 431035 w 764064"/>
              <a:gd name="connsiteY6" fmla="*/ 548324 h 798366"/>
              <a:gd name="connsiteX7" fmla="*/ 355373 w 764064"/>
              <a:gd name="connsiteY7" fmla="*/ 605721 h 798366"/>
              <a:gd name="connsiteX8" fmla="*/ 137988 w 764064"/>
              <a:gd name="connsiteY8" fmla="*/ 798366 h 798366"/>
              <a:gd name="connsiteX0" fmla="*/ 4504 w 764062"/>
              <a:gd name="connsiteY0" fmla="*/ 644779 h 831978"/>
              <a:gd name="connsiteX1" fmla="*/ 57974 w 764062"/>
              <a:gd name="connsiteY1" fmla="*/ 172117 h 831978"/>
              <a:gd name="connsiteX2" fmla="*/ 234916 w 764062"/>
              <a:gd name="connsiteY2" fmla="*/ 0 h 831978"/>
              <a:gd name="connsiteX3" fmla="*/ 755352 w 764062"/>
              <a:gd name="connsiteY3" fmla="*/ 408210 h 831978"/>
              <a:gd name="connsiteX4" fmla="*/ 730676 w 764062"/>
              <a:gd name="connsiteY4" fmla="*/ 535930 h 831978"/>
              <a:gd name="connsiteX5" fmla="*/ 590718 w 764062"/>
              <a:gd name="connsiteY5" fmla="*/ 583043 h 831978"/>
              <a:gd name="connsiteX6" fmla="*/ 431035 w 764062"/>
              <a:gd name="connsiteY6" fmla="*/ 581936 h 831978"/>
              <a:gd name="connsiteX7" fmla="*/ 355373 w 764062"/>
              <a:gd name="connsiteY7" fmla="*/ 639333 h 831978"/>
              <a:gd name="connsiteX8" fmla="*/ 137988 w 764062"/>
              <a:gd name="connsiteY8" fmla="*/ 831978 h 831978"/>
              <a:gd name="connsiteX0" fmla="*/ 4504 w 764064"/>
              <a:gd name="connsiteY0" fmla="*/ 644779 h 831978"/>
              <a:gd name="connsiteX1" fmla="*/ 57974 w 764064"/>
              <a:gd name="connsiteY1" fmla="*/ 172117 h 831978"/>
              <a:gd name="connsiteX2" fmla="*/ 234916 w 764064"/>
              <a:gd name="connsiteY2" fmla="*/ 0 h 831978"/>
              <a:gd name="connsiteX3" fmla="*/ 755352 w 764064"/>
              <a:gd name="connsiteY3" fmla="*/ 408210 h 831978"/>
              <a:gd name="connsiteX4" fmla="*/ 730676 w 764064"/>
              <a:gd name="connsiteY4" fmla="*/ 535930 h 831978"/>
              <a:gd name="connsiteX5" fmla="*/ 590718 w 764064"/>
              <a:gd name="connsiteY5" fmla="*/ 583043 h 831978"/>
              <a:gd name="connsiteX6" fmla="*/ 431035 w 764064"/>
              <a:gd name="connsiteY6" fmla="*/ 581936 h 831978"/>
              <a:gd name="connsiteX7" fmla="*/ 355373 w 764064"/>
              <a:gd name="connsiteY7" fmla="*/ 639333 h 831978"/>
              <a:gd name="connsiteX8" fmla="*/ 137988 w 764064"/>
              <a:gd name="connsiteY8" fmla="*/ 831978 h 831978"/>
              <a:gd name="connsiteX0" fmla="*/ 5668 w 765226"/>
              <a:gd name="connsiteY0" fmla="*/ 644779 h 831978"/>
              <a:gd name="connsiteX1" fmla="*/ 57213 w 765226"/>
              <a:gd name="connsiteY1" fmla="*/ 169576 h 831978"/>
              <a:gd name="connsiteX2" fmla="*/ 236080 w 765226"/>
              <a:gd name="connsiteY2" fmla="*/ 0 h 831978"/>
              <a:gd name="connsiteX3" fmla="*/ 756516 w 765226"/>
              <a:gd name="connsiteY3" fmla="*/ 408210 h 831978"/>
              <a:gd name="connsiteX4" fmla="*/ 731840 w 765226"/>
              <a:gd name="connsiteY4" fmla="*/ 535930 h 831978"/>
              <a:gd name="connsiteX5" fmla="*/ 591882 w 765226"/>
              <a:gd name="connsiteY5" fmla="*/ 583043 h 831978"/>
              <a:gd name="connsiteX6" fmla="*/ 432199 w 765226"/>
              <a:gd name="connsiteY6" fmla="*/ 581936 h 831978"/>
              <a:gd name="connsiteX7" fmla="*/ 356537 w 765226"/>
              <a:gd name="connsiteY7" fmla="*/ 639333 h 831978"/>
              <a:gd name="connsiteX8" fmla="*/ 139152 w 765226"/>
              <a:gd name="connsiteY8" fmla="*/ 831978 h 831978"/>
              <a:gd name="connsiteX0" fmla="*/ 5668 w 765228"/>
              <a:gd name="connsiteY0" fmla="*/ 644779 h 831978"/>
              <a:gd name="connsiteX1" fmla="*/ 57213 w 765228"/>
              <a:gd name="connsiteY1" fmla="*/ 169576 h 831978"/>
              <a:gd name="connsiteX2" fmla="*/ 236080 w 765228"/>
              <a:gd name="connsiteY2" fmla="*/ 0 h 831978"/>
              <a:gd name="connsiteX3" fmla="*/ 756516 w 765228"/>
              <a:gd name="connsiteY3" fmla="*/ 408210 h 831978"/>
              <a:gd name="connsiteX4" fmla="*/ 731840 w 765228"/>
              <a:gd name="connsiteY4" fmla="*/ 535930 h 831978"/>
              <a:gd name="connsiteX5" fmla="*/ 591882 w 765228"/>
              <a:gd name="connsiteY5" fmla="*/ 583043 h 831978"/>
              <a:gd name="connsiteX6" fmla="*/ 432199 w 765228"/>
              <a:gd name="connsiteY6" fmla="*/ 581936 h 831978"/>
              <a:gd name="connsiteX7" fmla="*/ 356537 w 765228"/>
              <a:gd name="connsiteY7" fmla="*/ 639333 h 831978"/>
              <a:gd name="connsiteX8" fmla="*/ 139152 w 765228"/>
              <a:gd name="connsiteY8" fmla="*/ 831978 h 831978"/>
              <a:gd name="connsiteX0" fmla="*/ 5668 w 765226"/>
              <a:gd name="connsiteY0" fmla="*/ 635597 h 822796"/>
              <a:gd name="connsiteX1" fmla="*/ 57213 w 765226"/>
              <a:gd name="connsiteY1" fmla="*/ 160394 h 822796"/>
              <a:gd name="connsiteX2" fmla="*/ 235160 w 765226"/>
              <a:gd name="connsiteY2" fmla="*/ 1 h 822796"/>
              <a:gd name="connsiteX3" fmla="*/ 756516 w 765226"/>
              <a:gd name="connsiteY3" fmla="*/ 399028 h 822796"/>
              <a:gd name="connsiteX4" fmla="*/ 731840 w 765226"/>
              <a:gd name="connsiteY4" fmla="*/ 526748 h 822796"/>
              <a:gd name="connsiteX5" fmla="*/ 591882 w 765226"/>
              <a:gd name="connsiteY5" fmla="*/ 573861 h 822796"/>
              <a:gd name="connsiteX6" fmla="*/ 432199 w 765226"/>
              <a:gd name="connsiteY6" fmla="*/ 572754 h 822796"/>
              <a:gd name="connsiteX7" fmla="*/ 356537 w 765226"/>
              <a:gd name="connsiteY7" fmla="*/ 630151 h 822796"/>
              <a:gd name="connsiteX8" fmla="*/ 139152 w 765226"/>
              <a:gd name="connsiteY8" fmla="*/ 822796 h 822796"/>
              <a:gd name="connsiteX0" fmla="*/ 5668 w 733392"/>
              <a:gd name="connsiteY0" fmla="*/ 635597 h 822796"/>
              <a:gd name="connsiteX1" fmla="*/ 57213 w 733392"/>
              <a:gd name="connsiteY1" fmla="*/ 160394 h 822796"/>
              <a:gd name="connsiteX2" fmla="*/ 235160 w 733392"/>
              <a:gd name="connsiteY2" fmla="*/ 1 h 822796"/>
              <a:gd name="connsiteX3" fmla="*/ 311125 w 733392"/>
              <a:gd name="connsiteY3" fmla="*/ 362411 h 822796"/>
              <a:gd name="connsiteX4" fmla="*/ 731840 w 733392"/>
              <a:gd name="connsiteY4" fmla="*/ 526748 h 822796"/>
              <a:gd name="connsiteX5" fmla="*/ 591882 w 733392"/>
              <a:gd name="connsiteY5" fmla="*/ 573861 h 822796"/>
              <a:gd name="connsiteX6" fmla="*/ 432199 w 733392"/>
              <a:gd name="connsiteY6" fmla="*/ 572754 h 822796"/>
              <a:gd name="connsiteX7" fmla="*/ 356537 w 733392"/>
              <a:gd name="connsiteY7" fmla="*/ 630151 h 822796"/>
              <a:gd name="connsiteX8" fmla="*/ 139152 w 733392"/>
              <a:gd name="connsiteY8" fmla="*/ 822796 h 822796"/>
              <a:gd name="connsiteX0" fmla="*/ 5668 w 733390"/>
              <a:gd name="connsiteY0" fmla="*/ 635597 h 822796"/>
              <a:gd name="connsiteX1" fmla="*/ 57213 w 733390"/>
              <a:gd name="connsiteY1" fmla="*/ 160394 h 822796"/>
              <a:gd name="connsiteX2" fmla="*/ 235160 w 733390"/>
              <a:gd name="connsiteY2" fmla="*/ 1 h 822796"/>
              <a:gd name="connsiteX3" fmla="*/ 311125 w 733390"/>
              <a:gd name="connsiteY3" fmla="*/ 362411 h 822796"/>
              <a:gd name="connsiteX4" fmla="*/ 731840 w 733390"/>
              <a:gd name="connsiteY4" fmla="*/ 526748 h 822796"/>
              <a:gd name="connsiteX5" fmla="*/ 432199 w 733390"/>
              <a:gd name="connsiteY5" fmla="*/ 572754 h 822796"/>
              <a:gd name="connsiteX6" fmla="*/ 356537 w 733390"/>
              <a:gd name="connsiteY6" fmla="*/ 630151 h 822796"/>
              <a:gd name="connsiteX7" fmla="*/ 139152 w 733390"/>
              <a:gd name="connsiteY7" fmla="*/ 822796 h 822796"/>
              <a:gd name="connsiteX0" fmla="*/ 5668 w 432199"/>
              <a:gd name="connsiteY0" fmla="*/ 635597 h 822796"/>
              <a:gd name="connsiteX1" fmla="*/ 57213 w 432199"/>
              <a:gd name="connsiteY1" fmla="*/ 160394 h 822796"/>
              <a:gd name="connsiteX2" fmla="*/ 235160 w 432199"/>
              <a:gd name="connsiteY2" fmla="*/ 1 h 822796"/>
              <a:gd name="connsiteX3" fmla="*/ 311125 w 432199"/>
              <a:gd name="connsiteY3" fmla="*/ 362411 h 822796"/>
              <a:gd name="connsiteX4" fmla="*/ 432199 w 432199"/>
              <a:gd name="connsiteY4" fmla="*/ 572754 h 822796"/>
              <a:gd name="connsiteX5" fmla="*/ 356537 w 432199"/>
              <a:gd name="connsiteY5" fmla="*/ 630151 h 822796"/>
              <a:gd name="connsiteX6" fmla="*/ 139152 w 432199"/>
              <a:gd name="connsiteY6" fmla="*/ 822796 h 822796"/>
              <a:gd name="connsiteX0" fmla="*/ 5668 w 432199"/>
              <a:gd name="connsiteY0" fmla="*/ 635597 h 715112"/>
              <a:gd name="connsiteX1" fmla="*/ 57213 w 432199"/>
              <a:gd name="connsiteY1" fmla="*/ 160394 h 715112"/>
              <a:gd name="connsiteX2" fmla="*/ 235160 w 432199"/>
              <a:gd name="connsiteY2" fmla="*/ 1 h 715112"/>
              <a:gd name="connsiteX3" fmla="*/ 311125 w 432199"/>
              <a:gd name="connsiteY3" fmla="*/ 362411 h 715112"/>
              <a:gd name="connsiteX4" fmla="*/ 432199 w 432199"/>
              <a:gd name="connsiteY4" fmla="*/ 572754 h 715112"/>
              <a:gd name="connsiteX5" fmla="*/ 356537 w 432199"/>
              <a:gd name="connsiteY5" fmla="*/ 630151 h 715112"/>
              <a:gd name="connsiteX6" fmla="*/ 49647 w 432199"/>
              <a:gd name="connsiteY6" fmla="*/ 715113 h 715112"/>
              <a:gd name="connsiteX0" fmla="*/ 5668 w 432199"/>
              <a:gd name="connsiteY0" fmla="*/ 635597 h 763486"/>
              <a:gd name="connsiteX1" fmla="*/ 57213 w 432199"/>
              <a:gd name="connsiteY1" fmla="*/ 160394 h 763486"/>
              <a:gd name="connsiteX2" fmla="*/ 235160 w 432199"/>
              <a:gd name="connsiteY2" fmla="*/ 1 h 763486"/>
              <a:gd name="connsiteX3" fmla="*/ 311125 w 432199"/>
              <a:gd name="connsiteY3" fmla="*/ 362411 h 763486"/>
              <a:gd name="connsiteX4" fmla="*/ 432199 w 432199"/>
              <a:gd name="connsiteY4" fmla="*/ 572754 h 763486"/>
              <a:gd name="connsiteX5" fmla="*/ 201508 w 432199"/>
              <a:gd name="connsiteY5" fmla="*/ 763486 h 763486"/>
              <a:gd name="connsiteX6" fmla="*/ 49647 w 432199"/>
              <a:gd name="connsiteY6" fmla="*/ 715113 h 763486"/>
              <a:gd name="connsiteX0" fmla="*/ 5668 w 330028"/>
              <a:gd name="connsiteY0" fmla="*/ 635597 h 763486"/>
              <a:gd name="connsiteX1" fmla="*/ 57213 w 330028"/>
              <a:gd name="connsiteY1" fmla="*/ 160394 h 763486"/>
              <a:gd name="connsiteX2" fmla="*/ 235160 w 330028"/>
              <a:gd name="connsiteY2" fmla="*/ 1 h 763486"/>
              <a:gd name="connsiteX3" fmla="*/ 311125 w 330028"/>
              <a:gd name="connsiteY3" fmla="*/ 362411 h 763486"/>
              <a:gd name="connsiteX4" fmla="*/ 329924 w 330028"/>
              <a:gd name="connsiteY4" fmla="*/ 614553 h 763486"/>
              <a:gd name="connsiteX5" fmla="*/ 201508 w 330028"/>
              <a:gd name="connsiteY5" fmla="*/ 763486 h 763486"/>
              <a:gd name="connsiteX6" fmla="*/ 49647 w 330028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47714"/>
              <a:gd name="connsiteY0" fmla="*/ 635597 h 763486"/>
              <a:gd name="connsiteX1" fmla="*/ 57213 w 347714"/>
              <a:gd name="connsiteY1" fmla="*/ 160394 h 763486"/>
              <a:gd name="connsiteX2" fmla="*/ 235160 w 347714"/>
              <a:gd name="connsiteY2" fmla="*/ 1 h 763486"/>
              <a:gd name="connsiteX3" fmla="*/ 224714 w 347714"/>
              <a:gd name="connsiteY3" fmla="*/ 419943 h 763486"/>
              <a:gd name="connsiteX4" fmla="*/ 347715 w 347714"/>
              <a:gd name="connsiteY4" fmla="*/ 632829 h 763486"/>
              <a:gd name="connsiteX5" fmla="*/ 201508 w 347714"/>
              <a:gd name="connsiteY5" fmla="*/ 763486 h 763486"/>
              <a:gd name="connsiteX6" fmla="*/ 49647 w 347714"/>
              <a:gd name="connsiteY6" fmla="*/ 715113 h 763486"/>
              <a:gd name="connsiteX0" fmla="*/ 5668 w 347716"/>
              <a:gd name="connsiteY0" fmla="*/ 635597 h 763486"/>
              <a:gd name="connsiteX1" fmla="*/ 57213 w 347716"/>
              <a:gd name="connsiteY1" fmla="*/ 160394 h 763486"/>
              <a:gd name="connsiteX2" fmla="*/ 235160 w 347716"/>
              <a:gd name="connsiteY2" fmla="*/ 1 h 763486"/>
              <a:gd name="connsiteX3" fmla="*/ 224714 w 347716"/>
              <a:gd name="connsiteY3" fmla="*/ 419943 h 763486"/>
              <a:gd name="connsiteX4" fmla="*/ 347715 w 347716"/>
              <a:gd name="connsiteY4" fmla="*/ 632829 h 763486"/>
              <a:gd name="connsiteX5" fmla="*/ 201508 w 347716"/>
              <a:gd name="connsiteY5" fmla="*/ 763486 h 763486"/>
              <a:gd name="connsiteX6" fmla="*/ 49647 w 347716"/>
              <a:gd name="connsiteY6" fmla="*/ 715113 h 763486"/>
              <a:gd name="connsiteX0" fmla="*/ 45448 w 387494"/>
              <a:gd name="connsiteY0" fmla="*/ 635597 h 763486"/>
              <a:gd name="connsiteX1" fmla="*/ 96993 w 387494"/>
              <a:gd name="connsiteY1" fmla="*/ 160394 h 763486"/>
              <a:gd name="connsiteX2" fmla="*/ 274940 w 387494"/>
              <a:gd name="connsiteY2" fmla="*/ 1 h 763486"/>
              <a:gd name="connsiteX3" fmla="*/ 264494 w 387494"/>
              <a:gd name="connsiteY3" fmla="*/ 419943 h 763486"/>
              <a:gd name="connsiteX4" fmla="*/ 387495 w 387494"/>
              <a:gd name="connsiteY4" fmla="*/ 632829 h 763486"/>
              <a:gd name="connsiteX5" fmla="*/ 241288 w 387494"/>
              <a:gd name="connsiteY5" fmla="*/ 763486 h 763486"/>
              <a:gd name="connsiteX6" fmla="*/ 89427 w 387494"/>
              <a:gd name="connsiteY6" fmla="*/ 715113 h 763486"/>
              <a:gd name="connsiteX0" fmla="*/ 45450 w 387498"/>
              <a:gd name="connsiteY0" fmla="*/ 635597 h 763486"/>
              <a:gd name="connsiteX1" fmla="*/ 96995 w 387498"/>
              <a:gd name="connsiteY1" fmla="*/ 160394 h 763486"/>
              <a:gd name="connsiteX2" fmla="*/ 274942 w 387498"/>
              <a:gd name="connsiteY2" fmla="*/ 1 h 763486"/>
              <a:gd name="connsiteX3" fmla="*/ 264496 w 387498"/>
              <a:gd name="connsiteY3" fmla="*/ 419943 h 763486"/>
              <a:gd name="connsiteX4" fmla="*/ 387497 w 387498"/>
              <a:gd name="connsiteY4" fmla="*/ 632829 h 763486"/>
              <a:gd name="connsiteX5" fmla="*/ 241290 w 387498"/>
              <a:gd name="connsiteY5" fmla="*/ 763486 h 763486"/>
              <a:gd name="connsiteX6" fmla="*/ 89429 w 387498"/>
              <a:gd name="connsiteY6" fmla="*/ 715113 h 76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7498" h="763486">
                <a:moveTo>
                  <a:pt x="45450" y="635597"/>
                </a:moveTo>
                <a:cubicBezTo>
                  <a:pt x="71595" y="599829"/>
                  <a:pt x="-102295" y="329657"/>
                  <a:pt x="96995" y="160394"/>
                </a:cubicBezTo>
                <a:cubicBezTo>
                  <a:pt x="227962" y="36845"/>
                  <a:pt x="205105" y="63439"/>
                  <a:pt x="274942" y="1"/>
                </a:cubicBezTo>
                <a:cubicBezTo>
                  <a:pt x="231089" y="196675"/>
                  <a:pt x="266883" y="247329"/>
                  <a:pt x="264496" y="419943"/>
                </a:cubicBezTo>
                <a:cubicBezTo>
                  <a:pt x="297336" y="515402"/>
                  <a:pt x="379928" y="588206"/>
                  <a:pt x="387497" y="632829"/>
                </a:cubicBezTo>
                <a:cubicBezTo>
                  <a:pt x="329996" y="666723"/>
                  <a:pt x="294212" y="716663"/>
                  <a:pt x="241290" y="763486"/>
                </a:cubicBezTo>
                <a:lnTo>
                  <a:pt x="89429" y="715113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E8459E93-B03E-4D0C-A66A-CFB4C2B289DB}"/>
              </a:ext>
            </a:extLst>
          </p:cNvPr>
          <p:cNvSpPr/>
          <p:nvPr/>
        </p:nvSpPr>
        <p:spPr>
          <a:xfrm rot="3064895" flipV="1">
            <a:off x="4697299" y="1046704"/>
            <a:ext cx="176034" cy="163674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91644 w 739048"/>
              <a:gd name="connsiteY0" fmla="*/ 659890 h 704330"/>
              <a:gd name="connsiteX1" fmla="*/ 32960 w 739048"/>
              <a:gd name="connsiteY1" fmla="*/ 44469 h 704330"/>
              <a:gd name="connsiteX2" fmla="*/ 539768 w 739048"/>
              <a:gd name="connsiteY2" fmla="*/ 213976 h 704330"/>
              <a:gd name="connsiteX3" fmla="*/ 730338 w 739048"/>
              <a:gd name="connsiteY3" fmla="*/ 280562 h 704330"/>
              <a:gd name="connsiteX4" fmla="*/ 705662 w 739048"/>
              <a:gd name="connsiteY4" fmla="*/ 408282 h 704330"/>
              <a:gd name="connsiteX5" fmla="*/ 565704 w 739048"/>
              <a:gd name="connsiteY5" fmla="*/ 455395 h 704330"/>
              <a:gd name="connsiteX6" fmla="*/ 406021 w 739048"/>
              <a:gd name="connsiteY6" fmla="*/ 454288 h 704330"/>
              <a:gd name="connsiteX7" fmla="*/ 330359 w 739048"/>
              <a:gd name="connsiteY7" fmla="*/ 511685 h 704330"/>
              <a:gd name="connsiteX8" fmla="*/ 112974 w 739048"/>
              <a:gd name="connsiteY8" fmla="*/ 704330 h 704330"/>
              <a:gd name="connsiteX0" fmla="*/ 4504 w 764064"/>
              <a:gd name="connsiteY0" fmla="*/ 517131 h 704330"/>
              <a:gd name="connsiteX1" fmla="*/ 57974 w 764064"/>
              <a:gd name="connsiteY1" fmla="*/ 44469 h 704330"/>
              <a:gd name="connsiteX2" fmla="*/ 564782 w 764064"/>
              <a:gd name="connsiteY2" fmla="*/ 213976 h 704330"/>
              <a:gd name="connsiteX3" fmla="*/ 755352 w 764064"/>
              <a:gd name="connsiteY3" fmla="*/ 280562 h 704330"/>
              <a:gd name="connsiteX4" fmla="*/ 730676 w 764064"/>
              <a:gd name="connsiteY4" fmla="*/ 408282 h 704330"/>
              <a:gd name="connsiteX5" fmla="*/ 590718 w 764064"/>
              <a:gd name="connsiteY5" fmla="*/ 455395 h 704330"/>
              <a:gd name="connsiteX6" fmla="*/ 431035 w 764064"/>
              <a:gd name="connsiteY6" fmla="*/ 454288 h 704330"/>
              <a:gd name="connsiteX7" fmla="*/ 355373 w 764064"/>
              <a:gd name="connsiteY7" fmla="*/ 511685 h 704330"/>
              <a:gd name="connsiteX8" fmla="*/ 137988 w 764064"/>
              <a:gd name="connsiteY8" fmla="*/ 704330 h 704330"/>
              <a:gd name="connsiteX0" fmla="*/ 4504 w 764062"/>
              <a:gd name="connsiteY0" fmla="*/ 625769 h 812968"/>
              <a:gd name="connsiteX1" fmla="*/ 57974 w 764062"/>
              <a:gd name="connsiteY1" fmla="*/ 153107 h 812968"/>
              <a:gd name="connsiteX2" fmla="*/ 222619 w 764062"/>
              <a:gd name="connsiteY2" fmla="*/ 16750 h 812968"/>
              <a:gd name="connsiteX3" fmla="*/ 755352 w 764062"/>
              <a:gd name="connsiteY3" fmla="*/ 389200 h 812968"/>
              <a:gd name="connsiteX4" fmla="*/ 730676 w 764062"/>
              <a:gd name="connsiteY4" fmla="*/ 516920 h 812968"/>
              <a:gd name="connsiteX5" fmla="*/ 590718 w 764062"/>
              <a:gd name="connsiteY5" fmla="*/ 564033 h 812968"/>
              <a:gd name="connsiteX6" fmla="*/ 431035 w 764062"/>
              <a:gd name="connsiteY6" fmla="*/ 562926 h 812968"/>
              <a:gd name="connsiteX7" fmla="*/ 355373 w 764062"/>
              <a:gd name="connsiteY7" fmla="*/ 620323 h 812968"/>
              <a:gd name="connsiteX8" fmla="*/ 137988 w 764062"/>
              <a:gd name="connsiteY8" fmla="*/ 812968 h 812968"/>
              <a:gd name="connsiteX0" fmla="*/ 4504 w 764064"/>
              <a:gd name="connsiteY0" fmla="*/ 609020 h 796219"/>
              <a:gd name="connsiteX1" fmla="*/ 57974 w 764064"/>
              <a:gd name="connsiteY1" fmla="*/ 136358 h 796219"/>
              <a:gd name="connsiteX2" fmla="*/ 222619 w 764064"/>
              <a:gd name="connsiteY2" fmla="*/ 1 h 796219"/>
              <a:gd name="connsiteX3" fmla="*/ 755352 w 764064"/>
              <a:gd name="connsiteY3" fmla="*/ 372451 h 796219"/>
              <a:gd name="connsiteX4" fmla="*/ 730676 w 764064"/>
              <a:gd name="connsiteY4" fmla="*/ 500171 h 796219"/>
              <a:gd name="connsiteX5" fmla="*/ 590718 w 764064"/>
              <a:gd name="connsiteY5" fmla="*/ 547284 h 796219"/>
              <a:gd name="connsiteX6" fmla="*/ 431035 w 764064"/>
              <a:gd name="connsiteY6" fmla="*/ 546177 h 796219"/>
              <a:gd name="connsiteX7" fmla="*/ 355373 w 764064"/>
              <a:gd name="connsiteY7" fmla="*/ 603574 h 796219"/>
              <a:gd name="connsiteX8" fmla="*/ 137988 w 764064"/>
              <a:gd name="connsiteY8" fmla="*/ 796219 h 796219"/>
              <a:gd name="connsiteX0" fmla="*/ 4504 w 764062"/>
              <a:gd name="connsiteY0" fmla="*/ 611167 h 798366"/>
              <a:gd name="connsiteX1" fmla="*/ 57974 w 764062"/>
              <a:gd name="connsiteY1" fmla="*/ 138505 h 798366"/>
              <a:gd name="connsiteX2" fmla="*/ 244632 w 764062"/>
              <a:gd name="connsiteY2" fmla="*/ 0 h 798366"/>
              <a:gd name="connsiteX3" fmla="*/ 755352 w 764062"/>
              <a:gd name="connsiteY3" fmla="*/ 374598 h 798366"/>
              <a:gd name="connsiteX4" fmla="*/ 730676 w 764062"/>
              <a:gd name="connsiteY4" fmla="*/ 502318 h 798366"/>
              <a:gd name="connsiteX5" fmla="*/ 590718 w 764062"/>
              <a:gd name="connsiteY5" fmla="*/ 549431 h 798366"/>
              <a:gd name="connsiteX6" fmla="*/ 431035 w 764062"/>
              <a:gd name="connsiteY6" fmla="*/ 548324 h 798366"/>
              <a:gd name="connsiteX7" fmla="*/ 355373 w 764062"/>
              <a:gd name="connsiteY7" fmla="*/ 605721 h 798366"/>
              <a:gd name="connsiteX8" fmla="*/ 137988 w 764062"/>
              <a:gd name="connsiteY8" fmla="*/ 798366 h 798366"/>
              <a:gd name="connsiteX0" fmla="*/ 4504 w 764064"/>
              <a:gd name="connsiteY0" fmla="*/ 641210 h 828409"/>
              <a:gd name="connsiteX1" fmla="*/ 57974 w 764064"/>
              <a:gd name="connsiteY1" fmla="*/ 168548 h 828409"/>
              <a:gd name="connsiteX2" fmla="*/ 244632 w 764064"/>
              <a:gd name="connsiteY2" fmla="*/ 30043 h 828409"/>
              <a:gd name="connsiteX3" fmla="*/ 755352 w 764064"/>
              <a:gd name="connsiteY3" fmla="*/ 404641 h 828409"/>
              <a:gd name="connsiteX4" fmla="*/ 730676 w 764064"/>
              <a:gd name="connsiteY4" fmla="*/ 532361 h 828409"/>
              <a:gd name="connsiteX5" fmla="*/ 590718 w 764064"/>
              <a:gd name="connsiteY5" fmla="*/ 579474 h 828409"/>
              <a:gd name="connsiteX6" fmla="*/ 431035 w 764064"/>
              <a:gd name="connsiteY6" fmla="*/ 578367 h 828409"/>
              <a:gd name="connsiteX7" fmla="*/ 355373 w 764064"/>
              <a:gd name="connsiteY7" fmla="*/ 635764 h 828409"/>
              <a:gd name="connsiteX8" fmla="*/ 137988 w 764064"/>
              <a:gd name="connsiteY8" fmla="*/ 828409 h 828409"/>
              <a:gd name="connsiteX0" fmla="*/ 4504 w 764062"/>
              <a:gd name="connsiteY0" fmla="*/ 641210 h 828409"/>
              <a:gd name="connsiteX1" fmla="*/ 57974 w 764062"/>
              <a:gd name="connsiteY1" fmla="*/ 168548 h 828409"/>
              <a:gd name="connsiteX2" fmla="*/ 244632 w 764062"/>
              <a:gd name="connsiteY2" fmla="*/ 30043 h 828409"/>
              <a:gd name="connsiteX3" fmla="*/ 755352 w 764062"/>
              <a:gd name="connsiteY3" fmla="*/ 404641 h 828409"/>
              <a:gd name="connsiteX4" fmla="*/ 730676 w 764062"/>
              <a:gd name="connsiteY4" fmla="*/ 532361 h 828409"/>
              <a:gd name="connsiteX5" fmla="*/ 590718 w 764062"/>
              <a:gd name="connsiteY5" fmla="*/ 579474 h 828409"/>
              <a:gd name="connsiteX6" fmla="*/ 431035 w 764062"/>
              <a:gd name="connsiteY6" fmla="*/ 578367 h 828409"/>
              <a:gd name="connsiteX7" fmla="*/ 355373 w 764062"/>
              <a:gd name="connsiteY7" fmla="*/ 635764 h 828409"/>
              <a:gd name="connsiteX8" fmla="*/ 137988 w 764062"/>
              <a:gd name="connsiteY8" fmla="*/ 828409 h 828409"/>
              <a:gd name="connsiteX0" fmla="*/ 4504 w 764064"/>
              <a:gd name="connsiteY0" fmla="*/ 611167 h 798366"/>
              <a:gd name="connsiteX1" fmla="*/ 57974 w 764064"/>
              <a:gd name="connsiteY1" fmla="*/ 138505 h 798366"/>
              <a:gd name="connsiteX2" fmla="*/ 244632 w 764064"/>
              <a:gd name="connsiteY2" fmla="*/ 0 h 798366"/>
              <a:gd name="connsiteX3" fmla="*/ 755352 w 764064"/>
              <a:gd name="connsiteY3" fmla="*/ 374598 h 798366"/>
              <a:gd name="connsiteX4" fmla="*/ 730676 w 764064"/>
              <a:gd name="connsiteY4" fmla="*/ 502318 h 798366"/>
              <a:gd name="connsiteX5" fmla="*/ 590718 w 764064"/>
              <a:gd name="connsiteY5" fmla="*/ 549431 h 798366"/>
              <a:gd name="connsiteX6" fmla="*/ 431035 w 764064"/>
              <a:gd name="connsiteY6" fmla="*/ 548324 h 798366"/>
              <a:gd name="connsiteX7" fmla="*/ 355373 w 764064"/>
              <a:gd name="connsiteY7" fmla="*/ 605721 h 798366"/>
              <a:gd name="connsiteX8" fmla="*/ 137988 w 764064"/>
              <a:gd name="connsiteY8" fmla="*/ 798366 h 798366"/>
              <a:gd name="connsiteX0" fmla="*/ 4504 w 764062"/>
              <a:gd name="connsiteY0" fmla="*/ 644779 h 831978"/>
              <a:gd name="connsiteX1" fmla="*/ 57974 w 764062"/>
              <a:gd name="connsiteY1" fmla="*/ 172117 h 831978"/>
              <a:gd name="connsiteX2" fmla="*/ 234916 w 764062"/>
              <a:gd name="connsiteY2" fmla="*/ 0 h 831978"/>
              <a:gd name="connsiteX3" fmla="*/ 755352 w 764062"/>
              <a:gd name="connsiteY3" fmla="*/ 408210 h 831978"/>
              <a:gd name="connsiteX4" fmla="*/ 730676 w 764062"/>
              <a:gd name="connsiteY4" fmla="*/ 535930 h 831978"/>
              <a:gd name="connsiteX5" fmla="*/ 590718 w 764062"/>
              <a:gd name="connsiteY5" fmla="*/ 583043 h 831978"/>
              <a:gd name="connsiteX6" fmla="*/ 431035 w 764062"/>
              <a:gd name="connsiteY6" fmla="*/ 581936 h 831978"/>
              <a:gd name="connsiteX7" fmla="*/ 355373 w 764062"/>
              <a:gd name="connsiteY7" fmla="*/ 639333 h 831978"/>
              <a:gd name="connsiteX8" fmla="*/ 137988 w 764062"/>
              <a:gd name="connsiteY8" fmla="*/ 831978 h 831978"/>
              <a:gd name="connsiteX0" fmla="*/ 4504 w 764064"/>
              <a:gd name="connsiteY0" fmla="*/ 644779 h 831978"/>
              <a:gd name="connsiteX1" fmla="*/ 57974 w 764064"/>
              <a:gd name="connsiteY1" fmla="*/ 172117 h 831978"/>
              <a:gd name="connsiteX2" fmla="*/ 234916 w 764064"/>
              <a:gd name="connsiteY2" fmla="*/ 0 h 831978"/>
              <a:gd name="connsiteX3" fmla="*/ 755352 w 764064"/>
              <a:gd name="connsiteY3" fmla="*/ 408210 h 831978"/>
              <a:gd name="connsiteX4" fmla="*/ 730676 w 764064"/>
              <a:gd name="connsiteY4" fmla="*/ 535930 h 831978"/>
              <a:gd name="connsiteX5" fmla="*/ 590718 w 764064"/>
              <a:gd name="connsiteY5" fmla="*/ 583043 h 831978"/>
              <a:gd name="connsiteX6" fmla="*/ 431035 w 764064"/>
              <a:gd name="connsiteY6" fmla="*/ 581936 h 831978"/>
              <a:gd name="connsiteX7" fmla="*/ 355373 w 764064"/>
              <a:gd name="connsiteY7" fmla="*/ 639333 h 831978"/>
              <a:gd name="connsiteX8" fmla="*/ 137988 w 764064"/>
              <a:gd name="connsiteY8" fmla="*/ 831978 h 831978"/>
              <a:gd name="connsiteX0" fmla="*/ 5668 w 765226"/>
              <a:gd name="connsiteY0" fmla="*/ 644779 h 831978"/>
              <a:gd name="connsiteX1" fmla="*/ 57213 w 765226"/>
              <a:gd name="connsiteY1" fmla="*/ 169576 h 831978"/>
              <a:gd name="connsiteX2" fmla="*/ 236080 w 765226"/>
              <a:gd name="connsiteY2" fmla="*/ 0 h 831978"/>
              <a:gd name="connsiteX3" fmla="*/ 756516 w 765226"/>
              <a:gd name="connsiteY3" fmla="*/ 408210 h 831978"/>
              <a:gd name="connsiteX4" fmla="*/ 731840 w 765226"/>
              <a:gd name="connsiteY4" fmla="*/ 535930 h 831978"/>
              <a:gd name="connsiteX5" fmla="*/ 591882 w 765226"/>
              <a:gd name="connsiteY5" fmla="*/ 583043 h 831978"/>
              <a:gd name="connsiteX6" fmla="*/ 432199 w 765226"/>
              <a:gd name="connsiteY6" fmla="*/ 581936 h 831978"/>
              <a:gd name="connsiteX7" fmla="*/ 356537 w 765226"/>
              <a:gd name="connsiteY7" fmla="*/ 639333 h 831978"/>
              <a:gd name="connsiteX8" fmla="*/ 139152 w 765226"/>
              <a:gd name="connsiteY8" fmla="*/ 831978 h 831978"/>
              <a:gd name="connsiteX0" fmla="*/ 5668 w 765228"/>
              <a:gd name="connsiteY0" fmla="*/ 644779 h 831978"/>
              <a:gd name="connsiteX1" fmla="*/ 57213 w 765228"/>
              <a:gd name="connsiteY1" fmla="*/ 169576 h 831978"/>
              <a:gd name="connsiteX2" fmla="*/ 236080 w 765228"/>
              <a:gd name="connsiteY2" fmla="*/ 0 h 831978"/>
              <a:gd name="connsiteX3" fmla="*/ 756516 w 765228"/>
              <a:gd name="connsiteY3" fmla="*/ 408210 h 831978"/>
              <a:gd name="connsiteX4" fmla="*/ 731840 w 765228"/>
              <a:gd name="connsiteY4" fmla="*/ 535930 h 831978"/>
              <a:gd name="connsiteX5" fmla="*/ 591882 w 765228"/>
              <a:gd name="connsiteY5" fmla="*/ 583043 h 831978"/>
              <a:gd name="connsiteX6" fmla="*/ 432199 w 765228"/>
              <a:gd name="connsiteY6" fmla="*/ 581936 h 831978"/>
              <a:gd name="connsiteX7" fmla="*/ 356537 w 765228"/>
              <a:gd name="connsiteY7" fmla="*/ 639333 h 831978"/>
              <a:gd name="connsiteX8" fmla="*/ 139152 w 765228"/>
              <a:gd name="connsiteY8" fmla="*/ 831978 h 831978"/>
              <a:gd name="connsiteX0" fmla="*/ 5668 w 765226"/>
              <a:gd name="connsiteY0" fmla="*/ 635597 h 822796"/>
              <a:gd name="connsiteX1" fmla="*/ 57213 w 765226"/>
              <a:gd name="connsiteY1" fmla="*/ 160394 h 822796"/>
              <a:gd name="connsiteX2" fmla="*/ 235160 w 765226"/>
              <a:gd name="connsiteY2" fmla="*/ 1 h 822796"/>
              <a:gd name="connsiteX3" fmla="*/ 756516 w 765226"/>
              <a:gd name="connsiteY3" fmla="*/ 399028 h 822796"/>
              <a:gd name="connsiteX4" fmla="*/ 731840 w 765226"/>
              <a:gd name="connsiteY4" fmla="*/ 526748 h 822796"/>
              <a:gd name="connsiteX5" fmla="*/ 591882 w 765226"/>
              <a:gd name="connsiteY5" fmla="*/ 573861 h 822796"/>
              <a:gd name="connsiteX6" fmla="*/ 432199 w 765226"/>
              <a:gd name="connsiteY6" fmla="*/ 572754 h 822796"/>
              <a:gd name="connsiteX7" fmla="*/ 356537 w 765226"/>
              <a:gd name="connsiteY7" fmla="*/ 630151 h 822796"/>
              <a:gd name="connsiteX8" fmla="*/ 139152 w 765226"/>
              <a:gd name="connsiteY8" fmla="*/ 822796 h 822796"/>
              <a:gd name="connsiteX0" fmla="*/ 5668 w 733392"/>
              <a:gd name="connsiteY0" fmla="*/ 635597 h 822796"/>
              <a:gd name="connsiteX1" fmla="*/ 57213 w 733392"/>
              <a:gd name="connsiteY1" fmla="*/ 160394 h 822796"/>
              <a:gd name="connsiteX2" fmla="*/ 235160 w 733392"/>
              <a:gd name="connsiteY2" fmla="*/ 1 h 822796"/>
              <a:gd name="connsiteX3" fmla="*/ 311125 w 733392"/>
              <a:gd name="connsiteY3" fmla="*/ 362411 h 822796"/>
              <a:gd name="connsiteX4" fmla="*/ 731840 w 733392"/>
              <a:gd name="connsiteY4" fmla="*/ 526748 h 822796"/>
              <a:gd name="connsiteX5" fmla="*/ 591882 w 733392"/>
              <a:gd name="connsiteY5" fmla="*/ 573861 h 822796"/>
              <a:gd name="connsiteX6" fmla="*/ 432199 w 733392"/>
              <a:gd name="connsiteY6" fmla="*/ 572754 h 822796"/>
              <a:gd name="connsiteX7" fmla="*/ 356537 w 733392"/>
              <a:gd name="connsiteY7" fmla="*/ 630151 h 822796"/>
              <a:gd name="connsiteX8" fmla="*/ 139152 w 733392"/>
              <a:gd name="connsiteY8" fmla="*/ 822796 h 822796"/>
              <a:gd name="connsiteX0" fmla="*/ 5668 w 733390"/>
              <a:gd name="connsiteY0" fmla="*/ 635597 h 822796"/>
              <a:gd name="connsiteX1" fmla="*/ 57213 w 733390"/>
              <a:gd name="connsiteY1" fmla="*/ 160394 h 822796"/>
              <a:gd name="connsiteX2" fmla="*/ 235160 w 733390"/>
              <a:gd name="connsiteY2" fmla="*/ 1 h 822796"/>
              <a:gd name="connsiteX3" fmla="*/ 311125 w 733390"/>
              <a:gd name="connsiteY3" fmla="*/ 362411 h 822796"/>
              <a:gd name="connsiteX4" fmla="*/ 731840 w 733390"/>
              <a:gd name="connsiteY4" fmla="*/ 526748 h 822796"/>
              <a:gd name="connsiteX5" fmla="*/ 432199 w 733390"/>
              <a:gd name="connsiteY5" fmla="*/ 572754 h 822796"/>
              <a:gd name="connsiteX6" fmla="*/ 356537 w 733390"/>
              <a:gd name="connsiteY6" fmla="*/ 630151 h 822796"/>
              <a:gd name="connsiteX7" fmla="*/ 139152 w 733390"/>
              <a:gd name="connsiteY7" fmla="*/ 822796 h 822796"/>
              <a:gd name="connsiteX0" fmla="*/ 5668 w 432199"/>
              <a:gd name="connsiteY0" fmla="*/ 635597 h 822796"/>
              <a:gd name="connsiteX1" fmla="*/ 57213 w 432199"/>
              <a:gd name="connsiteY1" fmla="*/ 160394 h 822796"/>
              <a:gd name="connsiteX2" fmla="*/ 235160 w 432199"/>
              <a:gd name="connsiteY2" fmla="*/ 1 h 822796"/>
              <a:gd name="connsiteX3" fmla="*/ 311125 w 432199"/>
              <a:gd name="connsiteY3" fmla="*/ 362411 h 822796"/>
              <a:gd name="connsiteX4" fmla="*/ 432199 w 432199"/>
              <a:gd name="connsiteY4" fmla="*/ 572754 h 822796"/>
              <a:gd name="connsiteX5" fmla="*/ 356537 w 432199"/>
              <a:gd name="connsiteY5" fmla="*/ 630151 h 822796"/>
              <a:gd name="connsiteX6" fmla="*/ 139152 w 432199"/>
              <a:gd name="connsiteY6" fmla="*/ 822796 h 822796"/>
              <a:gd name="connsiteX0" fmla="*/ 5668 w 432199"/>
              <a:gd name="connsiteY0" fmla="*/ 635597 h 715112"/>
              <a:gd name="connsiteX1" fmla="*/ 57213 w 432199"/>
              <a:gd name="connsiteY1" fmla="*/ 160394 h 715112"/>
              <a:gd name="connsiteX2" fmla="*/ 235160 w 432199"/>
              <a:gd name="connsiteY2" fmla="*/ 1 h 715112"/>
              <a:gd name="connsiteX3" fmla="*/ 311125 w 432199"/>
              <a:gd name="connsiteY3" fmla="*/ 362411 h 715112"/>
              <a:gd name="connsiteX4" fmla="*/ 432199 w 432199"/>
              <a:gd name="connsiteY4" fmla="*/ 572754 h 715112"/>
              <a:gd name="connsiteX5" fmla="*/ 356537 w 432199"/>
              <a:gd name="connsiteY5" fmla="*/ 630151 h 715112"/>
              <a:gd name="connsiteX6" fmla="*/ 49647 w 432199"/>
              <a:gd name="connsiteY6" fmla="*/ 715113 h 715112"/>
              <a:gd name="connsiteX0" fmla="*/ 5668 w 432199"/>
              <a:gd name="connsiteY0" fmla="*/ 635597 h 763486"/>
              <a:gd name="connsiteX1" fmla="*/ 57213 w 432199"/>
              <a:gd name="connsiteY1" fmla="*/ 160394 h 763486"/>
              <a:gd name="connsiteX2" fmla="*/ 235160 w 432199"/>
              <a:gd name="connsiteY2" fmla="*/ 1 h 763486"/>
              <a:gd name="connsiteX3" fmla="*/ 311125 w 432199"/>
              <a:gd name="connsiteY3" fmla="*/ 362411 h 763486"/>
              <a:gd name="connsiteX4" fmla="*/ 432199 w 432199"/>
              <a:gd name="connsiteY4" fmla="*/ 572754 h 763486"/>
              <a:gd name="connsiteX5" fmla="*/ 201508 w 432199"/>
              <a:gd name="connsiteY5" fmla="*/ 763486 h 763486"/>
              <a:gd name="connsiteX6" fmla="*/ 49647 w 432199"/>
              <a:gd name="connsiteY6" fmla="*/ 715113 h 763486"/>
              <a:gd name="connsiteX0" fmla="*/ 5668 w 330028"/>
              <a:gd name="connsiteY0" fmla="*/ 635597 h 763486"/>
              <a:gd name="connsiteX1" fmla="*/ 57213 w 330028"/>
              <a:gd name="connsiteY1" fmla="*/ 160394 h 763486"/>
              <a:gd name="connsiteX2" fmla="*/ 235160 w 330028"/>
              <a:gd name="connsiteY2" fmla="*/ 1 h 763486"/>
              <a:gd name="connsiteX3" fmla="*/ 311125 w 330028"/>
              <a:gd name="connsiteY3" fmla="*/ 362411 h 763486"/>
              <a:gd name="connsiteX4" fmla="*/ 329924 w 330028"/>
              <a:gd name="connsiteY4" fmla="*/ 614553 h 763486"/>
              <a:gd name="connsiteX5" fmla="*/ 201508 w 330028"/>
              <a:gd name="connsiteY5" fmla="*/ 763486 h 763486"/>
              <a:gd name="connsiteX6" fmla="*/ 49647 w 330028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47714"/>
              <a:gd name="connsiteY0" fmla="*/ 635597 h 763486"/>
              <a:gd name="connsiteX1" fmla="*/ 57213 w 347714"/>
              <a:gd name="connsiteY1" fmla="*/ 160394 h 763486"/>
              <a:gd name="connsiteX2" fmla="*/ 235160 w 347714"/>
              <a:gd name="connsiteY2" fmla="*/ 1 h 763486"/>
              <a:gd name="connsiteX3" fmla="*/ 224714 w 347714"/>
              <a:gd name="connsiteY3" fmla="*/ 419943 h 763486"/>
              <a:gd name="connsiteX4" fmla="*/ 347715 w 347714"/>
              <a:gd name="connsiteY4" fmla="*/ 632829 h 763486"/>
              <a:gd name="connsiteX5" fmla="*/ 201508 w 347714"/>
              <a:gd name="connsiteY5" fmla="*/ 763486 h 763486"/>
              <a:gd name="connsiteX6" fmla="*/ 49647 w 347714"/>
              <a:gd name="connsiteY6" fmla="*/ 715113 h 763486"/>
              <a:gd name="connsiteX0" fmla="*/ 5668 w 347716"/>
              <a:gd name="connsiteY0" fmla="*/ 635597 h 763486"/>
              <a:gd name="connsiteX1" fmla="*/ 57213 w 347716"/>
              <a:gd name="connsiteY1" fmla="*/ 160394 h 763486"/>
              <a:gd name="connsiteX2" fmla="*/ 235160 w 347716"/>
              <a:gd name="connsiteY2" fmla="*/ 1 h 763486"/>
              <a:gd name="connsiteX3" fmla="*/ 224714 w 347716"/>
              <a:gd name="connsiteY3" fmla="*/ 419943 h 763486"/>
              <a:gd name="connsiteX4" fmla="*/ 347715 w 347716"/>
              <a:gd name="connsiteY4" fmla="*/ 632829 h 763486"/>
              <a:gd name="connsiteX5" fmla="*/ 201508 w 347716"/>
              <a:gd name="connsiteY5" fmla="*/ 763486 h 763486"/>
              <a:gd name="connsiteX6" fmla="*/ 49647 w 347716"/>
              <a:gd name="connsiteY6" fmla="*/ 715113 h 763486"/>
              <a:gd name="connsiteX0" fmla="*/ 45448 w 387494"/>
              <a:gd name="connsiteY0" fmla="*/ 635597 h 763486"/>
              <a:gd name="connsiteX1" fmla="*/ 96993 w 387494"/>
              <a:gd name="connsiteY1" fmla="*/ 160394 h 763486"/>
              <a:gd name="connsiteX2" fmla="*/ 274940 w 387494"/>
              <a:gd name="connsiteY2" fmla="*/ 1 h 763486"/>
              <a:gd name="connsiteX3" fmla="*/ 264494 w 387494"/>
              <a:gd name="connsiteY3" fmla="*/ 419943 h 763486"/>
              <a:gd name="connsiteX4" fmla="*/ 387495 w 387494"/>
              <a:gd name="connsiteY4" fmla="*/ 632829 h 763486"/>
              <a:gd name="connsiteX5" fmla="*/ 241288 w 387494"/>
              <a:gd name="connsiteY5" fmla="*/ 763486 h 763486"/>
              <a:gd name="connsiteX6" fmla="*/ 89427 w 387494"/>
              <a:gd name="connsiteY6" fmla="*/ 715113 h 763486"/>
              <a:gd name="connsiteX0" fmla="*/ 45450 w 387498"/>
              <a:gd name="connsiteY0" fmla="*/ 635597 h 763486"/>
              <a:gd name="connsiteX1" fmla="*/ 96995 w 387498"/>
              <a:gd name="connsiteY1" fmla="*/ 160394 h 763486"/>
              <a:gd name="connsiteX2" fmla="*/ 274942 w 387498"/>
              <a:gd name="connsiteY2" fmla="*/ 1 h 763486"/>
              <a:gd name="connsiteX3" fmla="*/ 264496 w 387498"/>
              <a:gd name="connsiteY3" fmla="*/ 419943 h 763486"/>
              <a:gd name="connsiteX4" fmla="*/ 387497 w 387498"/>
              <a:gd name="connsiteY4" fmla="*/ 632829 h 763486"/>
              <a:gd name="connsiteX5" fmla="*/ 241290 w 387498"/>
              <a:gd name="connsiteY5" fmla="*/ 763486 h 763486"/>
              <a:gd name="connsiteX6" fmla="*/ 89429 w 387498"/>
              <a:gd name="connsiteY6" fmla="*/ 715113 h 763486"/>
              <a:gd name="connsiteX0" fmla="*/ 45450 w 387496"/>
              <a:gd name="connsiteY0" fmla="*/ 479192 h 607081"/>
              <a:gd name="connsiteX1" fmla="*/ 96995 w 387496"/>
              <a:gd name="connsiteY1" fmla="*/ 3989 h 607081"/>
              <a:gd name="connsiteX2" fmla="*/ 264496 w 387496"/>
              <a:gd name="connsiteY2" fmla="*/ 263538 h 607081"/>
              <a:gd name="connsiteX3" fmla="*/ 387497 w 387496"/>
              <a:gd name="connsiteY3" fmla="*/ 476424 h 607081"/>
              <a:gd name="connsiteX4" fmla="*/ 241290 w 387496"/>
              <a:gd name="connsiteY4" fmla="*/ 607081 h 607081"/>
              <a:gd name="connsiteX5" fmla="*/ 89429 w 387496"/>
              <a:gd name="connsiteY5" fmla="*/ 558708 h 607081"/>
              <a:gd name="connsiteX0" fmla="*/ 1528 w 343576"/>
              <a:gd name="connsiteY0" fmla="*/ 235798 h 363687"/>
              <a:gd name="connsiteX1" fmla="*/ 129417 w 343576"/>
              <a:gd name="connsiteY1" fmla="*/ 152390 h 363687"/>
              <a:gd name="connsiteX2" fmla="*/ 220574 w 343576"/>
              <a:gd name="connsiteY2" fmla="*/ 20144 h 363687"/>
              <a:gd name="connsiteX3" fmla="*/ 343575 w 343576"/>
              <a:gd name="connsiteY3" fmla="*/ 233030 h 363687"/>
              <a:gd name="connsiteX4" fmla="*/ 197368 w 343576"/>
              <a:gd name="connsiteY4" fmla="*/ 363687 h 363687"/>
              <a:gd name="connsiteX5" fmla="*/ 45507 w 343576"/>
              <a:gd name="connsiteY5" fmla="*/ 315314 h 363687"/>
              <a:gd name="connsiteX0" fmla="*/ 1526 w 407598"/>
              <a:gd name="connsiteY0" fmla="*/ 235798 h 363687"/>
              <a:gd name="connsiteX1" fmla="*/ 129415 w 407598"/>
              <a:gd name="connsiteY1" fmla="*/ 152390 h 363687"/>
              <a:gd name="connsiteX2" fmla="*/ 220572 w 407598"/>
              <a:gd name="connsiteY2" fmla="*/ 20144 h 363687"/>
              <a:gd name="connsiteX3" fmla="*/ 407598 w 407598"/>
              <a:gd name="connsiteY3" fmla="*/ 203142 h 363687"/>
              <a:gd name="connsiteX4" fmla="*/ 197366 w 407598"/>
              <a:gd name="connsiteY4" fmla="*/ 363687 h 363687"/>
              <a:gd name="connsiteX5" fmla="*/ 45505 w 407598"/>
              <a:gd name="connsiteY5" fmla="*/ 315314 h 363687"/>
              <a:gd name="connsiteX0" fmla="*/ 1526 w 407598"/>
              <a:gd name="connsiteY0" fmla="*/ 235798 h 479051"/>
              <a:gd name="connsiteX1" fmla="*/ 129415 w 407598"/>
              <a:gd name="connsiteY1" fmla="*/ 152390 h 479051"/>
              <a:gd name="connsiteX2" fmla="*/ 220572 w 407598"/>
              <a:gd name="connsiteY2" fmla="*/ 20144 h 479051"/>
              <a:gd name="connsiteX3" fmla="*/ 407598 w 407598"/>
              <a:gd name="connsiteY3" fmla="*/ 203142 h 479051"/>
              <a:gd name="connsiteX4" fmla="*/ 68116 w 407598"/>
              <a:gd name="connsiteY4" fmla="*/ 479052 h 479051"/>
              <a:gd name="connsiteX5" fmla="*/ 45505 w 407598"/>
              <a:gd name="connsiteY5" fmla="*/ 315314 h 479051"/>
              <a:gd name="connsiteX0" fmla="*/ 1526 w 407598"/>
              <a:gd name="connsiteY0" fmla="*/ 235798 h 479051"/>
              <a:gd name="connsiteX1" fmla="*/ 129415 w 407598"/>
              <a:gd name="connsiteY1" fmla="*/ 152390 h 479051"/>
              <a:gd name="connsiteX2" fmla="*/ 220572 w 407598"/>
              <a:gd name="connsiteY2" fmla="*/ 20144 h 479051"/>
              <a:gd name="connsiteX3" fmla="*/ 407598 w 407598"/>
              <a:gd name="connsiteY3" fmla="*/ 203142 h 479051"/>
              <a:gd name="connsiteX4" fmla="*/ 68116 w 407598"/>
              <a:gd name="connsiteY4" fmla="*/ 479052 h 479051"/>
              <a:gd name="connsiteX5" fmla="*/ 85683 w 407598"/>
              <a:gd name="connsiteY5" fmla="*/ 305941 h 479051"/>
              <a:gd name="connsiteX0" fmla="*/ 61299 w 339482"/>
              <a:gd name="connsiteY0" fmla="*/ 152390 h 479051"/>
              <a:gd name="connsiteX1" fmla="*/ 152456 w 339482"/>
              <a:gd name="connsiteY1" fmla="*/ 20144 h 479051"/>
              <a:gd name="connsiteX2" fmla="*/ 339482 w 339482"/>
              <a:gd name="connsiteY2" fmla="*/ 203142 h 479051"/>
              <a:gd name="connsiteX3" fmla="*/ 0 w 339482"/>
              <a:gd name="connsiteY3" fmla="*/ 479052 h 479051"/>
              <a:gd name="connsiteX4" fmla="*/ 17567 w 339482"/>
              <a:gd name="connsiteY4" fmla="*/ 305941 h 479051"/>
              <a:gd name="connsiteX0" fmla="*/ 60644 w 339482"/>
              <a:gd name="connsiteY0" fmla="*/ 219559 h 474312"/>
              <a:gd name="connsiteX1" fmla="*/ 152456 w 339482"/>
              <a:gd name="connsiteY1" fmla="*/ 15405 h 474312"/>
              <a:gd name="connsiteX2" fmla="*/ 339482 w 339482"/>
              <a:gd name="connsiteY2" fmla="*/ 198403 h 474312"/>
              <a:gd name="connsiteX3" fmla="*/ 0 w 339482"/>
              <a:gd name="connsiteY3" fmla="*/ 474313 h 474312"/>
              <a:gd name="connsiteX4" fmla="*/ 17567 w 339482"/>
              <a:gd name="connsiteY4" fmla="*/ 301202 h 474312"/>
              <a:gd name="connsiteX0" fmla="*/ 60644 w 339803"/>
              <a:gd name="connsiteY0" fmla="*/ 36407 h 291160"/>
              <a:gd name="connsiteX1" fmla="*/ 339482 w 339803"/>
              <a:gd name="connsiteY1" fmla="*/ 15251 h 291160"/>
              <a:gd name="connsiteX2" fmla="*/ 0 w 339803"/>
              <a:gd name="connsiteY2" fmla="*/ 291161 h 291160"/>
              <a:gd name="connsiteX3" fmla="*/ 17567 w 339803"/>
              <a:gd name="connsiteY3" fmla="*/ 118050 h 291160"/>
              <a:gd name="connsiteX0" fmla="*/ 60644 w 339921"/>
              <a:gd name="connsiteY0" fmla="*/ 81910 h 336663"/>
              <a:gd name="connsiteX1" fmla="*/ 339482 w 339921"/>
              <a:gd name="connsiteY1" fmla="*/ 60754 h 336663"/>
              <a:gd name="connsiteX2" fmla="*/ 0 w 339921"/>
              <a:gd name="connsiteY2" fmla="*/ 336664 h 336663"/>
              <a:gd name="connsiteX3" fmla="*/ 17567 w 339921"/>
              <a:gd name="connsiteY3" fmla="*/ 163553 h 3366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9921" h="336663">
                <a:moveTo>
                  <a:pt x="60644" y="81910"/>
                </a:moveTo>
                <a:cubicBezTo>
                  <a:pt x="182776" y="-61515"/>
                  <a:pt x="349589" y="18295"/>
                  <a:pt x="339482" y="60754"/>
                </a:cubicBezTo>
                <a:cubicBezTo>
                  <a:pt x="281981" y="94648"/>
                  <a:pt x="52922" y="289841"/>
                  <a:pt x="0" y="336664"/>
                </a:cubicBezTo>
                <a:lnTo>
                  <a:pt x="17567" y="163553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E0E548CA-0164-47FC-A91D-23777DE09350}"/>
              </a:ext>
            </a:extLst>
          </p:cNvPr>
          <p:cNvSpPr/>
          <p:nvPr/>
        </p:nvSpPr>
        <p:spPr>
          <a:xfrm rot="3064895" flipV="1">
            <a:off x="5209930" y="648231"/>
            <a:ext cx="313189" cy="272633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91644 w 739048"/>
              <a:gd name="connsiteY0" fmla="*/ 659890 h 704330"/>
              <a:gd name="connsiteX1" fmla="*/ 32960 w 739048"/>
              <a:gd name="connsiteY1" fmla="*/ 44469 h 704330"/>
              <a:gd name="connsiteX2" fmla="*/ 539768 w 739048"/>
              <a:gd name="connsiteY2" fmla="*/ 213976 h 704330"/>
              <a:gd name="connsiteX3" fmla="*/ 730338 w 739048"/>
              <a:gd name="connsiteY3" fmla="*/ 280562 h 704330"/>
              <a:gd name="connsiteX4" fmla="*/ 705662 w 739048"/>
              <a:gd name="connsiteY4" fmla="*/ 408282 h 704330"/>
              <a:gd name="connsiteX5" fmla="*/ 565704 w 739048"/>
              <a:gd name="connsiteY5" fmla="*/ 455395 h 704330"/>
              <a:gd name="connsiteX6" fmla="*/ 406021 w 739048"/>
              <a:gd name="connsiteY6" fmla="*/ 454288 h 704330"/>
              <a:gd name="connsiteX7" fmla="*/ 330359 w 739048"/>
              <a:gd name="connsiteY7" fmla="*/ 511685 h 704330"/>
              <a:gd name="connsiteX8" fmla="*/ 112974 w 739048"/>
              <a:gd name="connsiteY8" fmla="*/ 704330 h 704330"/>
              <a:gd name="connsiteX0" fmla="*/ 4504 w 764064"/>
              <a:gd name="connsiteY0" fmla="*/ 517131 h 704330"/>
              <a:gd name="connsiteX1" fmla="*/ 57974 w 764064"/>
              <a:gd name="connsiteY1" fmla="*/ 44469 h 704330"/>
              <a:gd name="connsiteX2" fmla="*/ 564782 w 764064"/>
              <a:gd name="connsiteY2" fmla="*/ 213976 h 704330"/>
              <a:gd name="connsiteX3" fmla="*/ 755352 w 764064"/>
              <a:gd name="connsiteY3" fmla="*/ 280562 h 704330"/>
              <a:gd name="connsiteX4" fmla="*/ 730676 w 764064"/>
              <a:gd name="connsiteY4" fmla="*/ 408282 h 704330"/>
              <a:gd name="connsiteX5" fmla="*/ 590718 w 764064"/>
              <a:gd name="connsiteY5" fmla="*/ 455395 h 704330"/>
              <a:gd name="connsiteX6" fmla="*/ 431035 w 764064"/>
              <a:gd name="connsiteY6" fmla="*/ 454288 h 704330"/>
              <a:gd name="connsiteX7" fmla="*/ 355373 w 764064"/>
              <a:gd name="connsiteY7" fmla="*/ 511685 h 704330"/>
              <a:gd name="connsiteX8" fmla="*/ 137988 w 764064"/>
              <a:gd name="connsiteY8" fmla="*/ 704330 h 704330"/>
              <a:gd name="connsiteX0" fmla="*/ 4504 w 764062"/>
              <a:gd name="connsiteY0" fmla="*/ 625769 h 812968"/>
              <a:gd name="connsiteX1" fmla="*/ 57974 w 764062"/>
              <a:gd name="connsiteY1" fmla="*/ 153107 h 812968"/>
              <a:gd name="connsiteX2" fmla="*/ 222619 w 764062"/>
              <a:gd name="connsiteY2" fmla="*/ 16750 h 812968"/>
              <a:gd name="connsiteX3" fmla="*/ 755352 w 764062"/>
              <a:gd name="connsiteY3" fmla="*/ 389200 h 812968"/>
              <a:gd name="connsiteX4" fmla="*/ 730676 w 764062"/>
              <a:gd name="connsiteY4" fmla="*/ 516920 h 812968"/>
              <a:gd name="connsiteX5" fmla="*/ 590718 w 764062"/>
              <a:gd name="connsiteY5" fmla="*/ 564033 h 812968"/>
              <a:gd name="connsiteX6" fmla="*/ 431035 w 764062"/>
              <a:gd name="connsiteY6" fmla="*/ 562926 h 812968"/>
              <a:gd name="connsiteX7" fmla="*/ 355373 w 764062"/>
              <a:gd name="connsiteY7" fmla="*/ 620323 h 812968"/>
              <a:gd name="connsiteX8" fmla="*/ 137988 w 764062"/>
              <a:gd name="connsiteY8" fmla="*/ 812968 h 812968"/>
              <a:gd name="connsiteX0" fmla="*/ 4504 w 764064"/>
              <a:gd name="connsiteY0" fmla="*/ 609020 h 796219"/>
              <a:gd name="connsiteX1" fmla="*/ 57974 w 764064"/>
              <a:gd name="connsiteY1" fmla="*/ 136358 h 796219"/>
              <a:gd name="connsiteX2" fmla="*/ 222619 w 764064"/>
              <a:gd name="connsiteY2" fmla="*/ 1 h 796219"/>
              <a:gd name="connsiteX3" fmla="*/ 755352 w 764064"/>
              <a:gd name="connsiteY3" fmla="*/ 372451 h 796219"/>
              <a:gd name="connsiteX4" fmla="*/ 730676 w 764064"/>
              <a:gd name="connsiteY4" fmla="*/ 500171 h 796219"/>
              <a:gd name="connsiteX5" fmla="*/ 590718 w 764064"/>
              <a:gd name="connsiteY5" fmla="*/ 547284 h 796219"/>
              <a:gd name="connsiteX6" fmla="*/ 431035 w 764064"/>
              <a:gd name="connsiteY6" fmla="*/ 546177 h 796219"/>
              <a:gd name="connsiteX7" fmla="*/ 355373 w 764064"/>
              <a:gd name="connsiteY7" fmla="*/ 603574 h 796219"/>
              <a:gd name="connsiteX8" fmla="*/ 137988 w 764064"/>
              <a:gd name="connsiteY8" fmla="*/ 796219 h 796219"/>
              <a:gd name="connsiteX0" fmla="*/ 4504 w 764062"/>
              <a:gd name="connsiteY0" fmla="*/ 611167 h 798366"/>
              <a:gd name="connsiteX1" fmla="*/ 57974 w 764062"/>
              <a:gd name="connsiteY1" fmla="*/ 138505 h 798366"/>
              <a:gd name="connsiteX2" fmla="*/ 244632 w 764062"/>
              <a:gd name="connsiteY2" fmla="*/ 0 h 798366"/>
              <a:gd name="connsiteX3" fmla="*/ 755352 w 764062"/>
              <a:gd name="connsiteY3" fmla="*/ 374598 h 798366"/>
              <a:gd name="connsiteX4" fmla="*/ 730676 w 764062"/>
              <a:gd name="connsiteY4" fmla="*/ 502318 h 798366"/>
              <a:gd name="connsiteX5" fmla="*/ 590718 w 764062"/>
              <a:gd name="connsiteY5" fmla="*/ 549431 h 798366"/>
              <a:gd name="connsiteX6" fmla="*/ 431035 w 764062"/>
              <a:gd name="connsiteY6" fmla="*/ 548324 h 798366"/>
              <a:gd name="connsiteX7" fmla="*/ 355373 w 764062"/>
              <a:gd name="connsiteY7" fmla="*/ 605721 h 798366"/>
              <a:gd name="connsiteX8" fmla="*/ 137988 w 764062"/>
              <a:gd name="connsiteY8" fmla="*/ 798366 h 798366"/>
              <a:gd name="connsiteX0" fmla="*/ 4504 w 764064"/>
              <a:gd name="connsiteY0" fmla="*/ 641210 h 828409"/>
              <a:gd name="connsiteX1" fmla="*/ 57974 w 764064"/>
              <a:gd name="connsiteY1" fmla="*/ 168548 h 828409"/>
              <a:gd name="connsiteX2" fmla="*/ 244632 w 764064"/>
              <a:gd name="connsiteY2" fmla="*/ 30043 h 828409"/>
              <a:gd name="connsiteX3" fmla="*/ 755352 w 764064"/>
              <a:gd name="connsiteY3" fmla="*/ 404641 h 828409"/>
              <a:gd name="connsiteX4" fmla="*/ 730676 w 764064"/>
              <a:gd name="connsiteY4" fmla="*/ 532361 h 828409"/>
              <a:gd name="connsiteX5" fmla="*/ 590718 w 764064"/>
              <a:gd name="connsiteY5" fmla="*/ 579474 h 828409"/>
              <a:gd name="connsiteX6" fmla="*/ 431035 w 764064"/>
              <a:gd name="connsiteY6" fmla="*/ 578367 h 828409"/>
              <a:gd name="connsiteX7" fmla="*/ 355373 w 764064"/>
              <a:gd name="connsiteY7" fmla="*/ 635764 h 828409"/>
              <a:gd name="connsiteX8" fmla="*/ 137988 w 764064"/>
              <a:gd name="connsiteY8" fmla="*/ 828409 h 828409"/>
              <a:gd name="connsiteX0" fmla="*/ 4504 w 764062"/>
              <a:gd name="connsiteY0" fmla="*/ 641210 h 828409"/>
              <a:gd name="connsiteX1" fmla="*/ 57974 w 764062"/>
              <a:gd name="connsiteY1" fmla="*/ 168548 h 828409"/>
              <a:gd name="connsiteX2" fmla="*/ 244632 w 764062"/>
              <a:gd name="connsiteY2" fmla="*/ 30043 h 828409"/>
              <a:gd name="connsiteX3" fmla="*/ 755352 w 764062"/>
              <a:gd name="connsiteY3" fmla="*/ 404641 h 828409"/>
              <a:gd name="connsiteX4" fmla="*/ 730676 w 764062"/>
              <a:gd name="connsiteY4" fmla="*/ 532361 h 828409"/>
              <a:gd name="connsiteX5" fmla="*/ 590718 w 764062"/>
              <a:gd name="connsiteY5" fmla="*/ 579474 h 828409"/>
              <a:gd name="connsiteX6" fmla="*/ 431035 w 764062"/>
              <a:gd name="connsiteY6" fmla="*/ 578367 h 828409"/>
              <a:gd name="connsiteX7" fmla="*/ 355373 w 764062"/>
              <a:gd name="connsiteY7" fmla="*/ 635764 h 828409"/>
              <a:gd name="connsiteX8" fmla="*/ 137988 w 764062"/>
              <a:gd name="connsiteY8" fmla="*/ 828409 h 828409"/>
              <a:gd name="connsiteX0" fmla="*/ 4504 w 764064"/>
              <a:gd name="connsiteY0" fmla="*/ 611167 h 798366"/>
              <a:gd name="connsiteX1" fmla="*/ 57974 w 764064"/>
              <a:gd name="connsiteY1" fmla="*/ 138505 h 798366"/>
              <a:gd name="connsiteX2" fmla="*/ 244632 w 764064"/>
              <a:gd name="connsiteY2" fmla="*/ 0 h 798366"/>
              <a:gd name="connsiteX3" fmla="*/ 755352 w 764064"/>
              <a:gd name="connsiteY3" fmla="*/ 374598 h 798366"/>
              <a:gd name="connsiteX4" fmla="*/ 730676 w 764064"/>
              <a:gd name="connsiteY4" fmla="*/ 502318 h 798366"/>
              <a:gd name="connsiteX5" fmla="*/ 590718 w 764064"/>
              <a:gd name="connsiteY5" fmla="*/ 549431 h 798366"/>
              <a:gd name="connsiteX6" fmla="*/ 431035 w 764064"/>
              <a:gd name="connsiteY6" fmla="*/ 548324 h 798366"/>
              <a:gd name="connsiteX7" fmla="*/ 355373 w 764064"/>
              <a:gd name="connsiteY7" fmla="*/ 605721 h 798366"/>
              <a:gd name="connsiteX8" fmla="*/ 137988 w 764064"/>
              <a:gd name="connsiteY8" fmla="*/ 798366 h 798366"/>
              <a:gd name="connsiteX0" fmla="*/ 4504 w 764062"/>
              <a:gd name="connsiteY0" fmla="*/ 644779 h 831978"/>
              <a:gd name="connsiteX1" fmla="*/ 57974 w 764062"/>
              <a:gd name="connsiteY1" fmla="*/ 172117 h 831978"/>
              <a:gd name="connsiteX2" fmla="*/ 234916 w 764062"/>
              <a:gd name="connsiteY2" fmla="*/ 0 h 831978"/>
              <a:gd name="connsiteX3" fmla="*/ 755352 w 764062"/>
              <a:gd name="connsiteY3" fmla="*/ 408210 h 831978"/>
              <a:gd name="connsiteX4" fmla="*/ 730676 w 764062"/>
              <a:gd name="connsiteY4" fmla="*/ 535930 h 831978"/>
              <a:gd name="connsiteX5" fmla="*/ 590718 w 764062"/>
              <a:gd name="connsiteY5" fmla="*/ 583043 h 831978"/>
              <a:gd name="connsiteX6" fmla="*/ 431035 w 764062"/>
              <a:gd name="connsiteY6" fmla="*/ 581936 h 831978"/>
              <a:gd name="connsiteX7" fmla="*/ 355373 w 764062"/>
              <a:gd name="connsiteY7" fmla="*/ 639333 h 831978"/>
              <a:gd name="connsiteX8" fmla="*/ 137988 w 764062"/>
              <a:gd name="connsiteY8" fmla="*/ 831978 h 831978"/>
              <a:gd name="connsiteX0" fmla="*/ 4504 w 764064"/>
              <a:gd name="connsiteY0" fmla="*/ 644779 h 831978"/>
              <a:gd name="connsiteX1" fmla="*/ 57974 w 764064"/>
              <a:gd name="connsiteY1" fmla="*/ 172117 h 831978"/>
              <a:gd name="connsiteX2" fmla="*/ 234916 w 764064"/>
              <a:gd name="connsiteY2" fmla="*/ 0 h 831978"/>
              <a:gd name="connsiteX3" fmla="*/ 755352 w 764064"/>
              <a:gd name="connsiteY3" fmla="*/ 408210 h 831978"/>
              <a:gd name="connsiteX4" fmla="*/ 730676 w 764064"/>
              <a:gd name="connsiteY4" fmla="*/ 535930 h 831978"/>
              <a:gd name="connsiteX5" fmla="*/ 590718 w 764064"/>
              <a:gd name="connsiteY5" fmla="*/ 583043 h 831978"/>
              <a:gd name="connsiteX6" fmla="*/ 431035 w 764064"/>
              <a:gd name="connsiteY6" fmla="*/ 581936 h 831978"/>
              <a:gd name="connsiteX7" fmla="*/ 355373 w 764064"/>
              <a:gd name="connsiteY7" fmla="*/ 639333 h 831978"/>
              <a:gd name="connsiteX8" fmla="*/ 137988 w 764064"/>
              <a:gd name="connsiteY8" fmla="*/ 831978 h 831978"/>
              <a:gd name="connsiteX0" fmla="*/ 5668 w 765226"/>
              <a:gd name="connsiteY0" fmla="*/ 644779 h 831978"/>
              <a:gd name="connsiteX1" fmla="*/ 57213 w 765226"/>
              <a:gd name="connsiteY1" fmla="*/ 169576 h 831978"/>
              <a:gd name="connsiteX2" fmla="*/ 236080 w 765226"/>
              <a:gd name="connsiteY2" fmla="*/ 0 h 831978"/>
              <a:gd name="connsiteX3" fmla="*/ 756516 w 765226"/>
              <a:gd name="connsiteY3" fmla="*/ 408210 h 831978"/>
              <a:gd name="connsiteX4" fmla="*/ 731840 w 765226"/>
              <a:gd name="connsiteY4" fmla="*/ 535930 h 831978"/>
              <a:gd name="connsiteX5" fmla="*/ 591882 w 765226"/>
              <a:gd name="connsiteY5" fmla="*/ 583043 h 831978"/>
              <a:gd name="connsiteX6" fmla="*/ 432199 w 765226"/>
              <a:gd name="connsiteY6" fmla="*/ 581936 h 831978"/>
              <a:gd name="connsiteX7" fmla="*/ 356537 w 765226"/>
              <a:gd name="connsiteY7" fmla="*/ 639333 h 831978"/>
              <a:gd name="connsiteX8" fmla="*/ 139152 w 765226"/>
              <a:gd name="connsiteY8" fmla="*/ 831978 h 831978"/>
              <a:gd name="connsiteX0" fmla="*/ 5668 w 765228"/>
              <a:gd name="connsiteY0" fmla="*/ 644779 h 831978"/>
              <a:gd name="connsiteX1" fmla="*/ 57213 w 765228"/>
              <a:gd name="connsiteY1" fmla="*/ 169576 h 831978"/>
              <a:gd name="connsiteX2" fmla="*/ 236080 w 765228"/>
              <a:gd name="connsiteY2" fmla="*/ 0 h 831978"/>
              <a:gd name="connsiteX3" fmla="*/ 756516 w 765228"/>
              <a:gd name="connsiteY3" fmla="*/ 408210 h 831978"/>
              <a:gd name="connsiteX4" fmla="*/ 731840 w 765228"/>
              <a:gd name="connsiteY4" fmla="*/ 535930 h 831978"/>
              <a:gd name="connsiteX5" fmla="*/ 591882 w 765228"/>
              <a:gd name="connsiteY5" fmla="*/ 583043 h 831978"/>
              <a:gd name="connsiteX6" fmla="*/ 432199 w 765228"/>
              <a:gd name="connsiteY6" fmla="*/ 581936 h 831978"/>
              <a:gd name="connsiteX7" fmla="*/ 356537 w 765228"/>
              <a:gd name="connsiteY7" fmla="*/ 639333 h 831978"/>
              <a:gd name="connsiteX8" fmla="*/ 139152 w 765228"/>
              <a:gd name="connsiteY8" fmla="*/ 831978 h 831978"/>
              <a:gd name="connsiteX0" fmla="*/ 5668 w 765226"/>
              <a:gd name="connsiteY0" fmla="*/ 635597 h 822796"/>
              <a:gd name="connsiteX1" fmla="*/ 57213 w 765226"/>
              <a:gd name="connsiteY1" fmla="*/ 160394 h 822796"/>
              <a:gd name="connsiteX2" fmla="*/ 235160 w 765226"/>
              <a:gd name="connsiteY2" fmla="*/ 1 h 822796"/>
              <a:gd name="connsiteX3" fmla="*/ 756516 w 765226"/>
              <a:gd name="connsiteY3" fmla="*/ 399028 h 822796"/>
              <a:gd name="connsiteX4" fmla="*/ 731840 w 765226"/>
              <a:gd name="connsiteY4" fmla="*/ 526748 h 822796"/>
              <a:gd name="connsiteX5" fmla="*/ 591882 w 765226"/>
              <a:gd name="connsiteY5" fmla="*/ 573861 h 822796"/>
              <a:gd name="connsiteX6" fmla="*/ 432199 w 765226"/>
              <a:gd name="connsiteY6" fmla="*/ 572754 h 822796"/>
              <a:gd name="connsiteX7" fmla="*/ 356537 w 765226"/>
              <a:gd name="connsiteY7" fmla="*/ 630151 h 822796"/>
              <a:gd name="connsiteX8" fmla="*/ 139152 w 765226"/>
              <a:gd name="connsiteY8" fmla="*/ 822796 h 822796"/>
              <a:gd name="connsiteX0" fmla="*/ 5668 w 733392"/>
              <a:gd name="connsiteY0" fmla="*/ 635597 h 822796"/>
              <a:gd name="connsiteX1" fmla="*/ 57213 w 733392"/>
              <a:gd name="connsiteY1" fmla="*/ 160394 h 822796"/>
              <a:gd name="connsiteX2" fmla="*/ 235160 w 733392"/>
              <a:gd name="connsiteY2" fmla="*/ 1 h 822796"/>
              <a:gd name="connsiteX3" fmla="*/ 311125 w 733392"/>
              <a:gd name="connsiteY3" fmla="*/ 362411 h 822796"/>
              <a:gd name="connsiteX4" fmla="*/ 731840 w 733392"/>
              <a:gd name="connsiteY4" fmla="*/ 526748 h 822796"/>
              <a:gd name="connsiteX5" fmla="*/ 591882 w 733392"/>
              <a:gd name="connsiteY5" fmla="*/ 573861 h 822796"/>
              <a:gd name="connsiteX6" fmla="*/ 432199 w 733392"/>
              <a:gd name="connsiteY6" fmla="*/ 572754 h 822796"/>
              <a:gd name="connsiteX7" fmla="*/ 356537 w 733392"/>
              <a:gd name="connsiteY7" fmla="*/ 630151 h 822796"/>
              <a:gd name="connsiteX8" fmla="*/ 139152 w 733392"/>
              <a:gd name="connsiteY8" fmla="*/ 822796 h 822796"/>
              <a:gd name="connsiteX0" fmla="*/ 5668 w 733390"/>
              <a:gd name="connsiteY0" fmla="*/ 635597 h 822796"/>
              <a:gd name="connsiteX1" fmla="*/ 57213 w 733390"/>
              <a:gd name="connsiteY1" fmla="*/ 160394 h 822796"/>
              <a:gd name="connsiteX2" fmla="*/ 235160 w 733390"/>
              <a:gd name="connsiteY2" fmla="*/ 1 h 822796"/>
              <a:gd name="connsiteX3" fmla="*/ 311125 w 733390"/>
              <a:gd name="connsiteY3" fmla="*/ 362411 h 822796"/>
              <a:gd name="connsiteX4" fmla="*/ 731840 w 733390"/>
              <a:gd name="connsiteY4" fmla="*/ 526748 h 822796"/>
              <a:gd name="connsiteX5" fmla="*/ 432199 w 733390"/>
              <a:gd name="connsiteY5" fmla="*/ 572754 h 822796"/>
              <a:gd name="connsiteX6" fmla="*/ 356537 w 733390"/>
              <a:gd name="connsiteY6" fmla="*/ 630151 h 822796"/>
              <a:gd name="connsiteX7" fmla="*/ 139152 w 733390"/>
              <a:gd name="connsiteY7" fmla="*/ 822796 h 822796"/>
              <a:gd name="connsiteX0" fmla="*/ 5668 w 432199"/>
              <a:gd name="connsiteY0" fmla="*/ 635597 h 822796"/>
              <a:gd name="connsiteX1" fmla="*/ 57213 w 432199"/>
              <a:gd name="connsiteY1" fmla="*/ 160394 h 822796"/>
              <a:gd name="connsiteX2" fmla="*/ 235160 w 432199"/>
              <a:gd name="connsiteY2" fmla="*/ 1 h 822796"/>
              <a:gd name="connsiteX3" fmla="*/ 311125 w 432199"/>
              <a:gd name="connsiteY3" fmla="*/ 362411 h 822796"/>
              <a:gd name="connsiteX4" fmla="*/ 432199 w 432199"/>
              <a:gd name="connsiteY4" fmla="*/ 572754 h 822796"/>
              <a:gd name="connsiteX5" fmla="*/ 356537 w 432199"/>
              <a:gd name="connsiteY5" fmla="*/ 630151 h 822796"/>
              <a:gd name="connsiteX6" fmla="*/ 139152 w 432199"/>
              <a:gd name="connsiteY6" fmla="*/ 822796 h 822796"/>
              <a:gd name="connsiteX0" fmla="*/ 5668 w 432199"/>
              <a:gd name="connsiteY0" fmla="*/ 635597 h 715112"/>
              <a:gd name="connsiteX1" fmla="*/ 57213 w 432199"/>
              <a:gd name="connsiteY1" fmla="*/ 160394 h 715112"/>
              <a:gd name="connsiteX2" fmla="*/ 235160 w 432199"/>
              <a:gd name="connsiteY2" fmla="*/ 1 h 715112"/>
              <a:gd name="connsiteX3" fmla="*/ 311125 w 432199"/>
              <a:gd name="connsiteY3" fmla="*/ 362411 h 715112"/>
              <a:gd name="connsiteX4" fmla="*/ 432199 w 432199"/>
              <a:gd name="connsiteY4" fmla="*/ 572754 h 715112"/>
              <a:gd name="connsiteX5" fmla="*/ 356537 w 432199"/>
              <a:gd name="connsiteY5" fmla="*/ 630151 h 715112"/>
              <a:gd name="connsiteX6" fmla="*/ 49647 w 432199"/>
              <a:gd name="connsiteY6" fmla="*/ 715113 h 715112"/>
              <a:gd name="connsiteX0" fmla="*/ 5668 w 432199"/>
              <a:gd name="connsiteY0" fmla="*/ 635597 h 763486"/>
              <a:gd name="connsiteX1" fmla="*/ 57213 w 432199"/>
              <a:gd name="connsiteY1" fmla="*/ 160394 h 763486"/>
              <a:gd name="connsiteX2" fmla="*/ 235160 w 432199"/>
              <a:gd name="connsiteY2" fmla="*/ 1 h 763486"/>
              <a:gd name="connsiteX3" fmla="*/ 311125 w 432199"/>
              <a:gd name="connsiteY3" fmla="*/ 362411 h 763486"/>
              <a:gd name="connsiteX4" fmla="*/ 432199 w 432199"/>
              <a:gd name="connsiteY4" fmla="*/ 572754 h 763486"/>
              <a:gd name="connsiteX5" fmla="*/ 201508 w 432199"/>
              <a:gd name="connsiteY5" fmla="*/ 763486 h 763486"/>
              <a:gd name="connsiteX6" fmla="*/ 49647 w 432199"/>
              <a:gd name="connsiteY6" fmla="*/ 715113 h 763486"/>
              <a:gd name="connsiteX0" fmla="*/ 5668 w 330028"/>
              <a:gd name="connsiteY0" fmla="*/ 635597 h 763486"/>
              <a:gd name="connsiteX1" fmla="*/ 57213 w 330028"/>
              <a:gd name="connsiteY1" fmla="*/ 160394 h 763486"/>
              <a:gd name="connsiteX2" fmla="*/ 235160 w 330028"/>
              <a:gd name="connsiteY2" fmla="*/ 1 h 763486"/>
              <a:gd name="connsiteX3" fmla="*/ 311125 w 330028"/>
              <a:gd name="connsiteY3" fmla="*/ 362411 h 763486"/>
              <a:gd name="connsiteX4" fmla="*/ 329924 w 330028"/>
              <a:gd name="connsiteY4" fmla="*/ 614553 h 763486"/>
              <a:gd name="connsiteX5" fmla="*/ 201508 w 330028"/>
              <a:gd name="connsiteY5" fmla="*/ 763486 h 763486"/>
              <a:gd name="connsiteX6" fmla="*/ 49647 w 330028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47714"/>
              <a:gd name="connsiteY0" fmla="*/ 635597 h 763486"/>
              <a:gd name="connsiteX1" fmla="*/ 57213 w 347714"/>
              <a:gd name="connsiteY1" fmla="*/ 160394 h 763486"/>
              <a:gd name="connsiteX2" fmla="*/ 235160 w 347714"/>
              <a:gd name="connsiteY2" fmla="*/ 1 h 763486"/>
              <a:gd name="connsiteX3" fmla="*/ 224714 w 347714"/>
              <a:gd name="connsiteY3" fmla="*/ 419943 h 763486"/>
              <a:gd name="connsiteX4" fmla="*/ 347715 w 347714"/>
              <a:gd name="connsiteY4" fmla="*/ 632829 h 763486"/>
              <a:gd name="connsiteX5" fmla="*/ 201508 w 347714"/>
              <a:gd name="connsiteY5" fmla="*/ 763486 h 763486"/>
              <a:gd name="connsiteX6" fmla="*/ 49647 w 347714"/>
              <a:gd name="connsiteY6" fmla="*/ 715113 h 763486"/>
              <a:gd name="connsiteX0" fmla="*/ 5668 w 347716"/>
              <a:gd name="connsiteY0" fmla="*/ 635597 h 763486"/>
              <a:gd name="connsiteX1" fmla="*/ 57213 w 347716"/>
              <a:gd name="connsiteY1" fmla="*/ 160394 h 763486"/>
              <a:gd name="connsiteX2" fmla="*/ 235160 w 347716"/>
              <a:gd name="connsiteY2" fmla="*/ 1 h 763486"/>
              <a:gd name="connsiteX3" fmla="*/ 224714 w 347716"/>
              <a:gd name="connsiteY3" fmla="*/ 419943 h 763486"/>
              <a:gd name="connsiteX4" fmla="*/ 347715 w 347716"/>
              <a:gd name="connsiteY4" fmla="*/ 632829 h 763486"/>
              <a:gd name="connsiteX5" fmla="*/ 201508 w 347716"/>
              <a:gd name="connsiteY5" fmla="*/ 763486 h 763486"/>
              <a:gd name="connsiteX6" fmla="*/ 49647 w 347716"/>
              <a:gd name="connsiteY6" fmla="*/ 715113 h 763486"/>
              <a:gd name="connsiteX0" fmla="*/ 45448 w 387494"/>
              <a:gd name="connsiteY0" fmla="*/ 635597 h 763486"/>
              <a:gd name="connsiteX1" fmla="*/ 96993 w 387494"/>
              <a:gd name="connsiteY1" fmla="*/ 160394 h 763486"/>
              <a:gd name="connsiteX2" fmla="*/ 274940 w 387494"/>
              <a:gd name="connsiteY2" fmla="*/ 1 h 763486"/>
              <a:gd name="connsiteX3" fmla="*/ 264494 w 387494"/>
              <a:gd name="connsiteY3" fmla="*/ 419943 h 763486"/>
              <a:gd name="connsiteX4" fmla="*/ 387495 w 387494"/>
              <a:gd name="connsiteY4" fmla="*/ 632829 h 763486"/>
              <a:gd name="connsiteX5" fmla="*/ 241288 w 387494"/>
              <a:gd name="connsiteY5" fmla="*/ 763486 h 763486"/>
              <a:gd name="connsiteX6" fmla="*/ 89427 w 387494"/>
              <a:gd name="connsiteY6" fmla="*/ 715113 h 763486"/>
              <a:gd name="connsiteX0" fmla="*/ 45450 w 387498"/>
              <a:gd name="connsiteY0" fmla="*/ 635597 h 763486"/>
              <a:gd name="connsiteX1" fmla="*/ 96995 w 387498"/>
              <a:gd name="connsiteY1" fmla="*/ 160394 h 763486"/>
              <a:gd name="connsiteX2" fmla="*/ 274942 w 387498"/>
              <a:gd name="connsiteY2" fmla="*/ 1 h 763486"/>
              <a:gd name="connsiteX3" fmla="*/ 264496 w 387498"/>
              <a:gd name="connsiteY3" fmla="*/ 419943 h 763486"/>
              <a:gd name="connsiteX4" fmla="*/ 387497 w 387498"/>
              <a:gd name="connsiteY4" fmla="*/ 632829 h 763486"/>
              <a:gd name="connsiteX5" fmla="*/ 241290 w 387498"/>
              <a:gd name="connsiteY5" fmla="*/ 763486 h 763486"/>
              <a:gd name="connsiteX6" fmla="*/ 89429 w 387498"/>
              <a:gd name="connsiteY6" fmla="*/ 715113 h 763486"/>
              <a:gd name="connsiteX0" fmla="*/ 45450 w 555629"/>
              <a:gd name="connsiteY0" fmla="*/ 635597 h 763486"/>
              <a:gd name="connsiteX1" fmla="*/ 96995 w 555629"/>
              <a:gd name="connsiteY1" fmla="*/ 160394 h 763486"/>
              <a:gd name="connsiteX2" fmla="*/ 274942 w 555629"/>
              <a:gd name="connsiteY2" fmla="*/ 1 h 763486"/>
              <a:gd name="connsiteX3" fmla="*/ 552063 w 555629"/>
              <a:gd name="connsiteY3" fmla="*/ 269141 h 763486"/>
              <a:gd name="connsiteX4" fmla="*/ 387497 w 555629"/>
              <a:gd name="connsiteY4" fmla="*/ 632829 h 763486"/>
              <a:gd name="connsiteX5" fmla="*/ 241290 w 555629"/>
              <a:gd name="connsiteY5" fmla="*/ 763486 h 763486"/>
              <a:gd name="connsiteX6" fmla="*/ 89429 w 555629"/>
              <a:gd name="connsiteY6" fmla="*/ 715113 h 763486"/>
              <a:gd name="connsiteX0" fmla="*/ 45450 w 555664"/>
              <a:gd name="connsiteY0" fmla="*/ 635597 h 763486"/>
              <a:gd name="connsiteX1" fmla="*/ 96995 w 555664"/>
              <a:gd name="connsiteY1" fmla="*/ 160394 h 763486"/>
              <a:gd name="connsiteX2" fmla="*/ 274942 w 555664"/>
              <a:gd name="connsiteY2" fmla="*/ 1 h 763486"/>
              <a:gd name="connsiteX3" fmla="*/ 552063 w 555664"/>
              <a:gd name="connsiteY3" fmla="*/ 269141 h 763486"/>
              <a:gd name="connsiteX4" fmla="*/ 389705 w 555664"/>
              <a:gd name="connsiteY4" fmla="*/ 588964 h 763486"/>
              <a:gd name="connsiteX5" fmla="*/ 241290 w 555664"/>
              <a:gd name="connsiteY5" fmla="*/ 763486 h 763486"/>
              <a:gd name="connsiteX6" fmla="*/ 89429 w 555664"/>
              <a:gd name="connsiteY6" fmla="*/ 715113 h 763486"/>
              <a:gd name="connsiteX0" fmla="*/ 45450 w 563844"/>
              <a:gd name="connsiteY0" fmla="*/ 635597 h 763486"/>
              <a:gd name="connsiteX1" fmla="*/ 96995 w 563844"/>
              <a:gd name="connsiteY1" fmla="*/ 160394 h 763486"/>
              <a:gd name="connsiteX2" fmla="*/ 274942 w 563844"/>
              <a:gd name="connsiteY2" fmla="*/ 1 h 763486"/>
              <a:gd name="connsiteX3" fmla="*/ 552063 w 563844"/>
              <a:gd name="connsiteY3" fmla="*/ 269141 h 763486"/>
              <a:gd name="connsiteX4" fmla="*/ 389705 w 563844"/>
              <a:gd name="connsiteY4" fmla="*/ 588964 h 763486"/>
              <a:gd name="connsiteX5" fmla="*/ 241290 w 563844"/>
              <a:gd name="connsiteY5" fmla="*/ 763486 h 763486"/>
              <a:gd name="connsiteX6" fmla="*/ 89429 w 563844"/>
              <a:gd name="connsiteY6" fmla="*/ 715113 h 763486"/>
              <a:gd name="connsiteX0" fmla="*/ -1 w 629926"/>
              <a:gd name="connsiteY0" fmla="*/ 639193 h 763486"/>
              <a:gd name="connsiteX1" fmla="*/ 163077 w 629926"/>
              <a:gd name="connsiteY1" fmla="*/ 160394 h 763486"/>
              <a:gd name="connsiteX2" fmla="*/ 341024 w 629926"/>
              <a:gd name="connsiteY2" fmla="*/ 1 h 763486"/>
              <a:gd name="connsiteX3" fmla="*/ 618145 w 629926"/>
              <a:gd name="connsiteY3" fmla="*/ 269141 h 763486"/>
              <a:gd name="connsiteX4" fmla="*/ 455787 w 629926"/>
              <a:gd name="connsiteY4" fmla="*/ 588964 h 763486"/>
              <a:gd name="connsiteX5" fmla="*/ 307372 w 629926"/>
              <a:gd name="connsiteY5" fmla="*/ 763486 h 763486"/>
              <a:gd name="connsiteX6" fmla="*/ 155511 w 629926"/>
              <a:gd name="connsiteY6" fmla="*/ 715113 h 763486"/>
              <a:gd name="connsiteX0" fmla="*/ 1 w 629928"/>
              <a:gd name="connsiteY0" fmla="*/ 639193 h 763486"/>
              <a:gd name="connsiteX1" fmla="*/ 163079 w 629928"/>
              <a:gd name="connsiteY1" fmla="*/ 160394 h 763486"/>
              <a:gd name="connsiteX2" fmla="*/ 341026 w 629928"/>
              <a:gd name="connsiteY2" fmla="*/ 1 h 763486"/>
              <a:gd name="connsiteX3" fmla="*/ 618147 w 629928"/>
              <a:gd name="connsiteY3" fmla="*/ 269141 h 763486"/>
              <a:gd name="connsiteX4" fmla="*/ 455789 w 629928"/>
              <a:gd name="connsiteY4" fmla="*/ 588964 h 763486"/>
              <a:gd name="connsiteX5" fmla="*/ 307374 w 629928"/>
              <a:gd name="connsiteY5" fmla="*/ 763486 h 763486"/>
              <a:gd name="connsiteX6" fmla="*/ 244339 w 629928"/>
              <a:gd name="connsiteY6" fmla="*/ 437267 h 763486"/>
              <a:gd name="connsiteX0" fmla="*/ -1 w 629926"/>
              <a:gd name="connsiteY0" fmla="*/ 639193 h 639193"/>
              <a:gd name="connsiteX1" fmla="*/ 163077 w 629926"/>
              <a:gd name="connsiteY1" fmla="*/ 160394 h 639193"/>
              <a:gd name="connsiteX2" fmla="*/ 341024 w 629926"/>
              <a:gd name="connsiteY2" fmla="*/ 1 h 639193"/>
              <a:gd name="connsiteX3" fmla="*/ 618145 w 629926"/>
              <a:gd name="connsiteY3" fmla="*/ 269141 h 639193"/>
              <a:gd name="connsiteX4" fmla="*/ 455787 w 629926"/>
              <a:gd name="connsiteY4" fmla="*/ 588964 h 639193"/>
              <a:gd name="connsiteX5" fmla="*/ 52131 w 629926"/>
              <a:gd name="connsiteY5" fmla="*/ 634672 h 639193"/>
              <a:gd name="connsiteX6" fmla="*/ 244337 w 629926"/>
              <a:gd name="connsiteY6" fmla="*/ 437267 h 639193"/>
              <a:gd name="connsiteX0" fmla="*/ 1 w 629928"/>
              <a:gd name="connsiteY0" fmla="*/ 639193 h 639193"/>
              <a:gd name="connsiteX1" fmla="*/ 163079 w 629928"/>
              <a:gd name="connsiteY1" fmla="*/ 160394 h 639193"/>
              <a:gd name="connsiteX2" fmla="*/ 341026 w 629928"/>
              <a:gd name="connsiteY2" fmla="*/ 1 h 639193"/>
              <a:gd name="connsiteX3" fmla="*/ 618147 w 629928"/>
              <a:gd name="connsiteY3" fmla="*/ 269141 h 639193"/>
              <a:gd name="connsiteX4" fmla="*/ 455789 w 629928"/>
              <a:gd name="connsiteY4" fmla="*/ 588964 h 639193"/>
              <a:gd name="connsiteX5" fmla="*/ 52133 w 629928"/>
              <a:gd name="connsiteY5" fmla="*/ 634672 h 639193"/>
              <a:gd name="connsiteX6" fmla="*/ 235436 w 629928"/>
              <a:gd name="connsiteY6" fmla="*/ 482694 h 639193"/>
              <a:gd name="connsiteX0" fmla="*/ -1 w 624500"/>
              <a:gd name="connsiteY0" fmla="*/ 639193 h 724259"/>
              <a:gd name="connsiteX1" fmla="*/ 163077 w 624500"/>
              <a:gd name="connsiteY1" fmla="*/ 160394 h 724259"/>
              <a:gd name="connsiteX2" fmla="*/ 341024 w 624500"/>
              <a:gd name="connsiteY2" fmla="*/ 1 h 724259"/>
              <a:gd name="connsiteX3" fmla="*/ 618145 w 624500"/>
              <a:gd name="connsiteY3" fmla="*/ 269141 h 724259"/>
              <a:gd name="connsiteX4" fmla="*/ 216009 w 624500"/>
              <a:gd name="connsiteY4" fmla="*/ 719649 h 724259"/>
              <a:gd name="connsiteX5" fmla="*/ 52131 w 624500"/>
              <a:gd name="connsiteY5" fmla="*/ 634672 h 724259"/>
              <a:gd name="connsiteX6" fmla="*/ 235434 w 624500"/>
              <a:gd name="connsiteY6" fmla="*/ 482694 h 724259"/>
              <a:gd name="connsiteX0" fmla="*/ 1 w 624502"/>
              <a:gd name="connsiteY0" fmla="*/ 639193 h 719958"/>
              <a:gd name="connsiteX1" fmla="*/ 163079 w 624502"/>
              <a:gd name="connsiteY1" fmla="*/ 160394 h 719958"/>
              <a:gd name="connsiteX2" fmla="*/ 341026 w 624502"/>
              <a:gd name="connsiteY2" fmla="*/ 1 h 719958"/>
              <a:gd name="connsiteX3" fmla="*/ 618147 w 624502"/>
              <a:gd name="connsiteY3" fmla="*/ 269141 h 719958"/>
              <a:gd name="connsiteX4" fmla="*/ 216011 w 624502"/>
              <a:gd name="connsiteY4" fmla="*/ 719649 h 719958"/>
              <a:gd name="connsiteX5" fmla="*/ 52133 w 624502"/>
              <a:gd name="connsiteY5" fmla="*/ 634672 h 719958"/>
              <a:gd name="connsiteX6" fmla="*/ 235436 w 624502"/>
              <a:gd name="connsiteY6" fmla="*/ 482694 h 719958"/>
              <a:gd name="connsiteX0" fmla="*/ -1 w 624500"/>
              <a:gd name="connsiteY0" fmla="*/ 639193 h 721061"/>
              <a:gd name="connsiteX1" fmla="*/ 163077 w 624500"/>
              <a:gd name="connsiteY1" fmla="*/ 160394 h 721061"/>
              <a:gd name="connsiteX2" fmla="*/ 341024 w 624500"/>
              <a:gd name="connsiteY2" fmla="*/ 1 h 721061"/>
              <a:gd name="connsiteX3" fmla="*/ 618145 w 624500"/>
              <a:gd name="connsiteY3" fmla="*/ 269141 h 721061"/>
              <a:gd name="connsiteX4" fmla="*/ 216009 w 624500"/>
              <a:gd name="connsiteY4" fmla="*/ 719649 h 721061"/>
              <a:gd name="connsiteX5" fmla="*/ 52131 w 624500"/>
              <a:gd name="connsiteY5" fmla="*/ 634672 h 721061"/>
              <a:gd name="connsiteX6" fmla="*/ 235434 w 624500"/>
              <a:gd name="connsiteY6" fmla="*/ 482694 h 721061"/>
              <a:gd name="connsiteX0" fmla="*/ 1 w 611072"/>
              <a:gd name="connsiteY0" fmla="*/ 639193 h 721061"/>
              <a:gd name="connsiteX1" fmla="*/ 163079 w 611072"/>
              <a:gd name="connsiteY1" fmla="*/ 160394 h 721061"/>
              <a:gd name="connsiteX2" fmla="*/ 341026 w 611072"/>
              <a:gd name="connsiteY2" fmla="*/ 1 h 721061"/>
              <a:gd name="connsiteX3" fmla="*/ 604547 w 611072"/>
              <a:gd name="connsiteY3" fmla="*/ 448715 h 721061"/>
              <a:gd name="connsiteX4" fmla="*/ 216011 w 611072"/>
              <a:gd name="connsiteY4" fmla="*/ 719649 h 721061"/>
              <a:gd name="connsiteX5" fmla="*/ 52133 w 611072"/>
              <a:gd name="connsiteY5" fmla="*/ 634672 h 721061"/>
              <a:gd name="connsiteX6" fmla="*/ 235436 w 611072"/>
              <a:gd name="connsiteY6" fmla="*/ 482694 h 721061"/>
              <a:gd name="connsiteX0" fmla="*/ -1 w 627995"/>
              <a:gd name="connsiteY0" fmla="*/ 522070 h 603938"/>
              <a:gd name="connsiteX1" fmla="*/ 163077 w 627995"/>
              <a:gd name="connsiteY1" fmla="*/ 43271 h 603938"/>
              <a:gd name="connsiteX2" fmla="*/ 627996 w 627995"/>
              <a:gd name="connsiteY2" fmla="*/ 43156 h 603938"/>
              <a:gd name="connsiteX3" fmla="*/ 604545 w 627995"/>
              <a:gd name="connsiteY3" fmla="*/ 331592 h 603938"/>
              <a:gd name="connsiteX4" fmla="*/ 216009 w 627995"/>
              <a:gd name="connsiteY4" fmla="*/ 602526 h 603938"/>
              <a:gd name="connsiteX5" fmla="*/ 52131 w 627995"/>
              <a:gd name="connsiteY5" fmla="*/ 517549 h 603938"/>
              <a:gd name="connsiteX6" fmla="*/ 235434 w 627995"/>
              <a:gd name="connsiteY6" fmla="*/ 365571 h 603938"/>
              <a:gd name="connsiteX0" fmla="*/ 1 w 627999"/>
              <a:gd name="connsiteY0" fmla="*/ 478914 h 560782"/>
              <a:gd name="connsiteX1" fmla="*/ 451531 w 627999"/>
              <a:gd name="connsiteY1" fmla="*/ 58397 h 560782"/>
              <a:gd name="connsiteX2" fmla="*/ 627998 w 627999"/>
              <a:gd name="connsiteY2" fmla="*/ 0 h 560782"/>
              <a:gd name="connsiteX3" fmla="*/ 604547 w 627999"/>
              <a:gd name="connsiteY3" fmla="*/ 288436 h 560782"/>
              <a:gd name="connsiteX4" fmla="*/ 216011 w 627999"/>
              <a:gd name="connsiteY4" fmla="*/ 559370 h 560782"/>
              <a:gd name="connsiteX5" fmla="*/ 52133 w 627999"/>
              <a:gd name="connsiteY5" fmla="*/ 474393 h 560782"/>
              <a:gd name="connsiteX6" fmla="*/ 235436 w 627999"/>
              <a:gd name="connsiteY6" fmla="*/ 322415 h 560782"/>
              <a:gd name="connsiteX0" fmla="*/ -1 w 643009"/>
              <a:gd name="connsiteY0" fmla="*/ 478914 h 560782"/>
              <a:gd name="connsiteX1" fmla="*/ 451529 w 643009"/>
              <a:gd name="connsiteY1" fmla="*/ 58397 h 560782"/>
              <a:gd name="connsiteX2" fmla="*/ 627996 w 643009"/>
              <a:gd name="connsiteY2" fmla="*/ 0 h 560782"/>
              <a:gd name="connsiteX3" fmla="*/ 604545 w 643009"/>
              <a:gd name="connsiteY3" fmla="*/ 288436 h 560782"/>
              <a:gd name="connsiteX4" fmla="*/ 216009 w 643009"/>
              <a:gd name="connsiteY4" fmla="*/ 559370 h 560782"/>
              <a:gd name="connsiteX5" fmla="*/ 52131 w 643009"/>
              <a:gd name="connsiteY5" fmla="*/ 474393 h 560782"/>
              <a:gd name="connsiteX6" fmla="*/ 235434 w 643009"/>
              <a:gd name="connsiteY6" fmla="*/ 322415 h 560782"/>
              <a:gd name="connsiteX0" fmla="*/ 1 w 656899"/>
              <a:gd name="connsiteY0" fmla="*/ 478914 h 560782"/>
              <a:gd name="connsiteX1" fmla="*/ 451531 w 656899"/>
              <a:gd name="connsiteY1" fmla="*/ 58397 h 560782"/>
              <a:gd name="connsiteX2" fmla="*/ 627998 w 656899"/>
              <a:gd name="connsiteY2" fmla="*/ 0 h 560782"/>
              <a:gd name="connsiteX3" fmla="*/ 604547 w 656899"/>
              <a:gd name="connsiteY3" fmla="*/ 288436 h 560782"/>
              <a:gd name="connsiteX4" fmla="*/ 216011 w 656899"/>
              <a:gd name="connsiteY4" fmla="*/ 559370 h 560782"/>
              <a:gd name="connsiteX5" fmla="*/ 52133 w 656899"/>
              <a:gd name="connsiteY5" fmla="*/ 474393 h 560782"/>
              <a:gd name="connsiteX6" fmla="*/ 235436 w 656899"/>
              <a:gd name="connsiteY6" fmla="*/ 322415 h 560782"/>
              <a:gd name="connsiteX0" fmla="*/ -1 w 656895"/>
              <a:gd name="connsiteY0" fmla="*/ 478914 h 560782"/>
              <a:gd name="connsiteX1" fmla="*/ 451529 w 656895"/>
              <a:gd name="connsiteY1" fmla="*/ 58397 h 560782"/>
              <a:gd name="connsiteX2" fmla="*/ 627996 w 656895"/>
              <a:gd name="connsiteY2" fmla="*/ 0 h 560782"/>
              <a:gd name="connsiteX3" fmla="*/ 604545 w 656895"/>
              <a:gd name="connsiteY3" fmla="*/ 288436 h 560782"/>
              <a:gd name="connsiteX4" fmla="*/ 216009 w 656895"/>
              <a:gd name="connsiteY4" fmla="*/ 559370 h 560782"/>
              <a:gd name="connsiteX5" fmla="*/ 52131 w 656895"/>
              <a:gd name="connsiteY5" fmla="*/ 474393 h 560782"/>
              <a:gd name="connsiteX6" fmla="*/ 235434 w 656895"/>
              <a:gd name="connsiteY6" fmla="*/ 322415 h 560782"/>
              <a:gd name="connsiteX0" fmla="*/ 295801 w 604766"/>
              <a:gd name="connsiteY0" fmla="*/ 225827 h 560782"/>
              <a:gd name="connsiteX1" fmla="*/ 399398 w 604766"/>
              <a:gd name="connsiteY1" fmla="*/ 58397 h 560782"/>
              <a:gd name="connsiteX2" fmla="*/ 575865 w 604766"/>
              <a:gd name="connsiteY2" fmla="*/ 0 h 560782"/>
              <a:gd name="connsiteX3" fmla="*/ 552414 w 604766"/>
              <a:gd name="connsiteY3" fmla="*/ 288436 h 560782"/>
              <a:gd name="connsiteX4" fmla="*/ 163878 w 604766"/>
              <a:gd name="connsiteY4" fmla="*/ 559370 h 560782"/>
              <a:gd name="connsiteX5" fmla="*/ 0 w 604766"/>
              <a:gd name="connsiteY5" fmla="*/ 474393 h 560782"/>
              <a:gd name="connsiteX6" fmla="*/ 183303 w 604766"/>
              <a:gd name="connsiteY6" fmla="*/ 322415 h 560782"/>
              <a:gd name="connsiteX0" fmla="*/ 295801 w 604764"/>
              <a:gd name="connsiteY0" fmla="*/ 225827 h 560782"/>
              <a:gd name="connsiteX1" fmla="*/ 399398 w 604764"/>
              <a:gd name="connsiteY1" fmla="*/ 58398 h 560782"/>
              <a:gd name="connsiteX2" fmla="*/ 575865 w 604764"/>
              <a:gd name="connsiteY2" fmla="*/ 0 h 560782"/>
              <a:gd name="connsiteX3" fmla="*/ 552414 w 604764"/>
              <a:gd name="connsiteY3" fmla="*/ 288436 h 560782"/>
              <a:gd name="connsiteX4" fmla="*/ 163878 w 604764"/>
              <a:gd name="connsiteY4" fmla="*/ 559370 h 560782"/>
              <a:gd name="connsiteX5" fmla="*/ 0 w 604764"/>
              <a:gd name="connsiteY5" fmla="*/ 474393 h 560782"/>
              <a:gd name="connsiteX6" fmla="*/ 183303 w 604764"/>
              <a:gd name="connsiteY6" fmla="*/ 322415 h 560782"/>
              <a:gd name="connsiteX0" fmla="*/ 295801 w 604766"/>
              <a:gd name="connsiteY0" fmla="*/ 225827 h 560782"/>
              <a:gd name="connsiteX1" fmla="*/ 399398 w 604766"/>
              <a:gd name="connsiteY1" fmla="*/ 58398 h 560782"/>
              <a:gd name="connsiteX2" fmla="*/ 575865 w 604766"/>
              <a:gd name="connsiteY2" fmla="*/ 0 h 560782"/>
              <a:gd name="connsiteX3" fmla="*/ 552414 w 604766"/>
              <a:gd name="connsiteY3" fmla="*/ 288436 h 560782"/>
              <a:gd name="connsiteX4" fmla="*/ 163878 w 604766"/>
              <a:gd name="connsiteY4" fmla="*/ 559370 h 560782"/>
              <a:gd name="connsiteX5" fmla="*/ 0 w 604766"/>
              <a:gd name="connsiteY5" fmla="*/ 474393 h 560782"/>
              <a:gd name="connsiteX6" fmla="*/ 183303 w 604766"/>
              <a:gd name="connsiteY6" fmla="*/ 322415 h 560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4766" h="560782">
                <a:moveTo>
                  <a:pt x="295801" y="225827"/>
                </a:moveTo>
                <a:cubicBezTo>
                  <a:pt x="321946" y="190059"/>
                  <a:pt x="347700" y="146888"/>
                  <a:pt x="399398" y="58398"/>
                </a:cubicBezTo>
                <a:cubicBezTo>
                  <a:pt x="530365" y="-65151"/>
                  <a:pt x="506028" y="63438"/>
                  <a:pt x="575865" y="0"/>
                </a:cubicBezTo>
                <a:cubicBezTo>
                  <a:pt x="619341" y="129958"/>
                  <a:pt x="615521" y="97172"/>
                  <a:pt x="552414" y="288436"/>
                </a:cubicBezTo>
                <a:cubicBezTo>
                  <a:pt x="384364" y="539890"/>
                  <a:pt x="156309" y="514747"/>
                  <a:pt x="163878" y="559370"/>
                </a:cubicBezTo>
                <a:cubicBezTo>
                  <a:pt x="39240" y="567069"/>
                  <a:pt x="34747" y="543930"/>
                  <a:pt x="0" y="474393"/>
                </a:cubicBezTo>
                <a:lnTo>
                  <a:pt x="183303" y="322415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69F26E1F-40EC-41D7-9FB1-5ADEC9FA55E1}"/>
              </a:ext>
            </a:extLst>
          </p:cNvPr>
          <p:cNvSpPr/>
          <p:nvPr/>
        </p:nvSpPr>
        <p:spPr>
          <a:xfrm rot="18535105" flipH="1" flipV="1">
            <a:off x="4994770" y="702009"/>
            <a:ext cx="584579" cy="456312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91644 w 739048"/>
              <a:gd name="connsiteY0" fmla="*/ 659890 h 704330"/>
              <a:gd name="connsiteX1" fmla="*/ 32960 w 739048"/>
              <a:gd name="connsiteY1" fmla="*/ 44469 h 704330"/>
              <a:gd name="connsiteX2" fmla="*/ 539768 w 739048"/>
              <a:gd name="connsiteY2" fmla="*/ 213976 h 704330"/>
              <a:gd name="connsiteX3" fmla="*/ 730338 w 739048"/>
              <a:gd name="connsiteY3" fmla="*/ 280562 h 704330"/>
              <a:gd name="connsiteX4" fmla="*/ 705662 w 739048"/>
              <a:gd name="connsiteY4" fmla="*/ 408282 h 704330"/>
              <a:gd name="connsiteX5" fmla="*/ 565704 w 739048"/>
              <a:gd name="connsiteY5" fmla="*/ 455395 h 704330"/>
              <a:gd name="connsiteX6" fmla="*/ 406021 w 739048"/>
              <a:gd name="connsiteY6" fmla="*/ 454288 h 704330"/>
              <a:gd name="connsiteX7" fmla="*/ 330359 w 739048"/>
              <a:gd name="connsiteY7" fmla="*/ 511685 h 704330"/>
              <a:gd name="connsiteX8" fmla="*/ 112974 w 739048"/>
              <a:gd name="connsiteY8" fmla="*/ 704330 h 704330"/>
              <a:gd name="connsiteX0" fmla="*/ 4504 w 764064"/>
              <a:gd name="connsiteY0" fmla="*/ 517131 h 704330"/>
              <a:gd name="connsiteX1" fmla="*/ 57974 w 764064"/>
              <a:gd name="connsiteY1" fmla="*/ 44469 h 704330"/>
              <a:gd name="connsiteX2" fmla="*/ 564782 w 764064"/>
              <a:gd name="connsiteY2" fmla="*/ 213976 h 704330"/>
              <a:gd name="connsiteX3" fmla="*/ 755352 w 764064"/>
              <a:gd name="connsiteY3" fmla="*/ 280562 h 704330"/>
              <a:gd name="connsiteX4" fmla="*/ 730676 w 764064"/>
              <a:gd name="connsiteY4" fmla="*/ 408282 h 704330"/>
              <a:gd name="connsiteX5" fmla="*/ 590718 w 764064"/>
              <a:gd name="connsiteY5" fmla="*/ 455395 h 704330"/>
              <a:gd name="connsiteX6" fmla="*/ 431035 w 764064"/>
              <a:gd name="connsiteY6" fmla="*/ 454288 h 704330"/>
              <a:gd name="connsiteX7" fmla="*/ 355373 w 764064"/>
              <a:gd name="connsiteY7" fmla="*/ 511685 h 704330"/>
              <a:gd name="connsiteX8" fmla="*/ 137988 w 764064"/>
              <a:gd name="connsiteY8" fmla="*/ 704330 h 704330"/>
              <a:gd name="connsiteX0" fmla="*/ 4504 w 764062"/>
              <a:gd name="connsiteY0" fmla="*/ 625769 h 812968"/>
              <a:gd name="connsiteX1" fmla="*/ 57974 w 764062"/>
              <a:gd name="connsiteY1" fmla="*/ 153107 h 812968"/>
              <a:gd name="connsiteX2" fmla="*/ 222619 w 764062"/>
              <a:gd name="connsiteY2" fmla="*/ 16750 h 812968"/>
              <a:gd name="connsiteX3" fmla="*/ 755352 w 764062"/>
              <a:gd name="connsiteY3" fmla="*/ 389200 h 812968"/>
              <a:gd name="connsiteX4" fmla="*/ 730676 w 764062"/>
              <a:gd name="connsiteY4" fmla="*/ 516920 h 812968"/>
              <a:gd name="connsiteX5" fmla="*/ 590718 w 764062"/>
              <a:gd name="connsiteY5" fmla="*/ 564033 h 812968"/>
              <a:gd name="connsiteX6" fmla="*/ 431035 w 764062"/>
              <a:gd name="connsiteY6" fmla="*/ 562926 h 812968"/>
              <a:gd name="connsiteX7" fmla="*/ 355373 w 764062"/>
              <a:gd name="connsiteY7" fmla="*/ 620323 h 812968"/>
              <a:gd name="connsiteX8" fmla="*/ 137988 w 764062"/>
              <a:gd name="connsiteY8" fmla="*/ 812968 h 812968"/>
              <a:gd name="connsiteX0" fmla="*/ 4504 w 764064"/>
              <a:gd name="connsiteY0" fmla="*/ 609020 h 796219"/>
              <a:gd name="connsiteX1" fmla="*/ 57974 w 764064"/>
              <a:gd name="connsiteY1" fmla="*/ 136358 h 796219"/>
              <a:gd name="connsiteX2" fmla="*/ 222619 w 764064"/>
              <a:gd name="connsiteY2" fmla="*/ 1 h 796219"/>
              <a:gd name="connsiteX3" fmla="*/ 755352 w 764064"/>
              <a:gd name="connsiteY3" fmla="*/ 372451 h 796219"/>
              <a:gd name="connsiteX4" fmla="*/ 730676 w 764064"/>
              <a:gd name="connsiteY4" fmla="*/ 500171 h 796219"/>
              <a:gd name="connsiteX5" fmla="*/ 590718 w 764064"/>
              <a:gd name="connsiteY5" fmla="*/ 547284 h 796219"/>
              <a:gd name="connsiteX6" fmla="*/ 431035 w 764064"/>
              <a:gd name="connsiteY6" fmla="*/ 546177 h 796219"/>
              <a:gd name="connsiteX7" fmla="*/ 355373 w 764064"/>
              <a:gd name="connsiteY7" fmla="*/ 603574 h 796219"/>
              <a:gd name="connsiteX8" fmla="*/ 137988 w 764064"/>
              <a:gd name="connsiteY8" fmla="*/ 796219 h 796219"/>
              <a:gd name="connsiteX0" fmla="*/ 4504 w 764062"/>
              <a:gd name="connsiteY0" fmla="*/ 611167 h 798366"/>
              <a:gd name="connsiteX1" fmla="*/ 57974 w 764062"/>
              <a:gd name="connsiteY1" fmla="*/ 138505 h 798366"/>
              <a:gd name="connsiteX2" fmla="*/ 244632 w 764062"/>
              <a:gd name="connsiteY2" fmla="*/ 0 h 798366"/>
              <a:gd name="connsiteX3" fmla="*/ 755352 w 764062"/>
              <a:gd name="connsiteY3" fmla="*/ 374598 h 798366"/>
              <a:gd name="connsiteX4" fmla="*/ 730676 w 764062"/>
              <a:gd name="connsiteY4" fmla="*/ 502318 h 798366"/>
              <a:gd name="connsiteX5" fmla="*/ 590718 w 764062"/>
              <a:gd name="connsiteY5" fmla="*/ 549431 h 798366"/>
              <a:gd name="connsiteX6" fmla="*/ 431035 w 764062"/>
              <a:gd name="connsiteY6" fmla="*/ 548324 h 798366"/>
              <a:gd name="connsiteX7" fmla="*/ 355373 w 764062"/>
              <a:gd name="connsiteY7" fmla="*/ 605721 h 798366"/>
              <a:gd name="connsiteX8" fmla="*/ 137988 w 764062"/>
              <a:gd name="connsiteY8" fmla="*/ 798366 h 798366"/>
              <a:gd name="connsiteX0" fmla="*/ 4504 w 764064"/>
              <a:gd name="connsiteY0" fmla="*/ 641210 h 828409"/>
              <a:gd name="connsiteX1" fmla="*/ 57974 w 764064"/>
              <a:gd name="connsiteY1" fmla="*/ 168548 h 828409"/>
              <a:gd name="connsiteX2" fmla="*/ 244632 w 764064"/>
              <a:gd name="connsiteY2" fmla="*/ 30043 h 828409"/>
              <a:gd name="connsiteX3" fmla="*/ 755352 w 764064"/>
              <a:gd name="connsiteY3" fmla="*/ 404641 h 828409"/>
              <a:gd name="connsiteX4" fmla="*/ 730676 w 764064"/>
              <a:gd name="connsiteY4" fmla="*/ 532361 h 828409"/>
              <a:gd name="connsiteX5" fmla="*/ 590718 w 764064"/>
              <a:gd name="connsiteY5" fmla="*/ 579474 h 828409"/>
              <a:gd name="connsiteX6" fmla="*/ 431035 w 764064"/>
              <a:gd name="connsiteY6" fmla="*/ 578367 h 828409"/>
              <a:gd name="connsiteX7" fmla="*/ 355373 w 764064"/>
              <a:gd name="connsiteY7" fmla="*/ 635764 h 828409"/>
              <a:gd name="connsiteX8" fmla="*/ 137988 w 764064"/>
              <a:gd name="connsiteY8" fmla="*/ 828409 h 828409"/>
              <a:gd name="connsiteX0" fmla="*/ 4504 w 764062"/>
              <a:gd name="connsiteY0" fmla="*/ 641210 h 828409"/>
              <a:gd name="connsiteX1" fmla="*/ 57974 w 764062"/>
              <a:gd name="connsiteY1" fmla="*/ 168548 h 828409"/>
              <a:gd name="connsiteX2" fmla="*/ 244632 w 764062"/>
              <a:gd name="connsiteY2" fmla="*/ 30043 h 828409"/>
              <a:gd name="connsiteX3" fmla="*/ 755352 w 764062"/>
              <a:gd name="connsiteY3" fmla="*/ 404641 h 828409"/>
              <a:gd name="connsiteX4" fmla="*/ 730676 w 764062"/>
              <a:gd name="connsiteY4" fmla="*/ 532361 h 828409"/>
              <a:gd name="connsiteX5" fmla="*/ 590718 w 764062"/>
              <a:gd name="connsiteY5" fmla="*/ 579474 h 828409"/>
              <a:gd name="connsiteX6" fmla="*/ 431035 w 764062"/>
              <a:gd name="connsiteY6" fmla="*/ 578367 h 828409"/>
              <a:gd name="connsiteX7" fmla="*/ 355373 w 764062"/>
              <a:gd name="connsiteY7" fmla="*/ 635764 h 828409"/>
              <a:gd name="connsiteX8" fmla="*/ 137988 w 764062"/>
              <a:gd name="connsiteY8" fmla="*/ 828409 h 828409"/>
              <a:gd name="connsiteX0" fmla="*/ 4504 w 764064"/>
              <a:gd name="connsiteY0" fmla="*/ 611167 h 798366"/>
              <a:gd name="connsiteX1" fmla="*/ 57974 w 764064"/>
              <a:gd name="connsiteY1" fmla="*/ 138505 h 798366"/>
              <a:gd name="connsiteX2" fmla="*/ 244632 w 764064"/>
              <a:gd name="connsiteY2" fmla="*/ 0 h 798366"/>
              <a:gd name="connsiteX3" fmla="*/ 755352 w 764064"/>
              <a:gd name="connsiteY3" fmla="*/ 374598 h 798366"/>
              <a:gd name="connsiteX4" fmla="*/ 730676 w 764064"/>
              <a:gd name="connsiteY4" fmla="*/ 502318 h 798366"/>
              <a:gd name="connsiteX5" fmla="*/ 590718 w 764064"/>
              <a:gd name="connsiteY5" fmla="*/ 549431 h 798366"/>
              <a:gd name="connsiteX6" fmla="*/ 431035 w 764064"/>
              <a:gd name="connsiteY6" fmla="*/ 548324 h 798366"/>
              <a:gd name="connsiteX7" fmla="*/ 355373 w 764064"/>
              <a:gd name="connsiteY7" fmla="*/ 605721 h 798366"/>
              <a:gd name="connsiteX8" fmla="*/ 137988 w 764064"/>
              <a:gd name="connsiteY8" fmla="*/ 798366 h 798366"/>
              <a:gd name="connsiteX0" fmla="*/ 4504 w 764062"/>
              <a:gd name="connsiteY0" fmla="*/ 644779 h 831978"/>
              <a:gd name="connsiteX1" fmla="*/ 57974 w 764062"/>
              <a:gd name="connsiteY1" fmla="*/ 172117 h 831978"/>
              <a:gd name="connsiteX2" fmla="*/ 234916 w 764062"/>
              <a:gd name="connsiteY2" fmla="*/ 0 h 831978"/>
              <a:gd name="connsiteX3" fmla="*/ 755352 w 764062"/>
              <a:gd name="connsiteY3" fmla="*/ 408210 h 831978"/>
              <a:gd name="connsiteX4" fmla="*/ 730676 w 764062"/>
              <a:gd name="connsiteY4" fmla="*/ 535930 h 831978"/>
              <a:gd name="connsiteX5" fmla="*/ 590718 w 764062"/>
              <a:gd name="connsiteY5" fmla="*/ 583043 h 831978"/>
              <a:gd name="connsiteX6" fmla="*/ 431035 w 764062"/>
              <a:gd name="connsiteY6" fmla="*/ 581936 h 831978"/>
              <a:gd name="connsiteX7" fmla="*/ 355373 w 764062"/>
              <a:gd name="connsiteY7" fmla="*/ 639333 h 831978"/>
              <a:gd name="connsiteX8" fmla="*/ 137988 w 764062"/>
              <a:gd name="connsiteY8" fmla="*/ 831978 h 831978"/>
              <a:gd name="connsiteX0" fmla="*/ 4504 w 764064"/>
              <a:gd name="connsiteY0" fmla="*/ 644779 h 831978"/>
              <a:gd name="connsiteX1" fmla="*/ 57974 w 764064"/>
              <a:gd name="connsiteY1" fmla="*/ 172117 h 831978"/>
              <a:gd name="connsiteX2" fmla="*/ 234916 w 764064"/>
              <a:gd name="connsiteY2" fmla="*/ 0 h 831978"/>
              <a:gd name="connsiteX3" fmla="*/ 755352 w 764064"/>
              <a:gd name="connsiteY3" fmla="*/ 408210 h 831978"/>
              <a:gd name="connsiteX4" fmla="*/ 730676 w 764064"/>
              <a:gd name="connsiteY4" fmla="*/ 535930 h 831978"/>
              <a:gd name="connsiteX5" fmla="*/ 590718 w 764064"/>
              <a:gd name="connsiteY5" fmla="*/ 583043 h 831978"/>
              <a:gd name="connsiteX6" fmla="*/ 431035 w 764064"/>
              <a:gd name="connsiteY6" fmla="*/ 581936 h 831978"/>
              <a:gd name="connsiteX7" fmla="*/ 355373 w 764064"/>
              <a:gd name="connsiteY7" fmla="*/ 639333 h 831978"/>
              <a:gd name="connsiteX8" fmla="*/ 137988 w 764064"/>
              <a:gd name="connsiteY8" fmla="*/ 831978 h 831978"/>
              <a:gd name="connsiteX0" fmla="*/ 5668 w 765226"/>
              <a:gd name="connsiteY0" fmla="*/ 644779 h 831978"/>
              <a:gd name="connsiteX1" fmla="*/ 57213 w 765226"/>
              <a:gd name="connsiteY1" fmla="*/ 169576 h 831978"/>
              <a:gd name="connsiteX2" fmla="*/ 236080 w 765226"/>
              <a:gd name="connsiteY2" fmla="*/ 0 h 831978"/>
              <a:gd name="connsiteX3" fmla="*/ 756516 w 765226"/>
              <a:gd name="connsiteY3" fmla="*/ 408210 h 831978"/>
              <a:gd name="connsiteX4" fmla="*/ 731840 w 765226"/>
              <a:gd name="connsiteY4" fmla="*/ 535930 h 831978"/>
              <a:gd name="connsiteX5" fmla="*/ 591882 w 765226"/>
              <a:gd name="connsiteY5" fmla="*/ 583043 h 831978"/>
              <a:gd name="connsiteX6" fmla="*/ 432199 w 765226"/>
              <a:gd name="connsiteY6" fmla="*/ 581936 h 831978"/>
              <a:gd name="connsiteX7" fmla="*/ 356537 w 765226"/>
              <a:gd name="connsiteY7" fmla="*/ 639333 h 831978"/>
              <a:gd name="connsiteX8" fmla="*/ 139152 w 765226"/>
              <a:gd name="connsiteY8" fmla="*/ 831978 h 831978"/>
              <a:gd name="connsiteX0" fmla="*/ 5668 w 765228"/>
              <a:gd name="connsiteY0" fmla="*/ 644779 h 831978"/>
              <a:gd name="connsiteX1" fmla="*/ 57213 w 765228"/>
              <a:gd name="connsiteY1" fmla="*/ 169576 h 831978"/>
              <a:gd name="connsiteX2" fmla="*/ 236080 w 765228"/>
              <a:gd name="connsiteY2" fmla="*/ 0 h 831978"/>
              <a:gd name="connsiteX3" fmla="*/ 756516 w 765228"/>
              <a:gd name="connsiteY3" fmla="*/ 408210 h 831978"/>
              <a:gd name="connsiteX4" fmla="*/ 731840 w 765228"/>
              <a:gd name="connsiteY4" fmla="*/ 535930 h 831978"/>
              <a:gd name="connsiteX5" fmla="*/ 591882 w 765228"/>
              <a:gd name="connsiteY5" fmla="*/ 583043 h 831978"/>
              <a:gd name="connsiteX6" fmla="*/ 432199 w 765228"/>
              <a:gd name="connsiteY6" fmla="*/ 581936 h 831978"/>
              <a:gd name="connsiteX7" fmla="*/ 356537 w 765228"/>
              <a:gd name="connsiteY7" fmla="*/ 639333 h 831978"/>
              <a:gd name="connsiteX8" fmla="*/ 139152 w 765228"/>
              <a:gd name="connsiteY8" fmla="*/ 831978 h 831978"/>
              <a:gd name="connsiteX0" fmla="*/ 5668 w 765226"/>
              <a:gd name="connsiteY0" fmla="*/ 635597 h 822796"/>
              <a:gd name="connsiteX1" fmla="*/ 57213 w 765226"/>
              <a:gd name="connsiteY1" fmla="*/ 160394 h 822796"/>
              <a:gd name="connsiteX2" fmla="*/ 235160 w 765226"/>
              <a:gd name="connsiteY2" fmla="*/ 1 h 822796"/>
              <a:gd name="connsiteX3" fmla="*/ 756516 w 765226"/>
              <a:gd name="connsiteY3" fmla="*/ 399028 h 822796"/>
              <a:gd name="connsiteX4" fmla="*/ 731840 w 765226"/>
              <a:gd name="connsiteY4" fmla="*/ 526748 h 822796"/>
              <a:gd name="connsiteX5" fmla="*/ 591882 w 765226"/>
              <a:gd name="connsiteY5" fmla="*/ 573861 h 822796"/>
              <a:gd name="connsiteX6" fmla="*/ 432199 w 765226"/>
              <a:gd name="connsiteY6" fmla="*/ 572754 h 822796"/>
              <a:gd name="connsiteX7" fmla="*/ 356537 w 765226"/>
              <a:gd name="connsiteY7" fmla="*/ 630151 h 822796"/>
              <a:gd name="connsiteX8" fmla="*/ 139152 w 765226"/>
              <a:gd name="connsiteY8" fmla="*/ 822796 h 822796"/>
              <a:gd name="connsiteX0" fmla="*/ 5668 w 733392"/>
              <a:gd name="connsiteY0" fmla="*/ 635597 h 822796"/>
              <a:gd name="connsiteX1" fmla="*/ 57213 w 733392"/>
              <a:gd name="connsiteY1" fmla="*/ 160394 h 822796"/>
              <a:gd name="connsiteX2" fmla="*/ 235160 w 733392"/>
              <a:gd name="connsiteY2" fmla="*/ 1 h 822796"/>
              <a:gd name="connsiteX3" fmla="*/ 311125 w 733392"/>
              <a:gd name="connsiteY3" fmla="*/ 362411 h 822796"/>
              <a:gd name="connsiteX4" fmla="*/ 731840 w 733392"/>
              <a:gd name="connsiteY4" fmla="*/ 526748 h 822796"/>
              <a:gd name="connsiteX5" fmla="*/ 591882 w 733392"/>
              <a:gd name="connsiteY5" fmla="*/ 573861 h 822796"/>
              <a:gd name="connsiteX6" fmla="*/ 432199 w 733392"/>
              <a:gd name="connsiteY6" fmla="*/ 572754 h 822796"/>
              <a:gd name="connsiteX7" fmla="*/ 356537 w 733392"/>
              <a:gd name="connsiteY7" fmla="*/ 630151 h 822796"/>
              <a:gd name="connsiteX8" fmla="*/ 139152 w 733392"/>
              <a:gd name="connsiteY8" fmla="*/ 822796 h 822796"/>
              <a:gd name="connsiteX0" fmla="*/ 5668 w 733390"/>
              <a:gd name="connsiteY0" fmla="*/ 635597 h 822796"/>
              <a:gd name="connsiteX1" fmla="*/ 57213 w 733390"/>
              <a:gd name="connsiteY1" fmla="*/ 160394 h 822796"/>
              <a:gd name="connsiteX2" fmla="*/ 235160 w 733390"/>
              <a:gd name="connsiteY2" fmla="*/ 1 h 822796"/>
              <a:gd name="connsiteX3" fmla="*/ 311125 w 733390"/>
              <a:gd name="connsiteY3" fmla="*/ 362411 h 822796"/>
              <a:gd name="connsiteX4" fmla="*/ 731840 w 733390"/>
              <a:gd name="connsiteY4" fmla="*/ 526748 h 822796"/>
              <a:gd name="connsiteX5" fmla="*/ 432199 w 733390"/>
              <a:gd name="connsiteY5" fmla="*/ 572754 h 822796"/>
              <a:gd name="connsiteX6" fmla="*/ 356537 w 733390"/>
              <a:gd name="connsiteY6" fmla="*/ 630151 h 822796"/>
              <a:gd name="connsiteX7" fmla="*/ 139152 w 733390"/>
              <a:gd name="connsiteY7" fmla="*/ 822796 h 822796"/>
              <a:gd name="connsiteX0" fmla="*/ 5668 w 432199"/>
              <a:gd name="connsiteY0" fmla="*/ 635597 h 822796"/>
              <a:gd name="connsiteX1" fmla="*/ 57213 w 432199"/>
              <a:gd name="connsiteY1" fmla="*/ 160394 h 822796"/>
              <a:gd name="connsiteX2" fmla="*/ 235160 w 432199"/>
              <a:gd name="connsiteY2" fmla="*/ 1 h 822796"/>
              <a:gd name="connsiteX3" fmla="*/ 311125 w 432199"/>
              <a:gd name="connsiteY3" fmla="*/ 362411 h 822796"/>
              <a:gd name="connsiteX4" fmla="*/ 432199 w 432199"/>
              <a:gd name="connsiteY4" fmla="*/ 572754 h 822796"/>
              <a:gd name="connsiteX5" fmla="*/ 356537 w 432199"/>
              <a:gd name="connsiteY5" fmla="*/ 630151 h 822796"/>
              <a:gd name="connsiteX6" fmla="*/ 139152 w 432199"/>
              <a:gd name="connsiteY6" fmla="*/ 822796 h 822796"/>
              <a:gd name="connsiteX0" fmla="*/ 5668 w 432199"/>
              <a:gd name="connsiteY0" fmla="*/ 635597 h 715112"/>
              <a:gd name="connsiteX1" fmla="*/ 57213 w 432199"/>
              <a:gd name="connsiteY1" fmla="*/ 160394 h 715112"/>
              <a:gd name="connsiteX2" fmla="*/ 235160 w 432199"/>
              <a:gd name="connsiteY2" fmla="*/ 1 h 715112"/>
              <a:gd name="connsiteX3" fmla="*/ 311125 w 432199"/>
              <a:gd name="connsiteY3" fmla="*/ 362411 h 715112"/>
              <a:gd name="connsiteX4" fmla="*/ 432199 w 432199"/>
              <a:gd name="connsiteY4" fmla="*/ 572754 h 715112"/>
              <a:gd name="connsiteX5" fmla="*/ 356537 w 432199"/>
              <a:gd name="connsiteY5" fmla="*/ 630151 h 715112"/>
              <a:gd name="connsiteX6" fmla="*/ 49647 w 432199"/>
              <a:gd name="connsiteY6" fmla="*/ 715113 h 715112"/>
              <a:gd name="connsiteX0" fmla="*/ 5668 w 432199"/>
              <a:gd name="connsiteY0" fmla="*/ 635597 h 763486"/>
              <a:gd name="connsiteX1" fmla="*/ 57213 w 432199"/>
              <a:gd name="connsiteY1" fmla="*/ 160394 h 763486"/>
              <a:gd name="connsiteX2" fmla="*/ 235160 w 432199"/>
              <a:gd name="connsiteY2" fmla="*/ 1 h 763486"/>
              <a:gd name="connsiteX3" fmla="*/ 311125 w 432199"/>
              <a:gd name="connsiteY3" fmla="*/ 362411 h 763486"/>
              <a:gd name="connsiteX4" fmla="*/ 432199 w 432199"/>
              <a:gd name="connsiteY4" fmla="*/ 572754 h 763486"/>
              <a:gd name="connsiteX5" fmla="*/ 201508 w 432199"/>
              <a:gd name="connsiteY5" fmla="*/ 763486 h 763486"/>
              <a:gd name="connsiteX6" fmla="*/ 49647 w 432199"/>
              <a:gd name="connsiteY6" fmla="*/ 715113 h 763486"/>
              <a:gd name="connsiteX0" fmla="*/ 5668 w 330028"/>
              <a:gd name="connsiteY0" fmla="*/ 635597 h 763486"/>
              <a:gd name="connsiteX1" fmla="*/ 57213 w 330028"/>
              <a:gd name="connsiteY1" fmla="*/ 160394 h 763486"/>
              <a:gd name="connsiteX2" fmla="*/ 235160 w 330028"/>
              <a:gd name="connsiteY2" fmla="*/ 1 h 763486"/>
              <a:gd name="connsiteX3" fmla="*/ 311125 w 330028"/>
              <a:gd name="connsiteY3" fmla="*/ 362411 h 763486"/>
              <a:gd name="connsiteX4" fmla="*/ 329924 w 330028"/>
              <a:gd name="connsiteY4" fmla="*/ 614553 h 763486"/>
              <a:gd name="connsiteX5" fmla="*/ 201508 w 330028"/>
              <a:gd name="connsiteY5" fmla="*/ 763486 h 763486"/>
              <a:gd name="connsiteX6" fmla="*/ 49647 w 330028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47714"/>
              <a:gd name="connsiteY0" fmla="*/ 635597 h 763486"/>
              <a:gd name="connsiteX1" fmla="*/ 57213 w 347714"/>
              <a:gd name="connsiteY1" fmla="*/ 160394 h 763486"/>
              <a:gd name="connsiteX2" fmla="*/ 235160 w 347714"/>
              <a:gd name="connsiteY2" fmla="*/ 1 h 763486"/>
              <a:gd name="connsiteX3" fmla="*/ 224714 w 347714"/>
              <a:gd name="connsiteY3" fmla="*/ 419943 h 763486"/>
              <a:gd name="connsiteX4" fmla="*/ 347715 w 347714"/>
              <a:gd name="connsiteY4" fmla="*/ 632829 h 763486"/>
              <a:gd name="connsiteX5" fmla="*/ 201508 w 347714"/>
              <a:gd name="connsiteY5" fmla="*/ 763486 h 763486"/>
              <a:gd name="connsiteX6" fmla="*/ 49647 w 347714"/>
              <a:gd name="connsiteY6" fmla="*/ 715113 h 763486"/>
              <a:gd name="connsiteX0" fmla="*/ 5668 w 347716"/>
              <a:gd name="connsiteY0" fmla="*/ 635597 h 763486"/>
              <a:gd name="connsiteX1" fmla="*/ 57213 w 347716"/>
              <a:gd name="connsiteY1" fmla="*/ 160394 h 763486"/>
              <a:gd name="connsiteX2" fmla="*/ 235160 w 347716"/>
              <a:gd name="connsiteY2" fmla="*/ 1 h 763486"/>
              <a:gd name="connsiteX3" fmla="*/ 224714 w 347716"/>
              <a:gd name="connsiteY3" fmla="*/ 419943 h 763486"/>
              <a:gd name="connsiteX4" fmla="*/ 347715 w 347716"/>
              <a:gd name="connsiteY4" fmla="*/ 632829 h 763486"/>
              <a:gd name="connsiteX5" fmla="*/ 201508 w 347716"/>
              <a:gd name="connsiteY5" fmla="*/ 763486 h 763486"/>
              <a:gd name="connsiteX6" fmla="*/ 49647 w 347716"/>
              <a:gd name="connsiteY6" fmla="*/ 715113 h 763486"/>
              <a:gd name="connsiteX0" fmla="*/ 45448 w 387494"/>
              <a:gd name="connsiteY0" fmla="*/ 635597 h 763486"/>
              <a:gd name="connsiteX1" fmla="*/ 96993 w 387494"/>
              <a:gd name="connsiteY1" fmla="*/ 160394 h 763486"/>
              <a:gd name="connsiteX2" fmla="*/ 274940 w 387494"/>
              <a:gd name="connsiteY2" fmla="*/ 1 h 763486"/>
              <a:gd name="connsiteX3" fmla="*/ 264494 w 387494"/>
              <a:gd name="connsiteY3" fmla="*/ 419943 h 763486"/>
              <a:gd name="connsiteX4" fmla="*/ 387495 w 387494"/>
              <a:gd name="connsiteY4" fmla="*/ 632829 h 763486"/>
              <a:gd name="connsiteX5" fmla="*/ 241288 w 387494"/>
              <a:gd name="connsiteY5" fmla="*/ 763486 h 763486"/>
              <a:gd name="connsiteX6" fmla="*/ 89427 w 387494"/>
              <a:gd name="connsiteY6" fmla="*/ 715113 h 763486"/>
              <a:gd name="connsiteX0" fmla="*/ 45450 w 387498"/>
              <a:gd name="connsiteY0" fmla="*/ 635597 h 763486"/>
              <a:gd name="connsiteX1" fmla="*/ 96995 w 387498"/>
              <a:gd name="connsiteY1" fmla="*/ 160394 h 763486"/>
              <a:gd name="connsiteX2" fmla="*/ 274942 w 387498"/>
              <a:gd name="connsiteY2" fmla="*/ 1 h 763486"/>
              <a:gd name="connsiteX3" fmla="*/ 264496 w 387498"/>
              <a:gd name="connsiteY3" fmla="*/ 419943 h 763486"/>
              <a:gd name="connsiteX4" fmla="*/ 387497 w 387498"/>
              <a:gd name="connsiteY4" fmla="*/ 632829 h 763486"/>
              <a:gd name="connsiteX5" fmla="*/ 241290 w 387498"/>
              <a:gd name="connsiteY5" fmla="*/ 763486 h 763486"/>
              <a:gd name="connsiteX6" fmla="*/ 89429 w 387498"/>
              <a:gd name="connsiteY6" fmla="*/ 715113 h 763486"/>
              <a:gd name="connsiteX0" fmla="*/ 45450 w 555629"/>
              <a:gd name="connsiteY0" fmla="*/ 635597 h 763486"/>
              <a:gd name="connsiteX1" fmla="*/ 96995 w 555629"/>
              <a:gd name="connsiteY1" fmla="*/ 160394 h 763486"/>
              <a:gd name="connsiteX2" fmla="*/ 274942 w 555629"/>
              <a:gd name="connsiteY2" fmla="*/ 1 h 763486"/>
              <a:gd name="connsiteX3" fmla="*/ 552063 w 555629"/>
              <a:gd name="connsiteY3" fmla="*/ 269141 h 763486"/>
              <a:gd name="connsiteX4" fmla="*/ 387497 w 555629"/>
              <a:gd name="connsiteY4" fmla="*/ 632829 h 763486"/>
              <a:gd name="connsiteX5" fmla="*/ 241290 w 555629"/>
              <a:gd name="connsiteY5" fmla="*/ 763486 h 763486"/>
              <a:gd name="connsiteX6" fmla="*/ 89429 w 555629"/>
              <a:gd name="connsiteY6" fmla="*/ 715113 h 763486"/>
              <a:gd name="connsiteX0" fmla="*/ 45450 w 555664"/>
              <a:gd name="connsiteY0" fmla="*/ 635597 h 763486"/>
              <a:gd name="connsiteX1" fmla="*/ 96995 w 555664"/>
              <a:gd name="connsiteY1" fmla="*/ 160394 h 763486"/>
              <a:gd name="connsiteX2" fmla="*/ 274942 w 555664"/>
              <a:gd name="connsiteY2" fmla="*/ 1 h 763486"/>
              <a:gd name="connsiteX3" fmla="*/ 552063 w 555664"/>
              <a:gd name="connsiteY3" fmla="*/ 269141 h 763486"/>
              <a:gd name="connsiteX4" fmla="*/ 389705 w 555664"/>
              <a:gd name="connsiteY4" fmla="*/ 588964 h 763486"/>
              <a:gd name="connsiteX5" fmla="*/ 241290 w 555664"/>
              <a:gd name="connsiteY5" fmla="*/ 763486 h 763486"/>
              <a:gd name="connsiteX6" fmla="*/ 89429 w 555664"/>
              <a:gd name="connsiteY6" fmla="*/ 715113 h 763486"/>
              <a:gd name="connsiteX0" fmla="*/ 45450 w 563844"/>
              <a:gd name="connsiteY0" fmla="*/ 635597 h 763486"/>
              <a:gd name="connsiteX1" fmla="*/ 96995 w 563844"/>
              <a:gd name="connsiteY1" fmla="*/ 160394 h 763486"/>
              <a:gd name="connsiteX2" fmla="*/ 274942 w 563844"/>
              <a:gd name="connsiteY2" fmla="*/ 1 h 763486"/>
              <a:gd name="connsiteX3" fmla="*/ 552063 w 563844"/>
              <a:gd name="connsiteY3" fmla="*/ 269141 h 763486"/>
              <a:gd name="connsiteX4" fmla="*/ 389705 w 563844"/>
              <a:gd name="connsiteY4" fmla="*/ 588964 h 763486"/>
              <a:gd name="connsiteX5" fmla="*/ 241290 w 563844"/>
              <a:gd name="connsiteY5" fmla="*/ 763486 h 763486"/>
              <a:gd name="connsiteX6" fmla="*/ 89429 w 563844"/>
              <a:gd name="connsiteY6" fmla="*/ 715113 h 763486"/>
              <a:gd name="connsiteX0" fmla="*/ -1 w 629926"/>
              <a:gd name="connsiteY0" fmla="*/ 639193 h 763486"/>
              <a:gd name="connsiteX1" fmla="*/ 163077 w 629926"/>
              <a:gd name="connsiteY1" fmla="*/ 160394 h 763486"/>
              <a:gd name="connsiteX2" fmla="*/ 341024 w 629926"/>
              <a:gd name="connsiteY2" fmla="*/ 1 h 763486"/>
              <a:gd name="connsiteX3" fmla="*/ 618145 w 629926"/>
              <a:gd name="connsiteY3" fmla="*/ 269141 h 763486"/>
              <a:gd name="connsiteX4" fmla="*/ 455787 w 629926"/>
              <a:gd name="connsiteY4" fmla="*/ 588964 h 763486"/>
              <a:gd name="connsiteX5" fmla="*/ 307372 w 629926"/>
              <a:gd name="connsiteY5" fmla="*/ 763486 h 763486"/>
              <a:gd name="connsiteX6" fmla="*/ 155511 w 629926"/>
              <a:gd name="connsiteY6" fmla="*/ 715113 h 763486"/>
              <a:gd name="connsiteX0" fmla="*/ 1 w 629928"/>
              <a:gd name="connsiteY0" fmla="*/ 639193 h 763486"/>
              <a:gd name="connsiteX1" fmla="*/ 163079 w 629928"/>
              <a:gd name="connsiteY1" fmla="*/ 160394 h 763486"/>
              <a:gd name="connsiteX2" fmla="*/ 341026 w 629928"/>
              <a:gd name="connsiteY2" fmla="*/ 1 h 763486"/>
              <a:gd name="connsiteX3" fmla="*/ 618147 w 629928"/>
              <a:gd name="connsiteY3" fmla="*/ 269141 h 763486"/>
              <a:gd name="connsiteX4" fmla="*/ 455789 w 629928"/>
              <a:gd name="connsiteY4" fmla="*/ 588964 h 763486"/>
              <a:gd name="connsiteX5" fmla="*/ 307374 w 629928"/>
              <a:gd name="connsiteY5" fmla="*/ 763486 h 763486"/>
              <a:gd name="connsiteX6" fmla="*/ 244339 w 629928"/>
              <a:gd name="connsiteY6" fmla="*/ 437267 h 763486"/>
              <a:gd name="connsiteX0" fmla="*/ -1 w 629926"/>
              <a:gd name="connsiteY0" fmla="*/ 639193 h 639193"/>
              <a:gd name="connsiteX1" fmla="*/ 163077 w 629926"/>
              <a:gd name="connsiteY1" fmla="*/ 160394 h 639193"/>
              <a:gd name="connsiteX2" fmla="*/ 341024 w 629926"/>
              <a:gd name="connsiteY2" fmla="*/ 1 h 639193"/>
              <a:gd name="connsiteX3" fmla="*/ 618145 w 629926"/>
              <a:gd name="connsiteY3" fmla="*/ 269141 h 639193"/>
              <a:gd name="connsiteX4" fmla="*/ 455787 w 629926"/>
              <a:gd name="connsiteY4" fmla="*/ 588964 h 639193"/>
              <a:gd name="connsiteX5" fmla="*/ 52131 w 629926"/>
              <a:gd name="connsiteY5" fmla="*/ 634672 h 639193"/>
              <a:gd name="connsiteX6" fmla="*/ 244337 w 629926"/>
              <a:gd name="connsiteY6" fmla="*/ 437267 h 639193"/>
              <a:gd name="connsiteX0" fmla="*/ 1 w 629928"/>
              <a:gd name="connsiteY0" fmla="*/ 639193 h 639193"/>
              <a:gd name="connsiteX1" fmla="*/ 163079 w 629928"/>
              <a:gd name="connsiteY1" fmla="*/ 160394 h 639193"/>
              <a:gd name="connsiteX2" fmla="*/ 341026 w 629928"/>
              <a:gd name="connsiteY2" fmla="*/ 1 h 639193"/>
              <a:gd name="connsiteX3" fmla="*/ 618147 w 629928"/>
              <a:gd name="connsiteY3" fmla="*/ 269141 h 639193"/>
              <a:gd name="connsiteX4" fmla="*/ 455789 w 629928"/>
              <a:gd name="connsiteY4" fmla="*/ 588964 h 639193"/>
              <a:gd name="connsiteX5" fmla="*/ 52133 w 629928"/>
              <a:gd name="connsiteY5" fmla="*/ 634672 h 639193"/>
              <a:gd name="connsiteX6" fmla="*/ 235436 w 629928"/>
              <a:gd name="connsiteY6" fmla="*/ 482694 h 639193"/>
              <a:gd name="connsiteX0" fmla="*/ -1 w 624500"/>
              <a:gd name="connsiteY0" fmla="*/ 639193 h 724259"/>
              <a:gd name="connsiteX1" fmla="*/ 163077 w 624500"/>
              <a:gd name="connsiteY1" fmla="*/ 160394 h 724259"/>
              <a:gd name="connsiteX2" fmla="*/ 341024 w 624500"/>
              <a:gd name="connsiteY2" fmla="*/ 1 h 724259"/>
              <a:gd name="connsiteX3" fmla="*/ 618145 w 624500"/>
              <a:gd name="connsiteY3" fmla="*/ 269141 h 724259"/>
              <a:gd name="connsiteX4" fmla="*/ 216009 w 624500"/>
              <a:gd name="connsiteY4" fmla="*/ 719649 h 724259"/>
              <a:gd name="connsiteX5" fmla="*/ 52131 w 624500"/>
              <a:gd name="connsiteY5" fmla="*/ 634672 h 724259"/>
              <a:gd name="connsiteX6" fmla="*/ 235434 w 624500"/>
              <a:gd name="connsiteY6" fmla="*/ 482694 h 724259"/>
              <a:gd name="connsiteX0" fmla="*/ 1 w 624502"/>
              <a:gd name="connsiteY0" fmla="*/ 639193 h 719958"/>
              <a:gd name="connsiteX1" fmla="*/ 163079 w 624502"/>
              <a:gd name="connsiteY1" fmla="*/ 160394 h 719958"/>
              <a:gd name="connsiteX2" fmla="*/ 341026 w 624502"/>
              <a:gd name="connsiteY2" fmla="*/ 1 h 719958"/>
              <a:gd name="connsiteX3" fmla="*/ 618147 w 624502"/>
              <a:gd name="connsiteY3" fmla="*/ 269141 h 719958"/>
              <a:gd name="connsiteX4" fmla="*/ 216011 w 624502"/>
              <a:gd name="connsiteY4" fmla="*/ 719649 h 719958"/>
              <a:gd name="connsiteX5" fmla="*/ 52133 w 624502"/>
              <a:gd name="connsiteY5" fmla="*/ 634672 h 719958"/>
              <a:gd name="connsiteX6" fmla="*/ 235436 w 624502"/>
              <a:gd name="connsiteY6" fmla="*/ 482694 h 719958"/>
              <a:gd name="connsiteX0" fmla="*/ -1 w 624500"/>
              <a:gd name="connsiteY0" fmla="*/ 639193 h 721061"/>
              <a:gd name="connsiteX1" fmla="*/ 163077 w 624500"/>
              <a:gd name="connsiteY1" fmla="*/ 160394 h 721061"/>
              <a:gd name="connsiteX2" fmla="*/ 341024 w 624500"/>
              <a:gd name="connsiteY2" fmla="*/ 1 h 721061"/>
              <a:gd name="connsiteX3" fmla="*/ 618145 w 624500"/>
              <a:gd name="connsiteY3" fmla="*/ 269141 h 721061"/>
              <a:gd name="connsiteX4" fmla="*/ 216009 w 624500"/>
              <a:gd name="connsiteY4" fmla="*/ 719649 h 721061"/>
              <a:gd name="connsiteX5" fmla="*/ 52131 w 624500"/>
              <a:gd name="connsiteY5" fmla="*/ 634672 h 721061"/>
              <a:gd name="connsiteX6" fmla="*/ 235434 w 624500"/>
              <a:gd name="connsiteY6" fmla="*/ 482694 h 721061"/>
              <a:gd name="connsiteX0" fmla="*/ 1 w 611072"/>
              <a:gd name="connsiteY0" fmla="*/ 639193 h 721061"/>
              <a:gd name="connsiteX1" fmla="*/ 163079 w 611072"/>
              <a:gd name="connsiteY1" fmla="*/ 160394 h 721061"/>
              <a:gd name="connsiteX2" fmla="*/ 341026 w 611072"/>
              <a:gd name="connsiteY2" fmla="*/ 1 h 721061"/>
              <a:gd name="connsiteX3" fmla="*/ 604547 w 611072"/>
              <a:gd name="connsiteY3" fmla="*/ 448715 h 721061"/>
              <a:gd name="connsiteX4" fmla="*/ 216011 w 611072"/>
              <a:gd name="connsiteY4" fmla="*/ 719649 h 721061"/>
              <a:gd name="connsiteX5" fmla="*/ 52133 w 611072"/>
              <a:gd name="connsiteY5" fmla="*/ 634672 h 721061"/>
              <a:gd name="connsiteX6" fmla="*/ 235436 w 611072"/>
              <a:gd name="connsiteY6" fmla="*/ 482694 h 721061"/>
              <a:gd name="connsiteX0" fmla="*/ -1 w 627995"/>
              <a:gd name="connsiteY0" fmla="*/ 522070 h 603938"/>
              <a:gd name="connsiteX1" fmla="*/ 163077 w 627995"/>
              <a:gd name="connsiteY1" fmla="*/ 43271 h 603938"/>
              <a:gd name="connsiteX2" fmla="*/ 627996 w 627995"/>
              <a:gd name="connsiteY2" fmla="*/ 43156 h 603938"/>
              <a:gd name="connsiteX3" fmla="*/ 604545 w 627995"/>
              <a:gd name="connsiteY3" fmla="*/ 331592 h 603938"/>
              <a:gd name="connsiteX4" fmla="*/ 216009 w 627995"/>
              <a:gd name="connsiteY4" fmla="*/ 602526 h 603938"/>
              <a:gd name="connsiteX5" fmla="*/ 52131 w 627995"/>
              <a:gd name="connsiteY5" fmla="*/ 517549 h 603938"/>
              <a:gd name="connsiteX6" fmla="*/ 235434 w 627995"/>
              <a:gd name="connsiteY6" fmla="*/ 365571 h 603938"/>
              <a:gd name="connsiteX0" fmla="*/ 1 w 627999"/>
              <a:gd name="connsiteY0" fmla="*/ 478914 h 560782"/>
              <a:gd name="connsiteX1" fmla="*/ 451531 w 627999"/>
              <a:gd name="connsiteY1" fmla="*/ 58397 h 560782"/>
              <a:gd name="connsiteX2" fmla="*/ 627998 w 627999"/>
              <a:gd name="connsiteY2" fmla="*/ 0 h 560782"/>
              <a:gd name="connsiteX3" fmla="*/ 604547 w 627999"/>
              <a:gd name="connsiteY3" fmla="*/ 288436 h 560782"/>
              <a:gd name="connsiteX4" fmla="*/ 216011 w 627999"/>
              <a:gd name="connsiteY4" fmla="*/ 559370 h 560782"/>
              <a:gd name="connsiteX5" fmla="*/ 52133 w 627999"/>
              <a:gd name="connsiteY5" fmla="*/ 474393 h 560782"/>
              <a:gd name="connsiteX6" fmla="*/ 235436 w 627999"/>
              <a:gd name="connsiteY6" fmla="*/ 322415 h 560782"/>
              <a:gd name="connsiteX0" fmla="*/ -1 w 643009"/>
              <a:gd name="connsiteY0" fmla="*/ 478914 h 560782"/>
              <a:gd name="connsiteX1" fmla="*/ 451529 w 643009"/>
              <a:gd name="connsiteY1" fmla="*/ 58397 h 560782"/>
              <a:gd name="connsiteX2" fmla="*/ 627996 w 643009"/>
              <a:gd name="connsiteY2" fmla="*/ 0 h 560782"/>
              <a:gd name="connsiteX3" fmla="*/ 604545 w 643009"/>
              <a:gd name="connsiteY3" fmla="*/ 288436 h 560782"/>
              <a:gd name="connsiteX4" fmla="*/ 216009 w 643009"/>
              <a:gd name="connsiteY4" fmla="*/ 559370 h 560782"/>
              <a:gd name="connsiteX5" fmla="*/ 52131 w 643009"/>
              <a:gd name="connsiteY5" fmla="*/ 474393 h 560782"/>
              <a:gd name="connsiteX6" fmla="*/ 235434 w 643009"/>
              <a:gd name="connsiteY6" fmla="*/ 322415 h 560782"/>
              <a:gd name="connsiteX0" fmla="*/ 1 w 656899"/>
              <a:gd name="connsiteY0" fmla="*/ 478914 h 560782"/>
              <a:gd name="connsiteX1" fmla="*/ 451531 w 656899"/>
              <a:gd name="connsiteY1" fmla="*/ 58397 h 560782"/>
              <a:gd name="connsiteX2" fmla="*/ 627998 w 656899"/>
              <a:gd name="connsiteY2" fmla="*/ 0 h 560782"/>
              <a:gd name="connsiteX3" fmla="*/ 604547 w 656899"/>
              <a:gd name="connsiteY3" fmla="*/ 288436 h 560782"/>
              <a:gd name="connsiteX4" fmla="*/ 216011 w 656899"/>
              <a:gd name="connsiteY4" fmla="*/ 559370 h 560782"/>
              <a:gd name="connsiteX5" fmla="*/ 52133 w 656899"/>
              <a:gd name="connsiteY5" fmla="*/ 474393 h 560782"/>
              <a:gd name="connsiteX6" fmla="*/ 235436 w 656899"/>
              <a:gd name="connsiteY6" fmla="*/ 322415 h 560782"/>
              <a:gd name="connsiteX0" fmla="*/ -1 w 656895"/>
              <a:gd name="connsiteY0" fmla="*/ 478914 h 560782"/>
              <a:gd name="connsiteX1" fmla="*/ 451529 w 656895"/>
              <a:gd name="connsiteY1" fmla="*/ 58397 h 560782"/>
              <a:gd name="connsiteX2" fmla="*/ 627996 w 656895"/>
              <a:gd name="connsiteY2" fmla="*/ 0 h 560782"/>
              <a:gd name="connsiteX3" fmla="*/ 604545 w 656895"/>
              <a:gd name="connsiteY3" fmla="*/ 288436 h 560782"/>
              <a:gd name="connsiteX4" fmla="*/ 216009 w 656895"/>
              <a:gd name="connsiteY4" fmla="*/ 559370 h 560782"/>
              <a:gd name="connsiteX5" fmla="*/ 52131 w 656895"/>
              <a:gd name="connsiteY5" fmla="*/ 474393 h 560782"/>
              <a:gd name="connsiteX6" fmla="*/ 235434 w 656895"/>
              <a:gd name="connsiteY6" fmla="*/ 322415 h 560782"/>
              <a:gd name="connsiteX0" fmla="*/ 295801 w 604766"/>
              <a:gd name="connsiteY0" fmla="*/ 225827 h 560782"/>
              <a:gd name="connsiteX1" fmla="*/ 399398 w 604766"/>
              <a:gd name="connsiteY1" fmla="*/ 58397 h 560782"/>
              <a:gd name="connsiteX2" fmla="*/ 575865 w 604766"/>
              <a:gd name="connsiteY2" fmla="*/ 0 h 560782"/>
              <a:gd name="connsiteX3" fmla="*/ 552414 w 604766"/>
              <a:gd name="connsiteY3" fmla="*/ 288436 h 560782"/>
              <a:gd name="connsiteX4" fmla="*/ 163878 w 604766"/>
              <a:gd name="connsiteY4" fmla="*/ 559370 h 560782"/>
              <a:gd name="connsiteX5" fmla="*/ 0 w 604766"/>
              <a:gd name="connsiteY5" fmla="*/ 474393 h 560782"/>
              <a:gd name="connsiteX6" fmla="*/ 183303 w 604766"/>
              <a:gd name="connsiteY6" fmla="*/ 322415 h 560782"/>
              <a:gd name="connsiteX0" fmla="*/ 295801 w 604764"/>
              <a:gd name="connsiteY0" fmla="*/ 225827 h 560782"/>
              <a:gd name="connsiteX1" fmla="*/ 399398 w 604764"/>
              <a:gd name="connsiteY1" fmla="*/ 58398 h 560782"/>
              <a:gd name="connsiteX2" fmla="*/ 575865 w 604764"/>
              <a:gd name="connsiteY2" fmla="*/ 0 h 560782"/>
              <a:gd name="connsiteX3" fmla="*/ 552414 w 604764"/>
              <a:gd name="connsiteY3" fmla="*/ 288436 h 560782"/>
              <a:gd name="connsiteX4" fmla="*/ 163878 w 604764"/>
              <a:gd name="connsiteY4" fmla="*/ 559370 h 560782"/>
              <a:gd name="connsiteX5" fmla="*/ 0 w 604764"/>
              <a:gd name="connsiteY5" fmla="*/ 474393 h 560782"/>
              <a:gd name="connsiteX6" fmla="*/ 183303 w 604764"/>
              <a:gd name="connsiteY6" fmla="*/ 322415 h 560782"/>
              <a:gd name="connsiteX0" fmla="*/ 295801 w 604766"/>
              <a:gd name="connsiteY0" fmla="*/ 225827 h 560782"/>
              <a:gd name="connsiteX1" fmla="*/ 399398 w 604766"/>
              <a:gd name="connsiteY1" fmla="*/ 58398 h 560782"/>
              <a:gd name="connsiteX2" fmla="*/ 575865 w 604766"/>
              <a:gd name="connsiteY2" fmla="*/ 0 h 560782"/>
              <a:gd name="connsiteX3" fmla="*/ 552414 w 604766"/>
              <a:gd name="connsiteY3" fmla="*/ 288436 h 560782"/>
              <a:gd name="connsiteX4" fmla="*/ 163878 w 604766"/>
              <a:gd name="connsiteY4" fmla="*/ 559370 h 560782"/>
              <a:gd name="connsiteX5" fmla="*/ 0 w 604766"/>
              <a:gd name="connsiteY5" fmla="*/ 474393 h 560782"/>
              <a:gd name="connsiteX6" fmla="*/ 183303 w 604766"/>
              <a:gd name="connsiteY6" fmla="*/ 322415 h 560782"/>
              <a:gd name="connsiteX0" fmla="*/ 295801 w 971775"/>
              <a:gd name="connsiteY0" fmla="*/ 225827 h 560782"/>
              <a:gd name="connsiteX1" fmla="*/ 399398 w 971775"/>
              <a:gd name="connsiteY1" fmla="*/ 58398 h 560782"/>
              <a:gd name="connsiteX2" fmla="*/ 575865 w 971775"/>
              <a:gd name="connsiteY2" fmla="*/ 0 h 560782"/>
              <a:gd name="connsiteX3" fmla="*/ 965172 w 971775"/>
              <a:gd name="connsiteY3" fmla="*/ 193638 h 560782"/>
              <a:gd name="connsiteX4" fmla="*/ 163878 w 971775"/>
              <a:gd name="connsiteY4" fmla="*/ 559370 h 560782"/>
              <a:gd name="connsiteX5" fmla="*/ 0 w 971775"/>
              <a:gd name="connsiteY5" fmla="*/ 474393 h 560782"/>
              <a:gd name="connsiteX6" fmla="*/ 183303 w 971775"/>
              <a:gd name="connsiteY6" fmla="*/ 322415 h 560782"/>
              <a:gd name="connsiteX0" fmla="*/ 295801 w 971773"/>
              <a:gd name="connsiteY0" fmla="*/ 225827 h 600579"/>
              <a:gd name="connsiteX1" fmla="*/ 399398 w 971773"/>
              <a:gd name="connsiteY1" fmla="*/ 58398 h 600579"/>
              <a:gd name="connsiteX2" fmla="*/ 575865 w 971773"/>
              <a:gd name="connsiteY2" fmla="*/ 0 h 600579"/>
              <a:gd name="connsiteX3" fmla="*/ 965172 w 971773"/>
              <a:gd name="connsiteY3" fmla="*/ 193638 h 600579"/>
              <a:gd name="connsiteX4" fmla="*/ 316770 w 971773"/>
              <a:gd name="connsiteY4" fmla="*/ 599946 h 600579"/>
              <a:gd name="connsiteX5" fmla="*/ 0 w 971773"/>
              <a:gd name="connsiteY5" fmla="*/ 474393 h 600579"/>
              <a:gd name="connsiteX6" fmla="*/ 183303 w 971773"/>
              <a:gd name="connsiteY6" fmla="*/ 322415 h 600579"/>
              <a:gd name="connsiteX0" fmla="*/ 295801 w 971775"/>
              <a:gd name="connsiteY0" fmla="*/ 225827 h 600579"/>
              <a:gd name="connsiteX1" fmla="*/ 399398 w 971775"/>
              <a:gd name="connsiteY1" fmla="*/ 58398 h 600579"/>
              <a:gd name="connsiteX2" fmla="*/ 575865 w 971775"/>
              <a:gd name="connsiteY2" fmla="*/ 0 h 600579"/>
              <a:gd name="connsiteX3" fmla="*/ 965172 w 971775"/>
              <a:gd name="connsiteY3" fmla="*/ 193638 h 600579"/>
              <a:gd name="connsiteX4" fmla="*/ 316770 w 971775"/>
              <a:gd name="connsiteY4" fmla="*/ 599946 h 600579"/>
              <a:gd name="connsiteX5" fmla="*/ 0 w 971775"/>
              <a:gd name="connsiteY5" fmla="*/ 474393 h 600579"/>
              <a:gd name="connsiteX6" fmla="*/ 183303 w 971775"/>
              <a:gd name="connsiteY6" fmla="*/ 322415 h 600579"/>
              <a:gd name="connsiteX0" fmla="*/ 295801 w 971773"/>
              <a:gd name="connsiteY0" fmla="*/ 225827 h 618577"/>
              <a:gd name="connsiteX1" fmla="*/ 399398 w 971773"/>
              <a:gd name="connsiteY1" fmla="*/ 58398 h 618577"/>
              <a:gd name="connsiteX2" fmla="*/ 575865 w 971773"/>
              <a:gd name="connsiteY2" fmla="*/ 0 h 618577"/>
              <a:gd name="connsiteX3" fmla="*/ 965172 w 971773"/>
              <a:gd name="connsiteY3" fmla="*/ 193638 h 618577"/>
              <a:gd name="connsiteX4" fmla="*/ 316770 w 971773"/>
              <a:gd name="connsiteY4" fmla="*/ 599946 h 618577"/>
              <a:gd name="connsiteX5" fmla="*/ 0 w 971773"/>
              <a:gd name="connsiteY5" fmla="*/ 474393 h 618577"/>
              <a:gd name="connsiteX6" fmla="*/ 183303 w 971773"/>
              <a:gd name="connsiteY6" fmla="*/ 322415 h 618577"/>
              <a:gd name="connsiteX0" fmla="*/ 280839 w 971775"/>
              <a:gd name="connsiteY0" fmla="*/ 310043 h 618577"/>
              <a:gd name="connsiteX1" fmla="*/ 399398 w 971775"/>
              <a:gd name="connsiteY1" fmla="*/ 58398 h 618577"/>
              <a:gd name="connsiteX2" fmla="*/ 575865 w 971775"/>
              <a:gd name="connsiteY2" fmla="*/ 0 h 618577"/>
              <a:gd name="connsiteX3" fmla="*/ 965172 w 971775"/>
              <a:gd name="connsiteY3" fmla="*/ 193638 h 618577"/>
              <a:gd name="connsiteX4" fmla="*/ 316770 w 971775"/>
              <a:gd name="connsiteY4" fmla="*/ 599946 h 618577"/>
              <a:gd name="connsiteX5" fmla="*/ 0 w 971775"/>
              <a:gd name="connsiteY5" fmla="*/ 474393 h 618577"/>
              <a:gd name="connsiteX6" fmla="*/ 183303 w 971775"/>
              <a:gd name="connsiteY6" fmla="*/ 322415 h 618577"/>
              <a:gd name="connsiteX0" fmla="*/ 280839 w 978906"/>
              <a:gd name="connsiteY0" fmla="*/ 408586 h 717120"/>
              <a:gd name="connsiteX1" fmla="*/ 399398 w 978906"/>
              <a:gd name="connsiteY1" fmla="*/ 156941 h 717120"/>
              <a:gd name="connsiteX2" fmla="*/ 812430 w 978906"/>
              <a:gd name="connsiteY2" fmla="*/ 0 h 717120"/>
              <a:gd name="connsiteX3" fmla="*/ 965172 w 978906"/>
              <a:gd name="connsiteY3" fmla="*/ 292181 h 717120"/>
              <a:gd name="connsiteX4" fmla="*/ 316770 w 978906"/>
              <a:gd name="connsiteY4" fmla="*/ 698489 h 717120"/>
              <a:gd name="connsiteX5" fmla="*/ 0 w 978906"/>
              <a:gd name="connsiteY5" fmla="*/ 572936 h 717120"/>
              <a:gd name="connsiteX6" fmla="*/ 183303 w 978906"/>
              <a:gd name="connsiteY6" fmla="*/ 420958 h 717120"/>
              <a:gd name="connsiteX0" fmla="*/ 280839 w 978906"/>
              <a:gd name="connsiteY0" fmla="*/ 408586 h 717120"/>
              <a:gd name="connsiteX1" fmla="*/ 627130 w 978906"/>
              <a:gd name="connsiteY1" fmla="*/ 233873 h 717120"/>
              <a:gd name="connsiteX2" fmla="*/ 812430 w 978906"/>
              <a:gd name="connsiteY2" fmla="*/ 0 h 717120"/>
              <a:gd name="connsiteX3" fmla="*/ 965172 w 978906"/>
              <a:gd name="connsiteY3" fmla="*/ 292181 h 717120"/>
              <a:gd name="connsiteX4" fmla="*/ 316770 w 978906"/>
              <a:gd name="connsiteY4" fmla="*/ 698489 h 717120"/>
              <a:gd name="connsiteX5" fmla="*/ 0 w 978906"/>
              <a:gd name="connsiteY5" fmla="*/ 572936 h 717120"/>
              <a:gd name="connsiteX6" fmla="*/ 183303 w 978906"/>
              <a:gd name="connsiteY6" fmla="*/ 420958 h 717120"/>
              <a:gd name="connsiteX0" fmla="*/ 280839 w 1117953"/>
              <a:gd name="connsiteY0" fmla="*/ 639437 h 947971"/>
              <a:gd name="connsiteX1" fmla="*/ 627130 w 1117953"/>
              <a:gd name="connsiteY1" fmla="*/ 464724 h 947971"/>
              <a:gd name="connsiteX2" fmla="*/ 812430 w 1117953"/>
              <a:gd name="connsiteY2" fmla="*/ 230851 h 947971"/>
              <a:gd name="connsiteX3" fmla="*/ 1112713 w 1117953"/>
              <a:gd name="connsiteY3" fmla="*/ 6159 h 947971"/>
              <a:gd name="connsiteX4" fmla="*/ 965172 w 1117953"/>
              <a:gd name="connsiteY4" fmla="*/ 523032 h 947971"/>
              <a:gd name="connsiteX5" fmla="*/ 316770 w 1117953"/>
              <a:gd name="connsiteY5" fmla="*/ 929340 h 947971"/>
              <a:gd name="connsiteX6" fmla="*/ 0 w 1117953"/>
              <a:gd name="connsiteY6" fmla="*/ 803787 h 947971"/>
              <a:gd name="connsiteX7" fmla="*/ 183303 w 1117953"/>
              <a:gd name="connsiteY7" fmla="*/ 651809 h 947971"/>
              <a:gd name="connsiteX0" fmla="*/ 280839 w 1156061"/>
              <a:gd name="connsiteY0" fmla="*/ 639437 h 947971"/>
              <a:gd name="connsiteX1" fmla="*/ 627130 w 1156061"/>
              <a:gd name="connsiteY1" fmla="*/ 464724 h 947971"/>
              <a:gd name="connsiteX2" fmla="*/ 812430 w 1156061"/>
              <a:gd name="connsiteY2" fmla="*/ 230851 h 947971"/>
              <a:gd name="connsiteX3" fmla="*/ 1112713 w 1156061"/>
              <a:gd name="connsiteY3" fmla="*/ 6159 h 947971"/>
              <a:gd name="connsiteX4" fmla="*/ 965172 w 1156061"/>
              <a:gd name="connsiteY4" fmla="*/ 523032 h 947971"/>
              <a:gd name="connsiteX5" fmla="*/ 316770 w 1156061"/>
              <a:gd name="connsiteY5" fmla="*/ 929340 h 947971"/>
              <a:gd name="connsiteX6" fmla="*/ 0 w 1156061"/>
              <a:gd name="connsiteY6" fmla="*/ 803787 h 947971"/>
              <a:gd name="connsiteX7" fmla="*/ 183303 w 1156061"/>
              <a:gd name="connsiteY7" fmla="*/ 651809 h 947971"/>
              <a:gd name="connsiteX0" fmla="*/ 280839 w 1156061"/>
              <a:gd name="connsiteY0" fmla="*/ 639437 h 947971"/>
              <a:gd name="connsiteX1" fmla="*/ 627130 w 1156061"/>
              <a:gd name="connsiteY1" fmla="*/ 464724 h 947971"/>
              <a:gd name="connsiteX2" fmla="*/ 812430 w 1156061"/>
              <a:gd name="connsiteY2" fmla="*/ 230851 h 947971"/>
              <a:gd name="connsiteX3" fmla="*/ 1112713 w 1156061"/>
              <a:gd name="connsiteY3" fmla="*/ 6159 h 947971"/>
              <a:gd name="connsiteX4" fmla="*/ 965172 w 1156061"/>
              <a:gd name="connsiteY4" fmla="*/ 523032 h 947971"/>
              <a:gd name="connsiteX5" fmla="*/ 316770 w 1156061"/>
              <a:gd name="connsiteY5" fmla="*/ 929340 h 947971"/>
              <a:gd name="connsiteX6" fmla="*/ 0 w 1156061"/>
              <a:gd name="connsiteY6" fmla="*/ 803787 h 947971"/>
              <a:gd name="connsiteX7" fmla="*/ 183303 w 1156061"/>
              <a:gd name="connsiteY7" fmla="*/ 651809 h 947971"/>
              <a:gd name="connsiteX0" fmla="*/ 280839 w 1156061"/>
              <a:gd name="connsiteY0" fmla="*/ 633279 h 941813"/>
              <a:gd name="connsiteX1" fmla="*/ 627130 w 1156061"/>
              <a:gd name="connsiteY1" fmla="*/ 458566 h 941813"/>
              <a:gd name="connsiteX2" fmla="*/ 812430 w 1156061"/>
              <a:gd name="connsiteY2" fmla="*/ 224693 h 941813"/>
              <a:gd name="connsiteX3" fmla="*/ 1112713 w 1156061"/>
              <a:gd name="connsiteY3" fmla="*/ 1 h 941813"/>
              <a:gd name="connsiteX4" fmla="*/ 965172 w 1156061"/>
              <a:gd name="connsiteY4" fmla="*/ 516874 h 941813"/>
              <a:gd name="connsiteX5" fmla="*/ 316770 w 1156061"/>
              <a:gd name="connsiteY5" fmla="*/ 923182 h 941813"/>
              <a:gd name="connsiteX6" fmla="*/ 0 w 1156061"/>
              <a:gd name="connsiteY6" fmla="*/ 797629 h 941813"/>
              <a:gd name="connsiteX7" fmla="*/ 183303 w 1156061"/>
              <a:gd name="connsiteY7" fmla="*/ 645651 h 941813"/>
              <a:gd name="connsiteX0" fmla="*/ 280839 w 1128819"/>
              <a:gd name="connsiteY0" fmla="*/ 630060 h 938594"/>
              <a:gd name="connsiteX1" fmla="*/ 627130 w 1128819"/>
              <a:gd name="connsiteY1" fmla="*/ 455347 h 938594"/>
              <a:gd name="connsiteX2" fmla="*/ 812430 w 1128819"/>
              <a:gd name="connsiteY2" fmla="*/ 221474 h 938594"/>
              <a:gd name="connsiteX3" fmla="*/ 1079692 w 1128819"/>
              <a:gd name="connsiteY3" fmla="*/ 1 h 938594"/>
              <a:gd name="connsiteX4" fmla="*/ 965172 w 1128819"/>
              <a:gd name="connsiteY4" fmla="*/ 513655 h 938594"/>
              <a:gd name="connsiteX5" fmla="*/ 316770 w 1128819"/>
              <a:gd name="connsiteY5" fmla="*/ 919963 h 938594"/>
              <a:gd name="connsiteX6" fmla="*/ 0 w 1128819"/>
              <a:gd name="connsiteY6" fmla="*/ 794410 h 938594"/>
              <a:gd name="connsiteX7" fmla="*/ 183303 w 1128819"/>
              <a:gd name="connsiteY7" fmla="*/ 642432 h 938594"/>
              <a:gd name="connsiteX0" fmla="*/ 280839 w 1128819"/>
              <a:gd name="connsiteY0" fmla="*/ 630060 h 938594"/>
              <a:gd name="connsiteX1" fmla="*/ 627130 w 1128819"/>
              <a:gd name="connsiteY1" fmla="*/ 455347 h 938594"/>
              <a:gd name="connsiteX2" fmla="*/ 812430 w 1128819"/>
              <a:gd name="connsiteY2" fmla="*/ 221474 h 938594"/>
              <a:gd name="connsiteX3" fmla="*/ 1079692 w 1128819"/>
              <a:gd name="connsiteY3" fmla="*/ 1 h 938594"/>
              <a:gd name="connsiteX4" fmla="*/ 965172 w 1128819"/>
              <a:gd name="connsiteY4" fmla="*/ 513655 h 938594"/>
              <a:gd name="connsiteX5" fmla="*/ 316770 w 1128819"/>
              <a:gd name="connsiteY5" fmla="*/ 919963 h 938594"/>
              <a:gd name="connsiteX6" fmla="*/ 0 w 1128819"/>
              <a:gd name="connsiteY6" fmla="*/ 794410 h 938594"/>
              <a:gd name="connsiteX7" fmla="*/ 183303 w 1128819"/>
              <a:gd name="connsiteY7" fmla="*/ 642432 h 938594"/>
              <a:gd name="connsiteX0" fmla="*/ 280839 w 1128819"/>
              <a:gd name="connsiteY0" fmla="*/ 630060 h 938594"/>
              <a:gd name="connsiteX1" fmla="*/ 627130 w 1128819"/>
              <a:gd name="connsiteY1" fmla="*/ 455347 h 938594"/>
              <a:gd name="connsiteX2" fmla="*/ 828294 w 1128819"/>
              <a:gd name="connsiteY2" fmla="*/ 237210 h 938594"/>
              <a:gd name="connsiteX3" fmla="*/ 1079692 w 1128819"/>
              <a:gd name="connsiteY3" fmla="*/ 1 h 938594"/>
              <a:gd name="connsiteX4" fmla="*/ 965172 w 1128819"/>
              <a:gd name="connsiteY4" fmla="*/ 513655 h 938594"/>
              <a:gd name="connsiteX5" fmla="*/ 316770 w 1128819"/>
              <a:gd name="connsiteY5" fmla="*/ 919963 h 938594"/>
              <a:gd name="connsiteX6" fmla="*/ 0 w 1128819"/>
              <a:gd name="connsiteY6" fmla="*/ 794410 h 938594"/>
              <a:gd name="connsiteX7" fmla="*/ 183303 w 1128819"/>
              <a:gd name="connsiteY7" fmla="*/ 642432 h 938594"/>
              <a:gd name="connsiteX0" fmla="*/ 280839 w 1128819"/>
              <a:gd name="connsiteY0" fmla="*/ 630060 h 938594"/>
              <a:gd name="connsiteX1" fmla="*/ 627130 w 1128819"/>
              <a:gd name="connsiteY1" fmla="*/ 455347 h 938594"/>
              <a:gd name="connsiteX2" fmla="*/ 828294 w 1128819"/>
              <a:gd name="connsiteY2" fmla="*/ 237210 h 938594"/>
              <a:gd name="connsiteX3" fmla="*/ 1079692 w 1128819"/>
              <a:gd name="connsiteY3" fmla="*/ 1 h 938594"/>
              <a:gd name="connsiteX4" fmla="*/ 965172 w 1128819"/>
              <a:gd name="connsiteY4" fmla="*/ 513655 h 938594"/>
              <a:gd name="connsiteX5" fmla="*/ 316770 w 1128819"/>
              <a:gd name="connsiteY5" fmla="*/ 919963 h 938594"/>
              <a:gd name="connsiteX6" fmla="*/ 0 w 1128819"/>
              <a:gd name="connsiteY6" fmla="*/ 794410 h 938594"/>
              <a:gd name="connsiteX7" fmla="*/ 183303 w 1128819"/>
              <a:gd name="connsiteY7" fmla="*/ 642432 h 938594"/>
              <a:gd name="connsiteX0" fmla="*/ 280839 w 1128819"/>
              <a:gd name="connsiteY0" fmla="*/ 630060 h 938594"/>
              <a:gd name="connsiteX1" fmla="*/ 627130 w 1128819"/>
              <a:gd name="connsiteY1" fmla="*/ 455347 h 938594"/>
              <a:gd name="connsiteX2" fmla="*/ 827287 w 1128819"/>
              <a:gd name="connsiteY2" fmla="*/ 225482 h 938594"/>
              <a:gd name="connsiteX3" fmla="*/ 1079692 w 1128819"/>
              <a:gd name="connsiteY3" fmla="*/ 1 h 938594"/>
              <a:gd name="connsiteX4" fmla="*/ 965172 w 1128819"/>
              <a:gd name="connsiteY4" fmla="*/ 513655 h 938594"/>
              <a:gd name="connsiteX5" fmla="*/ 316770 w 1128819"/>
              <a:gd name="connsiteY5" fmla="*/ 919963 h 938594"/>
              <a:gd name="connsiteX6" fmla="*/ 0 w 1128819"/>
              <a:gd name="connsiteY6" fmla="*/ 794410 h 938594"/>
              <a:gd name="connsiteX7" fmla="*/ 183303 w 1128819"/>
              <a:gd name="connsiteY7" fmla="*/ 642432 h 938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8819" h="938594">
                <a:moveTo>
                  <a:pt x="280839" y="630060"/>
                </a:moveTo>
                <a:cubicBezTo>
                  <a:pt x="306984" y="594292"/>
                  <a:pt x="575432" y="543837"/>
                  <a:pt x="627130" y="455347"/>
                </a:cubicBezTo>
                <a:cubicBezTo>
                  <a:pt x="758097" y="331798"/>
                  <a:pt x="757450" y="288920"/>
                  <a:pt x="827287" y="225482"/>
                </a:cubicBezTo>
                <a:cubicBezTo>
                  <a:pt x="926454" y="141061"/>
                  <a:pt x="998266" y="74984"/>
                  <a:pt x="1079692" y="1"/>
                </a:cubicBezTo>
                <a:cubicBezTo>
                  <a:pt x="1202813" y="161951"/>
                  <a:pt x="1067996" y="418326"/>
                  <a:pt x="965172" y="513655"/>
                </a:cubicBezTo>
                <a:cubicBezTo>
                  <a:pt x="797122" y="765109"/>
                  <a:pt x="506403" y="865212"/>
                  <a:pt x="316770" y="919963"/>
                </a:cubicBezTo>
                <a:cubicBezTo>
                  <a:pt x="125351" y="985099"/>
                  <a:pt x="34747" y="863947"/>
                  <a:pt x="0" y="794410"/>
                </a:cubicBezTo>
                <a:lnTo>
                  <a:pt x="183303" y="642432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39F62797-0594-44EF-B445-CF34AE168204}"/>
              </a:ext>
            </a:extLst>
          </p:cNvPr>
          <p:cNvSpPr/>
          <p:nvPr/>
        </p:nvSpPr>
        <p:spPr>
          <a:xfrm rot="18535105">
            <a:off x="5126342" y="868951"/>
            <a:ext cx="522078" cy="283648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91644 w 739048"/>
              <a:gd name="connsiteY0" fmla="*/ 659890 h 704330"/>
              <a:gd name="connsiteX1" fmla="*/ 32960 w 739048"/>
              <a:gd name="connsiteY1" fmla="*/ 44469 h 704330"/>
              <a:gd name="connsiteX2" fmla="*/ 539768 w 739048"/>
              <a:gd name="connsiteY2" fmla="*/ 213976 h 704330"/>
              <a:gd name="connsiteX3" fmla="*/ 730338 w 739048"/>
              <a:gd name="connsiteY3" fmla="*/ 280562 h 704330"/>
              <a:gd name="connsiteX4" fmla="*/ 705662 w 739048"/>
              <a:gd name="connsiteY4" fmla="*/ 408282 h 704330"/>
              <a:gd name="connsiteX5" fmla="*/ 565704 w 739048"/>
              <a:gd name="connsiteY5" fmla="*/ 455395 h 704330"/>
              <a:gd name="connsiteX6" fmla="*/ 406021 w 739048"/>
              <a:gd name="connsiteY6" fmla="*/ 454288 h 704330"/>
              <a:gd name="connsiteX7" fmla="*/ 330359 w 739048"/>
              <a:gd name="connsiteY7" fmla="*/ 511685 h 704330"/>
              <a:gd name="connsiteX8" fmla="*/ 112974 w 739048"/>
              <a:gd name="connsiteY8" fmla="*/ 704330 h 704330"/>
              <a:gd name="connsiteX0" fmla="*/ 4504 w 764064"/>
              <a:gd name="connsiteY0" fmla="*/ 517131 h 704330"/>
              <a:gd name="connsiteX1" fmla="*/ 57974 w 764064"/>
              <a:gd name="connsiteY1" fmla="*/ 44469 h 704330"/>
              <a:gd name="connsiteX2" fmla="*/ 564782 w 764064"/>
              <a:gd name="connsiteY2" fmla="*/ 213976 h 704330"/>
              <a:gd name="connsiteX3" fmla="*/ 755352 w 764064"/>
              <a:gd name="connsiteY3" fmla="*/ 280562 h 704330"/>
              <a:gd name="connsiteX4" fmla="*/ 730676 w 764064"/>
              <a:gd name="connsiteY4" fmla="*/ 408282 h 704330"/>
              <a:gd name="connsiteX5" fmla="*/ 590718 w 764064"/>
              <a:gd name="connsiteY5" fmla="*/ 455395 h 704330"/>
              <a:gd name="connsiteX6" fmla="*/ 431035 w 764064"/>
              <a:gd name="connsiteY6" fmla="*/ 454288 h 704330"/>
              <a:gd name="connsiteX7" fmla="*/ 355373 w 764064"/>
              <a:gd name="connsiteY7" fmla="*/ 511685 h 704330"/>
              <a:gd name="connsiteX8" fmla="*/ 137988 w 764064"/>
              <a:gd name="connsiteY8" fmla="*/ 704330 h 704330"/>
              <a:gd name="connsiteX0" fmla="*/ 4504 w 764062"/>
              <a:gd name="connsiteY0" fmla="*/ 625769 h 812968"/>
              <a:gd name="connsiteX1" fmla="*/ 57974 w 764062"/>
              <a:gd name="connsiteY1" fmla="*/ 153107 h 812968"/>
              <a:gd name="connsiteX2" fmla="*/ 222619 w 764062"/>
              <a:gd name="connsiteY2" fmla="*/ 16750 h 812968"/>
              <a:gd name="connsiteX3" fmla="*/ 755352 w 764062"/>
              <a:gd name="connsiteY3" fmla="*/ 389200 h 812968"/>
              <a:gd name="connsiteX4" fmla="*/ 730676 w 764062"/>
              <a:gd name="connsiteY4" fmla="*/ 516920 h 812968"/>
              <a:gd name="connsiteX5" fmla="*/ 590718 w 764062"/>
              <a:gd name="connsiteY5" fmla="*/ 564033 h 812968"/>
              <a:gd name="connsiteX6" fmla="*/ 431035 w 764062"/>
              <a:gd name="connsiteY6" fmla="*/ 562926 h 812968"/>
              <a:gd name="connsiteX7" fmla="*/ 355373 w 764062"/>
              <a:gd name="connsiteY7" fmla="*/ 620323 h 812968"/>
              <a:gd name="connsiteX8" fmla="*/ 137988 w 764062"/>
              <a:gd name="connsiteY8" fmla="*/ 812968 h 812968"/>
              <a:gd name="connsiteX0" fmla="*/ 4504 w 764064"/>
              <a:gd name="connsiteY0" fmla="*/ 609020 h 796219"/>
              <a:gd name="connsiteX1" fmla="*/ 57974 w 764064"/>
              <a:gd name="connsiteY1" fmla="*/ 136358 h 796219"/>
              <a:gd name="connsiteX2" fmla="*/ 222619 w 764064"/>
              <a:gd name="connsiteY2" fmla="*/ 1 h 796219"/>
              <a:gd name="connsiteX3" fmla="*/ 755352 w 764064"/>
              <a:gd name="connsiteY3" fmla="*/ 372451 h 796219"/>
              <a:gd name="connsiteX4" fmla="*/ 730676 w 764064"/>
              <a:gd name="connsiteY4" fmla="*/ 500171 h 796219"/>
              <a:gd name="connsiteX5" fmla="*/ 590718 w 764064"/>
              <a:gd name="connsiteY5" fmla="*/ 547284 h 796219"/>
              <a:gd name="connsiteX6" fmla="*/ 431035 w 764064"/>
              <a:gd name="connsiteY6" fmla="*/ 546177 h 796219"/>
              <a:gd name="connsiteX7" fmla="*/ 355373 w 764064"/>
              <a:gd name="connsiteY7" fmla="*/ 603574 h 796219"/>
              <a:gd name="connsiteX8" fmla="*/ 137988 w 764064"/>
              <a:gd name="connsiteY8" fmla="*/ 796219 h 796219"/>
              <a:gd name="connsiteX0" fmla="*/ 4504 w 764062"/>
              <a:gd name="connsiteY0" fmla="*/ 611167 h 798366"/>
              <a:gd name="connsiteX1" fmla="*/ 57974 w 764062"/>
              <a:gd name="connsiteY1" fmla="*/ 138505 h 798366"/>
              <a:gd name="connsiteX2" fmla="*/ 244632 w 764062"/>
              <a:gd name="connsiteY2" fmla="*/ 0 h 798366"/>
              <a:gd name="connsiteX3" fmla="*/ 755352 w 764062"/>
              <a:gd name="connsiteY3" fmla="*/ 374598 h 798366"/>
              <a:gd name="connsiteX4" fmla="*/ 730676 w 764062"/>
              <a:gd name="connsiteY4" fmla="*/ 502318 h 798366"/>
              <a:gd name="connsiteX5" fmla="*/ 590718 w 764062"/>
              <a:gd name="connsiteY5" fmla="*/ 549431 h 798366"/>
              <a:gd name="connsiteX6" fmla="*/ 431035 w 764062"/>
              <a:gd name="connsiteY6" fmla="*/ 548324 h 798366"/>
              <a:gd name="connsiteX7" fmla="*/ 355373 w 764062"/>
              <a:gd name="connsiteY7" fmla="*/ 605721 h 798366"/>
              <a:gd name="connsiteX8" fmla="*/ 137988 w 764062"/>
              <a:gd name="connsiteY8" fmla="*/ 798366 h 798366"/>
              <a:gd name="connsiteX0" fmla="*/ 4504 w 764064"/>
              <a:gd name="connsiteY0" fmla="*/ 641210 h 828409"/>
              <a:gd name="connsiteX1" fmla="*/ 57974 w 764064"/>
              <a:gd name="connsiteY1" fmla="*/ 168548 h 828409"/>
              <a:gd name="connsiteX2" fmla="*/ 244632 w 764064"/>
              <a:gd name="connsiteY2" fmla="*/ 30043 h 828409"/>
              <a:gd name="connsiteX3" fmla="*/ 755352 w 764064"/>
              <a:gd name="connsiteY3" fmla="*/ 404641 h 828409"/>
              <a:gd name="connsiteX4" fmla="*/ 730676 w 764064"/>
              <a:gd name="connsiteY4" fmla="*/ 532361 h 828409"/>
              <a:gd name="connsiteX5" fmla="*/ 590718 w 764064"/>
              <a:gd name="connsiteY5" fmla="*/ 579474 h 828409"/>
              <a:gd name="connsiteX6" fmla="*/ 431035 w 764064"/>
              <a:gd name="connsiteY6" fmla="*/ 578367 h 828409"/>
              <a:gd name="connsiteX7" fmla="*/ 355373 w 764064"/>
              <a:gd name="connsiteY7" fmla="*/ 635764 h 828409"/>
              <a:gd name="connsiteX8" fmla="*/ 137988 w 764064"/>
              <a:gd name="connsiteY8" fmla="*/ 828409 h 828409"/>
              <a:gd name="connsiteX0" fmla="*/ 4504 w 764062"/>
              <a:gd name="connsiteY0" fmla="*/ 641210 h 828409"/>
              <a:gd name="connsiteX1" fmla="*/ 57974 w 764062"/>
              <a:gd name="connsiteY1" fmla="*/ 168548 h 828409"/>
              <a:gd name="connsiteX2" fmla="*/ 244632 w 764062"/>
              <a:gd name="connsiteY2" fmla="*/ 30043 h 828409"/>
              <a:gd name="connsiteX3" fmla="*/ 755352 w 764062"/>
              <a:gd name="connsiteY3" fmla="*/ 404641 h 828409"/>
              <a:gd name="connsiteX4" fmla="*/ 730676 w 764062"/>
              <a:gd name="connsiteY4" fmla="*/ 532361 h 828409"/>
              <a:gd name="connsiteX5" fmla="*/ 590718 w 764062"/>
              <a:gd name="connsiteY5" fmla="*/ 579474 h 828409"/>
              <a:gd name="connsiteX6" fmla="*/ 431035 w 764062"/>
              <a:gd name="connsiteY6" fmla="*/ 578367 h 828409"/>
              <a:gd name="connsiteX7" fmla="*/ 355373 w 764062"/>
              <a:gd name="connsiteY7" fmla="*/ 635764 h 828409"/>
              <a:gd name="connsiteX8" fmla="*/ 137988 w 764062"/>
              <a:gd name="connsiteY8" fmla="*/ 828409 h 828409"/>
              <a:gd name="connsiteX0" fmla="*/ 4504 w 764064"/>
              <a:gd name="connsiteY0" fmla="*/ 611167 h 798366"/>
              <a:gd name="connsiteX1" fmla="*/ 57974 w 764064"/>
              <a:gd name="connsiteY1" fmla="*/ 138505 h 798366"/>
              <a:gd name="connsiteX2" fmla="*/ 244632 w 764064"/>
              <a:gd name="connsiteY2" fmla="*/ 0 h 798366"/>
              <a:gd name="connsiteX3" fmla="*/ 755352 w 764064"/>
              <a:gd name="connsiteY3" fmla="*/ 374598 h 798366"/>
              <a:gd name="connsiteX4" fmla="*/ 730676 w 764064"/>
              <a:gd name="connsiteY4" fmla="*/ 502318 h 798366"/>
              <a:gd name="connsiteX5" fmla="*/ 590718 w 764064"/>
              <a:gd name="connsiteY5" fmla="*/ 549431 h 798366"/>
              <a:gd name="connsiteX6" fmla="*/ 431035 w 764064"/>
              <a:gd name="connsiteY6" fmla="*/ 548324 h 798366"/>
              <a:gd name="connsiteX7" fmla="*/ 355373 w 764064"/>
              <a:gd name="connsiteY7" fmla="*/ 605721 h 798366"/>
              <a:gd name="connsiteX8" fmla="*/ 137988 w 764064"/>
              <a:gd name="connsiteY8" fmla="*/ 798366 h 798366"/>
              <a:gd name="connsiteX0" fmla="*/ 4504 w 764062"/>
              <a:gd name="connsiteY0" fmla="*/ 644779 h 831978"/>
              <a:gd name="connsiteX1" fmla="*/ 57974 w 764062"/>
              <a:gd name="connsiteY1" fmla="*/ 172117 h 831978"/>
              <a:gd name="connsiteX2" fmla="*/ 234916 w 764062"/>
              <a:gd name="connsiteY2" fmla="*/ 0 h 831978"/>
              <a:gd name="connsiteX3" fmla="*/ 755352 w 764062"/>
              <a:gd name="connsiteY3" fmla="*/ 408210 h 831978"/>
              <a:gd name="connsiteX4" fmla="*/ 730676 w 764062"/>
              <a:gd name="connsiteY4" fmla="*/ 535930 h 831978"/>
              <a:gd name="connsiteX5" fmla="*/ 590718 w 764062"/>
              <a:gd name="connsiteY5" fmla="*/ 583043 h 831978"/>
              <a:gd name="connsiteX6" fmla="*/ 431035 w 764062"/>
              <a:gd name="connsiteY6" fmla="*/ 581936 h 831978"/>
              <a:gd name="connsiteX7" fmla="*/ 355373 w 764062"/>
              <a:gd name="connsiteY7" fmla="*/ 639333 h 831978"/>
              <a:gd name="connsiteX8" fmla="*/ 137988 w 764062"/>
              <a:gd name="connsiteY8" fmla="*/ 831978 h 831978"/>
              <a:gd name="connsiteX0" fmla="*/ 4504 w 764064"/>
              <a:gd name="connsiteY0" fmla="*/ 644779 h 831978"/>
              <a:gd name="connsiteX1" fmla="*/ 57974 w 764064"/>
              <a:gd name="connsiteY1" fmla="*/ 172117 h 831978"/>
              <a:gd name="connsiteX2" fmla="*/ 234916 w 764064"/>
              <a:gd name="connsiteY2" fmla="*/ 0 h 831978"/>
              <a:gd name="connsiteX3" fmla="*/ 755352 w 764064"/>
              <a:gd name="connsiteY3" fmla="*/ 408210 h 831978"/>
              <a:gd name="connsiteX4" fmla="*/ 730676 w 764064"/>
              <a:gd name="connsiteY4" fmla="*/ 535930 h 831978"/>
              <a:gd name="connsiteX5" fmla="*/ 590718 w 764064"/>
              <a:gd name="connsiteY5" fmla="*/ 583043 h 831978"/>
              <a:gd name="connsiteX6" fmla="*/ 431035 w 764064"/>
              <a:gd name="connsiteY6" fmla="*/ 581936 h 831978"/>
              <a:gd name="connsiteX7" fmla="*/ 355373 w 764064"/>
              <a:gd name="connsiteY7" fmla="*/ 639333 h 831978"/>
              <a:gd name="connsiteX8" fmla="*/ 137988 w 764064"/>
              <a:gd name="connsiteY8" fmla="*/ 831978 h 831978"/>
              <a:gd name="connsiteX0" fmla="*/ 5668 w 765226"/>
              <a:gd name="connsiteY0" fmla="*/ 644779 h 831978"/>
              <a:gd name="connsiteX1" fmla="*/ 57213 w 765226"/>
              <a:gd name="connsiteY1" fmla="*/ 169576 h 831978"/>
              <a:gd name="connsiteX2" fmla="*/ 236080 w 765226"/>
              <a:gd name="connsiteY2" fmla="*/ 0 h 831978"/>
              <a:gd name="connsiteX3" fmla="*/ 756516 w 765226"/>
              <a:gd name="connsiteY3" fmla="*/ 408210 h 831978"/>
              <a:gd name="connsiteX4" fmla="*/ 731840 w 765226"/>
              <a:gd name="connsiteY4" fmla="*/ 535930 h 831978"/>
              <a:gd name="connsiteX5" fmla="*/ 591882 w 765226"/>
              <a:gd name="connsiteY5" fmla="*/ 583043 h 831978"/>
              <a:gd name="connsiteX6" fmla="*/ 432199 w 765226"/>
              <a:gd name="connsiteY6" fmla="*/ 581936 h 831978"/>
              <a:gd name="connsiteX7" fmla="*/ 356537 w 765226"/>
              <a:gd name="connsiteY7" fmla="*/ 639333 h 831978"/>
              <a:gd name="connsiteX8" fmla="*/ 139152 w 765226"/>
              <a:gd name="connsiteY8" fmla="*/ 831978 h 831978"/>
              <a:gd name="connsiteX0" fmla="*/ 5668 w 765228"/>
              <a:gd name="connsiteY0" fmla="*/ 644779 h 831978"/>
              <a:gd name="connsiteX1" fmla="*/ 57213 w 765228"/>
              <a:gd name="connsiteY1" fmla="*/ 169576 h 831978"/>
              <a:gd name="connsiteX2" fmla="*/ 236080 w 765228"/>
              <a:gd name="connsiteY2" fmla="*/ 0 h 831978"/>
              <a:gd name="connsiteX3" fmla="*/ 756516 w 765228"/>
              <a:gd name="connsiteY3" fmla="*/ 408210 h 831978"/>
              <a:gd name="connsiteX4" fmla="*/ 731840 w 765228"/>
              <a:gd name="connsiteY4" fmla="*/ 535930 h 831978"/>
              <a:gd name="connsiteX5" fmla="*/ 591882 w 765228"/>
              <a:gd name="connsiteY5" fmla="*/ 583043 h 831978"/>
              <a:gd name="connsiteX6" fmla="*/ 432199 w 765228"/>
              <a:gd name="connsiteY6" fmla="*/ 581936 h 831978"/>
              <a:gd name="connsiteX7" fmla="*/ 356537 w 765228"/>
              <a:gd name="connsiteY7" fmla="*/ 639333 h 831978"/>
              <a:gd name="connsiteX8" fmla="*/ 139152 w 765228"/>
              <a:gd name="connsiteY8" fmla="*/ 831978 h 831978"/>
              <a:gd name="connsiteX0" fmla="*/ 5668 w 765226"/>
              <a:gd name="connsiteY0" fmla="*/ 635597 h 822796"/>
              <a:gd name="connsiteX1" fmla="*/ 57213 w 765226"/>
              <a:gd name="connsiteY1" fmla="*/ 160394 h 822796"/>
              <a:gd name="connsiteX2" fmla="*/ 235160 w 765226"/>
              <a:gd name="connsiteY2" fmla="*/ 1 h 822796"/>
              <a:gd name="connsiteX3" fmla="*/ 756516 w 765226"/>
              <a:gd name="connsiteY3" fmla="*/ 399028 h 822796"/>
              <a:gd name="connsiteX4" fmla="*/ 731840 w 765226"/>
              <a:gd name="connsiteY4" fmla="*/ 526748 h 822796"/>
              <a:gd name="connsiteX5" fmla="*/ 591882 w 765226"/>
              <a:gd name="connsiteY5" fmla="*/ 573861 h 822796"/>
              <a:gd name="connsiteX6" fmla="*/ 432199 w 765226"/>
              <a:gd name="connsiteY6" fmla="*/ 572754 h 822796"/>
              <a:gd name="connsiteX7" fmla="*/ 356537 w 765226"/>
              <a:gd name="connsiteY7" fmla="*/ 630151 h 822796"/>
              <a:gd name="connsiteX8" fmla="*/ 139152 w 765226"/>
              <a:gd name="connsiteY8" fmla="*/ 822796 h 822796"/>
              <a:gd name="connsiteX0" fmla="*/ 5668 w 733392"/>
              <a:gd name="connsiteY0" fmla="*/ 635597 h 822796"/>
              <a:gd name="connsiteX1" fmla="*/ 57213 w 733392"/>
              <a:gd name="connsiteY1" fmla="*/ 160394 h 822796"/>
              <a:gd name="connsiteX2" fmla="*/ 235160 w 733392"/>
              <a:gd name="connsiteY2" fmla="*/ 1 h 822796"/>
              <a:gd name="connsiteX3" fmla="*/ 311125 w 733392"/>
              <a:gd name="connsiteY3" fmla="*/ 362411 h 822796"/>
              <a:gd name="connsiteX4" fmla="*/ 731840 w 733392"/>
              <a:gd name="connsiteY4" fmla="*/ 526748 h 822796"/>
              <a:gd name="connsiteX5" fmla="*/ 591882 w 733392"/>
              <a:gd name="connsiteY5" fmla="*/ 573861 h 822796"/>
              <a:gd name="connsiteX6" fmla="*/ 432199 w 733392"/>
              <a:gd name="connsiteY6" fmla="*/ 572754 h 822796"/>
              <a:gd name="connsiteX7" fmla="*/ 356537 w 733392"/>
              <a:gd name="connsiteY7" fmla="*/ 630151 h 822796"/>
              <a:gd name="connsiteX8" fmla="*/ 139152 w 733392"/>
              <a:gd name="connsiteY8" fmla="*/ 822796 h 822796"/>
              <a:gd name="connsiteX0" fmla="*/ 5668 w 733390"/>
              <a:gd name="connsiteY0" fmla="*/ 635597 h 822796"/>
              <a:gd name="connsiteX1" fmla="*/ 57213 w 733390"/>
              <a:gd name="connsiteY1" fmla="*/ 160394 h 822796"/>
              <a:gd name="connsiteX2" fmla="*/ 235160 w 733390"/>
              <a:gd name="connsiteY2" fmla="*/ 1 h 822796"/>
              <a:gd name="connsiteX3" fmla="*/ 311125 w 733390"/>
              <a:gd name="connsiteY3" fmla="*/ 362411 h 822796"/>
              <a:gd name="connsiteX4" fmla="*/ 731840 w 733390"/>
              <a:gd name="connsiteY4" fmla="*/ 526748 h 822796"/>
              <a:gd name="connsiteX5" fmla="*/ 432199 w 733390"/>
              <a:gd name="connsiteY5" fmla="*/ 572754 h 822796"/>
              <a:gd name="connsiteX6" fmla="*/ 356537 w 733390"/>
              <a:gd name="connsiteY6" fmla="*/ 630151 h 822796"/>
              <a:gd name="connsiteX7" fmla="*/ 139152 w 733390"/>
              <a:gd name="connsiteY7" fmla="*/ 822796 h 822796"/>
              <a:gd name="connsiteX0" fmla="*/ 5668 w 432199"/>
              <a:gd name="connsiteY0" fmla="*/ 635597 h 822796"/>
              <a:gd name="connsiteX1" fmla="*/ 57213 w 432199"/>
              <a:gd name="connsiteY1" fmla="*/ 160394 h 822796"/>
              <a:gd name="connsiteX2" fmla="*/ 235160 w 432199"/>
              <a:gd name="connsiteY2" fmla="*/ 1 h 822796"/>
              <a:gd name="connsiteX3" fmla="*/ 311125 w 432199"/>
              <a:gd name="connsiteY3" fmla="*/ 362411 h 822796"/>
              <a:gd name="connsiteX4" fmla="*/ 432199 w 432199"/>
              <a:gd name="connsiteY4" fmla="*/ 572754 h 822796"/>
              <a:gd name="connsiteX5" fmla="*/ 356537 w 432199"/>
              <a:gd name="connsiteY5" fmla="*/ 630151 h 822796"/>
              <a:gd name="connsiteX6" fmla="*/ 139152 w 432199"/>
              <a:gd name="connsiteY6" fmla="*/ 822796 h 822796"/>
              <a:gd name="connsiteX0" fmla="*/ 5668 w 432199"/>
              <a:gd name="connsiteY0" fmla="*/ 635597 h 715112"/>
              <a:gd name="connsiteX1" fmla="*/ 57213 w 432199"/>
              <a:gd name="connsiteY1" fmla="*/ 160394 h 715112"/>
              <a:gd name="connsiteX2" fmla="*/ 235160 w 432199"/>
              <a:gd name="connsiteY2" fmla="*/ 1 h 715112"/>
              <a:gd name="connsiteX3" fmla="*/ 311125 w 432199"/>
              <a:gd name="connsiteY3" fmla="*/ 362411 h 715112"/>
              <a:gd name="connsiteX4" fmla="*/ 432199 w 432199"/>
              <a:gd name="connsiteY4" fmla="*/ 572754 h 715112"/>
              <a:gd name="connsiteX5" fmla="*/ 356537 w 432199"/>
              <a:gd name="connsiteY5" fmla="*/ 630151 h 715112"/>
              <a:gd name="connsiteX6" fmla="*/ 49647 w 432199"/>
              <a:gd name="connsiteY6" fmla="*/ 715113 h 715112"/>
              <a:gd name="connsiteX0" fmla="*/ 5668 w 432199"/>
              <a:gd name="connsiteY0" fmla="*/ 635597 h 763486"/>
              <a:gd name="connsiteX1" fmla="*/ 57213 w 432199"/>
              <a:gd name="connsiteY1" fmla="*/ 160394 h 763486"/>
              <a:gd name="connsiteX2" fmla="*/ 235160 w 432199"/>
              <a:gd name="connsiteY2" fmla="*/ 1 h 763486"/>
              <a:gd name="connsiteX3" fmla="*/ 311125 w 432199"/>
              <a:gd name="connsiteY3" fmla="*/ 362411 h 763486"/>
              <a:gd name="connsiteX4" fmla="*/ 432199 w 432199"/>
              <a:gd name="connsiteY4" fmla="*/ 572754 h 763486"/>
              <a:gd name="connsiteX5" fmla="*/ 201508 w 432199"/>
              <a:gd name="connsiteY5" fmla="*/ 763486 h 763486"/>
              <a:gd name="connsiteX6" fmla="*/ 49647 w 432199"/>
              <a:gd name="connsiteY6" fmla="*/ 715113 h 763486"/>
              <a:gd name="connsiteX0" fmla="*/ 5668 w 330028"/>
              <a:gd name="connsiteY0" fmla="*/ 635597 h 763486"/>
              <a:gd name="connsiteX1" fmla="*/ 57213 w 330028"/>
              <a:gd name="connsiteY1" fmla="*/ 160394 h 763486"/>
              <a:gd name="connsiteX2" fmla="*/ 235160 w 330028"/>
              <a:gd name="connsiteY2" fmla="*/ 1 h 763486"/>
              <a:gd name="connsiteX3" fmla="*/ 311125 w 330028"/>
              <a:gd name="connsiteY3" fmla="*/ 362411 h 763486"/>
              <a:gd name="connsiteX4" fmla="*/ 329924 w 330028"/>
              <a:gd name="connsiteY4" fmla="*/ 614553 h 763486"/>
              <a:gd name="connsiteX5" fmla="*/ 201508 w 330028"/>
              <a:gd name="connsiteY5" fmla="*/ 763486 h 763486"/>
              <a:gd name="connsiteX6" fmla="*/ 49647 w 330028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29924"/>
              <a:gd name="connsiteY0" fmla="*/ 635597 h 763486"/>
              <a:gd name="connsiteX1" fmla="*/ 57213 w 329924"/>
              <a:gd name="connsiteY1" fmla="*/ 160394 h 763486"/>
              <a:gd name="connsiteX2" fmla="*/ 235160 w 329924"/>
              <a:gd name="connsiteY2" fmla="*/ 1 h 763486"/>
              <a:gd name="connsiteX3" fmla="*/ 224714 w 329924"/>
              <a:gd name="connsiteY3" fmla="*/ 419943 h 763486"/>
              <a:gd name="connsiteX4" fmla="*/ 329924 w 329924"/>
              <a:gd name="connsiteY4" fmla="*/ 614553 h 763486"/>
              <a:gd name="connsiteX5" fmla="*/ 201508 w 329924"/>
              <a:gd name="connsiteY5" fmla="*/ 763486 h 763486"/>
              <a:gd name="connsiteX6" fmla="*/ 49647 w 329924"/>
              <a:gd name="connsiteY6" fmla="*/ 715113 h 763486"/>
              <a:gd name="connsiteX0" fmla="*/ 5668 w 347714"/>
              <a:gd name="connsiteY0" fmla="*/ 635597 h 763486"/>
              <a:gd name="connsiteX1" fmla="*/ 57213 w 347714"/>
              <a:gd name="connsiteY1" fmla="*/ 160394 h 763486"/>
              <a:gd name="connsiteX2" fmla="*/ 235160 w 347714"/>
              <a:gd name="connsiteY2" fmla="*/ 1 h 763486"/>
              <a:gd name="connsiteX3" fmla="*/ 224714 w 347714"/>
              <a:gd name="connsiteY3" fmla="*/ 419943 h 763486"/>
              <a:gd name="connsiteX4" fmla="*/ 347715 w 347714"/>
              <a:gd name="connsiteY4" fmla="*/ 632829 h 763486"/>
              <a:gd name="connsiteX5" fmla="*/ 201508 w 347714"/>
              <a:gd name="connsiteY5" fmla="*/ 763486 h 763486"/>
              <a:gd name="connsiteX6" fmla="*/ 49647 w 347714"/>
              <a:gd name="connsiteY6" fmla="*/ 715113 h 763486"/>
              <a:gd name="connsiteX0" fmla="*/ 5668 w 347716"/>
              <a:gd name="connsiteY0" fmla="*/ 635597 h 763486"/>
              <a:gd name="connsiteX1" fmla="*/ 57213 w 347716"/>
              <a:gd name="connsiteY1" fmla="*/ 160394 h 763486"/>
              <a:gd name="connsiteX2" fmla="*/ 235160 w 347716"/>
              <a:gd name="connsiteY2" fmla="*/ 1 h 763486"/>
              <a:gd name="connsiteX3" fmla="*/ 224714 w 347716"/>
              <a:gd name="connsiteY3" fmla="*/ 419943 h 763486"/>
              <a:gd name="connsiteX4" fmla="*/ 347715 w 347716"/>
              <a:gd name="connsiteY4" fmla="*/ 632829 h 763486"/>
              <a:gd name="connsiteX5" fmla="*/ 201508 w 347716"/>
              <a:gd name="connsiteY5" fmla="*/ 763486 h 763486"/>
              <a:gd name="connsiteX6" fmla="*/ 49647 w 347716"/>
              <a:gd name="connsiteY6" fmla="*/ 715113 h 763486"/>
              <a:gd name="connsiteX0" fmla="*/ 45448 w 387494"/>
              <a:gd name="connsiteY0" fmla="*/ 635597 h 763486"/>
              <a:gd name="connsiteX1" fmla="*/ 96993 w 387494"/>
              <a:gd name="connsiteY1" fmla="*/ 160394 h 763486"/>
              <a:gd name="connsiteX2" fmla="*/ 274940 w 387494"/>
              <a:gd name="connsiteY2" fmla="*/ 1 h 763486"/>
              <a:gd name="connsiteX3" fmla="*/ 264494 w 387494"/>
              <a:gd name="connsiteY3" fmla="*/ 419943 h 763486"/>
              <a:gd name="connsiteX4" fmla="*/ 387495 w 387494"/>
              <a:gd name="connsiteY4" fmla="*/ 632829 h 763486"/>
              <a:gd name="connsiteX5" fmla="*/ 241288 w 387494"/>
              <a:gd name="connsiteY5" fmla="*/ 763486 h 763486"/>
              <a:gd name="connsiteX6" fmla="*/ 89427 w 387494"/>
              <a:gd name="connsiteY6" fmla="*/ 715113 h 763486"/>
              <a:gd name="connsiteX0" fmla="*/ 45450 w 387498"/>
              <a:gd name="connsiteY0" fmla="*/ 635597 h 763486"/>
              <a:gd name="connsiteX1" fmla="*/ 96995 w 387498"/>
              <a:gd name="connsiteY1" fmla="*/ 160394 h 763486"/>
              <a:gd name="connsiteX2" fmla="*/ 274942 w 387498"/>
              <a:gd name="connsiteY2" fmla="*/ 1 h 763486"/>
              <a:gd name="connsiteX3" fmla="*/ 264496 w 387498"/>
              <a:gd name="connsiteY3" fmla="*/ 419943 h 763486"/>
              <a:gd name="connsiteX4" fmla="*/ 387497 w 387498"/>
              <a:gd name="connsiteY4" fmla="*/ 632829 h 763486"/>
              <a:gd name="connsiteX5" fmla="*/ 241290 w 387498"/>
              <a:gd name="connsiteY5" fmla="*/ 763486 h 763486"/>
              <a:gd name="connsiteX6" fmla="*/ 89429 w 387498"/>
              <a:gd name="connsiteY6" fmla="*/ 715113 h 763486"/>
              <a:gd name="connsiteX0" fmla="*/ 45450 w 555629"/>
              <a:gd name="connsiteY0" fmla="*/ 635597 h 763486"/>
              <a:gd name="connsiteX1" fmla="*/ 96995 w 555629"/>
              <a:gd name="connsiteY1" fmla="*/ 160394 h 763486"/>
              <a:gd name="connsiteX2" fmla="*/ 274942 w 555629"/>
              <a:gd name="connsiteY2" fmla="*/ 1 h 763486"/>
              <a:gd name="connsiteX3" fmla="*/ 552063 w 555629"/>
              <a:gd name="connsiteY3" fmla="*/ 269141 h 763486"/>
              <a:gd name="connsiteX4" fmla="*/ 387497 w 555629"/>
              <a:gd name="connsiteY4" fmla="*/ 632829 h 763486"/>
              <a:gd name="connsiteX5" fmla="*/ 241290 w 555629"/>
              <a:gd name="connsiteY5" fmla="*/ 763486 h 763486"/>
              <a:gd name="connsiteX6" fmla="*/ 89429 w 555629"/>
              <a:gd name="connsiteY6" fmla="*/ 715113 h 763486"/>
              <a:gd name="connsiteX0" fmla="*/ 45450 w 555664"/>
              <a:gd name="connsiteY0" fmla="*/ 635597 h 763486"/>
              <a:gd name="connsiteX1" fmla="*/ 96995 w 555664"/>
              <a:gd name="connsiteY1" fmla="*/ 160394 h 763486"/>
              <a:gd name="connsiteX2" fmla="*/ 274942 w 555664"/>
              <a:gd name="connsiteY2" fmla="*/ 1 h 763486"/>
              <a:gd name="connsiteX3" fmla="*/ 552063 w 555664"/>
              <a:gd name="connsiteY3" fmla="*/ 269141 h 763486"/>
              <a:gd name="connsiteX4" fmla="*/ 389705 w 555664"/>
              <a:gd name="connsiteY4" fmla="*/ 588964 h 763486"/>
              <a:gd name="connsiteX5" fmla="*/ 241290 w 555664"/>
              <a:gd name="connsiteY5" fmla="*/ 763486 h 763486"/>
              <a:gd name="connsiteX6" fmla="*/ 89429 w 555664"/>
              <a:gd name="connsiteY6" fmla="*/ 715113 h 763486"/>
              <a:gd name="connsiteX0" fmla="*/ 45450 w 563844"/>
              <a:gd name="connsiteY0" fmla="*/ 635597 h 763486"/>
              <a:gd name="connsiteX1" fmla="*/ 96995 w 563844"/>
              <a:gd name="connsiteY1" fmla="*/ 160394 h 763486"/>
              <a:gd name="connsiteX2" fmla="*/ 274942 w 563844"/>
              <a:gd name="connsiteY2" fmla="*/ 1 h 763486"/>
              <a:gd name="connsiteX3" fmla="*/ 552063 w 563844"/>
              <a:gd name="connsiteY3" fmla="*/ 269141 h 763486"/>
              <a:gd name="connsiteX4" fmla="*/ 389705 w 563844"/>
              <a:gd name="connsiteY4" fmla="*/ 588964 h 763486"/>
              <a:gd name="connsiteX5" fmla="*/ 241290 w 563844"/>
              <a:gd name="connsiteY5" fmla="*/ 763486 h 763486"/>
              <a:gd name="connsiteX6" fmla="*/ 89429 w 563844"/>
              <a:gd name="connsiteY6" fmla="*/ 715113 h 763486"/>
              <a:gd name="connsiteX0" fmla="*/ -1 w 629926"/>
              <a:gd name="connsiteY0" fmla="*/ 639193 h 763486"/>
              <a:gd name="connsiteX1" fmla="*/ 163077 w 629926"/>
              <a:gd name="connsiteY1" fmla="*/ 160394 h 763486"/>
              <a:gd name="connsiteX2" fmla="*/ 341024 w 629926"/>
              <a:gd name="connsiteY2" fmla="*/ 1 h 763486"/>
              <a:gd name="connsiteX3" fmla="*/ 618145 w 629926"/>
              <a:gd name="connsiteY3" fmla="*/ 269141 h 763486"/>
              <a:gd name="connsiteX4" fmla="*/ 455787 w 629926"/>
              <a:gd name="connsiteY4" fmla="*/ 588964 h 763486"/>
              <a:gd name="connsiteX5" fmla="*/ 307372 w 629926"/>
              <a:gd name="connsiteY5" fmla="*/ 763486 h 763486"/>
              <a:gd name="connsiteX6" fmla="*/ 155511 w 629926"/>
              <a:gd name="connsiteY6" fmla="*/ 715113 h 763486"/>
              <a:gd name="connsiteX0" fmla="*/ 1 w 629928"/>
              <a:gd name="connsiteY0" fmla="*/ 639193 h 763486"/>
              <a:gd name="connsiteX1" fmla="*/ 163079 w 629928"/>
              <a:gd name="connsiteY1" fmla="*/ 160394 h 763486"/>
              <a:gd name="connsiteX2" fmla="*/ 341026 w 629928"/>
              <a:gd name="connsiteY2" fmla="*/ 1 h 763486"/>
              <a:gd name="connsiteX3" fmla="*/ 618147 w 629928"/>
              <a:gd name="connsiteY3" fmla="*/ 269141 h 763486"/>
              <a:gd name="connsiteX4" fmla="*/ 455789 w 629928"/>
              <a:gd name="connsiteY4" fmla="*/ 588964 h 763486"/>
              <a:gd name="connsiteX5" fmla="*/ 307374 w 629928"/>
              <a:gd name="connsiteY5" fmla="*/ 763486 h 763486"/>
              <a:gd name="connsiteX6" fmla="*/ 244339 w 629928"/>
              <a:gd name="connsiteY6" fmla="*/ 437267 h 763486"/>
              <a:gd name="connsiteX0" fmla="*/ -1 w 629926"/>
              <a:gd name="connsiteY0" fmla="*/ 639193 h 639193"/>
              <a:gd name="connsiteX1" fmla="*/ 163077 w 629926"/>
              <a:gd name="connsiteY1" fmla="*/ 160394 h 639193"/>
              <a:gd name="connsiteX2" fmla="*/ 341024 w 629926"/>
              <a:gd name="connsiteY2" fmla="*/ 1 h 639193"/>
              <a:gd name="connsiteX3" fmla="*/ 618145 w 629926"/>
              <a:gd name="connsiteY3" fmla="*/ 269141 h 639193"/>
              <a:gd name="connsiteX4" fmla="*/ 455787 w 629926"/>
              <a:gd name="connsiteY4" fmla="*/ 588964 h 639193"/>
              <a:gd name="connsiteX5" fmla="*/ 52131 w 629926"/>
              <a:gd name="connsiteY5" fmla="*/ 634672 h 639193"/>
              <a:gd name="connsiteX6" fmla="*/ 244337 w 629926"/>
              <a:gd name="connsiteY6" fmla="*/ 437267 h 639193"/>
              <a:gd name="connsiteX0" fmla="*/ 1 w 629928"/>
              <a:gd name="connsiteY0" fmla="*/ 639193 h 639193"/>
              <a:gd name="connsiteX1" fmla="*/ 163079 w 629928"/>
              <a:gd name="connsiteY1" fmla="*/ 160394 h 639193"/>
              <a:gd name="connsiteX2" fmla="*/ 341026 w 629928"/>
              <a:gd name="connsiteY2" fmla="*/ 1 h 639193"/>
              <a:gd name="connsiteX3" fmla="*/ 618147 w 629928"/>
              <a:gd name="connsiteY3" fmla="*/ 269141 h 639193"/>
              <a:gd name="connsiteX4" fmla="*/ 455789 w 629928"/>
              <a:gd name="connsiteY4" fmla="*/ 588964 h 639193"/>
              <a:gd name="connsiteX5" fmla="*/ 52133 w 629928"/>
              <a:gd name="connsiteY5" fmla="*/ 634672 h 639193"/>
              <a:gd name="connsiteX6" fmla="*/ 235436 w 629928"/>
              <a:gd name="connsiteY6" fmla="*/ 482694 h 639193"/>
              <a:gd name="connsiteX0" fmla="*/ -1 w 624500"/>
              <a:gd name="connsiteY0" fmla="*/ 639193 h 724259"/>
              <a:gd name="connsiteX1" fmla="*/ 163077 w 624500"/>
              <a:gd name="connsiteY1" fmla="*/ 160394 h 724259"/>
              <a:gd name="connsiteX2" fmla="*/ 341024 w 624500"/>
              <a:gd name="connsiteY2" fmla="*/ 1 h 724259"/>
              <a:gd name="connsiteX3" fmla="*/ 618145 w 624500"/>
              <a:gd name="connsiteY3" fmla="*/ 269141 h 724259"/>
              <a:gd name="connsiteX4" fmla="*/ 216009 w 624500"/>
              <a:gd name="connsiteY4" fmla="*/ 719649 h 724259"/>
              <a:gd name="connsiteX5" fmla="*/ 52131 w 624500"/>
              <a:gd name="connsiteY5" fmla="*/ 634672 h 724259"/>
              <a:gd name="connsiteX6" fmla="*/ 235434 w 624500"/>
              <a:gd name="connsiteY6" fmla="*/ 482694 h 724259"/>
              <a:gd name="connsiteX0" fmla="*/ 1 w 624502"/>
              <a:gd name="connsiteY0" fmla="*/ 639193 h 719958"/>
              <a:gd name="connsiteX1" fmla="*/ 163079 w 624502"/>
              <a:gd name="connsiteY1" fmla="*/ 160394 h 719958"/>
              <a:gd name="connsiteX2" fmla="*/ 341026 w 624502"/>
              <a:gd name="connsiteY2" fmla="*/ 1 h 719958"/>
              <a:gd name="connsiteX3" fmla="*/ 618147 w 624502"/>
              <a:gd name="connsiteY3" fmla="*/ 269141 h 719958"/>
              <a:gd name="connsiteX4" fmla="*/ 216011 w 624502"/>
              <a:gd name="connsiteY4" fmla="*/ 719649 h 719958"/>
              <a:gd name="connsiteX5" fmla="*/ 52133 w 624502"/>
              <a:gd name="connsiteY5" fmla="*/ 634672 h 719958"/>
              <a:gd name="connsiteX6" fmla="*/ 235436 w 624502"/>
              <a:gd name="connsiteY6" fmla="*/ 482694 h 719958"/>
              <a:gd name="connsiteX0" fmla="*/ -1 w 624500"/>
              <a:gd name="connsiteY0" fmla="*/ 639193 h 721061"/>
              <a:gd name="connsiteX1" fmla="*/ 163077 w 624500"/>
              <a:gd name="connsiteY1" fmla="*/ 160394 h 721061"/>
              <a:gd name="connsiteX2" fmla="*/ 341024 w 624500"/>
              <a:gd name="connsiteY2" fmla="*/ 1 h 721061"/>
              <a:gd name="connsiteX3" fmla="*/ 618145 w 624500"/>
              <a:gd name="connsiteY3" fmla="*/ 269141 h 721061"/>
              <a:gd name="connsiteX4" fmla="*/ 216009 w 624500"/>
              <a:gd name="connsiteY4" fmla="*/ 719649 h 721061"/>
              <a:gd name="connsiteX5" fmla="*/ 52131 w 624500"/>
              <a:gd name="connsiteY5" fmla="*/ 634672 h 721061"/>
              <a:gd name="connsiteX6" fmla="*/ 235434 w 624500"/>
              <a:gd name="connsiteY6" fmla="*/ 482694 h 721061"/>
              <a:gd name="connsiteX0" fmla="*/ 1 w 611072"/>
              <a:gd name="connsiteY0" fmla="*/ 639193 h 721061"/>
              <a:gd name="connsiteX1" fmla="*/ 163079 w 611072"/>
              <a:gd name="connsiteY1" fmla="*/ 160394 h 721061"/>
              <a:gd name="connsiteX2" fmla="*/ 341026 w 611072"/>
              <a:gd name="connsiteY2" fmla="*/ 1 h 721061"/>
              <a:gd name="connsiteX3" fmla="*/ 604547 w 611072"/>
              <a:gd name="connsiteY3" fmla="*/ 448715 h 721061"/>
              <a:gd name="connsiteX4" fmla="*/ 216011 w 611072"/>
              <a:gd name="connsiteY4" fmla="*/ 719649 h 721061"/>
              <a:gd name="connsiteX5" fmla="*/ 52133 w 611072"/>
              <a:gd name="connsiteY5" fmla="*/ 634672 h 721061"/>
              <a:gd name="connsiteX6" fmla="*/ 235436 w 611072"/>
              <a:gd name="connsiteY6" fmla="*/ 482694 h 721061"/>
              <a:gd name="connsiteX0" fmla="*/ -1 w 627995"/>
              <a:gd name="connsiteY0" fmla="*/ 522070 h 603938"/>
              <a:gd name="connsiteX1" fmla="*/ 163077 w 627995"/>
              <a:gd name="connsiteY1" fmla="*/ 43271 h 603938"/>
              <a:gd name="connsiteX2" fmla="*/ 627996 w 627995"/>
              <a:gd name="connsiteY2" fmla="*/ 43156 h 603938"/>
              <a:gd name="connsiteX3" fmla="*/ 604545 w 627995"/>
              <a:gd name="connsiteY3" fmla="*/ 331592 h 603938"/>
              <a:gd name="connsiteX4" fmla="*/ 216009 w 627995"/>
              <a:gd name="connsiteY4" fmla="*/ 602526 h 603938"/>
              <a:gd name="connsiteX5" fmla="*/ 52131 w 627995"/>
              <a:gd name="connsiteY5" fmla="*/ 517549 h 603938"/>
              <a:gd name="connsiteX6" fmla="*/ 235434 w 627995"/>
              <a:gd name="connsiteY6" fmla="*/ 365571 h 603938"/>
              <a:gd name="connsiteX0" fmla="*/ 1 w 627999"/>
              <a:gd name="connsiteY0" fmla="*/ 478914 h 560782"/>
              <a:gd name="connsiteX1" fmla="*/ 451531 w 627999"/>
              <a:gd name="connsiteY1" fmla="*/ 58397 h 560782"/>
              <a:gd name="connsiteX2" fmla="*/ 627998 w 627999"/>
              <a:gd name="connsiteY2" fmla="*/ 0 h 560782"/>
              <a:gd name="connsiteX3" fmla="*/ 604547 w 627999"/>
              <a:gd name="connsiteY3" fmla="*/ 288436 h 560782"/>
              <a:gd name="connsiteX4" fmla="*/ 216011 w 627999"/>
              <a:gd name="connsiteY4" fmla="*/ 559370 h 560782"/>
              <a:gd name="connsiteX5" fmla="*/ 52133 w 627999"/>
              <a:gd name="connsiteY5" fmla="*/ 474393 h 560782"/>
              <a:gd name="connsiteX6" fmla="*/ 235436 w 627999"/>
              <a:gd name="connsiteY6" fmla="*/ 322415 h 560782"/>
              <a:gd name="connsiteX0" fmla="*/ -1 w 643009"/>
              <a:gd name="connsiteY0" fmla="*/ 478914 h 560782"/>
              <a:gd name="connsiteX1" fmla="*/ 451529 w 643009"/>
              <a:gd name="connsiteY1" fmla="*/ 58397 h 560782"/>
              <a:gd name="connsiteX2" fmla="*/ 627996 w 643009"/>
              <a:gd name="connsiteY2" fmla="*/ 0 h 560782"/>
              <a:gd name="connsiteX3" fmla="*/ 604545 w 643009"/>
              <a:gd name="connsiteY3" fmla="*/ 288436 h 560782"/>
              <a:gd name="connsiteX4" fmla="*/ 216009 w 643009"/>
              <a:gd name="connsiteY4" fmla="*/ 559370 h 560782"/>
              <a:gd name="connsiteX5" fmla="*/ 52131 w 643009"/>
              <a:gd name="connsiteY5" fmla="*/ 474393 h 560782"/>
              <a:gd name="connsiteX6" fmla="*/ 235434 w 643009"/>
              <a:gd name="connsiteY6" fmla="*/ 322415 h 560782"/>
              <a:gd name="connsiteX0" fmla="*/ 1 w 656899"/>
              <a:gd name="connsiteY0" fmla="*/ 478914 h 560782"/>
              <a:gd name="connsiteX1" fmla="*/ 451531 w 656899"/>
              <a:gd name="connsiteY1" fmla="*/ 58397 h 560782"/>
              <a:gd name="connsiteX2" fmla="*/ 627998 w 656899"/>
              <a:gd name="connsiteY2" fmla="*/ 0 h 560782"/>
              <a:gd name="connsiteX3" fmla="*/ 604547 w 656899"/>
              <a:gd name="connsiteY3" fmla="*/ 288436 h 560782"/>
              <a:gd name="connsiteX4" fmla="*/ 216011 w 656899"/>
              <a:gd name="connsiteY4" fmla="*/ 559370 h 560782"/>
              <a:gd name="connsiteX5" fmla="*/ 52133 w 656899"/>
              <a:gd name="connsiteY5" fmla="*/ 474393 h 560782"/>
              <a:gd name="connsiteX6" fmla="*/ 235436 w 656899"/>
              <a:gd name="connsiteY6" fmla="*/ 322415 h 560782"/>
              <a:gd name="connsiteX0" fmla="*/ -1 w 656895"/>
              <a:gd name="connsiteY0" fmla="*/ 478914 h 560782"/>
              <a:gd name="connsiteX1" fmla="*/ 451529 w 656895"/>
              <a:gd name="connsiteY1" fmla="*/ 58397 h 560782"/>
              <a:gd name="connsiteX2" fmla="*/ 627996 w 656895"/>
              <a:gd name="connsiteY2" fmla="*/ 0 h 560782"/>
              <a:gd name="connsiteX3" fmla="*/ 604545 w 656895"/>
              <a:gd name="connsiteY3" fmla="*/ 288436 h 560782"/>
              <a:gd name="connsiteX4" fmla="*/ 216009 w 656895"/>
              <a:gd name="connsiteY4" fmla="*/ 559370 h 560782"/>
              <a:gd name="connsiteX5" fmla="*/ 52131 w 656895"/>
              <a:gd name="connsiteY5" fmla="*/ 474393 h 560782"/>
              <a:gd name="connsiteX6" fmla="*/ 235434 w 656895"/>
              <a:gd name="connsiteY6" fmla="*/ 322415 h 560782"/>
              <a:gd name="connsiteX0" fmla="*/ 295801 w 604766"/>
              <a:gd name="connsiteY0" fmla="*/ 225827 h 560782"/>
              <a:gd name="connsiteX1" fmla="*/ 399398 w 604766"/>
              <a:gd name="connsiteY1" fmla="*/ 58397 h 560782"/>
              <a:gd name="connsiteX2" fmla="*/ 575865 w 604766"/>
              <a:gd name="connsiteY2" fmla="*/ 0 h 560782"/>
              <a:gd name="connsiteX3" fmla="*/ 552414 w 604766"/>
              <a:gd name="connsiteY3" fmla="*/ 288436 h 560782"/>
              <a:gd name="connsiteX4" fmla="*/ 163878 w 604766"/>
              <a:gd name="connsiteY4" fmla="*/ 559370 h 560782"/>
              <a:gd name="connsiteX5" fmla="*/ 0 w 604766"/>
              <a:gd name="connsiteY5" fmla="*/ 474393 h 560782"/>
              <a:gd name="connsiteX6" fmla="*/ 183303 w 604766"/>
              <a:gd name="connsiteY6" fmla="*/ 322415 h 560782"/>
              <a:gd name="connsiteX0" fmla="*/ 295801 w 604764"/>
              <a:gd name="connsiteY0" fmla="*/ 225827 h 560782"/>
              <a:gd name="connsiteX1" fmla="*/ 399398 w 604764"/>
              <a:gd name="connsiteY1" fmla="*/ 58398 h 560782"/>
              <a:gd name="connsiteX2" fmla="*/ 575865 w 604764"/>
              <a:gd name="connsiteY2" fmla="*/ 0 h 560782"/>
              <a:gd name="connsiteX3" fmla="*/ 552414 w 604764"/>
              <a:gd name="connsiteY3" fmla="*/ 288436 h 560782"/>
              <a:gd name="connsiteX4" fmla="*/ 163878 w 604764"/>
              <a:gd name="connsiteY4" fmla="*/ 559370 h 560782"/>
              <a:gd name="connsiteX5" fmla="*/ 0 w 604764"/>
              <a:gd name="connsiteY5" fmla="*/ 474393 h 560782"/>
              <a:gd name="connsiteX6" fmla="*/ 183303 w 604764"/>
              <a:gd name="connsiteY6" fmla="*/ 322415 h 560782"/>
              <a:gd name="connsiteX0" fmla="*/ 295801 w 604766"/>
              <a:gd name="connsiteY0" fmla="*/ 225827 h 560782"/>
              <a:gd name="connsiteX1" fmla="*/ 399398 w 604766"/>
              <a:gd name="connsiteY1" fmla="*/ 58398 h 560782"/>
              <a:gd name="connsiteX2" fmla="*/ 575865 w 604766"/>
              <a:gd name="connsiteY2" fmla="*/ 0 h 560782"/>
              <a:gd name="connsiteX3" fmla="*/ 552414 w 604766"/>
              <a:gd name="connsiteY3" fmla="*/ 288436 h 560782"/>
              <a:gd name="connsiteX4" fmla="*/ 163878 w 604766"/>
              <a:gd name="connsiteY4" fmla="*/ 559370 h 560782"/>
              <a:gd name="connsiteX5" fmla="*/ 0 w 604766"/>
              <a:gd name="connsiteY5" fmla="*/ 474393 h 560782"/>
              <a:gd name="connsiteX6" fmla="*/ 183303 w 604766"/>
              <a:gd name="connsiteY6" fmla="*/ 322415 h 560782"/>
              <a:gd name="connsiteX0" fmla="*/ 295226 w 604190"/>
              <a:gd name="connsiteY0" fmla="*/ 225827 h 565980"/>
              <a:gd name="connsiteX1" fmla="*/ 398823 w 604190"/>
              <a:gd name="connsiteY1" fmla="*/ 58398 h 565980"/>
              <a:gd name="connsiteX2" fmla="*/ 575290 w 604190"/>
              <a:gd name="connsiteY2" fmla="*/ 0 h 565980"/>
              <a:gd name="connsiteX3" fmla="*/ 551839 w 604190"/>
              <a:gd name="connsiteY3" fmla="*/ 288436 h 565980"/>
              <a:gd name="connsiteX4" fmla="*/ 163303 w 604190"/>
              <a:gd name="connsiteY4" fmla="*/ 559370 h 565980"/>
              <a:gd name="connsiteX5" fmla="*/ -1 w 604190"/>
              <a:gd name="connsiteY5" fmla="*/ 511619 h 565980"/>
              <a:gd name="connsiteX6" fmla="*/ 182728 w 604190"/>
              <a:gd name="connsiteY6" fmla="*/ 322415 h 565980"/>
              <a:gd name="connsiteX0" fmla="*/ 295228 w 604192"/>
              <a:gd name="connsiteY0" fmla="*/ 225827 h 633718"/>
              <a:gd name="connsiteX1" fmla="*/ 398825 w 604192"/>
              <a:gd name="connsiteY1" fmla="*/ 58398 h 633718"/>
              <a:gd name="connsiteX2" fmla="*/ 575292 w 604192"/>
              <a:gd name="connsiteY2" fmla="*/ 0 h 633718"/>
              <a:gd name="connsiteX3" fmla="*/ 551841 w 604192"/>
              <a:gd name="connsiteY3" fmla="*/ 288436 h 633718"/>
              <a:gd name="connsiteX4" fmla="*/ 213659 w 604192"/>
              <a:gd name="connsiteY4" fmla="*/ 633047 h 633718"/>
              <a:gd name="connsiteX5" fmla="*/ 1 w 604192"/>
              <a:gd name="connsiteY5" fmla="*/ 511619 h 633718"/>
              <a:gd name="connsiteX6" fmla="*/ 182730 w 604192"/>
              <a:gd name="connsiteY6" fmla="*/ 322415 h 633718"/>
              <a:gd name="connsiteX0" fmla="*/ 295226 w 685076"/>
              <a:gd name="connsiteY0" fmla="*/ 225827 h 633718"/>
              <a:gd name="connsiteX1" fmla="*/ 398823 w 685076"/>
              <a:gd name="connsiteY1" fmla="*/ 58398 h 633718"/>
              <a:gd name="connsiteX2" fmla="*/ 575290 w 685076"/>
              <a:gd name="connsiteY2" fmla="*/ 0 h 633718"/>
              <a:gd name="connsiteX3" fmla="*/ 666041 w 685076"/>
              <a:gd name="connsiteY3" fmla="*/ 351573 h 633718"/>
              <a:gd name="connsiteX4" fmla="*/ 213657 w 685076"/>
              <a:gd name="connsiteY4" fmla="*/ 633047 h 633718"/>
              <a:gd name="connsiteX5" fmla="*/ -1 w 685076"/>
              <a:gd name="connsiteY5" fmla="*/ 511619 h 633718"/>
              <a:gd name="connsiteX6" fmla="*/ 182728 w 685076"/>
              <a:gd name="connsiteY6" fmla="*/ 322415 h 633718"/>
              <a:gd name="connsiteX0" fmla="*/ 295228 w 685078"/>
              <a:gd name="connsiteY0" fmla="*/ 225827 h 633718"/>
              <a:gd name="connsiteX1" fmla="*/ 429476 w 685078"/>
              <a:gd name="connsiteY1" fmla="*/ 285169 h 633718"/>
              <a:gd name="connsiteX2" fmla="*/ 575292 w 685078"/>
              <a:gd name="connsiteY2" fmla="*/ 0 h 633718"/>
              <a:gd name="connsiteX3" fmla="*/ 666043 w 685078"/>
              <a:gd name="connsiteY3" fmla="*/ 351573 h 633718"/>
              <a:gd name="connsiteX4" fmla="*/ 213659 w 685078"/>
              <a:gd name="connsiteY4" fmla="*/ 633047 h 633718"/>
              <a:gd name="connsiteX5" fmla="*/ 1 w 685078"/>
              <a:gd name="connsiteY5" fmla="*/ 511619 h 633718"/>
              <a:gd name="connsiteX6" fmla="*/ 182730 w 685078"/>
              <a:gd name="connsiteY6" fmla="*/ 322415 h 633718"/>
              <a:gd name="connsiteX0" fmla="*/ 259481 w 685076"/>
              <a:gd name="connsiteY0" fmla="*/ 360648 h 633718"/>
              <a:gd name="connsiteX1" fmla="*/ 429474 w 685076"/>
              <a:gd name="connsiteY1" fmla="*/ 285169 h 633718"/>
              <a:gd name="connsiteX2" fmla="*/ 575290 w 685076"/>
              <a:gd name="connsiteY2" fmla="*/ 0 h 633718"/>
              <a:gd name="connsiteX3" fmla="*/ 666041 w 685076"/>
              <a:gd name="connsiteY3" fmla="*/ 351573 h 633718"/>
              <a:gd name="connsiteX4" fmla="*/ 213657 w 685076"/>
              <a:gd name="connsiteY4" fmla="*/ 633047 h 633718"/>
              <a:gd name="connsiteX5" fmla="*/ -1 w 685076"/>
              <a:gd name="connsiteY5" fmla="*/ 511619 h 633718"/>
              <a:gd name="connsiteX6" fmla="*/ 182728 w 685076"/>
              <a:gd name="connsiteY6" fmla="*/ 322415 h 633718"/>
              <a:gd name="connsiteX0" fmla="*/ 259483 w 685078"/>
              <a:gd name="connsiteY0" fmla="*/ 360648 h 633718"/>
              <a:gd name="connsiteX1" fmla="*/ 486711 w 685078"/>
              <a:gd name="connsiteY1" fmla="*/ 238967 h 633718"/>
              <a:gd name="connsiteX2" fmla="*/ 575292 w 685078"/>
              <a:gd name="connsiteY2" fmla="*/ 0 h 633718"/>
              <a:gd name="connsiteX3" fmla="*/ 666043 w 685078"/>
              <a:gd name="connsiteY3" fmla="*/ 351573 h 633718"/>
              <a:gd name="connsiteX4" fmla="*/ 213659 w 685078"/>
              <a:gd name="connsiteY4" fmla="*/ 633047 h 633718"/>
              <a:gd name="connsiteX5" fmla="*/ 1 w 685078"/>
              <a:gd name="connsiteY5" fmla="*/ 511619 h 633718"/>
              <a:gd name="connsiteX6" fmla="*/ 182730 w 685078"/>
              <a:gd name="connsiteY6" fmla="*/ 322415 h 633718"/>
              <a:gd name="connsiteX0" fmla="*/ 259481 w 875783"/>
              <a:gd name="connsiteY0" fmla="*/ 263282 h 536352"/>
              <a:gd name="connsiteX1" fmla="*/ 486709 w 875783"/>
              <a:gd name="connsiteY1" fmla="*/ 141601 h 536352"/>
              <a:gd name="connsiteX2" fmla="*/ 869193 w 875783"/>
              <a:gd name="connsiteY2" fmla="*/ 0 h 536352"/>
              <a:gd name="connsiteX3" fmla="*/ 666041 w 875783"/>
              <a:gd name="connsiteY3" fmla="*/ 254207 h 536352"/>
              <a:gd name="connsiteX4" fmla="*/ 213657 w 875783"/>
              <a:gd name="connsiteY4" fmla="*/ 535681 h 536352"/>
              <a:gd name="connsiteX5" fmla="*/ -1 w 875783"/>
              <a:gd name="connsiteY5" fmla="*/ 414253 h 536352"/>
              <a:gd name="connsiteX6" fmla="*/ 182728 w 875783"/>
              <a:gd name="connsiteY6" fmla="*/ 225049 h 536352"/>
              <a:gd name="connsiteX0" fmla="*/ 259483 w 875783"/>
              <a:gd name="connsiteY0" fmla="*/ 263282 h 536352"/>
              <a:gd name="connsiteX1" fmla="*/ 486711 w 875783"/>
              <a:gd name="connsiteY1" fmla="*/ 141602 h 536352"/>
              <a:gd name="connsiteX2" fmla="*/ 869195 w 875783"/>
              <a:gd name="connsiteY2" fmla="*/ 0 h 536352"/>
              <a:gd name="connsiteX3" fmla="*/ 666043 w 875783"/>
              <a:gd name="connsiteY3" fmla="*/ 254207 h 536352"/>
              <a:gd name="connsiteX4" fmla="*/ 213659 w 875783"/>
              <a:gd name="connsiteY4" fmla="*/ 535681 h 536352"/>
              <a:gd name="connsiteX5" fmla="*/ 1 w 875783"/>
              <a:gd name="connsiteY5" fmla="*/ 414253 h 536352"/>
              <a:gd name="connsiteX6" fmla="*/ 182730 w 875783"/>
              <a:gd name="connsiteY6" fmla="*/ 225049 h 536352"/>
              <a:gd name="connsiteX0" fmla="*/ 259481 w 875783"/>
              <a:gd name="connsiteY0" fmla="*/ 263282 h 536352"/>
              <a:gd name="connsiteX1" fmla="*/ 486709 w 875783"/>
              <a:gd name="connsiteY1" fmla="*/ 141602 h 536352"/>
              <a:gd name="connsiteX2" fmla="*/ 869193 w 875783"/>
              <a:gd name="connsiteY2" fmla="*/ 0 h 536352"/>
              <a:gd name="connsiteX3" fmla="*/ 666041 w 875783"/>
              <a:gd name="connsiteY3" fmla="*/ 254207 h 536352"/>
              <a:gd name="connsiteX4" fmla="*/ 213657 w 875783"/>
              <a:gd name="connsiteY4" fmla="*/ 535681 h 536352"/>
              <a:gd name="connsiteX5" fmla="*/ -1 w 875783"/>
              <a:gd name="connsiteY5" fmla="*/ 414253 h 536352"/>
              <a:gd name="connsiteX6" fmla="*/ 182728 w 875783"/>
              <a:gd name="connsiteY6" fmla="*/ 225049 h 536352"/>
              <a:gd name="connsiteX0" fmla="*/ 259483 w 875783"/>
              <a:gd name="connsiteY0" fmla="*/ 263282 h 536352"/>
              <a:gd name="connsiteX1" fmla="*/ 511274 w 875783"/>
              <a:gd name="connsiteY1" fmla="*/ 130763 h 536352"/>
              <a:gd name="connsiteX2" fmla="*/ 869195 w 875783"/>
              <a:gd name="connsiteY2" fmla="*/ 0 h 536352"/>
              <a:gd name="connsiteX3" fmla="*/ 666043 w 875783"/>
              <a:gd name="connsiteY3" fmla="*/ 254207 h 536352"/>
              <a:gd name="connsiteX4" fmla="*/ 213659 w 875783"/>
              <a:gd name="connsiteY4" fmla="*/ 535681 h 536352"/>
              <a:gd name="connsiteX5" fmla="*/ 1 w 875783"/>
              <a:gd name="connsiteY5" fmla="*/ 414253 h 536352"/>
              <a:gd name="connsiteX6" fmla="*/ 182730 w 875783"/>
              <a:gd name="connsiteY6" fmla="*/ 225049 h 536352"/>
              <a:gd name="connsiteX0" fmla="*/ 259481 w 875783"/>
              <a:gd name="connsiteY0" fmla="*/ 263282 h 536352"/>
              <a:gd name="connsiteX1" fmla="*/ 511272 w 875783"/>
              <a:gd name="connsiteY1" fmla="*/ 130763 h 536352"/>
              <a:gd name="connsiteX2" fmla="*/ 869193 w 875783"/>
              <a:gd name="connsiteY2" fmla="*/ 0 h 536352"/>
              <a:gd name="connsiteX3" fmla="*/ 666041 w 875783"/>
              <a:gd name="connsiteY3" fmla="*/ 254207 h 536352"/>
              <a:gd name="connsiteX4" fmla="*/ 213657 w 875783"/>
              <a:gd name="connsiteY4" fmla="*/ 535681 h 536352"/>
              <a:gd name="connsiteX5" fmla="*/ -1 w 875783"/>
              <a:gd name="connsiteY5" fmla="*/ 414253 h 536352"/>
              <a:gd name="connsiteX6" fmla="*/ 182728 w 875783"/>
              <a:gd name="connsiteY6" fmla="*/ 225049 h 536352"/>
              <a:gd name="connsiteX0" fmla="*/ 259483 w 906710"/>
              <a:gd name="connsiteY0" fmla="*/ 310369 h 583439"/>
              <a:gd name="connsiteX1" fmla="*/ 511274 w 906710"/>
              <a:gd name="connsiteY1" fmla="*/ 177850 h 583439"/>
              <a:gd name="connsiteX2" fmla="*/ 900960 w 906710"/>
              <a:gd name="connsiteY2" fmla="*/ 0 h 583439"/>
              <a:gd name="connsiteX3" fmla="*/ 666043 w 906710"/>
              <a:gd name="connsiteY3" fmla="*/ 301294 h 583439"/>
              <a:gd name="connsiteX4" fmla="*/ 213659 w 906710"/>
              <a:gd name="connsiteY4" fmla="*/ 582768 h 583439"/>
              <a:gd name="connsiteX5" fmla="*/ 1 w 906710"/>
              <a:gd name="connsiteY5" fmla="*/ 461340 h 583439"/>
              <a:gd name="connsiteX6" fmla="*/ 182730 w 906710"/>
              <a:gd name="connsiteY6" fmla="*/ 272136 h 583439"/>
              <a:gd name="connsiteX0" fmla="*/ 259481 w 906708"/>
              <a:gd name="connsiteY0" fmla="*/ 310369 h 583439"/>
              <a:gd name="connsiteX1" fmla="*/ 511272 w 906708"/>
              <a:gd name="connsiteY1" fmla="*/ 177850 h 583439"/>
              <a:gd name="connsiteX2" fmla="*/ 900958 w 906708"/>
              <a:gd name="connsiteY2" fmla="*/ 0 h 583439"/>
              <a:gd name="connsiteX3" fmla="*/ 666041 w 906708"/>
              <a:gd name="connsiteY3" fmla="*/ 301294 h 583439"/>
              <a:gd name="connsiteX4" fmla="*/ 213657 w 906708"/>
              <a:gd name="connsiteY4" fmla="*/ 582768 h 583439"/>
              <a:gd name="connsiteX5" fmla="*/ -1 w 906708"/>
              <a:gd name="connsiteY5" fmla="*/ 461340 h 583439"/>
              <a:gd name="connsiteX6" fmla="*/ 182728 w 906708"/>
              <a:gd name="connsiteY6" fmla="*/ 272136 h 583439"/>
              <a:gd name="connsiteX0" fmla="*/ 259483 w 908766"/>
              <a:gd name="connsiteY0" fmla="*/ 310369 h 583439"/>
              <a:gd name="connsiteX1" fmla="*/ 511274 w 908766"/>
              <a:gd name="connsiteY1" fmla="*/ 177850 h 583439"/>
              <a:gd name="connsiteX2" fmla="*/ 900960 w 908766"/>
              <a:gd name="connsiteY2" fmla="*/ 0 h 583439"/>
              <a:gd name="connsiteX3" fmla="*/ 666043 w 908766"/>
              <a:gd name="connsiteY3" fmla="*/ 301294 h 583439"/>
              <a:gd name="connsiteX4" fmla="*/ 213659 w 908766"/>
              <a:gd name="connsiteY4" fmla="*/ 582768 h 583439"/>
              <a:gd name="connsiteX5" fmla="*/ 1 w 908766"/>
              <a:gd name="connsiteY5" fmla="*/ 461340 h 583439"/>
              <a:gd name="connsiteX6" fmla="*/ 182730 w 908766"/>
              <a:gd name="connsiteY6" fmla="*/ 272136 h 583439"/>
              <a:gd name="connsiteX0" fmla="*/ 259481 w 908764"/>
              <a:gd name="connsiteY0" fmla="*/ 310369 h 583439"/>
              <a:gd name="connsiteX1" fmla="*/ 511272 w 908764"/>
              <a:gd name="connsiteY1" fmla="*/ 177850 h 583439"/>
              <a:gd name="connsiteX2" fmla="*/ 900958 w 908764"/>
              <a:gd name="connsiteY2" fmla="*/ 0 h 583439"/>
              <a:gd name="connsiteX3" fmla="*/ 666041 w 908764"/>
              <a:gd name="connsiteY3" fmla="*/ 301295 h 583439"/>
              <a:gd name="connsiteX4" fmla="*/ 213657 w 908764"/>
              <a:gd name="connsiteY4" fmla="*/ 582768 h 583439"/>
              <a:gd name="connsiteX5" fmla="*/ -1 w 908764"/>
              <a:gd name="connsiteY5" fmla="*/ 461340 h 583439"/>
              <a:gd name="connsiteX6" fmla="*/ 182728 w 908764"/>
              <a:gd name="connsiteY6" fmla="*/ 272136 h 583439"/>
              <a:gd name="connsiteX0" fmla="*/ 259483 w 908983"/>
              <a:gd name="connsiteY0" fmla="*/ 310369 h 583439"/>
              <a:gd name="connsiteX1" fmla="*/ 511274 w 908983"/>
              <a:gd name="connsiteY1" fmla="*/ 177850 h 583439"/>
              <a:gd name="connsiteX2" fmla="*/ 900960 w 908983"/>
              <a:gd name="connsiteY2" fmla="*/ 0 h 583439"/>
              <a:gd name="connsiteX3" fmla="*/ 666043 w 908983"/>
              <a:gd name="connsiteY3" fmla="*/ 301295 h 583439"/>
              <a:gd name="connsiteX4" fmla="*/ 213659 w 908983"/>
              <a:gd name="connsiteY4" fmla="*/ 582768 h 583439"/>
              <a:gd name="connsiteX5" fmla="*/ 1 w 908983"/>
              <a:gd name="connsiteY5" fmla="*/ 461340 h 583439"/>
              <a:gd name="connsiteX6" fmla="*/ 182730 w 908983"/>
              <a:gd name="connsiteY6" fmla="*/ 272136 h 583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08983" h="583439">
                <a:moveTo>
                  <a:pt x="259483" y="310369"/>
                </a:moveTo>
                <a:cubicBezTo>
                  <a:pt x="285628" y="274601"/>
                  <a:pt x="459576" y="266340"/>
                  <a:pt x="511274" y="177850"/>
                </a:cubicBezTo>
                <a:cubicBezTo>
                  <a:pt x="547604" y="253695"/>
                  <a:pt x="764458" y="127029"/>
                  <a:pt x="900960" y="0"/>
                </a:cubicBezTo>
                <a:cubicBezTo>
                  <a:pt x="953119" y="142659"/>
                  <a:pt x="736574" y="245640"/>
                  <a:pt x="666043" y="301295"/>
                </a:cubicBezTo>
                <a:cubicBezTo>
                  <a:pt x="497993" y="552749"/>
                  <a:pt x="206090" y="538145"/>
                  <a:pt x="213659" y="582768"/>
                </a:cubicBezTo>
                <a:cubicBezTo>
                  <a:pt x="89021" y="590467"/>
                  <a:pt x="34748" y="530877"/>
                  <a:pt x="1" y="461340"/>
                </a:cubicBezTo>
                <a:lnTo>
                  <a:pt x="182730" y="272136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B4E8A90E-7D17-4ADE-A4D5-DCAAFEDC4C33}"/>
              </a:ext>
            </a:extLst>
          </p:cNvPr>
          <p:cNvSpPr/>
          <p:nvPr/>
        </p:nvSpPr>
        <p:spPr>
          <a:xfrm rot="18535105" flipH="1" flipV="1">
            <a:off x="2645846" y="3642922"/>
            <a:ext cx="901778" cy="549026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3138" h="641432">
                <a:moveTo>
                  <a:pt x="5910" y="601055"/>
                </a:moveTo>
                <a:cubicBezTo>
                  <a:pt x="-24738" y="532380"/>
                  <a:pt x="70535" y="416596"/>
                  <a:pt x="137573" y="347359"/>
                </a:cubicBezTo>
                <a:cubicBezTo>
                  <a:pt x="252357" y="243388"/>
                  <a:pt x="364914" y="168597"/>
                  <a:pt x="467393" y="110704"/>
                </a:cubicBezTo>
                <a:cubicBezTo>
                  <a:pt x="569872" y="52811"/>
                  <a:pt x="658388" y="5807"/>
                  <a:pt x="752446" y="1"/>
                </a:cubicBezTo>
                <a:cubicBezTo>
                  <a:pt x="806849" y="25148"/>
                  <a:pt x="638837" y="161553"/>
                  <a:pt x="581336" y="195447"/>
                </a:cubicBezTo>
                <a:cubicBezTo>
                  <a:pt x="512665" y="260139"/>
                  <a:pt x="492284" y="227899"/>
                  <a:pt x="337528" y="338929"/>
                </a:cubicBezTo>
                <a:cubicBezTo>
                  <a:pt x="261484" y="395592"/>
                  <a:pt x="172316" y="493766"/>
                  <a:pt x="125071" y="535425"/>
                </a:cubicBezTo>
                <a:lnTo>
                  <a:pt x="34716" y="641432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03A925FA-DBCB-4062-9EBC-62A977362743}"/>
              </a:ext>
            </a:extLst>
          </p:cNvPr>
          <p:cNvSpPr/>
          <p:nvPr/>
        </p:nvSpPr>
        <p:spPr>
          <a:xfrm rot="18535105" flipH="1" flipV="1">
            <a:off x="5355103" y="591221"/>
            <a:ext cx="541298" cy="445661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1055807"/>
              <a:gd name="connsiteY0" fmla="*/ 921950 h 924254"/>
              <a:gd name="connsiteX1" fmla="*/ 70291 w 1055807"/>
              <a:gd name="connsiteY1" fmla="*/ 639309 h 924254"/>
              <a:gd name="connsiteX2" fmla="*/ 537921 w 1055807"/>
              <a:gd name="connsiteY2" fmla="*/ 263342 h 924254"/>
              <a:gd name="connsiteX3" fmla="*/ 1051059 w 1055807"/>
              <a:gd name="connsiteY3" fmla="*/ 14375 h 924254"/>
              <a:gd name="connsiteX4" fmla="*/ 618161 w 1055807"/>
              <a:gd name="connsiteY4" fmla="*/ 500073 h 924254"/>
              <a:gd name="connsiteX5" fmla="*/ 344080 w 1055807"/>
              <a:gd name="connsiteY5" fmla="*/ 732324 h 924254"/>
              <a:gd name="connsiteX6" fmla="*/ 155317 w 1055807"/>
              <a:gd name="connsiteY6" fmla="*/ 900352 h 924254"/>
              <a:gd name="connsiteX0" fmla="*/ 81604 w 1055807"/>
              <a:gd name="connsiteY0" fmla="*/ 927845 h 930149"/>
              <a:gd name="connsiteX1" fmla="*/ 70291 w 1055807"/>
              <a:gd name="connsiteY1" fmla="*/ 645204 h 930149"/>
              <a:gd name="connsiteX2" fmla="*/ 657262 w 1055807"/>
              <a:gd name="connsiteY2" fmla="*/ 187580 h 930149"/>
              <a:gd name="connsiteX3" fmla="*/ 1051059 w 1055807"/>
              <a:gd name="connsiteY3" fmla="*/ 20270 h 930149"/>
              <a:gd name="connsiteX4" fmla="*/ 618161 w 1055807"/>
              <a:gd name="connsiteY4" fmla="*/ 505968 h 930149"/>
              <a:gd name="connsiteX5" fmla="*/ 344080 w 1055807"/>
              <a:gd name="connsiteY5" fmla="*/ 738219 h 930149"/>
              <a:gd name="connsiteX6" fmla="*/ 155317 w 1055807"/>
              <a:gd name="connsiteY6" fmla="*/ 906247 h 930149"/>
              <a:gd name="connsiteX0" fmla="*/ 81604 w 1063154"/>
              <a:gd name="connsiteY0" fmla="*/ 927845 h 930149"/>
              <a:gd name="connsiteX1" fmla="*/ 70291 w 1063154"/>
              <a:gd name="connsiteY1" fmla="*/ 645204 h 930149"/>
              <a:gd name="connsiteX2" fmla="*/ 657262 w 1063154"/>
              <a:gd name="connsiteY2" fmla="*/ 187580 h 930149"/>
              <a:gd name="connsiteX3" fmla="*/ 1051059 w 1063154"/>
              <a:gd name="connsiteY3" fmla="*/ 20270 h 930149"/>
              <a:gd name="connsiteX4" fmla="*/ 904544 w 1063154"/>
              <a:gd name="connsiteY4" fmla="*/ 301625 h 930149"/>
              <a:gd name="connsiteX5" fmla="*/ 344080 w 1063154"/>
              <a:gd name="connsiteY5" fmla="*/ 738219 h 930149"/>
              <a:gd name="connsiteX6" fmla="*/ 155317 w 1063154"/>
              <a:gd name="connsiteY6" fmla="*/ 906247 h 930149"/>
              <a:gd name="connsiteX0" fmla="*/ 81604 w 1063156"/>
              <a:gd name="connsiteY0" fmla="*/ 927845 h 930149"/>
              <a:gd name="connsiteX1" fmla="*/ 70291 w 1063156"/>
              <a:gd name="connsiteY1" fmla="*/ 645204 h 930149"/>
              <a:gd name="connsiteX2" fmla="*/ 657262 w 1063156"/>
              <a:gd name="connsiteY2" fmla="*/ 187580 h 930149"/>
              <a:gd name="connsiteX3" fmla="*/ 1051059 w 1063156"/>
              <a:gd name="connsiteY3" fmla="*/ 20270 h 930149"/>
              <a:gd name="connsiteX4" fmla="*/ 904544 w 1063156"/>
              <a:gd name="connsiteY4" fmla="*/ 301625 h 930149"/>
              <a:gd name="connsiteX5" fmla="*/ 506246 w 1063156"/>
              <a:gd name="connsiteY5" fmla="*/ 707860 h 930149"/>
              <a:gd name="connsiteX6" fmla="*/ 155317 w 1063156"/>
              <a:gd name="connsiteY6" fmla="*/ 906247 h 930149"/>
              <a:gd name="connsiteX0" fmla="*/ 81604 w 1064380"/>
              <a:gd name="connsiteY0" fmla="*/ 927845 h 930149"/>
              <a:gd name="connsiteX1" fmla="*/ 70291 w 1064380"/>
              <a:gd name="connsiteY1" fmla="*/ 645204 h 930149"/>
              <a:gd name="connsiteX2" fmla="*/ 657262 w 1064380"/>
              <a:gd name="connsiteY2" fmla="*/ 187580 h 930149"/>
              <a:gd name="connsiteX3" fmla="*/ 1051059 w 1064380"/>
              <a:gd name="connsiteY3" fmla="*/ 20270 h 930149"/>
              <a:gd name="connsiteX4" fmla="*/ 921875 w 1064380"/>
              <a:gd name="connsiteY4" fmla="*/ 324491 h 930149"/>
              <a:gd name="connsiteX5" fmla="*/ 506246 w 1064380"/>
              <a:gd name="connsiteY5" fmla="*/ 707860 h 930149"/>
              <a:gd name="connsiteX6" fmla="*/ 155317 w 1064380"/>
              <a:gd name="connsiteY6" fmla="*/ 906247 h 930149"/>
              <a:gd name="connsiteX0" fmla="*/ 81604 w 1064380"/>
              <a:gd name="connsiteY0" fmla="*/ 927845 h 930149"/>
              <a:gd name="connsiteX1" fmla="*/ 70291 w 1064380"/>
              <a:gd name="connsiteY1" fmla="*/ 645204 h 930149"/>
              <a:gd name="connsiteX2" fmla="*/ 657262 w 1064380"/>
              <a:gd name="connsiteY2" fmla="*/ 187580 h 930149"/>
              <a:gd name="connsiteX3" fmla="*/ 1051059 w 1064380"/>
              <a:gd name="connsiteY3" fmla="*/ 20270 h 930149"/>
              <a:gd name="connsiteX4" fmla="*/ 921875 w 1064380"/>
              <a:gd name="connsiteY4" fmla="*/ 324491 h 930149"/>
              <a:gd name="connsiteX5" fmla="*/ 506246 w 1064380"/>
              <a:gd name="connsiteY5" fmla="*/ 707860 h 930149"/>
              <a:gd name="connsiteX6" fmla="*/ 155317 w 1064380"/>
              <a:gd name="connsiteY6" fmla="*/ 906247 h 930149"/>
              <a:gd name="connsiteX0" fmla="*/ 81604 w 1068366"/>
              <a:gd name="connsiteY0" fmla="*/ 927845 h 930149"/>
              <a:gd name="connsiteX1" fmla="*/ 70291 w 1068366"/>
              <a:gd name="connsiteY1" fmla="*/ 645204 h 930149"/>
              <a:gd name="connsiteX2" fmla="*/ 657262 w 1068366"/>
              <a:gd name="connsiteY2" fmla="*/ 187580 h 930149"/>
              <a:gd name="connsiteX3" fmla="*/ 1051059 w 1068366"/>
              <a:gd name="connsiteY3" fmla="*/ 20270 h 930149"/>
              <a:gd name="connsiteX4" fmla="*/ 921875 w 1068366"/>
              <a:gd name="connsiteY4" fmla="*/ 324491 h 930149"/>
              <a:gd name="connsiteX5" fmla="*/ 506246 w 1068366"/>
              <a:gd name="connsiteY5" fmla="*/ 707860 h 930149"/>
              <a:gd name="connsiteX6" fmla="*/ 155317 w 1068366"/>
              <a:gd name="connsiteY6" fmla="*/ 906247 h 930149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155317 w 1043607"/>
              <a:gd name="connsiteY6" fmla="*/ 898675 h 922577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155317 w 1043607"/>
              <a:gd name="connsiteY6" fmla="*/ 898675 h 922577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220897 w 1043607"/>
              <a:gd name="connsiteY6" fmla="*/ 896831 h 922577"/>
              <a:gd name="connsiteX0" fmla="*/ 118034 w 1024542"/>
              <a:gd name="connsiteY0" fmla="*/ 910317 h 912739"/>
              <a:gd name="connsiteX1" fmla="*/ 51226 w 1024542"/>
              <a:gd name="connsiteY1" fmla="*/ 637632 h 912739"/>
              <a:gd name="connsiteX2" fmla="*/ 638197 w 1024542"/>
              <a:gd name="connsiteY2" fmla="*/ 180008 h 912739"/>
              <a:gd name="connsiteX3" fmla="*/ 1002826 w 1024542"/>
              <a:gd name="connsiteY3" fmla="*/ 20998 h 912739"/>
              <a:gd name="connsiteX4" fmla="*/ 902810 w 1024542"/>
              <a:gd name="connsiteY4" fmla="*/ 316919 h 912739"/>
              <a:gd name="connsiteX5" fmla="*/ 487181 w 1024542"/>
              <a:gd name="connsiteY5" fmla="*/ 700288 h 912739"/>
              <a:gd name="connsiteX6" fmla="*/ 201832 w 1024542"/>
              <a:gd name="connsiteY6" fmla="*/ 896831 h 912739"/>
              <a:gd name="connsiteX0" fmla="*/ 138732 w 1045240"/>
              <a:gd name="connsiteY0" fmla="*/ 910317 h 911176"/>
              <a:gd name="connsiteX1" fmla="*/ 71924 w 1045240"/>
              <a:gd name="connsiteY1" fmla="*/ 637632 h 911176"/>
              <a:gd name="connsiteX2" fmla="*/ 658895 w 1045240"/>
              <a:gd name="connsiteY2" fmla="*/ 180008 h 911176"/>
              <a:gd name="connsiteX3" fmla="*/ 1023524 w 1045240"/>
              <a:gd name="connsiteY3" fmla="*/ 20998 h 911176"/>
              <a:gd name="connsiteX4" fmla="*/ 923508 w 1045240"/>
              <a:gd name="connsiteY4" fmla="*/ 316919 h 911176"/>
              <a:gd name="connsiteX5" fmla="*/ 507879 w 1045240"/>
              <a:gd name="connsiteY5" fmla="*/ 700288 h 911176"/>
              <a:gd name="connsiteX6" fmla="*/ 222530 w 1045240"/>
              <a:gd name="connsiteY6" fmla="*/ 896831 h 911176"/>
              <a:gd name="connsiteX0" fmla="*/ 138734 w 1045242"/>
              <a:gd name="connsiteY0" fmla="*/ 911633 h 912492"/>
              <a:gd name="connsiteX1" fmla="*/ 71926 w 1045242"/>
              <a:gd name="connsiteY1" fmla="*/ 638948 h 912492"/>
              <a:gd name="connsiteX2" fmla="*/ 638264 w 1045242"/>
              <a:gd name="connsiteY2" fmla="*/ 169695 h 912492"/>
              <a:gd name="connsiteX3" fmla="*/ 1023526 w 1045242"/>
              <a:gd name="connsiteY3" fmla="*/ 22314 h 912492"/>
              <a:gd name="connsiteX4" fmla="*/ 923510 w 1045242"/>
              <a:gd name="connsiteY4" fmla="*/ 318235 h 912492"/>
              <a:gd name="connsiteX5" fmla="*/ 507881 w 1045242"/>
              <a:gd name="connsiteY5" fmla="*/ 701604 h 912492"/>
              <a:gd name="connsiteX6" fmla="*/ 222532 w 1045242"/>
              <a:gd name="connsiteY6" fmla="*/ 898147 h 912492"/>
              <a:gd name="connsiteX0" fmla="*/ 138734 w 1045242"/>
              <a:gd name="connsiteY0" fmla="*/ 911633 h 912492"/>
              <a:gd name="connsiteX1" fmla="*/ 71926 w 1045242"/>
              <a:gd name="connsiteY1" fmla="*/ 638948 h 912492"/>
              <a:gd name="connsiteX2" fmla="*/ 638264 w 1045242"/>
              <a:gd name="connsiteY2" fmla="*/ 169695 h 912492"/>
              <a:gd name="connsiteX3" fmla="*/ 1023526 w 1045242"/>
              <a:gd name="connsiteY3" fmla="*/ 22314 h 912492"/>
              <a:gd name="connsiteX4" fmla="*/ 923510 w 1045242"/>
              <a:gd name="connsiteY4" fmla="*/ 318235 h 912492"/>
              <a:gd name="connsiteX5" fmla="*/ 507881 w 1045242"/>
              <a:gd name="connsiteY5" fmla="*/ 701604 h 912492"/>
              <a:gd name="connsiteX6" fmla="*/ 222532 w 1045242"/>
              <a:gd name="connsiteY6" fmla="*/ 898147 h 912492"/>
              <a:gd name="connsiteX0" fmla="*/ 138734 w 1045242"/>
              <a:gd name="connsiteY0" fmla="*/ 915827 h 916686"/>
              <a:gd name="connsiteX1" fmla="*/ 71926 w 1045242"/>
              <a:gd name="connsiteY1" fmla="*/ 643142 h 916686"/>
              <a:gd name="connsiteX2" fmla="*/ 638264 w 1045242"/>
              <a:gd name="connsiteY2" fmla="*/ 173889 h 916686"/>
              <a:gd name="connsiteX3" fmla="*/ 1023526 w 1045242"/>
              <a:gd name="connsiteY3" fmla="*/ 26508 h 916686"/>
              <a:gd name="connsiteX4" fmla="*/ 923510 w 1045242"/>
              <a:gd name="connsiteY4" fmla="*/ 322429 h 916686"/>
              <a:gd name="connsiteX5" fmla="*/ 507881 w 1045242"/>
              <a:gd name="connsiteY5" fmla="*/ 705798 h 916686"/>
              <a:gd name="connsiteX6" fmla="*/ 222532 w 1045242"/>
              <a:gd name="connsiteY6" fmla="*/ 902341 h 916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5242" h="916686">
                <a:moveTo>
                  <a:pt x="138734" y="915827"/>
                </a:moveTo>
                <a:cubicBezTo>
                  <a:pt x="-29759" y="929953"/>
                  <a:pt x="-35636" y="767087"/>
                  <a:pt x="71926" y="643142"/>
                </a:cubicBezTo>
                <a:cubicBezTo>
                  <a:pt x="439079" y="446547"/>
                  <a:pt x="497083" y="320435"/>
                  <a:pt x="638264" y="173889"/>
                </a:cubicBezTo>
                <a:cubicBezTo>
                  <a:pt x="769383" y="37787"/>
                  <a:pt x="965091" y="-45536"/>
                  <a:pt x="1023526" y="26508"/>
                </a:cubicBezTo>
                <a:cubicBezTo>
                  <a:pt x="1077929" y="51655"/>
                  <a:pt x="1024770" y="221516"/>
                  <a:pt x="923510" y="322429"/>
                </a:cubicBezTo>
                <a:cubicBezTo>
                  <a:pt x="842794" y="414062"/>
                  <a:pt x="560803" y="658975"/>
                  <a:pt x="507881" y="705798"/>
                </a:cubicBezTo>
                <a:cubicBezTo>
                  <a:pt x="411080" y="788147"/>
                  <a:pt x="339508" y="836212"/>
                  <a:pt x="222532" y="902341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40C36F04-DCE3-4CAB-9959-7932582381A8}"/>
              </a:ext>
            </a:extLst>
          </p:cNvPr>
          <p:cNvSpPr/>
          <p:nvPr/>
        </p:nvSpPr>
        <p:spPr>
          <a:xfrm rot="3237776" flipH="1">
            <a:off x="5511880" y="417055"/>
            <a:ext cx="473546" cy="571884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1055807"/>
              <a:gd name="connsiteY0" fmla="*/ 921950 h 924254"/>
              <a:gd name="connsiteX1" fmla="*/ 70291 w 1055807"/>
              <a:gd name="connsiteY1" fmla="*/ 639309 h 924254"/>
              <a:gd name="connsiteX2" fmla="*/ 537921 w 1055807"/>
              <a:gd name="connsiteY2" fmla="*/ 263342 h 924254"/>
              <a:gd name="connsiteX3" fmla="*/ 1051059 w 1055807"/>
              <a:gd name="connsiteY3" fmla="*/ 14375 h 924254"/>
              <a:gd name="connsiteX4" fmla="*/ 618161 w 1055807"/>
              <a:gd name="connsiteY4" fmla="*/ 500073 h 924254"/>
              <a:gd name="connsiteX5" fmla="*/ 344080 w 1055807"/>
              <a:gd name="connsiteY5" fmla="*/ 732324 h 924254"/>
              <a:gd name="connsiteX6" fmla="*/ 155317 w 1055807"/>
              <a:gd name="connsiteY6" fmla="*/ 900352 h 924254"/>
              <a:gd name="connsiteX0" fmla="*/ 81604 w 1055807"/>
              <a:gd name="connsiteY0" fmla="*/ 927845 h 930149"/>
              <a:gd name="connsiteX1" fmla="*/ 70291 w 1055807"/>
              <a:gd name="connsiteY1" fmla="*/ 645204 h 930149"/>
              <a:gd name="connsiteX2" fmla="*/ 657262 w 1055807"/>
              <a:gd name="connsiteY2" fmla="*/ 187580 h 930149"/>
              <a:gd name="connsiteX3" fmla="*/ 1051059 w 1055807"/>
              <a:gd name="connsiteY3" fmla="*/ 20270 h 930149"/>
              <a:gd name="connsiteX4" fmla="*/ 618161 w 1055807"/>
              <a:gd name="connsiteY4" fmla="*/ 505968 h 930149"/>
              <a:gd name="connsiteX5" fmla="*/ 344080 w 1055807"/>
              <a:gd name="connsiteY5" fmla="*/ 738219 h 930149"/>
              <a:gd name="connsiteX6" fmla="*/ 155317 w 1055807"/>
              <a:gd name="connsiteY6" fmla="*/ 906247 h 930149"/>
              <a:gd name="connsiteX0" fmla="*/ 81604 w 1063154"/>
              <a:gd name="connsiteY0" fmla="*/ 927845 h 930149"/>
              <a:gd name="connsiteX1" fmla="*/ 70291 w 1063154"/>
              <a:gd name="connsiteY1" fmla="*/ 645204 h 930149"/>
              <a:gd name="connsiteX2" fmla="*/ 657262 w 1063154"/>
              <a:gd name="connsiteY2" fmla="*/ 187580 h 930149"/>
              <a:gd name="connsiteX3" fmla="*/ 1051059 w 1063154"/>
              <a:gd name="connsiteY3" fmla="*/ 20270 h 930149"/>
              <a:gd name="connsiteX4" fmla="*/ 904544 w 1063154"/>
              <a:gd name="connsiteY4" fmla="*/ 301625 h 930149"/>
              <a:gd name="connsiteX5" fmla="*/ 344080 w 1063154"/>
              <a:gd name="connsiteY5" fmla="*/ 738219 h 930149"/>
              <a:gd name="connsiteX6" fmla="*/ 155317 w 1063154"/>
              <a:gd name="connsiteY6" fmla="*/ 906247 h 930149"/>
              <a:gd name="connsiteX0" fmla="*/ 81604 w 1063156"/>
              <a:gd name="connsiteY0" fmla="*/ 927845 h 930149"/>
              <a:gd name="connsiteX1" fmla="*/ 70291 w 1063156"/>
              <a:gd name="connsiteY1" fmla="*/ 645204 h 930149"/>
              <a:gd name="connsiteX2" fmla="*/ 657262 w 1063156"/>
              <a:gd name="connsiteY2" fmla="*/ 187580 h 930149"/>
              <a:gd name="connsiteX3" fmla="*/ 1051059 w 1063156"/>
              <a:gd name="connsiteY3" fmla="*/ 20270 h 930149"/>
              <a:gd name="connsiteX4" fmla="*/ 904544 w 1063156"/>
              <a:gd name="connsiteY4" fmla="*/ 301625 h 930149"/>
              <a:gd name="connsiteX5" fmla="*/ 506246 w 1063156"/>
              <a:gd name="connsiteY5" fmla="*/ 707860 h 930149"/>
              <a:gd name="connsiteX6" fmla="*/ 155317 w 1063156"/>
              <a:gd name="connsiteY6" fmla="*/ 906247 h 930149"/>
              <a:gd name="connsiteX0" fmla="*/ 81604 w 1064380"/>
              <a:gd name="connsiteY0" fmla="*/ 927845 h 930149"/>
              <a:gd name="connsiteX1" fmla="*/ 70291 w 1064380"/>
              <a:gd name="connsiteY1" fmla="*/ 645204 h 930149"/>
              <a:gd name="connsiteX2" fmla="*/ 657262 w 1064380"/>
              <a:gd name="connsiteY2" fmla="*/ 187580 h 930149"/>
              <a:gd name="connsiteX3" fmla="*/ 1051059 w 1064380"/>
              <a:gd name="connsiteY3" fmla="*/ 20270 h 930149"/>
              <a:gd name="connsiteX4" fmla="*/ 921875 w 1064380"/>
              <a:gd name="connsiteY4" fmla="*/ 324491 h 930149"/>
              <a:gd name="connsiteX5" fmla="*/ 506246 w 1064380"/>
              <a:gd name="connsiteY5" fmla="*/ 707860 h 930149"/>
              <a:gd name="connsiteX6" fmla="*/ 155317 w 1064380"/>
              <a:gd name="connsiteY6" fmla="*/ 906247 h 930149"/>
              <a:gd name="connsiteX0" fmla="*/ 81604 w 1064380"/>
              <a:gd name="connsiteY0" fmla="*/ 927845 h 930149"/>
              <a:gd name="connsiteX1" fmla="*/ 70291 w 1064380"/>
              <a:gd name="connsiteY1" fmla="*/ 645204 h 930149"/>
              <a:gd name="connsiteX2" fmla="*/ 657262 w 1064380"/>
              <a:gd name="connsiteY2" fmla="*/ 187580 h 930149"/>
              <a:gd name="connsiteX3" fmla="*/ 1051059 w 1064380"/>
              <a:gd name="connsiteY3" fmla="*/ 20270 h 930149"/>
              <a:gd name="connsiteX4" fmla="*/ 921875 w 1064380"/>
              <a:gd name="connsiteY4" fmla="*/ 324491 h 930149"/>
              <a:gd name="connsiteX5" fmla="*/ 506246 w 1064380"/>
              <a:gd name="connsiteY5" fmla="*/ 707860 h 930149"/>
              <a:gd name="connsiteX6" fmla="*/ 155317 w 1064380"/>
              <a:gd name="connsiteY6" fmla="*/ 906247 h 930149"/>
              <a:gd name="connsiteX0" fmla="*/ 81604 w 1068366"/>
              <a:gd name="connsiteY0" fmla="*/ 927845 h 930149"/>
              <a:gd name="connsiteX1" fmla="*/ 70291 w 1068366"/>
              <a:gd name="connsiteY1" fmla="*/ 645204 h 930149"/>
              <a:gd name="connsiteX2" fmla="*/ 657262 w 1068366"/>
              <a:gd name="connsiteY2" fmla="*/ 187580 h 930149"/>
              <a:gd name="connsiteX3" fmla="*/ 1051059 w 1068366"/>
              <a:gd name="connsiteY3" fmla="*/ 20270 h 930149"/>
              <a:gd name="connsiteX4" fmla="*/ 921875 w 1068366"/>
              <a:gd name="connsiteY4" fmla="*/ 324491 h 930149"/>
              <a:gd name="connsiteX5" fmla="*/ 506246 w 1068366"/>
              <a:gd name="connsiteY5" fmla="*/ 707860 h 930149"/>
              <a:gd name="connsiteX6" fmla="*/ 155317 w 1068366"/>
              <a:gd name="connsiteY6" fmla="*/ 906247 h 930149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155317 w 1043607"/>
              <a:gd name="connsiteY6" fmla="*/ 898675 h 922577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155317 w 1043607"/>
              <a:gd name="connsiteY6" fmla="*/ 898675 h 922577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220897 w 1043607"/>
              <a:gd name="connsiteY6" fmla="*/ 896831 h 922577"/>
              <a:gd name="connsiteX0" fmla="*/ 118034 w 1024542"/>
              <a:gd name="connsiteY0" fmla="*/ 910317 h 912739"/>
              <a:gd name="connsiteX1" fmla="*/ 51226 w 1024542"/>
              <a:gd name="connsiteY1" fmla="*/ 637632 h 912739"/>
              <a:gd name="connsiteX2" fmla="*/ 638197 w 1024542"/>
              <a:gd name="connsiteY2" fmla="*/ 180008 h 912739"/>
              <a:gd name="connsiteX3" fmla="*/ 1002826 w 1024542"/>
              <a:gd name="connsiteY3" fmla="*/ 20998 h 912739"/>
              <a:gd name="connsiteX4" fmla="*/ 902810 w 1024542"/>
              <a:gd name="connsiteY4" fmla="*/ 316919 h 912739"/>
              <a:gd name="connsiteX5" fmla="*/ 487181 w 1024542"/>
              <a:gd name="connsiteY5" fmla="*/ 700288 h 912739"/>
              <a:gd name="connsiteX6" fmla="*/ 201832 w 1024542"/>
              <a:gd name="connsiteY6" fmla="*/ 896831 h 912739"/>
              <a:gd name="connsiteX0" fmla="*/ 138732 w 1045240"/>
              <a:gd name="connsiteY0" fmla="*/ 910317 h 911176"/>
              <a:gd name="connsiteX1" fmla="*/ 71924 w 1045240"/>
              <a:gd name="connsiteY1" fmla="*/ 637632 h 911176"/>
              <a:gd name="connsiteX2" fmla="*/ 658895 w 1045240"/>
              <a:gd name="connsiteY2" fmla="*/ 180008 h 911176"/>
              <a:gd name="connsiteX3" fmla="*/ 1023524 w 1045240"/>
              <a:gd name="connsiteY3" fmla="*/ 20998 h 911176"/>
              <a:gd name="connsiteX4" fmla="*/ 923508 w 1045240"/>
              <a:gd name="connsiteY4" fmla="*/ 316919 h 911176"/>
              <a:gd name="connsiteX5" fmla="*/ 507879 w 1045240"/>
              <a:gd name="connsiteY5" fmla="*/ 700288 h 911176"/>
              <a:gd name="connsiteX6" fmla="*/ 222530 w 1045240"/>
              <a:gd name="connsiteY6" fmla="*/ 896831 h 911176"/>
              <a:gd name="connsiteX0" fmla="*/ 138734 w 1045242"/>
              <a:gd name="connsiteY0" fmla="*/ 911633 h 912492"/>
              <a:gd name="connsiteX1" fmla="*/ 71926 w 1045242"/>
              <a:gd name="connsiteY1" fmla="*/ 638948 h 912492"/>
              <a:gd name="connsiteX2" fmla="*/ 638264 w 1045242"/>
              <a:gd name="connsiteY2" fmla="*/ 169695 h 912492"/>
              <a:gd name="connsiteX3" fmla="*/ 1023526 w 1045242"/>
              <a:gd name="connsiteY3" fmla="*/ 22314 h 912492"/>
              <a:gd name="connsiteX4" fmla="*/ 923510 w 1045242"/>
              <a:gd name="connsiteY4" fmla="*/ 318235 h 912492"/>
              <a:gd name="connsiteX5" fmla="*/ 507881 w 1045242"/>
              <a:gd name="connsiteY5" fmla="*/ 701604 h 912492"/>
              <a:gd name="connsiteX6" fmla="*/ 222532 w 1045242"/>
              <a:gd name="connsiteY6" fmla="*/ 898147 h 912492"/>
              <a:gd name="connsiteX0" fmla="*/ 138734 w 1045242"/>
              <a:gd name="connsiteY0" fmla="*/ 911633 h 912492"/>
              <a:gd name="connsiteX1" fmla="*/ 71926 w 1045242"/>
              <a:gd name="connsiteY1" fmla="*/ 638948 h 912492"/>
              <a:gd name="connsiteX2" fmla="*/ 638264 w 1045242"/>
              <a:gd name="connsiteY2" fmla="*/ 169695 h 912492"/>
              <a:gd name="connsiteX3" fmla="*/ 1023526 w 1045242"/>
              <a:gd name="connsiteY3" fmla="*/ 22314 h 912492"/>
              <a:gd name="connsiteX4" fmla="*/ 923510 w 1045242"/>
              <a:gd name="connsiteY4" fmla="*/ 318235 h 912492"/>
              <a:gd name="connsiteX5" fmla="*/ 507881 w 1045242"/>
              <a:gd name="connsiteY5" fmla="*/ 701604 h 912492"/>
              <a:gd name="connsiteX6" fmla="*/ 222532 w 1045242"/>
              <a:gd name="connsiteY6" fmla="*/ 898147 h 912492"/>
              <a:gd name="connsiteX0" fmla="*/ 138734 w 1045242"/>
              <a:gd name="connsiteY0" fmla="*/ 915827 h 916686"/>
              <a:gd name="connsiteX1" fmla="*/ 71926 w 1045242"/>
              <a:gd name="connsiteY1" fmla="*/ 643142 h 916686"/>
              <a:gd name="connsiteX2" fmla="*/ 638264 w 1045242"/>
              <a:gd name="connsiteY2" fmla="*/ 173889 h 916686"/>
              <a:gd name="connsiteX3" fmla="*/ 1023526 w 1045242"/>
              <a:gd name="connsiteY3" fmla="*/ 26508 h 916686"/>
              <a:gd name="connsiteX4" fmla="*/ 923510 w 1045242"/>
              <a:gd name="connsiteY4" fmla="*/ 322429 h 916686"/>
              <a:gd name="connsiteX5" fmla="*/ 507881 w 1045242"/>
              <a:gd name="connsiteY5" fmla="*/ 705798 h 916686"/>
              <a:gd name="connsiteX6" fmla="*/ 222532 w 1045242"/>
              <a:gd name="connsiteY6" fmla="*/ 902341 h 916686"/>
              <a:gd name="connsiteX0" fmla="*/ 138734 w 1045242"/>
              <a:gd name="connsiteY0" fmla="*/ 915827 h 917027"/>
              <a:gd name="connsiteX1" fmla="*/ 71926 w 1045242"/>
              <a:gd name="connsiteY1" fmla="*/ 643142 h 917027"/>
              <a:gd name="connsiteX2" fmla="*/ 638264 w 1045242"/>
              <a:gd name="connsiteY2" fmla="*/ 173889 h 917027"/>
              <a:gd name="connsiteX3" fmla="*/ 1023526 w 1045242"/>
              <a:gd name="connsiteY3" fmla="*/ 26508 h 917027"/>
              <a:gd name="connsiteX4" fmla="*/ 923510 w 1045242"/>
              <a:gd name="connsiteY4" fmla="*/ 322429 h 917027"/>
              <a:gd name="connsiteX5" fmla="*/ 507881 w 1045242"/>
              <a:gd name="connsiteY5" fmla="*/ 705798 h 917027"/>
              <a:gd name="connsiteX6" fmla="*/ 178135 w 1045242"/>
              <a:gd name="connsiteY6" fmla="*/ 917027 h 917027"/>
              <a:gd name="connsiteX0" fmla="*/ 131500 w 1050423"/>
              <a:gd name="connsiteY0" fmla="*/ 816364 h 917027"/>
              <a:gd name="connsiteX1" fmla="*/ 77107 w 1050423"/>
              <a:gd name="connsiteY1" fmla="*/ 643142 h 917027"/>
              <a:gd name="connsiteX2" fmla="*/ 643445 w 1050423"/>
              <a:gd name="connsiteY2" fmla="*/ 173889 h 917027"/>
              <a:gd name="connsiteX3" fmla="*/ 1028707 w 1050423"/>
              <a:gd name="connsiteY3" fmla="*/ 26508 h 917027"/>
              <a:gd name="connsiteX4" fmla="*/ 928691 w 1050423"/>
              <a:gd name="connsiteY4" fmla="*/ 322429 h 917027"/>
              <a:gd name="connsiteX5" fmla="*/ 513062 w 1050423"/>
              <a:gd name="connsiteY5" fmla="*/ 705798 h 917027"/>
              <a:gd name="connsiteX6" fmla="*/ 183316 w 1050423"/>
              <a:gd name="connsiteY6" fmla="*/ 917027 h 917027"/>
              <a:gd name="connsiteX0" fmla="*/ 50294 w 969217"/>
              <a:gd name="connsiteY0" fmla="*/ 812452 h 913115"/>
              <a:gd name="connsiteX1" fmla="*/ 289341 w 969217"/>
              <a:gd name="connsiteY1" fmla="*/ 654446 h 913115"/>
              <a:gd name="connsiteX2" fmla="*/ 562239 w 969217"/>
              <a:gd name="connsiteY2" fmla="*/ 169977 h 913115"/>
              <a:gd name="connsiteX3" fmla="*/ 947501 w 969217"/>
              <a:gd name="connsiteY3" fmla="*/ 22596 h 913115"/>
              <a:gd name="connsiteX4" fmla="*/ 847485 w 969217"/>
              <a:gd name="connsiteY4" fmla="*/ 318517 h 913115"/>
              <a:gd name="connsiteX5" fmla="*/ 431856 w 969217"/>
              <a:gd name="connsiteY5" fmla="*/ 701886 h 913115"/>
              <a:gd name="connsiteX6" fmla="*/ 102110 w 969217"/>
              <a:gd name="connsiteY6" fmla="*/ 913115 h 913115"/>
              <a:gd name="connsiteX0" fmla="*/ -1 w 918922"/>
              <a:gd name="connsiteY0" fmla="*/ 812452 h 913115"/>
              <a:gd name="connsiteX1" fmla="*/ 239046 w 918922"/>
              <a:gd name="connsiteY1" fmla="*/ 654446 h 913115"/>
              <a:gd name="connsiteX2" fmla="*/ 511944 w 918922"/>
              <a:gd name="connsiteY2" fmla="*/ 169977 h 913115"/>
              <a:gd name="connsiteX3" fmla="*/ 897206 w 918922"/>
              <a:gd name="connsiteY3" fmla="*/ 22596 h 913115"/>
              <a:gd name="connsiteX4" fmla="*/ 797190 w 918922"/>
              <a:gd name="connsiteY4" fmla="*/ 318517 h 913115"/>
              <a:gd name="connsiteX5" fmla="*/ 381561 w 918922"/>
              <a:gd name="connsiteY5" fmla="*/ 701886 h 913115"/>
              <a:gd name="connsiteX6" fmla="*/ 51815 w 918922"/>
              <a:gd name="connsiteY6" fmla="*/ 913115 h 913115"/>
              <a:gd name="connsiteX0" fmla="*/ 1 w 918924"/>
              <a:gd name="connsiteY0" fmla="*/ 812452 h 913115"/>
              <a:gd name="connsiteX1" fmla="*/ 239048 w 918924"/>
              <a:gd name="connsiteY1" fmla="*/ 654446 h 913115"/>
              <a:gd name="connsiteX2" fmla="*/ 511946 w 918924"/>
              <a:gd name="connsiteY2" fmla="*/ 169977 h 913115"/>
              <a:gd name="connsiteX3" fmla="*/ 897208 w 918924"/>
              <a:gd name="connsiteY3" fmla="*/ 22596 h 913115"/>
              <a:gd name="connsiteX4" fmla="*/ 797192 w 918924"/>
              <a:gd name="connsiteY4" fmla="*/ 318517 h 913115"/>
              <a:gd name="connsiteX5" fmla="*/ 423037 w 918924"/>
              <a:gd name="connsiteY5" fmla="*/ 715013 h 913115"/>
              <a:gd name="connsiteX6" fmla="*/ 51817 w 918924"/>
              <a:gd name="connsiteY6" fmla="*/ 913115 h 913115"/>
              <a:gd name="connsiteX0" fmla="*/ -1 w 918922"/>
              <a:gd name="connsiteY0" fmla="*/ 812452 h 909451"/>
              <a:gd name="connsiteX1" fmla="*/ 239046 w 918922"/>
              <a:gd name="connsiteY1" fmla="*/ 654446 h 909451"/>
              <a:gd name="connsiteX2" fmla="*/ 511944 w 918922"/>
              <a:gd name="connsiteY2" fmla="*/ 169977 h 909451"/>
              <a:gd name="connsiteX3" fmla="*/ 897206 w 918922"/>
              <a:gd name="connsiteY3" fmla="*/ 22596 h 909451"/>
              <a:gd name="connsiteX4" fmla="*/ 797190 w 918922"/>
              <a:gd name="connsiteY4" fmla="*/ 318517 h 909451"/>
              <a:gd name="connsiteX5" fmla="*/ 423035 w 918922"/>
              <a:gd name="connsiteY5" fmla="*/ 715013 h 909451"/>
              <a:gd name="connsiteX6" fmla="*/ 10794 w 918922"/>
              <a:gd name="connsiteY6" fmla="*/ 909452 h 909451"/>
              <a:gd name="connsiteX0" fmla="*/ 94660 w 1013583"/>
              <a:gd name="connsiteY0" fmla="*/ 812452 h 1017433"/>
              <a:gd name="connsiteX1" fmla="*/ 333707 w 1013583"/>
              <a:gd name="connsiteY1" fmla="*/ 654446 h 1017433"/>
              <a:gd name="connsiteX2" fmla="*/ 606605 w 1013583"/>
              <a:gd name="connsiteY2" fmla="*/ 169977 h 1017433"/>
              <a:gd name="connsiteX3" fmla="*/ 991867 w 1013583"/>
              <a:gd name="connsiteY3" fmla="*/ 22596 h 1017433"/>
              <a:gd name="connsiteX4" fmla="*/ 891851 w 1013583"/>
              <a:gd name="connsiteY4" fmla="*/ 318517 h 1017433"/>
              <a:gd name="connsiteX5" fmla="*/ 517696 w 1013583"/>
              <a:gd name="connsiteY5" fmla="*/ 715013 h 1017433"/>
              <a:gd name="connsiteX6" fmla="*/ 0 w 1013583"/>
              <a:gd name="connsiteY6" fmla="*/ 1017433 h 1017433"/>
              <a:gd name="connsiteX0" fmla="*/ 94660 w 1013583"/>
              <a:gd name="connsiteY0" fmla="*/ 812452 h 1017433"/>
              <a:gd name="connsiteX1" fmla="*/ 333707 w 1013583"/>
              <a:gd name="connsiteY1" fmla="*/ 654446 h 1017433"/>
              <a:gd name="connsiteX2" fmla="*/ 606605 w 1013583"/>
              <a:gd name="connsiteY2" fmla="*/ 169977 h 1017433"/>
              <a:gd name="connsiteX3" fmla="*/ 991867 w 1013583"/>
              <a:gd name="connsiteY3" fmla="*/ 22596 h 1017433"/>
              <a:gd name="connsiteX4" fmla="*/ 891851 w 1013583"/>
              <a:gd name="connsiteY4" fmla="*/ 318517 h 1017433"/>
              <a:gd name="connsiteX5" fmla="*/ 517696 w 1013583"/>
              <a:gd name="connsiteY5" fmla="*/ 715013 h 1017433"/>
              <a:gd name="connsiteX6" fmla="*/ 0 w 1013583"/>
              <a:gd name="connsiteY6" fmla="*/ 1017433 h 1017433"/>
              <a:gd name="connsiteX0" fmla="*/ 89027 w 1007950"/>
              <a:gd name="connsiteY0" fmla="*/ 812452 h 1010675"/>
              <a:gd name="connsiteX1" fmla="*/ 328074 w 1007950"/>
              <a:gd name="connsiteY1" fmla="*/ 654446 h 1010675"/>
              <a:gd name="connsiteX2" fmla="*/ 600972 w 1007950"/>
              <a:gd name="connsiteY2" fmla="*/ 169977 h 1010675"/>
              <a:gd name="connsiteX3" fmla="*/ 986234 w 1007950"/>
              <a:gd name="connsiteY3" fmla="*/ 22596 h 1010675"/>
              <a:gd name="connsiteX4" fmla="*/ 886218 w 1007950"/>
              <a:gd name="connsiteY4" fmla="*/ 318517 h 1010675"/>
              <a:gd name="connsiteX5" fmla="*/ 512063 w 1007950"/>
              <a:gd name="connsiteY5" fmla="*/ 715013 h 1010675"/>
              <a:gd name="connsiteX6" fmla="*/ 0 w 1007950"/>
              <a:gd name="connsiteY6" fmla="*/ 1010674 h 1010675"/>
              <a:gd name="connsiteX0" fmla="*/ 89027 w 1000413"/>
              <a:gd name="connsiteY0" fmla="*/ 812452 h 1010673"/>
              <a:gd name="connsiteX1" fmla="*/ 328074 w 1000413"/>
              <a:gd name="connsiteY1" fmla="*/ 654446 h 1010673"/>
              <a:gd name="connsiteX2" fmla="*/ 600972 w 1000413"/>
              <a:gd name="connsiteY2" fmla="*/ 169977 h 1010673"/>
              <a:gd name="connsiteX3" fmla="*/ 986234 w 1000413"/>
              <a:gd name="connsiteY3" fmla="*/ 22596 h 1010673"/>
              <a:gd name="connsiteX4" fmla="*/ 826726 w 1000413"/>
              <a:gd name="connsiteY4" fmla="*/ 355610 h 1010673"/>
              <a:gd name="connsiteX5" fmla="*/ 512063 w 1000413"/>
              <a:gd name="connsiteY5" fmla="*/ 715013 h 1010673"/>
              <a:gd name="connsiteX6" fmla="*/ 0 w 1000413"/>
              <a:gd name="connsiteY6" fmla="*/ 1010674 h 1010673"/>
              <a:gd name="connsiteX0" fmla="*/ 89027 w 914413"/>
              <a:gd name="connsiteY0" fmla="*/ 750917 h 949139"/>
              <a:gd name="connsiteX1" fmla="*/ 328074 w 914413"/>
              <a:gd name="connsiteY1" fmla="*/ 592911 h 949139"/>
              <a:gd name="connsiteX2" fmla="*/ 600972 w 914413"/>
              <a:gd name="connsiteY2" fmla="*/ 108442 h 949139"/>
              <a:gd name="connsiteX3" fmla="*/ 880772 w 914413"/>
              <a:gd name="connsiteY3" fmla="*/ 33309 h 949139"/>
              <a:gd name="connsiteX4" fmla="*/ 826726 w 914413"/>
              <a:gd name="connsiteY4" fmla="*/ 294075 h 949139"/>
              <a:gd name="connsiteX5" fmla="*/ 512063 w 914413"/>
              <a:gd name="connsiteY5" fmla="*/ 653478 h 949139"/>
              <a:gd name="connsiteX6" fmla="*/ 0 w 914413"/>
              <a:gd name="connsiteY6" fmla="*/ 949139 h 949139"/>
              <a:gd name="connsiteX0" fmla="*/ 89027 w 914411"/>
              <a:gd name="connsiteY0" fmla="*/ 747596 h 945818"/>
              <a:gd name="connsiteX1" fmla="*/ 328074 w 914411"/>
              <a:gd name="connsiteY1" fmla="*/ 589590 h 945818"/>
              <a:gd name="connsiteX2" fmla="*/ 655293 w 914411"/>
              <a:gd name="connsiteY2" fmla="*/ 119985 h 945818"/>
              <a:gd name="connsiteX3" fmla="*/ 880772 w 914411"/>
              <a:gd name="connsiteY3" fmla="*/ 29988 h 945818"/>
              <a:gd name="connsiteX4" fmla="*/ 826726 w 914411"/>
              <a:gd name="connsiteY4" fmla="*/ 290754 h 945818"/>
              <a:gd name="connsiteX5" fmla="*/ 512063 w 914411"/>
              <a:gd name="connsiteY5" fmla="*/ 650157 h 945818"/>
              <a:gd name="connsiteX6" fmla="*/ 0 w 914411"/>
              <a:gd name="connsiteY6" fmla="*/ 945818 h 945818"/>
              <a:gd name="connsiteX0" fmla="*/ 89027 w 914413"/>
              <a:gd name="connsiteY0" fmla="*/ 747596 h 945818"/>
              <a:gd name="connsiteX1" fmla="*/ 328074 w 914413"/>
              <a:gd name="connsiteY1" fmla="*/ 589590 h 945818"/>
              <a:gd name="connsiteX2" fmla="*/ 655293 w 914413"/>
              <a:gd name="connsiteY2" fmla="*/ 119985 h 945818"/>
              <a:gd name="connsiteX3" fmla="*/ 880772 w 914413"/>
              <a:gd name="connsiteY3" fmla="*/ 29988 h 945818"/>
              <a:gd name="connsiteX4" fmla="*/ 826726 w 914413"/>
              <a:gd name="connsiteY4" fmla="*/ 290754 h 945818"/>
              <a:gd name="connsiteX5" fmla="*/ 512063 w 914413"/>
              <a:gd name="connsiteY5" fmla="*/ 650157 h 945818"/>
              <a:gd name="connsiteX6" fmla="*/ 0 w 914413"/>
              <a:gd name="connsiteY6" fmla="*/ 945818 h 945818"/>
              <a:gd name="connsiteX0" fmla="*/ 89027 w 914411"/>
              <a:gd name="connsiteY0" fmla="*/ 748127 h 946349"/>
              <a:gd name="connsiteX1" fmla="*/ 346783 w 914411"/>
              <a:gd name="connsiteY1" fmla="*/ 607695 h 946349"/>
              <a:gd name="connsiteX2" fmla="*/ 655293 w 914411"/>
              <a:gd name="connsiteY2" fmla="*/ 120516 h 946349"/>
              <a:gd name="connsiteX3" fmla="*/ 880772 w 914411"/>
              <a:gd name="connsiteY3" fmla="*/ 30519 h 946349"/>
              <a:gd name="connsiteX4" fmla="*/ 826726 w 914411"/>
              <a:gd name="connsiteY4" fmla="*/ 291285 h 946349"/>
              <a:gd name="connsiteX5" fmla="*/ 512063 w 914411"/>
              <a:gd name="connsiteY5" fmla="*/ 650688 h 946349"/>
              <a:gd name="connsiteX6" fmla="*/ 0 w 914411"/>
              <a:gd name="connsiteY6" fmla="*/ 946349 h 946349"/>
              <a:gd name="connsiteX0" fmla="*/ 89027 w 914413"/>
              <a:gd name="connsiteY0" fmla="*/ 748129 h 946351"/>
              <a:gd name="connsiteX1" fmla="*/ 346783 w 914413"/>
              <a:gd name="connsiteY1" fmla="*/ 607697 h 946351"/>
              <a:gd name="connsiteX2" fmla="*/ 655293 w 914413"/>
              <a:gd name="connsiteY2" fmla="*/ 120518 h 946351"/>
              <a:gd name="connsiteX3" fmla="*/ 880772 w 914413"/>
              <a:gd name="connsiteY3" fmla="*/ 30521 h 946351"/>
              <a:gd name="connsiteX4" fmla="*/ 826726 w 914413"/>
              <a:gd name="connsiteY4" fmla="*/ 291287 h 946351"/>
              <a:gd name="connsiteX5" fmla="*/ 512063 w 914413"/>
              <a:gd name="connsiteY5" fmla="*/ 650690 h 946351"/>
              <a:gd name="connsiteX6" fmla="*/ 0 w 914413"/>
              <a:gd name="connsiteY6" fmla="*/ 946351 h 946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13" h="946351">
                <a:moveTo>
                  <a:pt x="89027" y="748129"/>
                </a:moveTo>
                <a:cubicBezTo>
                  <a:pt x="219598" y="699248"/>
                  <a:pt x="239221" y="731642"/>
                  <a:pt x="346783" y="607697"/>
                </a:cubicBezTo>
                <a:cubicBezTo>
                  <a:pt x="551445" y="447437"/>
                  <a:pt x="566295" y="216714"/>
                  <a:pt x="655293" y="120518"/>
                </a:cubicBezTo>
                <a:cubicBezTo>
                  <a:pt x="744291" y="24322"/>
                  <a:pt x="822337" y="-41523"/>
                  <a:pt x="880772" y="30521"/>
                </a:cubicBezTo>
                <a:cubicBezTo>
                  <a:pt x="935175" y="55668"/>
                  <a:pt x="927986" y="190374"/>
                  <a:pt x="826726" y="291287"/>
                </a:cubicBezTo>
                <a:cubicBezTo>
                  <a:pt x="746010" y="382920"/>
                  <a:pt x="564985" y="603867"/>
                  <a:pt x="512063" y="650690"/>
                </a:cubicBezTo>
                <a:cubicBezTo>
                  <a:pt x="415262" y="733039"/>
                  <a:pt x="150106" y="879057"/>
                  <a:pt x="0" y="946351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44AC777B-A804-4DD6-8764-DAB21E0C1BB7}"/>
              </a:ext>
            </a:extLst>
          </p:cNvPr>
          <p:cNvSpPr/>
          <p:nvPr/>
        </p:nvSpPr>
        <p:spPr>
          <a:xfrm rot="3237776" flipH="1">
            <a:off x="5762049" y="418580"/>
            <a:ext cx="202141" cy="393144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1055807"/>
              <a:gd name="connsiteY0" fmla="*/ 921950 h 924254"/>
              <a:gd name="connsiteX1" fmla="*/ 70291 w 1055807"/>
              <a:gd name="connsiteY1" fmla="*/ 639309 h 924254"/>
              <a:gd name="connsiteX2" fmla="*/ 537921 w 1055807"/>
              <a:gd name="connsiteY2" fmla="*/ 263342 h 924254"/>
              <a:gd name="connsiteX3" fmla="*/ 1051059 w 1055807"/>
              <a:gd name="connsiteY3" fmla="*/ 14375 h 924254"/>
              <a:gd name="connsiteX4" fmla="*/ 618161 w 1055807"/>
              <a:gd name="connsiteY4" fmla="*/ 500073 h 924254"/>
              <a:gd name="connsiteX5" fmla="*/ 344080 w 1055807"/>
              <a:gd name="connsiteY5" fmla="*/ 732324 h 924254"/>
              <a:gd name="connsiteX6" fmla="*/ 155317 w 1055807"/>
              <a:gd name="connsiteY6" fmla="*/ 900352 h 924254"/>
              <a:gd name="connsiteX0" fmla="*/ 81604 w 1055807"/>
              <a:gd name="connsiteY0" fmla="*/ 927845 h 930149"/>
              <a:gd name="connsiteX1" fmla="*/ 70291 w 1055807"/>
              <a:gd name="connsiteY1" fmla="*/ 645204 h 930149"/>
              <a:gd name="connsiteX2" fmla="*/ 657262 w 1055807"/>
              <a:gd name="connsiteY2" fmla="*/ 187580 h 930149"/>
              <a:gd name="connsiteX3" fmla="*/ 1051059 w 1055807"/>
              <a:gd name="connsiteY3" fmla="*/ 20270 h 930149"/>
              <a:gd name="connsiteX4" fmla="*/ 618161 w 1055807"/>
              <a:gd name="connsiteY4" fmla="*/ 505968 h 930149"/>
              <a:gd name="connsiteX5" fmla="*/ 344080 w 1055807"/>
              <a:gd name="connsiteY5" fmla="*/ 738219 h 930149"/>
              <a:gd name="connsiteX6" fmla="*/ 155317 w 1055807"/>
              <a:gd name="connsiteY6" fmla="*/ 906247 h 930149"/>
              <a:gd name="connsiteX0" fmla="*/ 81604 w 1063154"/>
              <a:gd name="connsiteY0" fmla="*/ 927845 h 930149"/>
              <a:gd name="connsiteX1" fmla="*/ 70291 w 1063154"/>
              <a:gd name="connsiteY1" fmla="*/ 645204 h 930149"/>
              <a:gd name="connsiteX2" fmla="*/ 657262 w 1063154"/>
              <a:gd name="connsiteY2" fmla="*/ 187580 h 930149"/>
              <a:gd name="connsiteX3" fmla="*/ 1051059 w 1063154"/>
              <a:gd name="connsiteY3" fmla="*/ 20270 h 930149"/>
              <a:gd name="connsiteX4" fmla="*/ 904544 w 1063154"/>
              <a:gd name="connsiteY4" fmla="*/ 301625 h 930149"/>
              <a:gd name="connsiteX5" fmla="*/ 344080 w 1063154"/>
              <a:gd name="connsiteY5" fmla="*/ 738219 h 930149"/>
              <a:gd name="connsiteX6" fmla="*/ 155317 w 1063154"/>
              <a:gd name="connsiteY6" fmla="*/ 906247 h 930149"/>
              <a:gd name="connsiteX0" fmla="*/ 81604 w 1063156"/>
              <a:gd name="connsiteY0" fmla="*/ 927845 h 930149"/>
              <a:gd name="connsiteX1" fmla="*/ 70291 w 1063156"/>
              <a:gd name="connsiteY1" fmla="*/ 645204 h 930149"/>
              <a:gd name="connsiteX2" fmla="*/ 657262 w 1063156"/>
              <a:gd name="connsiteY2" fmla="*/ 187580 h 930149"/>
              <a:gd name="connsiteX3" fmla="*/ 1051059 w 1063156"/>
              <a:gd name="connsiteY3" fmla="*/ 20270 h 930149"/>
              <a:gd name="connsiteX4" fmla="*/ 904544 w 1063156"/>
              <a:gd name="connsiteY4" fmla="*/ 301625 h 930149"/>
              <a:gd name="connsiteX5" fmla="*/ 506246 w 1063156"/>
              <a:gd name="connsiteY5" fmla="*/ 707860 h 930149"/>
              <a:gd name="connsiteX6" fmla="*/ 155317 w 1063156"/>
              <a:gd name="connsiteY6" fmla="*/ 906247 h 930149"/>
              <a:gd name="connsiteX0" fmla="*/ 81604 w 1064380"/>
              <a:gd name="connsiteY0" fmla="*/ 927845 h 930149"/>
              <a:gd name="connsiteX1" fmla="*/ 70291 w 1064380"/>
              <a:gd name="connsiteY1" fmla="*/ 645204 h 930149"/>
              <a:gd name="connsiteX2" fmla="*/ 657262 w 1064380"/>
              <a:gd name="connsiteY2" fmla="*/ 187580 h 930149"/>
              <a:gd name="connsiteX3" fmla="*/ 1051059 w 1064380"/>
              <a:gd name="connsiteY3" fmla="*/ 20270 h 930149"/>
              <a:gd name="connsiteX4" fmla="*/ 921875 w 1064380"/>
              <a:gd name="connsiteY4" fmla="*/ 324491 h 930149"/>
              <a:gd name="connsiteX5" fmla="*/ 506246 w 1064380"/>
              <a:gd name="connsiteY5" fmla="*/ 707860 h 930149"/>
              <a:gd name="connsiteX6" fmla="*/ 155317 w 1064380"/>
              <a:gd name="connsiteY6" fmla="*/ 906247 h 930149"/>
              <a:gd name="connsiteX0" fmla="*/ 81604 w 1064380"/>
              <a:gd name="connsiteY0" fmla="*/ 927845 h 930149"/>
              <a:gd name="connsiteX1" fmla="*/ 70291 w 1064380"/>
              <a:gd name="connsiteY1" fmla="*/ 645204 h 930149"/>
              <a:gd name="connsiteX2" fmla="*/ 657262 w 1064380"/>
              <a:gd name="connsiteY2" fmla="*/ 187580 h 930149"/>
              <a:gd name="connsiteX3" fmla="*/ 1051059 w 1064380"/>
              <a:gd name="connsiteY3" fmla="*/ 20270 h 930149"/>
              <a:gd name="connsiteX4" fmla="*/ 921875 w 1064380"/>
              <a:gd name="connsiteY4" fmla="*/ 324491 h 930149"/>
              <a:gd name="connsiteX5" fmla="*/ 506246 w 1064380"/>
              <a:gd name="connsiteY5" fmla="*/ 707860 h 930149"/>
              <a:gd name="connsiteX6" fmla="*/ 155317 w 1064380"/>
              <a:gd name="connsiteY6" fmla="*/ 906247 h 930149"/>
              <a:gd name="connsiteX0" fmla="*/ 81604 w 1068366"/>
              <a:gd name="connsiteY0" fmla="*/ 927845 h 930149"/>
              <a:gd name="connsiteX1" fmla="*/ 70291 w 1068366"/>
              <a:gd name="connsiteY1" fmla="*/ 645204 h 930149"/>
              <a:gd name="connsiteX2" fmla="*/ 657262 w 1068366"/>
              <a:gd name="connsiteY2" fmla="*/ 187580 h 930149"/>
              <a:gd name="connsiteX3" fmla="*/ 1051059 w 1068366"/>
              <a:gd name="connsiteY3" fmla="*/ 20270 h 930149"/>
              <a:gd name="connsiteX4" fmla="*/ 921875 w 1068366"/>
              <a:gd name="connsiteY4" fmla="*/ 324491 h 930149"/>
              <a:gd name="connsiteX5" fmla="*/ 506246 w 1068366"/>
              <a:gd name="connsiteY5" fmla="*/ 707860 h 930149"/>
              <a:gd name="connsiteX6" fmla="*/ 155317 w 1068366"/>
              <a:gd name="connsiteY6" fmla="*/ 906247 h 930149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155317 w 1043607"/>
              <a:gd name="connsiteY6" fmla="*/ 898675 h 922577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155317 w 1043607"/>
              <a:gd name="connsiteY6" fmla="*/ 898675 h 922577"/>
              <a:gd name="connsiteX0" fmla="*/ 81604 w 1043607"/>
              <a:gd name="connsiteY0" fmla="*/ 920273 h 922577"/>
              <a:gd name="connsiteX1" fmla="*/ 70291 w 1043607"/>
              <a:gd name="connsiteY1" fmla="*/ 637632 h 922577"/>
              <a:gd name="connsiteX2" fmla="*/ 657262 w 1043607"/>
              <a:gd name="connsiteY2" fmla="*/ 180008 h 922577"/>
              <a:gd name="connsiteX3" fmla="*/ 1021891 w 1043607"/>
              <a:gd name="connsiteY3" fmla="*/ 20998 h 922577"/>
              <a:gd name="connsiteX4" fmla="*/ 921875 w 1043607"/>
              <a:gd name="connsiteY4" fmla="*/ 316919 h 922577"/>
              <a:gd name="connsiteX5" fmla="*/ 506246 w 1043607"/>
              <a:gd name="connsiteY5" fmla="*/ 700288 h 922577"/>
              <a:gd name="connsiteX6" fmla="*/ 220897 w 1043607"/>
              <a:gd name="connsiteY6" fmla="*/ 896831 h 922577"/>
              <a:gd name="connsiteX0" fmla="*/ 118034 w 1024542"/>
              <a:gd name="connsiteY0" fmla="*/ 910317 h 912739"/>
              <a:gd name="connsiteX1" fmla="*/ 51226 w 1024542"/>
              <a:gd name="connsiteY1" fmla="*/ 637632 h 912739"/>
              <a:gd name="connsiteX2" fmla="*/ 638197 w 1024542"/>
              <a:gd name="connsiteY2" fmla="*/ 180008 h 912739"/>
              <a:gd name="connsiteX3" fmla="*/ 1002826 w 1024542"/>
              <a:gd name="connsiteY3" fmla="*/ 20998 h 912739"/>
              <a:gd name="connsiteX4" fmla="*/ 902810 w 1024542"/>
              <a:gd name="connsiteY4" fmla="*/ 316919 h 912739"/>
              <a:gd name="connsiteX5" fmla="*/ 487181 w 1024542"/>
              <a:gd name="connsiteY5" fmla="*/ 700288 h 912739"/>
              <a:gd name="connsiteX6" fmla="*/ 201832 w 1024542"/>
              <a:gd name="connsiteY6" fmla="*/ 896831 h 912739"/>
              <a:gd name="connsiteX0" fmla="*/ 138732 w 1045240"/>
              <a:gd name="connsiteY0" fmla="*/ 910317 h 911176"/>
              <a:gd name="connsiteX1" fmla="*/ 71924 w 1045240"/>
              <a:gd name="connsiteY1" fmla="*/ 637632 h 911176"/>
              <a:gd name="connsiteX2" fmla="*/ 658895 w 1045240"/>
              <a:gd name="connsiteY2" fmla="*/ 180008 h 911176"/>
              <a:gd name="connsiteX3" fmla="*/ 1023524 w 1045240"/>
              <a:gd name="connsiteY3" fmla="*/ 20998 h 911176"/>
              <a:gd name="connsiteX4" fmla="*/ 923508 w 1045240"/>
              <a:gd name="connsiteY4" fmla="*/ 316919 h 911176"/>
              <a:gd name="connsiteX5" fmla="*/ 507879 w 1045240"/>
              <a:gd name="connsiteY5" fmla="*/ 700288 h 911176"/>
              <a:gd name="connsiteX6" fmla="*/ 222530 w 1045240"/>
              <a:gd name="connsiteY6" fmla="*/ 896831 h 911176"/>
              <a:gd name="connsiteX0" fmla="*/ 138734 w 1045242"/>
              <a:gd name="connsiteY0" fmla="*/ 911633 h 912492"/>
              <a:gd name="connsiteX1" fmla="*/ 71926 w 1045242"/>
              <a:gd name="connsiteY1" fmla="*/ 638948 h 912492"/>
              <a:gd name="connsiteX2" fmla="*/ 638264 w 1045242"/>
              <a:gd name="connsiteY2" fmla="*/ 169695 h 912492"/>
              <a:gd name="connsiteX3" fmla="*/ 1023526 w 1045242"/>
              <a:gd name="connsiteY3" fmla="*/ 22314 h 912492"/>
              <a:gd name="connsiteX4" fmla="*/ 923510 w 1045242"/>
              <a:gd name="connsiteY4" fmla="*/ 318235 h 912492"/>
              <a:gd name="connsiteX5" fmla="*/ 507881 w 1045242"/>
              <a:gd name="connsiteY5" fmla="*/ 701604 h 912492"/>
              <a:gd name="connsiteX6" fmla="*/ 222532 w 1045242"/>
              <a:gd name="connsiteY6" fmla="*/ 898147 h 912492"/>
              <a:gd name="connsiteX0" fmla="*/ 138734 w 1045242"/>
              <a:gd name="connsiteY0" fmla="*/ 911633 h 912492"/>
              <a:gd name="connsiteX1" fmla="*/ 71926 w 1045242"/>
              <a:gd name="connsiteY1" fmla="*/ 638948 h 912492"/>
              <a:gd name="connsiteX2" fmla="*/ 638264 w 1045242"/>
              <a:gd name="connsiteY2" fmla="*/ 169695 h 912492"/>
              <a:gd name="connsiteX3" fmla="*/ 1023526 w 1045242"/>
              <a:gd name="connsiteY3" fmla="*/ 22314 h 912492"/>
              <a:gd name="connsiteX4" fmla="*/ 923510 w 1045242"/>
              <a:gd name="connsiteY4" fmla="*/ 318235 h 912492"/>
              <a:gd name="connsiteX5" fmla="*/ 507881 w 1045242"/>
              <a:gd name="connsiteY5" fmla="*/ 701604 h 912492"/>
              <a:gd name="connsiteX6" fmla="*/ 222532 w 1045242"/>
              <a:gd name="connsiteY6" fmla="*/ 898147 h 912492"/>
              <a:gd name="connsiteX0" fmla="*/ 138734 w 1045242"/>
              <a:gd name="connsiteY0" fmla="*/ 915827 h 916686"/>
              <a:gd name="connsiteX1" fmla="*/ 71926 w 1045242"/>
              <a:gd name="connsiteY1" fmla="*/ 643142 h 916686"/>
              <a:gd name="connsiteX2" fmla="*/ 638264 w 1045242"/>
              <a:gd name="connsiteY2" fmla="*/ 173889 h 916686"/>
              <a:gd name="connsiteX3" fmla="*/ 1023526 w 1045242"/>
              <a:gd name="connsiteY3" fmla="*/ 26508 h 916686"/>
              <a:gd name="connsiteX4" fmla="*/ 923510 w 1045242"/>
              <a:gd name="connsiteY4" fmla="*/ 322429 h 916686"/>
              <a:gd name="connsiteX5" fmla="*/ 507881 w 1045242"/>
              <a:gd name="connsiteY5" fmla="*/ 705798 h 916686"/>
              <a:gd name="connsiteX6" fmla="*/ 222532 w 1045242"/>
              <a:gd name="connsiteY6" fmla="*/ 902341 h 916686"/>
              <a:gd name="connsiteX0" fmla="*/ 138734 w 1045242"/>
              <a:gd name="connsiteY0" fmla="*/ 915827 h 917027"/>
              <a:gd name="connsiteX1" fmla="*/ 71926 w 1045242"/>
              <a:gd name="connsiteY1" fmla="*/ 643142 h 917027"/>
              <a:gd name="connsiteX2" fmla="*/ 638264 w 1045242"/>
              <a:gd name="connsiteY2" fmla="*/ 173889 h 917027"/>
              <a:gd name="connsiteX3" fmla="*/ 1023526 w 1045242"/>
              <a:gd name="connsiteY3" fmla="*/ 26508 h 917027"/>
              <a:gd name="connsiteX4" fmla="*/ 923510 w 1045242"/>
              <a:gd name="connsiteY4" fmla="*/ 322429 h 917027"/>
              <a:gd name="connsiteX5" fmla="*/ 507881 w 1045242"/>
              <a:gd name="connsiteY5" fmla="*/ 705798 h 917027"/>
              <a:gd name="connsiteX6" fmla="*/ 178135 w 1045242"/>
              <a:gd name="connsiteY6" fmla="*/ 917027 h 917027"/>
              <a:gd name="connsiteX0" fmla="*/ 131500 w 1050423"/>
              <a:gd name="connsiteY0" fmla="*/ 816364 h 917027"/>
              <a:gd name="connsiteX1" fmla="*/ 77107 w 1050423"/>
              <a:gd name="connsiteY1" fmla="*/ 643142 h 917027"/>
              <a:gd name="connsiteX2" fmla="*/ 643445 w 1050423"/>
              <a:gd name="connsiteY2" fmla="*/ 173889 h 917027"/>
              <a:gd name="connsiteX3" fmla="*/ 1028707 w 1050423"/>
              <a:gd name="connsiteY3" fmla="*/ 26508 h 917027"/>
              <a:gd name="connsiteX4" fmla="*/ 928691 w 1050423"/>
              <a:gd name="connsiteY4" fmla="*/ 322429 h 917027"/>
              <a:gd name="connsiteX5" fmla="*/ 513062 w 1050423"/>
              <a:gd name="connsiteY5" fmla="*/ 705798 h 917027"/>
              <a:gd name="connsiteX6" fmla="*/ 183316 w 1050423"/>
              <a:gd name="connsiteY6" fmla="*/ 917027 h 917027"/>
              <a:gd name="connsiteX0" fmla="*/ 50294 w 969217"/>
              <a:gd name="connsiteY0" fmla="*/ 812452 h 913115"/>
              <a:gd name="connsiteX1" fmla="*/ 289341 w 969217"/>
              <a:gd name="connsiteY1" fmla="*/ 654446 h 913115"/>
              <a:gd name="connsiteX2" fmla="*/ 562239 w 969217"/>
              <a:gd name="connsiteY2" fmla="*/ 169977 h 913115"/>
              <a:gd name="connsiteX3" fmla="*/ 947501 w 969217"/>
              <a:gd name="connsiteY3" fmla="*/ 22596 h 913115"/>
              <a:gd name="connsiteX4" fmla="*/ 847485 w 969217"/>
              <a:gd name="connsiteY4" fmla="*/ 318517 h 913115"/>
              <a:gd name="connsiteX5" fmla="*/ 431856 w 969217"/>
              <a:gd name="connsiteY5" fmla="*/ 701886 h 913115"/>
              <a:gd name="connsiteX6" fmla="*/ 102110 w 969217"/>
              <a:gd name="connsiteY6" fmla="*/ 913115 h 913115"/>
              <a:gd name="connsiteX0" fmla="*/ -1 w 918922"/>
              <a:gd name="connsiteY0" fmla="*/ 812452 h 913115"/>
              <a:gd name="connsiteX1" fmla="*/ 239046 w 918922"/>
              <a:gd name="connsiteY1" fmla="*/ 654446 h 913115"/>
              <a:gd name="connsiteX2" fmla="*/ 511944 w 918922"/>
              <a:gd name="connsiteY2" fmla="*/ 169977 h 913115"/>
              <a:gd name="connsiteX3" fmla="*/ 897206 w 918922"/>
              <a:gd name="connsiteY3" fmla="*/ 22596 h 913115"/>
              <a:gd name="connsiteX4" fmla="*/ 797190 w 918922"/>
              <a:gd name="connsiteY4" fmla="*/ 318517 h 913115"/>
              <a:gd name="connsiteX5" fmla="*/ 381561 w 918922"/>
              <a:gd name="connsiteY5" fmla="*/ 701886 h 913115"/>
              <a:gd name="connsiteX6" fmla="*/ 51815 w 918922"/>
              <a:gd name="connsiteY6" fmla="*/ 913115 h 913115"/>
              <a:gd name="connsiteX0" fmla="*/ 1 w 918924"/>
              <a:gd name="connsiteY0" fmla="*/ 812452 h 913115"/>
              <a:gd name="connsiteX1" fmla="*/ 239048 w 918924"/>
              <a:gd name="connsiteY1" fmla="*/ 654446 h 913115"/>
              <a:gd name="connsiteX2" fmla="*/ 511946 w 918924"/>
              <a:gd name="connsiteY2" fmla="*/ 169977 h 913115"/>
              <a:gd name="connsiteX3" fmla="*/ 897208 w 918924"/>
              <a:gd name="connsiteY3" fmla="*/ 22596 h 913115"/>
              <a:gd name="connsiteX4" fmla="*/ 797192 w 918924"/>
              <a:gd name="connsiteY4" fmla="*/ 318517 h 913115"/>
              <a:gd name="connsiteX5" fmla="*/ 423037 w 918924"/>
              <a:gd name="connsiteY5" fmla="*/ 715013 h 913115"/>
              <a:gd name="connsiteX6" fmla="*/ 51817 w 918924"/>
              <a:gd name="connsiteY6" fmla="*/ 913115 h 913115"/>
              <a:gd name="connsiteX0" fmla="*/ -1 w 918922"/>
              <a:gd name="connsiteY0" fmla="*/ 812452 h 909451"/>
              <a:gd name="connsiteX1" fmla="*/ 239046 w 918922"/>
              <a:gd name="connsiteY1" fmla="*/ 654446 h 909451"/>
              <a:gd name="connsiteX2" fmla="*/ 511944 w 918922"/>
              <a:gd name="connsiteY2" fmla="*/ 169977 h 909451"/>
              <a:gd name="connsiteX3" fmla="*/ 897206 w 918922"/>
              <a:gd name="connsiteY3" fmla="*/ 22596 h 909451"/>
              <a:gd name="connsiteX4" fmla="*/ 797190 w 918922"/>
              <a:gd name="connsiteY4" fmla="*/ 318517 h 909451"/>
              <a:gd name="connsiteX5" fmla="*/ 423035 w 918922"/>
              <a:gd name="connsiteY5" fmla="*/ 715013 h 909451"/>
              <a:gd name="connsiteX6" fmla="*/ 10794 w 918922"/>
              <a:gd name="connsiteY6" fmla="*/ 909452 h 909451"/>
              <a:gd name="connsiteX0" fmla="*/ 94660 w 1013583"/>
              <a:gd name="connsiteY0" fmla="*/ 812452 h 1017433"/>
              <a:gd name="connsiteX1" fmla="*/ 333707 w 1013583"/>
              <a:gd name="connsiteY1" fmla="*/ 654446 h 1017433"/>
              <a:gd name="connsiteX2" fmla="*/ 606605 w 1013583"/>
              <a:gd name="connsiteY2" fmla="*/ 169977 h 1017433"/>
              <a:gd name="connsiteX3" fmla="*/ 991867 w 1013583"/>
              <a:gd name="connsiteY3" fmla="*/ 22596 h 1017433"/>
              <a:gd name="connsiteX4" fmla="*/ 891851 w 1013583"/>
              <a:gd name="connsiteY4" fmla="*/ 318517 h 1017433"/>
              <a:gd name="connsiteX5" fmla="*/ 517696 w 1013583"/>
              <a:gd name="connsiteY5" fmla="*/ 715013 h 1017433"/>
              <a:gd name="connsiteX6" fmla="*/ 0 w 1013583"/>
              <a:gd name="connsiteY6" fmla="*/ 1017433 h 1017433"/>
              <a:gd name="connsiteX0" fmla="*/ 94660 w 1013583"/>
              <a:gd name="connsiteY0" fmla="*/ 812452 h 1017433"/>
              <a:gd name="connsiteX1" fmla="*/ 333707 w 1013583"/>
              <a:gd name="connsiteY1" fmla="*/ 654446 h 1017433"/>
              <a:gd name="connsiteX2" fmla="*/ 606605 w 1013583"/>
              <a:gd name="connsiteY2" fmla="*/ 169977 h 1017433"/>
              <a:gd name="connsiteX3" fmla="*/ 991867 w 1013583"/>
              <a:gd name="connsiteY3" fmla="*/ 22596 h 1017433"/>
              <a:gd name="connsiteX4" fmla="*/ 891851 w 1013583"/>
              <a:gd name="connsiteY4" fmla="*/ 318517 h 1017433"/>
              <a:gd name="connsiteX5" fmla="*/ 517696 w 1013583"/>
              <a:gd name="connsiteY5" fmla="*/ 715013 h 1017433"/>
              <a:gd name="connsiteX6" fmla="*/ 0 w 1013583"/>
              <a:gd name="connsiteY6" fmla="*/ 1017433 h 1017433"/>
              <a:gd name="connsiteX0" fmla="*/ 89027 w 1007950"/>
              <a:gd name="connsiteY0" fmla="*/ 812452 h 1010675"/>
              <a:gd name="connsiteX1" fmla="*/ 328074 w 1007950"/>
              <a:gd name="connsiteY1" fmla="*/ 654446 h 1010675"/>
              <a:gd name="connsiteX2" fmla="*/ 600972 w 1007950"/>
              <a:gd name="connsiteY2" fmla="*/ 169977 h 1010675"/>
              <a:gd name="connsiteX3" fmla="*/ 986234 w 1007950"/>
              <a:gd name="connsiteY3" fmla="*/ 22596 h 1010675"/>
              <a:gd name="connsiteX4" fmla="*/ 886218 w 1007950"/>
              <a:gd name="connsiteY4" fmla="*/ 318517 h 1010675"/>
              <a:gd name="connsiteX5" fmla="*/ 512063 w 1007950"/>
              <a:gd name="connsiteY5" fmla="*/ 715013 h 1010675"/>
              <a:gd name="connsiteX6" fmla="*/ 0 w 1007950"/>
              <a:gd name="connsiteY6" fmla="*/ 1010674 h 1010675"/>
              <a:gd name="connsiteX0" fmla="*/ 89027 w 1000413"/>
              <a:gd name="connsiteY0" fmla="*/ 812452 h 1010673"/>
              <a:gd name="connsiteX1" fmla="*/ 328074 w 1000413"/>
              <a:gd name="connsiteY1" fmla="*/ 654446 h 1010673"/>
              <a:gd name="connsiteX2" fmla="*/ 600972 w 1000413"/>
              <a:gd name="connsiteY2" fmla="*/ 169977 h 1010673"/>
              <a:gd name="connsiteX3" fmla="*/ 986234 w 1000413"/>
              <a:gd name="connsiteY3" fmla="*/ 22596 h 1010673"/>
              <a:gd name="connsiteX4" fmla="*/ 826726 w 1000413"/>
              <a:gd name="connsiteY4" fmla="*/ 355610 h 1010673"/>
              <a:gd name="connsiteX5" fmla="*/ 512063 w 1000413"/>
              <a:gd name="connsiteY5" fmla="*/ 715013 h 1010673"/>
              <a:gd name="connsiteX6" fmla="*/ 0 w 1000413"/>
              <a:gd name="connsiteY6" fmla="*/ 1010674 h 1010673"/>
              <a:gd name="connsiteX0" fmla="*/ 89027 w 914413"/>
              <a:gd name="connsiteY0" fmla="*/ 750917 h 949139"/>
              <a:gd name="connsiteX1" fmla="*/ 328074 w 914413"/>
              <a:gd name="connsiteY1" fmla="*/ 592911 h 949139"/>
              <a:gd name="connsiteX2" fmla="*/ 600972 w 914413"/>
              <a:gd name="connsiteY2" fmla="*/ 108442 h 949139"/>
              <a:gd name="connsiteX3" fmla="*/ 880772 w 914413"/>
              <a:gd name="connsiteY3" fmla="*/ 33309 h 949139"/>
              <a:gd name="connsiteX4" fmla="*/ 826726 w 914413"/>
              <a:gd name="connsiteY4" fmla="*/ 294075 h 949139"/>
              <a:gd name="connsiteX5" fmla="*/ 512063 w 914413"/>
              <a:gd name="connsiteY5" fmla="*/ 653478 h 949139"/>
              <a:gd name="connsiteX6" fmla="*/ 0 w 914413"/>
              <a:gd name="connsiteY6" fmla="*/ 949139 h 949139"/>
              <a:gd name="connsiteX0" fmla="*/ 89027 w 914411"/>
              <a:gd name="connsiteY0" fmla="*/ 747596 h 945818"/>
              <a:gd name="connsiteX1" fmla="*/ 328074 w 914411"/>
              <a:gd name="connsiteY1" fmla="*/ 589590 h 945818"/>
              <a:gd name="connsiteX2" fmla="*/ 655293 w 914411"/>
              <a:gd name="connsiteY2" fmla="*/ 119985 h 945818"/>
              <a:gd name="connsiteX3" fmla="*/ 880772 w 914411"/>
              <a:gd name="connsiteY3" fmla="*/ 29988 h 945818"/>
              <a:gd name="connsiteX4" fmla="*/ 826726 w 914411"/>
              <a:gd name="connsiteY4" fmla="*/ 290754 h 945818"/>
              <a:gd name="connsiteX5" fmla="*/ 512063 w 914411"/>
              <a:gd name="connsiteY5" fmla="*/ 650157 h 945818"/>
              <a:gd name="connsiteX6" fmla="*/ 0 w 914411"/>
              <a:gd name="connsiteY6" fmla="*/ 945818 h 945818"/>
              <a:gd name="connsiteX0" fmla="*/ 89027 w 914413"/>
              <a:gd name="connsiteY0" fmla="*/ 747596 h 945818"/>
              <a:gd name="connsiteX1" fmla="*/ 328074 w 914413"/>
              <a:gd name="connsiteY1" fmla="*/ 589590 h 945818"/>
              <a:gd name="connsiteX2" fmla="*/ 655293 w 914413"/>
              <a:gd name="connsiteY2" fmla="*/ 119985 h 945818"/>
              <a:gd name="connsiteX3" fmla="*/ 880772 w 914413"/>
              <a:gd name="connsiteY3" fmla="*/ 29988 h 945818"/>
              <a:gd name="connsiteX4" fmla="*/ 826726 w 914413"/>
              <a:gd name="connsiteY4" fmla="*/ 290754 h 945818"/>
              <a:gd name="connsiteX5" fmla="*/ 512063 w 914413"/>
              <a:gd name="connsiteY5" fmla="*/ 650157 h 945818"/>
              <a:gd name="connsiteX6" fmla="*/ 0 w 914413"/>
              <a:gd name="connsiteY6" fmla="*/ 945818 h 945818"/>
              <a:gd name="connsiteX0" fmla="*/ 89027 w 914411"/>
              <a:gd name="connsiteY0" fmla="*/ 748127 h 946349"/>
              <a:gd name="connsiteX1" fmla="*/ 346783 w 914411"/>
              <a:gd name="connsiteY1" fmla="*/ 607695 h 946349"/>
              <a:gd name="connsiteX2" fmla="*/ 655293 w 914411"/>
              <a:gd name="connsiteY2" fmla="*/ 120516 h 946349"/>
              <a:gd name="connsiteX3" fmla="*/ 880772 w 914411"/>
              <a:gd name="connsiteY3" fmla="*/ 30519 h 946349"/>
              <a:gd name="connsiteX4" fmla="*/ 826726 w 914411"/>
              <a:gd name="connsiteY4" fmla="*/ 291285 h 946349"/>
              <a:gd name="connsiteX5" fmla="*/ 512063 w 914411"/>
              <a:gd name="connsiteY5" fmla="*/ 650688 h 946349"/>
              <a:gd name="connsiteX6" fmla="*/ 0 w 914411"/>
              <a:gd name="connsiteY6" fmla="*/ 946349 h 946349"/>
              <a:gd name="connsiteX0" fmla="*/ 89027 w 914413"/>
              <a:gd name="connsiteY0" fmla="*/ 748129 h 946351"/>
              <a:gd name="connsiteX1" fmla="*/ 346783 w 914413"/>
              <a:gd name="connsiteY1" fmla="*/ 607697 h 946351"/>
              <a:gd name="connsiteX2" fmla="*/ 655293 w 914413"/>
              <a:gd name="connsiteY2" fmla="*/ 120518 h 946351"/>
              <a:gd name="connsiteX3" fmla="*/ 880772 w 914413"/>
              <a:gd name="connsiteY3" fmla="*/ 30521 h 946351"/>
              <a:gd name="connsiteX4" fmla="*/ 826726 w 914413"/>
              <a:gd name="connsiteY4" fmla="*/ 291287 h 946351"/>
              <a:gd name="connsiteX5" fmla="*/ 512063 w 914413"/>
              <a:gd name="connsiteY5" fmla="*/ 650690 h 946351"/>
              <a:gd name="connsiteX6" fmla="*/ 0 w 914413"/>
              <a:gd name="connsiteY6" fmla="*/ 946351 h 946351"/>
              <a:gd name="connsiteX0" fmla="*/ 89027 w 913478"/>
              <a:gd name="connsiteY0" fmla="*/ 748129 h 946351"/>
              <a:gd name="connsiteX1" fmla="*/ 346783 w 913478"/>
              <a:gd name="connsiteY1" fmla="*/ 607697 h 946351"/>
              <a:gd name="connsiteX2" fmla="*/ 655293 w 913478"/>
              <a:gd name="connsiteY2" fmla="*/ 120518 h 946351"/>
              <a:gd name="connsiteX3" fmla="*/ 880772 w 913478"/>
              <a:gd name="connsiteY3" fmla="*/ 30521 h 946351"/>
              <a:gd name="connsiteX4" fmla="*/ 824020 w 913478"/>
              <a:gd name="connsiteY4" fmla="*/ 270236 h 946351"/>
              <a:gd name="connsiteX5" fmla="*/ 512063 w 913478"/>
              <a:gd name="connsiteY5" fmla="*/ 650690 h 946351"/>
              <a:gd name="connsiteX6" fmla="*/ 0 w 913478"/>
              <a:gd name="connsiteY6" fmla="*/ 946351 h 946351"/>
              <a:gd name="connsiteX0" fmla="*/ 89027 w 913478"/>
              <a:gd name="connsiteY0" fmla="*/ 748129 h 946351"/>
              <a:gd name="connsiteX1" fmla="*/ 346783 w 913478"/>
              <a:gd name="connsiteY1" fmla="*/ 607697 h 946351"/>
              <a:gd name="connsiteX2" fmla="*/ 655293 w 913478"/>
              <a:gd name="connsiteY2" fmla="*/ 120518 h 946351"/>
              <a:gd name="connsiteX3" fmla="*/ 880772 w 913478"/>
              <a:gd name="connsiteY3" fmla="*/ 30521 h 946351"/>
              <a:gd name="connsiteX4" fmla="*/ 824020 w 913478"/>
              <a:gd name="connsiteY4" fmla="*/ 270236 h 946351"/>
              <a:gd name="connsiteX5" fmla="*/ 901450 w 913478"/>
              <a:gd name="connsiteY5" fmla="*/ 323455 h 946351"/>
              <a:gd name="connsiteX6" fmla="*/ 0 w 913478"/>
              <a:gd name="connsiteY6" fmla="*/ 946351 h 946351"/>
              <a:gd name="connsiteX0" fmla="*/ 89027 w 913996"/>
              <a:gd name="connsiteY0" fmla="*/ 748129 h 946351"/>
              <a:gd name="connsiteX1" fmla="*/ 346783 w 913996"/>
              <a:gd name="connsiteY1" fmla="*/ 607697 h 946351"/>
              <a:gd name="connsiteX2" fmla="*/ 655293 w 913996"/>
              <a:gd name="connsiteY2" fmla="*/ 120518 h 946351"/>
              <a:gd name="connsiteX3" fmla="*/ 880772 w 913996"/>
              <a:gd name="connsiteY3" fmla="*/ 30521 h 946351"/>
              <a:gd name="connsiteX4" fmla="*/ 824020 w 913996"/>
              <a:gd name="connsiteY4" fmla="*/ 270236 h 946351"/>
              <a:gd name="connsiteX5" fmla="*/ 901450 w 913996"/>
              <a:gd name="connsiteY5" fmla="*/ 323455 h 946351"/>
              <a:gd name="connsiteX6" fmla="*/ 836728 w 913996"/>
              <a:gd name="connsiteY6" fmla="*/ 503377 h 946351"/>
              <a:gd name="connsiteX7" fmla="*/ 0 w 913996"/>
              <a:gd name="connsiteY7" fmla="*/ 946351 h 946351"/>
              <a:gd name="connsiteX0" fmla="*/ 89027 w 914158"/>
              <a:gd name="connsiteY0" fmla="*/ 748129 h 946351"/>
              <a:gd name="connsiteX1" fmla="*/ 346783 w 914158"/>
              <a:gd name="connsiteY1" fmla="*/ 607697 h 946351"/>
              <a:gd name="connsiteX2" fmla="*/ 655293 w 914158"/>
              <a:gd name="connsiteY2" fmla="*/ 120518 h 946351"/>
              <a:gd name="connsiteX3" fmla="*/ 880772 w 914158"/>
              <a:gd name="connsiteY3" fmla="*/ 30521 h 946351"/>
              <a:gd name="connsiteX4" fmla="*/ 824020 w 914158"/>
              <a:gd name="connsiteY4" fmla="*/ 270236 h 946351"/>
              <a:gd name="connsiteX5" fmla="*/ 901902 w 914158"/>
              <a:gd name="connsiteY5" fmla="*/ 332919 h 946351"/>
              <a:gd name="connsiteX6" fmla="*/ 836728 w 914158"/>
              <a:gd name="connsiteY6" fmla="*/ 503377 h 946351"/>
              <a:gd name="connsiteX7" fmla="*/ 0 w 914158"/>
              <a:gd name="connsiteY7" fmla="*/ 946351 h 946351"/>
              <a:gd name="connsiteX0" fmla="*/ 89027 w 913478"/>
              <a:gd name="connsiteY0" fmla="*/ 748129 h 946351"/>
              <a:gd name="connsiteX1" fmla="*/ 346783 w 913478"/>
              <a:gd name="connsiteY1" fmla="*/ 607697 h 946351"/>
              <a:gd name="connsiteX2" fmla="*/ 655293 w 913478"/>
              <a:gd name="connsiteY2" fmla="*/ 120518 h 946351"/>
              <a:gd name="connsiteX3" fmla="*/ 880772 w 913478"/>
              <a:gd name="connsiteY3" fmla="*/ 30521 h 946351"/>
              <a:gd name="connsiteX4" fmla="*/ 824020 w 913478"/>
              <a:gd name="connsiteY4" fmla="*/ 270236 h 946351"/>
              <a:gd name="connsiteX5" fmla="*/ 901902 w 913478"/>
              <a:gd name="connsiteY5" fmla="*/ 332919 h 946351"/>
              <a:gd name="connsiteX6" fmla="*/ 836728 w 913478"/>
              <a:gd name="connsiteY6" fmla="*/ 503377 h 946351"/>
              <a:gd name="connsiteX7" fmla="*/ 0 w 913478"/>
              <a:gd name="connsiteY7" fmla="*/ 946351 h 946351"/>
              <a:gd name="connsiteX0" fmla="*/ 89027 w 913478"/>
              <a:gd name="connsiteY0" fmla="*/ 748129 h 946351"/>
              <a:gd name="connsiteX1" fmla="*/ 346783 w 913478"/>
              <a:gd name="connsiteY1" fmla="*/ 607697 h 946351"/>
              <a:gd name="connsiteX2" fmla="*/ 655293 w 913478"/>
              <a:gd name="connsiteY2" fmla="*/ 120518 h 946351"/>
              <a:gd name="connsiteX3" fmla="*/ 880772 w 913478"/>
              <a:gd name="connsiteY3" fmla="*/ 30521 h 946351"/>
              <a:gd name="connsiteX4" fmla="*/ 824020 w 913478"/>
              <a:gd name="connsiteY4" fmla="*/ 270236 h 946351"/>
              <a:gd name="connsiteX5" fmla="*/ 901227 w 913478"/>
              <a:gd name="connsiteY5" fmla="*/ 336587 h 946351"/>
              <a:gd name="connsiteX6" fmla="*/ 836728 w 913478"/>
              <a:gd name="connsiteY6" fmla="*/ 503377 h 946351"/>
              <a:gd name="connsiteX7" fmla="*/ 0 w 913478"/>
              <a:gd name="connsiteY7" fmla="*/ 946351 h 946351"/>
              <a:gd name="connsiteX0" fmla="*/ 89027 w 913478"/>
              <a:gd name="connsiteY0" fmla="*/ 748129 h 946351"/>
              <a:gd name="connsiteX1" fmla="*/ 346783 w 913478"/>
              <a:gd name="connsiteY1" fmla="*/ 607697 h 946351"/>
              <a:gd name="connsiteX2" fmla="*/ 655293 w 913478"/>
              <a:gd name="connsiteY2" fmla="*/ 120518 h 946351"/>
              <a:gd name="connsiteX3" fmla="*/ 880772 w 913478"/>
              <a:gd name="connsiteY3" fmla="*/ 30521 h 946351"/>
              <a:gd name="connsiteX4" fmla="*/ 824020 w 913478"/>
              <a:gd name="connsiteY4" fmla="*/ 270236 h 946351"/>
              <a:gd name="connsiteX5" fmla="*/ 901227 w 913478"/>
              <a:gd name="connsiteY5" fmla="*/ 336587 h 946351"/>
              <a:gd name="connsiteX6" fmla="*/ 836728 w 913478"/>
              <a:gd name="connsiteY6" fmla="*/ 503377 h 946351"/>
              <a:gd name="connsiteX7" fmla="*/ 0 w 913478"/>
              <a:gd name="connsiteY7" fmla="*/ 946351 h 946351"/>
              <a:gd name="connsiteX0" fmla="*/ 89027 w 927074"/>
              <a:gd name="connsiteY0" fmla="*/ 748129 h 946351"/>
              <a:gd name="connsiteX1" fmla="*/ 346783 w 927074"/>
              <a:gd name="connsiteY1" fmla="*/ 607697 h 946351"/>
              <a:gd name="connsiteX2" fmla="*/ 655293 w 927074"/>
              <a:gd name="connsiteY2" fmla="*/ 120518 h 946351"/>
              <a:gd name="connsiteX3" fmla="*/ 880772 w 927074"/>
              <a:gd name="connsiteY3" fmla="*/ 30521 h 946351"/>
              <a:gd name="connsiteX4" fmla="*/ 824020 w 927074"/>
              <a:gd name="connsiteY4" fmla="*/ 270236 h 946351"/>
              <a:gd name="connsiteX5" fmla="*/ 919033 w 927074"/>
              <a:gd name="connsiteY5" fmla="*/ 335235 h 946351"/>
              <a:gd name="connsiteX6" fmla="*/ 836728 w 927074"/>
              <a:gd name="connsiteY6" fmla="*/ 503377 h 946351"/>
              <a:gd name="connsiteX7" fmla="*/ 0 w 927074"/>
              <a:gd name="connsiteY7" fmla="*/ 946351 h 946351"/>
              <a:gd name="connsiteX0" fmla="*/ 89027 w 954627"/>
              <a:gd name="connsiteY0" fmla="*/ 748129 h 946351"/>
              <a:gd name="connsiteX1" fmla="*/ 346783 w 954627"/>
              <a:gd name="connsiteY1" fmla="*/ 607697 h 946351"/>
              <a:gd name="connsiteX2" fmla="*/ 655293 w 954627"/>
              <a:gd name="connsiteY2" fmla="*/ 120518 h 946351"/>
              <a:gd name="connsiteX3" fmla="*/ 880772 w 954627"/>
              <a:gd name="connsiteY3" fmla="*/ 30521 h 946351"/>
              <a:gd name="connsiteX4" fmla="*/ 824020 w 954627"/>
              <a:gd name="connsiteY4" fmla="*/ 270236 h 946351"/>
              <a:gd name="connsiteX5" fmla="*/ 919033 w 954627"/>
              <a:gd name="connsiteY5" fmla="*/ 335235 h 946351"/>
              <a:gd name="connsiteX6" fmla="*/ 836728 w 954627"/>
              <a:gd name="connsiteY6" fmla="*/ 503377 h 946351"/>
              <a:gd name="connsiteX7" fmla="*/ 0 w 954627"/>
              <a:gd name="connsiteY7" fmla="*/ 946351 h 946351"/>
              <a:gd name="connsiteX0" fmla="*/ 1 w 865601"/>
              <a:gd name="connsiteY0" fmla="*/ 748129 h 748130"/>
              <a:gd name="connsiteX1" fmla="*/ 257757 w 865601"/>
              <a:gd name="connsiteY1" fmla="*/ 607697 h 748130"/>
              <a:gd name="connsiteX2" fmla="*/ 566267 w 865601"/>
              <a:gd name="connsiteY2" fmla="*/ 120518 h 748130"/>
              <a:gd name="connsiteX3" fmla="*/ 791746 w 865601"/>
              <a:gd name="connsiteY3" fmla="*/ 30521 h 748130"/>
              <a:gd name="connsiteX4" fmla="*/ 734994 w 865601"/>
              <a:gd name="connsiteY4" fmla="*/ 270236 h 748130"/>
              <a:gd name="connsiteX5" fmla="*/ 830007 w 865601"/>
              <a:gd name="connsiteY5" fmla="*/ 335235 h 748130"/>
              <a:gd name="connsiteX6" fmla="*/ 747702 w 865601"/>
              <a:gd name="connsiteY6" fmla="*/ 503377 h 748130"/>
              <a:gd name="connsiteX7" fmla="*/ 546926 w 865601"/>
              <a:gd name="connsiteY7" fmla="*/ 650564 h 748130"/>
              <a:gd name="connsiteX0" fmla="*/ 279190 w 623073"/>
              <a:gd name="connsiteY0" fmla="*/ 608025 h 653466"/>
              <a:gd name="connsiteX1" fmla="*/ 15229 w 623073"/>
              <a:gd name="connsiteY1" fmla="*/ 607697 h 653466"/>
              <a:gd name="connsiteX2" fmla="*/ 323739 w 623073"/>
              <a:gd name="connsiteY2" fmla="*/ 120518 h 653466"/>
              <a:gd name="connsiteX3" fmla="*/ 549218 w 623073"/>
              <a:gd name="connsiteY3" fmla="*/ 30521 h 653466"/>
              <a:gd name="connsiteX4" fmla="*/ 492466 w 623073"/>
              <a:gd name="connsiteY4" fmla="*/ 270236 h 653466"/>
              <a:gd name="connsiteX5" fmla="*/ 587479 w 623073"/>
              <a:gd name="connsiteY5" fmla="*/ 335235 h 653466"/>
              <a:gd name="connsiteX6" fmla="*/ 505174 w 623073"/>
              <a:gd name="connsiteY6" fmla="*/ 503377 h 653466"/>
              <a:gd name="connsiteX7" fmla="*/ 304398 w 623073"/>
              <a:gd name="connsiteY7" fmla="*/ 650564 h 653466"/>
              <a:gd name="connsiteX0" fmla="*/ 0 w 343883"/>
              <a:gd name="connsiteY0" fmla="*/ 608033 h 650572"/>
              <a:gd name="connsiteX1" fmla="*/ 44549 w 343883"/>
              <a:gd name="connsiteY1" fmla="*/ 120526 h 650572"/>
              <a:gd name="connsiteX2" fmla="*/ 270028 w 343883"/>
              <a:gd name="connsiteY2" fmla="*/ 30529 h 650572"/>
              <a:gd name="connsiteX3" fmla="*/ 213276 w 343883"/>
              <a:gd name="connsiteY3" fmla="*/ 270244 h 650572"/>
              <a:gd name="connsiteX4" fmla="*/ 308289 w 343883"/>
              <a:gd name="connsiteY4" fmla="*/ 335243 h 650572"/>
              <a:gd name="connsiteX5" fmla="*/ 225984 w 343883"/>
              <a:gd name="connsiteY5" fmla="*/ 503385 h 650572"/>
              <a:gd name="connsiteX6" fmla="*/ 25208 w 343883"/>
              <a:gd name="connsiteY6" fmla="*/ 650572 h 650572"/>
              <a:gd name="connsiteX0" fmla="*/ 46450 w 390333"/>
              <a:gd name="connsiteY0" fmla="*/ 608035 h 650574"/>
              <a:gd name="connsiteX1" fmla="*/ 90999 w 390333"/>
              <a:gd name="connsiteY1" fmla="*/ 120528 h 650574"/>
              <a:gd name="connsiteX2" fmla="*/ 316478 w 390333"/>
              <a:gd name="connsiteY2" fmla="*/ 30531 h 650574"/>
              <a:gd name="connsiteX3" fmla="*/ 259726 w 390333"/>
              <a:gd name="connsiteY3" fmla="*/ 270246 h 650574"/>
              <a:gd name="connsiteX4" fmla="*/ 354739 w 390333"/>
              <a:gd name="connsiteY4" fmla="*/ 335245 h 650574"/>
              <a:gd name="connsiteX5" fmla="*/ 272434 w 390333"/>
              <a:gd name="connsiteY5" fmla="*/ 503387 h 650574"/>
              <a:gd name="connsiteX6" fmla="*/ 71658 w 390333"/>
              <a:gd name="connsiteY6" fmla="*/ 650574 h 650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0333" h="650574">
                <a:moveTo>
                  <a:pt x="46450" y="608035"/>
                </a:moveTo>
                <a:cubicBezTo>
                  <a:pt x="-61235" y="533914"/>
                  <a:pt x="45994" y="216779"/>
                  <a:pt x="90999" y="120528"/>
                </a:cubicBezTo>
                <a:cubicBezTo>
                  <a:pt x="136004" y="24277"/>
                  <a:pt x="258043" y="-41513"/>
                  <a:pt x="316478" y="30531"/>
                </a:cubicBezTo>
                <a:cubicBezTo>
                  <a:pt x="370881" y="55678"/>
                  <a:pt x="360986" y="169333"/>
                  <a:pt x="259726" y="270246"/>
                </a:cubicBezTo>
                <a:cubicBezTo>
                  <a:pt x="179010" y="361879"/>
                  <a:pt x="492816" y="111880"/>
                  <a:pt x="354739" y="335245"/>
                </a:cubicBezTo>
                <a:cubicBezTo>
                  <a:pt x="318507" y="381768"/>
                  <a:pt x="291743" y="455215"/>
                  <a:pt x="272434" y="503387"/>
                </a:cubicBezTo>
                <a:cubicBezTo>
                  <a:pt x="122192" y="607203"/>
                  <a:pt x="172762" y="584412"/>
                  <a:pt x="71658" y="650574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9D506E4D-8142-4EE5-81B3-A9FF539C5475}"/>
              </a:ext>
            </a:extLst>
          </p:cNvPr>
          <p:cNvSpPr/>
          <p:nvPr/>
        </p:nvSpPr>
        <p:spPr>
          <a:xfrm rot="3064895" flipV="1">
            <a:off x="2595593" y="3613020"/>
            <a:ext cx="986373" cy="893491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34727" h="1043875">
                <a:moveTo>
                  <a:pt x="4580" y="1003498"/>
                </a:moveTo>
                <a:cubicBezTo>
                  <a:pt x="-26068" y="934823"/>
                  <a:pt x="104672" y="693687"/>
                  <a:pt x="171710" y="624450"/>
                </a:cubicBezTo>
                <a:cubicBezTo>
                  <a:pt x="302623" y="447675"/>
                  <a:pt x="409461" y="281918"/>
                  <a:pt x="519964" y="186078"/>
                </a:cubicBezTo>
                <a:cubicBezTo>
                  <a:pt x="630467" y="90238"/>
                  <a:pt x="756362" y="-86236"/>
                  <a:pt x="834727" y="49410"/>
                </a:cubicBezTo>
                <a:lnTo>
                  <a:pt x="728420" y="172617"/>
                </a:lnTo>
                <a:cubicBezTo>
                  <a:pt x="685110" y="213753"/>
                  <a:pt x="679343" y="173334"/>
                  <a:pt x="604055" y="239851"/>
                </a:cubicBezTo>
                <a:cubicBezTo>
                  <a:pt x="570855" y="280905"/>
                  <a:pt x="577208" y="270234"/>
                  <a:pt x="487502" y="365324"/>
                </a:cubicBezTo>
                <a:cubicBezTo>
                  <a:pt x="409444" y="448067"/>
                  <a:pt x="136583" y="834437"/>
                  <a:pt x="123741" y="937868"/>
                </a:cubicBezTo>
                <a:lnTo>
                  <a:pt x="33386" y="1043875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C05633ED-C0C7-4E15-BFC8-19DD0A5342DF}"/>
              </a:ext>
            </a:extLst>
          </p:cNvPr>
          <p:cNvSpPr/>
          <p:nvPr/>
        </p:nvSpPr>
        <p:spPr>
          <a:xfrm rot="18535105" flipH="1" flipV="1">
            <a:off x="2940421" y="4384361"/>
            <a:ext cx="422256" cy="250168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338" h="292275">
                <a:moveTo>
                  <a:pt x="44387" y="166843"/>
                </a:moveTo>
                <a:cubicBezTo>
                  <a:pt x="154890" y="71003"/>
                  <a:pt x="278973" y="-81997"/>
                  <a:pt x="357338" y="53649"/>
                </a:cubicBezTo>
                <a:lnTo>
                  <a:pt x="251031" y="176856"/>
                </a:lnTo>
                <a:cubicBezTo>
                  <a:pt x="207721" y="217992"/>
                  <a:pt x="201954" y="177573"/>
                  <a:pt x="126666" y="244090"/>
                </a:cubicBezTo>
                <a:cubicBezTo>
                  <a:pt x="93466" y="285144"/>
                  <a:pt x="9666" y="334928"/>
                  <a:pt x="0" y="228273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66ED05B7-B3EB-4C59-B57D-9245143F37B6}"/>
              </a:ext>
            </a:extLst>
          </p:cNvPr>
          <p:cNvSpPr/>
          <p:nvPr/>
        </p:nvSpPr>
        <p:spPr>
          <a:xfrm rot="3064895" flipV="1">
            <a:off x="2965396" y="3732450"/>
            <a:ext cx="825531" cy="707782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90359 w 801341"/>
              <a:gd name="connsiteY0" fmla="*/ 808685 h 1043875"/>
              <a:gd name="connsiteX1" fmla="*/ 138324 w 801341"/>
              <a:gd name="connsiteY1" fmla="*/ 624450 h 1043875"/>
              <a:gd name="connsiteX2" fmla="*/ 486578 w 801341"/>
              <a:gd name="connsiteY2" fmla="*/ 186078 h 1043875"/>
              <a:gd name="connsiteX3" fmla="*/ 801341 w 801341"/>
              <a:gd name="connsiteY3" fmla="*/ 49410 h 1043875"/>
              <a:gd name="connsiteX4" fmla="*/ 695034 w 801341"/>
              <a:gd name="connsiteY4" fmla="*/ 172617 h 1043875"/>
              <a:gd name="connsiteX5" fmla="*/ 570669 w 801341"/>
              <a:gd name="connsiteY5" fmla="*/ 239851 h 1043875"/>
              <a:gd name="connsiteX6" fmla="*/ 454116 w 801341"/>
              <a:gd name="connsiteY6" fmla="*/ 365324 h 1043875"/>
              <a:gd name="connsiteX7" fmla="*/ 90355 w 801341"/>
              <a:gd name="connsiteY7" fmla="*/ 937868 h 1043875"/>
              <a:gd name="connsiteX8" fmla="*/ 0 w 801341"/>
              <a:gd name="connsiteY8" fmla="*/ 1043875 h 1043875"/>
              <a:gd name="connsiteX0" fmla="*/ 90359 w 801341"/>
              <a:gd name="connsiteY0" fmla="*/ 807855 h 1043045"/>
              <a:gd name="connsiteX1" fmla="*/ 142831 w 801341"/>
              <a:gd name="connsiteY1" fmla="*/ 589991 h 1043045"/>
              <a:gd name="connsiteX2" fmla="*/ 486578 w 801341"/>
              <a:gd name="connsiteY2" fmla="*/ 185248 h 1043045"/>
              <a:gd name="connsiteX3" fmla="*/ 801341 w 801341"/>
              <a:gd name="connsiteY3" fmla="*/ 48580 h 1043045"/>
              <a:gd name="connsiteX4" fmla="*/ 695034 w 801341"/>
              <a:gd name="connsiteY4" fmla="*/ 171787 h 1043045"/>
              <a:gd name="connsiteX5" fmla="*/ 570669 w 801341"/>
              <a:gd name="connsiteY5" fmla="*/ 239021 h 1043045"/>
              <a:gd name="connsiteX6" fmla="*/ 454116 w 801341"/>
              <a:gd name="connsiteY6" fmla="*/ 364494 h 1043045"/>
              <a:gd name="connsiteX7" fmla="*/ 90355 w 801341"/>
              <a:gd name="connsiteY7" fmla="*/ 937038 h 1043045"/>
              <a:gd name="connsiteX8" fmla="*/ 0 w 801341"/>
              <a:gd name="connsiteY8" fmla="*/ 1043045 h 1043045"/>
              <a:gd name="connsiteX0" fmla="*/ 90359 w 801341"/>
              <a:gd name="connsiteY0" fmla="*/ 807855 h 1043045"/>
              <a:gd name="connsiteX1" fmla="*/ 142831 w 801341"/>
              <a:gd name="connsiteY1" fmla="*/ 589991 h 1043045"/>
              <a:gd name="connsiteX2" fmla="*/ 486578 w 801341"/>
              <a:gd name="connsiteY2" fmla="*/ 185248 h 1043045"/>
              <a:gd name="connsiteX3" fmla="*/ 801341 w 801341"/>
              <a:gd name="connsiteY3" fmla="*/ 48580 h 1043045"/>
              <a:gd name="connsiteX4" fmla="*/ 695034 w 801341"/>
              <a:gd name="connsiteY4" fmla="*/ 171787 h 1043045"/>
              <a:gd name="connsiteX5" fmla="*/ 570669 w 801341"/>
              <a:gd name="connsiteY5" fmla="*/ 239021 h 1043045"/>
              <a:gd name="connsiteX6" fmla="*/ 412376 w 801341"/>
              <a:gd name="connsiteY6" fmla="*/ 496838 h 1043045"/>
              <a:gd name="connsiteX7" fmla="*/ 90355 w 801341"/>
              <a:gd name="connsiteY7" fmla="*/ 937038 h 1043045"/>
              <a:gd name="connsiteX8" fmla="*/ 0 w 801341"/>
              <a:gd name="connsiteY8" fmla="*/ 1043045 h 1043045"/>
              <a:gd name="connsiteX0" fmla="*/ 90359 w 801341"/>
              <a:gd name="connsiteY0" fmla="*/ 807855 h 1043045"/>
              <a:gd name="connsiteX1" fmla="*/ 142831 w 801341"/>
              <a:gd name="connsiteY1" fmla="*/ 589991 h 1043045"/>
              <a:gd name="connsiteX2" fmla="*/ 486578 w 801341"/>
              <a:gd name="connsiteY2" fmla="*/ 185248 h 1043045"/>
              <a:gd name="connsiteX3" fmla="*/ 801341 w 801341"/>
              <a:gd name="connsiteY3" fmla="*/ 48580 h 1043045"/>
              <a:gd name="connsiteX4" fmla="*/ 695034 w 801341"/>
              <a:gd name="connsiteY4" fmla="*/ 171787 h 1043045"/>
              <a:gd name="connsiteX5" fmla="*/ 604752 w 801341"/>
              <a:gd name="connsiteY5" fmla="*/ 267774 h 1043045"/>
              <a:gd name="connsiteX6" fmla="*/ 412376 w 801341"/>
              <a:gd name="connsiteY6" fmla="*/ 496838 h 1043045"/>
              <a:gd name="connsiteX7" fmla="*/ 90355 w 801341"/>
              <a:gd name="connsiteY7" fmla="*/ 937038 h 1043045"/>
              <a:gd name="connsiteX8" fmla="*/ 0 w 801341"/>
              <a:gd name="connsiteY8" fmla="*/ 1043045 h 1043045"/>
              <a:gd name="connsiteX0" fmla="*/ 90359 w 770068"/>
              <a:gd name="connsiteY0" fmla="*/ 810687 h 1045877"/>
              <a:gd name="connsiteX1" fmla="*/ 142831 w 770068"/>
              <a:gd name="connsiteY1" fmla="*/ 592823 h 1045877"/>
              <a:gd name="connsiteX2" fmla="*/ 486578 w 770068"/>
              <a:gd name="connsiteY2" fmla="*/ 188080 h 1045877"/>
              <a:gd name="connsiteX3" fmla="*/ 770068 w 770068"/>
              <a:gd name="connsiteY3" fmla="*/ 48130 h 1045877"/>
              <a:gd name="connsiteX4" fmla="*/ 695034 w 770068"/>
              <a:gd name="connsiteY4" fmla="*/ 174619 h 1045877"/>
              <a:gd name="connsiteX5" fmla="*/ 604752 w 770068"/>
              <a:gd name="connsiteY5" fmla="*/ 270606 h 1045877"/>
              <a:gd name="connsiteX6" fmla="*/ 412376 w 770068"/>
              <a:gd name="connsiteY6" fmla="*/ 499670 h 1045877"/>
              <a:gd name="connsiteX7" fmla="*/ 90355 w 770068"/>
              <a:gd name="connsiteY7" fmla="*/ 939870 h 1045877"/>
              <a:gd name="connsiteX8" fmla="*/ 0 w 770068"/>
              <a:gd name="connsiteY8" fmla="*/ 1045877 h 1045877"/>
              <a:gd name="connsiteX0" fmla="*/ 90359 w 774041"/>
              <a:gd name="connsiteY0" fmla="*/ 810687 h 1045877"/>
              <a:gd name="connsiteX1" fmla="*/ 142831 w 774041"/>
              <a:gd name="connsiteY1" fmla="*/ 592823 h 1045877"/>
              <a:gd name="connsiteX2" fmla="*/ 486578 w 774041"/>
              <a:gd name="connsiteY2" fmla="*/ 188080 h 1045877"/>
              <a:gd name="connsiteX3" fmla="*/ 770068 w 774041"/>
              <a:gd name="connsiteY3" fmla="*/ 48130 h 1045877"/>
              <a:gd name="connsiteX4" fmla="*/ 695034 w 774041"/>
              <a:gd name="connsiteY4" fmla="*/ 174619 h 1045877"/>
              <a:gd name="connsiteX5" fmla="*/ 604752 w 774041"/>
              <a:gd name="connsiteY5" fmla="*/ 270606 h 1045877"/>
              <a:gd name="connsiteX6" fmla="*/ 412376 w 774041"/>
              <a:gd name="connsiteY6" fmla="*/ 499670 h 1045877"/>
              <a:gd name="connsiteX7" fmla="*/ 90355 w 774041"/>
              <a:gd name="connsiteY7" fmla="*/ 939870 h 1045877"/>
              <a:gd name="connsiteX8" fmla="*/ 0 w 774041"/>
              <a:gd name="connsiteY8" fmla="*/ 1045877 h 1045877"/>
              <a:gd name="connsiteX0" fmla="*/ 90359 w 774041"/>
              <a:gd name="connsiteY0" fmla="*/ 810687 h 1045877"/>
              <a:gd name="connsiteX1" fmla="*/ 142831 w 774041"/>
              <a:gd name="connsiteY1" fmla="*/ 592823 h 1045877"/>
              <a:gd name="connsiteX2" fmla="*/ 486578 w 774041"/>
              <a:gd name="connsiteY2" fmla="*/ 188080 h 1045877"/>
              <a:gd name="connsiteX3" fmla="*/ 770068 w 774041"/>
              <a:gd name="connsiteY3" fmla="*/ 48130 h 1045877"/>
              <a:gd name="connsiteX4" fmla="*/ 695034 w 774041"/>
              <a:gd name="connsiteY4" fmla="*/ 174619 h 1045877"/>
              <a:gd name="connsiteX5" fmla="*/ 552893 w 774041"/>
              <a:gd name="connsiteY5" fmla="*/ 323648 h 1045877"/>
              <a:gd name="connsiteX6" fmla="*/ 412376 w 774041"/>
              <a:gd name="connsiteY6" fmla="*/ 499670 h 1045877"/>
              <a:gd name="connsiteX7" fmla="*/ 90355 w 774041"/>
              <a:gd name="connsiteY7" fmla="*/ 939870 h 1045877"/>
              <a:gd name="connsiteX8" fmla="*/ 0 w 774041"/>
              <a:gd name="connsiteY8" fmla="*/ 1045877 h 1045877"/>
              <a:gd name="connsiteX0" fmla="*/ 90359 w 774041"/>
              <a:gd name="connsiteY0" fmla="*/ 810687 h 1045877"/>
              <a:gd name="connsiteX1" fmla="*/ 142831 w 774041"/>
              <a:gd name="connsiteY1" fmla="*/ 592823 h 1045877"/>
              <a:gd name="connsiteX2" fmla="*/ 486578 w 774041"/>
              <a:gd name="connsiteY2" fmla="*/ 188080 h 1045877"/>
              <a:gd name="connsiteX3" fmla="*/ 770068 w 774041"/>
              <a:gd name="connsiteY3" fmla="*/ 48130 h 1045877"/>
              <a:gd name="connsiteX4" fmla="*/ 695034 w 774041"/>
              <a:gd name="connsiteY4" fmla="*/ 174619 h 1045877"/>
              <a:gd name="connsiteX5" fmla="*/ 552893 w 774041"/>
              <a:gd name="connsiteY5" fmla="*/ 323648 h 1045877"/>
              <a:gd name="connsiteX6" fmla="*/ 412376 w 774041"/>
              <a:gd name="connsiteY6" fmla="*/ 499670 h 1045877"/>
              <a:gd name="connsiteX7" fmla="*/ 272112 w 774041"/>
              <a:gd name="connsiteY7" fmla="*/ 701509 h 1045877"/>
              <a:gd name="connsiteX8" fmla="*/ 0 w 774041"/>
              <a:gd name="connsiteY8" fmla="*/ 1045877 h 1045877"/>
              <a:gd name="connsiteX0" fmla="*/ 14930 w 698612"/>
              <a:gd name="connsiteY0" fmla="*/ 810687 h 821542"/>
              <a:gd name="connsiteX1" fmla="*/ 67402 w 698612"/>
              <a:gd name="connsiteY1" fmla="*/ 592823 h 821542"/>
              <a:gd name="connsiteX2" fmla="*/ 411149 w 698612"/>
              <a:gd name="connsiteY2" fmla="*/ 188080 h 821542"/>
              <a:gd name="connsiteX3" fmla="*/ 694639 w 698612"/>
              <a:gd name="connsiteY3" fmla="*/ 48130 h 821542"/>
              <a:gd name="connsiteX4" fmla="*/ 619605 w 698612"/>
              <a:gd name="connsiteY4" fmla="*/ 174619 h 821542"/>
              <a:gd name="connsiteX5" fmla="*/ 477464 w 698612"/>
              <a:gd name="connsiteY5" fmla="*/ 323648 h 821542"/>
              <a:gd name="connsiteX6" fmla="*/ 336947 w 698612"/>
              <a:gd name="connsiteY6" fmla="*/ 499670 h 821542"/>
              <a:gd name="connsiteX7" fmla="*/ 196683 w 698612"/>
              <a:gd name="connsiteY7" fmla="*/ 701509 h 821542"/>
              <a:gd name="connsiteX8" fmla="*/ 40282 w 698612"/>
              <a:gd name="connsiteY8" fmla="*/ 821542 h 821542"/>
              <a:gd name="connsiteX0" fmla="*/ 14930 w 698612"/>
              <a:gd name="connsiteY0" fmla="*/ 810687 h 827005"/>
              <a:gd name="connsiteX1" fmla="*/ 67402 w 698612"/>
              <a:gd name="connsiteY1" fmla="*/ 592823 h 827005"/>
              <a:gd name="connsiteX2" fmla="*/ 411149 w 698612"/>
              <a:gd name="connsiteY2" fmla="*/ 188080 h 827005"/>
              <a:gd name="connsiteX3" fmla="*/ 694639 w 698612"/>
              <a:gd name="connsiteY3" fmla="*/ 48130 h 827005"/>
              <a:gd name="connsiteX4" fmla="*/ 619605 w 698612"/>
              <a:gd name="connsiteY4" fmla="*/ 174619 h 827005"/>
              <a:gd name="connsiteX5" fmla="*/ 477464 w 698612"/>
              <a:gd name="connsiteY5" fmla="*/ 323648 h 827005"/>
              <a:gd name="connsiteX6" fmla="*/ 336947 w 698612"/>
              <a:gd name="connsiteY6" fmla="*/ 499670 h 827005"/>
              <a:gd name="connsiteX7" fmla="*/ 196683 w 698612"/>
              <a:gd name="connsiteY7" fmla="*/ 701509 h 827005"/>
              <a:gd name="connsiteX8" fmla="*/ 40282 w 698612"/>
              <a:gd name="connsiteY8" fmla="*/ 821542 h 827005"/>
              <a:gd name="connsiteX0" fmla="*/ 14930 w 698612"/>
              <a:gd name="connsiteY0" fmla="*/ 810687 h 826390"/>
              <a:gd name="connsiteX1" fmla="*/ 67402 w 698612"/>
              <a:gd name="connsiteY1" fmla="*/ 592823 h 826390"/>
              <a:gd name="connsiteX2" fmla="*/ 411149 w 698612"/>
              <a:gd name="connsiteY2" fmla="*/ 188080 h 826390"/>
              <a:gd name="connsiteX3" fmla="*/ 694639 w 698612"/>
              <a:gd name="connsiteY3" fmla="*/ 48130 h 826390"/>
              <a:gd name="connsiteX4" fmla="*/ 619605 w 698612"/>
              <a:gd name="connsiteY4" fmla="*/ 174619 h 826390"/>
              <a:gd name="connsiteX5" fmla="*/ 477464 w 698612"/>
              <a:gd name="connsiteY5" fmla="*/ 323648 h 826390"/>
              <a:gd name="connsiteX6" fmla="*/ 336947 w 698612"/>
              <a:gd name="connsiteY6" fmla="*/ 499670 h 826390"/>
              <a:gd name="connsiteX7" fmla="*/ 177953 w 698612"/>
              <a:gd name="connsiteY7" fmla="*/ 684247 h 826390"/>
              <a:gd name="connsiteX8" fmla="*/ 40282 w 698612"/>
              <a:gd name="connsiteY8" fmla="*/ 821542 h 826390"/>
              <a:gd name="connsiteX0" fmla="*/ 14930 w 698612"/>
              <a:gd name="connsiteY0" fmla="*/ 810687 h 826909"/>
              <a:gd name="connsiteX1" fmla="*/ 67402 w 698612"/>
              <a:gd name="connsiteY1" fmla="*/ 592823 h 826909"/>
              <a:gd name="connsiteX2" fmla="*/ 411149 w 698612"/>
              <a:gd name="connsiteY2" fmla="*/ 188080 h 826909"/>
              <a:gd name="connsiteX3" fmla="*/ 694639 w 698612"/>
              <a:gd name="connsiteY3" fmla="*/ 48130 h 826909"/>
              <a:gd name="connsiteX4" fmla="*/ 619605 w 698612"/>
              <a:gd name="connsiteY4" fmla="*/ 174619 h 826909"/>
              <a:gd name="connsiteX5" fmla="*/ 477464 w 698612"/>
              <a:gd name="connsiteY5" fmla="*/ 323648 h 826909"/>
              <a:gd name="connsiteX6" fmla="*/ 336947 w 698612"/>
              <a:gd name="connsiteY6" fmla="*/ 499670 h 826909"/>
              <a:gd name="connsiteX7" fmla="*/ 177953 w 698612"/>
              <a:gd name="connsiteY7" fmla="*/ 684247 h 826909"/>
              <a:gd name="connsiteX8" fmla="*/ 40282 w 698612"/>
              <a:gd name="connsiteY8" fmla="*/ 821542 h 826909"/>
              <a:gd name="connsiteX0" fmla="*/ 14930 w 698612"/>
              <a:gd name="connsiteY0" fmla="*/ 810687 h 826909"/>
              <a:gd name="connsiteX1" fmla="*/ 67402 w 698612"/>
              <a:gd name="connsiteY1" fmla="*/ 592823 h 826909"/>
              <a:gd name="connsiteX2" fmla="*/ 411149 w 698612"/>
              <a:gd name="connsiteY2" fmla="*/ 188080 h 826909"/>
              <a:gd name="connsiteX3" fmla="*/ 694639 w 698612"/>
              <a:gd name="connsiteY3" fmla="*/ 48130 h 826909"/>
              <a:gd name="connsiteX4" fmla="*/ 619605 w 698612"/>
              <a:gd name="connsiteY4" fmla="*/ 174619 h 826909"/>
              <a:gd name="connsiteX5" fmla="*/ 477464 w 698612"/>
              <a:gd name="connsiteY5" fmla="*/ 323648 h 826909"/>
              <a:gd name="connsiteX6" fmla="*/ 336947 w 698612"/>
              <a:gd name="connsiteY6" fmla="*/ 499670 h 826909"/>
              <a:gd name="connsiteX7" fmla="*/ 177953 w 698612"/>
              <a:gd name="connsiteY7" fmla="*/ 684247 h 826909"/>
              <a:gd name="connsiteX8" fmla="*/ 40282 w 698612"/>
              <a:gd name="connsiteY8" fmla="*/ 821542 h 826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8612" h="826909">
                <a:moveTo>
                  <a:pt x="14930" y="810687"/>
                </a:moveTo>
                <a:cubicBezTo>
                  <a:pt x="-15718" y="742012"/>
                  <a:pt x="364" y="662060"/>
                  <a:pt x="67402" y="592823"/>
                </a:cubicBezTo>
                <a:cubicBezTo>
                  <a:pt x="198315" y="416048"/>
                  <a:pt x="306610" y="278862"/>
                  <a:pt x="411149" y="188080"/>
                </a:cubicBezTo>
                <a:cubicBezTo>
                  <a:pt x="515689" y="97298"/>
                  <a:pt x="616274" y="-87516"/>
                  <a:pt x="694639" y="48130"/>
                </a:cubicBezTo>
                <a:cubicBezTo>
                  <a:pt x="716130" y="131424"/>
                  <a:pt x="644616" y="132456"/>
                  <a:pt x="619605" y="174619"/>
                </a:cubicBezTo>
                <a:cubicBezTo>
                  <a:pt x="576295" y="215755"/>
                  <a:pt x="552752" y="257131"/>
                  <a:pt x="477464" y="323648"/>
                </a:cubicBezTo>
                <a:cubicBezTo>
                  <a:pt x="444264" y="364702"/>
                  <a:pt x="386865" y="439570"/>
                  <a:pt x="336947" y="499670"/>
                </a:cubicBezTo>
                <a:cubicBezTo>
                  <a:pt x="287029" y="559770"/>
                  <a:pt x="225930" y="546418"/>
                  <a:pt x="177953" y="684247"/>
                </a:cubicBezTo>
                <a:cubicBezTo>
                  <a:pt x="150418" y="739747"/>
                  <a:pt x="137549" y="852795"/>
                  <a:pt x="40282" y="821542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C00BCBDD-D8C4-416A-9729-D2A1FBBF6D34}"/>
              </a:ext>
            </a:extLst>
          </p:cNvPr>
          <p:cNvSpPr/>
          <p:nvPr/>
        </p:nvSpPr>
        <p:spPr>
          <a:xfrm rot="18535105" flipH="1" flipV="1">
            <a:off x="3563793" y="3757507"/>
            <a:ext cx="343787" cy="23952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3851" h="492686">
                <a:moveTo>
                  <a:pt x="16445" y="448246"/>
                </a:moveTo>
                <a:cubicBezTo>
                  <a:pt x="42590" y="412478"/>
                  <a:pt x="-56106" y="262300"/>
                  <a:pt x="51456" y="138355"/>
                </a:cubicBezTo>
                <a:cubicBezTo>
                  <a:pt x="200492" y="-13333"/>
                  <a:pt x="363955" y="13905"/>
                  <a:pt x="464569" y="2332"/>
                </a:cubicBezTo>
                <a:cubicBezTo>
                  <a:pt x="565183" y="-9241"/>
                  <a:pt x="584179" y="23754"/>
                  <a:pt x="655139" y="68918"/>
                </a:cubicBezTo>
                <a:cubicBezTo>
                  <a:pt x="673786" y="144649"/>
                  <a:pt x="661085" y="175783"/>
                  <a:pt x="630463" y="196638"/>
                </a:cubicBezTo>
                <a:cubicBezTo>
                  <a:pt x="594041" y="227319"/>
                  <a:pt x="534447" y="245242"/>
                  <a:pt x="490505" y="243751"/>
                </a:cubicBezTo>
                <a:cubicBezTo>
                  <a:pt x="450199" y="242190"/>
                  <a:pt x="388323" y="208750"/>
                  <a:pt x="330822" y="242644"/>
                </a:cubicBezTo>
                <a:cubicBezTo>
                  <a:pt x="273321" y="276538"/>
                  <a:pt x="308082" y="253218"/>
                  <a:pt x="255160" y="300041"/>
                </a:cubicBezTo>
                <a:lnTo>
                  <a:pt x="37775" y="492686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D82E6AB-5D95-4660-AC4A-06B6A7DE680F}"/>
              </a:ext>
            </a:extLst>
          </p:cNvPr>
          <p:cNvSpPr/>
          <p:nvPr/>
        </p:nvSpPr>
        <p:spPr>
          <a:xfrm rot="3064895" flipV="1">
            <a:off x="3418659" y="3798160"/>
            <a:ext cx="599259" cy="54821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847328 h 891768"/>
              <a:gd name="connsiteX1" fmla="*/ 51456 w 663849"/>
              <a:gd name="connsiteY1" fmla="*/ 537437 h 891768"/>
              <a:gd name="connsiteX2" fmla="*/ 327726 w 663849"/>
              <a:gd name="connsiteY2" fmla="*/ 226 h 891768"/>
              <a:gd name="connsiteX3" fmla="*/ 655139 w 663849"/>
              <a:gd name="connsiteY3" fmla="*/ 468000 h 891768"/>
              <a:gd name="connsiteX4" fmla="*/ 630463 w 663849"/>
              <a:gd name="connsiteY4" fmla="*/ 595720 h 891768"/>
              <a:gd name="connsiteX5" fmla="*/ 490505 w 663849"/>
              <a:gd name="connsiteY5" fmla="*/ 642833 h 891768"/>
              <a:gd name="connsiteX6" fmla="*/ 330822 w 663849"/>
              <a:gd name="connsiteY6" fmla="*/ 641726 h 891768"/>
              <a:gd name="connsiteX7" fmla="*/ 255160 w 663849"/>
              <a:gd name="connsiteY7" fmla="*/ 699123 h 891768"/>
              <a:gd name="connsiteX8" fmla="*/ 37775 w 663849"/>
              <a:gd name="connsiteY8" fmla="*/ 891768 h 891768"/>
              <a:gd name="connsiteX0" fmla="*/ 16445 w 663851"/>
              <a:gd name="connsiteY0" fmla="*/ 847328 h 891768"/>
              <a:gd name="connsiteX1" fmla="*/ 51456 w 663851"/>
              <a:gd name="connsiteY1" fmla="*/ 537437 h 891768"/>
              <a:gd name="connsiteX2" fmla="*/ 327726 w 663851"/>
              <a:gd name="connsiteY2" fmla="*/ 226 h 891768"/>
              <a:gd name="connsiteX3" fmla="*/ 655139 w 663851"/>
              <a:gd name="connsiteY3" fmla="*/ 468000 h 891768"/>
              <a:gd name="connsiteX4" fmla="*/ 630463 w 663851"/>
              <a:gd name="connsiteY4" fmla="*/ 595720 h 891768"/>
              <a:gd name="connsiteX5" fmla="*/ 490505 w 663851"/>
              <a:gd name="connsiteY5" fmla="*/ 642833 h 891768"/>
              <a:gd name="connsiteX6" fmla="*/ 330822 w 663851"/>
              <a:gd name="connsiteY6" fmla="*/ 641726 h 891768"/>
              <a:gd name="connsiteX7" fmla="*/ 255160 w 663851"/>
              <a:gd name="connsiteY7" fmla="*/ 699123 h 891768"/>
              <a:gd name="connsiteX8" fmla="*/ 37775 w 663851"/>
              <a:gd name="connsiteY8" fmla="*/ 891768 h 891768"/>
              <a:gd name="connsiteX0" fmla="*/ 36784 w 684188"/>
              <a:gd name="connsiteY0" fmla="*/ 847104 h 891544"/>
              <a:gd name="connsiteX1" fmla="*/ 44097 w 684188"/>
              <a:gd name="connsiteY1" fmla="*/ 469011 h 891544"/>
              <a:gd name="connsiteX2" fmla="*/ 348065 w 684188"/>
              <a:gd name="connsiteY2" fmla="*/ 2 h 891544"/>
              <a:gd name="connsiteX3" fmla="*/ 675478 w 684188"/>
              <a:gd name="connsiteY3" fmla="*/ 467776 h 891544"/>
              <a:gd name="connsiteX4" fmla="*/ 650802 w 684188"/>
              <a:gd name="connsiteY4" fmla="*/ 595496 h 891544"/>
              <a:gd name="connsiteX5" fmla="*/ 510844 w 684188"/>
              <a:gd name="connsiteY5" fmla="*/ 642609 h 891544"/>
              <a:gd name="connsiteX6" fmla="*/ 351161 w 684188"/>
              <a:gd name="connsiteY6" fmla="*/ 641502 h 891544"/>
              <a:gd name="connsiteX7" fmla="*/ 275499 w 684188"/>
              <a:gd name="connsiteY7" fmla="*/ 698899 h 891544"/>
              <a:gd name="connsiteX8" fmla="*/ 58114 w 684188"/>
              <a:gd name="connsiteY8" fmla="*/ 891544 h 891544"/>
              <a:gd name="connsiteX0" fmla="*/ 11229 w 658635"/>
              <a:gd name="connsiteY0" fmla="*/ 847104 h 891544"/>
              <a:gd name="connsiteX1" fmla="*/ 18542 w 658635"/>
              <a:gd name="connsiteY1" fmla="*/ 469011 h 891544"/>
              <a:gd name="connsiteX2" fmla="*/ 322510 w 658635"/>
              <a:gd name="connsiteY2" fmla="*/ 2 h 891544"/>
              <a:gd name="connsiteX3" fmla="*/ 649923 w 658635"/>
              <a:gd name="connsiteY3" fmla="*/ 467776 h 891544"/>
              <a:gd name="connsiteX4" fmla="*/ 625247 w 658635"/>
              <a:gd name="connsiteY4" fmla="*/ 595496 h 891544"/>
              <a:gd name="connsiteX5" fmla="*/ 485289 w 658635"/>
              <a:gd name="connsiteY5" fmla="*/ 642609 h 891544"/>
              <a:gd name="connsiteX6" fmla="*/ 325606 w 658635"/>
              <a:gd name="connsiteY6" fmla="*/ 641502 h 891544"/>
              <a:gd name="connsiteX7" fmla="*/ 249944 w 658635"/>
              <a:gd name="connsiteY7" fmla="*/ 698899 h 891544"/>
              <a:gd name="connsiteX8" fmla="*/ 32559 w 658635"/>
              <a:gd name="connsiteY8" fmla="*/ 891544 h 891544"/>
              <a:gd name="connsiteX0" fmla="*/ 11229 w 776832"/>
              <a:gd name="connsiteY0" fmla="*/ 862247 h 906687"/>
              <a:gd name="connsiteX1" fmla="*/ 18542 w 776832"/>
              <a:gd name="connsiteY1" fmla="*/ 484154 h 906687"/>
              <a:gd name="connsiteX2" fmla="*/ 322510 w 776832"/>
              <a:gd name="connsiteY2" fmla="*/ 15145 h 906687"/>
              <a:gd name="connsiteX3" fmla="*/ 775106 w 776832"/>
              <a:gd name="connsiteY3" fmla="*/ 130432 h 906687"/>
              <a:gd name="connsiteX4" fmla="*/ 625247 w 776832"/>
              <a:gd name="connsiteY4" fmla="*/ 610639 h 906687"/>
              <a:gd name="connsiteX5" fmla="*/ 485289 w 776832"/>
              <a:gd name="connsiteY5" fmla="*/ 657752 h 906687"/>
              <a:gd name="connsiteX6" fmla="*/ 325606 w 776832"/>
              <a:gd name="connsiteY6" fmla="*/ 656645 h 906687"/>
              <a:gd name="connsiteX7" fmla="*/ 249944 w 776832"/>
              <a:gd name="connsiteY7" fmla="*/ 714042 h 906687"/>
              <a:gd name="connsiteX8" fmla="*/ 32559 w 776832"/>
              <a:gd name="connsiteY8" fmla="*/ 906687 h 906687"/>
              <a:gd name="connsiteX0" fmla="*/ 11229 w 865629"/>
              <a:gd name="connsiteY0" fmla="*/ 926978 h 971418"/>
              <a:gd name="connsiteX1" fmla="*/ 18542 w 865629"/>
              <a:gd name="connsiteY1" fmla="*/ 548885 h 971418"/>
              <a:gd name="connsiteX2" fmla="*/ 322510 w 865629"/>
              <a:gd name="connsiteY2" fmla="*/ 79876 h 971418"/>
              <a:gd name="connsiteX3" fmla="*/ 775106 w 865629"/>
              <a:gd name="connsiteY3" fmla="*/ 195163 h 971418"/>
              <a:gd name="connsiteX4" fmla="*/ 859677 w 865629"/>
              <a:gd name="connsiteY4" fmla="*/ 1074 h 971418"/>
              <a:gd name="connsiteX5" fmla="*/ 485289 w 865629"/>
              <a:gd name="connsiteY5" fmla="*/ 722483 h 971418"/>
              <a:gd name="connsiteX6" fmla="*/ 325606 w 865629"/>
              <a:gd name="connsiteY6" fmla="*/ 721376 h 971418"/>
              <a:gd name="connsiteX7" fmla="*/ 249944 w 865629"/>
              <a:gd name="connsiteY7" fmla="*/ 778773 h 971418"/>
              <a:gd name="connsiteX8" fmla="*/ 32559 w 865629"/>
              <a:gd name="connsiteY8" fmla="*/ 971418 h 971418"/>
              <a:gd name="connsiteX0" fmla="*/ 11229 w 1108170"/>
              <a:gd name="connsiteY0" fmla="*/ 1098825 h 1143265"/>
              <a:gd name="connsiteX1" fmla="*/ 18542 w 1108170"/>
              <a:gd name="connsiteY1" fmla="*/ 720732 h 1143265"/>
              <a:gd name="connsiteX2" fmla="*/ 322510 w 1108170"/>
              <a:gd name="connsiteY2" fmla="*/ 251723 h 1143265"/>
              <a:gd name="connsiteX3" fmla="*/ 775106 w 1108170"/>
              <a:gd name="connsiteY3" fmla="*/ 367010 h 1143265"/>
              <a:gd name="connsiteX4" fmla="*/ 859677 w 1108170"/>
              <a:gd name="connsiteY4" fmla="*/ 172921 h 1143265"/>
              <a:gd name="connsiteX5" fmla="*/ 1100005 w 1108170"/>
              <a:gd name="connsiteY5" fmla="*/ 29707 h 1143265"/>
              <a:gd name="connsiteX6" fmla="*/ 485289 w 1108170"/>
              <a:gd name="connsiteY6" fmla="*/ 894330 h 1143265"/>
              <a:gd name="connsiteX7" fmla="*/ 325606 w 1108170"/>
              <a:gd name="connsiteY7" fmla="*/ 893223 h 1143265"/>
              <a:gd name="connsiteX8" fmla="*/ 249944 w 1108170"/>
              <a:gd name="connsiteY8" fmla="*/ 950620 h 1143265"/>
              <a:gd name="connsiteX9" fmla="*/ 32559 w 1108170"/>
              <a:gd name="connsiteY9" fmla="*/ 1143265 h 1143265"/>
              <a:gd name="connsiteX0" fmla="*/ 11229 w 1108380"/>
              <a:gd name="connsiteY0" fmla="*/ 1099123 h 1143563"/>
              <a:gd name="connsiteX1" fmla="*/ 18542 w 1108380"/>
              <a:gd name="connsiteY1" fmla="*/ 721030 h 1143563"/>
              <a:gd name="connsiteX2" fmla="*/ 322510 w 1108380"/>
              <a:gd name="connsiteY2" fmla="*/ 252021 h 1143563"/>
              <a:gd name="connsiteX3" fmla="*/ 775106 w 1108380"/>
              <a:gd name="connsiteY3" fmla="*/ 367308 h 1143563"/>
              <a:gd name="connsiteX4" fmla="*/ 868643 w 1108380"/>
              <a:gd name="connsiteY4" fmla="*/ 169606 h 1143563"/>
              <a:gd name="connsiteX5" fmla="*/ 1100005 w 1108380"/>
              <a:gd name="connsiteY5" fmla="*/ 30005 h 1143563"/>
              <a:gd name="connsiteX6" fmla="*/ 485289 w 1108380"/>
              <a:gd name="connsiteY6" fmla="*/ 894628 h 1143563"/>
              <a:gd name="connsiteX7" fmla="*/ 325606 w 1108380"/>
              <a:gd name="connsiteY7" fmla="*/ 893521 h 1143563"/>
              <a:gd name="connsiteX8" fmla="*/ 249944 w 1108380"/>
              <a:gd name="connsiteY8" fmla="*/ 950918 h 1143563"/>
              <a:gd name="connsiteX9" fmla="*/ 32559 w 1108380"/>
              <a:gd name="connsiteY9" fmla="*/ 1143563 h 1143563"/>
              <a:gd name="connsiteX0" fmla="*/ 11229 w 1111901"/>
              <a:gd name="connsiteY0" fmla="*/ 1105981 h 1150421"/>
              <a:gd name="connsiteX1" fmla="*/ 18542 w 1111901"/>
              <a:gd name="connsiteY1" fmla="*/ 727888 h 1150421"/>
              <a:gd name="connsiteX2" fmla="*/ 322510 w 1111901"/>
              <a:gd name="connsiteY2" fmla="*/ 258879 h 1150421"/>
              <a:gd name="connsiteX3" fmla="*/ 775106 w 1111901"/>
              <a:gd name="connsiteY3" fmla="*/ 374166 h 1150421"/>
              <a:gd name="connsiteX4" fmla="*/ 868643 w 1111901"/>
              <a:gd name="connsiteY4" fmla="*/ 176464 h 1150421"/>
              <a:gd name="connsiteX5" fmla="*/ 1100005 w 1111901"/>
              <a:gd name="connsiteY5" fmla="*/ 36863 h 1150421"/>
              <a:gd name="connsiteX6" fmla="*/ 485289 w 1111901"/>
              <a:gd name="connsiteY6" fmla="*/ 901486 h 1150421"/>
              <a:gd name="connsiteX7" fmla="*/ 325606 w 1111901"/>
              <a:gd name="connsiteY7" fmla="*/ 900379 h 1150421"/>
              <a:gd name="connsiteX8" fmla="*/ 249944 w 1111901"/>
              <a:gd name="connsiteY8" fmla="*/ 957776 h 1150421"/>
              <a:gd name="connsiteX9" fmla="*/ 32559 w 1111901"/>
              <a:gd name="connsiteY9" fmla="*/ 1150421 h 1150421"/>
              <a:gd name="connsiteX0" fmla="*/ 11229 w 1111901"/>
              <a:gd name="connsiteY0" fmla="*/ 1105981 h 1150421"/>
              <a:gd name="connsiteX1" fmla="*/ 18542 w 1111901"/>
              <a:gd name="connsiteY1" fmla="*/ 727888 h 1150421"/>
              <a:gd name="connsiteX2" fmla="*/ 322510 w 1111901"/>
              <a:gd name="connsiteY2" fmla="*/ 258879 h 1150421"/>
              <a:gd name="connsiteX3" fmla="*/ 775106 w 1111901"/>
              <a:gd name="connsiteY3" fmla="*/ 374166 h 1150421"/>
              <a:gd name="connsiteX4" fmla="*/ 868643 w 1111901"/>
              <a:gd name="connsiteY4" fmla="*/ 176464 h 1150421"/>
              <a:gd name="connsiteX5" fmla="*/ 1100005 w 1111901"/>
              <a:gd name="connsiteY5" fmla="*/ 36863 h 1150421"/>
              <a:gd name="connsiteX6" fmla="*/ 485289 w 1111901"/>
              <a:gd name="connsiteY6" fmla="*/ 901486 h 1150421"/>
              <a:gd name="connsiteX7" fmla="*/ 325606 w 1111901"/>
              <a:gd name="connsiteY7" fmla="*/ 900379 h 1150421"/>
              <a:gd name="connsiteX8" fmla="*/ 249944 w 1111901"/>
              <a:gd name="connsiteY8" fmla="*/ 957776 h 1150421"/>
              <a:gd name="connsiteX9" fmla="*/ 32559 w 1111901"/>
              <a:gd name="connsiteY9" fmla="*/ 1150421 h 1150421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75106 w 1109526"/>
              <a:gd name="connsiteY3" fmla="*/ 423910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75106 w 1109526"/>
              <a:gd name="connsiteY3" fmla="*/ 423910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44234 w 1109526"/>
              <a:gd name="connsiteY3" fmla="*/ 387854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09526"/>
              <a:gd name="connsiteY0" fmla="*/ 1155725 h 1200165"/>
              <a:gd name="connsiteX1" fmla="*/ 18542 w 1109526"/>
              <a:gd name="connsiteY1" fmla="*/ 777632 h 1200165"/>
              <a:gd name="connsiteX2" fmla="*/ 322510 w 1109526"/>
              <a:gd name="connsiteY2" fmla="*/ 308623 h 1200165"/>
              <a:gd name="connsiteX3" fmla="*/ 744234 w 1109526"/>
              <a:gd name="connsiteY3" fmla="*/ 387854 h 1200165"/>
              <a:gd name="connsiteX4" fmla="*/ 868643 w 1109526"/>
              <a:gd name="connsiteY4" fmla="*/ 226208 h 1200165"/>
              <a:gd name="connsiteX5" fmla="*/ 1100005 w 1109526"/>
              <a:gd name="connsiteY5" fmla="*/ 86607 h 1200165"/>
              <a:gd name="connsiteX6" fmla="*/ 485289 w 1109526"/>
              <a:gd name="connsiteY6" fmla="*/ 951230 h 1200165"/>
              <a:gd name="connsiteX7" fmla="*/ 325606 w 1109526"/>
              <a:gd name="connsiteY7" fmla="*/ 950123 h 1200165"/>
              <a:gd name="connsiteX8" fmla="*/ 249944 w 1109526"/>
              <a:gd name="connsiteY8" fmla="*/ 1007520 h 1200165"/>
              <a:gd name="connsiteX9" fmla="*/ 32559 w 1109526"/>
              <a:gd name="connsiteY9" fmla="*/ 1200165 h 1200165"/>
              <a:gd name="connsiteX0" fmla="*/ 11229 w 1115306"/>
              <a:gd name="connsiteY0" fmla="*/ 1118143 h 1162583"/>
              <a:gd name="connsiteX1" fmla="*/ 18542 w 1115306"/>
              <a:gd name="connsiteY1" fmla="*/ 740050 h 1162583"/>
              <a:gd name="connsiteX2" fmla="*/ 322510 w 1115306"/>
              <a:gd name="connsiteY2" fmla="*/ 271041 h 1162583"/>
              <a:gd name="connsiteX3" fmla="*/ 744234 w 1115306"/>
              <a:gd name="connsiteY3" fmla="*/ 350272 h 1162583"/>
              <a:gd name="connsiteX4" fmla="*/ 868643 w 1115306"/>
              <a:gd name="connsiteY4" fmla="*/ 188626 h 1162583"/>
              <a:gd name="connsiteX5" fmla="*/ 1100005 w 1115306"/>
              <a:gd name="connsiteY5" fmla="*/ 49025 h 1162583"/>
              <a:gd name="connsiteX6" fmla="*/ 485289 w 1115306"/>
              <a:gd name="connsiteY6" fmla="*/ 913648 h 1162583"/>
              <a:gd name="connsiteX7" fmla="*/ 325606 w 1115306"/>
              <a:gd name="connsiteY7" fmla="*/ 912541 h 1162583"/>
              <a:gd name="connsiteX8" fmla="*/ 249944 w 1115306"/>
              <a:gd name="connsiteY8" fmla="*/ 969938 h 1162583"/>
              <a:gd name="connsiteX9" fmla="*/ 32559 w 1115306"/>
              <a:gd name="connsiteY9" fmla="*/ 1162583 h 1162583"/>
              <a:gd name="connsiteX0" fmla="*/ 11229 w 1094076"/>
              <a:gd name="connsiteY0" fmla="*/ 1122152 h 1166592"/>
              <a:gd name="connsiteX1" fmla="*/ 18542 w 1094076"/>
              <a:gd name="connsiteY1" fmla="*/ 744059 h 1166592"/>
              <a:gd name="connsiteX2" fmla="*/ 322510 w 1094076"/>
              <a:gd name="connsiteY2" fmla="*/ 275050 h 1166592"/>
              <a:gd name="connsiteX3" fmla="*/ 744234 w 1094076"/>
              <a:gd name="connsiteY3" fmla="*/ 354281 h 1166592"/>
              <a:gd name="connsiteX4" fmla="*/ 868643 w 1094076"/>
              <a:gd name="connsiteY4" fmla="*/ 192635 h 1166592"/>
              <a:gd name="connsiteX5" fmla="*/ 1076825 w 1094076"/>
              <a:gd name="connsiteY5" fmla="*/ 48047 h 1166592"/>
              <a:gd name="connsiteX6" fmla="*/ 485289 w 1094076"/>
              <a:gd name="connsiteY6" fmla="*/ 917657 h 1166592"/>
              <a:gd name="connsiteX7" fmla="*/ 325606 w 1094076"/>
              <a:gd name="connsiteY7" fmla="*/ 916550 h 1166592"/>
              <a:gd name="connsiteX8" fmla="*/ 249944 w 1094076"/>
              <a:gd name="connsiteY8" fmla="*/ 973947 h 1166592"/>
              <a:gd name="connsiteX9" fmla="*/ 32559 w 1094076"/>
              <a:gd name="connsiteY9" fmla="*/ 1166592 h 1166592"/>
              <a:gd name="connsiteX0" fmla="*/ 11229 w 1076825"/>
              <a:gd name="connsiteY0" fmla="*/ 1074105 h 1118545"/>
              <a:gd name="connsiteX1" fmla="*/ 18542 w 1076825"/>
              <a:gd name="connsiteY1" fmla="*/ 696012 h 1118545"/>
              <a:gd name="connsiteX2" fmla="*/ 322510 w 1076825"/>
              <a:gd name="connsiteY2" fmla="*/ 227003 h 1118545"/>
              <a:gd name="connsiteX3" fmla="*/ 744234 w 1076825"/>
              <a:gd name="connsiteY3" fmla="*/ 306234 h 1118545"/>
              <a:gd name="connsiteX4" fmla="*/ 868643 w 1076825"/>
              <a:gd name="connsiteY4" fmla="*/ 144588 h 1118545"/>
              <a:gd name="connsiteX5" fmla="*/ 1076825 w 1076825"/>
              <a:gd name="connsiteY5" fmla="*/ 0 h 1118545"/>
              <a:gd name="connsiteX6" fmla="*/ 485289 w 1076825"/>
              <a:gd name="connsiteY6" fmla="*/ 869610 h 1118545"/>
              <a:gd name="connsiteX7" fmla="*/ 325606 w 1076825"/>
              <a:gd name="connsiteY7" fmla="*/ 868503 h 1118545"/>
              <a:gd name="connsiteX8" fmla="*/ 249944 w 1076825"/>
              <a:gd name="connsiteY8" fmla="*/ 925900 h 1118545"/>
              <a:gd name="connsiteX9" fmla="*/ 32559 w 1076825"/>
              <a:gd name="connsiteY9" fmla="*/ 1118545 h 1118545"/>
              <a:gd name="connsiteX0" fmla="*/ 11229 w 1076825"/>
              <a:gd name="connsiteY0" fmla="*/ 1074105 h 1118545"/>
              <a:gd name="connsiteX1" fmla="*/ 18542 w 1076825"/>
              <a:gd name="connsiteY1" fmla="*/ 696012 h 1118545"/>
              <a:gd name="connsiteX2" fmla="*/ 322510 w 1076825"/>
              <a:gd name="connsiteY2" fmla="*/ 227003 h 1118545"/>
              <a:gd name="connsiteX3" fmla="*/ 744234 w 1076825"/>
              <a:gd name="connsiteY3" fmla="*/ 306234 h 1118545"/>
              <a:gd name="connsiteX4" fmla="*/ 868643 w 1076825"/>
              <a:gd name="connsiteY4" fmla="*/ 144588 h 1118545"/>
              <a:gd name="connsiteX5" fmla="*/ 1076825 w 1076825"/>
              <a:gd name="connsiteY5" fmla="*/ 0 h 1118545"/>
              <a:gd name="connsiteX6" fmla="*/ 485289 w 1076825"/>
              <a:gd name="connsiteY6" fmla="*/ 869610 h 1118545"/>
              <a:gd name="connsiteX7" fmla="*/ 325606 w 1076825"/>
              <a:gd name="connsiteY7" fmla="*/ 868503 h 1118545"/>
              <a:gd name="connsiteX8" fmla="*/ 249944 w 1076825"/>
              <a:gd name="connsiteY8" fmla="*/ 925900 h 1118545"/>
              <a:gd name="connsiteX9" fmla="*/ 32559 w 1076825"/>
              <a:gd name="connsiteY9" fmla="*/ 1118545 h 1118545"/>
              <a:gd name="connsiteX0" fmla="*/ 11229 w 1064059"/>
              <a:gd name="connsiteY0" fmla="*/ 1075574 h 1120014"/>
              <a:gd name="connsiteX1" fmla="*/ 18542 w 1064059"/>
              <a:gd name="connsiteY1" fmla="*/ 697481 h 1120014"/>
              <a:gd name="connsiteX2" fmla="*/ 322510 w 1064059"/>
              <a:gd name="connsiteY2" fmla="*/ 228472 h 1120014"/>
              <a:gd name="connsiteX3" fmla="*/ 744234 w 1064059"/>
              <a:gd name="connsiteY3" fmla="*/ 307703 h 1120014"/>
              <a:gd name="connsiteX4" fmla="*/ 868643 w 1064059"/>
              <a:gd name="connsiteY4" fmla="*/ 146057 h 1120014"/>
              <a:gd name="connsiteX5" fmla="*/ 1064059 w 1064059"/>
              <a:gd name="connsiteY5" fmla="*/ 0 h 1120014"/>
              <a:gd name="connsiteX6" fmla="*/ 485289 w 1064059"/>
              <a:gd name="connsiteY6" fmla="*/ 871079 h 1120014"/>
              <a:gd name="connsiteX7" fmla="*/ 325606 w 1064059"/>
              <a:gd name="connsiteY7" fmla="*/ 869972 h 1120014"/>
              <a:gd name="connsiteX8" fmla="*/ 249944 w 1064059"/>
              <a:gd name="connsiteY8" fmla="*/ 927369 h 1120014"/>
              <a:gd name="connsiteX9" fmla="*/ 32559 w 1064059"/>
              <a:gd name="connsiteY9" fmla="*/ 1120014 h 1120014"/>
              <a:gd name="connsiteX0" fmla="*/ 11229 w 1064059"/>
              <a:gd name="connsiteY0" fmla="*/ 1075574 h 1120014"/>
              <a:gd name="connsiteX1" fmla="*/ 18542 w 1064059"/>
              <a:gd name="connsiteY1" fmla="*/ 697481 h 1120014"/>
              <a:gd name="connsiteX2" fmla="*/ 322510 w 1064059"/>
              <a:gd name="connsiteY2" fmla="*/ 228472 h 1120014"/>
              <a:gd name="connsiteX3" fmla="*/ 744234 w 1064059"/>
              <a:gd name="connsiteY3" fmla="*/ 307703 h 1120014"/>
              <a:gd name="connsiteX4" fmla="*/ 868643 w 1064059"/>
              <a:gd name="connsiteY4" fmla="*/ 146057 h 1120014"/>
              <a:gd name="connsiteX5" fmla="*/ 1064059 w 1064059"/>
              <a:gd name="connsiteY5" fmla="*/ 0 h 1120014"/>
              <a:gd name="connsiteX6" fmla="*/ 485289 w 1064059"/>
              <a:gd name="connsiteY6" fmla="*/ 871079 h 1120014"/>
              <a:gd name="connsiteX7" fmla="*/ 325606 w 1064059"/>
              <a:gd name="connsiteY7" fmla="*/ 869972 h 1120014"/>
              <a:gd name="connsiteX8" fmla="*/ 249944 w 1064059"/>
              <a:gd name="connsiteY8" fmla="*/ 927369 h 1120014"/>
              <a:gd name="connsiteX9" fmla="*/ 32559 w 1064059"/>
              <a:gd name="connsiteY9" fmla="*/ 1120014 h 1120014"/>
              <a:gd name="connsiteX0" fmla="*/ 11229 w 1058356"/>
              <a:gd name="connsiteY0" fmla="*/ 1083195 h 1127635"/>
              <a:gd name="connsiteX1" fmla="*/ 18542 w 1058356"/>
              <a:gd name="connsiteY1" fmla="*/ 705102 h 1127635"/>
              <a:gd name="connsiteX2" fmla="*/ 322510 w 1058356"/>
              <a:gd name="connsiteY2" fmla="*/ 236093 h 1127635"/>
              <a:gd name="connsiteX3" fmla="*/ 744234 w 1058356"/>
              <a:gd name="connsiteY3" fmla="*/ 315324 h 1127635"/>
              <a:gd name="connsiteX4" fmla="*/ 868643 w 1058356"/>
              <a:gd name="connsiteY4" fmla="*/ 153678 h 1127635"/>
              <a:gd name="connsiteX5" fmla="*/ 1058356 w 1058356"/>
              <a:gd name="connsiteY5" fmla="*/ 0 h 1127635"/>
              <a:gd name="connsiteX6" fmla="*/ 485289 w 1058356"/>
              <a:gd name="connsiteY6" fmla="*/ 878700 h 1127635"/>
              <a:gd name="connsiteX7" fmla="*/ 325606 w 1058356"/>
              <a:gd name="connsiteY7" fmla="*/ 877593 h 1127635"/>
              <a:gd name="connsiteX8" fmla="*/ 249944 w 1058356"/>
              <a:gd name="connsiteY8" fmla="*/ 934990 h 1127635"/>
              <a:gd name="connsiteX9" fmla="*/ 32559 w 1058356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325606 w 1141770"/>
              <a:gd name="connsiteY7" fmla="*/ 877593 h 1127635"/>
              <a:gd name="connsiteX8" fmla="*/ 249944 w 1141770"/>
              <a:gd name="connsiteY8" fmla="*/ 934990 h 1127635"/>
              <a:gd name="connsiteX9" fmla="*/ 32559 w 1141770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277834 w 1141770"/>
              <a:gd name="connsiteY7" fmla="*/ 642219 h 1127635"/>
              <a:gd name="connsiteX8" fmla="*/ 249944 w 1141770"/>
              <a:gd name="connsiteY8" fmla="*/ 934990 h 1127635"/>
              <a:gd name="connsiteX9" fmla="*/ 32559 w 1141770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277834 w 1141770"/>
              <a:gd name="connsiteY7" fmla="*/ 642219 h 1127635"/>
              <a:gd name="connsiteX8" fmla="*/ 249946 w 1141770"/>
              <a:gd name="connsiteY8" fmla="*/ 934991 h 1127635"/>
              <a:gd name="connsiteX9" fmla="*/ 32559 w 1141770"/>
              <a:gd name="connsiteY9" fmla="*/ 1127635 h 1127635"/>
              <a:gd name="connsiteX0" fmla="*/ 11229 w 1141770"/>
              <a:gd name="connsiteY0" fmla="*/ 1083195 h 1127635"/>
              <a:gd name="connsiteX1" fmla="*/ 18542 w 1141770"/>
              <a:gd name="connsiteY1" fmla="*/ 705102 h 1127635"/>
              <a:gd name="connsiteX2" fmla="*/ 322510 w 1141770"/>
              <a:gd name="connsiteY2" fmla="*/ 236093 h 1127635"/>
              <a:gd name="connsiteX3" fmla="*/ 744234 w 1141770"/>
              <a:gd name="connsiteY3" fmla="*/ 315324 h 1127635"/>
              <a:gd name="connsiteX4" fmla="*/ 868643 w 1141770"/>
              <a:gd name="connsiteY4" fmla="*/ 153678 h 1127635"/>
              <a:gd name="connsiteX5" fmla="*/ 1058356 w 1141770"/>
              <a:gd name="connsiteY5" fmla="*/ 0 h 1127635"/>
              <a:gd name="connsiteX6" fmla="*/ 485289 w 1141770"/>
              <a:gd name="connsiteY6" fmla="*/ 878700 h 1127635"/>
              <a:gd name="connsiteX7" fmla="*/ 277834 w 1141770"/>
              <a:gd name="connsiteY7" fmla="*/ 642219 h 1127635"/>
              <a:gd name="connsiteX8" fmla="*/ 249946 w 1141770"/>
              <a:gd name="connsiteY8" fmla="*/ 934991 h 1127635"/>
              <a:gd name="connsiteX9" fmla="*/ 32559 w 1141770"/>
              <a:gd name="connsiteY9" fmla="*/ 1127635 h 1127635"/>
              <a:gd name="connsiteX0" fmla="*/ 11229 w 1133716"/>
              <a:gd name="connsiteY0" fmla="*/ 1083195 h 1127635"/>
              <a:gd name="connsiteX1" fmla="*/ 18542 w 1133716"/>
              <a:gd name="connsiteY1" fmla="*/ 705102 h 1127635"/>
              <a:gd name="connsiteX2" fmla="*/ 322510 w 1133716"/>
              <a:gd name="connsiteY2" fmla="*/ 236093 h 1127635"/>
              <a:gd name="connsiteX3" fmla="*/ 744234 w 1133716"/>
              <a:gd name="connsiteY3" fmla="*/ 315324 h 1127635"/>
              <a:gd name="connsiteX4" fmla="*/ 868643 w 1133716"/>
              <a:gd name="connsiteY4" fmla="*/ 153678 h 1127635"/>
              <a:gd name="connsiteX5" fmla="*/ 1058356 w 1133716"/>
              <a:gd name="connsiteY5" fmla="*/ 0 h 1127635"/>
              <a:gd name="connsiteX6" fmla="*/ 366636 w 1133716"/>
              <a:gd name="connsiteY6" fmla="*/ 533008 h 1127635"/>
              <a:gd name="connsiteX7" fmla="*/ 277834 w 1133716"/>
              <a:gd name="connsiteY7" fmla="*/ 642219 h 1127635"/>
              <a:gd name="connsiteX8" fmla="*/ 249946 w 1133716"/>
              <a:gd name="connsiteY8" fmla="*/ 934991 h 1127635"/>
              <a:gd name="connsiteX9" fmla="*/ 32559 w 1133716"/>
              <a:gd name="connsiteY9" fmla="*/ 1127635 h 1127635"/>
              <a:gd name="connsiteX0" fmla="*/ 11229 w 1058356"/>
              <a:gd name="connsiteY0" fmla="*/ 1083195 h 1127635"/>
              <a:gd name="connsiteX1" fmla="*/ 18542 w 1058356"/>
              <a:gd name="connsiteY1" fmla="*/ 705102 h 1127635"/>
              <a:gd name="connsiteX2" fmla="*/ 322510 w 1058356"/>
              <a:gd name="connsiteY2" fmla="*/ 236093 h 1127635"/>
              <a:gd name="connsiteX3" fmla="*/ 744234 w 1058356"/>
              <a:gd name="connsiteY3" fmla="*/ 315324 h 1127635"/>
              <a:gd name="connsiteX4" fmla="*/ 868643 w 1058356"/>
              <a:gd name="connsiteY4" fmla="*/ 153678 h 1127635"/>
              <a:gd name="connsiteX5" fmla="*/ 1058356 w 1058356"/>
              <a:gd name="connsiteY5" fmla="*/ 0 h 1127635"/>
              <a:gd name="connsiteX6" fmla="*/ 926987 w 1058356"/>
              <a:gd name="connsiteY6" fmla="*/ 567720 h 1127635"/>
              <a:gd name="connsiteX7" fmla="*/ 366636 w 1058356"/>
              <a:gd name="connsiteY7" fmla="*/ 533008 h 1127635"/>
              <a:gd name="connsiteX8" fmla="*/ 277834 w 1058356"/>
              <a:gd name="connsiteY8" fmla="*/ 642219 h 1127635"/>
              <a:gd name="connsiteX9" fmla="*/ 249946 w 1058356"/>
              <a:gd name="connsiteY9" fmla="*/ 934991 h 1127635"/>
              <a:gd name="connsiteX10" fmla="*/ 32559 w 1058356"/>
              <a:gd name="connsiteY10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6 w 1142317"/>
              <a:gd name="connsiteY8" fmla="*/ 533008 h 1127635"/>
              <a:gd name="connsiteX9" fmla="*/ 277834 w 1142317"/>
              <a:gd name="connsiteY9" fmla="*/ 64221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  <a:gd name="connsiteX0" fmla="*/ 11229 w 1142319"/>
              <a:gd name="connsiteY0" fmla="*/ 1083195 h 1127635"/>
              <a:gd name="connsiteX1" fmla="*/ 18542 w 1142319"/>
              <a:gd name="connsiteY1" fmla="*/ 705102 h 1127635"/>
              <a:gd name="connsiteX2" fmla="*/ 322510 w 1142319"/>
              <a:gd name="connsiteY2" fmla="*/ 236093 h 1127635"/>
              <a:gd name="connsiteX3" fmla="*/ 744234 w 1142319"/>
              <a:gd name="connsiteY3" fmla="*/ 315324 h 1127635"/>
              <a:gd name="connsiteX4" fmla="*/ 868643 w 1142319"/>
              <a:gd name="connsiteY4" fmla="*/ 153678 h 1127635"/>
              <a:gd name="connsiteX5" fmla="*/ 1058356 w 1142319"/>
              <a:gd name="connsiteY5" fmla="*/ 0 h 1127635"/>
              <a:gd name="connsiteX6" fmla="*/ 1138450 w 1142319"/>
              <a:gd name="connsiteY6" fmla="*/ 278557 h 1127635"/>
              <a:gd name="connsiteX7" fmla="*/ 926987 w 1142319"/>
              <a:gd name="connsiteY7" fmla="*/ 567720 h 1127635"/>
              <a:gd name="connsiteX8" fmla="*/ 366635 w 1142319"/>
              <a:gd name="connsiteY8" fmla="*/ 533008 h 1127635"/>
              <a:gd name="connsiteX9" fmla="*/ 277834 w 1142319"/>
              <a:gd name="connsiteY9" fmla="*/ 642219 h 1127635"/>
              <a:gd name="connsiteX10" fmla="*/ 249946 w 1142319"/>
              <a:gd name="connsiteY10" fmla="*/ 934991 h 1127635"/>
              <a:gd name="connsiteX11" fmla="*/ 32559 w 1142319"/>
              <a:gd name="connsiteY11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5 w 1142317"/>
              <a:gd name="connsiteY8" fmla="*/ 533008 h 1127635"/>
              <a:gd name="connsiteX9" fmla="*/ 277834 w 1142317"/>
              <a:gd name="connsiteY9" fmla="*/ 64221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  <a:gd name="connsiteX0" fmla="*/ 11229 w 1142319"/>
              <a:gd name="connsiteY0" fmla="*/ 1083195 h 1127635"/>
              <a:gd name="connsiteX1" fmla="*/ 18542 w 1142319"/>
              <a:gd name="connsiteY1" fmla="*/ 705102 h 1127635"/>
              <a:gd name="connsiteX2" fmla="*/ 322510 w 1142319"/>
              <a:gd name="connsiteY2" fmla="*/ 236093 h 1127635"/>
              <a:gd name="connsiteX3" fmla="*/ 744234 w 1142319"/>
              <a:gd name="connsiteY3" fmla="*/ 315324 h 1127635"/>
              <a:gd name="connsiteX4" fmla="*/ 868643 w 1142319"/>
              <a:gd name="connsiteY4" fmla="*/ 153678 h 1127635"/>
              <a:gd name="connsiteX5" fmla="*/ 1058356 w 1142319"/>
              <a:gd name="connsiteY5" fmla="*/ 0 h 1127635"/>
              <a:gd name="connsiteX6" fmla="*/ 1138450 w 1142319"/>
              <a:gd name="connsiteY6" fmla="*/ 278557 h 1127635"/>
              <a:gd name="connsiteX7" fmla="*/ 926987 w 1142319"/>
              <a:gd name="connsiteY7" fmla="*/ 567720 h 1127635"/>
              <a:gd name="connsiteX8" fmla="*/ 366635 w 1142319"/>
              <a:gd name="connsiteY8" fmla="*/ 533008 h 1127635"/>
              <a:gd name="connsiteX9" fmla="*/ 266692 w 1142319"/>
              <a:gd name="connsiteY9" fmla="*/ 689699 h 1127635"/>
              <a:gd name="connsiteX10" fmla="*/ 249946 w 1142319"/>
              <a:gd name="connsiteY10" fmla="*/ 934991 h 1127635"/>
              <a:gd name="connsiteX11" fmla="*/ 32559 w 1142319"/>
              <a:gd name="connsiteY11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5 w 1142317"/>
              <a:gd name="connsiteY8" fmla="*/ 533008 h 1127635"/>
              <a:gd name="connsiteX9" fmla="*/ 266692 w 1142317"/>
              <a:gd name="connsiteY9" fmla="*/ 68969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  <a:gd name="connsiteX0" fmla="*/ 11229 w 1142319"/>
              <a:gd name="connsiteY0" fmla="*/ 1083195 h 1127635"/>
              <a:gd name="connsiteX1" fmla="*/ 18542 w 1142319"/>
              <a:gd name="connsiteY1" fmla="*/ 705102 h 1127635"/>
              <a:gd name="connsiteX2" fmla="*/ 322510 w 1142319"/>
              <a:gd name="connsiteY2" fmla="*/ 236093 h 1127635"/>
              <a:gd name="connsiteX3" fmla="*/ 744234 w 1142319"/>
              <a:gd name="connsiteY3" fmla="*/ 315324 h 1127635"/>
              <a:gd name="connsiteX4" fmla="*/ 868643 w 1142319"/>
              <a:gd name="connsiteY4" fmla="*/ 153678 h 1127635"/>
              <a:gd name="connsiteX5" fmla="*/ 1058356 w 1142319"/>
              <a:gd name="connsiteY5" fmla="*/ 0 h 1127635"/>
              <a:gd name="connsiteX6" fmla="*/ 1138450 w 1142319"/>
              <a:gd name="connsiteY6" fmla="*/ 278557 h 1127635"/>
              <a:gd name="connsiteX7" fmla="*/ 926987 w 1142319"/>
              <a:gd name="connsiteY7" fmla="*/ 567720 h 1127635"/>
              <a:gd name="connsiteX8" fmla="*/ 366635 w 1142319"/>
              <a:gd name="connsiteY8" fmla="*/ 533008 h 1127635"/>
              <a:gd name="connsiteX9" fmla="*/ 266692 w 1142319"/>
              <a:gd name="connsiteY9" fmla="*/ 689699 h 1127635"/>
              <a:gd name="connsiteX10" fmla="*/ 249946 w 1142319"/>
              <a:gd name="connsiteY10" fmla="*/ 934991 h 1127635"/>
              <a:gd name="connsiteX11" fmla="*/ 32559 w 1142319"/>
              <a:gd name="connsiteY11" fmla="*/ 1127635 h 1127635"/>
              <a:gd name="connsiteX0" fmla="*/ 11229 w 1142317"/>
              <a:gd name="connsiteY0" fmla="*/ 1083195 h 1127635"/>
              <a:gd name="connsiteX1" fmla="*/ 18542 w 1142317"/>
              <a:gd name="connsiteY1" fmla="*/ 705102 h 1127635"/>
              <a:gd name="connsiteX2" fmla="*/ 322510 w 1142317"/>
              <a:gd name="connsiteY2" fmla="*/ 236093 h 1127635"/>
              <a:gd name="connsiteX3" fmla="*/ 744234 w 1142317"/>
              <a:gd name="connsiteY3" fmla="*/ 315324 h 1127635"/>
              <a:gd name="connsiteX4" fmla="*/ 868643 w 1142317"/>
              <a:gd name="connsiteY4" fmla="*/ 153678 h 1127635"/>
              <a:gd name="connsiteX5" fmla="*/ 1058356 w 1142317"/>
              <a:gd name="connsiteY5" fmla="*/ 0 h 1127635"/>
              <a:gd name="connsiteX6" fmla="*/ 1138450 w 1142317"/>
              <a:gd name="connsiteY6" fmla="*/ 278557 h 1127635"/>
              <a:gd name="connsiteX7" fmla="*/ 926987 w 1142317"/>
              <a:gd name="connsiteY7" fmla="*/ 567720 h 1127635"/>
              <a:gd name="connsiteX8" fmla="*/ 366635 w 1142317"/>
              <a:gd name="connsiteY8" fmla="*/ 533008 h 1127635"/>
              <a:gd name="connsiteX9" fmla="*/ 266692 w 1142317"/>
              <a:gd name="connsiteY9" fmla="*/ 689699 h 1127635"/>
              <a:gd name="connsiteX10" fmla="*/ 249946 w 1142317"/>
              <a:gd name="connsiteY10" fmla="*/ 934991 h 1127635"/>
              <a:gd name="connsiteX11" fmla="*/ 32559 w 1142317"/>
              <a:gd name="connsiteY11" fmla="*/ 1127635 h 1127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42317" h="1127635">
                <a:moveTo>
                  <a:pt x="11229" y="1083195"/>
                </a:moveTo>
                <a:cubicBezTo>
                  <a:pt x="37374" y="1047427"/>
                  <a:pt x="-30994" y="916991"/>
                  <a:pt x="18542" y="705102"/>
                </a:cubicBezTo>
                <a:cubicBezTo>
                  <a:pt x="87017" y="388578"/>
                  <a:pt x="201561" y="301056"/>
                  <a:pt x="322510" y="236093"/>
                </a:cubicBezTo>
                <a:cubicBezTo>
                  <a:pt x="443459" y="171130"/>
                  <a:pt x="673274" y="270160"/>
                  <a:pt x="744234" y="315324"/>
                </a:cubicBezTo>
                <a:cubicBezTo>
                  <a:pt x="860040" y="344175"/>
                  <a:pt x="945064" y="235612"/>
                  <a:pt x="868643" y="153678"/>
                </a:cubicBezTo>
                <a:cubicBezTo>
                  <a:pt x="1023748" y="15796"/>
                  <a:pt x="905770" y="117435"/>
                  <a:pt x="1058356" y="0"/>
                </a:cubicBezTo>
                <a:cubicBezTo>
                  <a:pt x="1083267" y="27796"/>
                  <a:pt x="1160345" y="183937"/>
                  <a:pt x="1138450" y="278557"/>
                </a:cubicBezTo>
                <a:cubicBezTo>
                  <a:pt x="1116555" y="373177"/>
                  <a:pt x="1035566" y="532294"/>
                  <a:pt x="926987" y="567720"/>
                </a:cubicBezTo>
                <a:cubicBezTo>
                  <a:pt x="768598" y="671723"/>
                  <a:pt x="496034" y="392995"/>
                  <a:pt x="366635" y="533008"/>
                </a:cubicBezTo>
                <a:cubicBezTo>
                  <a:pt x="326329" y="531447"/>
                  <a:pt x="293237" y="598839"/>
                  <a:pt x="266692" y="689699"/>
                </a:cubicBezTo>
                <a:cubicBezTo>
                  <a:pt x="235353" y="763754"/>
                  <a:pt x="229720" y="800811"/>
                  <a:pt x="249946" y="934991"/>
                </a:cubicBezTo>
                <a:lnTo>
                  <a:pt x="32559" y="1127635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3A681D92-B3D5-41BB-A76E-253993ADF478}"/>
              </a:ext>
            </a:extLst>
          </p:cNvPr>
          <p:cNvSpPr/>
          <p:nvPr/>
        </p:nvSpPr>
        <p:spPr>
          <a:xfrm rot="18535105">
            <a:off x="3485809" y="4147321"/>
            <a:ext cx="190826" cy="329811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39832 w 687236"/>
              <a:gd name="connsiteY0" fmla="*/ 455739 h 500179"/>
              <a:gd name="connsiteX1" fmla="*/ 43225 w 687236"/>
              <a:gd name="connsiteY1" fmla="*/ 269922 h 500179"/>
              <a:gd name="connsiteX2" fmla="*/ 487956 w 687236"/>
              <a:gd name="connsiteY2" fmla="*/ 9825 h 500179"/>
              <a:gd name="connsiteX3" fmla="*/ 678526 w 687236"/>
              <a:gd name="connsiteY3" fmla="*/ 76411 h 500179"/>
              <a:gd name="connsiteX4" fmla="*/ 653850 w 687236"/>
              <a:gd name="connsiteY4" fmla="*/ 204131 h 500179"/>
              <a:gd name="connsiteX5" fmla="*/ 513892 w 687236"/>
              <a:gd name="connsiteY5" fmla="*/ 251244 h 500179"/>
              <a:gd name="connsiteX6" fmla="*/ 354209 w 687236"/>
              <a:gd name="connsiteY6" fmla="*/ 250137 h 500179"/>
              <a:gd name="connsiteX7" fmla="*/ 278547 w 687236"/>
              <a:gd name="connsiteY7" fmla="*/ 307534 h 500179"/>
              <a:gd name="connsiteX8" fmla="*/ 61162 w 687236"/>
              <a:gd name="connsiteY8" fmla="*/ 500179 h 500179"/>
              <a:gd name="connsiteX0" fmla="*/ 32569 w 679975"/>
              <a:gd name="connsiteY0" fmla="*/ 455202 h 499642"/>
              <a:gd name="connsiteX1" fmla="*/ 45382 w 679975"/>
              <a:gd name="connsiteY1" fmla="*/ 261180 h 499642"/>
              <a:gd name="connsiteX2" fmla="*/ 480693 w 679975"/>
              <a:gd name="connsiteY2" fmla="*/ 9288 h 499642"/>
              <a:gd name="connsiteX3" fmla="*/ 671263 w 679975"/>
              <a:gd name="connsiteY3" fmla="*/ 75874 h 499642"/>
              <a:gd name="connsiteX4" fmla="*/ 646587 w 679975"/>
              <a:gd name="connsiteY4" fmla="*/ 203594 h 499642"/>
              <a:gd name="connsiteX5" fmla="*/ 506629 w 679975"/>
              <a:gd name="connsiteY5" fmla="*/ 250707 h 499642"/>
              <a:gd name="connsiteX6" fmla="*/ 346946 w 679975"/>
              <a:gd name="connsiteY6" fmla="*/ 249600 h 499642"/>
              <a:gd name="connsiteX7" fmla="*/ 271284 w 679975"/>
              <a:gd name="connsiteY7" fmla="*/ 306997 h 499642"/>
              <a:gd name="connsiteX8" fmla="*/ 53899 w 679975"/>
              <a:gd name="connsiteY8" fmla="*/ 499642 h 499642"/>
              <a:gd name="connsiteX0" fmla="*/ 58718 w 706123"/>
              <a:gd name="connsiteY0" fmla="*/ 451432 h 495872"/>
              <a:gd name="connsiteX1" fmla="*/ 38669 w 706123"/>
              <a:gd name="connsiteY1" fmla="*/ 197904 h 495872"/>
              <a:gd name="connsiteX2" fmla="*/ 506842 w 706123"/>
              <a:gd name="connsiteY2" fmla="*/ 5518 h 495872"/>
              <a:gd name="connsiteX3" fmla="*/ 697412 w 706123"/>
              <a:gd name="connsiteY3" fmla="*/ 72104 h 495872"/>
              <a:gd name="connsiteX4" fmla="*/ 672736 w 706123"/>
              <a:gd name="connsiteY4" fmla="*/ 199824 h 495872"/>
              <a:gd name="connsiteX5" fmla="*/ 532778 w 706123"/>
              <a:gd name="connsiteY5" fmla="*/ 246937 h 495872"/>
              <a:gd name="connsiteX6" fmla="*/ 373095 w 706123"/>
              <a:gd name="connsiteY6" fmla="*/ 245830 h 495872"/>
              <a:gd name="connsiteX7" fmla="*/ 297433 w 706123"/>
              <a:gd name="connsiteY7" fmla="*/ 303227 h 495872"/>
              <a:gd name="connsiteX8" fmla="*/ 80048 w 706123"/>
              <a:gd name="connsiteY8" fmla="*/ 495872 h 495872"/>
              <a:gd name="connsiteX0" fmla="*/ 58718 w 706123"/>
              <a:gd name="connsiteY0" fmla="*/ 439706 h 484146"/>
              <a:gd name="connsiteX1" fmla="*/ 38669 w 706123"/>
              <a:gd name="connsiteY1" fmla="*/ 186178 h 484146"/>
              <a:gd name="connsiteX2" fmla="*/ 116055 w 706123"/>
              <a:gd name="connsiteY2" fmla="*/ 6917 h 484146"/>
              <a:gd name="connsiteX3" fmla="*/ 697412 w 706123"/>
              <a:gd name="connsiteY3" fmla="*/ 60378 h 484146"/>
              <a:gd name="connsiteX4" fmla="*/ 672736 w 706123"/>
              <a:gd name="connsiteY4" fmla="*/ 188098 h 484146"/>
              <a:gd name="connsiteX5" fmla="*/ 532778 w 706123"/>
              <a:gd name="connsiteY5" fmla="*/ 235211 h 484146"/>
              <a:gd name="connsiteX6" fmla="*/ 373095 w 706123"/>
              <a:gd name="connsiteY6" fmla="*/ 234104 h 484146"/>
              <a:gd name="connsiteX7" fmla="*/ 297433 w 706123"/>
              <a:gd name="connsiteY7" fmla="*/ 291501 h 484146"/>
              <a:gd name="connsiteX8" fmla="*/ 80048 w 706123"/>
              <a:gd name="connsiteY8" fmla="*/ 484146 h 484146"/>
              <a:gd name="connsiteX0" fmla="*/ 58718 w 674909"/>
              <a:gd name="connsiteY0" fmla="*/ 591613 h 636053"/>
              <a:gd name="connsiteX1" fmla="*/ 38669 w 674909"/>
              <a:gd name="connsiteY1" fmla="*/ 338085 h 636053"/>
              <a:gd name="connsiteX2" fmla="*/ 116055 w 674909"/>
              <a:gd name="connsiteY2" fmla="*/ 158824 h 636053"/>
              <a:gd name="connsiteX3" fmla="*/ 381806 w 674909"/>
              <a:gd name="connsiteY3" fmla="*/ 8816 h 636053"/>
              <a:gd name="connsiteX4" fmla="*/ 672736 w 674909"/>
              <a:gd name="connsiteY4" fmla="*/ 340005 h 636053"/>
              <a:gd name="connsiteX5" fmla="*/ 532778 w 674909"/>
              <a:gd name="connsiteY5" fmla="*/ 387118 h 636053"/>
              <a:gd name="connsiteX6" fmla="*/ 373095 w 674909"/>
              <a:gd name="connsiteY6" fmla="*/ 386011 h 636053"/>
              <a:gd name="connsiteX7" fmla="*/ 297433 w 674909"/>
              <a:gd name="connsiteY7" fmla="*/ 443408 h 636053"/>
              <a:gd name="connsiteX8" fmla="*/ 80048 w 674909"/>
              <a:gd name="connsiteY8" fmla="*/ 636053 h 636053"/>
              <a:gd name="connsiteX0" fmla="*/ 58718 w 537721"/>
              <a:gd name="connsiteY0" fmla="*/ 591613 h 636053"/>
              <a:gd name="connsiteX1" fmla="*/ 38669 w 537721"/>
              <a:gd name="connsiteY1" fmla="*/ 338085 h 636053"/>
              <a:gd name="connsiteX2" fmla="*/ 116055 w 537721"/>
              <a:gd name="connsiteY2" fmla="*/ 158824 h 636053"/>
              <a:gd name="connsiteX3" fmla="*/ 381806 w 537721"/>
              <a:gd name="connsiteY3" fmla="*/ 8816 h 636053"/>
              <a:gd name="connsiteX4" fmla="*/ 348707 w 537721"/>
              <a:gd name="connsiteY4" fmla="*/ 156467 h 636053"/>
              <a:gd name="connsiteX5" fmla="*/ 532778 w 537721"/>
              <a:gd name="connsiteY5" fmla="*/ 387118 h 636053"/>
              <a:gd name="connsiteX6" fmla="*/ 373095 w 537721"/>
              <a:gd name="connsiteY6" fmla="*/ 386011 h 636053"/>
              <a:gd name="connsiteX7" fmla="*/ 297433 w 537721"/>
              <a:gd name="connsiteY7" fmla="*/ 443408 h 636053"/>
              <a:gd name="connsiteX8" fmla="*/ 80048 w 537721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373095 w 388817"/>
              <a:gd name="connsiteY6" fmla="*/ 386011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65605 w 388817"/>
              <a:gd name="connsiteY5" fmla="*/ 237977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0273 w 388817"/>
              <a:gd name="connsiteY5" fmla="*/ 241983 h 636053"/>
              <a:gd name="connsiteX6" fmla="*/ 284094 w 388817"/>
              <a:gd name="connsiteY6" fmla="*/ 350237 h 636053"/>
              <a:gd name="connsiteX7" fmla="*/ 297433 w 388817"/>
              <a:gd name="connsiteY7" fmla="*/ 443408 h 636053"/>
              <a:gd name="connsiteX8" fmla="*/ 80048 w 388817"/>
              <a:gd name="connsiteY8" fmla="*/ 636053 h 636053"/>
              <a:gd name="connsiteX0" fmla="*/ 58718 w 1497540"/>
              <a:gd name="connsiteY0" fmla="*/ 591613 h 722028"/>
              <a:gd name="connsiteX1" fmla="*/ 38669 w 1497540"/>
              <a:gd name="connsiteY1" fmla="*/ 338085 h 722028"/>
              <a:gd name="connsiteX2" fmla="*/ 116055 w 1497540"/>
              <a:gd name="connsiteY2" fmla="*/ 158824 h 722028"/>
              <a:gd name="connsiteX3" fmla="*/ 381806 w 1497540"/>
              <a:gd name="connsiteY3" fmla="*/ 8816 h 722028"/>
              <a:gd name="connsiteX4" fmla="*/ 348707 w 1497540"/>
              <a:gd name="connsiteY4" fmla="*/ 156467 h 722028"/>
              <a:gd name="connsiteX5" fmla="*/ 1496389 w 1497540"/>
              <a:gd name="connsiteY5" fmla="*/ 718489 h 722028"/>
              <a:gd name="connsiteX6" fmla="*/ 284094 w 1497540"/>
              <a:gd name="connsiteY6" fmla="*/ 350237 h 722028"/>
              <a:gd name="connsiteX7" fmla="*/ 297433 w 1497540"/>
              <a:gd name="connsiteY7" fmla="*/ 443408 h 722028"/>
              <a:gd name="connsiteX8" fmla="*/ 80048 w 1497540"/>
              <a:gd name="connsiteY8" fmla="*/ 636053 h 722028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4094 w 388817"/>
              <a:gd name="connsiteY5" fmla="*/ 350237 h 636053"/>
              <a:gd name="connsiteX6" fmla="*/ 297433 w 388817"/>
              <a:gd name="connsiteY6" fmla="*/ 443408 h 636053"/>
              <a:gd name="connsiteX7" fmla="*/ 80048 w 388817"/>
              <a:gd name="connsiteY7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4094 w 388817"/>
              <a:gd name="connsiteY5" fmla="*/ 350237 h 636053"/>
              <a:gd name="connsiteX6" fmla="*/ 297433 w 388817"/>
              <a:gd name="connsiteY6" fmla="*/ 443408 h 636053"/>
              <a:gd name="connsiteX7" fmla="*/ 80048 w 388817"/>
              <a:gd name="connsiteY7" fmla="*/ 636053 h 636053"/>
              <a:gd name="connsiteX0" fmla="*/ 58718 w 388817"/>
              <a:gd name="connsiteY0" fmla="*/ 591613 h 636053"/>
              <a:gd name="connsiteX1" fmla="*/ 38669 w 388817"/>
              <a:gd name="connsiteY1" fmla="*/ 338085 h 636053"/>
              <a:gd name="connsiteX2" fmla="*/ 116055 w 388817"/>
              <a:gd name="connsiteY2" fmla="*/ 158824 h 636053"/>
              <a:gd name="connsiteX3" fmla="*/ 381806 w 388817"/>
              <a:gd name="connsiteY3" fmla="*/ 8816 h 636053"/>
              <a:gd name="connsiteX4" fmla="*/ 348707 w 388817"/>
              <a:gd name="connsiteY4" fmla="*/ 156467 h 636053"/>
              <a:gd name="connsiteX5" fmla="*/ 284094 w 388817"/>
              <a:gd name="connsiteY5" fmla="*/ 350237 h 636053"/>
              <a:gd name="connsiteX6" fmla="*/ 297433 w 388817"/>
              <a:gd name="connsiteY6" fmla="*/ 443408 h 636053"/>
              <a:gd name="connsiteX7" fmla="*/ 80048 w 388817"/>
              <a:gd name="connsiteY7" fmla="*/ 636053 h 636053"/>
              <a:gd name="connsiteX0" fmla="*/ 33657 w 363756"/>
              <a:gd name="connsiteY0" fmla="*/ 591613 h 636053"/>
              <a:gd name="connsiteX1" fmla="*/ 13608 w 363756"/>
              <a:gd name="connsiteY1" fmla="*/ 338085 h 636053"/>
              <a:gd name="connsiteX2" fmla="*/ 90994 w 363756"/>
              <a:gd name="connsiteY2" fmla="*/ 158824 h 636053"/>
              <a:gd name="connsiteX3" fmla="*/ 356745 w 363756"/>
              <a:gd name="connsiteY3" fmla="*/ 8816 h 636053"/>
              <a:gd name="connsiteX4" fmla="*/ 323646 w 363756"/>
              <a:gd name="connsiteY4" fmla="*/ 156467 h 636053"/>
              <a:gd name="connsiteX5" fmla="*/ 259033 w 363756"/>
              <a:gd name="connsiteY5" fmla="*/ 350237 h 636053"/>
              <a:gd name="connsiteX6" fmla="*/ 272372 w 363756"/>
              <a:gd name="connsiteY6" fmla="*/ 443408 h 636053"/>
              <a:gd name="connsiteX7" fmla="*/ 54987 w 363756"/>
              <a:gd name="connsiteY7" fmla="*/ 636053 h 636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756" h="636053">
                <a:moveTo>
                  <a:pt x="33657" y="591613"/>
                </a:moveTo>
                <a:cubicBezTo>
                  <a:pt x="59802" y="555845"/>
                  <a:pt x="-33747" y="506106"/>
                  <a:pt x="13608" y="338085"/>
                </a:cubicBezTo>
                <a:cubicBezTo>
                  <a:pt x="-16555" y="279575"/>
                  <a:pt x="33805" y="213702"/>
                  <a:pt x="90994" y="158824"/>
                </a:cubicBezTo>
                <a:cubicBezTo>
                  <a:pt x="148184" y="103946"/>
                  <a:pt x="285785" y="-36348"/>
                  <a:pt x="356745" y="8816"/>
                </a:cubicBezTo>
                <a:cubicBezTo>
                  <a:pt x="375392" y="84547"/>
                  <a:pt x="354268" y="135612"/>
                  <a:pt x="323646" y="156467"/>
                </a:cubicBezTo>
                <a:cubicBezTo>
                  <a:pt x="307361" y="213371"/>
                  <a:pt x="201130" y="234402"/>
                  <a:pt x="259033" y="350237"/>
                </a:cubicBezTo>
                <a:cubicBezTo>
                  <a:pt x="234669" y="397227"/>
                  <a:pt x="325294" y="396585"/>
                  <a:pt x="272372" y="443408"/>
                </a:cubicBezTo>
                <a:lnTo>
                  <a:pt x="54987" y="636053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C613CD76-2977-4E7F-9830-CE4ED81D4675}"/>
              </a:ext>
            </a:extLst>
          </p:cNvPr>
          <p:cNvSpPr/>
          <p:nvPr/>
        </p:nvSpPr>
        <p:spPr>
          <a:xfrm rot="3064895" flipV="1">
            <a:off x="3640494" y="3392735"/>
            <a:ext cx="851736" cy="662559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11219 h 1051596"/>
              <a:gd name="connsiteX1" fmla="*/ 171710 w 834727"/>
              <a:gd name="connsiteY1" fmla="*/ 632171 h 1051596"/>
              <a:gd name="connsiteX2" fmla="*/ 487731 w 834727"/>
              <a:gd name="connsiteY2" fmla="*/ 153448 h 1051596"/>
              <a:gd name="connsiteX3" fmla="*/ 834727 w 834727"/>
              <a:gd name="connsiteY3" fmla="*/ 57131 h 1051596"/>
              <a:gd name="connsiteX4" fmla="*/ 728420 w 834727"/>
              <a:gd name="connsiteY4" fmla="*/ 180338 h 1051596"/>
              <a:gd name="connsiteX5" fmla="*/ 604055 w 834727"/>
              <a:gd name="connsiteY5" fmla="*/ 247572 h 1051596"/>
              <a:gd name="connsiteX6" fmla="*/ 487502 w 834727"/>
              <a:gd name="connsiteY6" fmla="*/ 373045 h 1051596"/>
              <a:gd name="connsiteX7" fmla="*/ 123741 w 834727"/>
              <a:gd name="connsiteY7" fmla="*/ 945589 h 1051596"/>
              <a:gd name="connsiteX8" fmla="*/ 33386 w 834727"/>
              <a:gd name="connsiteY8" fmla="*/ 1051596 h 1051596"/>
              <a:gd name="connsiteX0" fmla="*/ 4575 w 834722"/>
              <a:gd name="connsiteY0" fmla="*/ 1008861 h 1049238"/>
              <a:gd name="connsiteX1" fmla="*/ 171875 w 834722"/>
              <a:gd name="connsiteY1" fmla="*/ 553342 h 1049238"/>
              <a:gd name="connsiteX2" fmla="*/ 487726 w 834722"/>
              <a:gd name="connsiteY2" fmla="*/ 151090 h 1049238"/>
              <a:gd name="connsiteX3" fmla="*/ 834722 w 834722"/>
              <a:gd name="connsiteY3" fmla="*/ 54773 h 1049238"/>
              <a:gd name="connsiteX4" fmla="*/ 728415 w 834722"/>
              <a:gd name="connsiteY4" fmla="*/ 177980 h 1049238"/>
              <a:gd name="connsiteX5" fmla="*/ 604050 w 834722"/>
              <a:gd name="connsiteY5" fmla="*/ 245214 h 1049238"/>
              <a:gd name="connsiteX6" fmla="*/ 487497 w 834722"/>
              <a:gd name="connsiteY6" fmla="*/ 370687 h 1049238"/>
              <a:gd name="connsiteX7" fmla="*/ 123736 w 834722"/>
              <a:gd name="connsiteY7" fmla="*/ 943231 h 1049238"/>
              <a:gd name="connsiteX8" fmla="*/ 33381 w 834722"/>
              <a:gd name="connsiteY8" fmla="*/ 1049238 h 1049238"/>
              <a:gd name="connsiteX0" fmla="*/ 99332 w 801341"/>
              <a:gd name="connsiteY0" fmla="*/ 734916 h 1049238"/>
              <a:gd name="connsiteX1" fmla="*/ 138494 w 801341"/>
              <a:gd name="connsiteY1" fmla="*/ 553342 h 1049238"/>
              <a:gd name="connsiteX2" fmla="*/ 454345 w 801341"/>
              <a:gd name="connsiteY2" fmla="*/ 151090 h 1049238"/>
              <a:gd name="connsiteX3" fmla="*/ 801341 w 801341"/>
              <a:gd name="connsiteY3" fmla="*/ 54773 h 1049238"/>
              <a:gd name="connsiteX4" fmla="*/ 695034 w 801341"/>
              <a:gd name="connsiteY4" fmla="*/ 177980 h 1049238"/>
              <a:gd name="connsiteX5" fmla="*/ 570669 w 801341"/>
              <a:gd name="connsiteY5" fmla="*/ 245214 h 1049238"/>
              <a:gd name="connsiteX6" fmla="*/ 454116 w 801341"/>
              <a:gd name="connsiteY6" fmla="*/ 370687 h 1049238"/>
              <a:gd name="connsiteX7" fmla="*/ 90355 w 801341"/>
              <a:gd name="connsiteY7" fmla="*/ 943231 h 1049238"/>
              <a:gd name="connsiteX8" fmla="*/ 0 w 801341"/>
              <a:gd name="connsiteY8" fmla="*/ 1049238 h 1049238"/>
              <a:gd name="connsiteX0" fmla="*/ 99332 w 801341"/>
              <a:gd name="connsiteY0" fmla="*/ 734916 h 1049238"/>
              <a:gd name="connsiteX1" fmla="*/ 138494 w 801341"/>
              <a:gd name="connsiteY1" fmla="*/ 553342 h 1049238"/>
              <a:gd name="connsiteX2" fmla="*/ 454345 w 801341"/>
              <a:gd name="connsiteY2" fmla="*/ 151090 h 1049238"/>
              <a:gd name="connsiteX3" fmla="*/ 801341 w 801341"/>
              <a:gd name="connsiteY3" fmla="*/ 54773 h 1049238"/>
              <a:gd name="connsiteX4" fmla="*/ 695034 w 801341"/>
              <a:gd name="connsiteY4" fmla="*/ 177980 h 1049238"/>
              <a:gd name="connsiteX5" fmla="*/ 570669 w 801341"/>
              <a:gd name="connsiteY5" fmla="*/ 245214 h 1049238"/>
              <a:gd name="connsiteX6" fmla="*/ 454116 w 801341"/>
              <a:gd name="connsiteY6" fmla="*/ 370687 h 1049238"/>
              <a:gd name="connsiteX7" fmla="*/ 210930 w 801341"/>
              <a:gd name="connsiteY7" fmla="*/ 730161 h 1049238"/>
              <a:gd name="connsiteX8" fmla="*/ 0 w 801341"/>
              <a:gd name="connsiteY8" fmla="*/ 1049238 h 1049238"/>
              <a:gd name="connsiteX0" fmla="*/ 18780 w 720789"/>
              <a:gd name="connsiteY0" fmla="*/ 734916 h 774074"/>
              <a:gd name="connsiteX1" fmla="*/ 57942 w 720789"/>
              <a:gd name="connsiteY1" fmla="*/ 553342 h 774074"/>
              <a:gd name="connsiteX2" fmla="*/ 373793 w 720789"/>
              <a:gd name="connsiteY2" fmla="*/ 151090 h 774074"/>
              <a:gd name="connsiteX3" fmla="*/ 720789 w 720789"/>
              <a:gd name="connsiteY3" fmla="*/ 54773 h 774074"/>
              <a:gd name="connsiteX4" fmla="*/ 614482 w 720789"/>
              <a:gd name="connsiteY4" fmla="*/ 177980 h 774074"/>
              <a:gd name="connsiteX5" fmla="*/ 490117 w 720789"/>
              <a:gd name="connsiteY5" fmla="*/ 245214 h 774074"/>
              <a:gd name="connsiteX6" fmla="*/ 373564 w 720789"/>
              <a:gd name="connsiteY6" fmla="*/ 370687 h 774074"/>
              <a:gd name="connsiteX7" fmla="*/ 130378 w 720789"/>
              <a:gd name="connsiteY7" fmla="*/ 730161 h 774074"/>
              <a:gd name="connsiteX8" fmla="*/ 57235 w 720789"/>
              <a:gd name="connsiteY8" fmla="*/ 774074 h 774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0789" h="774074">
                <a:moveTo>
                  <a:pt x="18780" y="734916"/>
                </a:moveTo>
                <a:cubicBezTo>
                  <a:pt x="-11868" y="666241"/>
                  <a:pt x="-9096" y="622579"/>
                  <a:pt x="57942" y="553342"/>
                </a:cubicBezTo>
                <a:cubicBezTo>
                  <a:pt x="188855" y="376567"/>
                  <a:pt x="263319" y="234185"/>
                  <a:pt x="373793" y="151090"/>
                </a:cubicBezTo>
                <a:cubicBezTo>
                  <a:pt x="484268" y="67995"/>
                  <a:pt x="642424" y="-80873"/>
                  <a:pt x="720789" y="54773"/>
                </a:cubicBezTo>
                <a:lnTo>
                  <a:pt x="614482" y="177980"/>
                </a:lnTo>
                <a:cubicBezTo>
                  <a:pt x="571172" y="219116"/>
                  <a:pt x="565405" y="178697"/>
                  <a:pt x="490117" y="245214"/>
                </a:cubicBezTo>
                <a:cubicBezTo>
                  <a:pt x="456917" y="286268"/>
                  <a:pt x="433520" y="289863"/>
                  <a:pt x="373564" y="370687"/>
                </a:cubicBezTo>
                <a:cubicBezTo>
                  <a:pt x="313608" y="451511"/>
                  <a:pt x="143220" y="626730"/>
                  <a:pt x="130378" y="730161"/>
                </a:cubicBezTo>
                <a:lnTo>
                  <a:pt x="57235" y="774074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6FDD1F58-222B-40DC-8E7D-2CED1C5BD938}"/>
              </a:ext>
            </a:extLst>
          </p:cNvPr>
          <p:cNvSpPr/>
          <p:nvPr/>
        </p:nvSpPr>
        <p:spPr>
          <a:xfrm rot="18535105" flipH="1" flipV="1">
            <a:off x="3972628" y="3895692"/>
            <a:ext cx="431113" cy="247142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4833" h="288740">
                <a:moveTo>
                  <a:pt x="51882" y="166843"/>
                </a:moveTo>
                <a:cubicBezTo>
                  <a:pt x="162385" y="71003"/>
                  <a:pt x="286468" y="-81997"/>
                  <a:pt x="364833" y="53649"/>
                </a:cubicBezTo>
                <a:lnTo>
                  <a:pt x="258526" y="176856"/>
                </a:lnTo>
                <a:cubicBezTo>
                  <a:pt x="215216" y="217992"/>
                  <a:pt x="209449" y="177573"/>
                  <a:pt x="134161" y="244090"/>
                </a:cubicBezTo>
                <a:cubicBezTo>
                  <a:pt x="100961" y="285144"/>
                  <a:pt x="-32803" y="326259"/>
                  <a:pt x="7495" y="228273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65B24829-5BA5-48A1-9689-8344B846501B}"/>
              </a:ext>
            </a:extLst>
          </p:cNvPr>
          <p:cNvSpPr/>
          <p:nvPr/>
        </p:nvSpPr>
        <p:spPr>
          <a:xfrm rot="3064895" flipH="1">
            <a:off x="4263497" y="3437566"/>
            <a:ext cx="330142" cy="398082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9386" h="465085">
                <a:moveTo>
                  <a:pt x="5328" y="330105"/>
                </a:moveTo>
                <a:cubicBezTo>
                  <a:pt x="15268" y="150891"/>
                  <a:pt x="195802" y="-127013"/>
                  <a:pt x="279386" y="64794"/>
                </a:cubicBezTo>
                <a:lnTo>
                  <a:pt x="177624" y="166248"/>
                </a:lnTo>
                <a:cubicBezTo>
                  <a:pt x="134314" y="207384"/>
                  <a:pt x="82704" y="327720"/>
                  <a:pt x="75869" y="410901"/>
                </a:cubicBezTo>
                <a:cubicBezTo>
                  <a:pt x="42669" y="451955"/>
                  <a:pt x="-814" y="511627"/>
                  <a:pt x="12" y="405197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4B8C8281-17EC-4515-9B4F-B9247C2C0A17}"/>
              </a:ext>
            </a:extLst>
          </p:cNvPr>
          <p:cNvSpPr/>
          <p:nvPr/>
        </p:nvSpPr>
        <p:spPr>
          <a:xfrm rot="18535105">
            <a:off x="4139460" y="3530125"/>
            <a:ext cx="573520" cy="458409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0 w 463312"/>
              <a:gd name="connsiteY0" fmla="*/ 385254 h 457068"/>
              <a:gd name="connsiteX1" fmla="*/ 463312 w 463312"/>
              <a:gd name="connsiteY1" fmla="*/ 56777 h 457068"/>
              <a:gd name="connsiteX2" fmla="*/ 361550 w 463312"/>
              <a:gd name="connsiteY2" fmla="*/ 158231 h 457068"/>
              <a:gd name="connsiteX3" fmla="*/ 259795 w 463312"/>
              <a:gd name="connsiteY3" fmla="*/ 402884 h 457068"/>
              <a:gd name="connsiteX4" fmla="*/ 183938 w 463312"/>
              <a:gd name="connsiteY4" fmla="*/ 397180 h 457068"/>
              <a:gd name="connsiteX0" fmla="*/ 0 w 463312"/>
              <a:gd name="connsiteY0" fmla="*/ 385254 h 457068"/>
              <a:gd name="connsiteX1" fmla="*/ 463312 w 463312"/>
              <a:gd name="connsiteY1" fmla="*/ 56777 h 457068"/>
              <a:gd name="connsiteX2" fmla="*/ 361550 w 463312"/>
              <a:gd name="connsiteY2" fmla="*/ 158231 h 457068"/>
              <a:gd name="connsiteX3" fmla="*/ 259795 w 463312"/>
              <a:gd name="connsiteY3" fmla="*/ 402884 h 457068"/>
              <a:gd name="connsiteX4" fmla="*/ 183938 w 463312"/>
              <a:gd name="connsiteY4" fmla="*/ 397180 h 457068"/>
              <a:gd name="connsiteX0" fmla="*/ 0 w 463312"/>
              <a:gd name="connsiteY0" fmla="*/ 394004 h 465818"/>
              <a:gd name="connsiteX1" fmla="*/ 463312 w 463312"/>
              <a:gd name="connsiteY1" fmla="*/ 65527 h 465818"/>
              <a:gd name="connsiteX2" fmla="*/ 361550 w 463312"/>
              <a:gd name="connsiteY2" fmla="*/ 166981 h 465818"/>
              <a:gd name="connsiteX3" fmla="*/ 259795 w 463312"/>
              <a:gd name="connsiteY3" fmla="*/ 411634 h 465818"/>
              <a:gd name="connsiteX4" fmla="*/ 183938 w 463312"/>
              <a:gd name="connsiteY4" fmla="*/ 405930 h 465818"/>
              <a:gd name="connsiteX0" fmla="*/ 0 w 463312"/>
              <a:gd name="connsiteY0" fmla="*/ 368403 h 440217"/>
              <a:gd name="connsiteX1" fmla="*/ 463312 w 463312"/>
              <a:gd name="connsiteY1" fmla="*/ 39926 h 440217"/>
              <a:gd name="connsiteX2" fmla="*/ 361550 w 463312"/>
              <a:gd name="connsiteY2" fmla="*/ 141380 h 440217"/>
              <a:gd name="connsiteX3" fmla="*/ 259795 w 463312"/>
              <a:gd name="connsiteY3" fmla="*/ 386033 h 440217"/>
              <a:gd name="connsiteX4" fmla="*/ 183938 w 463312"/>
              <a:gd name="connsiteY4" fmla="*/ 380329 h 440217"/>
              <a:gd name="connsiteX0" fmla="*/ 0 w 463312"/>
              <a:gd name="connsiteY0" fmla="*/ 368403 h 476321"/>
              <a:gd name="connsiteX1" fmla="*/ 463312 w 463312"/>
              <a:gd name="connsiteY1" fmla="*/ 39926 h 476321"/>
              <a:gd name="connsiteX2" fmla="*/ 361550 w 463312"/>
              <a:gd name="connsiteY2" fmla="*/ 141380 h 476321"/>
              <a:gd name="connsiteX3" fmla="*/ 259795 w 463312"/>
              <a:gd name="connsiteY3" fmla="*/ 386033 h 476321"/>
              <a:gd name="connsiteX4" fmla="*/ 29054 w 463312"/>
              <a:gd name="connsiteY4" fmla="*/ 431405 h 476321"/>
              <a:gd name="connsiteX0" fmla="*/ 0 w 463312"/>
              <a:gd name="connsiteY0" fmla="*/ 368403 h 484449"/>
              <a:gd name="connsiteX1" fmla="*/ 463312 w 463312"/>
              <a:gd name="connsiteY1" fmla="*/ 39926 h 484449"/>
              <a:gd name="connsiteX2" fmla="*/ 361550 w 463312"/>
              <a:gd name="connsiteY2" fmla="*/ 141380 h 484449"/>
              <a:gd name="connsiteX3" fmla="*/ 259795 w 463312"/>
              <a:gd name="connsiteY3" fmla="*/ 386033 h 484449"/>
              <a:gd name="connsiteX4" fmla="*/ 45807 w 463312"/>
              <a:gd name="connsiteY4" fmla="*/ 483718 h 484449"/>
              <a:gd name="connsiteX5" fmla="*/ 29054 w 463312"/>
              <a:gd name="connsiteY5" fmla="*/ 431405 h 484449"/>
              <a:gd name="connsiteX0" fmla="*/ 0 w 463312"/>
              <a:gd name="connsiteY0" fmla="*/ 368403 h 484849"/>
              <a:gd name="connsiteX1" fmla="*/ 463312 w 463312"/>
              <a:gd name="connsiteY1" fmla="*/ 39926 h 484849"/>
              <a:gd name="connsiteX2" fmla="*/ 361550 w 463312"/>
              <a:gd name="connsiteY2" fmla="*/ 141380 h 484849"/>
              <a:gd name="connsiteX3" fmla="*/ 259795 w 463312"/>
              <a:gd name="connsiteY3" fmla="*/ 386033 h 484849"/>
              <a:gd name="connsiteX4" fmla="*/ 45807 w 463312"/>
              <a:gd name="connsiteY4" fmla="*/ 483718 h 484849"/>
              <a:gd name="connsiteX5" fmla="*/ 4492 w 463312"/>
              <a:gd name="connsiteY5" fmla="*/ 424885 h 484849"/>
              <a:gd name="connsiteX6" fmla="*/ 29054 w 463312"/>
              <a:gd name="connsiteY6" fmla="*/ 431405 h 484849"/>
              <a:gd name="connsiteX0" fmla="*/ 0 w 463312"/>
              <a:gd name="connsiteY0" fmla="*/ 368403 h 431649"/>
              <a:gd name="connsiteX1" fmla="*/ 463312 w 463312"/>
              <a:gd name="connsiteY1" fmla="*/ 39926 h 431649"/>
              <a:gd name="connsiteX2" fmla="*/ 361550 w 463312"/>
              <a:gd name="connsiteY2" fmla="*/ 141380 h 431649"/>
              <a:gd name="connsiteX3" fmla="*/ 259795 w 463312"/>
              <a:gd name="connsiteY3" fmla="*/ 386033 h 431649"/>
              <a:gd name="connsiteX4" fmla="*/ 156882 w 463312"/>
              <a:gd name="connsiteY4" fmla="*/ 381355 h 431649"/>
              <a:gd name="connsiteX5" fmla="*/ 4492 w 463312"/>
              <a:gd name="connsiteY5" fmla="*/ 424885 h 431649"/>
              <a:gd name="connsiteX6" fmla="*/ 29054 w 463312"/>
              <a:gd name="connsiteY6" fmla="*/ 431405 h 431649"/>
              <a:gd name="connsiteX0" fmla="*/ 0 w 463312"/>
              <a:gd name="connsiteY0" fmla="*/ 368403 h 426063"/>
              <a:gd name="connsiteX1" fmla="*/ 463312 w 463312"/>
              <a:gd name="connsiteY1" fmla="*/ 39926 h 426063"/>
              <a:gd name="connsiteX2" fmla="*/ 361550 w 463312"/>
              <a:gd name="connsiteY2" fmla="*/ 141380 h 426063"/>
              <a:gd name="connsiteX3" fmla="*/ 259795 w 463312"/>
              <a:gd name="connsiteY3" fmla="*/ 386033 h 426063"/>
              <a:gd name="connsiteX4" fmla="*/ 156882 w 463312"/>
              <a:gd name="connsiteY4" fmla="*/ 381355 h 426063"/>
              <a:gd name="connsiteX5" fmla="*/ 4492 w 463312"/>
              <a:gd name="connsiteY5" fmla="*/ 424885 h 426063"/>
              <a:gd name="connsiteX6" fmla="*/ 234 w 463312"/>
              <a:gd name="connsiteY6" fmla="*/ 408700 h 426063"/>
              <a:gd name="connsiteX0" fmla="*/ 0 w 463312"/>
              <a:gd name="connsiteY0" fmla="*/ 368403 h 434055"/>
              <a:gd name="connsiteX1" fmla="*/ 463312 w 463312"/>
              <a:gd name="connsiteY1" fmla="*/ 39926 h 434055"/>
              <a:gd name="connsiteX2" fmla="*/ 361550 w 463312"/>
              <a:gd name="connsiteY2" fmla="*/ 141380 h 434055"/>
              <a:gd name="connsiteX3" fmla="*/ 259795 w 463312"/>
              <a:gd name="connsiteY3" fmla="*/ 386033 h 434055"/>
              <a:gd name="connsiteX4" fmla="*/ 156882 w 463312"/>
              <a:gd name="connsiteY4" fmla="*/ 381355 h 434055"/>
              <a:gd name="connsiteX5" fmla="*/ 4492 w 463312"/>
              <a:gd name="connsiteY5" fmla="*/ 424885 h 434055"/>
              <a:gd name="connsiteX6" fmla="*/ 9757 w 463312"/>
              <a:gd name="connsiteY6" fmla="*/ 433840 h 434055"/>
              <a:gd name="connsiteX0" fmla="*/ 0 w 463312"/>
              <a:gd name="connsiteY0" fmla="*/ 368403 h 650198"/>
              <a:gd name="connsiteX1" fmla="*/ 463312 w 463312"/>
              <a:gd name="connsiteY1" fmla="*/ 39926 h 650198"/>
              <a:gd name="connsiteX2" fmla="*/ 361550 w 463312"/>
              <a:gd name="connsiteY2" fmla="*/ 141380 h 650198"/>
              <a:gd name="connsiteX3" fmla="*/ 259795 w 463312"/>
              <a:gd name="connsiteY3" fmla="*/ 386033 h 650198"/>
              <a:gd name="connsiteX4" fmla="*/ 156882 w 463312"/>
              <a:gd name="connsiteY4" fmla="*/ 381355 h 650198"/>
              <a:gd name="connsiteX5" fmla="*/ 4492 w 463312"/>
              <a:gd name="connsiteY5" fmla="*/ 424885 h 650198"/>
              <a:gd name="connsiteX6" fmla="*/ 108656 w 463312"/>
              <a:gd name="connsiteY6" fmla="*/ 650179 h 650198"/>
              <a:gd name="connsiteX0" fmla="*/ 0 w 463312"/>
              <a:gd name="connsiteY0" fmla="*/ 368403 h 650179"/>
              <a:gd name="connsiteX1" fmla="*/ 463312 w 463312"/>
              <a:gd name="connsiteY1" fmla="*/ 39926 h 650179"/>
              <a:gd name="connsiteX2" fmla="*/ 361550 w 463312"/>
              <a:gd name="connsiteY2" fmla="*/ 141380 h 650179"/>
              <a:gd name="connsiteX3" fmla="*/ 259795 w 463312"/>
              <a:gd name="connsiteY3" fmla="*/ 386033 h 650179"/>
              <a:gd name="connsiteX4" fmla="*/ 156882 w 463312"/>
              <a:gd name="connsiteY4" fmla="*/ 381355 h 650179"/>
              <a:gd name="connsiteX5" fmla="*/ 108656 w 463312"/>
              <a:gd name="connsiteY5" fmla="*/ 650179 h 650179"/>
              <a:gd name="connsiteX0" fmla="*/ 0 w 463312"/>
              <a:gd name="connsiteY0" fmla="*/ 368403 h 559428"/>
              <a:gd name="connsiteX1" fmla="*/ 463312 w 463312"/>
              <a:gd name="connsiteY1" fmla="*/ 39926 h 559428"/>
              <a:gd name="connsiteX2" fmla="*/ 361550 w 463312"/>
              <a:gd name="connsiteY2" fmla="*/ 141380 h 559428"/>
              <a:gd name="connsiteX3" fmla="*/ 259795 w 463312"/>
              <a:gd name="connsiteY3" fmla="*/ 386033 h 559428"/>
              <a:gd name="connsiteX4" fmla="*/ 156882 w 463312"/>
              <a:gd name="connsiteY4" fmla="*/ 381355 h 559428"/>
              <a:gd name="connsiteX5" fmla="*/ 29680 w 463312"/>
              <a:gd name="connsiteY5" fmla="*/ 559428 h 559428"/>
              <a:gd name="connsiteX0" fmla="*/ 0 w 463312"/>
              <a:gd name="connsiteY0" fmla="*/ 368403 h 559428"/>
              <a:gd name="connsiteX1" fmla="*/ 463312 w 463312"/>
              <a:gd name="connsiteY1" fmla="*/ 39926 h 559428"/>
              <a:gd name="connsiteX2" fmla="*/ 361550 w 463312"/>
              <a:gd name="connsiteY2" fmla="*/ 141380 h 559428"/>
              <a:gd name="connsiteX3" fmla="*/ 259795 w 463312"/>
              <a:gd name="connsiteY3" fmla="*/ 386033 h 559428"/>
              <a:gd name="connsiteX4" fmla="*/ 156882 w 463312"/>
              <a:gd name="connsiteY4" fmla="*/ 381355 h 559428"/>
              <a:gd name="connsiteX5" fmla="*/ 29680 w 463312"/>
              <a:gd name="connsiteY5" fmla="*/ 559428 h 559428"/>
              <a:gd name="connsiteX0" fmla="*/ 0 w 463312"/>
              <a:gd name="connsiteY0" fmla="*/ 368403 h 559428"/>
              <a:gd name="connsiteX1" fmla="*/ 463312 w 463312"/>
              <a:gd name="connsiteY1" fmla="*/ 39926 h 559428"/>
              <a:gd name="connsiteX2" fmla="*/ 361550 w 463312"/>
              <a:gd name="connsiteY2" fmla="*/ 141380 h 559428"/>
              <a:gd name="connsiteX3" fmla="*/ 259795 w 463312"/>
              <a:gd name="connsiteY3" fmla="*/ 386033 h 559428"/>
              <a:gd name="connsiteX4" fmla="*/ 133406 w 463312"/>
              <a:gd name="connsiteY4" fmla="*/ 388453 h 559428"/>
              <a:gd name="connsiteX5" fmla="*/ 29680 w 463312"/>
              <a:gd name="connsiteY5" fmla="*/ 559428 h 559428"/>
              <a:gd name="connsiteX0" fmla="*/ 0 w 463312"/>
              <a:gd name="connsiteY0" fmla="*/ 368403 h 534010"/>
              <a:gd name="connsiteX1" fmla="*/ 463312 w 463312"/>
              <a:gd name="connsiteY1" fmla="*/ 39926 h 534010"/>
              <a:gd name="connsiteX2" fmla="*/ 361550 w 463312"/>
              <a:gd name="connsiteY2" fmla="*/ 141380 h 534010"/>
              <a:gd name="connsiteX3" fmla="*/ 259795 w 463312"/>
              <a:gd name="connsiteY3" fmla="*/ 386033 h 534010"/>
              <a:gd name="connsiteX4" fmla="*/ 133406 w 463312"/>
              <a:gd name="connsiteY4" fmla="*/ 388453 h 534010"/>
              <a:gd name="connsiteX5" fmla="*/ 18267 w 463312"/>
              <a:gd name="connsiteY5" fmla="*/ 534010 h 534010"/>
              <a:gd name="connsiteX0" fmla="*/ 0 w 485347"/>
              <a:gd name="connsiteY0" fmla="*/ 424812 h 527717"/>
              <a:gd name="connsiteX1" fmla="*/ 485347 w 485347"/>
              <a:gd name="connsiteY1" fmla="*/ 33633 h 527717"/>
              <a:gd name="connsiteX2" fmla="*/ 383585 w 485347"/>
              <a:gd name="connsiteY2" fmla="*/ 135087 h 527717"/>
              <a:gd name="connsiteX3" fmla="*/ 281830 w 485347"/>
              <a:gd name="connsiteY3" fmla="*/ 379740 h 527717"/>
              <a:gd name="connsiteX4" fmla="*/ 155441 w 485347"/>
              <a:gd name="connsiteY4" fmla="*/ 382160 h 527717"/>
              <a:gd name="connsiteX5" fmla="*/ 40302 w 485347"/>
              <a:gd name="connsiteY5" fmla="*/ 527717 h 527717"/>
              <a:gd name="connsiteX0" fmla="*/ 0 w 485347"/>
              <a:gd name="connsiteY0" fmla="*/ 424812 h 527717"/>
              <a:gd name="connsiteX1" fmla="*/ 485347 w 485347"/>
              <a:gd name="connsiteY1" fmla="*/ 33633 h 527717"/>
              <a:gd name="connsiteX2" fmla="*/ 383585 w 485347"/>
              <a:gd name="connsiteY2" fmla="*/ 135087 h 527717"/>
              <a:gd name="connsiteX3" fmla="*/ 281830 w 485347"/>
              <a:gd name="connsiteY3" fmla="*/ 379740 h 527717"/>
              <a:gd name="connsiteX4" fmla="*/ 155441 w 485347"/>
              <a:gd name="connsiteY4" fmla="*/ 382160 h 527717"/>
              <a:gd name="connsiteX5" fmla="*/ 40302 w 485347"/>
              <a:gd name="connsiteY5" fmla="*/ 527717 h 527717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81830 w 485347"/>
              <a:gd name="connsiteY3" fmla="*/ 387589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0569 w 485347"/>
              <a:gd name="connsiteY3" fmla="*/ 239791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  <a:gd name="connsiteX0" fmla="*/ 0 w 485347"/>
              <a:gd name="connsiteY0" fmla="*/ 432661 h 535566"/>
              <a:gd name="connsiteX1" fmla="*/ 485347 w 485347"/>
              <a:gd name="connsiteY1" fmla="*/ 41482 h 535566"/>
              <a:gd name="connsiteX2" fmla="*/ 383585 w 485347"/>
              <a:gd name="connsiteY2" fmla="*/ 142936 h 535566"/>
              <a:gd name="connsiteX3" fmla="*/ 204308 w 485347"/>
              <a:gd name="connsiteY3" fmla="*/ 228470 h 535566"/>
              <a:gd name="connsiteX4" fmla="*/ 155441 w 485347"/>
              <a:gd name="connsiteY4" fmla="*/ 390009 h 535566"/>
              <a:gd name="connsiteX5" fmla="*/ 40302 w 485347"/>
              <a:gd name="connsiteY5" fmla="*/ 535566 h 535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85347" h="535566">
                <a:moveTo>
                  <a:pt x="0" y="432661"/>
                </a:moveTo>
                <a:cubicBezTo>
                  <a:pt x="83277" y="95416"/>
                  <a:pt x="345319" y="-87407"/>
                  <a:pt x="485347" y="41482"/>
                </a:cubicBezTo>
                <a:lnTo>
                  <a:pt x="383585" y="142936"/>
                </a:lnTo>
                <a:cubicBezTo>
                  <a:pt x="336122" y="175987"/>
                  <a:pt x="333530" y="109616"/>
                  <a:pt x="204308" y="228470"/>
                </a:cubicBezTo>
                <a:cubicBezTo>
                  <a:pt x="97239" y="326948"/>
                  <a:pt x="152093" y="367069"/>
                  <a:pt x="155441" y="390009"/>
                </a:cubicBezTo>
                <a:lnTo>
                  <a:pt x="40302" y="535566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FE9D0399-1F9D-4FFB-B0DE-345A75B8E597}"/>
              </a:ext>
            </a:extLst>
          </p:cNvPr>
          <p:cNvSpPr/>
          <p:nvPr/>
        </p:nvSpPr>
        <p:spPr>
          <a:xfrm flipH="1" flipV="1">
            <a:off x="4436831" y="3578029"/>
            <a:ext cx="278150" cy="48069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387" h="466959">
                <a:moveTo>
                  <a:pt x="1293" y="362465"/>
                </a:moveTo>
                <a:cubicBezTo>
                  <a:pt x="11233" y="183251"/>
                  <a:pt x="108473" y="82691"/>
                  <a:pt x="225643" y="0"/>
                </a:cubicBezTo>
                <a:lnTo>
                  <a:pt x="235387" y="149260"/>
                </a:lnTo>
                <a:cubicBezTo>
                  <a:pt x="158491" y="162637"/>
                  <a:pt x="92103" y="346201"/>
                  <a:pt x="85268" y="429382"/>
                </a:cubicBezTo>
                <a:cubicBezTo>
                  <a:pt x="74906" y="444219"/>
                  <a:pt x="-819" y="516228"/>
                  <a:pt x="7" y="409798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447096E7-4E22-4DF3-A788-D782F10388AF}"/>
              </a:ext>
            </a:extLst>
          </p:cNvPr>
          <p:cNvSpPr/>
          <p:nvPr/>
        </p:nvSpPr>
        <p:spPr>
          <a:xfrm flipH="1" flipV="1">
            <a:off x="3817882" y="3564446"/>
            <a:ext cx="147043" cy="163674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44208"/>
              <a:gd name="connsiteY0" fmla="*/ 362465 h 466959"/>
              <a:gd name="connsiteX1" fmla="*/ 225643 w 244208"/>
              <a:gd name="connsiteY1" fmla="*/ 0 h 466959"/>
              <a:gd name="connsiteX2" fmla="*/ 244208 w 244208"/>
              <a:gd name="connsiteY2" fmla="*/ 123043 h 466959"/>
              <a:gd name="connsiteX3" fmla="*/ 85268 w 244208"/>
              <a:gd name="connsiteY3" fmla="*/ 429382 h 466959"/>
              <a:gd name="connsiteX4" fmla="*/ 7 w 244208"/>
              <a:gd name="connsiteY4" fmla="*/ 409798 h 466959"/>
              <a:gd name="connsiteX0" fmla="*/ 1293 w 244208"/>
              <a:gd name="connsiteY0" fmla="*/ 331622 h 436116"/>
              <a:gd name="connsiteX1" fmla="*/ 218586 w 244208"/>
              <a:gd name="connsiteY1" fmla="*/ 0 h 436116"/>
              <a:gd name="connsiteX2" fmla="*/ 244208 w 244208"/>
              <a:gd name="connsiteY2" fmla="*/ 92200 h 436116"/>
              <a:gd name="connsiteX3" fmla="*/ 85268 w 244208"/>
              <a:gd name="connsiteY3" fmla="*/ 398539 h 436116"/>
              <a:gd name="connsiteX4" fmla="*/ 7 w 244208"/>
              <a:gd name="connsiteY4" fmla="*/ 378955 h 436116"/>
              <a:gd name="connsiteX0" fmla="*/ 1293 w 254794"/>
              <a:gd name="connsiteY0" fmla="*/ 331622 h 436116"/>
              <a:gd name="connsiteX1" fmla="*/ 218586 w 254794"/>
              <a:gd name="connsiteY1" fmla="*/ 0 h 436116"/>
              <a:gd name="connsiteX2" fmla="*/ 254794 w 254794"/>
              <a:gd name="connsiteY2" fmla="*/ 78322 h 436116"/>
              <a:gd name="connsiteX3" fmla="*/ 85268 w 254794"/>
              <a:gd name="connsiteY3" fmla="*/ 398539 h 436116"/>
              <a:gd name="connsiteX4" fmla="*/ 7 w 254794"/>
              <a:gd name="connsiteY4" fmla="*/ 378955 h 436116"/>
              <a:gd name="connsiteX0" fmla="*/ 1293 w 254794"/>
              <a:gd name="connsiteY0" fmla="*/ 331622 h 436116"/>
              <a:gd name="connsiteX1" fmla="*/ 218586 w 254794"/>
              <a:gd name="connsiteY1" fmla="*/ 0 h 436116"/>
              <a:gd name="connsiteX2" fmla="*/ 254794 w 254794"/>
              <a:gd name="connsiteY2" fmla="*/ 78322 h 436116"/>
              <a:gd name="connsiteX3" fmla="*/ 85268 w 254794"/>
              <a:gd name="connsiteY3" fmla="*/ 398539 h 436116"/>
              <a:gd name="connsiteX4" fmla="*/ 7 w 254794"/>
              <a:gd name="connsiteY4" fmla="*/ 378955 h 436116"/>
              <a:gd name="connsiteX0" fmla="*/ 1293 w 254794"/>
              <a:gd name="connsiteY0" fmla="*/ 280732 h 385226"/>
              <a:gd name="connsiteX1" fmla="*/ 176244 w 254794"/>
              <a:gd name="connsiteY1" fmla="*/ 0 h 385226"/>
              <a:gd name="connsiteX2" fmla="*/ 254794 w 254794"/>
              <a:gd name="connsiteY2" fmla="*/ 27432 h 385226"/>
              <a:gd name="connsiteX3" fmla="*/ 85268 w 254794"/>
              <a:gd name="connsiteY3" fmla="*/ 347649 h 385226"/>
              <a:gd name="connsiteX4" fmla="*/ 7 w 254794"/>
              <a:gd name="connsiteY4" fmla="*/ 328065 h 385226"/>
              <a:gd name="connsiteX0" fmla="*/ 1293 w 176244"/>
              <a:gd name="connsiteY0" fmla="*/ 280732 h 385226"/>
              <a:gd name="connsiteX1" fmla="*/ 176244 w 176244"/>
              <a:gd name="connsiteY1" fmla="*/ 0 h 385226"/>
              <a:gd name="connsiteX2" fmla="*/ 164817 w 176244"/>
              <a:gd name="connsiteY2" fmla="*/ 106080 h 385226"/>
              <a:gd name="connsiteX3" fmla="*/ 85268 w 176244"/>
              <a:gd name="connsiteY3" fmla="*/ 347649 h 385226"/>
              <a:gd name="connsiteX4" fmla="*/ 7 w 176244"/>
              <a:gd name="connsiteY4" fmla="*/ 328065 h 385226"/>
              <a:gd name="connsiteX0" fmla="*/ 1293 w 176244"/>
              <a:gd name="connsiteY0" fmla="*/ 280732 h 385226"/>
              <a:gd name="connsiteX1" fmla="*/ 176244 w 176244"/>
              <a:gd name="connsiteY1" fmla="*/ 0 h 385226"/>
              <a:gd name="connsiteX2" fmla="*/ 168346 w 176244"/>
              <a:gd name="connsiteY2" fmla="*/ 115333 h 385226"/>
              <a:gd name="connsiteX3" fmla="*/ 85268 w 176244"/>
              <a:gd name="connsiteY3" fmla="*/ 347649 h 385226"/>
              <a:gd name="connsiteX4" fmla="*/ 7 w 176244"/>
              <a:gd name="connsiteY4" fmla="*/ 328065 h 385226"/>
              <a:gd name="connsiteX0" fmla="*/ 1289 w 262758"/>
              <a:gd name="connsiteY0" fmla="*/ 280732 h 348340"/>
              <a:gd name="connsiteX1" fmla="*/ 176240 w 262758"/>
              <a:gd name="connsiteY1" fmla="*/ 0 h 348340"/>
              <a:gd name="connsiteX2" fmla="*/ 168342 w 262758"/>
              <a:gd name="connsiteY2" fmla="*/ 115333 h 348340"/>
              <a:gd name="connsiteX3" fmla="*/ 262571 w 262758"/>
              <a:gd name="connsiteY3" fmla="*/ 73150 h 348340"/>
              <a:gd name="connsiteX4" fmla="*/ 3 w 262758"/>
              <a:gd name="connsiteY4" fmla="*/ 328065 h 348340"/>
              <a:gd name="connsiteX0" fmla="*/ 0 w 261469"/>
              <a:gd name="connsiteY0" fmla="*/ 280732 h 280732"/>
              <a:gd name="connsiteX1" fmla="*/ 174951 w 261469"/>
              <a:gd name="connsiteY1" fmla="*/ 0 h 280732"/>
              <a:gd name="connsiteX2" fmla="*/ 167053 w 261469"/>
              <a:gd name="connsiteY2" fmla="*/ 115333 h 280732"/>
              <a:gd name="connsiteX3" fmla="*/ 261282 w 261469"/>
              <a:gd name="connsiteY3" fmla="*/ 73150 h 280732"/>
              <a:gd name="connsiteX0" fmla="*/ 0 w 261469"/>
              <a:gd name="connsiteY0" fmla="*/ 280732 h 280732"/>
              <a:gd name="connsiteX1" fmla="*/ 174951 w 261469"/>
              <a:gd name="connsiteY1" fmla="*/ 0 h 280732"/>
              <a:gd name="connsiteX2" fmla="*/ 167053 w 261469"/>
              <a:gd name="connsiteY2" fmla="*/ 115333 h 280732"/>
              <a:gd name="connsiteX3" fmla="*/ 261282 w 261469"/>
              <a:gd name="connsiteY3" fmla="*/ 73150 h 280732"/>
              <a:gd name="connsiteX0" fmla="*/ 0 w 261690"/>
              <a:gd name="connsiteY0" fmla="*/ 280732 h 280732"/>
              <a:gd name="connsiteX1" fmla="*/ 174951 w 261690"/>
              <a:gd name="connsiteY1" fmla="*/ 0 h 280732"/>
              <a:gd name="connsiteX2" fmla="*/ 167053 w 261690"/>
              <a:gd name="connsiteY2" fmla="*/ 115333 h 280732"/>
              <a:gd name="connsiteX3" fmla="*/ 261282 w 261690"/>
              <a:gd name="connsiteY3" fmla="*/ 73150 h 280732"/>
              <a:gd name="connsiteX0" fmla="*/ 0 w 250286"/>
              <a:gd name="connsiteY0" fmla="*/ 280732 h 280732"/>
              <a:gd name="connsiteX1" fmla="*/ 174951 w 250286"/>
              <a:gd name="connsiteY1" fmla="*/ 0 h 280732"/>
              <a:gd name="connsiteX2" fmla="*/ 167053 w 250286"/>
              <a:gd name="connsiteY2" fmla="*/ 115333 h 280732"/>
              <a:gd name="connsiteX3" fmla="*/ 249815 w 250286"/>
              <a:gd name="connsiteY3" fmla="*/ 23802 h 280732"/>
              <a:gd name="connsiteX0" fmla="*/ 0 w 250179"/>
              <a:gd name="connsiteY0" fmla="*/ 280732 h 280732"/>
              <a:gd name="connsiteX1" fmla="*/ 174951 w 250179"/>
              <a:gd name="connsiteY1" fmla="*/ 0 h 280732"/>
              <a:gd name="connsiteX2" fmla="*/ 167053 w 250179"/>
              <a:gd name="connsiteY2" fmla="*/ 115333 h 280732"/>
              <a:gd name="connsiteX3" fmla="*/ 249815 w 250179"/>
              <a:gd name="connsiteY3" fmla="*/ 23802 h 280732"/>
              <a:gd name="connsiteX0" fmla="*/ 110617 w 112036"/>
              <a:gd name="connsiteY0" fmla="*/ 70418 h 156999"/>
              <a:gd name="connsiteX1" fmla="*/ 36808 w 112036"/>
              <a:gd name="connsiteY1" fmla="*/ 37969 h 156999"/>
              <a:gd name="connsiteX2" fmla="*/ 28910 w 112036"/>
              <a:gd name="connsiteY2" fmla="*/ 153302 h 156999"/>
              <a:gd name="connsiteX3" fmla="*/ 111672 w 112036"/>
              <a:gd name="connsiteY3" fmla="*/ 61771 h 156999"/>
              <a:gd name="connsiteX0" fmla="*/ 81707 w 83126"/>
              <a:gd name="connsiteY0" fmla="*/ 92147 h 178728"/>
              <a:gd name="connsiteX1" fmla="*/ 7898 w 83126"/>
              <a:gd name="connsiteY1" fmla="*/ 59698 h 178728"/>
              <a:gd name="connsiteX2" fmla="*/ 0 w 83126"/>
              <a:gd name="connsiteY2" fmla="*/ 175031 h 178728"/>
              <a:gd name="connsiteX3" fmla="*/ 82762 w 83126"/>
              <a:gd name="connsiteY3" fmla="*/ 83500 h 178728"/>
              <a:gd name="connsiteX0" fmla="*/ 81707 w 82624"/>
              <a:gd name="connsiteY0" fmla="*/ 92147 h 179616"/>
              <a:gd name="connsiteX1" fmla="*/ 7898 w 82624"/>
              <a:gd name="connsiteY1" fmla="*/ 59698 h 179616"/>
              <a:gd name="connsiteX2" fmla="*/ 0 w 82624"/>
              <a:gd name="connsiteY2" fmla="*/ 175031 h 179616"/>
              <a:gd name="connsiteX3" fmla="*/ 81880 w 82624"/>
              <a:gd name="connsiteY3" fmla="*/ 106632 h 179616"/>
              <a:gd name="connsiteX0" fmla="*/ 81707 w 82624"/>
              <a:gd name="connsiteY0" fmla="*/ 92147 h 179616"/>
              <a:gd name="connsiteX1" fmla="*/ 7898 w 82624"/>
              <a:gd name="connsiteY1" fmla="*/ 59698 h 179616"/>
              <a:gd name="connsiteX2" fmla="*/ 0 w 82624"/>
              <a:gd name="connsiteY2" fmla="*/ 175031 h 179616"/>
              <a:gd name="connsiteX3" fmla="*/ 81880 w 82624"/>
              <a:gd name="connsiteY3" fmla="*/ 106632 h 179616"/>
              <a:gd name="connsiteX0" fmla="*/ 81707 w 82249"/>
              <a:gd name="connsiteY0" fmla="*/ 72214 h 159683"/>
              <a:gd name="connsiteX1" fmla="*/ 7898 w 82249"/>
              <a:gd name="connsiteY1" fmla="*/ 39765 h 159683"/>
              <a:gd name="connsiteX2" fmla="*/ 0 w 82249"/>
              <a:gd name="connsiteY2" fmla="*/ 155098 h 159683"/>
              <a:gd name="connsiteX3" fmla="*/ 81880 w 82249"/>
              <a:gd name="connsiteY3" fmla="*/ 86699 h 159683"/>
              <a:gd name="connsiteX0" fmla="*/ 81707 w 81707"/>
              <a:gd name="connsiteY0" fmla="*/ 72214 h 158996"/>
              <a:gd name="connsiteX1" fmla="*/ 7898 w 81707"/>
              <a:gd name="connsiteY1" fmla="*/ 39765 h 158996"/>
              <a:gd name="connsiteX2" fmla="*/ 0 w 81707"/>
              <a:gd name="connsiteY2" fmla="*/ 155098 h 158996"/>
              <a:gd name="connsiteX3" fmla="*/ 72177 w 81707"/>
              <a:gd name="connsiteY3" fmla="*/ 69735 h 158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707" h="158996">
                <a:moveTo>
                  <a:pt x="81707" y="72214"/>
                </a:moveTo>
                <a:cubicBezTo>
                  <a:pt x="60772" y="-60736"/>
                  <a:pt x="17754" y="28386"/>
                  <a:pt x="7898" y="39765"/>
                </a:cubicBezTo>
                <a:lnTo>
                  <a:pt x="0" y="155098"/>
                </a:lnTo>
                <a:cubicBezTo>
                  <a:pt x="20138" y="179270"/>
                  <a:pt x="78130" y="83708"/>
                  <a:pt x="72177" y="69735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4B2A87BC-2539-4139-BD54-84842B8EF9FB}"/>
              </a:ext>
            </a:extLst>
          </p:cNvPr>
          <p:cNvSpPr/>
          <p:nvPr/>
        </p:nvSpPr>
        <p:spPr>
          <a:xfrm>
            <a:off x="4046266" y="3348532"/>
            <a:ext cx="196372" cy="238419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44208"/>
              <a:gd name="connsiteY0" fmla="*/ 362465 h 466959"/>
              <a:gd name="connsiteX1" fmla="*/ 225643 w 244208"/>
              <a:gd name="connsiteY1" fmla="*/ 0 h 466959"/>
              <a:gd name="connsiteX2" fmla="*/ 244208 w 244208"/>
              <a:gd name="connsiteY2" fmla="*/ 123043 h 466959"/>
              <a:gd name="connsiteX3" fmla="*/ 85268 w 244208"/>
              <a:gd name="connsiteY3" fmla="*/ 429382 h 466959"/>
              <a:gd name="connsiteX4" fmla="*/ 7 w 244208"/>
              <a:gd name="connsiteY4" fmla="*/ 409798 h 466959"/>
              <a:gd name="connsiteX0" fmla="*/ 1293 w 244208"/>
              <a:gd name="connsiteY0" fmla="*/ 331622 h 436116"/>
              <a:gd name="connsiteX1" fmla="*/ 218586 w 244208"/>
              <a:gd name="connsiteY1" fmla="*/ 0 h 436116"/>
              <a:gd name="connsiteX2" fmla="*/ 244208 w 244208"/>
              <a:gd name="connsiteY2" fmla="*/ 92200 h 436116"/>
              <a:gd name="connsiteX3" fmla="*/ 85268 w 244208"/>
              <a:gd name="connsiteY3" fmla="*/ 398539 h 436116"/>
              <a:gd name="connsiteX4" fmla="*/ 7 w 244208"/>
              <a:gd name="connsiteY4" fmla="*/ 378955 h 436116"/>
              <a:gd name="connsiteX0" fmla="*/ 1293 w 254794"/>
              <a:gd name="connsiteY0" fmla="*/ 331622 h 436116"/>
              <a:gd name="connsiteX1" fmla="*/ 218586 w 254794"/>
              <a:gd name="connsiteY1" fmla="*/ 0 h 436116"/>
              <a:gd name="connsiteX2" fmla="*/ 254794 w 254794"/>
              <a:gd name="connsiteY2" fmla="*/ 78322 h 436116"/>
              <a:gd name="connsiteX3" fmla="*/ 85268 w 254794"/>
              <a:gd name="connsiteY3" fmla="*/ 398539 h 436116"/>
              <a:gd name="connsiteX4" fmla="*/ 7 w 254794"/>
              <a:gd name="connsiteY4" fmla="*/ 378955 h 436116"/>
              <a:gd name="connsiteX0" fmla="*/ 1293 w 254794"/>
              <a:gd name="connsiteY0" fmla="*/ 331622 h 436116"/>
              <a:gd name="connsiteX1" fmla="*/ 218586 w 254794"/>
              <a:gd name="connsiteY1" fmla="*/ 0 h 436116"/>
              <a:gd name="connsiteX2" fmla="*/ 254794 w 254794"/>
              <a:gd name="connsiteY2" fmla="*/ 78322 h 436116"/>
              <a:gd name="connsiteX3" fmla="*/ 85268 w 254794"/>
              <a:gd name="connsiteY3" fmla="*/ 398539 h 436116"/>
              <a:gd name="connsiteX4" fmla="*/ 7 w 254794"/>
              <a:gd name="connsiteY4" fmla="*/ 378955 h 436116"/>
              <a:gd name="connsiteX0" fmla="*/ 1293 w 254794"/>
              <a:gd name="connsiteY0" fmla="*/ 280732 h 385226"/>
              <a:gd name="connsiteX1" fmla="*/ 176244 w 254794"/>
              <a:gd name="connsiteY1" fmla="*/ 0 h 385226"/>
              <a:gd name="connsiteX2" fmla="*/ 254794 w 254794"/>
              <a:gd name="connsiteY2" fmla="*/ 27432 h 385226"/>
              <a:gd name="connsiteX3" fmla="*/ 85268 w 254794"/>
              <a:gd name="connsiteY3" fmla="*/ 347649 h 385226"/>
              <a:gd name="connsiteX4" fmla="*/ 7 w 254794"/>
              <a:gd name="connsiteY4" fmla="*/ 328065 h 385226"/>
              <a:gd name="connsiteX0" fmla="*/ 1293 w 176244"/>
              <a:gd name="connsiteY0" fmla="*/ 280732 h 385226"/>
              <a:gd name="connsiteX1" fmla="*/ 176244 w 176244"/>
              <a:gd name="connsiteY1" fmla="*/ 0 h 385226"/>
              <a:gd name="connsiteX2" fmla="*/ 164817 w 176244"/>
              <a:gd name="connsiteY2" fmla="*/ 106080 h 385226"/>
              <a:gd name="connsiteX3" fmla="*/ 85268 w 176244"/>
              <a:gd name="connsiteY3" fmla="*/ 347649 h 385226"/>
              <a:gd name="connsiteX4" fmla="*/ 7 w 176244"/>
              <a:gd name="connsiteY4" fmla="*/ 328065 h 385226"/>
              <a:gd name="connsiteX0" fmla="*/ 1293 w 176244"/>
              <a:gd name="connsiteY0" fmla="*/ 280732 h 385226"/>
              <a:gd name="connsiteX1" fmla="*/ 176244 w 176244"/>
              <a:gd name="connsiteY1" fmla="*/ 0 h 385226"/>
              <a:gd name="connsiteX2" fmla="*/ 168346 w 176244"/>
              <a:gd name="connsiteY2" fmla="*/ 115333 h 385226"/>
              <a:gd name="connsiteX3" fmla="*/ 85268 w 176244"/>
              <a:gd name="connsiteY3" fmla="*/ 347649 h 385226"/>
              <a:gd name="connsiteX4" fmla="*/ 7 w 176244"/>
              <a:gd name="connsiteY4" fmla="*/ 328065 h 385226"/>
              <a:gd name="connsiteX0" fmla="*/ 1289 w 262758"/>
              <a:gd name="connsiteY0" fmla="*/ 280732 h 348340"/>
              <a:gd name="connsiteX1" fmla="*/ 176240 w 262758"/>
              <a:gd name="connsiteY1" fmla="*/ 0 h 348340"/>
              <a:gd name="connsiteX2" fmla="*/ 168342 w 262758"/>
              <a:gd name="connsiteY2" fmla="*/ 115333 h 348340"/>
              <a:gd name="connsiteX3" fmla="*/ 262571 w 262758"/>
              <a:gd name="connsiteY3" fmla="*/ 73150 h 348340"/>
              <a:gd name="connsiteX4" fmla="*/ 3 w 262758"/>
              <a:gd name="connsiteY4" fmla="*/ 328065 h 348340"/>
              <a:gd name="connsiteX0" fmla="*/ 0 w 261469"/>
              <a:gd name="connsiteY0" fmla="*/ 280732 h 280732"/>
              <a:gd name="connsiteX1" fmla="*/ 174951 w 261469"/>
              <a:gd name="connsiteY1" fmla="*/ 0 h 280732"/>
              <a:gd name="connsiteX2" fmla="*/ 167053 w 261469"/>
              <a:gd name="connsiteY2" fmla="*/ 115333 h 280732"/>
              <a:gd name="connsiteX3" fmla="*/ 261282 w 261469"/>
              <a:gd name="connsiteY3" fmla="*/ 73150 h 280732"/>
              <a:gd name="connsiteX0" fmla="*/ 0 w 261469"/>
              <a:gd name="connsiteY0" fmla="*/ 280732 h 280732"/>
              <a:gd name="connsiteX1" fmla="*/ 174951 w 261469"/>
              <a:gd name="connsiteY1" fmla="*/ 0 h 280732"/>
              <a:gd name="connsiteX2" fmla="*/ 167053 w 261469"/>
              <a:gd name="connsiteY2" fmla="*/ 115333 h 280732"/>
              <a:gd name="connsiteX3" fmla="*/ 261282 w 261469"/>
              <a:gd name="connsiteY3" fmla="*/ 73150 h 280732"/>
              <a:gd name="connsiteX0" fmla="*/ 0 w 261690"/>
              <a:gd name="connsiteY0" fmla="*/ 280732 h 280732"/>
              <a:gd name="connsiteX1" fmla="*/ 174951 w 261690"/>
              <a:gd name="connsiteY1" fmla="*/ 0 h 280732"/>
              <a:gd name="connsiteX2" fmla="*/ 167053 w 261690"/>
              <a:gd name="connsiteY2" fmla="*/ 115333 h 280732"/>
              <a:gd name="connsiteX3" fmla="*/ 261282 w 261690"/>
              <a:gd name="connsiteY3" fmla="*/ 73150 h 280732"/>
              <a:gd name="connsiteX0" fmla="*/ 0 w 250286"/>
              <a:gd name="connsiteY0" fmla="*/ 280732 h 280732"/>
              <a:gd name="connsiteX1" fmla="*/ 174951 w 250286"/>
              <a:gd name="connsiteY1" fmla="*/ 0 h 280732"/>
              <a:gd name="connsiteX2" fmla="*/ 167053 w 250286"/>
              <a:gd name="connsiteY2" fmla="*/ 115333 h 280732"/>
              <a:gd name="connsiteX3" fmla="*/ 249815 w 250286"/>
              <a:gd name="connsiteY3" fmla="*/ 23802 h 280732"/>
              <a:gd name="connsiteX0" fmla="*/ 0 w 250179"/>
              <a:gd name="connsiteY0" fmla="*/ 280732 h 280732"/>
              <a:gd name="connsiteX1" fmla="*/ 174951 w 250179"/>
              <a:gd name="connsiteY1" fmla="*/ 0 h 280732"/>
              <a:gd name="connsiteX2" fmla="*/ 167053 w 250179"/>
              <a:gd name="connsiteY2" fmla="*/ 115333 h 280732"/>
              <a:gd name="connsiteX3" fmla="*/ 249815 w 250179"/>
              <a:gd name="connsiteY3" fmla="*/ 23802 h 280732"/>
              <a:gd name="connsiteX0" fmla="*/ 110617 w 112036"/>
              <a:gd name="connsiteY0" fmla="*/ 70418 h 156999"/>
              <a:gd name="connsiteX1" fmla="*/ 36808 w 112036"/>
              <a:gd name="connsiteY1" fmla="*/ 37969 h 156999"/>
              <a:gd name="connsiteX2" fmla="*/ 28910 w 112036"/>
              <a:gd name="connsiteY2" fmla="*/ 153302 h 156999"/>
              <a:gd name="connsiteX3" fmla="*/ 111672 w 112036"/>
              <a:gd name="connsiteY3" fmla="*/ 61771 h 156999"/>
              <a:gd name="connsiteX0" fmla="*/ 81707 w 83126"/>
              <a:gd name="connsiteY0" fmla="*/ 92147 h 178728"/>
              <a:gd name="connsiteX1" fmla="*/ 7898 w 83126"/>
              <a:gd name="connsiteY1" fmla="*/ 59698 h 178728"/>
              <a:gd name="connsiteX2" fmla="*/ 0 w 83126"/>
              <a:gd name="connsiteY2" fmla="*/ 175031 h 178728"/>
              <a:gd name="connsiteX3" fmla="*/ 82762 w 83126"/>
              <a:gd name="connsiteY3" fmla="*/ 83500 h 178728"/>
              <a:gd name="connsiteX0" fmla="*/ 81707 w 82624"/>
              <a:gd name="connsiteY0" fmla="*/ 92147 h 179616"/>
              <a:gd name="connsiteX1" fmla="*/ 7898 w 82624"/>
              <a:gd name="connsiteY1" fmla="*/ 59698 h 179616"/>
              <a:gd name="connsiteX2" fmla="*/ 0 w 82624"/>
              <a:gd name="connsiteY2" fmla="*/ 175031 h 179616"/>
              <a:gd name="connsiteX3" fmla="*/ 81880 w 82624"/>
              <a:gd name="connsiteY3" fmla="*/ 106632 h 179616"/>
              <a:gd name="connsiteX0" fmla="*/ 81707 w 82624"/>
              <a:gd name="connsiteY0" fmla="*/ 92147 h 179616"/>
              <a:gd name="connsiteX1" fmla="*/ 7898 w 82624"/>
              <a:gd name="connsiteY1" fmla="*/ 59698 h 179616"/>
              <a:gd name="connsiteX2" fmla="*/ 0 w 82624"/>
              <a:gd name="connsiteY2" fmla="*/ 175031 h 179616"/>
              <a:gd name="connsiteX3" fmla="*/ 81880 w 82624"/>
              <a:gd name="connsiteY3" fmla="*/ 106632 h 179616"/>
              <a:gd name="connsiteX0" fmla="*/ 81707 w 82249"/>
              <a:gd name="connsiteY0" fmla="*/ 72214 h 159683"/>
              <a:gd name="connsiteX1" fmla="*/ 7898 w 82249"/>
              <a:gd name="connsiteY1" fmla="*/ 39765 h 159683"/>
              <a:gd name="connsiteX2" fmla="*/ 0 w 82249"/>
              <a:gd name="connsiteY2" fmla="*/ 155098 h 159683"/>
              <a:gd name="connsiteX3" fmla="*/ 81880 w 82249"/>
              <a:gd name="connsiteY3" fmla="*/ 86699 h 159683"/>
              <a:gd name="connsiteX0" fmla="*/ 81707 w 81707"/>
              <a:gd name="connsiteY0" fmla="*/ 72214 h 158996"/>
              <a:gd name="connsiteX1" fmla="*/ 7898 w 81707"/>
              <a:gd name="connsiteY1" fmla="*/ 39765 h 158996"/>
              <a:gd name="connsiteX2" fmla="*/ 0 w 81707"/>
              <a:gd name="connsiteY2" fmla="*/ 155098 h 158996"/>
              <a:gd name="connsiteX3" fmla="*/ 72177 w 81707"/>
              <a:gd name="connsiteY3" fmla="*/ 69735 h 158996"/>
              <a:gd name="connsiteX0" fmla="*/ 83050 w 83050"/>
              <a:gd name="connsiteY0" fmla="*/ 47388 h 232866"/>
              <a:gd name="connsiteX1" fmla="*/ 7898 w 83050"/>
              <a:gd name="connsiteY1" fmla="*/ 113635 h 232866"/>
              <a:gd name="connsiteX2" fmla="*/ 0 w 83050"/>
              <a:gd name="connsiteY2" fmla="*/ 228968 h 232866"/>
              <a:gd name="connsiteX3" fmla="*/ 72177 w 83050"/>
              <a:gd name="connsiteY3" fmla="*/ 143605 h 232866"/>
              <a:gd name="connsiteX0" fmla="*/ 83050 w 83050"/>
              <a:gd name="connsiteY0" fmla="*/ 47388 h 231605"/>
              <a:gd name="connsiteX1" fmla="*/ 7898 w 83050"/>
              <a:gd name="connsiteY1" fmla="*/ 113635 h 231605"/>
              <a:gd name="connsiteX2" fmla="*/ 0 w 83050"/>
              <a:gd name="connsiteY2" fmla="*/ 228968 h 231605"/>
              <a:gd name="connsiteX3" fmla="*/ 81577 w 83050"/>
              <a:gd name="connsiteY3" fmla="*/ 89630 h 231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050" h="231605">
                <a:moveTo>
                  <a:pt x="83050" y="47388"/>
                </a:moveTo>
                <a:cubicBezTo>
                  <a:pt x="62115" y="-85562"/>
                  <a:pt x="17754" y="102256"/>
                  <a:pt x="7898" y="113635"/>
                </a:cubicBezTo>
                <a:lnTo>
                  <a:pt x="0" y="228968"/>
                </a:lnTo>
                <a:cubicBezTo>
                  <a:pt x="20138" y="253140"/>
                  <a:pt x="87530" y="103603"/>
                  <a:pt x="81577" y="89630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A8F33784-0F7C-4F8A-9454-490E18561C59}"/>
              </a:ext>
            </a:extLst>
          </p:cNvPr>
          <p:cNvSpPr/>
          <p:nvPr/>
        </p:nvSpPr>
        <p:spPr>
          <a:xfrm rot="18535105">
            <a:off x="4565084" y="3357589"/>
            <a:ext cx="503884" cy="422836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22836"/>
              <a:gd name="connsiteX1" fmla="*/ 322068 w 503884"/>
              <a:gd name="connsiteY1" fmla="*/ 40682 h 422836"/>
              <a:gd name="connsiteX2" fmla="*/ 494991 w 503884"/>
              <a:gd name="connsiteY2" fmla="*/ 36700 h 422836"/>
              <a:gd name="connsiteX3" fmla="*/ 428407 w 503884"/>
              <a:gd name="connsiteY3" fmla="*/ 130676 h 422836"/>
              <a:gd name="connsiteX4" fmla="*/ 207502 w 503884"/>
              <a:gd name="connsiteY4" fmla="*/ 349850 h 422836"/>
              <a:gd name="connsiteX5" fmla="*/ 41433 w 503884"/>
              <a:gd name="connsiteY5" fmla="*/ 414566 h 422836"/>
              <a:gd name="connsiteX6" fmla="*/ 0 w 503884"/>
              <a:gd name="connsiteY6" fmla="*/ 362700 h 422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3884" h="422836">
                <a:moveTo>
                  <a:pt x="1197" y="309549"/>
                </a:moveTo>
                <a:cubicBezTo>
                  <a:pt x="168967" y="144956"/>
                  <a:pt x="239769" y="86157"/>
                  <a:pt x="322068" y="40682"/>
                </a:cubicBezTo>
                <a:cubicBezTo>
                  <a:pt x="404367" y="-4793"/>
                  <a:pt x="448024" y="-20101"/>
                  <a:pt x="494991" y="36700"/>
                </a:cubicBezTo>
                <a:cubicBezTo>
                  <a:pt x="515463" y="61458"/>
                  <a:pt x="503496" y="105257"/>
                  <a:pt x="428407" y="130676"/>
                </a:cubicBezTo>
                <a:cubicBezTo>
                  <a:pt x="293709" y="199210"/>
                  <a:pt x="252620" y="293697"/>
                  <a:pt x="207502" y="349850"/>
                </a:cubicBezTo>
                <a:cubicBezTo>
                  <a:pt x="143006" y="397165"/>
                  <a:pt x="42223" y="441750"/>
                  <a:pt x="41433" y="414566"/>
                </a:cubicBezTo>
                <a:lnTo>
                  <a:pt x="0" y="362700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6D3C8CBD-6E7A-45FA-9CFE-0316A94D02AD}"/>
              </a:ext>
            </a:extLst>
          </p:cNvPr>
          <p:cNvSpPr/>
          <p:nvPr/>
        </p:nvSpPr>
        <p:spPr>
          <a:xfrm rot="3064895" flipH="1">
            <a:off x="4705268" y="3228126"/>
            <a:ext cx="454973" cy="58169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82009"/>
              <a:gd name="connsiteX1" fmla="*/ 322068 w 503884"/>
              <a:gd name="connsiteY1" fmla="*/ 40682 h 582009"/>
              <a:gd name="connsiteX2" fmla="*/ 494991 w 503884"/>
              <a:gd name="connsiteY2" fmla="*/ 36700 h 582009"/>
              <a:gd name="connsiteX3" fmla="*/ 428407 w 503884"/>
              <a:gd name="connsiteY3" fmla="*/ 130676 h 582009"/>
              <a:gd name="connsiteX4" fmla="*/ 51335 w 503884"/>
              <a:gd name="connsiteY4" fmla="*/ 575922 h 582009"/>
              <a:gd name="connsiteX5" fmla="*/ 41433 w 503884"/>
              <a:gd name="connsiteY5" fmla="*/ 414566 h 582009"/>
              <a:gd name="connsiteX6" fmla="*/ 0 w 503884"/>
              <a:gd name="connsiteY6" fmla="*/ 362700 h 582009"/>
              <a:gd name="connsiteX0" fmla="*/ 1197 w 503884"/>
              <a:gd name="connsiteY0" fmla="*/ 309549 h 585624"/>
              <a:gd name="connsiteX1" fmla="*/ 322068 w 503884"/>
              <a:gd name="connsiteY1" fmla="*/ 40682 h 585624"/>
              <a:gd name="connsiteX2" fmla="*/ 494991 w 503884"/>
              <a:gd name="connsiteY2" fmla="*/ 36700 h 585624"/>
              <a:gd name="connsiteX3" fmla="*/ 428407 w 503884"/>
              <a:gd name="connsiteY3" fmla="*/ 130676 h 585624"/>
              <a:gd name="connsiteX4" fmla="*/ 51335 w 503884"/>
              <a:gd name="connsiteY4" fmla="*/ 575922 h 585624"/>
              <a:gd name="connsiteX5" fmla="*/ 46356 w 503884"/>
              <a:gd name="connsiteY5" fmla="*/ 516691 h 585624"/>
              <a:gd name="connsiteX6" fmla="*/ 0 w 503884"/>
              <a:gd name="connsiteY6" fmla="*/ 362700 h 585624"/>
              <a:gd name="connsiteX0" fmla="*/ 0 w 502687"/>
              <a:gd name="connsiteY0" fmla="*/ 309549 h 585624"/>
              <a:gd name="connsiteX1" fmla="*/ 320871 w 502687"/>
              <a:gd name="connsiteY1" fmla="*/ 40682 h 585624"/>
              <a:gd name="connsiteX2" fmla="*/ 493794 w 502687"/>
              <a:gd name="connsiteY2" fmla="*/ 36700 h 585624"/>
              <a:gd name="connsiteX3" fmla="*/ 427210 w 502687"/>
              <a:gd name="connsiteY3" fmla="*/ 130676 h 585624"/>
              <a:gd name="connsiteX4" fmla="*/ 50138 w 502687"/>
              <a:gd name="connsiteY4" fmla="*/ 575922 h 585624"/>
              <a:gd name="connsiteX5" fmla="*/ 45159 w 502687"/>
              <a:gd name="connsiteY5" fmla="*/ 516691 h 585624"/>
              <a:gd name="connsiteX6" fmla="*/ 107087 w 502687"/>
              <a:gd name="connsiteY6" fmla="*/ 458903 h 585624"/>
              <a:gd name="connsiteX0" fmla="*/ 0 w 502687"/>
              <a:gd name="connsiteY0" fmla="*/ 309549 h 588007"/>
              <a:gd name="connsiteX1" fmla="*/ 320871 w 502687"/>
              <a:gd name="connsiteY1" fmla="*/ 40682 h 588007"/>
              <a:gd name="connsiteX2" fmla="*/ 493794 w 502687"/>
              <a:gd name="connsiteY2" fmla="*/ 36700 h 588007"/>
              <a:gd name="connsiteX3" fmla="*/ 427210 w 502687"/>
              <a:gd name="connsiteY3" fmla="*/ 130676 h 588007"/>
              <a:gd name="connsiteX4" fmla="*/ 50138 w 502687"/>
              <a:gd name="connsiteY4" fmla="*/ 575922 h 588007"/>
              <a:gd name="connsiteX5" fmla="*/ 107087 w 502687"/>
              <a:gd name="connsiteY5" fmla="*/ 458903 h 588007"/>
              <a:gd name="connsiteX0" fmla="*/ 4026 w 506713"/>
              <a:gd name="connsiteY0" fmla="*/ 309549 h 594387"/>
              <a:gd name="connsiteX1" fmla="*/ 324897 w 506713"/>
              <a:gd name="connsiteY1" fmla="*/ 40682 h 594387"/>
              <a:gd name="connsiteX2" fmla="*/ 497820 w 506713"/>
              <a:gd name="connsiteY2" fmla="*/ 36700 h 594387"/>
              <a:gd name="connsiteX3" fmla="*/ 431236 w 506713"/>
              <a:gd name="connsiteY3" fmla="*/ 130676 h 594387"/>
              <a:gd name="connsiteX4" fmla="*/ 54164 w 506713"/>
              <a:gd name="connsiteY4" fmla="*/ 575922 h 594387"/>
              <a:gd name="connsiteX5" fmla="*/ 4799 w 506713"/>
              <a:gd name="connsiteY5" fmla="*/ 524340 h 594387"/>
              <a:gd name="connsiteX0" fmla="*/ 0 w 502687"/>
              <a:gd name="connsiteY0" fmla="*/ 309549 h 592964"/>
              <a:gd name="connsiteX1" fmla="*/ 320871 w 502687"/>
              <a:gd name="connsiteY1" fmla="*/ 40682 h 592964"/>
              <a:gd name="connsiteX2" fmla="*/ 493794 w 502687"/>
              <a:gd name="connsiteY2" fmla="*/ 36700 h 592964"/>
              <a:gd name="connsiteX3" fmla="*/ 427210 w 502687"/>
              <a:gd name="connsiteY3" fmla="*/ 130676 h 592964"/>
              <a:gd name="connsiteX4" fmla="*/ 50138 w 502687"/>
              <a:gd name="connsiteY4" fmla="*/ 575922 h 592964"/>
              <a:gd name="connsiteX5" fmla="*/ 8660 w 502687"/>
              <a:gd name="connsiteY5" fmla="*/ 513892 h 592964"/>
              <a:gd name="connsiteX0" fmla="*/ 0 w 502687"/>
              <a:gd name="connsiteY0" fmla="*/ 309549 h 575922"/>
              <a:gd name="connsiteX1" fmla="*/ 320871 w 502687"/>
              <a:gd name="connsiteY1" fmla="*/ 40682 h 575922"/>
              <a:gd name="connsiteX2" fmla="*/ 493794 w 502687"/>
              <a:gd name="connsiteY2" fmla="*/ 36700 h 575922"/>
              <a:gd name="connsiteX3" fmla="*/ 427210 w 502687"/>
              <a:gd name="connsiteY3" fmla="*/ 130676 h 575922"/>
              <a:gd name="connsiteX4" fmla="*/ 50138 w 502687"/>
              <a:gd name="connsiteY4" fmla="*/ 575922 h 575922"/>
              <a:gd name="connsiteX5" fmla="*/ 8660 w 502687"/>
              <a:gd name="connsiteY5" fmla="*/ 513892 h 575922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8660 w 502687"/>
              <a:gd name="connsiteY5" fmla="*/ 513892 h 579720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3528 w 502687"/>
              <a:gd name="connsiteY5" fmla="*/ 530279 h 579720"/>
              <a:gd name="connsiteX0" fmla="*/ 0 w 466255"/>
              <a:gd name="connsiteY0" fmla="*/ 338028 h 608199"/>
              <a:gd name="connsiteX1" fmla="*/ 320871 w 466255"/>
              <a:gd name="connsiteY1" fmla="*/ 69161 h 608199"/>
              <a:gd name="connsiteX2" fmla="*/ 429154 w 466255"/>
              <a:gd name="connsiteY2" fmla="*/ 25555 h 608199"/>
              <a:gd name="connsiteX3" fmla="*/ 427210 w 466255"/>
              <a:gd name="connsiteY3" fmla="*/ 159155 h 608199"/>
              <a:gd name="connsiteX4" fmla="*/ 32801 w 466255"/>
              <a:gd name="connsiteY4" fmla="*/ 608199 h 608199"/>
              <a:gd name="connsiteX5" fmla="*/ 3528 w 466255"/>
              <a:gd name="connsiteY5" fmla="*/ 558758 h 608199"/>
              <a:gd name="connsiteX0" fmla="*/ 0 w 461629"/>
              <a:gd name="connsiteY0" fmla="*/ 323291 h 593462"/>
              <a:gd name="connsiteX1" fmla="*/ 320871 w 461629"/>
              <a:gd name="connsiteY1" fmla="*/ 54424 h 593462"/>
              <a:gd name="connsiteX2" fmla="*/ 429154 w 461629"/>
              <a:gd name="connsiteY2" fmla="*/ 10818 h 593462"/>
              <a:gd name="connsiteX3" fmla="*/ 421740 w 461629"/>
              <a:gd name="connsiteY3" fmla="*/ 195765 h 593462"/>
              <a:gd name="connsiteX4" fmla="*/ 32801 w 461629"/>
              <a:gd name="connsiteY4" fmla="*/ 593462 h 593462"/>
              <a:gd name="connsiteX5" fmla="*/ 3528 w 461629"/>
              <a:gd name="connsiteY5" fmla="*/ 544021 h 593462"/>
              <a:gd name="connsiteX0" fmla="*/ 0 w 439274"/>
              <a:gd name="connsiteY0" fmla="*/ 327822 h 597993"/>
              <a:gd name="connsiteX1" fmla="*/ 320871 w 439274"/>
              <a:gd name="connsiteY1" fmla="*/ 58955 h 597993"/>
              <a:gd name="connsiteX2" fmla="*/ 429154 w 439274"/>
              <a:gd name="connsiteY2" fmla="*/ 15349 h 597993"/>
              <a:gd name="connsiteX3" fmla="*/ 383588 w 439274"/>
              <a:gd name="connsiteY3" fmla="*/ 261706 h 597993"/>
              <a:gd name="connsiteX4" fmla="*/ 32801 w 439274"/>
              <a:gd name="connsiteY4" fmla="*/ 597993 h 597993"/>
              <a:gd name="connsiteX5" fmla="*/ 3528 w 439274"/>
              <a:gd name="connsiteY5" fmla="*/ 548552 h 597993"/>
              <a:gd name="connsiteX0" fmla="*/ 0 w 447939"/>
              <a:gd name="connsiteY0" fmla="*/ 312441 h 582612"/>
              <a:gd name="connsiteX1" fmla="*/ 320871 w 447939"/>
              <a:gd name="connsiteY1" fmla="*/ 43574 h 582612"/>
              <a:gd name="connsiteX2" fmla="*/ 441643 w 447939"/>
              <a:gd name="connsiteY2" fmla="*/ 20490 h 582612"/>
              <a:gd name="connsiteX3" fmla="*/ 383588 w 447939"/>
              <a:gd name="connsiteY3" fmla="*/ 246325 h 582612"/>
              <a:gd name="connsiteX4" fmla="*/ 32801 w 447939"/>
              <a:gd name="connsiteY4" fmla="*/ 582612 h 582612"/>
              <a:gd name="connsiteX5" fmla="*/ 3528 w 447939"/>
              <a:gd name="connsiteY5" fmla="*/ 533171 h 582612"/>
              <a:gd name="connsiteX0" fmla="*/ 0 w 461358"/>
              <a:gd name="connsiteY0" fmla="*/ 306131 h 576302"/>
              <a:gd name="connsiteX1" fmla="*/ 320871 w 461358"/>
              <a:gd name="connsiteY1" fmla="*/ 37264 h 576302"/>
              <a:gd name="connsiteX2" fmla="*/ 441643 w 461358"/>
              <a:gd name="connsiteY2" fmla="*/ 14180 h 576302"/>
              <a:gd name="connsiteX3" fmla="*/ 383588 w 461358"/>
              <a:gd name="connsiteY3" fmla="*/ 240015 h 576302"/>
              <a:gd name="connsiteX4" fmla="*/ 32801 w 461358"/>
              <a:gd name="connsiteY4" fmla="*/ 576302 h 576302"/>
              <a:gd name="connsiteX5" fmla="*/ 3528 w 461358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44854"/>
              <a:gd name="connsiteY0" fmla="*/ 305682 h 575853"/>
              <a:gd name="connsiteX1" fmla="*/ 315501 w 444854"/>
              <a:gd name="connsiteY1" fmla="*/ 55434 h 575853"/>
              <a:gd name="connsiteX2" fmla="*/ 441643 w 444854"/>
              <a:gd name="connsiteY2" fmla="*/ 13731 h 575853"/>
              <a:gd name="connsiteX3" fmla="*/ 383588 w 444854"/>
              <a:gd name="connsiteY3" fmla="*/ 239566 h 575853"/>
              <a:gd name="connsiteX4" fmla="*/ 32801 w 444854"/>
              <a:gd name="connsiteY4" fmla="*/ 575853 h 575853"/>
              <a:gd name="connsiteX5" fmla="*/ 3528 w 444854"/>
              <a:gd name="connsiteY5" fmla="*/ 526412 h 575853"/>
              <a:gd name="connsiteX0" fmla="*/ 138572 w 441326"/>
              <a:gd name="connsiteY0" fmla="*/ 428123 h 580426"/>
              <a:gd name="connsiteX1" fmla="*/ 311973 w 441326"/>
              <a:gd name="connsiteY1" fmla="*/ 60007 h 580426"/>
              <a:gd name="connsiteX2" fmla="*/ 438115 w 441326"/>
              <a:gd name="connsiteY2" fmla="*/ 18304 h 580426"/>
              <a:gd name="connsiteX3" fmla="*/ 380060 w 441326"/>
              <a:gd name="connsiteY3" fmla="*/ 244139 h 580426"/>
              <a:gd name="connsiteX4" fmla="*/ 29273 w 441326"/>
              <a:gd name="connsiteY4" fmla="*/ 580426 h 580426"/>
              <a:gd name="connsiteX5" fmla="*/ 0 w 441326"/>
              <a:gd name="connsiteY5" fmla="*/ 530985 h 580426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136"/>
              <a:gd name="connsiteY0" fmla="*/ 436313 h 588616"/>
              <a:gd name="connsiteX1" fmla="*/ 377097 w 438136"/>
              <a:gd name="connsiteY1" fmla="*/ 50300 h 588616"/>
              <a:gd name="connsiteX2" fmla="*/ 438115 w 438136"/>
              <a:gd name="connsiteY2" fmla="*/ 26494 h 588616"/>
              <a:gd name="connsiteX3" fmla="*/ 380060 w 438136"/>
              <a:gd name="connsiteY3" fmla="*/ 252329 h 588616"/>
              <a:gd name="connsiteX4" fmla="*/ 29273 w 438136"/>
              <a:gd name="connsiteY4" fmla="*/ 588616 h 588616"/>
              <a:gd name="connsiteX5" fmla="*/ 0 w 438136"/>
              <a:gd name="connsiteY5" fmla="*/ 539175 h 588616"/>
              <a:gd name="connsiteX0" fmla="*/ 138572 w 453303"/>
              <a:gd name="connsiteY0" fmla="*/ 433402 h 585705"/>
              <a:gd name="connsiteX1" fmla="*/ 377097 w 453303"/>
              <a:gd name="connsiteY1" fmla="*/ 47389 h 585705"/>
              <a:gd name="connsiteX2" fmla="*/ 438115 w 453303"/>
              <a:gd name="connsiteY2" fmla="*/ 23583 h 585705"/>
              <a:gd name="connsiteX3" fmla="*/ 380060 w 453303"/>
              <a:gd name="connsiteY3" fmla="*/ 249418 h 585705"/>
              <a:gd name="connsiteX4" fmla="*/ 29273 w 453303"/>
              <a:gd name="connsiteY4" fmla="*/ 585705 h 585705"/>
              <a:gd name="connsiteX5" fmla="*/ 0 w 453303"/>
              <a:gd name="connsiteY5" fmla="*/ 536264 h 585705"/>
              <a:gd name="connsiteX0" fmla="*/ 138572 w 453303"/>
              <a:gd name="connsiteY0" fmla="*/ 436383 h 588686"/>
              <a:gd name="connsiteX1" fmla="*/ 377097 w 453303"/>
              <a:gd name="connsiteY1" fmla="*/ 50370 h 588686"/>
              <a:gd name="connsiteX2" fmla="*/ 438115 w 453303"/>
              <a:gd name="connsiteY2" fmla="*/ 26564 h 588686"/>
              <a:gd name="connsiteX3" fmla="*/ 380060 w 453303"/>
              <a:gd name="connsiteY3" fmla="*/ 252399 h 588686"/>
              <a:gd name="connsiteX4" fmla="*/ 29273 w 453303"/>
              <a:gd name="connsiteY4" fmla="*/ 588686 h 588686"/>
              <a:gd name="connsiteX5" fmla="*/ 0 w 453303"/>
              <a:gd name="connsiteY5" fmla="*/ 539245 h 588686"/>
              <a:gd name="connsiteX0" fmla="*/ 138572 w 467122"/>
              <a:gd name="connsiteY0" fmla="*/ 424198 h 576501"/>
              <a:gd name="connsiteX1" fmla="*/ 377097 w 467122"/>
              <a:gd name="connsiteY1" fmla="*/ 38185 h 576501"/>
              <a:gd name="connsiteX2" fmla="*/ 454309 w 467122"/>
              <a:gd name="connsiteY2" fmla="*/ 31909 h 576501"/>
              <a:gd name="connsiteX3" fmla="*/ 380060 w 467122"/>
              <a:gd name="connsiteY3" fmla="*/ 240214 h 576501"/>
              <a:gd name="connsiteX4" fmla="*/ 29273 w 467122"/>
              <a:gd name="connsiteY4" fmla="*/ 576501 h 576501"/>
              <a:gd name="connsiteX5" fmla="*/ 0 w 467122"/>
              <a:gd name="connsiteY5" fmla="*/ 527060 h 576501"/>
              <a:gd name="connsiteX0" fmla="*/ 138572 w 454973"/>
              <a:gd name="connsiteY0" fmla="*/ 429394 h 581697"/>
              <a:gd name="connsiteX1" fmla="*/ 347076 w 454973"/>
              <a:gd name="connsiteY1" fmla="*/ 39054 h 581697"/>
              <a:gd name="connsiteX2" fmla="*/ 454309 w 454973"/>
              <a:gd name="connsiteY2" fmla="*/ 37105 h 581697"/>
              <a:gd name="connsiteX3" fmla="*/ 380060 w 454973"/>
              <a:gd name="connsiteY3" fmla="*/ 245410 h 581697"/>
              <a:gd name="connsiteX4" fmla="*/ 29273 w 454973"/>
              <a:gd name="connsiteY4" fmla="*/ 581697 h 581697"/>
              <a:gd name="connsiteX5" fmla="*/ 0 w 454973"/>
              <a:gd name="connsiteY5" fmla="*/ 532256 h 581697"/>
              <a:gd name="connsiteX0" fmla="*/ 138572 w 454973"/>
              <a:gd name="connsiteY0" fmla="*/ 429394 h 581697"/>
              <a:gd name="connsiteX1" fmla="*/ 347076 w 454973"/>
              <a:gd name="connsiteY1" fmla="*/ 39054 h 581697"/>
              <a:gd name="connsiteX2" fmla="*/ 454309 w 454973"/>
              <a:gd name="connsiteY2" fmla="*/ 37105 h 581697"/>
              <a:gd name="connsiteX3" fmla="*/ 380060 w 454973"/>
              <a:gd name="connsiteY3" fmla="*/ 245410 h 581697"/>
              <a:gd name="connsiteX4" fmla="*/ 29273 w 454973"/>
              <a:gd name="connsiteY4" fmla="*/ 581697 h 581697"/>
              <a:gd name="connsiteX5" fmla="*/ 0 w 454973"/>
              <a:gd name="connsiteY5" fmla="*/ 532256 h 58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973" h="581697">
                <a:moveTo>
                  <a:pt x="138572" y="429394"/>
                </a:moveTo>
                <a:cubicBezTo>
                  <a:pt x="326014" y="228516"/>
                  <a:pt x="294453" y="104436"/>
                  <a:pt x="347076" y="39054"/>
                </a:cubicBezTo>
                <a:cubicBezTo>
                  <a:pt x="399699" y="-26328"/>
                  <a:pt x="448812" y="2712"/>
                  <a:pt x="454309" y="37105"/>
                </a:cubicBezTo>
                <a:cubicBezTo>
                  <a:pt x="459806" y="71498"/>
                  <a:pt x="430883" y="172250"/>
                  <a:pt x="380060" y="245410"/>
                </a:cubicBezTo>
                <a:cubicBezTo>
                  <a:pt x="277605" y="371566"/>
                  <a:pt x="305783" y="377478"/>
                  <a:pt x="29273" y="581697"/>
                </a:cubicBezTo>
                <a:lnTo>
                  <a:pt x="0" y="532256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B980B0E-3509-4BEE-971C-6FC5E3772B0D}"/>
              </a:ext>
            </a:extLst>
          </p:cNvPr>
          <p:cNvSpPr/>
          <p:nvPr/>
        </p:nvSpPr>
        <p:spPr>
          <a:xfrm rot="3064895" flipV="1">
            <a:off x="4833687" y="2832478"/>
            <a:ext cx="825531" cy="707782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90359 w 801341"/>
              <a:gd name="connsiteY0" fmla="*/ 808685 h 1043875"/>
              <a:gd name="connsiteX1" fmla="*/ 138324 w 801341"/>
              <a:gd name="connsiteY1" fmla="*/ 624450 h 1043875"/>
              <a:gd name="connsiteX2" fmla="*/ 486578 w 801341"/>
              <a:gd name="connsiteY2" fmla="*/ 186078 h 1043875"/>
              <a:gd name="connsiteX3" fmla="*/ 801341 w 801341"/>
              <a:gd name="connsiteY3" fmla="*/ 49410 h 1043875"/>
              <a:gd name="connsiteX4" fmla="*/ 695034 w 801341"/>
              <a:gd name="connsiteY4" fmla="*/ 172617 h 1043875"/>
              <a:gd name="connsiteX5" fmla="*/ 570669 w 801341"/>
              <a:gd name="connsiteY5" fmla="*/ 239851 h 1043875"/>
              <a:gd name="connsiteX6" fmla="*/ 454116 w 801341"/>
              <a:gd name="connsiteY6" fmla="*/ 365324 h 1043875"/>
              <a:gd name="connsiteX7" fmla="*/ 90355 w 801341"/>
              <a:gd name="connsiteY7" fmla="*/ 937868 h 1043875"/>
              <a:gd name="connsiteX8" fmla="*/ 0 w 801341"/>
              <a:gd name="connsiteY8" fmla="*/ 1043875 h 1043875"/>
              <a:gd name="connsiteX0" fmla="*/ 90359 w 801341"/>
              <a:gd name="connsiteY0" fmla="*/ 807855 h 1043045"/>
              <a:gd name="connsiteX1" fmla="*/ 142831 w 801341"/>
              <a:gd name="connsiteY1" fmla="*/ 589991 h 1043045"/>
              <a:gd name="connsiteX2" fmla="*/ 486578 w 801341"/>
              <a:gd name="connsiteY2" fmla="*/ 185248 h 1043045"/>
              <a:gd name="connsiteX3" fmla="*/ 801341 w 801341"/>
              <a:gd name="connsiteY3" fmla="*/ 48580 h 1043045"/>
              <a:gd name="connsiteX4" fmla="*/ 695034 w 801341"/>
              <a:gd name="connsiteY4" fmla="*/ 171787 h 1043045"/>
              <a:gd name="connsiteX5" fmla="*/ 570669 w 801341"/>
              <a:gd name="connsiteY5" fmla="*/ 239021 h 1043045"/>
              <a:gd name="connsiteX6" fmla="*/ 454116 w 801341"/>
              <a:gd name="connsiteY6" fmla="*/ 364494 h 1043045"/>
              <a:gd name="connsiteX7" fmla="*/ 90355 w 801341"/>
              <a:gd name="connsiteY7" fmla="*/ 937038 h 1043045"/>
              <a:gd name="connsiteX8" fmla="*/ 0 w 801341"/>
              <a:gd name="connsiteY8" fmla="*/ 1043045 h 1043045"/>
              <a:gd name="connsiteX0" fmla="*/ 90359 w 801341"/>
              <a:gd name="connsiteY0" fmla="*/ 807855 h 1043045"/>
              <a:gd name="connsiteX1" fmla="*/ 142831 w 801341"/>
              <a:gd name="connsiteY1" fmla="*/ 589991 h 1043045"/>
              <a:gd name="connsiteX2" fmla="*/ 486578 w 801341"/>
              <a:gd name="connsiteY2" fmla="*/ 185248 h 1043045"/>
              <a:gd name="connsiteX3" fmla="*/ 801341 w 801341"/>
              <a:gd name="connsiteY3" fmla="*/ 48580 h 1043045"/>
              <a:gd name="connsiteX4" fmla="*/ 695034 w 801341"/>
              <a:gd name="connsiteY4" fmla="*/ 171787 h 1043045"/>
              <a:gd name="connsiteX5" fmla="*/ 570669 w 801341"/>
              <a:gd name="connsiteY5" fmla="*/ 239021 h 1043045"/>
              <a:gd name="connsiteX6" fmla="*/ 412376 w 801341"/>
              <a:gd name="connsiteY6" fmla="*/ 496838 h 1043045"/>
              <a:gd name="connsiteX7" fmla="*/ 90355 w 801341"/>
              <a:gd name="connsiteY7" fmla="*/ 937038 h 1043045"/>
              <a:gd name="connsiteX8" fmla="*/ 0 w 801341"/>
              <a:gd name="connsiteY8" fmla="*/ 1043045 h 1043045"/>
              <a:gd name="connsiteX0" fmla="*/ 90359 w 801341"/>
              <a:gd name="connsiteY0" fmla="*/ 807855 h 1043045"/>
              <a:gd name="connsiteX1" fmla="*/ 142831 w 801341"/>
              <a:gd name="connsiteY1" fmla="*/ 589991 h 1043045"/>
              <a:gd name="connsiteX2" fmla="*/ 486578 w 801341"/>
              <a:gd name="connsiteY2" fmla="*/ 185248 h 1043045"/>
              <a:gd name="connsiteX3" fmla="*/ 801341 w 801341"/>
              <a:gd name="connsiteY3" fmla="*/ 48580 h 1043045"/>
              <a:gd name="connsiteX4" fmla="*/ 695034 w 801341"/>
              <a:gd name="connsiteY4" fmla="*/ 171787 h 1043045"/>
              <a:gd name="connsiteX5" fmla="*/ 604752 w 801341"/>
              <a:gd name="connsiteY5" fmla="*/ 267774 h 1043045"/>
              <a:gd name="connsiteX6" fmla="*/ 412376 w 801341"/>
              <a:gd name="connsiteY6" fmla="*/ 496838 h 1043045"/>
              <a:gd name="connsiteX7" fmla="*/ 90355 w 801341"/>
              <a:gd name="connsiteY7" fmla="*/ 937038 h 1043045"/>
              <a:gd name="connsiteX8" fmla="*/ 0 w 801341"/>
              <a:gd name="connsiteY8" fmla="*/ 1043045 h 1043045"/>
              <a:gd name="connsiteX0" fmla="*/ 90359 w 770068"/>
              <a:gd name="connsiteY0" fmla="*/ 810687 h 1045877"/>
              <a:gd name="connsiteX1" fmla="*/ 142831 w 770068"/>
              <a:gd name="connsiteY1" fmla="*/ 592823 h 1045877"/>
              <a:gd name="connsiteX2" fmla="*/ 486578 w 770068"/>
              <a:gd name="connsiteY2" fmla="*/ 188080 h 1045877"/>
              <a:gd name="connsiteX3" fmla="*/ 770068 w 770068"/>
              <a:gd name="connsiteY3" fmla="*/ 48130 h 1045877"/>
              <a:gd name="connsiteX4" fmla="*/ 695034 w 770068"/>
              <a:gd name="connsiteY4" fmla="*/ 174619 h 1045877"/>
              <a:gd name="connsiteX5" fmla="*/ 604752 w 770068"/>
              <a:gd name="connsiteY5" fmla="*/ 270606 h 1045877"/>
              <a:gd name="connsiteX6" fmla="*/ 412376 w 770068"/>
              <a:gd name="connsiteY6" fmla="*/ 499670 h 1045877"/>
              <a:gd name="connsiteX7" fmla="*/ 90355 w 770068"/>
              <a:gd name="connsiteY7" fmla="*/ 939870 h 1045877"/>
              <a:gd name="connsiteX8" fmla="*/ 0 w 770068"/>
              <a:gd name="connsiteY8" fmla="*/ 1045877 h 1045877"/>
              <a:gd name="connsiteX0" fmla="*/ 90359 w 774041"/>
              <a:gd name="connsiteY0" fmla="*/ 810687 h 1045877"/>
              <a:gd name="connsiteX1" fmla="*/ 142831 w 774041"/>
              <a:gd name="connsiteY1" fmla="*/ 592823 h 1045877"/>
              <a:gd name="connsiteX2" fmla="*/ 486578 w 774041"/>
              <a:gd name="connsiteY2" fmla="*/ 188080 h 1045877"/>
              <a:gd name="connsiteX3" fmla="*/ 770068 w 774041"/>
              <a:gd name="connsiteY3" fmla="*/ 48130 h 1045877"/>
              <a:gd name="connsiteX4" fmla="*/ 695034 w 774041"/>
              <a:gd name="connsiteY4" fmla="*/ 174619 h 1045877"/>
              <a:gd name="connsiteX5" fmla="*/ 604752 w 774041"/>
              <a:gd name="connsiteY5" fmla="*/ 270606 h 1045877"/>
              <a:gd name="connsiteX6" fmla="*/ 412376 w 774041"/>
              <a:gd name="connsiteY6" fmla="*/ 499670 h 1045877"/>
              <a:gd name="connsiteX7" fmla="*/ 90355 w 774041"/>
              <a:gd name="connsiteY7" fmla="*/ 939870 h 1045877"/>
              <a:gd name="connsiteX8" fmla="*/ 0 w 774041"/>
              <a:gd name="connsiteY8" fmla="*/ 1045877 h 1045877"/>
              <a:gd name="connsiteX0" fmla="*/ 90359 w 774041"/>
              <a:gd name="connsiteY0" fmla="*/ 810687 h 1045877"/>
              <a:gd name="connsiteX1" fmla="*/ 142831 w 774041"/>
              <a:gd name="connsiteY1" fmla="*/ 592823 h 1045877"/>
              <a:gd name="connsiteX2" fmla="*/ 486578 w 774041"/>
              <a:gd name="connsiteY2" fmla="*/ 188080 h 1045877"/>
              <a:gd name="connsiteX3" fmla="*/ 770068 w 774041"/>
              <a:gd name="connsiteY3" fmla="*/ 48130 h 1045877"/>
              <a:gd name="connsiteX4" fmla="*/ 695034 w 774041"/>
              <a:gd name="connsiteY4" fmla="*/ 174619 h 1045877"/>
              <a:gd name="connsiteX5" fmla="*/ 552893 w 774041"/>
              <a:gd name="connsiteY5" fmla="*/ 323648 h 1045877"/>
              <a:gd name="connsiteX6" fmla="*/ 412376 w 774041"/>
              <a:gd name="connsiteY6" fmla="*/ 499670 h 1045877"/>
              <a:gd name="connsiteX7" fmla="*/ 90355 w 774041"/>
              <a:gd name="connsiteY7" fmla="*/ 939870 h 1045877"/>
              <a:gd name="connsiteX8" fmla="*/ 0 w 774041"/>
              <a:gd name="connsiteY8" fmla="*/ 1045877 h 1045877"/>
              <a:gd name="connsiteX0" fmla="*/ 90359 w 774041"/>
              <a:gd name="connsiteY0" fmla="*/ 810687 h 1045877"/>
              <a:gd name="connsiteX1" fmla="*/ 142831 w 774041"/>
              <a:gd name="connsiteY1" fmla="*/ 592823 h 1045877"/>
              <a:gd name="connsiteX2" fmla="*/ 486578 w 774041"/>
              <a:gd name="connsiteY2" fmla="*/ 188080 h 1045877"/>
              <a:gd name="connsiteX3" fmla="*/ 770068 w 774041"/>
              <a:gd name="connsiteY3" fmla="*/ 48130 h 1045877"/>
              <a:gd name="connsiteX4" fmla="*/ 695034 w 774041"/>
              <a:gd name="connsiteY4" fmla="*/ 174619 h 1045877"/>
              <a:gd name="connsiteX5" fmla="*/ 552893 w 774041"/>
              <a:gd name="connsiteY5" fmla="*/ 323648 h 1045877"/>
              <a:gd name="connsiteX6" fmla="*/ 412376 w 774041"/>
              <a:gd name="connsiteY6" fmla="*/ 499670 h 1045877"/>
              <a:gd name="connsiteX7" fmla="*/ 272112 w 774041"/>
              <a:gd name="connsiteY7" fmla="*/ 701509 h 1045877"/>
              <a:gd name="connsiteX8" fmla="*/ 0 w 774041"/>
              <a:gd name="connsiteY8" fmla="*/ 1045877 h 1045877"/>
              <a:gd name="connsiteX0" fmla="*/ 14930 w 698612"/>
              <a:gd name="connsiteY0" fmla="*/ 810687 h 821542"/>
              <a:gd name="connsiteX1" fmla="*/ 67402 w 698612"/>
              <a:gd name="connsiteY1" fmla="*/ 592823 h 821542"/>
              <a:gd name="connsiteX2" fmla="*/ 411149 w 698612"/>
              <a:gd name="connsiteY2" fmla="*/ 188080 h 821542"/>
              <a:gd name="connsiteX3" fmla="*/ 694639 w 698612"/>
              <a:gd name="connsiteY3" fmla="*/ 48130 h 821542"/>
              <a:gd name="connsiteX4" fmla="*/ 619605 w 698612"/>
              <a:gd name="connsiteY4" fmla="*/ 174619 h 821542"/>
              <a:gd name="connsiteX5" fmla="*/ 477464 w 698612"/>
              <a:gd name="connsiteY5" fmla="*/ 323648 h 821542"/>
              <a:gd name="connsiteX6" fmla="*/ 336947 w 698612"/>
              <a:gd name="connsiteY6" fmla="*/ 499670 h 821542"/>
              <a:gd name="connsiteX7" fmla="*/ 196683 w 698612"/>
              <a:gd name="connsiteY7" fmla="*/ 701509 h 821542"/>
              <a:gd name="connsiteX8" fmla="*/ 40282 w 698612"/>
              <a:gd name="connsiteY8" fmla="*/ 821542 h 821542"/>
              <a:gd name="connsiteX0" fmla="*/ 14930 w 698612"/>
              <a:gd name="connsiteY0" fmla="*/ 810687 h 827005"/>
              <a:gd name="connsiteX1" fmla="*/ 67402 w 698612"/>
              <a:gd name="connsiteY1" fmla="*/ 592823 h 827005"/>
              <a:gd name="connsiteX2" fmla="*/ 411149 w 698612"/>
              <a:gd name="connsiteY2" fmla="*/ 188080 h 827005"/>
              <a:gd name="connsiteX3" fmla="*/ 694639 w 698612"/>
              <a:gd name="connsiteY3" fmla="*/ 48130 h 827005"/>
              <a:gd name="connsiteX4" fmla="*/ 619605 w 698612"/>
              <a:gd name="connsiteY4" fmla="*/ 174619 h 827005"/>
              <a:gd name="connsiteX5" fmla="*/ 477464 w 698612"/>
              <a:gd name="connsiteY5" fmla="*/ 323648 h 827005"/>
              <a:gd name="connsiteX6" fmla="*/ 336947 w 698612"/>
              <a:gd name="connsiteY6" fmla="*/ 499670 h 827005"/>
              <a:gd name="connsiteX7" fmla="*/ 196683 w 698612"/>
              <a:gd name="connsiteY7" fmla="*/ 701509 h 827005"/>
              <a:gd name="connsiteX8" fmla="*/ 40282 w 698612"/>
              <a:gd name="connsiteY8" fmla="*/ 821542 h 827005"/>
              <a:gd name="connsiteX0" fmla="*/ 14930 w 698612"/>
              <a:gd name="connsiteY0" fmla="*/ 810687 h 826390"/>
              <a:gd name="connsiteX1" fmla="*/ 67402 w 698612"/>
              <a:gd name="connsiteY1" fmla="*/ 592823 h 826390"/>
              <a:gd name="connsiteX2" fmla="*/ 411149 w 698612"/>
              <a:gd name="connsiteY2" fmla="*/ 188080 h 826390"/>
              <a:gd name="connsiteX3" fmla="*/ 694639 w 698612"/>
              <a:gd name="connsiteY3" fmla="*/ 48130 h 826390"/>
              <a:gd name="connsiteX4" fmla="*/ 619605 w 698612"/>
              <a:gd name="connsiteY4" fmla="*/ 174619 h 826390"/>
              <a:gd name="connsiteX5" fmla="*/ 477464 w 698612"/>
              <a:gd name="connsiteY5" fmla="*/ 323648 h 826390"/>
              <a:gd name="connsiteX6" fmla="*/ 336947 w 698612"/>
              <a:gd name="connsiteY6" fmla="*/ 499670 h 826390"/>
              <a:gd name="connsiteX7" fmla="*/ 177953 w 698612"/>
              <a:gd name="connsiteY7" fmla="*/ 684247 h 826390"/>
              <a:gd name="connsiteX8" fmla="*/ 40282 w 698612"/>
              <a:gd name="connsiteY8" fmla="*/ 821542 h 826390"/>
              <a:gd name="connsiteX0" fmla="*/ 14930 w 698612"/>
              <a:gd name="connsiteY0" fmla="*/ 810687 h 826909"/>
              <a:gd name="connsiteX1" fmla="*/ 67402 w 698612"/>
              <a:gd name="connsiteY1" fmla="*/ 592823 h 826909"/>
              <a:gd name="connsiteX2" fmla="*/ 411149 w 698612"/>
              <a:gd name="connsiteY2" fmla="*/ 188080 h 826909"/>
              <a:gd name="connsiteX3" fmla="*/ 694639 w 698612"/>
              <a:gd name="connsiteY3" fmla="*/ 48130 h 826909"/>
              <a:gd name="connsiteX4" fmla="*/ 619605 w 698612"/>
              <a:gd name="connsiteY4" fmla="*/ 174619 h 826909"/>
              <a:gd name="connsiteX5" fmla="*/ 477464 w 698612"/>
              <a:gd name="connsiteY5" fmla="*/ 323648 h 826909"/>
              <a:gd name="connsiteX6" fmla="*/ 336947 w 698612"/>
              <a:gd name="connsiteY6" fmla="*/ 499670 h 826909"/>
              <a:gd name="connsiteX7" fmla="*/ 177953 w 698612"/>
              <a:gd name="connsiteY7" fmla="*/ 684247 h 826909"/>
              <a:gd name="connsiteX8" fmla="*/ 40282 w 698612"/>
              <a:gd name="connsiteY8" fmla="*/ 821542 h 826909"/>
              <a:gd name="connsiteX0" fmla="*/ 14930 w 698612"/>
              <a:gd name="connsiteY0" fmla="*/ 810687 h 826909"/>
              <a:gd name="connsiteX1" fmla="*/ 67402 w 698612"/>
              <a:gd name="connsiteY1" fmla="*/ 592823 h 826909"/>
              <a:gd name="connsiteX2" fmla="*/ 411149 w 698612"/>
              <a:gd name="connsiteY2" fmla="*/ 188080 h 826909"/>
              <a:gd name="connsiteX3" fmla="*/ 694639 w 698612"/>
              <a:gd name="connsiteY3" fmla="*/ 48130 h 826909"/>
              <a:gd name="connsiteX4" fmla="*/ 619605 w 698612"/>
              <a:gd name="connsiteY4" fmla="*/ 174619 h 826909"/>
              <a:gd name="connsiteX5" fmla="*/ 477464 w 698612"/>
              <a:gd name="connsiteY5" fmla="*/ 323648 h 826909"/>
              <a:gd name="connsiteX6" fmla="*/ 336947 w 698612"/>
              <a:gd name="connsiteY6" fmla="*/ 499670 h 826909"/>
              <a:gd name="connsiteX7" fmla="*/ 177953 w 698612"/>
              <a:gd name="connsiteY7" fmla="*/ 684247 h 826909"/>
              <a:gd name="connsiteX8" fmla="*/ 40282 w 698612"/>
              <a:gd name="connsiteY8" fmla="*/ 821542 h 826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8612" h="826909">
                <a:moveTo>
                  <a:pt x="14930" y="810687"/>
                </a:moveTo>
                <a:cubicBezTo>
                  <a:pt x="-15718" y="742012"/>
                  <a:pt x="364" y="662060"/>
                  <a:pt x="67402" y="592823"/>
                </a:cubicBezTo>
                <a:cubicBezTo>
                  <a:pt x="198315" y="416048"/>
                  <a:pt x="306610" y="278862"/>
                  <a:pt x="411149" y="188080"/>
                </a:cubicBezTo>
                <a:cubicBezTo>
                  <a:pt x="515689" y="97298"/>
                  <a:pt x="616274" y="-87516"/>
                  <a:pt x="694639" y="48130"/>
                </a:cubicBezTo>
                <a:cubicBezTo>
                  <a:pt x="716130" y="131424"/>
                  <a:pt x="644616" y="132456"/>
                  <a:pt x="619605" y="174619"/>
                </a:cubicBezTo>
                <a:cubicBezTo>
                  <a:pt x="576295" y="215755"/>
                  <a:pt x="552752" y="257131"/>
                  <a:pt x="477464" y="323648"/>
                </a:cubicBezTo>
                <a:cubicBezTo>
                  <a:pt x="444264" y="364702"/>
                  <a:pt x="386865" y="439570"/>
                  <a:pt x="336947" y="499670"/>
                </a:cubicBezTo>
                <a:cubicBezTo>
                  <a:pt x="287029" y="559770"/>
                  <a:pt x="225930" y="546418"/>
                  <a:pt x="177953" y="684247"/>
                </a:cubicBezTo>
                <a:cubicBezTo>
                  <a:pt x="150418" y="739747"/>
                  <a:pt x="137549" y="852795"/>
                  <a:pt x="40282" y="821542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FE266BAD-FE00-406E-A190-24AE84E9FEE7}"/>
              </a:ext>
            </a:extLst>
          </p:cNvPr>
          <p:cNvSpPr/>
          <p:nvPr/>
        </p:nvSpPr>
        <p:spPr>
          <a:xfrm rot="1853515" flipH="1">
            <a:off x="4880911" y="3278576"/>
            <a:ext cx="407427" cy="525676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82009"/>
              <a:gd name="connsiteX1" fmla="*/ 322068 w 503884"/>
              <a:gd name="connsiteY1" fmla="*/ 40682 h 582009"/>
              <a:gd name="connsiteX2" fmla="*/ 494991 w 503884"/>
              <a:gd name="connsiteY2" fmla="*/ 36700 h 582009"/>
              <a:gd name="connsiteX3" fmla="*/ 428407 w 503884"/>
              <a:gd name="connsiteY3" fmla="*/ 130676 h 582009"/>
              <a:gd name="connsiteX4" fmla="*/ 51335 w 503884"/>
              <a:gd name="connsiteY4" fmla="*/ 575922 h 582009"/>
              <a:gd name="connsiteX5" fmla="*/ 41433 w 503884"/>
              <a:gd name="connsiteY5" fmla="*/ 414566 h 582009"/>
              <a:gd name="connsiteX6" fmla="*/ 0 w 503884"/>
              <a:gd name="connsiteY6" fmla="*/ 362700 h 582009"/>
              <a:gd name="connsiteX0" fmla="*/ 1197 w 503884"/>
              <a:gd name="connsiteY0" fmla="*/ 309549 h 585624"/>
              <a:gd name="connsiteX1" fmla="*/ 322068 w 503884"/>
              <a:gd name="connsiteY1" fmla="*/ 40682 h 585624"/>
              <a:gd name="connsiteX2" fmla="*/ 494991 w 503884"/>
              <a:gd name="connsiteY2" fmla="*/ 36700 h 585624"/>
              <a:gd name="connsiteX3" fmla="*/ 428407 w 503884"/>
              <a:gd name="connsiteY3" fmla="*/ 130676 h 585624"/>
              <a:gd name="connsiteX4" fmla="*/ 51335 w 503884"/>
              <a:gd name="connsiteY4" fmla="*/ 575922 h 585624"/>
              <a:gd name="connsiteX5" fmla="*/ 46356 w 503884"/>
              <a:gd name="connsiteY5" fmla="*/ 516691 h 585624"/>
              <a:gd name="connsiteX6" fmla="*/ 0 w 503884"/>
              <a:gd name="connsiteY6" fmla="*/ 362700 h 585624"/>
              <a:gd name="connsiteX0" fmla="*/ 0 w 502687"/>
              <a:gd name="connsiteY0" fmla="*/ 309549 h 585624"/>
              <a:gd name="connsiteX1" fmla="*/ 320871 w 502687"/>
              <a:gd name="connsiteY1" fmla="*/ 40682 h 585624"/>
              <a:gd name="connsiteX2" fmla="*/ 493794 w 502687"/>
              <a:gd name="connsiteY2" fmla="*/ 36700 h 585624"/>
              <a:gd name="connsiteX3" fmla="*/ 427210 w 502687"/>
              <a:gd name="connsiteY3" fmla="*/ 130676 h 585624"/>
              <a:gd name="connsiteX4" fmla="*/ 50138 w 502687"/>
              <a:gd name="connsiteY4" fmla="*/ 575922 h 585624"/>
              <a:gd name="connsiteX5" fmla="*/ 45159 w 502687"/>
              <a:gd name="connsiteY5" fmla="*/ 516691 h 585624"/>
              <a:gd name="connsiteX6" fmla="*/ 107087 w 502687"/>
              <a:gd name="connsiteY6" fmla="*/ 458903 h 585624"/>
              <a:gd name="connsiteX0" fmla="*/ 0 w 502687"/>
              <a:gd name="connsiteY0" fmla="*/ 309549 h 588007"/>
              <a:gd name="connsiteX1" fmla="*/ 320871 w 502687"/>
              <a:gd name="connsiteY1" fmla="*/ 40682 h 588007"/>
              <a:gd name="connsiteX2" fmla="*/ 493794 w 502687"/>
              <a:gd name="connsiteY2" fmla="*/ 36700 h 588007"/>
              <a:gd name="connsiteX3" fmla="*/ 427210 w 502687"/>
              <a:gd name="connsiteY3" fmla="*/ 130676 h 588007"/>
              <a:gd name="connsiteX4" fmla="*/ 50138 w 502687"/>
              <a:gd name="connsiteY4" fmla="*/ 575922 h 588007"/>
              <a:gd name="connsiteX5" fmla="*/ 107087 w 502687"/>
              <a:gd name="connsiteY5" fmla="*/ 458903 h 588007"/>
              <a:gd name="connsiteX0" fmla="*/ 4026 w 506713"/>
              <a:gd name="connsiteY0" fmla="*/ 309549 h 594387"/>
              <a:gd name="connsiteX1" fmla="*/ 324897 w 506713"/>
              <a:gd name="connsiteY1" fmla="*/ 40682 h 594387"/>
              <a:gd name="connsiteX2" fmla="*/ 497820 w 506713"/>
              <a:gd name="connsiteY2" fmla="*/ 36700 h 594387"/>
              <a:gd name="connsiteX3" fmla="*/ 431236 w 506713"/>
              <a:gd name="connsiteY3" fmla="*/ 130676 h 594387"/>
              <a:gd name="connsiteX4" fmla="*/ 54164 w 506713"/>
              <a:gd name="connsiteY4" fmla="*/ 575922 h 594387"/>
              <a:gd name="connsiteX5" fmla="*/ 4799 w 506713"/>
              <a:gd name="connsiteY5" fmla="*/ 524340 h 594387"/>
              <a:gd name="connsiteX0" fmla="*/ 0 w 502687"/>
              <a:gd name="connsiteY0" fmla="*/ 309549 h 592964"/>
              <a:gd name="connsiteX1" fmla="*/ 320871 w 502687"/>
              <a:gd name="connsiteY1" fmla="*/ 40682 h 592964"/>
              <a:gd name="connsiteX2" fmla="*/ 493794 w 502687"/>
              <a:gd name="connsiteY2" fmla="*/ 36700 h 592964"/>
              <a:gd name="connsiteX3" fmla="*/ 427210 w 502687"/>
              <a:gd name="connsiteY3" fmla="*/ 130676 h 592964"/>
              <a:gd name="connsiteX4" fmla="*/ 50138 w 502687"/>
              <a:gd name="connsiteY4" fmla="*/ 575922 h 592964"/>
              <a:gd name="connsiteX5" fmla="*/ 8660 w 502687"/>
              <a:gd name="connsiteY5" fmla="*/ 513892 h 592964"/>
              <a:gd name="connsiteX0" fmla="*/ 0 w 502687"/>
              <a:gd name="connsiteY0" fmla="*/ 309549 h 575922"/>
              <a:gd name="connsiteX1" fmla="*/ 320871 w 502687"/>
              <a:gd name="connsiteY1" fmla="*/ 40682 h 575922"/>
              <a:gd name="connsiteX2" fmla="*/ 493794 w 502687"/>
              <a:gd name="connsiteY2" fmla="*/ 36700 h 575922"/>
              <a:gd name="connsiteX3" fmla="*/ 427210 w 502687"/>
              <a:gd name="connsiteY3" fmla="*/ 130676 h 575922"/>
              <a:gd name="connsiteX4" fmla="*/ 50138 w 502687"/>
              <a:gd name="connsiteY4" fmla="*/ 575922 h 575922"/>
              <a:gd name="connsiteX5" fmla="*/ 8660 w 502687"/>
              <a:gd name="connsiteY5" fmla="*/ 513892 h 575922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8660 w 502687"/>
              <a:gd name="connsiteY5" fmla="*/ 513892 h 579720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3528 w 502687"/>
              <a:gd name="connsiteY5" fmla="*/ 530279 h 579720"/>
              <a:gd name="connsiteX0" fmla="*/ 0 w 466255"/>
              <a:gd name="connsiteY0" fmla="*/ 338028 h 608199"/>
              <a:gd name="connsiteX1" fmla="*/ 320871 w 466255"/>
              <a:gd name="connsiteY1" fmla="*/ 69161 h 608199"/>
              <a:gd name="connsiteX2" fmla="*/ 429154 w 466255"/>
              <a:gd name="connsiteY2" fmla="*/ 25555 h 608199"/>
              <a:gd name="connsiteX3" fmla="*/ 427210 w 466255"/>
              <a:gd name="connsiteY3" fmla="*/ 159155 h 608199"/>
              <a:gd name="connsiteX4" fmla="*/ 32801 w 466255"/>
              <a:gd name="connsiteY4" fmla="*/ 608199 h 608199"/>
              <a:gd name="connsiteX5" fmla="*/ 3528 w 466255"/>
              <a:gd name="connsiteY5" fmla="*/ 558758 h 608199"/>
              <a:gd name="connsiteX0" fmla="*/ 0 w 461629"/>
              <a:gd name="connsiteY0" fmla="*/ 323291 h 593462"/>
              <a:gd name="connsiteX1" fmla="*/ 320871 w 461629"/>
              <a:gd name="connsiteY1" fmla="*/ 54424 h 593462"/>
              <a:gd name="connsiteX2" fmla="*/ 429154 w 461629"/>
              <a:gd name="connsiteY2" fmla="*/ 10818 h 593462"/>
              <a:gd name="connsiteX3" fmla="*/ 421740 w 461629"/>
              <a:gd name="connsiteY3" fmla="*/ 195765 h 593462"/>
              <a:gd name="connsiteX4" fmla="*/ 32801 w 461629"/>
              <a:gd name="connsiteY4" fmla="*/ 593462 h 593462"/>
              <a:gd name="connsiteX5" fmla="*/ 3528 w 461629"/>
              <a:gd name="connsiteY5" fmla="*/ 544021 h 593462"/>
              <a:gd name="connsiteX0" fmla="*/ 0 w 439274"/>
              <a:gd name="connsiteY0" fmla="*/ 327822 h 597993"/>
              <a:gd name="connsiteX1" fmla="*/ 320871 w 439274"/>
              <a:gd name="connsiteY1" fmla="*/ 58955 h 597993"/>
              <a:gd name="connsiteX2" fmla="*/ 429154 w 439274"/>
              <a:gd name="connsiteY2" fmla="*/ 15349 h 597993"/>
              <a:gd name="connsiteX3" fmla="*/ 383588 w 439274"/>
              <a:gd name="connsiteY3" fmla="*/ 261706 h 597993"/>
              <a:gd name="connsiteX4" fmla="*/ 32801 w 439274"/>
              <a:gd name="connsiteY4" fmla="*/ 597993 h 597993"/>
              <a:gd name="connsiteX5" fmla="*/ 3528 w 439274"/>
              <a:gd name="connsiteY5" fmla="*/ 548552 h 597993"/>
              <a:gd name="connsiteX0" fmla="*/ 0 w 447939"/>
              <a:gd name="connsiteY0" fmla="*/ 312441 h 582612"/>
              <a:gd name="connsiteX1" fmla="*/ 320871 w 447939"/>
              <a:gd name="connsiteY1" fmla="*/ 43574 h 582612"/>
              <a:gd name="connsiteX2" fmla="*/ 441643 w 447939"/>
              <a:gd name="connsiteY2" fmla="*/ 20490 h 582612"/>
              <a:gd name="connsiteX3" fmla="*/ 383588 w 447939"/>
              <a:gd name="connsiteY3" fmla="*/ 246325 h 582612"/>
              <a:gd name="connsiteX4" fmla="*/ 32801 w 447939"/>
              <a:gd name="connsiteY4" fmla="*/ 582612 h 582612"/>
              <a:gd name="connsiteX5" fmla="*/ 3528 w 447939"/>
              <a:gd name="connsiteY5" fmla="*/ 533171 h 582612"/>
              <a:gd name="connsiteX0" fmla="*/ 0 w 461358"/>
              <a:gd name="connsiteY0" fmla="*/ 306131 h 576302"/>
              <a:gd name="connsiteX1" fmla="*/ 320871 w 461358"/>
              <a:gd name="connsiteY1" fmla="*/ 37264 h 576302"/>
              <a:gd name="connsiteX2" fmla="*/ 441643 w 461358"/>
              <a:gd name="connsiteY2" fmla="*/ 14180 h 576302"/>
              <a:gd name="connsiteX3" fmla="*/ 383588 w 461358"/>
              <a:gd name="connsiteY3" fmla="*/ 240015 h 576302"/>
              <a:gd name="connsiteX4" fmla="*/ 32801 w 461358"/>
              <a:gd name="connsiteY4" fmla="*/ 576302 h 576302"/>
              <a:gd name="connsiteX5" fmla="*/ 3528 w 461358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44854"/>
              <a:gd name="connsiteY0" fmla="*/ 305682 h 575853"/>
              <a:gd name="connsiteX1" fmla="*/ 315501 w 444854"/>
              <a:gd name="connsiteY1" fmla="*/ 55434 h 575853"/>
              <a:gd name="connsiteX2" fmla="*/ 441643 w 444854"/>
              <a:gd name="connsiteY2" fmla="*/ 13731 h 575853"/>
              <a:gd name="connsiteX3" fmla="*/ 383588 w 444854"/>
              <a:gd name="connsiteY3" fmla="*/ 239566 h 575853"/>
              <a:gd name="connsiteX4" fmla="*/ 32801 w 444854"/>
              <a:gd name="connsiteY4" fmla="*/ 575853 h 575853"/>
              <a:gd name="connsiteX5" fmla="*/ 3528 w 444854"/>
              <a:gd name="connsiteY5" fmla="*/ 526412 h 575853"/>
              <a:gd name="connsiteX0" fmla="*/ 138572 w 441326"/>
              <a:gd name="connsiteY0" fmla="*/ 428123 h 580426"/>
              <a:gd name="connsiteX1" fmla="*/ 311973 w 441326"/>
              <a:gd name="connsiteY1" fmla="*/ 60007 h 580426"/>
              <a:gd name="connsiteX2" fmla="*/ 438115 w 441326"/>
              <a:gd name="connsiteY2" fmla="*/ 18304 h 580426"/>
              <a:gd name="connsiteX3" fmla="*/ 380060 w 441326"/>
              <a:gd name="connsiteY3" fmla="*/ 244139 h 580426"/>
              <a:gd name="connsiteX4" fmla="*/ 29273 w 441326"/>
              <a:gd name="connsiteY4" fmla="*/ 580426 h 580426"/>
              <a:gd name="connsiteX5" fmla="*/ 0 w 441326"/>
              <a:gd name="connsiteY5" fmla="*/ 530985 h 580426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136"/>
              <a:gd name="connsiteY0" fmla="*/ 436313 h 588616"/>
              <a:gd name="connsiteX1" fmla="*/ 377097 w 438136"/>
              <a:gd name="connsiteY1" fmla="*/ 50300 h 588616"/>
              <a:gd name="connsiteX2" fmla="*/ 438115 w 438136"/>
              <a:gd name="connsiteY2" fmla="*/ 26494 h 588616"/>
              <a:gd name="connsiteX3" fmla="*/ 380060 w 438136"/>
              <a:gd name="connsiteY3" fmla="*/ 252329 h 588616"/>
              <a:gd name="connsiteX4" fmla="*/ 29273 w 438136"/>
              <a:gd name="connsiteY4" fmla="*/ 588616 h 588616"/>
              <a:gd name="connsiteX5" fmla="*/ 0 w 438136"/>
              <a:gd name="connsiteY5" fmla="*/ 539175 h 588616"/>
              <a:gd name="connsiteX0" fmla="*/ 138572 w 453303"/>
              <a:gd name="connsiteY0" fmla="*/ 433402 h 585705"/>
              <a:gd name="connsiteX1" fmla="*/ 377097 w 453303"/>
              <a:gd name="connsiteY1" fmla="*/ 47389 h 585705"/>
              <a:gd name="connsiteX2" fmla="*/ 438115 w 453303"/>
              <a:gd name="connsiteY2" fmla="*/ 23583 h 585705"/>
              <a:gd name="connsiteX3" fmla="*/ 380060 w 453303"/>
              <a:gd name="connsiteY3" fmla="*/ 249418 h 585705"/>
              <a:gd name="connsiteX4" fmla="*/ 29273 w 453303"/>
              <a:gd name="connsiteY4" fmla="*/ 585705 h 585705"/>
              <a:gd name="connsiteX5" fmla="*/ 0 w 453303"/>
              <a:gd name="connsiteY5" fmla="*/ 536264 h 585705"/>
              <a:gd name="connsiteX0" fmla="*/ 138572 w 453303"/>
              <a:gd name="connsiteY0" fmla="*/ 436383 h 588686"/>
              <a:gd name="connsiteX1" fmla="*/ 377097 w 453303"/>
              <a:gd name="connsiteY1" fmla="*/ 50370 h 588686"/>
              <a:gd name="connsiteX2" fmla="*/ 438115 w 453303"/>
              <a:gd name="connsiteY2" fmla="*/ 26564 h 588686"/>
              <a:gd name="connsiteX3" fmla="*/ 380060 w 453303"/>
              <a:gd name="connsiteY3" fmla="*/ 252399 h 588686"/>
              <a:gd name="connsiteX4" fmla="*/ 29273 w 453303"/>
              <a:gd name="connsiteY4" fmla="*/ 588686 h 588686"/>
              <a:gd name="connsiteX5" fmla="*/ 0 w 453303"/>
              <a:gd name="connsiteY5" fmla="*/ 539245 h 588686"/>
              <a:gd name="connsiteX0" fmla="*/ 138572 w 467122"/>
              <a:gd name="connsiteY0" fmla="*/ 424198 h 576501"/>
              <a:gd name="connsiteX1" fmla="*/ 377097 w 467122"/>
              <a:gd name="connsiteY1" fmla="*/ 38185 h 576501"/>
              <a:gd name="connsiteX2" fmla="*/ 454309 w 467122"/>
              <a:gd name="connsiteY2" fmla="*/ 31909 h 576501"/>
              <a:gd name="connsiteX3" fmla="*/ 380060 w 467122"/>
              <a:gd name="connsiteY3" fmla="*/ 240214 h 576501"/>
              <a:gd name="connsiteX4" fmla="*/ 29273 w 467122"/>
              <a:gd name="connsiteY4" fmla="*/ 576501 h 576501"/>
              <a:gd name="connsiteX5" fmla="*/ 0 w 467122"/>
              <a:gd name="connsiteY5" fmla="*/ 527060 h 576501"/>
              <a:gd name="connsiteX0" fmla="*/ 138572 w 477413"/>
              <a:gd name="connsiteY0" fmla="*/ 429281 h 581584"/>
              <a:gd name="connsiteX1" fmla="*/ 377097 w 477413"/>
              <a:gd name="connsiteY1" fmla="*/ 43268 h 581584"/>
              <a:gd name="connsiteX2" fmla="*/ 454309 w 477413"/>
              <a:gd name="connsiteY2" fmla="*/ 36992 h 581584"/>
              <a:gd name="connsiteX3" fmla="*/ 450631 w 477413"/>
              <a:gd name="connsiteY3" fmla="*/ 291220 h 581584"/>
              <a:gd name="connsiteX4" fmla="*/ 29273 w 477413"/>
              <a:gd name="connsiteY4" fmla="*/ 581584 h 581584"/>
              <a:gd name="connsiteX5" fmla="*/ 0 w 477413"/>
              <a:gd name="connsiteY5" fmla="*/ 532143 h 581584"/>
              <a:gd name="connsiteX0" fmla="*/ 138572 w 477413"/>
              <a:gd name="connsiteY0" fmla="*/ 429281 h 539005"/>
              <a:gd name="connsiteX1" fmla="*/ 377097 w 477413"/>
              <a:gd name="connsiteY1" fmla="*/ 43268 h 539005"/>
              <a:gd name="connsiteX2" fmla="*/ 454309 w 477413"/>
              <a:gd name="connsiteY2" fmla="*/ 36992 h 539005"/>
              <a:gd name="connsiteX3" fmla="*/ 450631 w 477413"/>
              <a:gd name="connsiteY3" fmla="*/ 291220 h 539005"/>
              <a:gd name="connsiteX4" fmla="*/ 115797 w 477413"/>
              <a:gd name="connsiteY4" fmla="*/ 539005 h 539005"/>
              <a:gd name="connsiteX5" fmla="*/ 0 w 477413"/>
              <a:gd name="connsiteY5" fmla="*/ 532143 h 539005"/>
              <a:gd name="connsiteX0" fmla="*/ 138572 w 477413"/>
              <a:gd name="connsiteY0" fmla="*/ 429281 h 540707"/>
              <a:gd name="connsiteX1" fmla="*/ 377097 w 477413"/>
              <a:gd name="connsiteY1" fmla="*/ 43268 h 540707"/>
              <a:gd name="connsiteX2" fmla="*/ 454309 w 477413"/>
              <a:gd name="connsiteY2" fmla="*/ 36992 h 540707"/>
              <a:gd name="connsiteX3" fmla="*/ 450631 w 477413"/>
              <a:gd name="connsiteY3" fmla="*/ 291220 h 540707"/>
              <a:gd name="connsiteX4" fmla="*/ 115797 w 477413"/>
              <a:gd name="connsiteY4" fmla="*/ 539005 h 540707"/>
              <a:gd name="connsiteX5" fmla="*/ 0 w 477413"/>
              <a:gd name="connsiteY5" fmla="*/ 532143 h 540707"/>
              <a:gd name="connsiteX0" fmla="*/ 138572 w 470549"/>
              <a:gd name="connsiteY0" fmla="*/ 431239 h 543104"/>
              <a:gd name="connsiteX1" fmla="*/ 377097 w 470549"/>
              <a:gd name="connsiteY1" fmla="*/ 45226 h 543104"/>
              <a:gd name="connsiteX2" fmla="*/ 454309 w 470549"/>
              <a:gd name="connsiteY2" fmla="*/ 38950 h 543104"/>
              <a:gd name="connsiteX3" fmla="*/ 440327 w 470549"/>
              <a:gd name="connsiteY3" fmla="*/ 325862 h 543104"/>
              <a:gd name="connsiteX4" fmla="*/ 115797 w 470549"/>
              <a:gd name="connsiteY4" fmla="*/ 540963 h 543104"/>
              <a:gd name="connsiteX5" fmla="*/ 0 w 470549"/>
              <a:gd name="connsiteY5" fmla="*/ 534101 h 543104"/>
              <a:gd name="connsiteX0" fmla="*/ 138572 w 466253"/>
              <a:gd name="connsiteY0" fmla="*/ 431239 h 543104"/>
              <a:gd name="connsiteX1" fmla="*/ 377097 w 466253"/>
              <a:gd name="connsiteY1" fmla="*/ 45226 h 543104"/>
              <a:gd name="connsiteX2" fmla="*/ 454309 w 466253"/>
              <a:gd name="connsiteY2" fmla="*/ 38950 h 543104"/>
              <a:gd name="connsiteX3" fmla="*/ 440327 w 466253"/>
              <a:gd name="connsiteY3" fmla="*/ 325862 h 543104"/>
              <a:gd name="connsiteX4" fmla="*/ 115797 w 466253"/>
              <a:gd name="connsiteY4" fmla="*/ 540963 h 543104"/>
              <a:gd name="connsiteX5" fmla="*/ 0 w 466253"/>
              <a:gd name="connsiteY5" fmla="*/ 534101 h 543104"/>
              <a:gd name="connsiteX0" fmla="*/ 138572 w 471797"/>
              <a:gd name="connsiteY0" fmla="*/ 430075 h 541940"/>
              <a:gd name="connsiteX1" fmla="*/ 377097 w 471797"/>
              <a:gd name="connsiteY1" fmla="*/ 44062 h 541940"/>
              <a:gd name="connsiteX2" fmla="*/ 464113 w 471797"/>
              <a:gd name="connsiteY2" fmla="*/ 39952 h 541940"/>
              <a:gd name="connsiteX3" fmla="*/ 440327 w 471797"/>
              <a:gd name="connsiteY3" fmla="*/ 324698 h 541940"/>
              <a:gd name="connsiteX4" fmla="*/ 115797 w 471797"/>
              <a:gd name="connsiteY4" fmla="*/ 539799 h 541940"/>
              <a:gd name="connsiteX5" fmla="*/ 0 w 471797"/>
              <a:gd name="connsiteY5" fmla="*/ 532937 h 541940"/>
              <a:gd name="connsiteX0" fmla="*/ 138572 w 470821"/>
              <a:gd name="connsiteY0" fmla="*/ 420615 h 532480"/>
              <a:gd name="connsiteX1" fmla="*/ 390731 w 470821"/>
              <a:gd name="connsiteY1" fmla="*/ 52009 h 532480"/>
              <a:gd name="connsiteX2" fmla="*/ 464113 w 470821"/>
              <a:gd name="connsiteY2" fmla="*/ 30492 h 532480"/>
              <a:gd name="connsiteX3" fmla="*/ 440327 w 470821"/>
              <a:gd name="connsiteY3" fmla="*/ 315238 h 532480"/>
              <a:gd name="connsiteX4" fmla="*/ 115797 w 470821"/>
              <a:gd name="connsiteY4" fmla="*/ 530339 h 532480"/>
              <a:gd name="connsiteX5" fmla="*/ 0 w 470821"/>
              <a:gd name="connsiteY5" fmla="*/ 523477 h 532480"/>
              <a:gd name="connsiteX0" fmla="*/ 138572 w 470821"/>
              <a:gd name="connsiteY0" fmla="*/ 413811 h 525676"/>
              <a:gd name="connsiteX1" fmla="*/ 327354 w 470821"/>
              <a:gd name="connsiteY1" fmla="*/ 278850 h 525676"/>
              <a:gd name="connsiteX2" fmla="*/ 390731 w 470821"/>
              <a:gd name="connsiteY2" fmla="*/ 45205 h 525676"/>
              <a:gd name="connsiteX3" fmla="*/ 464113 w 470821"/>
              <a:gd name="connsiteY3" fmla="*/ 23688 h 525676"/>
              <a:gd name="connsiteX4" fmla="*/ 440327 w 470821"/>
              <a:gd name="connsiteY4" fmla="*/ 308434 h 525676"/>
              <a:gd name="connsiteX5" fmla="*/ 115797 w 470821"/>
              <a:gd name="connsiteY5" fmla="*/ 523535 h 525676"/>
              <a:gd name="connsiteX6" fmla="*/ 0 w 470821"/>
              <a:gd name="connsiteY6" fmla="*/ 516673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75178 w 407427"/>
              <a:gd name="connsiteY0" fmla="*/ 413811 h 525676"/>
              <a:gd name="connsiteX1" fmla="*/ 263960 w 407427"/>
              <a:gd name="connsiteY1" fmla="*/ 278850 h 525676"/>
              <a:gd name="connsiteX2" fmla="*/ 327337 w 407427"/>
              <a:gd name="connsiteY2" fmla="*/ 45205 h 525676"/>
              <a:gd name="connsiteX3" fmla="*/ 400719 w 407427"/>
              <a:gd name="connsiteY3" fmla="*/ 23688 h 525676"/>
              <a:gd name="connsiteX4" fmla="*/ 376933 w 407427"/>
              <a:gd name="connsiteY4" fmla="*/ 308434 h 525676"/>
              <a:gd name="connsiteX5" fmla="*/ 52403 w 407427"/>
              <a:gd name="connsiteY5" fmla="*/ 523535 h 525676"/>
              <a:gd name="connsiteX6" fmla="*/ 0 w 407427"/>
              <a:gd name="connsiteY6" fmla="*/ 483544 h 525676"/>
              <a:gd name="connsiteX7" fmla="*/ 27159 w 407427"/>
              <a:gd name="connsiteY7" fmla="*/ 430255 h 52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7427" h="525676">
                <a:moveTo>
                  <a:pt x="75178" y="413811"/>
                </a:moveTo>
                <a:cubicBezTo>
                  <a:pt x="206374" y="389014"/>
                  <a:pt x="221934" y="340284"/>
                  <a:pt x="263960" y="278850"/>
                </a:cubicBezTo>
                <a:cubicBezTo>
                  <a:pt x="348380" y="155833"/>
                  <a:pt x="304544" y="87732"/>
                  <a:pt x="327337" y="45205"/>
                </a:cubicBezTo>
                <a:cubicBezTo>
                  <a:pt x="350130" y="2678"/>
                  <a:pt x="392453" y="-20184"/>
                  <a:pt x="400719" y="23688"/>
                </a:cubicBezTo>
                <a:cubicBezTo>
                  <a:pt x="408985" y="67560"/>
                  <a:pt x="416880" y="247267"/>
                  <a:pt x="376933" y="308434"/>
                </a:cubicBezTo>
                <a:cubicBezTo>
                  <a:pt x="274478" y="434590"/>
                  <a:pt x="293528" y="542337"/>
                  <a:pt x="52403" y="523535"/>
                </a:cubicBezTo>
                <a:cubicBezTo>
                  <a:pt x="48178" y="504562"/>
                  <a:pt x="4225" y="502517"/>
                  <a:pt x="0" y="483544"/>
                </a:cubicBezTo>
                <a:lnTo>
                  <a:pt x="27159" y="430255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83F1BB2D-B099-435B-818B-0630B3D3FA71}"/>
              </a:ext>
            </a:extLst>
          </p:cNvPr>
          <p:cNvSpPr/>
          <p:nvPr/>
        </p:nvSpPr>
        <p:spPr>
          <a:xfrm rot="18535105">
            <a:off x="5189459" y="3064360"/>
            <a:ext cx="503884" cy="418645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8645"/>
              <a:gd name="connsiteX1" fmla="*/ 322068 w 503884"/>
              <a:gd name="connsiteY1" fmla="*/ 40682 h 418645"/>
              <a:gd name="connsiteX2" fmla="*/ 494991 w 503884"/>
              <a:gd name="connsiteY2" fmla="*/ 36700 h 418645"/>
              <a:gd name="connsiteX3" fmla="*/ 428407 w 503884"/>
              <a:gd name="connsiteY3" fmla="*/ 130676 h 418645"/>
              <a:gd name="connsiteX4" fmla="*/ 207502 w 503884"/>
              <a:gd name="connsiteY4" fmla="*/ 349850 h 418645"/>
              <a:gd name="connsiteX5" fmla="*/ 41433 w 503884"/>
              <a:gd name="connsiteY5" fmla="*/ 414566 h 418645"/>
              <a:gd name="connsiteX6" fmla="*/ 0 w 503884"/>
              <a:gd name="connsiteY6" fmla="*/ 362700 h 418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3884" h="418645">
                <a:moveTo>
                  <a:pt x="1197" y="309549"/>
                </a:moveTo>
                <a:cubicBezTo>
                  <a:pt x="168967" y="144956"/>
                  <a:pt x="239769" y="86157"/>
                  <a:pt x="322068" y="40682"/>
                </a:cubicBezTo>
                <a:cubicBezTo>
                  <a:pt x="404367" y="-4793"/>
                  <a:pt x="448024" y="-20101"/>
                  <a:pt x="494991" y="36700"/>
                </a:cubicBezTo>
                <a:cubicBezTo>
                  <a:pt x="515463" y="61458"/>
                  <a:pt x="503496" y="105257"/>
                  <a:pt x="428407" y="130676"/>
                </a:cubicBezTo>
                <a:cubicBezTo>
                  <a:pt x="293709" y="199210"/>
                  <a:pt x="252620" y="293697"/>
                  <a:pt x="207502" y="349850"/>
                </a:cubicBezTo>
                <a:cubicBezTo>
                  <a:pt x="143006" y="397165"/>
                  <a:pt x="86305" y="430643"/>
                  <a:pt x="41433" y="414566"/>
                </a:cubicBezTo>
                <a:lnTo>
                  <a:pt x="0" y="362700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826DEB8F-9A4F-4FB7-A41D-072C36A40C90}"/>
              </a:ext>
            </a:extLst>
          </p:cNvPr>
          <p:cNvSpPr/>
          <p:nvPr/>
        </p:nvSpPr>
        <p:spPr>
          <a:xfrm rot="3064895" flipH="1">
            <a:off x="5331273" y="2934119"/>
            <a:ext cx="454973" cy="58169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82009"/>
              <a:gd name="connsiteX1" fmla="*/ 322068 w 503884"/>
              <a:gd name="connsiteY1" fmla="*/ 40682 h 582009"/>
              <a:gd name="connsiteX2" fmla="*/ 494991 w 503884"/>
              <a:gd name="connsiteY2" fmla="*/ 36700 h 582009"/>
              <a:gd name="connsiteX3" fmla="*/ 428407 w 503884"/>
              <a:gd name="connsiteY3" fmla="*/ 130676 h 582009"/>
              <a:gd name="connsiteX4" fmla="*/ 51335 w 503884"/>
              <a:gd name="connsiteY4" fmla="*/ 575922 h 582009"/>
              <a:gd name="connsiteX5" fmla="*/ 41433 w 503884"/>
              <a:gd name="connsiteY5" fmla="*/ 414566 h 582009"/>
              <a:gd name="connsiteX6" fmla="*/ 0 w 503884"/>
              <a:gd name="connsiteY6" fmla="*/ 362700 h 582009"/>
              <a:gd name="connsiteX0" fmla="*/ 1197 w 503884"/>
              <a:gd name="connsiteY0" fmla="*/ 309549 h 585624"/>
              <a:gd name="connsiteX1" fmla="*/ 322068 w 503884"/>
              <a:gd name="connsiteY1" fmla="*/ 40682 h 585624"/>
              <a:gd name="connsiteX2" fmla="*/ 494991 w 503884"/>
              <a:gd name="connsiteY2" fmla="*/ 36700 h 585624"/>
              <a:gd name="connsiteX3" fmla="*/ 428407 w 503884"/>
              <a:gd name="connsiteY3" fmla="*/ 130676 h 585624"/>
              <a:gd name="connsiteX4" fmla="*/ 51335 w 503884"/>
              <a:gd name="connsiteY4" fmla="*/ 575922 h 585624"/>
              <a:gd name="connsiteX5" fmla="*/ 46356 w 503884"/>
              <a:gd name="connsiteY5" fmla="*/ 516691 h 585624"/>
              <a:gd name="connsiteX6" fmla="*/ 0 w 503884"/>
              <a:gd name="connsiteY6" fmla="*/ 362700 h 585624"/>
              <a:gd name="connsiteX0" fmla="*/ 0 w 502687"/>
              <a:gd name="connsiteY0" fmla="*/ 309549 h 585624"/>
              <a:gd name="connsiteX1" fmla="*/ 320871 w 502687"/>
              <a:gd name="connsiteY1" fmla="*/ 40682 h 585624"/>
              <a:gd name="connsiteX2" fmla="*/ 493794 w 502687"/>
              <a:gd name="connsiteY2" fmla="*/ 36700 h 585624"/>
              <a:gd name="connsiteX3" fmla="*/ 427210 w 502687"/>
              <a:gd name="connsiteY3" fmla="*/ 130676 h 585624"/>
              <a:gd name="connsiteX4" fmla="*/ 50138 w 502687"/>
              <a:gd name="connsiteY4" fmla="*/ 575922 h 585624"/>
              <a:gd name="connsiteX5" fmla="*/ 45159 w 502687"/>
              <a:gd name="connsiteY5" fmla="*/ 516691 h 585624"/>
              <a:gd name="connsiteX6" fmla="*/ 107087 w 502687"/>
              <a:gd name="connsiteY6" fmla="*/ 458903 h 585624"/>
              <a:gd name="connsiteX0" fmla="*/ 0 w 502687"/>
              <a:gd name="connsiteY0" fmla="*/ 309549 h 588007"/>
              <a:gd name="connsiteX1" fmla="*/ 320871 w 502687"/>
              <a:gd name="connsiteY1" fmla="*/ 40682 h 588007"/>
              <a:gd name="connsiteX2" fmla="*/ 493794 w 502687"/>
              <a:gd name="connsiteY2" fmla="*/ 36700 h 588007"/>
              <a:gd name="connsiteX3" fmla="*/ 427210 w 502687"/>
              <a:gd name="connsiteY3" fmla="*/ 130676 h 588007"/>
              <a:gd name="connsiteX4" fmla="*/ 50138 w 502687"/>
              <a:gd name="connsiteY4" fmla="*/ 575922 h 588007"/>
              <a:gd name="connsiteX5" fmla="*/ 107087 w 502687"/>
              <a:gd name="connsiteY5" fmla="*/ 458903 h 588007"/>
              <a:gd name="connsiteX0" fmla="*/ 4026 w 506713"/>
              <a:gd name="connsiteY0" fmla="*/ 309549 h 594387"/>
              <a:gd name="connsiteX1" fmla="*/ 324897 w 506713"/>
              <a:gd name="connsiteY1" fmla="*/ 40682 h 594387"/>
              <a:gd name="connsiteX2" fmla="*/ 497820 w 506713"/>
              <a:gd name="connsiteY2" fmla="*/ 36700 h 594387"/>
              <a:gd name="connsiteX3" fmla="*/ 431236 w 506713"/>
              <a:gd name="connsiteY3" fmla="*/ 130676 h 594387"/>
              <a:gd name="connsiteX4" fmla="*/ 54164 w 506713"/>
              <a:gd name="connsiteY4" fmla="*/ 575922 h 594387"/>
              <a:gd name="connsiteX5" fmla="*/ 4799 w 506713"/>
              <a:gd name="connsiteY5" fmla="*/ 524340 h 594387"/>
              <a:gd name="connsiteX0" fmla="*/ 0 w 502687"/>
              <a:gd name="connsiteY0" fmla="*/ 309549 h 592964"/>
              <a:gd name="connsiteX1" fmla="*/ 320871 w 502687"/>
              <a:gd name="connsiteY1" fmla="*/ 40682 h 592964"/>
              <a:gd name="connsiteX2" fmla="*/ 493794 w 502687"/>
              <a:gd name="connsiteY2" fmla="*/ 36700 h 592964"/>
              <a:gd name="connsiteX3" fmla="*/ 427210 w 502687"/>
              <a:gd name="connsiteY3" fmla="*/ 130676 h 592964"/>
              <a:gd name="connsiteX4" fmla="*/ 50138 w 502687"/>
              <a:gd name="connsiteY4" fmla="*/ 575922 h 592964"/>
              <a:gd name="connsiteX5" fmla="*/ 8660 w 502687"/>
              <a:gd name="connsiteY5" fmla="*/ 513892 h 592964"/>
              <a:gd name="connsiteX0" fmla="*/ 0 w 502687"/>
              <a:gd name="connsiteY0" fmla="*/ 309549 h 575922"/>
              <a:gd name="connsiteX1" fmla="*/ 320871 w 502687"/>
              <a:gd name="connsiteY1" fmla="*/ 40682 h 575922"/>
              <a:gd name="connsiteX2" fmla="*/ 493794 w 502687"/>
              <a:gd name="connsiteY2" fmla="*/ 36700 h 575922"/>
              <a:gd name="connsiteX3" fmla="*/ 427210 w 502687"/>
              <a:gd name="connsiteY3" fmla="*/ 130676 h 575922"/>
              <a:gd name="connsiteX4" fmla="*/ 50138 w 502687"/>
              <a:gd name="connsiteY4" fmla="*/ 575922 h 575922"/>
              <a:gd name="connsiteX5" fmla="*/ 8660 w 502687"/>
              <a:gd name="connsiteY5" fmla="*/ 513892 h 575922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8660 w 502687"/>
              <a:gd name="connsiteY5" fmla="*/ 513892 h 579720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3528 w 502687"/>
              <a:gd name="connsiteY5" fmla="*/ 530279 h 579720"/>
              <a:gd name="connsiteX0" fmla="*/ 0 w 466255"/>
              <a:gd name="connsiteY0" fmla="*/ 338028 h 608199"/>
              <a:gd name="connsiteX1" fmla="*/ 320871 w 466255"/>
              <a:gd name="connsiteY1" fmla="*/ 69161 h 608199"/>
              <a:gd name="connsiteX2" fmla="*/ 429154 w 466255"/>
              <a:gd name="connsiteY2" fmla="*/ 25555 h 608199"/>
              <a:gd name="connsiteX3" fmla="*/ 427210 w 466255"/>
              <a:gd name="connsiteY3" fmla="*/ 159155 h 608199"/>
              <a:gd name="connsiteX4" fmla="*/ 32801 w 466255"/>
              <a:gd name="connsiteY4" fmla="*/ 608199 h 608199"/>
              <a:gd name="connsiteX5" fmla="*/ 3528 w 466255"/>
              <a:gd name="connsiteY5" fmla="*/ 558758 h 608199"/>
              <a:gd name="connsiteX0" fmla="*/ 0 w 461629"/>
              <a:gd name="connsiteY0" fmla="*/ 323291 h 593462"/>
              <a:gd name="connsiteX1" fmla="*/ 320871 w 461629"/>
              <a:gd name="connsiteY1" fmla="*/ 54424 h 593462"/>
              <a:gd name="connsiteX2" fmla="*/ 429154 w 461629"/>
              <a:gd name="connsiteY2" fmla="*/ 10818 h 593462"/>
              <a:gd name="connsiteX3" fmla="*/ 421740 w 461629"/>
              <a:gd name="connsiteY3" fmla="*/ 195765 h 593462"/>
              <a:gd name="connsiteX4" fmla="*/ 32801 w 461629"/>
              <a:gd name="connsiteY4" fmla="*/ 593462 h 593462"/>
              <a:gd name="connsiteX5" fmla="*/ 3528 w 461629"/>
              <a:gd name="connsiteY5" fmla="*/ 544021 h 593462"/>
              <a:gd name="connsiteX0" fmla="*/ 0 w 439274"/>
              <a:gd name="connsiteY0" fmla="*/ 327822 h 597993"/>
              <a:gd name="connsiteX1" fmla="*/ 320871 w 439274"/>
              <a:gd name="connsiteY1" fmla="*/ 58955 h 597993"/>
              <a:gd name="connsiteX2" fmla="*/ 429154 w 439274"/>
              <a:gd name="connsiteY2" fmla="*/ 15349 h 597993"/>
              <a:gd name="connsiteX3" fmla="*/ 383588 w 439274"/>
              <a:gd name="connsiteY3" fmla="*/ 261706 h 597993"/>
              <a:gd name="connsiteX4" fmla="*/ 32801 w 439274"/>
              <a:gd name="connsiteY4" fmla="*/ 597993 h 597993"/>
              <a:gd name="connsiteX5" fmla="*/ 3528 w 439274"/>
              <a:gd name="connsiteY5" fmla="*/ 548552 h 597993"/>
              <a:gd name="connsiteX0" fmla="*/ 0 w 447939"/>
              <a:gd name="connsiteY0" fmla="*/ 312441 h 582612"/>
              <a:gd name="connsiteX1" fmla="*/ 320871 w 447939"/>
              <a:gd name="connsiteY1" fmla="*/ 43574 h 582612"/>
              <a:gd name="connsiteX2" fmla="*/ 441643 w 447939"/>
              <a:gd name="connsiteY2" fmla="*/ 20490 h 582612"/>
              <a:gd name="connsiteX3" fmla="*/ 383588 w 447939"/>
              <a:gd name="connsiteY3" fmla="*/ 246325 h 582612"/>
              <a:gd name="connsiteX4" fmla="*/ 32801 w 447939"/>
              <a:gd name="connsiteY4" fmla="*/ 582612 h 582612"/>
              <a:gd name="connsiteX5" fmla="*/ 3528 w 447939"/>
              <a:gd name="connsiteY5" fmla="*/ 533171 h 582612"/>
              <a:gd name="connsiteX0" fmla="*/ 0 w 461358"/>
              <a:gd name="connsiteY0" fmla="*/ 306131 h 576302"/>
              <a:gd name="connsiteX1" fmla="*/ 320871 w 461358"/>
              <a:gd name="connsiteY1" fmla="*/ 37264 h 576302"/>
              <a:gd name="connsiteX2" fmla="*/ 441643 w 461358"/>
              <a:gd name="connsiteY2" fmla="*/ 14180 h 576302"/>
              <a:gd name="connsiteX3" fmla="*/ 383588 w 461358"/>
              <a:gd name="connsiteY3" fmla="*/ 240015 h 576302"/>
              <a:gd name="connsiteX4" fmla="*/ 32801 w 461358"/>
              <a:gd name="connsiteY4" fmla="*/ 576302 h 576302"/>
              <a:gd name="connsiteX5" fmla="*/ 3528 w 461358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44854"/>
              <a:gd name="connsiteY0" fmla="*/ 305682 h 575853"/>
              <a:gd name="connsiteX1" fmla="*/ 315501 w 444854"/>
              <a:gd name="connsiteY1" fmla="*/ 55434 h 575853"/>
              <a:gd name="connsiteX2" fmla="*/ 441643 w 444854"/>
              <a:gd name="connsiteY2" fmla="*/ 13731 h 575853"/>
              <a:gd name="connsiteX3" fmla="*/ 383588 w 444854"/>
              <a:gd name="connsiteY3" fmla="*/ 239566 h 575853"/>
              <a:gd name="connsiteX4" fmla="*/ 32801 w 444854"/>
              <a:gd name="connsiteY4" fmla="*/ 575853 h 575853"/>
              <a:gd name="connsiteX5" fmla="*/ 3528 w 444854"/>
              <a:gd name="connsiteY5" fmla="*/ 526412 h 575853"/>
              <a:gd name="connsiteX0" fmla="*/ 138572 w 441326"/>
              <a:gd name="connsiteY0" fmla="*/ 428123 h 580426"/>
              <a:gd name="connsiteX1" fmla="*/ 311973 w 441326"/>
              <a:gd name="connsiteY1" fmla="*/ 60007 h 580426"/>
              <a:gd name="connsiteX2" fmla="*/ 438115 w 441326"/>
              <a:gd name="connsiteY2" fmla="*/ 18304 h 580426"/>
              <a:gd name="connsiteX3" fmla="*/ 380060 w 441326"/>
              <a:gd name="connsiteY3" fmla="*/ 244139 h 580426"/>
              <a:gd name="connsiteX4" fmla="*/ 29273 w 441326"/>
              <a:gd name="connsiteY4" fmla="*/ 580426 h 580426"/>
              <a:gd name="connsiteX5" fmla="*/ 0 w 441326"/>
              <a:gd name="connsiteY5" fmla="*/ 530985 h 580426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136"/>
              <a:gd name="connsiteY0" fmla="*/ 436313 h 588616"/>
              <a:gd name="connsiteX1" fmla="*/ 377097 w 438136"/>
              <a:gd name="connsiteY1" fmla="*/ 50300 h 588616"/>
              <a:gd name="connsiteX2" fmla="*/ 438115 w 438136"/>
              <a:gd name="connsiteY2" fmla="*/ 26494 h 588616"/>
              <a:gd name="connsiteX3" fmla="*/ 380060 w 438136"/>
              <a:gd name="connsiteY3" fmla="*/ 252329 h 588616"/>
              <a:gd name="connsiteX4" fmla="*/ 29273 w 438136"/>
              <a:gd name="connsiteY4" fmla="*/ 588616 h 588616"/>
              <a:gd name="connsiteX5" fmla="*/ 0 w 438136"/>
              <a:gd name="connsiteY5" fmla="*/ 539175 h 588616"/>
              <a:gd name="connsiteX0" fmla="*/ 138572 w 453303"/>
              <a:gd name="connsiteY0" fmla="*/ 433402 h 585705"/>
              <a:gd name="connsiteX1" fmla="*/ 377097 w 453303"/>
              <a:gd name="connsiteY1" fmla="*/ 47389 h 585705"/>
              <a:gd name="connsiteX2" fmla="*/ 438115 w 453303"/>
              <a:gd name="connsiteY2" fmla="*/ 23583 h 585705"/>
              <a:gd name="connsiteX3" fmla="*/ 380060 w 453303"/>
              <a:gd name="connsiteY3" fmla="*/ 249418 h 585705"/>
              <a:gd name="connsiteX4" fmla="*/ 29273 w 453303"/>
              <a:gd name="connsiteY4" fmla="*/ 585705 h 585705"/>
              <a:gd name="connsiteX5" fmla="*/ 0 w 453303"/>
              <a:gd name="connsiteY5" fmla="*/ 536264 h 585705"/>
              <a:gd name="connsiteX0" fmla="*/ 138572 w 453303"/>
              <a:gd name="connsiteY0" fmla="*/ 436383 h 588686"/>
              <a:gd name="connsiteX1" fmla="*/ 377097 w 453303"/>
              <a:gd name="connsiteY1" fmla="*/ 50370 h 588686"/>
              <a:gd name="connsiteX2" fmla="*/ 438115 w 453303"/>
              <a:gd name="connsiteY2" fmla="*/ 26564 h 588686"/>
              <a:gd name="connsiteX3" fmla="*/ 380060 w 453303"/>
              <a:gd name="connsiteY3" fmla="*/ 252399 h 588686"/>
              <a:gd name="connsiteX4" fmla="*/ 29273 w 453303"/>
              <a:gd name="connsiteY4" fmla="*/ 588686 h 588686"/>
              <a:gd name="connsiteX5" fmla="*/ 0 w 453303"/>
              <a:gd name="connsiteY5" fmla="*/ 539245 h 588686"/>
              <a:gd name="connsiteX0" fmla="*/ 138572 w 467122"/>
              <a:gd name="connsiteY0" fmla="*/ 424198 h 576501"/>
              <a:gd name="connsiteX1" fmla="*/ 377097 w 467122"/>
              <a:gd name="connsiteY1" fmla="*/ 38185 h 576501"/>
              <a:gd name="connsiteX2" fmla="*/ 454309 w 467122"/>
              <a:gd name="connsiteY2" fmla="*/ 31909 h 576501"/>
              <a:gd name="connsiteX3" fmla="*/ 380060 w 467122"/>
              <a:gd name="connsiteY3" fmla="*/ 240214 h 576501"/>
              <a:gd name="connsiteX4" fmla="*/ 29273 w 467122"/>
              <a:gd name="connsiteY4" fmla="*/ 576501 h 576501"/>
              <a:gd name="connsiteX5" fmla="*/ 0 w 467122"/>
              <a:gd name="connsiteY5" fmla="*/ 527060 h 576501"/>
              <a:gd name="connsiteX0" fmla="*/ 138572 w 454973"/>
              <a:gd name="connsiteY0" fmla="*/ 429394 h 581697"/>
              <a:gd name="connsiteX1" fmla="*/ 347076 w 454973"/>
              <a:gd name="connsiteY1" fmla="*/ 39054 h 581697"/>
              <a:gd name="connsiteX2" fmla="*/ 454309 w 454973"/>
              <a:gd name="connsiteY2" fmla="*/ 37105 h 581697"/>
              <a:gd name="connsiteX3" fmla="*/ 380060 w 454973"/>
              <a:gd name="connsiteY3" fmla="*/ 245410 h 581697"/>
              <a:gd name="connsiteX4" fmla="*/ 29273 w 454973"/>
              <a:gd name="connsiteY4" fmla="*/ 581697 h 581697"/>
              <a:gd name="connsiteX5" fmla="*/ 0 w 454973"/>
              <a:gd name="connsiteY5" fmla="*/ 532256 h 581697"/>
              <a:gd name="connsiteX0" fmla="*/ 138572 w 454973"/>
              <a:gd name="connsiteY0" fmla="*/ 429394 h 581697"/>
              <a:gd name="connsiteX1" fmla="*/ 347076 w 454973"/>
              <a:gd name="connsiteY1" fmla="*/ 39054 h 581697"/>
              <a:gd name="connsiteX2" fmla="*/ 454309 w 454973"/>
              <a:gd name="connsiteY2" fmla="*/ 37105 h 581697"/>
              <a:gd name="connsiteX3" fmla="*/ 380060 w 454973"/>
              <a:gd name="connsiteY3" fmla="*/ 245410 h 581697"/>
              <a:gd name="connsiteX4" fmla="*/ 29273 w 454973"/>
              <a:gd name="connsiteY4" fmla="*/ 581697 h 581697"/>
              <a:gd name="connsiteX5" fmla="*/ 0 w 454973"/>
              <a:gd name="connsiteY5" fmla="*/ 532256 h 58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973" h="581697">
                <a:moveTo>
                  <a:pt x="138572" y="429394"/>
                </a:moveTo>
                <a:cubicBezTo>
                  <a:pt x="326014" y="228516"/>
                  <a:pt x="294453" y="104436"/>
                  <a:pt x="347076" y="39054"/>
                </a:cubicBezTo>
                <a:cubicBezTo>
                  <a:pt x="399699" y="-26328"/>
                  <a:pt x="448812" y="2712"/>
                  <a:pt x="454309" y="37105"/>
                </a:cubicBezTo>
                <a:cubicBezTo>
                  <a:pt x="459806" y="71498"/>
                  <a:pt x="430883" y="172250"/>
                  <a:pt x="380060" y="245410"/>
                </a:cubicBezTo>
                <a:cubicBezTo>
                  <a:pt x="277605" y="371566"/>
                  <a:pt x="305783" y="377478"/>
                  <a:pt x="29273" y="581697"/>
                </a:cubicBezTo>
                <a:lnTo>
                  <a:pt x="0" y="532256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1CBBF998-E436-40FC-8D75-208F21665DBF}"/>
              </a:ext>
            </a:extLst>
          </p:cNvPr>
          <p:cNvSpPr/>
          <p:nvPr/>
        </p:nvSpPr>
        <p:spPr>
          <a:xfrm rot="1853515" flipH="1">
            <a:off x="5514309" y="2997352"/>
            <a:ext cx="379855" cy="511420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87254 w 593570"/>
              <a:gd name="connsiteY6" fmla="*/ 423003 h 431980"/>
              <a:gd name="connsiteX7" fmla="*/ 23534 w 593570"/>
              <a:gd name="connsiteY7" fmla="*/ 431980 h 431980"/>
              <a:gd name="connsiteX0" fmla="*/ 6917 w 593570"/>
              <a:gd name="connsiteY0" fmla="*/ 387092 h 423003"/>
              <a:gd name="connsiteX1" fmla="*/ 366992 w 593570"/>
              <a:gd name="connsiteY1" fmla="*/ 15157 h 423003"/>
              <a:gd name="connsiteX2" fmla="*/ 583732 w 593570"/>
              <a:gd name="connsiteY2" fmla="*/ 161470 h 423003"/>
              <a:gd name="connsiteX3" fmla="*/ 474228 w 593570"/>
              <a:gd name="connsiteY3" fmla="*/ 139113 h 423003"/>
              <a:gd name="connsiteX4" fmla="*/ 341893 w 593570"/>
              <a:gd name="connsiteY4" fmla="*/ 152106 h 423003"/>
              <a:gd name="connsiteX5" fmla="*/ 282845 w 593570"/>
              <a:gd name="connsiteY5" fmla="*/ 180914 h 423003"/>
              <a:gd name="connsiteX6" fmla="*/ 87254 w 593570"/>
              <a:gd name="connsiteY6" fmla="*/ 423003 h 423003"/>
              <a:gd name="connsiteX7" fmla="*/ 45821 w 593570"/>
              <a:gd name="connsiteY7" fmla="*/ 371137 h 423003"/>
              <a:gd name="connsiteX0" fmla="*/ 7615 w 553889"/>
              <a:gd name="connsiteY0" fmla="*/ 313118 h 418135"/>
              <a:gd name="connsiteX1" fmla="*/ 327590 w 553889"/>
              <a:gd name="connsiteY1" fmla="*/ 10289 h 418135"/>
              <a:gd name="connsiteX2" fmla="*/ 544330 w 553889"/>
              <a:gd name="connsiteY2" fmla="*/ 156602 h 418135"/>
              <a:gd name="connsiteX3" fmla="*/ 434826 w 553889"/>
              <a:gd name="connsiteY3" fmla="*/ 134245 h 418135"/>
              <a:gd name="connsiteX4" fmla="*/ 302491 w 553889"/>
              <a:gd name="connsiteY4" fmla="*/ 147238 h 418135"/>
              <a:gd name="connsiteX5" fmla="*/ 243443 w 553889"/>
              <a:gd name="connsiteY5" fmla="*/ 176046 h 418135"/>
              <a:gd name="connsiteX6" fmla="*/ 47852 w 553889"/>
              <a:gd name="connsiteY6" fmla="*/ 418135 h 418135"/>
              <a:gd name="connsiteX7" fmla="*/ 6419 w 553889"/>
              <a:gd name="connsiteY7" fmla="*/ 366269 h 418135"/>
              <a:gd name="connsiteX0" fmla="*/ 6666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6667 w 555470"/>
              <a:gd name="connsiteY0" fmla="*/ 304214 h 409231"/>
              <a:gd name="connsiteX1" fmla="*/ 374043 w 555470"/>
              <a:gd name="connsiteY1" fmla="*/ 12079 h 409231"/>
              <a:gd name="connsiteX2" fmla="*/ 543381 w 555470"/>
              <a:gd name="connsiteY2" fmla="*/ 147698 h 409231"/>
              <a:gd name="connsiteX3" fmla="*/ 433877 w 555470"/>
              <a:gd name="connsiteY3" fmla="*/ 125341 h 409231"/>
              <a:gd name="connsiteX4" fmla="*/ 301542 w 555470"/>
              <a:gd name="connsiteY4" fmla="*/ 138334 h 409231"/>
              <a:gd name="connsiteX5" fmla="*/ 242494 w 555470"/>
              <a:gd name="connsiteY5" fmla="*/ 167142 h 409231"/>
              <a:gd name="connsiteX6" fmla="*/ 46903 w 555470"/>
              <a:gd name="connsiteY6" fmla="*/ 409231 h 409231"/>
              <a:gd name="connsiteX7" fmla="*/ 5470 w 555470"/>
              <a:gd name="connsiteY7" fmla="*/ 357365 h 409231"/>
              <a:gd name="connsiteX0" fmla="*/ 1197 w 550000"/>
              <a:gd name="connsiteY0" fmla="*/ 304214 h 409231"/>
              <a:gd name="connsiteX1" fmla="*/ 368573 w 550000"/>
              <a:gd name="connsiteY1" fmla="*/ 12079 h 409231"/>
              <a:gd name="connsiteX2" fmla="*/ 537911 w 550000"/>
              <a:gd name="connsiteY2" fmla="*/ 147698 h 409231"/>
              <a:gd name="connsiteX3" fmla="*/ 428407 w 550000"/>
              <a:gd name="connsiteY3" fmla="*/ 125341 h 409231"/>
              <a:gd name="connsiteX4" fmla="*/ 296072 w 550000"/>
              <a:gd name="connsiteY4" fmla="*/ 138334 h 409231"/>
              <a:gd name="connsiteX5" fmla="*/ 237024 w 550000"/>
              <a:gd name="connsiteY5" fmla="*/ 167142 h 409231"/>
              <a:gd name="connsiteX6" fmla="*/ 41433 w 550000"/>
              <a:gd name="connsiteY6" fmla="*/ 409231 h 409231"/>
              <a:gd name="connsiteX7" fmla="*/ 0 w 550000"/>
              <a:gd name="connsiteY7" fmla="*/ 357365 h 409231"/>
              <a:gd name="connsiteX0" fmla="*/ 1197 w 547509"/>
              <a:gd name="connsiteY0" fmla="*/ 286391 h 391408"/>
              <a:gd name="connsiteX1" fmla="*/ 322068 w 547509"/>
              <a:gd name="connsiteY1" fmla="*/ 17524 h 391408"/>
              <a:gd name="connsiteX2" fmla="*/ 537911 w 547509"/>
              <a:gd name="connsiteY2" fmla="*/ 129875 h 391408"/>
              <a:gd name="connsiteX3" fmla="*/ 428407 w 547509"/>
              <a:gd name="connsiteY3" fmla="*/ 107518 h 391408"/>
              <a:gd name="connsiteX4" fmla="*/ 296072 w 547509"/>
              <a:gd name="connsiteY4" fmla="*/ 120511 h 391408"/>
              <a:gd name="connsiteX5" fmla="*/ 237024 w 547509"/>
              <a:gd name="connsiteY5" fmla="*/ 149319 h 391408"/>
              <a:gd name="connsiteX6" fmla="*/ 41433 w 547509"/>
              <a:gd name="connsiteY6" fmla="*/ 391408 h 391408"/>
              <a:gd name="connsiteX7" fmla="*/ 0 w 547509"/>
              <a:gd name="connsiteY7" fmla="*/ 339542 h 391408"/>
              <a:gd name="connsiteX0" fmla="*/ 1197 w 506424"/>
              <a:gd name="connsiteY0" fmla="*/ 352762 h 457779"/>
              <a:gd name="connsiteX1" fmla="*/ 322068 w 506424"/>
              <a:gd name="connsiteY1" fmla="*/ 83895 h 457779"/>
              <a:gd name="connsiteX2" fmla="*/ 494991 w 506424"/>
              <a:gd name="connsiteY2" fmla="*/ 79913 h 457779"/>
              <a:gd name="connsiteX3" fmla="*/ 428407 w 506424"/>
              <a:gd name="connsiteY3" fmla="*/ 173889 h 457779"/>
              <a:gd name="connsiteX4" fmla="*/ 296072 w 506424"/>
              <a:gd name="connsiteY4" fmla="*/ 186882 h 457779"/>
              <a:gd name="connsiteX5" fmla="*/ 237024 w 506424"/>
              <a:gd name="connsiteY5" fmla="*/ 215690 h 457779"/>
              <a:gd name="connsiteX6" fmla="*/ 41433 w 506424"/>
              <a:gd name="connsiteY6" fmla="*/ 457779 h 457779"/>
              <a:gd name="connsiteX7" fmla="*/ 0 w 506424"/>
              <a:gd name="connsiteY7" fmla="*/ 405913 h 457779"/>
              <a:gd name="connsiteX0" fmla="*/ 1197 w 546616"/>
              <a:gd name="connsiteY0" fmla="*/ 306805 h 411822"/>
              <a:gd name="connsiteX1" fmla="*/ 322068 w 546616"/>
              <a:gd name="connsiteY1" fmla="*/ 37938 h 411822"/>
              <a:gd name="connsiteX2" fmla="*/ 494991 w 546616"/>
              <a:gd name="connsiteY2" fmla="*/ 33956 h 411822"/>
              <a:gd name="connsiteX3" fmla="*/ 428407 w 546616"/>
              <a:gd name="connsiteY3" fmla="*/ 127932 h 411822"/>
              <a:gd name="connsiteX4" fmla="*/ 296072 w 546616"/>
              <a:gd name="connsiteY4" fmla="*/ 140925 h 411822"/>
              <a:gd name="connsiteX5" fmla="*/ 237024 w 546616"/>
              <a:gd name="connsiteY5" fmla="*/ 169733 h 411822"/>
              <a:gd name="connsiteX6" fmla="*/ 41433 w 546616"/>
              <a:gd name="connsiteY6" fmla="*/ 411822 h 411822"/>
              <a:gd name="connsiteX7" fmla="*/ 0 w 546616"/>
              <a:gd name="connsiteY7" fmla="*/ 359956 h 411822"/>
              <a:gd name="connsiteX0" fmla="*/ 1197 w 498001"/>
              <a:gd name="connsiteY0" fmla="*/ 343127 h 448144"/>
              <a:gd name="connsiteX1" fmla="*/ 322068 w 498001"/>
              <a:gd name="connsiteY1" fmla="*/ 74260 h 448144"/>
              <a:gd name="connsiteX2" fmla="*/ 494991 w 498001"/>
              <a:gd name="connsiteY2" fmla="*/ 70278 h 448144"/>
              <a:gd name="connsiteX3" fmla="*/ 428407 w 498001"/>
              <a:gd name="connsiteY3" fmla="*/ 164254 h 448144"/>
              <a:gd name="connsiteX4" fmla="*/ 296072 w 498001"/>
              <a:gd name="connsiteY4" fmla="*/ 177247 h 448144"/>
              <a:gd name="connsiteX5" fmla="*/ 237024 w 498001"/>
              <a:gd name="connsiteY5" fmla="*/ 206055 h 448144"/>
              <a:gd name="connsiteX6" fmla="*/ 41433 w 498001"/>
              <a:gd name="connsiteY6" fmla="*/ 448144 h 448144"/>
              <a:gd name="connsiteX7" fmla="*/ 0 w 498001"/>
              <a:gd name="connsiteY7" fmla="*/ 396278 h 448144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237024 w 498508"/>
              <a:gd name="connsiteY5" fmla="*/ 172477 h 414566"/>
              <a:gd name="connsiteX6" fmla="*/ 41433 w 498508"/>
              <a:gd name="connsiteY6" fmla="*/ 414566 h 414566"/>
              <a:gd name="connsiteX7" fmla="*/ 0 w 498508"/>
              <a:gd name="connsiteY7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296072 w 498508"/>
              <a:gd name="connsiteY4" fmla="*/ 143669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498508"/>
              <a:gd name="connsiteY0" fmla="*/ 309549 h 414566"/>
              <a:gd name="connsiteX1" fmla="*/ 322068 w 498508"/>
              <a:gd name="connsiteY1" fmla="*/ 40682 h 414566"/>
              <a:gd name="connsiteX2" fmla="*/ 494991 w 498508"/>
              <a:gd name="connsiteY2" fmla="*/ 36700 h 414566"/>
              <a:gd name="connsiteX3" fmla="*/ 428407 w 498508"/>
              <a:gd name="connsiteY3" fmla="*/ 130676 h 414566"/>
              <a:gd name="connsiteX4" fmla="*/ 165084 w 498508"/>
              <a:gd name="connsiteY4" fmla="*/ 345331 h 414566"/>
              <a:gd name="connsiteX5" fmla="*/ 41433 w 498508"/>
              <a:gd name="connsiteY5" fmla="*/ 414566 h 414566"/>
              <a:gd name="connsiteX6" fmla="*/ 0 w 498508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165084 w 503884"/>
              <a:gd name="connsiteY4" fmla="*/ 345331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414566"/>
              <a:gd name="connsiteX1" fmla="*/ 322068 w 503884"/>
              <a:gd name="connsiteY1" fmla="*/ 40682 h 414566"/>
              <a:gd name="connsiteX2" fmla="*/ 494991 w 503884"/>
              <a:gd name="connsiteY2" fmla="*/ 36700 h 414566"/>
              <a:gd name="connsiteX3" fmla="*/ 428407 w 503884"/>
              <a:gd name="connsiteY3" fmla="*/ 130676 h 414566"/>
              <a:gd name="connsiteX4" fmla="*/ 207502 w 503884"/>
              <a:gd name="connsiteY4" fmla="*/ 349850 h 414566"/>
              <a:gd name="connsiteX5" fmla="*/ 41433 w 503884"/>
              <a:gd name="connsiteY5" fmla="*/ 414566 h 414566"/>
              <a:gd name="connsiteX6" fmla="*/ 0 w 503884"/>
              <a:gd name="connsiteY6" fmla="*/ 362700 h 414566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61658"/>
              <a:gd name="connsiteX1" fmla="*/ 322068 w 503884"/>
              <a:gd name="connsiteY1" fmla="*/ 40682 h 561658"/>
              <a:gd name="connsiteX2" fmla="*/ 494991 w 503884"/>
              <a:gd name="connsiteY2" fmla="*/ 36700 h 561658"/>
              <a:gd name="connsiteX3" fmla="*/ 428407 w 503884"/>
              <a:gd name="connsiteY3" fmla="*/ 130676 h 561658"/>
              <a:gd name="connsiteX4" fmla="*/ 56944 w 503884"/>
              <a:gd name="connsiteY4" fmla="*/ 555071 h 561658"/>
              <a:gd name="connsiteX5" fmla="*/ 41433 w 503884"/>
              <a:gd name="connsiteY5" fmla="*/ 414566 h 561658"/>
              <a:gd name="connsiteX6" fmla="*/ 0 w 503884"/>
              <a:gd name="connsiteY6" fmla="*/ 362700 h 561658"/>
              <a:gd name="connsiteX0" fmla="*/ 1197 w 503884"/>
              <a:gd name="connsiteY0" fmla="*/ 309549 h 582009"/>
              <a:gd name="connsiteX1" fmla="*/ 322068 w 503884"/>
              <a:gd name="connsiteY1" fmla="*/ 40682 h 582009"/>
              <a:gd name="connsiteX2" fmla="*/ 494991 w 503884"/>
              <a:gd name="connsiteY2" fmla="*/ 36700 h 582009"/>
              <a:gd name="connsiteX3" fmla="*/ 428407 w 503884"/>
              <a:gd name="connsiteY3" fmla="*/ 130676 h 582009"/>
              <a:gd name="connsiteX4" fmla="*/ 51335 w 503884"/>
              <a:gd name="connsiteY4" fmla="*/ 575922 h 582009"/>
              <a:gd name="connsiteX5" fmla="*/ 41433 w 503884"/>
              <a:gd name="connsiteY5" fmla="*/ 414566 h 582009"/>
              <a:gd name="connsiteX6" fmla="*/ 0 w 503884"/>
              <a:gd name="connsiteY6" fmla="*/ 362700 h 582009"/>
              <a:gd name="connsiteX0" fmla="*/ 1197 w 503884"/>
              <a:gd name="connsiteY0" fmla="*/ 309549 h 585624"/>
              <a:gd name="connsiteX1" fmla="*/ 322068 w 503884"/>
              <a:gd name="connsiteY1" fmla="*/ 40682 h 585624"/>
              <a:gd name="connsiteX2" fmla="*/ 494991 w 503884"/>
              <a:gd name="connsiteY2" fmla="*/ 36700 h 585624"/>
              <a:gd name="connsiteX3" fmla="*/ 428407 w 503884"/>
              <a:gd name="connsiteY3" fmla="*/ 130676 h 585624"/>
              <a:gd name="connsiteX4" fmla="*/ 51335 w 503884"/>
              <a:gd name="connsiteY4" fmla="*/ 575922 h 585624"/>
              <a:gd name="connsiteX5" fmla="*/ 46356 w 503884"/>
              <a:gd name="connsiteY5" fmla="*/ 516691 h 585624"/>
              <a:gd name="connsiteX6" fmla="*/ 0 w 503884"/>
              <a:gd name="connsiteY6" fmla="*/ 362700 h 585624"/>
              <a:gd name="connsiteX0" fmla="*/ 0 w 502687"/>
              <a:gd name="connsiteY0" fmla="*/ 309549 h 585624"/>
              <a:gd name="connsiteX1" fmla="*/ 320871 w 502687"/>
              <a:gd name="connsiteY1" fmla="*/ 40682 h 585624"/>
              <a:gd name="connsiteX2" fmla="*/ 493794 w 502687"/>
              <a:gd name="connsiteY2" fmla="*/ 36700 h 585624"/>
              <a:gd name="connsiteX3" fmla="*/ 427210 w 502687"/>
              <a:gd name="connsiteY3" fmla="*/ 130676 h 585624"/>
              <a:gd name="connsiteX4" fmla="*/ 50138 w 502687"/>
              <a:gd name="connsiteY4" fmla="*/ 575922 h 585624"/>
              <a:gd name="connsiteX5" fmla="*/ 45159 w 502687"/>
              <a:gd name="connsiteY5" fmla="*/ 516691 h 585624"/>
              <a:gd name="connsiteX6" fmla="*/ 107087 w 502687"/>
              <a:gd name="connsiteY6" fmla="*/ 458903 h 585624"/>
              <a:gd name="connsiteX0" fmla="*/ 0 w 502687"/>
              <a:gd name="connsiteY0" fmla="*/ 309549 h 588007"/>
              <a:gd name="connsiteX1" fmla="*/ 320871 w 502687"/>
              <a:gd name="connsiteY1" fmla="*/ 40682 h 588007"/>
              <a:gd name="connsiteX2" fmla="*/ 493794 w 502687"/>
              <a:gd name="connsiteY2" fmla="*/ 36700 h 588007"/>
              <a:gd name="connsiteX3" fmla="*/ 427210 w 502687"/>
              <a:gd name="connsiteY3" fmla="*/ 130676 h 588007"/>
              <a:gd name="connsiteX4" fmla="*/ 50138 w 502687"/>
              <a:gd name="connsiteY4" fmla="*/ 575922 h 588007"/>
              <a:gd name="connsiteX5" fmla="*/ 107087 w 502687"/>
              <a:gd name="connsiteY5" fmla="*/ 458903 h 588007"/>
              <a:gd name="connsiteX0" fmla="*/ 4026 w 506713"/>
              <a:gd name="connsiteY0" fmla="*/ 309549 h 594387"/>
              <a:gd name="connsiteX1" fmla="*/ 324897 w 506713"/>
              <a:gd name="connsiteY1" fmla="*/ 40682 h 594387"/>
              <a:gd name="connsiteX2" fmla="*/ 497820 w 506713"/>
              <a:gd name="connsiteY2" fmla="*/ 36700 h 594387"/>
              <a:gd name="connsiteX3" fmla="*/ 431236 w 506713"/>
              <a:gd name="connsiteY3" fmla="*/ 130676 h 594387"/>
              <a:gd name="connsiteX4" fmla="*/ 54164 w 506713"/>
              <a:gd name="connsiteY4" fmla="*/ 575922 h 594387"/>
              <a:gd name="connsiteX5" fmla="*/ 4799 w 506713"/>
              <a:gd name="connsiteY5" fmla="*/ 524340 h 594387"/>
              <a:gd name="connsiteX0" fmla="*/ 0 w 502687"/>
              <a:gd name="connsiteY0" fmla="*/ 309549 h 592964"/>
              <a:gd name="connsiteX1" fmla="*/ 320871 w 502687"/>
              <a:gd name="connsiteY1" fmla="*/ 40682 h 592964"/>
              <a:gd name="connsiteX2" fmla="*/ 493794 w 502687"/>
              <a:gd name="connsiteY2" fmla="*/ 36700 h 592964"/>
              <a:gd name="connsiteX3" fmla="*/ 427210 w 502687"/>
              <a:gd name="connsiteY3" fmla="*/ 130676 h 592964"/>
              <a:gd name="connsiteX4" fmla="*/ 50138 w 502687"/>
              <a:gd name="connsiteY4" fmla="*/ 575922 h 592964"/>
              <a:gd name="connsiteX5" fmla="*/ 8660 w 502687"/>
              <a:gd name="connsiteY5" fmla="*/ 513892 h 592964"/>
              <a:gd name="connsiteX0" fmla="*/ 0 w 502687"/>
              <a:gd name="connsiteY0" fmla="*/ 309549 h 575922"/>
              <a:gd name="connsiteX1" fmla="*/ 320871 w 502687"/>
              <a:gd name="connsiteY1" fmla="*/ 40682 h 575922"/>
              <a:gd name="connsiteX2" fmla="*/ 493794 w 502687"/>
              <a:gd name="connsiteY2" fmla="*/ 36700 h 575922"/>
              <a:gd name="connsiteX3" fmla="*/ 427210 w 502687"/>
              <a:gd name="connsiteY3" fmla="*/ 130676 h 575922"/>
              <a:gd name="connsiteX4" fmla="*/ 50138 w 502687"/>
              <a:gd name="connsiteY4" fmla="*/ 575922 h 575922"/>
              <a:gd name="connsiteX5" fmla="*/ 8660 w 502687"/>
              <a:gd name="connsiteY5" fmla="*/ 513892 h 575922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8660 w 502687"/>
              <a:gd name="connsiteY5" fmla="*/ 513892 h 579720"/>
              <a:gd name="connsiteX0" fmla="*/ 0 w 502687"/>
              <a:gd name="connsiteY0" fmla="*/ 309549 h 579720"/>
              <a:gd name="connsiteX1" fmla="*/ 320871 w 502687"/>
              <a:gd name="connsiteY1" fmla="*/ 40682 h 579720"/>
              <a:gd name="connsiteX2" fmla="*/ 493794 w 502687"/>
              <a:gd name="connsiteY2" fmla="*/ 36700 h 579720"/>
              <a:gd name="connsiteX3" fmla="*/ 427210 w 502687"/>
              <a:gd name="connsiteY3" fmla="*/ 130676 h 579720"/>
              <a:gd name="connsiteX4" fmla="*/ 32801 w 502687"/>
              <a:gd name="connsiteY4" fmla="*/ 579720 h 579720"/>
              <a:gd name="connsiteX5" fmla="*/ 3528 w 502687"/>
              <a:gd name="connsiteY5" fmla="*/ 530279 h 579720"/>
              <a:gd name="connsiteX0" fmla="*/ 0 w 466255"/>
              <a:gd name="connsiteY0" fmla="*/ 338028 h 608199"/>
              <a:gd name="connsiteX1" fmla="*/ 320871 w 466255"/>
              <a:gd name="connsiteY1" fmla="*/ 69161 h 608199"/>
              <a:gd name="connsiteX2" fmla="*/ 429154 w 466255"/>
              <a:gd name="connsiteY2" fmla="*/ 25555 h 608199"/>
              <a:gd name="connsiteX3" fmla="*/ 427210 w 466255"/>
              <a:gd name="connsiteY3" fmla="*/ 159155 h 608199"/>
              <a:gd name="connsiteX4" fmla="*/ 32801 w 466255"/>
              <a:gd name="connsiteY4" fmla="*/ 608199 h 608199"/>
              <a:gd name="connsiteX5" fmla="*/ 3528 w 466255"/>
              <a:gd name="connsiteY5" fmla="*/ 558758 h 608199"/>
              <a:gd name="connsiteX0" fmla="*/ 0 w 461629"/>
              <a:gd name="connsiteY0" fmla="*/ 323291 h 593462"/>
              <a:gd name="connsiteX1" fmla="*/ 320871 w 461629"/>
              <a:gd name="connsiteY1" fmla="*/ 54424 h 593462"/>
              <a:gd name="connsiteX2" fmla="*/ 429154 w 461629"/>
              <a:gd name="connsiteY2" fmla="*/ 10818 h 593462"/>
              <a:gd name="connsiteX3" fmla="*/ 421740 w 461629"/>
              <a:gd name="connsiteY3" fmla="*/ 195765 h 593462"/>
              <a:gd name="connsiteX4" fmla="*/ 32801 w 461629"/>
              <a:gd name="connsiteY4" fmla="*/ 593462 h 593462"/>
              <a:gd name="connsiteX5" fmla="*/ 3528 w 461629"/>
              <a:gd name="connsiteY5" fmla="*/ 544021 h 593462"/>
              <a:gd name="connsiteX0" fmla="*/ 0 w 439274"/>
              <a:gd name="connsiteY0" fmla="*/ 327822 h 597993"/>
              <a:gd name="connsiteX1" fmla="*/ 320871 w 439274"/>
              <a:gd name="connsiteY1" fmla="*/ 58955 h 597993"/>
              <a:gd name="connsiteX2" fmla="*/ 429154 w 439274"/>
              <a:gd name="connsiteY2" fmla="*/ 15349 h 597993"/>
              <a:gd name="connsiteX3" fmla="*/ 383588 w 439274"/>
              <a:gd name="connsiteY3" fmla="*/ 261706 h 597993"/>
              <a:gd name="connsiteX4" fmla="*/ 32801 w 439274"/>
              <a:gd name="connsiteY4" fmla="*/ 597993 h 597993"/>
              <a:gd name="connsiteX5" fmla="*/ 3528 w 439274"/>
              <a:gd name="connsiteY5" fmla="*/ 548552 h 597993"/>
              <a:gd name="connsiteX0" fmla="*/ 0 w 447939"/>
              <a:gd name="connsiteY0" fmla="*/ 312441 h 582612"/>
              <a:gd name="connsiteX1" fmla="*/ 320871 w 447939"/>
              <a:gd name="connsiteY1" fmla="*/ 43574 h 582612"/>
              <a:gd name="connsiteX2" fmla="*/ 441643 w 447939"/>
              <a:gd name="connsiteY2" fmla="*/ 20490 h 582612"/>
              <a:gd name="connsiteX3" fmla="*/ 383588 w 447939"/>
              <a:gd name="connsiteY3" fmla="*/ 246325 h 582612"/>
              <a:gd name="connsiteX4" fmla="*/ 32801 w 447939"/>
              <a:gd name="connsiteY4" fmla="*/ 582612 h 582612"/>
              <a:gd name="connsiteX5" fmla="*/ 3528 w 447939"/>
              <a:gd name="connsiteY5" fmla="*/ 533171 h 582612"/>
              <a:gd name="connsiteX0" fmla="*/ 0 w 461358"/>
              <a:gd name="connsiteY0" fmla="*/ 306131 h 576302"/>
              <a:gd name="connsiteX1" fmla="*/ 320871 w 461358"/>
              <a:gd name="connsiteY1" fmla="*/ 37264 h 576302"/>
              <a:gd name="connsiteX2" fmla="*/ 441643 w 461358"/>
              <a:gd name="connsiteY2" fmla="*/ 14180 h 576302"/>
              <a:gd name="connsiteX3" fmla="*/ 383588 w 461358"/>
              <a:gd name="connsiteY3" fmla="*/ 240015 h 576302"/>
              <a:gd name="connsiteX4" fmla="*/ 32801 w 461358"/>
              <a:gd name="connsiteY4" fmla="*/ 576302 h 576302"/>
              <a:gd name="connsiteX5" fmla="*/ 3528 w 461358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56907"/>
              <a:gd name="connsiteY0" fmla="*/ 306131 h 576302"/>
              <a:gd name="connsiteX1" fmla="*/ 320871 w 456907"/>
              <a:gd name="connsiteY1" fmla="*/ 37264 h 576302"/>
              <a:gd name="connsiteX2" fmla="*/ 441643 w 456907"/>
              <a:gd name="connsiteY2" fmla="*/ 14180 h 576302"/>
              <a:gd name="connsiteX3" fmla="*/ 383588 w 456907"/>
              <a:gd name="connsiteY3" fmla="*/ 240015 h 576302"/>
              <a:gd name="connsiteX4" fmla="*/ 32801 w 456907"/>
              <a:gd name="connsiteY4" fmla="*/ 576302 h 576302"/>
              <a:gd name="connsiteX5" fmla="*/ 3528 w 456907"/>
              <a:gd name="connsiteY5" fmla="*/ 526861 h 576302"/>
              <a:gd name="connsiteX0" fmla="*/ 0 w 444854"/>
              <a:gd name="connsiteY0" fmla="*/ 305682 h 575853"/>
              <a:gd name="connsiteX1" fmla="*/ 315501 w 444854"/>
              <a:gd name="connsiteY1" fmla="*/ 55434 h 575853"/>
              <a:gd name="connsiteX2" fmla="*/ 441643 w 444854"/>
              <a:gd name="connsiteY2" fmla="*/ 13731 h 575853"/>
              <a:gd name="connsiteX3" fmla="*/ 383588 w 444854"/>
              <a:gd name="connsiteY3" fmla="*/ 239566 h 575853"/>
              <a:gd name="connsiteX4" fmla="*/ 32801 w 444854"/>
              <a:gd name="connsiteY4" fmla="*/ 575853 h 575853"/>
              <a:gd name="connsiteX5" fmla="*/ 3528 w 444854"/>
              <a:gd name="connsiteY5" fmla="*/ 526412 h 575853"/>
              <a:gd name="connsiteX0" fmla="*/ 138572 w 441326"/>
              <a:gd name="connsiteY0" fmla="*/ 428123 h 580426"/>
              <a:gd name="connsiteX1" fmla="*/ 311973 w 441326"/>
              <a:gd name="connsiteY1" fmla="*/ 60007 h 580426"/>
              <a:gd name="connsiteX2" fmla="*/ 438115 w 441326"/>
              <a:gd name="connsiteY2" fmla="*/ 18304 h 580426"/>
              <a:gd name="connsiteX3" fmla="*/ 380060 w 441326"/>
              <a:gd name="connsiteY3" fmla="*/ 244139 h 580426"/>
              <a:gd name="connsiteX4" fmla="*/ 29273 w 441326"/>
              <a:gd name="connsiteY4" fmla="*/ 580426 h 580426"/>
              <a:gd name="connsiteX5" fmla="*/ 0 w 441326"/>
              <a:gd name="connsiteY5" fmla="*/ 530985 h 580426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698"/>
              <a:gd name="connsiteY0" fmla="*/ 433311 h 585614"/>
              <a:gd name="connsiteX1" fmla="*/ 359521 w 438698"/>
              <a:gd name="connsiteY1" fmla="*/ 53328 h 585614"/>
              <a:gd name="connsiteX2" fmla="*/ 438115 w 438698"/>
              <a:gd name="connsiteY2" fmla="*/ 23492 h 585614"/>
              <a:gd name="connsiteX3" fmla="*/ 380060 w 438698"/>
              <a:gd name="connsiteY3" fmla="*/ 249327 h 585614"/>
              <a:gd name="connsiteX4" fmla="*/ 29273 w 438698"/>
              <a:gd name="connsiteY4" fmla="*/ 585614 h 585614"/>
              <a:gd name="connsiteX5" fmla="*/ 0 w 438698"/>
              <a:gd name="connsiteY5" fmla="*/ 536173 h 585614"/>
              <a:gd name="connsiteX0" fmla="*/ 138572 w 438136"/>
              <a:gd name="connsiteY0" fmla="*/ 436313 h 588616"/>
              <a:gd name="connsiteX1" fmla="*/ 377097 w 438136"/>
              <a:gd name="connsiteY1" fmla="*/ 50300 h 588616"/>
              <a:gd name="connsiteX2" fmla="*/ 438115 w 438136"/>
              <a:gd name="connsiteY2" fmla="*/ 26494 h 588616"/>
              <a:gd name="connsiteX3" fmla="*/ 380060 w 438136"/>
              <a:gd name="connsiteY3" fmla="*/ 252329 h 588616"/>
              <a:gd name="connsiteX4" fmla="*/ 29273 w 438136"/>
              <a:gd name="connsiteY4" fmla="*/ 588616 h 588616"/>
              <a:gd name="connsiteX5" fmla="*/ 0 w 438136"/>
              <a:gd name="connsiteY5" fmla="*/ 539175 h 588616"/>
              <a:gd name="connsiteX0" fmla="*/ 138572 w 453303"/>
              <a:gd name="connsiteY0" fmla="*/ 433402 h 585705"/>
              <a:gd name="connsiteX1" fmla="*/ 377097 w 453303"/>
              <a:gd name="connsiteY1" fmla="*/ 47389 h 585705"/>
              <a:gd name="connsiteX2" fmla="*/ 438115 w 453303"/>
              <a:gd name="connsiteY2" fmla="*/ 23583 h 585705"/>
              <a:gd name="connsiteX3" fmla="*/ 380060 w 453303"/>
              <a:gd name="connsiteY3" fmla="*/ 249418 h 585705"/>
              <a:gd name="connsiteX4" fmla="*/ 29273 w 453303"/>
              <a:gd name="connsiteY4" fmla="*/ 585705 h 585705"/>
              <a:gd name="connsiteX5" fmla="*/ 0 w 453303"/>
              <a:gd name="connsiteY5" fmla="*/ 536264 h 585705"/>
              <a:gd name="connsiteX0" fmla="*/ 138572 w 453303"/>
              <a:gd name="connsiteY0" fmla="*/ 436383 h 588686"/>
              <a:gd name="connsiteX1" fmla="*/ 377097 w 453303"/>
              <a:gd name="connsiteY1" fmla="*/ 50370 h 588686"/>
              <a:gd name="connsiteX2" fmla="*/ 438115 w 453303"/>
              <a:gd name="connsiteY2" fmla="*/ 26564 h 588686"/>
              <a:gd name="connsiteX3" fmla="*/ 380060 w 453303"/>
              <a:gd name="connsiteY3" fmla="*/ 252399 h 588686"/>
              <a:gd name="connsiteX4" fmla="*/ 29273 w 453303"/>
              <a:gd name="connsiteY4" fmla="*/ 588686 h 588686"/>
              <a:gd name="connsiteX5" fmla="*/ 0 w 453303"/>
              <a:gd name="connsiteY5" fmla="*/ 539245 h 588686"/>
              <a:gd name="connsiteX0" fmla="*/ 138572 w 467122"/>
              <a:gd name="connsiteY0" fmla="*/ 424198 h 576501"/>
              <a:gd name="connsiteX1" fmla="*/ 377097 w 467122"/>
              <a:gd name="connsiteY1" fmla="*/ 38185 h 576501"/>
              <a:gd name="connsiteX2" fmla="*/ 454309 w 467122"/>
              <a:gd name="connsiteY2" fmla="*/ 31909 h 576501"/>
              <a:gd name="connsiteX3" fmla="*/ 380060 w 467122"/>
              <a:gd name="connsiteY3" fmla="*/ 240214 h 576501"/>
              <a:gd name="connsiteX4" fmla="*/ 29273 w 467122"/>
              <a:gd name="connsiteY4" fmla="*/ 576501 h 576501"/>
              <a:gd name="connsiteX5" fmla="*/ 0 w 467122"/>
              <a:gd name="connsiteY5" fmla="*/ 527060 h 576501"/>
              <a:gd name="connsiteX0" fmla="*/ 138572 w 477413"/>
              <a:gd name="connsiteY0" fmla="*/ 429281 h 581584"/>
              <a:gd name="connsiteX1" fmla="*/ 377097 w 477413"/>
              <a:gd name="connsiteY1" fmla="*/ 43268 h 581584"/>
              <a:gd name="connsiteX2" fmla="*/ 454309 w 477413"/>
              <a:gd name="connsiteY2" fmla="*/ 36992 h 581584"/>
              <a:gd name="connsiteX3" fmla="*/ 450631 w 477413"/>
              <a:gd name="connsiteY3" fmla="*/ 291220 h 581584"/>
              <a:gd name="connsiteX4" fmla="*/ 29273 w 477413"/>
              <a:gd name="connsiteY4" fmla="*/ 581584 h 581584"/>
              <a:gd name="connsiteX5" fmla="*/ 0 w 477413"/>
              <a:gd name="connsiteY5" fmla="*/ 532143 h 581584"/>
              <a:gd name="connsiteX0" fmla="*/ 138572 w 477413"/>
              <a:gd name="connsiteY0" fmla="*/ 429281 h 539005"/>
              <a:gd name="connsiteX1" fmla="*/ 377097 w 477413"/>
              <a:gd name="connsiteY1" fmla="*/ 43268 h 539005"/>
              <a:gd name="connsiteX2" fmla="*/ 454309 w 477413"/>
              <a:gd name="connsiteY2" fmla="*/ 36992 h 539005"/>
              <a:gd name="connsiteX3" fmla="*/ 450631 w 477413"/>
              <a:gd name="connsiteY3" fmla="*/ 291220 h 539005"/>
              <a:gd name="connsiteX4" fmla="*/ 115797 w 477413"/>
              <a:gd name="connsiteY4" fmla="*/ 539005 h 539005"/>
              <a:gd name="connsiteX5" fmla="*/ 0 w 477413"/>
              <a:gd name="connsiteY5" fmla="*/ 532143 h 539005"/>
              <a:gd name="connsiteX0" fmla="*/ 138572 w 477413"/>
              <a:gd name="connsiteY0" fmla="*/ 429281 h 540707"/>
              <a:gd name="connsiteX1" fmla="*/ 377097 w 477413"/>
              <a:gd name="connsiteY1" fmla="*/ 43268 h 540707"/>
              <a:gd name="connsiteX2" fmla="*/ 454309 w 477413"/>
              <a:gd name="connsiteY2" fmla="*/ 36992 h 540707"/>
              <a:gd name="connsiteX3" fmla="*/ 450631 w 477413"/>
              <a:gd name="connsiteY3" fmla="*/ 291220 h 540707"/>
              <a:gd name="connsiteX4" fmla="*/ 115797 w 477413"/>
              <a:gd name="connsiteY4" fmla="*/ 539005 h 540707"/>
              <a:gd name="connsiteX5" fmla="*/ 0 w 477413"/>
              <a:gd name="connsiteY5" fmla="*/ 532143 h 540707"/>
              <a:gd name="connsiteX0" fmla="*/ 138572 w 470549"/>
              <a:gd name="connsiteY0" fmla="*/ 431239 h 543104"/>
              <a:gd name="connsiteX1" fmla="*/ 377097 w 470549"/>
              <a:gd name="connsiteY1" fmla="*/ 45226 h 543104"/>
              <a:gd name="connsiteX2" fmla="*/ 454309 w 470549"/>
              <a:gd name="connsiteY2" fmla="*/ 38950 h 543104"/>
              <a:gd name="connsiteX3" fmla="*/ 440327 w 470549"/>
              <a:gd name="connsiteY3" fmla="*/ 325862 h 543104"/>
              <a:gd name="connsiteX4" fmla="*/ 115797 w 470549"/>
              <a:gd name="connsiteY4" fmla="*/ 540963 h 543104"/>
              <a:gd name="connsiteX5" fmla="*/ 0 w 470549"/>
              <a:gd name="connsiteY5" fmla="*/ 534101 h 543104"/>
              <a:gd name="connsiteX0" fmla="*/ 138572 w 466253"/>
              <a:gd name="connsiteY0" fmla="*/ 431239 h 543104"/>
              <a:gd name="connsiteX1" fmla="*/ 377097 w 466253"/>
              <a:gd name="connsiteY1" fmla="*/ 45226 h 543104"/>
              <a:gd name="connsiteX2" fmla="*/ 454309 w 466253"/>
              <a:gd name="connsiteY2" fmla="*/ 38950 h 543104"/>
              <a:gd name="connsiteX3" fmla="*/ 440327 w 466253"/>
              <a:gd name="connsiteY3" fmla="*/ 325862 h 543104"/>
              <a:gd name="connsiteX4" fmla="*/ 115797 w 466253"/>
              <a:gd name="connsiteY4" fmla="*/ 540963 h 543104"/>
              <a:gd name="connsiteX5" fmla="*/ 0 w 466253"/>
              <a:gd name="connsiteY5" fmla="*/ 534101 h 543104"/>
              <a:gd name="connsiteX0" fmla="*/ 138572 w 471797"/>
              <a:gd name="connsiteY0" fmla="*/ 430075 h 541940"/>
              <a:gd name="connsiteX1" fmla="*/ 377097 w 471797"/>
              <a:gd name="connsiteY1" fmla="*/ 44062 h 541940"/>
              <a:gd name="connsiteX2" fmla="*/ 464113 w 471797"/>
              <a:gd name="connsiteY2" fmla="*/ 39952 h 541940"/>
              <a:gd name="connsiteX3" fmla="*/ 440327 w 471797"/>
              <a:gd name="connsiteY3" fmla="*/ 324698 h 541940"/>
              <a:gd name="connsiteX4" fmla="*/ 115797 w 471797"/>
              <a:gd name="connsiteY4" fmla="*/ 539799 h 541940"/>
              <a:gd name="connsiteX5" fmla="*/ 0 w 471797"/>
              <a:gd name="connsiteY5" fmla="*/ 532937 h 541940"/>
              <a:gd name="connsiteX0" fmla="*/ 138572 w 470821"/>
              <a:gd name="connsiteY0" fmla="*/ 420615 h 532480"/>
              <a:gd name="connsiteX1" fmla="*/ 390731 w 470821"/>
              <a:gd name="connsiteY1" fmla="*/ 52009 h 532480"/>
              <a:gd name="connsiteX2" fmla="*/ 464113 w 470821"/>
              <a:gd name="connsiteY2" fmla="*/ 30492 h 532480"/>
              <a:gd name="connsiteX3" fmla="*/ 440327 w 470821"/>
              <a:gd name="connsiteY3" fmla="*/ 315238 h 532480"/>
              <a:gd name="connsiteX4" fmla="*/ 115797 w 470821"/>
              <a:gd name="connsiteY4" fmla="*/ 530339 h 532480"/>
              <a:gd name="connsiteX5" fmla="*/ 0 w 470821"/>
              <a:gd name="connsiteY5" fmla="*/ 523477 h 532480"/>
              <a:gd name="connsiteX0" fmla="*/ 138572 w 470821"/>
              <a:gd name="connsiteY0" fmla="*/ 413811 h 525676"/>
              <a:gd name="connsiteX1" fmla="*/ 327354 w 470821"/>
              <a:gd name="connsiteY1" fmla="*/ 278850 h 525676"/>
              <a:gd name="connsiteX2" fmla="*/ 390731 w 470821"/>
              <a:gd name="connsiteY2" fmla="*/ 45205 h 525676"/>
              <a:gd name="connsiteX3" fmla="*/ 464113 w 470821"/>
              <a:gd name="connsiteY3" fmla="*/ 23688 h 525676"/>
              <a:gd name="connsiteX4" fmla="*/ 440327 w 470821"/>
              <a:gd name="connsiteY4" fmla="*/ 308434 h 525676"/>
              <a:gd name="connsiteX5" fmla="*/ 115797 w 470821"/>
              <a:gd name="connsiteY5" fmla="*/ 523535 h 525676"/>
              <a:gd name="connsiteX6" fmla="*/ 0 w 470821"/>
              <a:gd name="connsiteY6" fmla="*/ 516673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48019 w 380268"/>
              <a:gd name="connsiteY0" fmla="*/ 413811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14242 w 380268"/>
              <a:gd name="connsiteY0" fmla="*/ 399152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14242 w 380268"/>
              <a:gd name="connsiteY0" fmla="*/ 399152 h 525676"/>
              <a:gd name="connsiteX1" fmla="*/ 236801 w 380268"/>
              <a:gd name="connsiteY1" fmla="*/ 278850 h 525676"/>
              <a:gd name="connsiteX2" fmla="*/ 300178 w 380268"/>
              <a:gd name="connsiteY2" fmla="*/ 45205 h 525676"/>
              <a:gd name="connsiteX3" fmla="*/ 373560 w 380268"/>
              <a:gd name="connsiteY3" fmla="*/ 23688 h 525676"/>
              <a:gd name="connsiteX4" fmla="*/ 349774 w 380268"/>
              <a:gd name="connsiteY4" fmla="*/ 308434 h 525676"/>
              <a:gd name="connsiteX5" fmla="*/ 25244 w 380268"/>
              <a:gd name="connsiteY5" fmla="*/ 523535 h 525676"/>
              <a:gd name="connsiteX6" fmla="*/ 0 w 380268"/>
              <a:gd name="connsiteY6" fmla="*/ 430255 h 525676"/>
              <a:gd name="connsiteX0" fmla="*/ 14242 w 379855"/>
              <a:gd name="connsiteY0" fmla="*/ 384896 h 511420"/>
              <a:gd name="connsiteX1" fmla="*/ 236801 w 379855"/>
              <a:gd name="connsiteY1" fmla="*/ 264594 h 511420"/>
              <a:gd name="connsiteX2" fmla="*/ 305966 w 379855"/>
              <a:gd name="connsiteY2" fmla="*/ 86210 h 511420"/>
              <a:gd name="connsiteX3" fmla="*/ 373560 w 379855"/>
              <a:gd name="connsiteY3" fmla="*/ 9432 h 511420"/>
              <a:gd name="connsiteX4" fmla="*/ 349774 w 379855"/>
              <a:gd name="connsiteY4" fmla="*/ 294178 h 511420"/>
              <a:gd name="connsiteX5" fmla="*/ 25244 w 379855"/>
              <a:gd name="connsiteY5" fmla="*/ 509279 h 511420"/>
              <a:gd name="connsiteX6" fmla="*/ 0 w 379855"/>
              <a:gd name="connsiteY6" fmla="*/ 415999 h 5114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855" h="511420">
                <a:moveTo>
                  <a:pt x="14242" y="384896"/>
                </a:moveTo>
                <a:cubicBezTo>
                  <a:pt x="151992" y="376971"/>
                  <a:pt x="194775" y="326028"/>
                  <a:pt x="236801" y="264594"/>
                </a:cubicBezTo>
                <a:cubicBezTo>
                  <a:pt x="321221" y="141577"/>
                  <a:pt x="283173" y="128737"/>
                  <a:pt x="305966" y="86210"/>
                </a:cubicBezTo>
                <a:cubicBezTo>
                  <a:pt x="328759" y="43683"/>
                  <a:pt x="366259" y="-25229"/>
                  <a:pt x="373560" y="9432"/>
                </a:cubicBezTo>
                <a:cubicBezTo>
                  <a:pt x="380861" y="44093"/>
                  <a:pt x="389721" y="233011"/>
                  <a:pt x="349774" y="294178"/>
                </a:cubicBezTo>
                <a:cubicBezTo>
                  <a:pt x="247319" y="420334"/>
                  <a:pt x="266369" y="528081"/>
                  <a:pt x="25244" y="509279"/>
                </a:cubicBezTo>
                <a:lnTo>
                  <a:pt x="0" y="415999"/>
                </a:ln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31A4E265-AEC8-4867-B348-EE4100D374E7}"/>
              </a:ext>
            </a:extLst>
          </p:cNvPr>
          <p:cNvSpPr/>
          <p:nvPr/>
        </p:nvSpPr>
        <p:spPr>
          <a:xfrm flipH="1">
            <a:off x="5939341" y="2628609"/>
            <a:ext cx="131936" cy="38106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54755 h 459249"/>
              <a:gd name="connsiteX1" fmla="*/ 232361 w 235387"/>
              <a:gd name="connsiteY1" fmla="*/ 0 h 459249"/>
              <a:gd name="connsiteX2" fmla="*/ 235387 w 235387"/>
              <a:gd name="connsiteY2" fmla="*/ 141550 h 459249"/>
              <a:gd name="connsiteX3" fmla="*/ 85268 w 235387"/>
              <a:gd name="connsiteY3" fmla="*/ 421672 h 459249"/>
              <a:gd name="connsiteX4" fmla="*/ 7 w 235387"/>
              <a:gd name="connsiteY4" fmla="*/ 402088 h 459249"/>
              <a:gd name="connsiteX0" fmla="*/ 1293 w 232481"/>
              <a:gd name="connsiteY0" fmla="*/ 354755 h 459249"/>
              <a:gd name="connsiteX1" fmla="*/ 232361 w 232481"/>
              <a:gd name="connsiteY1" fmla="*/ 0 h 459249"/>
              <a:gd name="connsiteX2" fmla="*/ 228670 w 232481"/>
              <a:gd name="connsiteY2" fmla="*/ 141550 h 459249"/>
              <a:gd name="connsiteX3" fmla="*/ 85268 w 232481"/>
              <a:gd name="connsiteY3" fmla="*/ 421672 h 459249"/>
              <a:gd name="connsiteX4" fmla="*/ 7 w 232481"/>
              <a:gd name="connsiteY4" fmla="*/ 402088 h 459249"/>
              <a:gd name="connsiteX0" fmla="*/ 1289 w 246809"/>
              <a:gd name="connsiteY0" fmla="*/ 354755 h 440130"/>
              <a:gd name="connsiteX1" fmla="*/ 232357 w 246809"/>
              <a:gd name="connsiteY1" fmla="*/ 0 h 440130"/>
              <a:gd name="connsiteX2" fmla="*/ 228666 w 246809"/>
              <a:gd name="connsiteY2" fmla="*/ 141550 h 440130"/>
              <a:gd name="connsiteX3" fmla="*/ 246477 w 246809"/>
              <a:gd name="connsiteY3" fmla="*/ 344566 h 440130"/>
              <a:gd name="connsiteX4" fmla="*/ 3 w 246809"/>
              <a:gd name="connsiteY4" fmla="*/ 402088 h 440130"/>
              <a:gd name="connsiteX0" fmla="*/ 0 w 245520"/>
              <a:gd name="connsiteY0" fmla="*/ 354755 h 409296"/>
              <a:gd name="connsiteX1" fmla="*/ 231068 w 245520"/>
              <a:gd name="connsiteY1" fmla="*/ 0 h 409296"/>
              <a:gd name="connsiteX2" fmla="*/ 227377 w 245520"/>
              <a:gd name="connsiteY2" fmla="*/ 141550 h 409296"/>
              <a:gd name="connsiteX3" fmla="*/ 245188 w 245520"/>
              <a:gd name="connsiteY3" fmla="*/ 344566 h 409296"/>
              <a:gd name="connsiteX4" fmla="*/ 217695 w 245520"/>
              <a:gd name="connsiteY4" fmla="*/ 363535 h 409296"/>
              <a:gd name="connsiteX0" fmla="*/ 0 w 248199"/>
              <a:gd name="connsiteY0" fmla="*/ 354755 h 401321"/>
              <a:gd name="connsiteX1" fmla="*/ 231068 w 248199"/>
              <a:gd name="connsiteY1" fmla="*/ 0 h 401321"/>
              <a:gd name="connsiteX2" fmla="*/ 227377 w 248199"/>
              <a:gd name="connsiteY2" fmla="*/ 141550 h 401321"/>
              <a:gd name="connsiteX3" fmla="*/ 247875 w 248199"/>
              <a:gd name="connsiteY3" fmla="*/ 304471 h 401321"/>
              <a:gd name="connsiteX4" fmla="*/ 217695 w 248199"/>
              <a:gd name="connsiteY4" fmla="*/ 363535 h 401321"/>
              <a:gd name="connsiteX0" fmla="*/ 0 w 248242"/>
              <a:gd name="connsiteY0" fmla="*/ 354755 h 363535"/>
              <a:gd name="connsiteX1" fmla="*/ 231068 w 248242"/>
              <a:gd name="connsiteY1" fmla="*/ 0 h 363535"/>
              <a:gd name="connsiteX2" fmla="*/ 227377 w 248242"/>
              <a:gd name="connsiteY2" fmla="*/ 141550 h 363535"/>
              <a:gd name="connsiteX3" fmla="*/ 247875 w 248242"/>
              <a:gd name="connsiteY3" fmla="*/ 304471 h 363535"/>
              <a:gd name="connsiteX4" fmla="*/ 217695 w 248242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4829 w 86646"/>
              <a:gd name="connsiteY0" fmla="*/ 166615 h 363535"/>
              <a:gd name="connsiteX1" fmla="*/ 76028 w 86646"/>
              <a:gd name="connsiteY1" fmla="*/ 0 h 363535"/>
              <a:gd name="connsiteX2" fmla="*/ 72337 w 86646"/>
              <a:gd name="connsiteY2" fmla="*/ 141550 h 363535"/>
              <a:gd name="connsiteX3" fmla="*/ 75370 w 86646"/>
              <a:gd name="connsiteY3" fmla="*/ 252038 h 363535"/>
              <a:gd name="connsiteX4" fmla="*/ 62655 w 86646"/>
              <a:gd name="connsiteY4" fmla="*/ 363535 h 363535"/>
              <a:gd name="connsiteX0" fmla="*/ 23387 w 71619"/>
              <a:gd name="connsiteY0" fmla="*/ 370177 h 370177"/>
              <a:gd name="connsiteX1" fmla="*/ 61001 w 71619"/>
              <a:gd name="connsiteY1" fmla="*/ 0 h 370177"/>
              <a:gd name="connsiteX2" fmla="*/ 57310 w 71619"/>
              <a:gd name="connsiteY2" fmla="*/ 141550 h 370177"/>
              <a:gd name="connsiteX3" fmla="*/ 60343 w 71619"/>
              <a:gd name="connsiteY3" fmla="*/ 252038 h 370177"/>
              <a:gd name="connsiteX4" fmla="*/ 47628 w 71619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55877 w 104109"/>
              <a:gd name="connsiteY0" fmla="*/ 370177 h 370177"/>
              <a:gd name="connsiteX1" fmla="*/ 93491 w 104109"/>
              <a:gd name="connsiteY1" fmla="*/ 0 h 370177"/>
              <a:gd name="connsiteX2" fmla="*/ 89800 w 104109"/>
              <a:gd name="connsiteY2" fmla="*/ 141550 h 370177"/>
              <a:gd name="connsiteX3" fmla="*/ 92833 w 104109"/>
              <a:gd name="connsiteY3" fmla="*/ 252038 h 370177"/>
              <a:gd name="connsiteX4" fmla="*/ 80118 w 104109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3" h="370177">
                <a:moveTo>
                  <a:pt x="63421" y="370177"/>
                </a:moveTo>
                <a:cubicBezTo>
                  <a:pt x="-50235" y="155495"/>
                  <a:pt x="5360" y="10212"/>
                  <a:pt x="101035" y="0"/>
                </a:cubicBezTo>
                <a:cubicBezTo>
                  <a:pt x="102044" y="47183"/>
                  <a:pt x="96335" y="94367"/>
                  <a:pt x="97344" y="141550"/>
                </a:cubicBezTo>
                <a:cubicBezTo>
                  <a:pt x="82246" y="225865"/>
                  <a:pt x="107212" y="168857"/>
                  <a:pt x="100377" y="252038"/>
                </a:cubicBezTo>
                <a:cubicBezTo>
                  <a:pt x="90015" y="266875"/>
                  <a:pt x="139230" y="351222"/>
                  <a:pt x="87662" y="363535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2B0D2CCD-6B7F-4080-BCED-3178783AA989}"/>
              </a:ext>
            </a:extLst>
          </p:cNvPr>
          <p:cNvSpPr/>
          <p:nvPr/>
        </p:nvSpPr>
        <p:spPr>
          <a:xfrm>
            <a:off x="5748088" y="2638724"/>
            <a:ext cx="214206" cy="687574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54755 h 459249"/>
              <a:gd name="connsiteX1" fmla="*/ 232361 w 235387"/>
              <a:gd name="connsiteY1" fmla="*/ 0 h 459249"/>
              <a:gd name="connsiteX2" fmla="*/ 235387 w 235387"/>
              <a:gd name="connsiteY2" fmla="*/ 141550 h 459249"/>
              <a:gd name="connsiteX3" fmla="*/ 85268 w 235387"/>
              <a:gd name="connsiteY3" fmla="*/ 421672 h 459249"/>
              <a:gd name="connsiteX4" fmla="*/ 7 w 235387"/>
              <a:gd name="connsiteY4" fmla="*/ 402088 h 459249"/>
              <a:gd name="connsiteX0" fmla="*/ 1293 w 232481"/>
              <a:gd name="connsiteY0" fmla="*/ 354755 h 459249"/>
              <a:gd name="connsiteX1" fmla="*/ 232361 w 232481"/>
              <a:gd name="connsiteY1" fmla="*/ 0 h 459249"/>
              <a:gd name="connsiteX2" fmla="*/ 228670 w 232481"/>
              <a:gd name="connsiteY2" fmla="*/ 141550 h 459249"/>
              <a:gd name="connsiteX3" fmla="*/ 85268 w 232481"/>
              <a:gd name="connsiteY3" fmla="*/ 421672 h 459249"/>
              <a:gd name="connsiteX4" fmla="*/ 7 w 232481"/>
              <a:gd name="connsiteY4" fmla="*/ 402088 h 459249"/>
              <a:gd name="connsiteX0" fmla="*/ 1289 w 246809"/>
              <a:gd name="connsiteY0" fmla="*/ 354755 h 440130"/>
              <a:gd name="connsiteX1" fmla="*/ 232357 w 246809"/>
              <a:gd name="connsiteY1" fmla="*/ 0 h 440130"/>
              <a:gd name="connsiteX2" fmla="*/ 228666 w 246809"/>
              <a:gd name="connsiteY2" fmla="*/ 141550 h 440130"/>
              <a:gd name="connsiteX3" fmla="*/ 246477 w 246809"/>
              <a:gd name="connsiteY3" fmla="*/ 344566 h 440130"/>
              <a:gd name="connsiteX4" fmla="*/ 3 w 246809"/>
              <a:gd name="connsiteY4" fmla="*/ 402088 h 440130"/>
              <a:gd name="connsiteX0" fmla="*/ 0 w 245520"/>
              <a:gd name="connsiteY0" fmla="*/ 354755 h 409296"/>
              <a:gd name="connsiteX1" fmla="*/ 231068 w 245520"/>
              <a:gd name="connsiteY1" fmla="*/ 0 h 409296"/>
              <a:gd name="connsiteX2" fmla="*/ 227377 w 245520"/>
              <a:gd name="connsiteY2" fmla="*/ 141550 h 409296"/>
              <a:gd name="connsiteX3" fmla="*/ 245188 w 245520"/>
              <a:gd name="connsiteY3" fmla="*/ 344566 h 409296"/>
              <a:gd name="connsiteX4" fmla="*/ 217695 w 245520"/>
              <a:gd name="connsiteY4" fmla="*/ 363535 h 409296"/>
              <a:gd name="connsiteX0" fmla="*/ 0 w 248199"/>
              <a:gd name="connsiteY0" fmla="*/ 354755 h 401321"/>
              <a:gd name="connsiteX1" fmla="*/ 231068 w 248199"/>
              <a:gd name="connsiteY1" fmla="*/ 0 h 401321"/>
              <a:gd name="connsiteX2" fmla="*/ 227377 w 248199"/>
              <a:gd name="connsiteY2" fmla="*/ 141550 h 401321"/>
              <a:gd name="connsiteX3" fmla="*/ 247875 w 248199"/>
              <a:gd name="connsiteY3" fmla="*/ 304471 h 401321"/>
              <a:gd name="connsiteX4" fmla="*/ 217695 w 248199"/>
              <a:gd name="connsiteY4" fmla="*/ 363535 h 401321"/>
              <a:gd name="connsiteX0" fmla="*/ 0 w 248242"/>
              <a:gd name="connsiteY0" fmla="*/ 354755 h 363535"/>
              <a:gd name="connsiteX1" fmla="*/ 231068 w 248242"/>
              <a:gd name="connsiteY1" fmla="*/ 0 h 363535"/>
              <a:gd name="connsiteX2" fmla="*/ 227377 w 248242"/>
              <a:gd name="connsiteY2" fmla="*/ 141550 h 363535"/>
              <a:gd name="connsiteX3" fmla="*/ 247875 w 248242"/>
              <a:gd name="connsiteY3" fmla="*/ 304471 h 363535"/>
              <a:gd name="connsiteX4" fmla="*/ 217695 w 248242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4829 w 86646"/>
              <a:gd name="connsiteY0" fmla="*/ 166615 h 363535"/>
              <a:gd name="connsiteX1" fmla="*/ 76028 w 86646"/>
              <a:gd name="connsiteY1" fmla="*/ 0 h 363535"/>
              <a:gd name="connsiteX2" fmla="*/ 72337 w 86646"/>
              <a:gd name="connsiteY2" fmla="*/ 141550 h 363535"/>
              <a:gd name="connsiteX3" fmla="*/ 75370 w 86646"/>
              <a:gd name="connsiteY3" fmla="*/ 252038 h 363535"/>
              <a:gd name="connsiteX4" fmla="*/ 62655 w 86646"/>
              <a:gd name="connsiteY4" fmla="*/ 363535 h 363535"/>
              <a:gd name="connsiteX0" fmla="*/ 23387 w 71619"/>
              <a:gd name="connsiteY0" fmla="*/ 370177 h 370177"/>
              <a:gd name="connsiteX1" fmla="*/ 61001 w 71619"/>
              <a:gd name="connsiteY1" fmla="*/ 0 h 370177"/>
              <a:gd name="connsiteX2" fmla="*/ 57310 w 71619"/>
              <a:gd name="connsiteY2" fmla="*/ 141550 h 370177"/>
              <a:gd name="connsiteX3" fmla="*/ 60343 w 71619"/>
              <a:gd name="connsiteY3" fmla="*/ 252038 h 370177"/>
              <a:gd name="connsiteX4" fmla="*/ 47628 w 71619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55877 w 104109"/>
              <a:gd name="connsiteY0" fmla="*/ 370177 h 370177"/>
              <a:gd name="connsiteX1" fmla="*/ 93491 w 104109"/>
              <a:gd name="connsiteY1" fmla="*/ 0 h 370177"/>
              <a:gd name="connsiteX2" fmla="*/ 89800 w 104109"/>
              <a:gd name="connsiteY2" fmla="*/ 141550 h 370177"/>
              <a:gd name="connsiteX3" fmla="*/ 92833 w 104109"/>
              <a:gd name="connsiteY3" fmla="*/ 252038 h 370177"/>
              <a:gd name="connsiteX4" fmla="*/ 80118 w 104109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4537 w 112769"/>
              <a:gd name="connsiteY0" fmla="*/ 365861 h 365861"/>
              <a:gd name="connsiteX1" fmla="*/ 98961 w 112769"/>
              <a:gd name="connsiteY1" fmla="*/ 0 h 365861"/>
              <a:gd name="connsiteX2" fmla="*/ 98460 w 112769"/>
              <a:gd name="connsiteY2" fmla="*/ 137234 h 365861"/>
              <a:gd name="connsiteX3" fmla="*/ 101493 w 112769"/>
              <a:gd name="connsiteY3" fmla="*/ 247722 h 365861"/>
              <a:gd name="connsiteX4" fmla="*/ 88778 w 112769"/>
              <a:gd name="connsiteY4" fmla="*/ 359219 h 365861"/>
              <a:gd name="connsiteX0" fmla="*/ 65234 w 113466"/>
              <a:gd name="connsiteY0" fmla="*/ 365861 h 365861"/>
              <a:gd name="connsiteX1" fmla="*/ 99658 w 113466"/>
              <a:gd name="connsiteY1" fmla="*/ 0 h 365861"/>
              <a:gd name="connsiteX2" fmla="*/ 99157 w 113466"/>
              <a:gd name="connsiteY2" fmla="*/ 137234 h 365861"/>
              <a:gd name="connsiteX3" fmla="*/ 102190 w 113466"/>
              <a:gd name="connsiteY3" fmla="*/ 247722 h 365861"/>
              <a:gd name="connsiteX4" fmla="*/ 89475 w 113466"/>
              <a:gd name="connsiteY4" fmla="*/ 359219 h 365861"/>
              <a:gd name="connsiteX0" fmla="*/ 53878 w 138790"/>
              <a:gd name="connsiteY0" fmla="*/ 373631 h 373631"/>
              <a:gd name="connsiteX1" fmla="*/ 124982 w 138790"/>
              <a:gd name="connsiteY1" fmla="*/ 0 h 373631"/>
              <a:gd name="connsiteX2" fmla="*/ 124481 w 138790"/>
              <a:gd name="connsiteY2" fmla="*/ 137234 h 373631"/>
              <a:gd name="connsiteX3" fmla="*/ 127514 w 138790"/>
              <a:gd name="connsiteY3" fmla="*/ 247722 h 373631"/>
              <a:gd name="connsiteX4" fmla="*/ 114799 w 138790"/>
              <a:gd name="connsiteY4" fmla="*/ 359219 h 373631"/>
              <a:gd name="connsiteX0" fmla="*/ 36162 w 121074"/>
              <a:gd name="connsiteY0" fmla="*/ 373631 h 373631"/>
              <a:gd name="connsiteX1" fmla="*/ 107266 w 121074"/>
              <a:gd name="connsiteY1" fmla="*/ 0 h 373631"/>
              <a:gd name="connsiteX2" fmla="*/ 106765 w 121074"/>
              <a:gd name="connsiteY2" fmla="*/ 137234 h 373631"/>
              <a:gd name="connsiteX3" fmla="*/ 109798 w 121074"/>
              <a:gd name="connsiteY3" fmla="*/ 247722 h 373631"/>
              <a:gd name="connsiteX4" fmla="*/ 97083 w 121074"/>
              <a:gd name="connsiteY4" fmla="*/ 359219 h 373631"/>
              <a:gd name="connsiteX0" fmla="*/ 36162 w 111010"/>
              <a:gd name="connsiteY0" fmla="*/ 373631 h 373631"/>
              <a:gd name="connsiteX1" fmla="*/ 107266 w 111010"/>
              <a:gd name="connsiteY1" fmla="*/ 0 h 373631"/>
              <a:gd name="connsiteX2" fmla="*/ 106765 w 111010"/>
              <a:gd name="connsiteY2" fmla="*/ 137234 h 373631"/>
              <a:gd name="connsiteX3" fmla="*/ 109798 w 111010"/>
              <a:gd name="connsiteY3" fmla="*/ 247722 h 373631"/>
              <a:gd name="connsiteX4" fmla="*/ 55618 w 111010"/>
              <a:gd name="connsiteY4" fmla="*/ 373031 h 373631"/>
              <a:gd name="connsiteX0" fmla="*/ 36162 w 107509"/>
              <a:gd name="connsiteY0" fmla="*/ 373631 h 373631"/>
              <a:gd name="connsiteX1" fmla="*/ 107266 w 107509"/>
              <a:gd name="connsiteY1" fmla="*/ 0 h 373631"/>
              <a:gd name="connsiteX2" fmla="*/ 106765 w 107509"/>
              <a:gd name="connsiteY2" fmla="*/ 137234 h 373631"/>
              <a:gd name="connsiteX3" fmla="*/ 61157 w 107509"/>
              <a:gd name="connsiteY3" fmla="*/ 267577 h 373631"/>
              <a:gd name="connsiteX4" fmla="*/ 55618 w 107509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7885"/>
              <a:gd name="connsiteY0" fmla="*/ 373631 h 373631"/>
              <a:gd name="connsiteX1" fmla="*/ 107266 w 117885"/>
              <a:gd name="connsiteY1" fmla="*/ 0 h 373631"/>
              <a:gd name="connsiteX2" fmla="*/ 107562 w 117885"/>
              <a:gd name="connsiteY2" fmla="*/ 82849 h 373631"/>
              <a:gd name="connsiteX3" fmla="*/ 61157 w 117885"/>
              <a:gd name="connsiteY3" fmla="*/ 267577 h 373631"/>
              <a:gd name="connsiteX4" fmla="*/ 113080 w 117885"/>
              <a:gd name="connsiteY4" fmla="*/ 186303 h 373631"/>
              <a:gd name="connsiteX5" fmla="*/ 55618 w 117885"/>
              <a:gd name="connsiteY5" fmla="*/ 373031 h 373631"/>
              <a:gd name="connsiteX0" fmla="*/ 36162 w 183253"/>
              <a:gd name="connsiteY0" fmla="*/ 373631 h 373631"/>
              <a:gd name="connsiteX1" fmla="*/ 107266 w 183253"/>
              <a:gd name="connsiteY1" fmla="*/ 0 h 373631"/>
              <a:gd name="connsiteX2" fmla="*/ 107562 w 183253"/>
              <a:gd name="connsiteY2" fmla="*/ 82849 h 373631"/>
              <a:gd name="connsiteX3" fmla="*/ 61157 w 183253"/>
              <a:gd name="connsiteY3" fmla="*/ 267577 h 373631"/>
              <a:gd name="connsiteX4" fmla="*/ 113080 w 183253"/>
              <a:gd name="connsiteY4" fmla="*/ 186303 h 373631"/>
              <a:gd name="connsiteX5" fmla="*/ 183202 w 183253"/>
              <a:gd name="connsiteY5" fmla="*/ 61394 h 373631"/>
              <a:gd name="connsiteX0" fmla="*/ 36162 w 117885"/>
              <a:gd name="connsiteY0" fmla="*/ 373631 h 387707"/>
              <a:gd name="connsiteX1" fmla="*/ 107266 w 117885"/>
              <a:gd name="connsiteY1" fmla="*/ 0 h 387707"/>
              <a:gd name="connsiteX2" fmla="*/ 107562 w 117885"/>
              <a:gd name="connsiteY2" fmla="*/ 82849 h 387707"/>
              <a:gd name="connsiteX3" fmla="*/ 61157 w 117885"/>
              <a:gd name="connsiteY3" fmla="*/ 267577 h 387707"/>
              <a:gd name="connsiteX4" fmla="*/ 113080 w 117885"/>
              <a:gd name="connsiteY4" fmla="*/ 186303 h 387707"/>
              <a:gd name="connsiteX5" fmla="*/ 53225 w 117885"/>
              <a:gd name="connsiteY5" fmla="*/ 387707 h 387707"/>
              <a:gd name="connsiteX0" fmla="*/ 36162 w 119715"/>
              <a:gd name="connsiteY0" fmla="*/ 373631 h 387707"/>
              <a:gd name="connsiteX1" fmla="*/ 107266 w 119715"/>
              <a:gd name="connsiteY1" fmla="*/ 0 h 387707"/>
              <a:gd name="connsiteX2" fmla="*/ 107562 w 119715"/>
              <a:gd name="connsiteY2" fmla="*/ 82849 h 387707"/>
              <a:gd name="connsiteX3" fmla="*/ 61157 w 119715"/>
              <a:gd name="connsiteY3" fmla="*/ 267577 h 387707"/>
              <a:gd name="connsiteX4" fmla="*/ 113080 w 119715"/>
              <a:gd name="connsiteY4" fmla="*/ 186303 h 387707"/>
              <a:gd name="connsiteX5" fmla="*/ 115472 w 119715"/>
              <a:gd name="connsiteY5" fmla="*/ 314065 h 387707"/>
              <a:gd name="connsiteX6" fmla="*/ 53225 w 119715"/>
              <a:gd name="connsiteY6" fmla="*/ 387707 h 387707"/>
              <a:gd name="connsiteX0" fmla="*/ 36162 w 119715"/>
              <a:gd name="connsiteY0" fmla="*/ 373631 h 385117"/>
              <a:gd name="connsiteX1" fmla="*/ 107266 w 119715"/>
              <a:gd name="connsiteY1" fmla="*/ 0 h 385117"/>
              <a:gd name="connsiteX2" fmla="*/ 107562 w 119715"/>
              <a:gd name="connsiteY2" fmla="*/ 82849 h 385117"/>
              <a:gd name="connsiteX3" fmla="*/ 61157 w 119715"/>
              <a:gd name="connsiteY3" fmla="*/ 267577 h 385117"/>
              <a:gd name="connsiteX4" fmla="*/ 113080 w 119715"/>
              <a:gd name="connsiteY4" fmla="*/ 186303 h 385117"/>
              <a:gd name="connsiteX5" fmla="*/ 115472 w 119715"/>
              <a:gd name="connsiteY5" fmla="*/ 314065 h 385117"/>
              <a:gd name="connsiteX6" fmla="*/ 75552 w 119715"/>
              <a:gd name="connsiteY6" fmla="*/ 385117 h 385117"/>
              <a:gd name="connsiteX0" fmla="*/ 36162 w 193619"/>
              <a:gd name="connsiteY0" fmla="*/ 373631 h 385117"/>
              <a:gd name="connsiteX1" fmla="*/ 107266 w 193619"/>
              <a:gd name="connsiteY1" fmla="*/ 0 h 385117"/>
              <a:gd name="connsiteX2" fmla="*/ 107562 w 193619"/>
              <a:gd name="connsiteY2" fmla="*/ 82849 h 385117"/>
              <a:gd name="connsiteX3" fmla="*/ 61157 w 193619"/>
              <a:gd name="connsiteY3" fmla="*/ 267577 h 385117"/>
              <a:gd name="connsiteX4" fmla="*/ 113080 w 193619"/>
              <a:gd name="connsiteY4" fmla="*/ 186303 h 385117"/>
              <a:gd name="connsiteX5" fmla="*/ 193618 w 193619"/>
              <a:gd name="connsiteY5" fmla="*/ 62857 h 385117"/>
              <a:gd name="connsiteX6" fmla="*/ 115472 w 193619"/>
              <a:gd name="connsiteY6" fmla="*/ 314065 h 385117"/>
              <a:gd name="connsiteX7" fmla="*/ 75552 w 193619"/>
              <a:gd name="connsiteY7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080 w 194641"/>
              <a:gd name="connsiteY4" fmla="*/ 18630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877 w 194641"/>
              <a:gd name="connsiteY4" fmla="*/ 18112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694"/>
              <a:gd name="connsiteY0" fmla="*/ 373631 h 385117"/>
              <a:gd name="connsiteX1" fmla="*/ 107266 w 182694"/>
              <a:gd name="connsiteY1" fmla="*/ 0 h 385117"/>
              <a:gd name="connsiteX2" fmla="*/ 107562 w 182694"/>
              <a:gd name="connsiteY2" fmla="*/ 82849 h 385117"/>
              <a:gd name="connsiteX3" fmla="*/ 61157 w 182694"/>
              <a:gd name="connsiteY3" fmla="*/ 267577 h 385117"/>
              <a:gd name="connsiteX4" fmla="*/ 109890 w 182694"/>
              <a:gd name="connsiteY4" fmla="*/ 188029 h 385117"/>
              <a:gd name="connsiteX5" fmla="*/ 147368 w 182694"/>
              <a:gd name="connsiteY5" fmla="*/ 89618 h 385117"/>
              <a:gd name="connsiteX6" fmla="*/ 180859 w 182694"/>
              <a:gd name="connsiteY6" fmla="*/ 112926 h 385117"/>
              <a:gd name="connsiteX7" fmla="*/ 115472 w 182694"/>
              <a:gd name="connsiteY7" fmla="*/ 314065 h 385117"/>
              <a:gd name="connsiteX8" fmla="*/ 75552 w 182694"/>
              <a:gd name="connsiteY8" fmla="*/ 385117 h 385117"/>
              <a:gd name="connsiteX0" fmla="*/ 36162 w 183619"/>
              <a:gd name="connsiteY0" fmla="*/ 373631 h 385117"/>
              <a:gd name="connsiteX1" fmla="*/ 107266 w 183619"/>
              <a:gd name="connsiteY1" fmla="*/ 0 h 385117"/>
              <a:gd name="connsiteX2" fmla="*/ 107562 w 183619"/>
              <a:gd name="connsiteY2" fmla="*/ 82849 h 385117"/>
              <a:gd name="connsiteX3" fmla="*/ 61157 w 183619"/>
              <a:gd name="connsiteY3" fmla="*/ 267577 h 385117"/>
              <a:gd name="connsiteX4" fmla="*/ 109890 w 183619"/>
              <a:gd name="connsiteY4" fmla="*/ 188029 h 385117"/>
              <a:gd name="connsiteX5" fmla="*/ 156937 w 183619"/>
              <a:gd name="connsiteY5" fmla="*/ 87028 h 385117"/>
              <a:gd name="connsiteX6" fmla="*/ 180859 w 183619"/>
              <a:gd name="connsiteY6" fmla="*/ 112926 h 385117"/>
              <a:gd name="connsiteX7" fmla="*/ 115472 w 183619"/>
              <a:gd name="connsiteY7" fmla="*/ 314065 h 385117"/>
              <a:gd name="connsiteX8" fmla="*/ 75552 w 183619"/>
              <a:gd name="connsiteY8" fmla="*/ 385117 h 385117"/>
              <a:gd name="connsiteX0" fmla="*/ 36162 w 183413"/>
              <a:gd name="connsiteY0" fmla="*/ 373631 h 385117"/>
              <a:gd name="connsiteX1" fmla="*/ 107266 w 183413"/>
              <a:gd name="connsiteY1" fmla="*/ 0 h 385117"/>
              <a:gd name="connsiteX2" fmla="*/ 107562 w 183413"/>
              <a:gd name="connsiteY2" fmla="*/ 82849 h 385117"/>
              <a:gd name="connsiteX3" fmla="*/ 61157 w 183413"/>
              <a:gd name="connsiteY3" fmla="*/ 267577 h 385117"/>
              <a:gd name="connsiteX4" fmla="*/ 109890 w 183413"/>
              <a:gd name="connsiteY4" fmla="*/ 188029 h 385117"/>
              <a:gd name="connsiteX5" fmla="*/ 155342 w 183413"/>
              <a:gd name="connsiteY5" fmla="*/ 87028 h 385117"/>
              <a:gd name="connsiteX6" fmla="*/ 180859 w 183413"/>
              <a:gd name="connsiteY6" fmla="*/ 112926 h 385117"/>
              <a:gd name="connsiteX7" fmla="*/ 115472 w 183413"/>
              <a:gd name="connsiteY7" fmla="*/ 314065 h 385117"/>
              <a:gd name="connsiteX8" fmla="*/ 75552 w 183413"/>
              <a:gd name="connsiteY8" fmla="*/ 385117 h 385117"/>
              <a:gd name="connsiteX0" fmla="*/ 36162 w 180859"/>
              <a:gd name="connsiteY0" fmla="*/ 373631 h 385117"/>
              <a:gd name="connsiteX1" fmla="*/ 107266 w 180859"/>
              <a:gd name="connsiteY1" fmla="*/ 0 h 385117"/>
              <a:gd name="connsiteX2" fmla="*/ 107562 w 180859"/>
              <a:gd name="connsiteY2" fmla="*/ 82849 h 385117"/>
              <a:gd name="connsiteX3" fmla="*/ 61157 w 180859"/>
              <a:gd name="connsiteY3" fmla="*/ 267577 h 385117"/>
              <a:gd name="connsiteX4" fmla="*/ 109890 w 180859"/>
              <a:gd name="connsiteY4" fmla="*/ 188029 h 385117"/>
              <a:gd name="connsiteX5" fmla="*/ 180859 w 180859"/>
              <a:gd name="connsiteY5" fmla="*/ 112926 h 385117"/>
              <a:gd name="connsiteX6" fmla="*/ 115472 w 180859"/>
              <a:gd name="connsiteY6" fmla="*/ 314065 h 385117"/>
              <a:gd name="connsiteX7" fmla="*/ 75552 w 180859"/>
              <a:gd name="connsiteY7" fmla="*/ 385117 h 385117"/>
              <a:gd name="connsiteX0" fmla="*/ 36162 w 118608"/>
              <a:gd name="connsiteY0" fmla="*/ 373631 h 385117"/>
              <a:gd name="connsiteX1" fmla="*/ 107266 w 118608"/>
              <a:gd name="connsiteY1" fmla="*/ 0 h 385117"/>
              <a:gd name="connsiteX2" fmla="*/ 107562 w 118608"/>
              <a:gd name="connsiteY2" fmla="*/ 82849 h 385117"/>
              <a:gd name="connsiteX3" fmla="*/ 61157 w 118608"/>
              <a:gd name="connsiteY3" fmla="*/ 267577 h 385117"/>
              <a:gd name="connsiteX4" fmla="*/ 109890 w 118608"/>
              <a:gd name="connsiteY4" fmla="*/ 188029 h 385117"/>
              <a:gd name="connsiteX5" fmla="*/ 115472 w 118608"/>
              <a:gd name="connsiteY5" fmla="*/ 314065 h 385117"/>
              <a:gd name="connsiteX6" fmla="*/ 75552 w 118608"/>
              <a:gd name="connsiteY6" fmla="*/ 385117 h 385117"/>
              <a:gd name="connsiteX0" fmla="*/ 36162 w 118608"/>
              <a:gd name="connsiteY0" fmla="*/ 373631 h 389433"/>
              <a:gd name="connsiteX1" fmla="*/ 107266 w 118608"/>
              <a:gd name="connsiteY1" fmla="*/ 0 h 389433"/>
              <a:gd name="connsiteX2" fmla="*/ 107562 w 118608"/>
              <a:gd name="connsiteY2" fmla="*/ 82849 h 389433"/>
              <a:gd name="connsiteX3" fmla="*/ 61157 w 118608"/>
              <a:gd name="connsiteY3" fmla="*/ 267577 h 389433"/>
              <a:gd name="connsiteX4" fmla="*/ 109890 w 118608"/>
              <a:gd name="connsiteY4" fmla="*/ 188029 h 389433"/>
              <a:gd name="connsiteX5" fmla="*/ 115472 w 118608"/>
              <a:gd name="connsiteY5" fmla="*/ 314065 h 389433"/>
              <a:gd name="connsiteX6" fmla="*/ 20531 w 118608"/>
              <a:gd name="connsiteY6" fmla="*/ 389433 h 389433"/>
              <a:gd name="connsiteX0" fmla="*/ 36162 w 111023"/>
              <a:gd name="connsiteY0" fmla="*/ 373631 h 389433"/>
              <a:gd name="connsiteX1" fmla="*/ 107266 w 111023"/>
              <a:gd name="connsiteY1" fmla="*/ 0 h 389433"/>
              <a:gd name="connsiteX2" fmla="*/ 107562 w 111023"/>
              <a:gd name="connsiteY2" fmla="*/ 82849 h 389433"/>
              <a:gd name="connsiteX3" fmla="*/ 61157 w 111023"/>
              <a:gd name="connsiteY3" fmla="*/ 267577 h 389433"/>
              <a:gd name="connsiteX4" fmla="*/ 109890 w 111023"/>
              <a:gd name="connsiteY4" fmla="*/ 188029 h 389433"/>
              <a:gd name="connsiteX5" fmla="*/ 65235 w 111023"/>
              <a:gd name="connsiteY5" fmla="*/ 364134 h 389433"/>
              <a:gd name="connsiteX6" fmla="*/ 20531 w 111023"/>
              <a:gd name="connsiteY6" fmla="*/ 389433 h 389433"/>
              <a:gd name="connsiteX0" fmla="*/ 36162 w 109890"/>
              <a:gd name="connsiteY0" fmla="*/ 373631 h 389433"/>
              <a:gd name="connsiteX1" fmla="*/ 107266 w 109890"/>
              <a:gd name="connsiteY1" fmla="*/ 0 h 389433"/>
              <a:gd name="connsiteX2" fmla="*/ 107562 w 109890"/>
              <a:gd name="connsiteY2" fmla="*/ 82849 h 389433"/>
              <a:gd name="connsiteX3" fmla="*/ 61157 w 109890"/>
              <a:gd name="connsiteY3" fmla="*/ 267577 h 389433"/>
              <a:gd name="connsiteX4" fmla="*/ 109890 w 109890"/>
              <a:gd name="connsiteY4" fmla="*/ 188029 h 389433"/>
              <a:gd name="connsiteX5" fmla="*/ 65235 w 109890"/>
              <a:gd name="connsiteY5" fmla="*/ 364134 h 389433"/>
              <a:gd name="connsiteX6" fmla="*/ 20531 w 109890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5235 w 107596"/>
              <a:gd name="connsiteY5" fmla="*/ 364134 h 389433"/>
              <a:gd name="connsiteX6" fmla="*/ 20531 w 107596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9222 w 107596"/>
              <a:gd name="connsiteY5" fmla="*/ 352048 h 389433"/>
              <a:gd name="connsiteX6" fmla="*/ 20531 w 107596"/>
              <a:gd name="connsiteY6" fmla="*/ 389433 h 389433"/>
              <a:gd name="connsiteX0" fmla="*/ 36162 w 107596"/>
              <a:gd name="connsiteY0" fmla="*/ 373631 h 373894"/>
              <a:gd name="connsiteX1" fmla="*/ 107266 w 107596"/>
              <a:gd name="connsiteY1" fmla="*/ 0 h 373894"/>
              <a:gd name="connsiteX2" fmla="*/ 107562 w 107596"/>
              <a:gd name="connsiteY2" fmla="*/ 82849 h 373894"/>
              <a:gd name="connsiteX3" fmla="*/ 61157 w 107596"/>
              <a:gd name="connsiteY3" fmla="*/ 267577 h 373894"/>
              <a:gd name="connsiteX4" fmla="*/ 73209 w 107596"/>
              <a:gd name="connsiteY4" fmla="*/ 289894 h 373894"/>
              <a:gd name="connsiteX5" fmla="*/ 69222 w 107596"/>
              <a:gd name="connsiteY5" fmla="*/ 352048 h 373894"/>
              <a:gd name="connsiteX6" fmla="*/ 46048 w 107596"/>
              <a:gd name="connsiteY6" fmla="*/ 373894 h 3738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596" h="373894">
                <a:moveTo>
                  <a:pt x="36162" y="373631"/>
                </a:moveTo>
                <a:cubicBezTo>
                  <a:pt x="-37624" y="273762"/>
                  <a:pt x="9199" y="49922"/>
                  <a:pt x="107266" y="0"/>
                </a:cubicBezTo>
                <a:cubicBezTo>
                  <a:pt x="108275" y="47183"/>
                  <a:pt x="106553" y="35666"/>
                  <a:pt x="107562" y="82849"/>
                </a:cubicBezTo>
                <a:cubicBezTo>
                  <a:pt x="65352" y="113642"/>
                  <a:pt x="67992" y="184396"/>
                  <a:pt x="61157" y="267577"/>
                </a:cubicBezTo>
                <a:cubicBezTo>
                  <a:pt x="77094" y="316761"/>
                  <a:pt x="66159" y="347422"/>
                  <a:pt x="73209" y="289894"/>
                </a:cubicBezTo>
                <a:lnTo>
                  <a:pt x="69222" y="352048"/>
                </a:lnTo>
                <a:cubicBezTo>
                  <a:pt x="59246" y="385615"/>
                  <a:pt x="49246" y="363635"/>
                  <a:pt x="46048" y="373894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9D501C54-346F-457D-88C3-15F02C7EFE81}"/>
              </a:ext>
            </a:extLst>
          </p:cNvPr>
          <p:cNvSpPr/>
          <p:nvPr/>
        </p:nvSpPr>
        <p:spPr>
          <a:xfrm>
            <a:off x="5882969" y="2789215"/>
            <a:ext cx="230382" cy="563096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54755 h 459249"/>
              <a:gd name="connsiteX1" fmla="*/ 232361 w 235387"/>
              <a:gd name="connsiteY1" fmla="*/ 0 h 459249"/>
              <a:gd name="connsiteX2" fmla="*/ 235387 w 235387"/>
              <a:gd name="connsiteY2" fmla="*/ 141550 h 459249"/>
              <a:gd name="connsiteX3" fmla="*/ 85268 w 235387"/>
              <a:gd name="connsiteY3" fmla="*/ 421672 h 459249"/>
              <a:gd name="connsiteX4" fmla="*/ 7 w 235387"/>
              <a:gd name="connsiteY4" fmla="*/ 402088 h 459249"/>
              <a:gd name="connsiteX0" fmla="*/ 1293 w 232481"/>
              <a:gd name="connsiteY0" fmla="*/ 354755 h 459249"/>
              <a:gd name="connsiteX1" fmla="*/ 232361 w 232481"/>
              <a:gd name="connsiteY1" fmla="*/ 0 h 459249"/>
              <a:gd name="connsiteX2" fmla="*/ 228670 w 232481"/>
              <a:gd name="connsiteY2" fmla="*/ 141550 h 459249"/>
              <a:gd name="connsiteX3" fmla="*/ 85268 w 232481"/>
              <a:gd name="connsiteY3" fmla="*/ 421672 h 459249"/>
              <a:gd name="connsiteX4" fmla="*/ 7 w 232481"/>
              <a:gd name="connsiteY4" fmla="*/ 402088 h 459249"/>
              <a:gd name="connsiteX0" fmla="*/ 1289 w 246809"/>
              <a:gd name="connsiteY0" fmla="*/ 354755 h 440130"/>
              <a:gd name="connsiteX1" fmla="*/ 232357 w 246809"/>
              <a:gd name="connsiteY1" fmla="*/ 0 h 440130"/>
              <a:gd name="connsiteX2" fmla="*/ 228666 w 246809"/>
              <a:gd name="connsiteY2" fmla="*/ 141550 h 440130"/>
              <a:gd name="connsiteX3" fmla="*/ 246477 w 246809"/>
              <a:gd name="connsiteY3" fmla="*/ 344566 h 440130"/>
              <a:gd name="connsiteX4" fmla="*/ 3 w 246809"/>
              <a:gd name="connsiteY4" fmla="*/ 402088 h 440130"/>
              <a:gd name="connsiteX0" fmla="*/ 0 w 245520"/>
              <a:gd name="connsiteY0" fmla="*/ 354755 h 409296"/>
              <a:gd name="connsiteX1" fmla="*/ 231068 w 245520"/>
              <a:gd name="connsiteY1" fmla="*/ 0 h 409296"/>
              <a:gd name="connsiteX2" fmla="*/ 227377 w 245520"/>
              <a:gd name="connsiteY2" fmla="*/ 141550 h 409296"/>
              <a:gd name="connsiteX3" fmla="*/ 245188 w 245520"/>
              <a:gd name="connsiteY3" fmla="*/ 344566 h 409296"/>
              <a:gd name="connsiteX4" fmla="*/ 217695 w 245520"/>
              <a:gd name="connsiteY4" fmla="*/ 363535 h 409296"/>
              <a:gd name="connsiteX0" fmla="*/ 0 w 248199"/>
              <a:gd name="connsiteY0" fmla="*/ 354755 h 401321"/>
              <a:gd name="connsiteX1" fmla="*/ 231068 w 248199"/>
              <a:gd name="connsiteY1" fmla="*/ 0 h 401321"/>
              <a:gd name="connsiteX2" fmla="*/ 227377 w 248199"/>
              <a:gd name="connsiteY2" fmla="*/ 141550 h 401321"/>
              <a:gd name="connsiteX3" fmla="*/ 247875 w 248199"/>
              <a:gd name="connsiteY3" fmla="*/ 304471 h 401321"/>
              <a:gd name="connsiteX4" fmla="*/ 217695 w 248199"/>
              <a:gd name="connsiteY4" fmla="*/ 363535 h 401321"/>
              <a:gd name="connsiteX0" fmla="*/ 0 w 248242"/>
              <a:gd name="connsiteY0" fmla="*/ 354755 h 363535"/>
              <a:gd name="connsiteX1" fmla="*/ 231068 w 248242"/>
              <a:gd name="connsiteY1" fmla="*/ 0 h 363535"/>
              <a:gd name="connsiteX2" fmla="*/ 227377 w 248242"/>
              <a:gd name="connsiteY2" fmla="*/ 141550 h 363535"/>
              <a:gd name="connsiteX3" fmla="*/ 247875 w 248242"/>
              <a:gd name="connsiteY3" fmla="*/ 304471 h 363535"/>
              <a:gd name="connsiteX4" fmla="*/ 217695 w 248242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4829 w 86646"/>
              <a:gd name="connsiteY0" fmla="*/ 166615 h 363535"/>
              <a:gd name="connsiteX1" fmla="*/ 76028 w 86646"/>
              <a:gd name="connsiteY1" fmla="*/ 0 h 363535"/>
              <a:gd name="connsiteX2" fmla="*/ 72337 w 86646"/>
              <a:gd name="connsiteY2" fmla="*/ 141550 h 363535"/>
              <a:gd name="connsiteX3" fmla="*/ 75370 w 86646"/>
              <a:gd name="connsiteY3" fmla="*/ 252038 h 363535"/>
              <a:gd name="connsiteX4" fmla="*/ 62655 w 86646"/>
              <a:gd name="connsiteY4" fmla="*/ 363535 h 363535"/>
              <a:gd name="connsiteX0" fmla="*/ 23387 w 71619"/>
              <a:gd name="connsiteY0" fmla="*/ 370177 h 370177"/>
              <a:gd name="connsiteX1" fmla="*/ 61001 w 71619"/>
              <a:gd name="connsiteY1" fmla="*/ 0 h 370177"/>
              <a:gd name="connsiteX2" fmla="*/ 57310 w 71619"/>
              <a:gd name="connsiteY2" fmla="*/ 141550 h 370177"/>
              <a:gd name="connsiteX3" fmla="*/ 60343 w 71619"/>
              <a:gd name="connsiteY3" fmla="*/ 252038 h 370177"/>
              <a:gd name="connsiteX4" fmla="*/ 47628 w 71619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55877 w 104109"/>
              <a:gd name="connsiteY0" fmla="*/ 370177 h 370177"/>
              <a:gd name="connsiteX1" fmla="*/ 93491 w 104109"/>
              <a:gd name="connsiteY1" fmla="*/ 0 h 370177"/>
              <a:gd name="connsiteX2" fmla="*/ 89800 w 104109"/>
              <a:gd name="connsiteY2" fmla="*/ 141550 h 370177"/>
              <a:gd name="connsiteX3" fmla="*/ 92833 w 104109"/>
              <a:gd name="connsiteY3" fmla="*/ 252038 h 370177"/>
              <a:gd name="connsiteX4" fmla="*/ 80118 w 104109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4537 w 112769"/>
              <a:gd name="connsiteY0" fmla="*/ 365861 h 365861"/>
              <a:gd name="connsiteX1" fmla="*/ 98961 w 112769"/>
              <a:gd name="connsiteY1" fmla="*/ 0 h 365861"/>
              <a:gd name="connsiteX2" fmla="*/ 98460 w 112769"/>
              <a:gd name="connsiteY2" fmla="*/ 137234 h 365861"/>
              <a:gd name="connsiteX3" fmla="*/ 101493 w 112769"/>
              <a:gd name="connsiteY3" fmla="*/ 247722 h 365861"/>
              <a:gd name="connsiteX4" fmla="*/ 88778 w 112769"/>
              <a:gd name="connsiteY4" fmla="*/ 359219 h 365861"/>
              <a:gd name="connsiteX0" fmla="*/ 65234 w 113466"/>
              <a:gd name="connsiteY0" fmla="*/ 365861 h 365861"/>
              <a:gd name="connsiteX1" fmla="*/ 99658 w 113466"/>
              <a:gd name="connsiteY1" fmla="*/ 0 h 365861"/>
              <a:gd name="connsiteX2" fmla="*/ 99157 w 113466"/>
              <a:gd name="connsiteY2" fmla="*/ 137234 h 365861"/>
              <a:gd name="connsiteX3" fmla="*/ 102190 w 113466"/>
              <a:gd name="connsiteY3" fmla="*/ 247722 h 365861"/>
              <a:gd name="connsiteX4" fmla="*/ 89475 w 113466"/>
              <a:gd name="connsiteY4" fmla="*/ 359219 h 365861"/>
              <a:gd name="connsiteX0" fmla="*/ 53878 w 138790"/>
              <a:gd name="connsiteY0" fmla="*/ 373631 h 373631"/>
              <a:gd name="connsiteX1" fmla="*/ 124982 w 138790"/>
              <a:gd name="connsiteY1" fmla="*/ 0 h 373631"/>
              <a:gd name="connsiteX2" fmla="*/ 124481 w 138790"/>
              <a:gd name="connsiteY2" fmla="*/ 137234 h 373631"/>
              <a:gd name="connsiteX3" fmla="*/ 127514 w 138790"/>
              <a:gd name="connsiteY3" fmla="*/ 247722 h 373631"/>
              <a:gd name="connsiteX4" fmla="*/ 114799 w 138790"/>
              <a:gd name="connsiteY4" fmla="*/ 359219 h 373631"/>
              <a:gd name="connsiteX0" fmla="*/ 36162 w 121074"/>
              <a:gd name="connsiteY0" fmla="*/ 373631 h 373631"/>
              <a:gd name="connsiteX1" fmla="*/ 107266 w 121074"/>
              <a:gd name="connsiteY1" fmla="*/ 0 h 373631"/>
              <a:gd name="connsiteX2" fmla="*/ 106765 w 121074"/>
              <a:gd name="connsiteY2" fmla="*/ 137234 h 373631"/>
              <a:gd name="connsiteX3" fmla="*/ 109798 w 121074"/>
              <a:gd name="connsiteY3" fmla="*/ 247722 h 373631"/>
              <a:gd name="connsiteX4" fmla="*/ 97083 w 121074"/>
              <a:gd name="connsiteY4" fmla="*/ 359219 h 373631"/>
              <a:gd name="connsiteX0" fmla="*/ 36162 w 111010"/>
              <a:gd name="connsiteY0" fmla="*/ 373631 h 373631"/>
              <a:gd name="connsiteX1" fmla="*/ 107266 w 111010"/>
              <a:gd name="connsiteY1" fmla="*/ 0 h 373631"/>
              <a:gd name="connsiteX2" fmla="*/ 106765 w 111010"/>
              <a:gd name="connsiteY2" fmla="*/ 137234 h 373631"/>
              <a:gd name="connsiteX3" fmla="*/ 109798 w 111010"/>
              <a:gd name="connsiteY3" fmla="*/ 247722 h 373631"/>
              <a:gd name="connsiteX4" fmla="*/ 55618 w 111010"/>
              <a:gd name="connsiteY4" fmla="*/ 373031 h 373631"/>
              <a:gd name="connsiteX0" fmla="*/ 36162 w 107509"/>
              <a:gd name="connsiteY0" fmla="*/ 373631 h 373631"/>
              <a:gd name="connsiteX1" fmla="*/ 107266 w 107509"/>
              <a:gd name="connsiteY1" fmla="*/ 0 h 373631"/>
              <a:gd name="connsiteX2" fmla="*/ 106765 w 107509"/>
              <a:gd name="connsiteY2" fmla="*/ 137234 h 373631"/>
              <a:gd name="connsiteX3" fmla="*/ 61157 w 107509"/>
              <a:gd name="connsiteY3" fmla="*/ 267577 h 373631"/>
              <a:gd name="connsiteX4" fmla="*/ 55618 w 107509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7885"/>
              <a:gd name="connsiteY0" fmla="*/ 373631 h 373631"/>
              <a:gd name="connsiteX1" fmla="*/ 107266 w 117885"/>
              <a:gd name="connsiteY1" fmla="*/ 0 h 373631"/>
              <a:gd name="connsiteX2" fmla="*/ 107562 w 117885"/>
              <a:gd name="connsiteY2" fmla="*/ 82849 h 373631"/>
              <a:gd name="connsiteX3" fmla="*/ 61157 w 117885"/>
              <a:gd name="connsiteY3" fmla="*/ 267577 h 373631"/>
              <a:gd name="connsiteX4" fmla="*/ 113080 w 117885"/>
              <a:gd name="connsiteY4" fmla="*/ 186303 h 373631"/>
              <a:gd name="connsiteX5" fmla="*/ 55618 w 117885"/>
              <a:gd name="connsiteY5" fmla="*/ 373031 h 373631"/>
              <a:gd name="connsiteX0" fmla="*/ 36162 w 183253"/>
              <a:gd name="connsiteY0" fmla="*/ 373631 h 373631"/>
              <a:gd name="connsiteX1" fmla="*/ 107266 w 183253"/>
              <a:gd name="connsiteY1" fmla="*/ 0 h 373631"/>
              <a:gd name="connsiteX2" fmla="*/ 107562 w 183253"/>
              <a:gd name="connsiteY2" fmla="*/ 82849 h 373631"/>
              <a:gd name="connsiteX3" fmla="*/ 61157 w 183253"/>
              <a:gd name="connsiteY3" fmla="*/ 267577 h 373631"/>
              <a:gd name="connsiteX4" fmla="*/ 113080 w 183253"/>
              <a:gd name="connsiteY4" fmla="*/ 186303 h 373631"/>
              <a:gd name="connsiteX5" fmla="*/ 183202 w 183253"/>
              <a:gd name="connsiteY5" fmla="*/ 61394 h 373631"/>
              <a:gd name="connsiteX0" fmla="*/ 36162 w 117885"/>
              <a:gd name="connsiteY0" fmla="*/ 373631 h 387707"/>
              <a:gd name="connsiteX1" fmla="*/ 107266 w 117885"/>
              <a:gd name="connsiteY1" fmla="*/ 0 h 387707"/>
              <a:gd name="connsiteX2" fmla="*/ 107562 w 117885"/>
              <a:gd name="connsiteY2" fmla="*/ 82849 h 387707"/>
              <a:gd name="connsiteX3" fmla="*/ 61157 w 117885"/>
              <a:gd name="connsiteY3" fmla="*/ 267577 h 387707"/>
              <a:gd name="connsiteX4" fmla="*/ 113080 w 117885"/>
              <a:gd name="connsiteY4" fmla="*/ 186303 h 387707"/>
              <a:gd name="connsiteX5" fmla="*/ 53225 w 117885"/>
              <a:gd name="connsiteY5" fmla="*/ 387707 h 387707"/>
              <a:gd name="connsiteX0" fmla="*/ 36162 w 119715"/>
              <a:gd name="connsiteY0" fmla="*/ 373631 h 387707"/>
              <a:gd name="connsiteX1" fmla="*/ 107266 w 119715"/>
              <a:gd name="connsiteY1" fmla="*/ 0 h 387707"/>
              <a:gd name="connsiteX2" fmla="*/ 107562 w 119715"/>
              <a:gd name="connsiteY2" fmla="*/ 82849 h 387707"/>
              <a:gd name="connsiteX3" fmla="*/ 61157 w 119715"/>
              <a:gd name="connsiteY3" fmla="*/ 267577 h 387707"/>
              <a:gd name="connsiteX4" fmla="*/ 113080 w 119715"/>
              <a:gd name="connsiteY4" fmla="*/ 186303 h 387707"/>
              <a:gd name="connsiteX5" fmla="*/ 115472 w 119715"/>
              <a:gd name="connsiteY5" fmla="*/ 314065 h 387707"/>
              <a:gd name="connsiteX6" fmla="*/ 53225 w 119715"/>
              <a:gd name="connsiteY6" fmla="*/ 387707 h 387707"/>
              <a:gd name="connsiteX0" fmla="*/ 36162 w 119715"/>
              <a:gd name="connsiteY0" fmla="*/ 373631 h 385117"/>
              <a:gd name="connsiteX1" fmla="*/ 107266 w 119715"/>
              <a:gd name="connsiteY1" fmla="*/ 0 h 385117"/>
              <a:gd name="connsiteX2" fmla="*/ 107562 w 119715"/>
              <a:gd name="connsiteY2" fmla="*/ 82849 h 385117"/>
              <a:gd name="connsiteX3" fmla="*/ 61157 w 119715"/>
              <a:gd name="connsiteY3" fmla="*/ 267577 h 385117"/>
              <a:gd name="connsiteX4" fmla="*/ 113080 w 119715"/>
              <a:gd name="connsiteY4" fmla="*/ 186303 h 385117"/>
              <a:gd name="connsiteX5" fmla="*/ 115472 w 119715"/>
              <a:gd name="connsiteY5" fmla="*/ 314065 h 385117"/>
              <a:gd name="connsiteX6" fmla="*/ 75552 w 119715"/>
              <a:gd name="connsiteY6" fmla="*/ 385117 h 385117"/>
              <a:gd name="connsiteX0" fmla="*/ 36162 w 193619"/>
              <a:gd name="connsiteY0" fmla="*/ 373631 h 385117"/>
              <a:gd name="connsiteX1" fmla="*/ 107266 w 193619"/>
              <a:gd name="connsiteY1" fmla="*/ 0 h 385117"/>
              <a:gd name="connsiteX2" fmla="*/ 107562 w 193619"/>
              <a:gd name="connsiteY2" fmla="*/ 82849 h 385117"/>
              <a:gd name="connsiteX3" fmla="*/ 61157 w 193619"/>
              <a:gd name="connsiteY3" fmla="*/ 267577 h 385117"/>
              <a:gd name="connsiteX4" fmla="*/ 113080 w 193619"/>
              <a:gd name="connsiteY4" fmla="*/ 186303 h 385117"/>
              <a:gd name="connsiteX5" fmla="*/ 193618 w 193619"/>
              <a:gd name="connsiteY5" fmla="*/ 62857 h 385117"/>
              <a:gd name="connsiteX6" fmla="*/ 115472 w 193619"/>
              <a:gd name="connsiteY6" fmla="*/ 314065 h 385117"/>
              <a:gd name="connsiteX7" fmla="*/ 75552 w 193619"/>
              <a:gd name="connsiteY7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080 w 194641"/>
              <a:gd name="connsiteY4" fmla="*/ 18630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877 w 194641"/>
              <a:gd name="connsiteY4" fmla="*/ 18112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694"/>
              <a:gd name="connsiteY0" fmla="*/ 373631 h 385117"/>
              <a:gd name="connsiteX1" fmla="*/ 107266 w 182694"/>
              <a:gd name="connsiteY1" fmla="*/ 0 h 385117"/>
              <a:gd name="connsiteX2" fmla="*/ 107562 w 182694"/>
              <a:gd name="connsiteY2" fmla="*/ 82849 h 385117"/>
              <a:gd name="connsiteX3" fmla="*/ 61157 w 182694"/>
              <a:gd name="connsiteY3" fmla="*/ 267577 h 385117"/>
              <a:gd name="connsiteX4" fmla="*/ 109890 w 182694"/>
              <a:gd name="connsiteY4" fmla="*/ 188029 h 385117"/>
              <a:gd name="connsiteX5" fmla="*/ 147368 w 182694"/>
              <a:gd name="connsiteY5" fmla="*/ 89618 h 385117"/>
              <a:gd name="connsiteX6" fmla="*/ 180859 w 182694"/>
              <a:gd name="connsiteY6" fmla="*/ 112926 h 385117"/>
              <a:gd name="connsiteX7" fmla="*/ 115472 w 182694"/>
              <a:gd name="connsiteY7" fmla="*/ 314065 h 385117"/>
              <a:gd name="connsiteX8" fmla="*/ 75552 w 182694"/>
              <a:gd name="connsiteY8" fmla="*/ 385117 h 385117"/>
              <a:gd name="connsiteX0" fmla="*/ 36162 w 183619"/>
              <a:gd name="connsiteY0" fmla="*/ 373631 h 385117"/>
              <a:gd name="connsiteX1" fmla="*/ 107266 w 183619"/>
              <a:gd name="connsiteY1" fmla="*/ 0 h 385117"/>
              <a:gd name="connsiteX2" fmla="*/ 107562 w 183619"/>
              <a:gd name="connsiteY2" fmla="*/ 82849 h 385117"/>
              <a:gd name="connsiteX3" fmla="*/ 61157 w 183619"/>
              <a:gd name="connsiteY3" fmla="*/ 267577 h 385117"/>
              <a:gd name="connsiteX4" fmla="*/ 109890 w 183619"/>
              <a:gd name="connsiteY4" fmla="*/ 188029 h 385117"/>
              <a:gd name="connsiteX5" fmla="*/ 156937 w 183619"/>
              <a:gd name="connsiteY5" fmla="*/ 87028 h 385117"/>
              <a:gd name="connsiteX6" fmla="*/ 180859 w 183619"/>
              <a:gd name="connsiteY6" fmla="*/ 112926 h 385117"/>
              <a:gd name="connsiteX7" fmla="*/ 115472 w 183619"/>
              <a:gd name="connsiteY7" fmla="*/ 314065 h 385117"/>
              <a:gd name="connsiteX8" fmla="*/ 75552 w 183619"/>
              <a:gd name="connsiteY8" fmla="*/ 385117 h 385117"/>
              <a:gd name="connsiteX0" fmla="*/ 36162 w 183413"/>
              <a:gd name="connsiteY0" fmla="*/ 373631 h 385117"/>
              <a:gd name="connsiteX1" fmla="*/ 107266 w 183413"/>
              <a:gd name="connsiteY1" fmla="*/ 0 h 385117"/>
              <a:gd name="connsiteX2" fmla="*/ 107562 w 183413"/>
              <a:gd name="connsiteY2" fmla="*/ 82849 h 385117"/>
              <a:gd name="connsiteX3" fmla="*/ 61157 w 183413"/>
              <a:gd name="connsiteY3" fmla="*/ 267577 h 385117"/>
              <a:gd name="connsiteX4" fmla="*/ 109890 w 183413"/>
              <a:gd name="connsiteY4" fmla="*/ 188029 h 385117"/>
              <a:gd name="connsiteX5" fmla="*/ 155342 w 183413"/>
              <a:gd name="connsiteY5" fmla="*/ 87028 h 385117"/>
              <a:gd name="connsiteX6" fmla="*/ 180859 w 183413"/>
              <a:gd name="connsiteY6" fmla="*/ 112926 h 385117"/>
              <a:gd name="connsiteX7" fmla="*/ 115472 w 183413"/>
              <a:gd name="connsiteY7" fmla="*/ 314065 h 385117"/>
              <a:gd name="connsiteX8" fmla="*/ 75552 w 183413"/>
              <a:gd name="connsiteY8" fmla="*/ 385117 h 385117"/>
              <a:gd name="connsiteX0" fmla="*/ 36162 w 183413"/>
              <a:gd name="connsiteY0" fmla="*/ 373631 h 385117"/>
              <a:gd name="connsiteX1" fmla="*/ 107266 w 183413"/>
              <a:gd name="connsiteY1" fmla="*/ 0 h 385117"/>
              <a:gd name="connsiteX2" fmla="*/ 107562 w 183413"/>
              <a:gd name="connsiteY2" fmla="*/ 82849 h 385117"/>
              <a:gd name="connsiteX3" fmla="*/ 109890 w 183413"/>
              <a:gd name="connsiteY3" fmla="*/ 188029 h 385117"/>
              <a:gd name="connsiteX4" fmla="*/ 155342 w 183413"/>
              <a:gd name="connsiteY4" fmla="*/ 87028 h 385117"/>
              <a:gd name="connsiteX5" fmla="*/ 180859 w 183413"/>
              <a:gd name="connsiteY5" fmla="*/ 112926 h 385117"/>
              <a:gd name="connsiteX6" fmla="*/ 115472 w 183413"/>
              <a:gd name="connsiteY6" fmla="*/ 314065 h 385117"/>
              <a:gd name="connsiteX7" fmla="*/ 75552 w 183413"/>
              <a:gd name="connsiteY7" fmla="*/ 385117 h 385117"/>
              <a:gd name="connsiteX0" fmla="*/ 36162 w 183413"/>
              <a:gd name="connsiteY0" fmla="*/ 373631 h 385117"/>
              <a:gd name="connsiteX1" fmla="*/ 107266 w 183413"/>
              <a:gd name="connsiteY1" fmla="*/ 0 h 385117"/>
              <a:gd name="connsiteX2" fmla="*/ 58921 w 183413"/>
              <a:gd name="connsiteY2" fmla="*/ 302981 h 385117"/>
              <a:gd name="connsiteX3" fmla="*/ 109890 w 183413"/>
              <a:gd name="connsiteY3" fmla="*/ 188029 h 385117"/>
              <a:gd name="connsiteX4" fmla="*/ 155342 w 183413"/>
              <a:gd name="connsiteY4" fmla="*/ 87028 h 385117"/>
              <a:gd name="connsiteX5" fmla="*/ 180859 w 183413"/>
              <a:gd name="connsiteY5" fmla="*/ 112926 h 385117"/>
              <a:gd name="connsiteX6" fmla="*/ 115472 w 183413"/>
              <a:gd name="connsiteY6" fmla="*/ 314065 h 385117"/>
              <a:gd name="connsiteX7" fmla="*/ 75552 w 183413"/>
              <a:gd name="connsiteY7" fmla="*/ 385117 h 385117"/>
              <a:gd name="connsiteX0" fmla="*/ 54920 w 202171"/>
              <a:gd name="connsiteY0" fmla="*/ 287914 h 314877"/>
              <a:gd name="connsiteX1" fmla="*/ 74192 w 202171"/>
              <a:gd name="connsiteY1" fmla="*/ 305340 h 314877"/>
              <a:gd name="connsiteX2" fmla="*/ 77679 w 202171"/>
              <a:gd name="connsiteY2" fmla="*/ 217264 h 314877"/>
              <a:gd name="connsiteX3" fmla="*/ 128648 w 202171"/>
              <a:gd name="connsiteY3" fmla="*/ 102312 h 314877"/>
              <a:gd name="connsiteX4" fmla="*/ 174100 w 202171"/>
              <a:gd name="connsiteY4" fmla="*/ 1311 h 314877"/>
              <a:gd name="connsiteX5" fmla="*/ 199617 w 202171"/>
              <a:gd name="connsiteY5" fmla="*/ 27209 h 314877"/>
              <a:gd name="connsiteX6" fmla="*/ 134230 w 202171"/>
              <a:gd name="connsiteY6" fmla="*/ 228348 h 314877"/>
              <a:gd name="connsiteX7" fmla="*/ 94310 w 202171"/>
              <a:gd name="connsiteY7" fmla="*/ 299400 h 314877"/>
              <a:gd name="connsiteX0" fmla="*/ 0 w 127979"/>
              <a:gd name="connsiteY0" fmla="*/ 305340 h 313207"/>
              <a:gd name="connsiteX1" fmla="*/ 3487 w 127979"/>
              <a:gd name="connsiteY1" fmla="*/ 217264 h 313207"/>
              <a:gd name="connsiteX2" fmla="*/ 54456 w 127979"/>
              <a:gd name="connsiteY2" fmla="*/ 102312 h 313207"/>
              <a:gd name="connsiteX3" fmla="*/ 99908 w 127979"/>
              <a:gd name="connsiteY3" fmla="*/ 1311 h 313207"/>
              <a:gd name="connsiteX4" fmla="*/ 125425 w 127979"/>
              <a:gd name="connsiteY4" fmla="*/ 27209 h 313207"/>
              <a:gd name="connsiteX5" fmla="*/ 60038 w 127979"/>
              <a:gd name="connsiteY5" fmla="*/ 228348 h 313207"/>
              <a:gd name="connsiteX6" fmla="*/ 20118 w 127979"/>
              <a:gd name="connsiteY6" fmla="*/ 299400 h 313207"/>
              <a:gd name="connsiteX0" fmla="*/ 6207 w 134186"/>
              <a:gd name="connsiteY0" fmla="*/ 305340 h 319316"/>
              <a:gd name="connsiteX1" fmla="*/ 9694 w 134186"/>
              <a:gd name="connsiteY1" fmla="*/ 217264 h 319316"/>
              <a:gd name="connsiteX2" fmla="*/ 60663 w 134186"/>
              <a:gd name="connsiteY2" fmla="*/ 102312 h 319316"/>
              <a:gd name="connsiteX3" fmla="*/ 106115 w 134186"/>
              <a:gd name="connsiteY3" fmla="*/ 1311 h 319316"/>
              <a:gd name="connsiteX4" fmla="*/ 131632 w 134186"/>
              <a:gd name="connsiteY4" fmla="*/ 27209 h 319316"/>
              <a:gd name="connsiteX5" fmla="*/ 66245 w 134186"/>
              <a:gd name="connsiteY5" fmla="*/ 228348 h 319316"/>
              <a:gd name="connsiteX6" fmla="*/ 26325 w 134186"/>
              <a:gd name="connsiteY6" fmla="*/ 299400 h 319316"/>
              <a:gd name="connsiteX0" fmla="*/ 6207 w 134186"/>
              <a:gd name="connsiteY0" fmla="*/ 305340 h 319316"/>
              <a:gd name="connsiteX1" fmla="*/ 9694 w 134186"/>
              <a:gd name="connsiteY1" fmla="*/ 217264 h 319316"/>
              <a:gd name="connsiteX2" fmla="*/ 60663 w 134186"/>
              <a:gd name="connsiteY2" fmla="*/ 102312 h 319316"/>
              <a:gd name="connsiteX3" fmla="*/ 106115 w 134186"/>
              <a:gd name="connsiteY3" fmla="*/ 1311 h 319316"/>
              <a:gd name="connsiteX4" fmla="*/ 131632 w 134186"/>
              <a:gd name="connsiteY4" fmla="*/ 27209 h 319316"/>
              <a:gd name="connsiteX5" fmla="*/ 66245 w 134186"/>
              <a:gd name="connsiteY5" fmla="*/ 228348 h 319316"/>
              <a:gd name="connsiteX6" fmla="*/ 26325 w 134186"/>
              <a:gd name="connsiteY6" fmla="*/ 299400 h 319316"/>
              <a:gd name="connsiteX0" fmla="*/ 0 w 127979"/>
              <a:gd name="connsiteY0" fmla="*/ 305340 h 305340"/>
              <a:gd name="connsiteX1" fmla="*/ 3487 w 127979"/>
              <a:gd name="connsiteY1" fmla="*/ 217264 h 305340"/>
              <a:gd name="connsiteX2" fmla="*/ 54456 w 127979"/>
              <a:gd name="connsiteY2" fmla="*/ 102312 h 305340"/>
              <a:gd name="connsiteX3" fmla="*/ 99908 w 127979"/>
              <a:gd name="connsiteY3" fmla="*/ 1311 h 305340"/>
              <a:gd name="connsiteX4" fmla="*/ 125425 w 127979"/>
              <a:gd name="connsiteY4" fmla="*/ 27209 h 305340"/>
              <a:gd name="connsiteX5" fmla="*/ 60038 w 127979"/>
              <a:gd name="connsiteY5" fmla="*/ 228348 h 305340"/>
              <a:gd name="connsiteX6" fmla="*/ 20118 w 127979"/>
              <a:gd name="connsiteY6" fmla="*/ 299400 h 305340"/>
              <a:gd name="connsiteX0" fmla="*/ 2892 w 124492"/>
              <a:gd name="connsiteY0" fmla="*/ 305340 h 305340"/>
              <a:gd name="connsiteX1" fmla="*/ 0 w 124492"/>
              <a:gd name="connsiteY1" fmla="*/ 217264 h 305340"/>
              <a:gd name="connsiteX2" fmla="*/ 50969 w 124492"/>
              <a:gd name="connsiteY2" fmla="*/ 102312 h 305340"/>
              <a:gd name="connsiteX3" fmla="*/ 96421 w 124492"/>
              <a:gd name="connsiteY3" fmla="*/ 1311 h 305340"/>
              <a:gd name="connsiteX4" fmla="*/ 121938 w 124492"/>
              <a:gd name="connsiteY4" fmla="*/ 27209 h 305340"/>
              <a:gd name="connsiteX5" fmla="*/ 56551 w 124492"/>
              <a:gd name="connsiteY5" fmla="*/ 228348 h 305340"/>
              <a:gd name="connsiteX6" fmla="*/ 16631 w 124492"/>
              <a:gd name="connsiteY6" fmla="*/ 299400 h 305340"/>
              <a:gd name="connsiteX0" fmla="*/ 0 w 121600"/>
              <a:gd name="connsiteY0" fmla="*/ 305340 h 305340"/>
              <a:gd name="connsiteX1" fmla="*/ 5879 w 121600"/>
              <a:gd name="connsiteY1" fmla="*/ 218127 h 305340"/>
              <a:gd name="connsiteX2" fmla="*/ 48077 w 121600"/>
              <a:gd name="connsiteY2" fmla="*/ 102312 h 305340"/>
              <a:gd name="connsiteX3" fmla="*/ 93529 w 121600"/>
              <a:gd name="connsiteY3" fmla="*/ 1311 h 305340"/>
              <a:gd name="connsiteX4" fmla="*/ 119046 w 121600"/>
              <a:gd name="connsiteY4" fmla="*/ 27209 h 305340"/>
              <a:gd name="connsiteX5" fmla="*/ 53659 w 121600"/>
              <a:gd name="connsiteY5" fmla="*/ 228348 h 305340"/>
              <a:gd name="connsiteX6" fmla="*/ 13739 w 121600"/>
              <a:gd name="connsiteY6" fmla="*/ 299400 h 305340"/>
              <a:gd name="connsiteX0" fmla="*/ 500 w 115721"/>
              <a:gd name="connsiteY0" fmla="*/ 306204 h 306204"/>
              <a:gd name="connsiteX1" fmla="*/ 0 w 115721"/>
              <a:gd name="connsiteY1" fmla="*/ 218127 h 306204"/>
              <a:gd name="connsiteX2" fmla="*/ 42198 w 115721"/>
              <a:gd name="connsiteY2" fmla="*/ 102312 h 306204"/>
              <a:gd name="connsiteX3" fmla="*/ 87650 w 115721"/>
              <a:gd name="connsiteY3" fmla="*/ 1311 h 306204"/>
              <a:gd name="connsiteX4" fmla="*/ 113167 w 115721"/>
              <a:gd name="connsiteY4" fmla="*/ 27209 h 306204"/>
              <a:gd name="connsiteX5" fmla="*/ 47780 w 115721"/>
              <a:gd name="connsiteY5" fmla="*/ 228348 h 306204"/>
              <a:gd name="connsiteX6" fmla="*/ 7860 w 115721"/>
              <a:gd name="connsiteY6" fmla="*/ 299400 h 30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721" h="306204">
                <a:moveTo>
                  <a:pt x="500" y="306204"/>
                </a:moveTo>
                <a:cubicBezTo>
                  <a:pt x="333" y="276845"/>
                  <a:pt x="167" y="247486"/>
                  <a:pt x="0" y="218127"/>
                </a:cubicBezTo>
                <a:cubicBezTo>
                  <a:pt x="40307" y="206302"/>
                  <a:pt x="34235" y="101616"/>
                  <a:pt x="42198" y="102312"/>
                </a:cubicBezTo>
                <a:cubicBezTo>
                  <a:pt x="71982" y="114233"/>
                  <a:pt x="82999" y="46056"/>
                  <a:pt x="87650" y="1311"/>
                </a:cubicBezTo>
                <a:cubicBezTo>
                  <a:pt x="109844" y="592"/>
                  <a:pt x="121141" y="-7465"/>
                  <a:pt x="113167" y="27209"/>
                </a:cubicBezTo>
                <a:cubicBezTo>
                  <a:pt x="105193" y="61883"/>
                  <a:pt x="54566" y="203989"/>
                  <a:pt x="47780" y="228348"/>
                </a:cubicBezTo>
                <a:cubicBezTo>
                  <a:pt x="37804" y="261915"/>
                  <a:pt x="11058" y="289141"/>
                  <a:pt x="7860" y="299400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1E60CEB9-57FB-4838-9E32-4F51D19CA744}"/>
              </a:ext>
            </a:extLst>
          </p:cNvPr>
          <p:cNvSpPr/>
          <p:nvPr/>
        </p:nvSpPr>
        <p:spPr>
          <a:xfrm flipH="1">
            <a:off x="5884310" y="2873123"/>
            <a:ext cx="216077" cy="1035302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54755 h 459249"/>
              <a:gd name="connsiteX1" fmla="*/ 232361 w 235387"/>
              <a:gd name="connsiteY1" fmla="*/ 0 h 459249"/>
              <a:gd name="connsiteX2" fmla="*/ 235387 w 235387"/>
              <a:gd name="connsiteY2" fmla="*/ 141550 h 459249"/>
              <a:gd name="connsiteX3" fmla="*/ 85268 w 235387"/>
              <a:gd name="connsiteY3" fmla="*/ 421672 h 459249"/>
              <a:gd name="connsiteX4" fmla="*/ 7 w 235387"/>
              <a:gd name="connsiteY4" fmla="*/ 402088 h 459249"/>
              <a:gd name="connsiteX0" fmla="*/ 1293 w 232481"/>
              <a:gd name="connsiteY0" fmla="*/ 354755 h 459249"/>
              <a:gd name="connsiteX1" fmla="*/ 232361 w 232481"/>
              <a:gd name="connsiteY1" fmla="*/ 0 h 459249"/>
              <a:gd name="connsiteX2" fmla="*/ 228670 w 232481"/>
              <a:gd name="connsiteY2" fmla="*/ 141550 h 459249"/>
              <a:gd name="connsiteX3" fmla="*/ 85268 w 232481"/>
              <a:gd name="connsiteY3" fmla="*/ 421672 h 459249"/>
              <a:gd name="connsiteX4" fmla="*/ 7 w 232481"/>
              <a:gd name="connsiteY4" fmla="*/ 402088 h 459249"/>
              <a:gd name="connsiteX0" fmla="*/ 1289 w 246809"/>
              <a:gd name="connsiteY0" fmla="*/ 354755 h 440130"/>
              <a:gd name="connsiteX1" fmla="*/ 232357 w 246809"/>
              <a:gd name="connsiteY1" fmla="*/ 0 h 440130"/>
              <a:gd name="connsiteX2" fmla="*/ 228666 w 246809"/>
              <a:gd name="connsiteY2" fmla="*/ 141550 h 440130"/>
              <a:gd name="connsiteX3" fmla="*/ 246477 w 246809"/>
              <a:gd name="connsiteY3" fmla="*/ 344566 h 440130"/>
              <a:gd name="connsiteX4" fmla="*/ 3 w 246809"/>
              <a:gd name="connsiteY4" fmla="*/ 402088 h 440130"/>
              <a:gd name="connsiteX0" fmla="*/ 0 w 245520"/>
              <a:gd name="connsiteY0" fmla="*/ 354755 h 409296"/>
              <a:gd name="connsiteX1" fmla="*/ 231068 w 245520"/>
              <a:gd name="connsiteY1" fmla="*/ 0 h 409296"/>
              <a:gd name="connsiteX2" fmla="*/ 227377 w 245520"/>
              <a:gd name="connsiteY2" fmla="*/ 141550 h 409296"/>
              <a:gd name="connsiteX3" fmla="*/ 245188 w 245520"/>
              <a:gd name="connsiteY3" fmla="*/ 344566 h 409296"/>
              <a:gd name="connsiteX4" fmla="*/ 217695 w 245520"/>
              <a:gd name="connsiteY4" fmla="*/ 363535 h 409296"/>
              <a:gd name="connsiteX0" fmla="*/ 0 w 248199"/>
              <a:gd name="connsiteY0" fmla="*/ 354755 h 401321"/>
              <a:gd name="connsiteX1" fmla="*/ 231068 w 248199"/>
              <a:gd name="connsiteY1" fmla="*/ 0 h 401321"/>
              <a:gd name="connsiteX2" fmla="*/ 227377 w 248199"/>
              <a:gd name="connsiteY2" fmla="*/ 141550 h 401321"/>
              <a:gd name="connsiteX3" fmla="*/ 247875 w 248199"/>
              <a:gd name="connsiteY3" fmla="*/ 304471 h 401321"/>
              <a:gd name="connsiteX4" fmla="*/ 217695 w 248199"/>
              <a:gd name="connsiteY4" fmla="*/ 363535 h 401321"/>
              <a:gd name="connsiteX0" fmla="*/ 0 w 248242"/>
              <a:gd name="connsiteY0" fmla="*/ 354755 h 363535"/>
              <a:gd name="connsiteX1" fmla="*/ 231068 w 248242"/>
              <a:gd name="connsiteY1" fmla="*/ 0 h 363535"/>
              <a:gd name="connsiteX2" fmla="*/ 227377 w 248242"/>
              <a:gd name="connsiteY2" fmla="*/ 141550 h 363535"/>
              <a:gd name="connsiteX3" fmla="*/ 247875 w 248242"/>
              <a:gd name="connsiteY3" fmla="*/ 304471 h 363535"/>
              <a:gd name="connsiteX4" fmla="*/ 217695 w 248242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4829 w 86646"/>
              <a:gd name="connsiteY0" fmla="*/ 166615 h 363535"/>
              <a:gd name="connsiteX1" fmla="*/ 76028 w 86646"/>
              <a:gd name="connsiteY1" fmla="*/ 0 h 363535"/>
              <a:gd name="connsiteX2" fmla="*/ 72337 w 86646"/>
              <a:gd name="connsiteY2" fmla="*/ 141550 h 363535"/>
              <a:gd name="connsiteX3" fmla="*/ 75370 w 86646"/>
              <a:gd name="connsiteY3" fmla="*/ 252038 h 363535"/>
              <a:gd name="connsiteX4" fmla="*/ 62655 w 86646"/>
              <a:gd name="connsiteY4" fmla="*/ 363535 h 363535"/>
              <a:gd name="connsiteX0" fmla="*/ 23387 w 71619"/>
              <a:gd name="connsiteY0" fmla="*/ 370177 h 370177"/>
              <a:gd name="connsiteX1" fmla="*/ 61001 w 71619"/>
              <a:gd name="connsiteY1" fmla="*/ 0 h 370177"/>
              <a:gd name="connsiteX2" fmla="*/ 57310 w 71619"/>
              <a:gd name="connsiteY2" fmla="*/ 141550 h 370177"/>
              <a:gd name="connsiteX3" fmla="*/ 60343 w 71619"/>
              <a:gd name="connsiteY3" fmla="*/ 252038 h 370177"/>
              <a:gd name="connsiteX4" fmla="*/ 47628 w 71619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55877 w 104109"/>
              <a:gd name="connsiteY0" fmla="*/ 370177 h 370177"/>
              <a:gd name="connsiteX1" fmla="*/ 93491 w 104109"/>
              <a:gd name="connsiteY1" fmla="*/ 0 h 370177"/>
              <a:gd name="connsiteX2" fmla="*/ 89800 w 104109"/>
              <a:gd name="connsiteY2" fmla="*/ 141550 h 370177"/>
              <a:gd name="connsiteX3" fmla="*/ 92833 w 104109"/>
              <a:gd name="connsiteY3" fmla="*/ 252038 h 370177"/>
              <a:gd name="connsiteX4" fmla="*/ 80118 w 104109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4537 w 112769"/>
              <a:gd name="connsiteY0" fmla="*/ 365861 h 365861"/>
              <a:gd name="connsiteX1" fmla="*/ 98961 w 112769"/>
              <a:gd name="connsiteY1" fmla="*/ 0 h 365861"/>
              <a:gd name="connsiteX2" fmla="*/ 98460 w 112769"/>
              <a:gd name="connsiteY2" fmla="*/ 137234 h 365861"/>
              <a:gd name="connsiteX3" fmla="*/ 101493 w 112769"/>
              <a:gd name="connsiteY3" fmla="*/ 247722 h 365861"/>
              <a:gd name="connsiteX4" fmla="*/ 88778 w 112769"/>
              <a:gd name="connsiteY4" fmla="*/ 359219 h 365861"/>
              <a:gd name="connsiteX0" fmla="*/ 65234 w 113466"/>
              <a:gd name="connsiteY0" fmla="*/ 365861 h 365861"/>
              <a:gd name="connsiteX1" fmla="*/ 99658 w 113466"/>
              <a:gd name="connsiteY1" fmla="*/ 0 h 365861"/>
              <a:gd name="connsiteX2" fmla="*/ 99157 w 113466"/>
              <a:gd name="connsiteY2" fmla="*/ 137234 h 365861"/>
              <a:gd name="connsiteX3" fmla="*/ 102190 w 113466"/>
              <a:gd name="connsiteY3" fmla="*/ 247722 h 365861"/>
              <a:gd name="connsiteX4" fmla="*/ 89475 w 113466"/>
              <a:gd name="connsiteY4" fmla="*/ 359219 h 365861"/>
              <a:gd name="connsiteX0" fmla="*/ 53878 w 138790"/>
              <a:gd name="connsiteY0" fmla="*/ 373631 h 373631"/>
              <a:gd name="connsiteX1" fmla="*/ 124982 w 138790"/>
              <a:gd name="connsiteY1" fmla="*/ 0 h 373631"/>
              <a:gd name="connsiteX2" fmla="*/ 124481 w 138790"/>
              <a:gd name="connsiteY2" fmla="*/ 137234 h 373631"/>
              <a:gd name="connsiteX3" fmla="*/ 127514 w 138790"/>
              <a:gd name="connsiteY3" fmla="*/ 247722 h 373631"/>
              <a:gd name="connsiteX4" fmla="*/ 114799 w 138790"/>
              <a:gd name="connsiteY4" fmla="*/ 359219 h 373631"/>
              <a:gd name="connsiteX0" fmla="*/ 36162 w 121074"/>
              <a:gd name="connsiteY0" fmla="*/ 373631 h 373631"/>
              <a:gd name="connsiteX1" fmla="*/ 107266 w 121074"/>
              <a:gd name="connsiteY1" fmla="*/ 0 h 373631"/>
              <a:gd name="connsiteX2" fmla="*/ 106765 w 121074"/>
              <a:gd name="connsiteY2" fmla="*/ 137234 h 373631"/>
              <a:gd name="connsiteX3" fmla="*/ 109798 w 121074"/>
              <a:gd name="connsiteY3" fmla="*/ 247722 h 373631"/>
              <a:gd name="connsiteX4" fmla="*/ 97083 w 121074"/>
              <a:gd name="connsiteY4" fmla="*/ 359219 h 373631"/>
              <a:gd name="connsiteX0" fmla="*/ 36162 w 111010"/>
              <a:gd name="connsiteY0" fmla="*/ 373631 h 373631"/>
              <a:gd name="connsiteX1" fmla="*/ 107266 w 111010"/>
              <a:gd name="connsiteY1" fmla="*/ 0 h 373631"/>
              <a:gd name="connsiteX2" fmla="*/ 106765 w 111010"/>
              <a:gd name="connsiteY2" fmla="*/ 137234 h 373631"/>
              <a:gd name="connsiteX3" fmla="*/ 109798 w 111010"/>
              <a:gd name="connsiteY3" fmla="*/ 247722 h 373631"/>
              <a:gd name="connsiteX4" fmla="*/ 55618 w 111010"/>
              <a:gd name="connsiteY4" fmla="*/ 373031 h 373631"/>
              <a:gd name="connsiteX0" fmla="*/ 36162 w 107509"/>
              <a:gd name="connsiteY0" fmla="*/ 373631 h 373631"/>
              <a:gd name="connsiteX1" fmla="*/ 107266 w 107509"/>
              <a:gd name="connsiteY1" fmla="*/ 0 h 373631"/>
              <a:gd name="connsiteX2" fmla="*/ 106765 w 107509"/>
              <a:gd name="connsiteY2" fmla="*/ 137234 h 373631"/>
              <a:gd name="connsiteX3" fmla="*/ 61157 w 107509"/>
              <a:gd name="connsiteY3" fmla="*/ 267577 h 373631"/>
              <a:gd name="connsiteX4" fmla="*/ 55618 w 107509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7885"/>
              <a:gd name="connsiteY0" fmla="*/ 373631 h 373631"/>
              <a:gd name="connsiteX1" fmla="*/ 107266 w 117885"/>
              <a:gd name="connsiteY1" fmla="*/ 0 h 373631"/>
              <a:gd name="connsiteX2" fmla="*/ 107562 w 117885"/>
              <a:gd name="connsiteY2" fmla="*/ 82849 h 373631"/>
              <a:gd name="connsiteX3" fmla="*/ 61157 w 117885"/>
              <a:gd name="connsiteY3" fmla="*/ 267577 h 373631"/>
              <a:gd name="connsiteX4" fmla="*/ 113080 w 117885"/>
              <a:gd name="connsiteY4" fmla="*/ 186303 h 373631"/>
              <a:gd name="connsiteX5" fmla="*/ 55618 w 117885"/>
              <a:gd name="connsiteY5" fmla="*/ 373031 h 373631"/>
              <a:gd name="connsiteX0" fmla="*/ 36162 w 183253"/>
              <a:gd name="connsiteY0" fmla="*/ 373631 h 373631"/>
              <a:gd name="connsiteX1" fmla="*/ 107266 w 183253"/>
              <a:gd name="connsiteY1" fmla="*/ 0 h 373631"/>
              <a:gd name="connsiteX2" fmla="*/ 107562 w 183253"/>
              <a:gd name="connsiteY2" fmla="*/ 82849 h 373631"/>
              <a:gd name="connsiteX3" fmla="*/ 61157 w 183253"/>
              <a:gd name="connsiteY3" fmla="*/ 267577 h 373631"/>
              <a:gd name="connsiteX4" fmla="*/ 113080 w 183253"/>
              <a:gd name="connsiteY4" fmla="*/ 186303 h 373631"/>
              <a:gd name="connsiteX5" fmla="*/ 183202 w 183253"/>
              <a:gd name="connsiteY5" fmla="*/ 61394 h 373631"/>
              <a:gd name="connsiteX0" fmla="*/ 36162 w 117885"/>
              <a:gd name="connsiteY0" fmla="*/ 373631 h 387707"/>
              <a:gd name="connsiteX1" fmla="*/ 107266 w 117885"/>
              <a:gd name="connsiteY1" fmla="*/ 0 h 387707"/>
              <a:gd name="connsiteX2" fmla="*/ 107562 w 117885"/>
              <a:gd name="connsiteY2" fmla="*/ 82849 h 387707"/>
              <a:gd name="connsiteX3" fmla="*/ 61157 w 117885"/>
              <a:gd name="connsiteY3" fmla="*/ 267577 h 387707"/>
              <a:gd name="connsiteX4" fmla="*/ 113080 w 117885"/>
              <a:gd name="connsiteY4" fmla="*/ 186303 h 387707"/>
              <a:gd name="connsiteX5" fmla="*/ 53225 w 117885"/>
              <a:gd name="connsiteY5" fmla="*/ 387707 h 387707"/>
              <a:gd name="connsiteX0" fmla="*/ 36162 w 119715"/>
              <a:gd name="connsiteY0" fmla="*/ 373631 h 387707"/>
              <a:gd name="connsiteX1" fmla="*/ 107266 w 119715"/>
              <a:gd name="connsiteY1" fmla="*/ 0 h 387707"/>
              <a:gd name="connsiteX2" fmla="*/ 107562 w 119715"/>
              <a:gd name="connsiteY2" fmla="*/ 82849 h 387707"/>
              <a:gd name="connsiteX3" fmla="*/ 61157 w 119715"/>
              <a:gd name="connsiteY3" fmla="*/ 267577 h 387707"/>
              <a:gd name="connsiteX4" fmla="*/ 113080 w 119715"/>
              <a:gd name="connsiteY4" fmla="*/ 186303 h 387707"/>
              <a:gd name="connsiteX5" fmla="*/ 115472 w 119715"/>
              <a:gd name="connsiteY5" fmla="*/ 314065 h 387707"/>
              <a:gd name="connsiteX6" fmla="*/ 53225 w 119715"/>
              <a:gd name="connsiteY6" fmla="*/ 387707 h 387707"/>
              <a:gd name="connsiteX0" fmla="*/ 36162 w 119715"/>
              <a:gd name="connsiteY0" fmla="*/ 373631 h 385117"/>
              <a:gd name="connsiteX1" fmla="*/ 107266 w 119715"/>
              <a:gd name="connsiteY1" fmla="*/ 0 h 385117"/>
              <a:gd name="connsiteX2" fmla="*/ 107562 w 119715"/>
              <a:gd name="connsiteY2" fmla="*/ 82849 h 385117"/>
              <a:gd name="connsiteX3" fmla="*/ 61157 w 119715"/>
              <a:gd name="connsiteY3" fmla="*/ 267577 h 385117"/>
              <a:gd name="connsiteX4" fmla="*/ 113080 w 119715"/>
              <a:gd name="connsiteY4" fmla="*/ 186303 h 385117"/>
              <a:gd name="connsiteX5" fmla="*/ 115472 w 119715"/>
              <a:gd name="connsiteY5" fmla="*/ 314065 h 385117"/>
              <a:gd name="connsiteX6" fmla="*/ 75552 w 119715"/>
              <a:gd name="connsiteY6" fmla="*/ 385117 h 385117"/>
              <a:gd name="connsiteX0" fmla="*/ 36162 w 193619"/>
              <a:gd name="connsiteY0" fmla="*/ 373631 h 385117"/>
              <a:gd name="connsiteX1" fmla="*/ 107266 w 193619"/>
              <a:gd name="connsiteY1" fmla="*/ 0 h 385117"/>
              <a:gd name="connsiteX2" fmla="*/ 107562 w 193619"/>
              <a:gd name="connsiteY2" fmla="*/ 82849 h 385117"/>
              <a:gd name="connsiteX3" fmla="*/ 61157 w 193619"/>
              <a:gd name="connsiteY3" fmla="*/ 267577 h 385117"/>
              <a:gd name="connsiteX4" fmla="*/ 113080 w 193619"/>
              <a:gd name="connsiteY4" fmla="*/ 186303 h 385117"/>
              <a:gd name="connsiteX5" fmla="*/ 193618 w 193619"/>
              <a:gd name="connsiteY5" fmla="*/ 62857 h 385117"/>
              <a:gd name="connsiteX6" fmla="*/ 115472 w 193619"/>
              <a:gd name="connsiteY6" fmla="*/ 314065 h 385117"/>
              <a:gd name="connsiteX7" fmla="*/ 75552 w 193619"/>
              <a:gd name="connsiteY7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080 w 194641"/>
              <a:gd name="connsiteY4" fmla="*/ 18630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877 w 194641"/>
              <a:gd name="connsiteY4" fmla="*/ 18112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694"/>
              <a:gd name="connsiteY0" fmla="*/ 373631 h 385117"/>
              <a:gd name="connsiteX1" fmla="*/ 107266 w 182694"/>
              <a:gd name="connsiteY1" fmla="*/ 0 h 385117"/>
              <a:gd name="connsiteX2" fmla="*/ 107562 w 182694"/>
              <a:gd name="connsiteY2" fmla="*/ 82849 h 385117"/>
              <a:gd name="connsiteX3" fmla="*/ 61157 w 182694"/>
              <a:gd name="connsiteY3" fmla="*/ 267577 h 385117"/>
              <a:gd name="connsiteX4" fmla="*/ 109890 w 182694"/>
              <a:gd name="connsiteY4" fmla="*/ 188029 h 385117"/>
              <a:gd name="connsiteX5" fmla="*/ 147368 w 182694"/>
              <a:gd name="connsiteY5" fmla="*/ 89618 h 385117"/>
              <a:gd name="connsiteX6" fmla="*/ 180859 w 182694"/>
              <a:gd name="connsiteY6" fmla="*/ 112926 h 385117"/>
              <a:gd name="connsiteX7" fmla="*/ 115472 w 182694"/>
              <a:gd name="connsiteY7" fmla="*/ 314065 h 385117"/>
              <a:gd name="connsiteX8" fmla="*/ 75552 w 182694"/>
              <a:gd name="connsiteY8" fmla="*/ 385117 h 385117"/>
              <a:gd name="connsiteX0" fmla="*/ 36162 w 183619"/>
              <a:gd name="connsiteY0" fmla="*/ 373631 h 385117"/>
              <a:gd name="connsiteX1" fmla="*/ 107266 w 183619"/>
              <a:gd name="connsiteY1" fmla="*/ 0 h 385117"/>
              <a:gd name="connsiteX2" fmla="*/ 107562 w 183619"/>
              <a:gd name="connsiteY2" fmla="*/ 82849 h 385117"/>
              <a:gd name="connsiteX3" fmla="*/ 61157 w 183619"/>
              <a:gd name="connsiteY3" fmla="*/ 267577 h 385117"/>
              <a:gd name="connsiteX4" fmla="*/ 109890 w 183619"/>
              <a:gd name="connsiteY4" fmla="*/ 188029 h 385117"/>
              <a:gd name="connsiteX5" fmla="*/ 156937 w 183619"/>
              <a:gd name="connsiteY5" fmla="*/ 87028 h 385117"/>
              <a:gd name="connsiteX6" fmla="*/ 180859 w 183619"/>
              <a:gd name="connsiteY6" fmla="*/ 112926 h 385117"/>
              <a:gd name="connsiteX7" fmla="*/ 115472 w 183619"/>
              <a:gd name="connsiteY7" fmla="*/ 314065 h 385117"/>
              <a:gd name="connsiteX8" fmla="*/ 75552 w 183619"/>
              <a:gd name="connsiteY8" fmla="*/ 385117 h 385117"/>
              <a:gd name="connsiteX0" fmla="*/ 36162 w 183413"/>
              <a:gd name="connsiteY0" fmla="*/ 373631 h 385117"/>
              <a:gd name="connsiteX1" fmla="*/ 107266 w 183413"/>
              <a:gd name="connsiteY1" fmla="*/ 0 h 385117"/>
              <a:gd name="connsiteX2" fmla="*/ 107562 w 183413"/>
              <a:gd name="connsiteY2" fmla="*/ 82849 h 385117"/>
              <a:gd name="connsiteX3" fmla="*/ 61157 w 183413"/>
              <a:gd name="connsiteY3" fmla="*/ 267577 h 385117"/>
              <a:gd name="connsiteX4" fmla="*/ 109890 w 183413"/>
              <a:gd name="connsiteY4" fmla="*/ 188029 h 385117"/>
              <a:gd name="connsiteX5" fmla="*/ 155342 w 183413"/>
              <a:gd name="connsiteY5" fmla="*/ 87028 h 385117"/>
              <a:gd name="connsiteX6" fmla="*/ 180859 w 183413"/>
              <a:gd name="connsiteY6" fmla="*/ 112926 h 385117"/>
              <a:gd name="connsiteX7" fmla="*/ 115472 w 183413"/>
              <a:gd name="connsiteY7" fmla="*/ 314065 h 385117"/>
              <a:gd name="connsiteX8" fmla="*/ 75552 w 183413"/>
              <a:gd name="connsiteY8" fmla="*/ 385117 h 385117"/>
              <a:gd name="connsiteX0" fmla="*/ 36162 w 180859"/>
              <a:gd name="connsiteY0" fmla="*/ 373631 h 385117"/>
              <a:gd name="connsiteX1" fmla="*/ 107266 w 180859"/>
              <a:gd name="connsiteY1" fmla="*/ 0 h 385117"/>
              <a:gd name="connsiteX2" fmla="*/ 107562 w 180859"/>
              <a:gd name="connsiteY2" fmla="*/ 82849 h 385117"/>
              <a:gd name="connsiteX3" fmla="*/ 61157 w 180859"/>
              <a:gd name="connsiteY3" fmla="*/ 267577 h 385117"/>
              <a:gd name="connsiteX4" fmla="*/ 109890 w 180859"/>
              <a:gd name="connsiteY4" fmla="*/ 188029 h 385117"/>
              <a:gd name="connsiteX5" fmla="*/ 180859 w 180859"/>
              <a:gd name="connsiteY5" fmla="*/ 112926 h 385117"/>
              <a:gd name="connsiteX6" fmla="*/ 115472 w 180859"/>
              <a:gd name="connsiteY6" fmla="*/ 314065 h 385117"/>
              <a:gd name="connsiteX7" fmla="*/ 75552 w 180859"/>
              <a:gd name="connsiteY7" fmla="*/ 385117 h 385117"/>
              <a:gd name="connsiteX0" fmla="*/ 36162 w 118608"/>
              <a:gd name="connsiteY0" fmla="*/ 373631 h 385117"/>
              <a:gd name="connsiteX1" fmla="*/ 107266 w 118608"/>
              <a:gd name="connsiteY1" fmla="*/ 0 h 385117"/>
              <a:gd name="connsiteX2" fmla="*/ 107562 w 118608"/>
              <a:gd name="connsiteY2" fmla="*/ 82849 h 385117"/>
              <a:gd name="connsiteX3" fmla="*/ 61157 w 118608"/>
              <a:gd name="connsiteY3" fmla="*/ 267577 h 385117"/>
              <a:gd name="connsiteX4" fmla="*/ 109890 w 118608"/>
              <a:gd name="connsiteY4" fmla="*/ 188029 h 385117"/>
              <a:gd name="connsiteX5" fmla="*/ 115472 w 118608"/>
              <a:gd name="connsiteY5" fmla="*/ 314065 h 385117"/>
              <a:gd name="connsiteX6" fmla="*/ 75552 w 118608"/>
              <a:gd name="connsiteY6" fmla="*/ 385117 h 385117"/>
              <a:gd name="connsiteX0" fmla="*/ 36162 w 118608"/>
              <a:gd name="connsiteY0" fmla="*/ 373631 h 389433"/>
              <a:gd name="connsiteX1" fmla="*/ 107266 w 118608"/>
              <a:gd name="connsiteY1" fmla="*/ 0 h 389433"/>
              <a:gd name="connsiteX2" fmla="*/ 107562 w 118608"/>
              <a:gd name="connsiteY2" fmla="*/ 82849 h 389433"/>
              <a:gd name="connsiteX3" fmla="*/ 61157 w 118608"/>
              <a:gd name="connsiteY3" fmla="*/ 267577 h 389433"/>
              <a:gd name="connsiteX4" fmla="*/ 109890 w 118608"/>
              <a:gd name="connsiteY4" fmla="*/ 188029 h 389433"/>
              <a:gd name="connsiteX5" fmla="*/ 115472 w 118608"/>
              <a:gd name="connsiteY5" fmla="*/ 314065 h 389433"/>
              <a:gd name="connsiteX6" fmla="*/ 20531 w 118608"/>
              <a:gd name="connsiteY6" fmla="*/ 389433 h 389433"/>
              <a:gd name="connsiteX0" fmla="*/ 36162 w 111023"/>
              <a:gd name="connsiteY0" fmla="*/ 373631 h 389433"/>
              <a:gd name="connsiteX1" fmla="*/ 107266 w 111023"/>
              <a:gd name="connsiteY1" fmla="*/ 0 h 389433"/>
              <a:gd name="connsiteX2" fmla="*/ 107562 w 111023"/>
              <a:gd name="connsiteY2" fmla="*/ 82849 h 389433"/>
              <a:gd name="connsiteX3" fmla="*/ 61157 w 111023"/>
              <a:gd name="connsiteY3" fmla="*/ 267577 h 389433"/>
              <a:gd name="connsiteX4" fmla="*/ 109890 w 111023"/>
              <a:gd name="connsiteY4" fmla="*/ 188029 h 389433"/>
              <a:gd name="connsiteX5" fmla="*/ 65235 w 111023"/>
              <a:gd name="connsiteY5" fmla="*/ 364134 h 389433"/>
              <a:gd name="connsiteX6" fmla="*/ 20531 w 111023"/>
              <a:gd name="connsiteY6" fmla="*/ 389433 h 389433"/>
              <a:gd name="connsiteX0" fmla="*/ 36162 w 109890"/>
              <a:gd name="connsiteY0" fmla="*/ 373631 h 389433"/>
              <a:gd name="connsiteX1" fmla="*/ 107266 w 109890"/>
              <a:gd name="connsiteY1" fmla="*/ 0 h 389433"/>
              <a:gd name="connsiteX2" fmla="*/ 107562 w 109890"/>
              <a:gd name="connsiteY2" fmla="*/ 82849 h 389433"/>
              <a:gd name="connsiteX3" fmla="*/ 61157 w 109890"/>
              <a:gd name="connsiteY3" fmla="*/ 267577 h 389433"/>
              <a:gd name="connsiteX4" fmla="*/ 109890 w 109890"/>
              <a:gd name="connsiteY4" fmla="*/ 188029 h 389433"/>
              <a:gd name="connsiteX5" fmla="*/ 65235 w 109890"/>
              <a:gd name="connsiteY5" fmla="*/ 364134 h 389433"/>
              <a:gd name="connsiteX6" fmla="*/ 20531 w 109890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5235 w 107596"/>
              <a:gd name="connsiteY5" fmla="*/ 364134 h 389433"/>
              <a:gd name="connsiteX6" fmla="*/ 20531 w 107596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9222 w 107596"/>
              <a:gd name="connsiteY5" fmla="*/ 352048 h 389433"/>
              <a:gd name="connsiteX6" fmla="*/ 20531 w 107596"/>
              <a:gd name="connsiteY6" fmla="*/ 389433 h 389433"/>
              <a:gd name="connsiteX0" fmla="*/ 36162 w 107596"/>
              <a:gd name="connsiteY0" fmla="*/ 373631 h 373894"/>
              <a:gd name="connsiteX1" fmla="*/ 107266 w 107596"/>
              <a:gd name="connsiteY1" fmla="*/ 0 h 373894"/>
              <a:gd name="connsiteX2" fmla="*/ 107562 w 107596"/>
              <a:gd name="connsiteY2" fmla="*/ 82849 h 373894"/>
              <a:gd name="connsiteX3" fmla="*/ 61157 w 107596"/>
              <a:gd name="connsiteY3" fmla="*/ 267577 h 373894"/>
              <a:gd name="connsiteX4" fmla="*/ 73209 w 107596"/>
              <a:gd name="connsiteY4" fmla="*/ 289894 h 373894"/>
              <a:gd name="connsiteX5" fmla="*/ 69222 w 107596"/>
              <a:gd name="connsiteY5" fmla="*/ 352048 h 373894"/>
              <a:gd name="connsiteX6" fmla="*/ 46048 w 107596"/>
              <a:gd name="connsiteY6" fmla="*/ 373894 h 373894"/>
              <a:gd name="connsiteX0" fmla="*/ 36162 w 239931"/>
              <a:gd name="connsiteY0" fmla="*/ 373631 h 373894"/>
              <a:gd name="connsiteX1" fmla="*/ 107266 w 239931"/>
              <a:gd name="connsiteY1" fmla="*/ 0 h 373894"/>
              <a:gd name="connsiteX2" fmla="*/ 239931 w 239931"/>
              <a:gd name="connsiteY2" fmla="*/ 212339 h 373894"/>
              <a:gd name="connsiteX3" fmla="*/ 61157 w 239931"/>
              <a:gd name="connsiteY3" fmla="*/ 267577 h 373894"/>
              <a:gd name="connsiteX4" fmla="*/ 73209 w 239931"/>
              <a:gd name="connsiteY4" fmla="*/ 289894 h 373894"/>
              <a:gd name="connsiteX5" fmla="*/ 69222 w 239931"/>
              <a:gd name="connsiteY5" fmla="*/ 352048 h 373894"/>
              <a:gd name="connsiteX6" fmla="*/ 46048 w 239931"/>
              <a:gd name="connsiteY6" fmla="*/ 373894 h 373894"/>
              <a:gd name="connsiteX0" fmla="*/ 21657 w 225426"/>
              <a:gd name="connsiteY0" fmla="*/ 318382 h 318645"/>
              <a:gd name="connsiteX1" fmla="*/ 176488 w 225426"/>
              <a:gd name="connsiteY1" fmla="*/ 0 h 318645"/>
              <a:gd name="connsiteX2" fmla="*/ 225426 w 225426"/>
              <a:gd name="connsiteY2" fmla="*/ 157090 h 318645"/>
              <a:gd name="connsiteX3" fmla="*/ 46652 w 225426"/>
              <a:gd name="connsiteY3" fmla="*/ 212328 h 318645"/>
              <a:gd name="connsiteX4" fmla="*/ 58704 w 225426"/>
              <a:gd name="connsiteY4" fmla="*/ 234645 h 318645"/>
              <a:gd name="connsiteX5" fmla="*/ 54717 w 225426"/>
              <a:gd name="connsiteY5" fmla="*/ 296799 h 318645"/>
              <a:gd name="connsiteX6" fmla="*/ 31543 w 225426"/>
              <a:gd name="connsiteY6" fmla="*/ 318645 h 318645"/>
              <a:gd name="connsiteX0" fmla="*/ 21657 w 225426"/>
              <a:gd name="connsiteY0" fmla="*/ 318382 h 318645"/>
              <a:gd name="connsiteX1" fmla="*/ 176488 w 225426"/>
              <a:gd name="connsiteY1" fmla="*/ 0 h 318645"/>
              <a:gd name="connsiteX2" fmla="*/ 225426 w 225426"/>
              <a:gd name="connsiteY2" fmla="*/ 157090 h 318645"/>
              <a:gd name="connsiteX3" fmla="*/ 46652 w 225426"/>
              <a:gd name="connsiteY3" fmla="*/ 212328 h 318645"/>
              <a:gd name="connsiteX4" fmla="*/ 58704 w 225426"/>
              <a:gd name="connsiteY4" fmla="*/ 234645 h 318645"/>
              <a:gd name="connsiteX5" fmla="*/ 54717 w 225426"/>
              <a:gd name="connsiteY5" fmla="*/ 296799 h 318645"/>
              <a:gd name="connsiteX6" fmla="*/ 31543 w 225426"/>
              <a:gd name="connsiteY6" fmla="*/ 318645 h 318645"/>
              <a:gd name="connsiteX0" fmla="*/ 21232 w 225001"/>
              <a:gd name="connsiteY0" fmla="*/ 314065 h 314328"/>
              <a:gd name="connsiteX1" fmla="*/ 180051 w 225001"/>
              <a:gd name="connsiteY1" fmla="*/ 0 h 314328"/>
              <a:gd name="connsiteX2" fmla="*/ 225001 w 225001"/>
              <a:gd name="connsiteY2" fmla="*/ 152773 h 314328"/>
              <a:gd name="connsiteX3" fmla="*/ 46227 w 225001"/>
              <a:gd name="connsiteY3" fmla="*/ 208011 h 314328"/>
              <a:gd name="connsiteX4" fmla="*/ 58279 w 225001"/>
              <a:gd name="connsiteY4" fmla="*/ 230328 h 314328"/>
              <a:gd name="connsiteX5" fmla="*/ 54292 w 225001"/>
              <a:gd name="connsiteY5" fmla="*/ 292482 h 314328"/>
              <a:gd name="connsiteX6" fmla="*/ 31118 w 225001"/>
              <a:gd name="connsiteY6" fmla="*/ 314328 h 314328"/>
              <a:gd name="connsiteX0" fmla="*/ 21232 w 225001"/>
              <a:gd name="connsiteY0" fmla="*/ 314065 h 314328"/>
              <a:gd name="connsiteX1" fmla="*/ 180051 w 225001"/>
              <a:gd name="connsiteY1" fmla="*/ 0 h 314328"/>
              <a:gd name="connsiteX2" fmla="*/ 225001 w 225001"/>
              <a:gd name="connsiteY2" fmla="*/ 152773 h 314328"/>
              <a:gd name="connsiteX3" fmla="*/ 46227 w 225001"/>
              <a:gd name="connsiteY3" fmla="*/ 208011 h 314328"/>
              <a:gd name="connsiteX4" fmla="*/ 58279 w 225001"/>
              <a:gd name="connsiteY4" fmla="*/ 230328 h 314328"/>
              <a:gd name="connsiteX5" fmla="*/ 54292 w 225001"/>
              <a:gd name="connsiteY5" fmla="*/ 292482 h 314328"/>
              <a:gd name="connsiteX6" fmla="*/ 31118 w 225001"/>
              <a:gd name="connsiteY6" fmla="*/ 314328 h 314328"/>
              <a:gd name="connsiteX0" fmla="*/ 21232 w 240087"/>
              <a:gd name="connsiteY0" fmla="*/ 314065 h 379477"/>
              <a:gd name="connsiteX1" fmla="*/ 180051 w 240087"/>
              <a:gd name="connsiteY1" fmla="*/ 0 h 379477"/>
              <a:gd name="connsiteX2" fmla="*/ 225001 w 240087"/>
              <a:gd name="connsiteY2" fmla="*/ 152773 h 379477"/>
              <a:gd name="connsiteX3" fmla="*/ 239199 w 240087"/>
              <a:gd name="connsiteY3" fmla="*/ 368578 h 379477"/>
              <a:gd name="connsiteX4" fmla="*/ 58279 w 240087"/>
              <a:gd name="connsiteY4" fmla="*/ 230328 h 379477"/>
              <a:gd name="connsiteX5" fmla="*/ 54292 w 240087"/>
              <a:gd name="connsiteY5" fmla="*/ 292482 h 379477"/>
              <a:gd name="connsiteX6" fmla="*/ 31118 w 240087"/>
              <a:gd name="connsiteY6" fmla="*/ 314328 h 379477"/>
              <a:gd name="connsiteX0" fmla="*/ 21232 w 240456"/>
              <a:gd name="connsiteY0" fmla="*/ 314065 h 379477"/>
              <a:gd name="connsiteX1" fmla="*/ 180051 w 240456"/>
              <a:gd name="connsiteY1" fmla="*/ 0 h 379477"/>
              <a:gd name="connsiteX2" fmla="*/ 225001 w 240456"/>
              <a:gd name="connsiteY2" fmla="*/ 152773 h 379477"/>
              <a:gd name="connsiteX3" fmla="*/ 239199 w 240456"/>
              <a:gd name="connsiteY3" fmla="*/ 368578 h 379477"/>
              <a:gd name="connsiteX4" fmla="*/ 58279 w 240456"/>
              <a:gd name="connsiteY4" fmla="*/ 230328 h 379477"/>
              <a:gd name="connsiteX5" fmla="*/ 54292 w 240456"/>
              <a:gd name="connsiteY5" fmla="*/ 292482 h 379477"/>
              <a:gd name="connsiteX6" fmla="*/ 31118 w 240456"/>
              <a:gd name="connsiteY6" fmla="*/ 314328 h 379477"/>
              <a:gd name="connsiteX0" fmla="*/ 21232 w 235190"/>
              <a:gd name="connsiteY0" fmla="*/ 314065 h 375442"/>
              <a:gd name="connsiteX1" fmla="*/ 180051 w 235190"/>
              <a:gd name="connsiteY1" fmla="*/ 0 h 375442"/>
              <a:gd name="connsiteX2" fmla="*/ 225001 w 235190"/>
              <a:gd name="connsiteY2" fmla="*/ 152773 h 375442"/>
              <a:gd name="connsiteX3" fmla="*/ 233617 w 235190"/>
              <a:gd name="connsiteY3" fmla="*/ 364261 h 375442"/>
              <a:gd name="connsiteX4" fmla="*/ 58279 w 235190"/>
              <a:gd name="connsiteY4" fmla="*/ 230328 h 375442"/>
              <a:gd name="connsiteX5" fmla="*/ 54292 w 235190"/>
              <a:gd name="connsiteY5" fmla="*/ 292482 h 375442"/>
              <a:gd name="connsiteX6" fmla="*/ 31118 w 235190"/>
              <a:gd name="connsiteY6" fmla="*/ 314328 h 375442"/>
              <a:gd name="connsiteX0" fmla="*/ 21232 w 234528"/>
              <a:gd name="connsiteY0" fmla="*/ 314065 h 375442"/>
              <a:gd name="connsiteX1" fmla="*/ 180051 w 234528"/>
              <a:gd name="connsiteY1" fmla="*/ 0 h 375442"/>
              <a:gd name="connsiteX2" fmla="*/ 225001 w 234528"/>
              <a:gd name="connsiteY2" fmla="*/ 152773 h 375442"/>
              <a:gd name="connsiteX3" fmla="*/ 233617 w 234528"/>
              <a:gd name="connsiteY3" fmla="*/ 364261 h 375442"/>
              <a:gd name="connsiteX4" fmla="*/ 58279 w 234528"/>
              <a:gd name="connsiteY4" fmla="*/ 230328 h 375442"/>
              <a:gd name="connsiteX5" fmla="*/ 54292 w 234528"/>
              <a:gd name="connsiteY5" fmla="*/ 292482 h 375442"/>
              <a:gd name="connsiteX6" fmla="*/ 31118 w 234528"/>
              <a:gd name="connsiteY6" fmla="*/ 314328 h 375442"/>
              <a:gd name="connsiteX0" fmla="*/ 21232 w 234528"/>
              <a:gd name="connsiteY0" fmla="*/ 314065 h 375442"/>
              <a:gd name="connsiteX1" fmla="*/ 180051 w 234528"/>
              <a:gd name="connsiteY1" fmla="*/ 0 h 375442"/>
              <a:gd name="connsiteX2" fmla="*/ 225001 w 234528"/>
              <a:gd name="connsiteY2" fmla="*/ 152773 h 375442"/>
              <a:gd name="connsiteX3" fmla="*/ 233617 w 234528"/>
              <a:gd name="connsiteY3" fmla="*/ 364261 h 375442"/>
              <a:gd name="connsiteX4" fmla="*/ 58279 w 234528"/>
              <a:gd name="connsiteY4" fmla="*/ 230328 h 375442"/>
              <a:gd name="connsiteX5" fmla="*/ 54292 w 234528"/>
              <a:gd name="connsiteY5" fmla="*/ 292482 h 375442"/>
              <a:gd name="connsiteX6" fmla="*/ 31118 w 234528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676"/>
              <a:gd name="connsiteY0" fmla="*/ 79258 h 407589"/>
              <a:gd name="connsiteX1" fmla="*/ 148933 w 203676"/>
              <a:gd name="connsiteY1" fmla="*/ 0 h 407589"/>
              <a:gd name="connsiteX2" fmla="*/ 193883 w 203676"/>
              <a:gd name="connsiteY2" fmla="*/ 152773 h 407589"/>
              <a:gd name="connsiteX3" fmla="*/ 202499 w 203676"/>
              <a:gd name="connsiteY3" fmla="*/ 364261 h 407589"/>
              <a:gd name="connsiteX4" fmla="*/ 74208 w 203676"/>
              <a:gd name="connsiteY4" fmla="*/ 370177 h 407589"/>
              <a:gd name="connsiteX5" fmla="*/ 23174 w 203676"/>
              <a:gd name="connsiteY5" fmla="*/ 292482 h 407589"/>
              <a:gd name="connsiteX6" fmla="*/ 0 w 203676"/>
              <a:gd name="connsiteY6" fmla="*/ 314328 h 407589"/>
              <a:gd name="connsiteX0" fmla="*/ 118991 w 181047"/>
              <a:gd name="connsiteY0" fmla="*/ 79258 h 407589"/>
              <a:gd name="connsiteX1" fmla="*/ 126304 w 181047"/>
              <a:gd name="connsiteY1" fmla="*/ 0 h 407589"/>
              <a:gd name="connsiteX2" fmla="*/ 171254 w 181047"/>
              <a:gd name="connsiteY2" fmla="*/ 152773 h 407589"/>
              <a:gd name="connsiteX3" fmla="*/ 179870 w 181047"/>
              <a:gd name="connsiteY3" fmla="*/ 364261 h 407589"/>
              <a:gd name="connsiteX4" fmla="*/ 51579 w 181047"/>
              <a:gd name="connsiteY4" fmla="*/ 370177 h 407589"/>
              <a:gd name="connsiteX5" fmla="*/ 545 w 181047"/>
              <a:gd name="connsiteY5" fmla="*/ 292482 h 407589"/>
              <a:gd name="connsiteX6" fmla="*/ 117714 w 181047"/>
              <a:gd name="connsiteY6" fmla="*/ 104555 h 407589"/>
              <a:gd name="connsiteX0" fmla="*/ 67652 w 129708"/>
              <a:gd name="connsiteY0" fmla="*/ 79258 h 407589"/>
              <a:gd name="connsiteX1" fmla="*/ 74965 w 129708"/>
              <a:gd name="connsiteY1" fmla="*/ 0 h 407589"/>
              <a:gd name="connsiteX2" fmla="*/ 119915 w 129708"/>
              <a:gd name="connsiteY2" fmla="*/ 152773 h 407589"/>
              <a:gd name="connsiteX3" fmla="*/ 128531 w 129708"/>
              <a:gd name="connsiteY3" fmla="*/ 364261 h 407589"/>
              <a:gd name="connsiteX4" fmla="*/ 240 w 129708"/>
              <a:gd name="connsiteY4" fmla="*/ 370177 h 407589"/>
              <a:gd name="connsiteX5" fmla="*/ 77588 w 129708"/>
              <a:gd name="connsiteY5" fmla="*/ 241550 h 407589"/>
              <a:gd name="connsiteX6" fmla="*/ 66375 w 129708"/>
              <a:gd name="connsiteY6" fmla="*/ 104555 h 407589"/>
              <a:gd name="connsiteX0" fmla="*/ 4456 w 106892"/>
              <a:gd name="connsiteY0" fmla="*/ 79258 h 486896"/>
              <a:gd name="connsiteX1" fmla="*/ 11769 w 106892"/>
              <a:gd name="connsiteY1" fmla="*/ 0 h 486896"/>
              <a:gd name="connsiteX2" fmla="*/ 56719 w 106892"/>
              <a:gd name="connsiteY2" fmla="*/ 152773 h 486896"/>
              <a:gd name="connsiteX3" fmla="*/ 65335 w 106892"/>
              <a:gd name="connsiteY3" fmla="*/ 364261 h 486896"/>
              <a:gd name="connsiteX4" fmla="*/ 106892 w 106892"/>
              <a:gd name="connsiteY4" fmla="*/ 471179 h 486896"/>
              <a:gd name="connsiteX5" fmla="*/ 14392 w 106892"/>
              <a:gd name="connsiteY5" fmla="*/ 241550 h 486896"/>
              <a:gd name="connsiteX6" fmla="*/ 3179 w 106892"/>
              <a:gd name="connsiteY6" fmla="*/ 104555 h 486896"/>
              <a:gd name="connsiteX0" fmla="*/ 4456 w 106892"/>
              <a:gd name="connsiteY0" fmla="*/ 79258 h 486896"/>
              <a:gd name="connsiteX1" fmla="*/ 11769 w 106892"/>
              <a:gd name="connsiteY1" fmla="*/ 0 h 486896"/>
              <a:gd name="connsiteX2" fmla="*/ 56719 w 106892"/>
              <a:gd name="connsiteY2" fmla="*/ 152773 h 486896"/>
              <a:gd name="connsiteX3" fmla="*/ 65335 w 106892"/>
              <a:gd name="connsiteY3" fmla="*/ 364261 h 486896"/>
              <a:gd name="connsiteX4" fmla="*/ 106892 w 106892"/>
              <a:gd name="connsiteY4" fmla="*/ 471179 h 486896"/>
              <a:gd name="connsiteX5" fmla="*/ 6468 w 106892"/>
              <a:gd name="connsiteY5" fmla="*/ 435221 h 486896"/>
              <a:gd name="connsiteX6" fmla="*/ 14392 w 106892"/>
              <a:gd name="connsiteY6" fmla="*/ 241550 h 486896"/>
              <a:gd name="connsiteX7" fmla="*/ 3179 w 106892"/>
              <a:gd name="connsiteY7" fmla="*/ 104555 h 486896"/>
              <a:gd name="connsiteX0" fmla="*/ 4456 w 117451"/>
              <a:gd name="connsiteY0" fmla="*/ 79258 h 616697"/>
              <a:gd name="connsiteX1" fmla="*/ 11769 w 117451"/>
              <a:gd name="connsiteY1" fmla="*/ 0 h 616697"/>
              <a:gd name="connsiteX2" fmla="*/ 56719 w 117451"/>
              <a:gd name="connsiteY2" fmla="*/ 152773 h 616697"/>
              <a:gd name="connsiteX3" fmla="*/ 65335 w 117451"/>
              <a:gd name="connsiteY3" fmla="*/ 364261 h 616697"/>
              <a:gd name="connsiteX4" fmla="*/ 106892 w 117451"/>
              <a:gd name="connsiteY4" fmla="*/ 471179 h 616697"/>
              <a:gd name="connsiteX5" fmla="*/ 110928 w 117451"/>
              <a:gd name="connsiteY5" fmla="*/ 616506 h 616697"/>
              <a:gd name="connsiteX6" fmla="*/ 6468 w 117451"/>
              <a:gd name="connsiteY6" fmla="*/ 435221 h 616697"/>
              <a:gd name="connsiteX7" fmla="*/ 14392 w 117451"/>
              <a:gd name="connsiteY7" fmla="*/ 241550 h 616697"/>
              <a:gd name="connsiteX8" fmla="*/ 3179 w 117451"/>
              <a:gd name="connsiteY8" fmla="*/ 104555 h 616697"/>
              <a:gd name="connsiteX0" fmla="*/ 4456 w 110928"/>
              <a:gd name="connsiteY0" fmla="*/ 79258 h 616506"/>
              <a:gd name="connsiteX1" fmla="*/ 11769 w 110928"/>
              <a:gd name="connsiteY1" fmla="*/ 0 h 616506"/>
              <a:gd name="connsiteX2" fmla="*/ 56719 w 110928"/>
              <a:gd name="connsiteY2" fmla="*/ 152773 h 616506"/>
              <a:gd name="connsiteX3" fmla="*/ 65335 w 110928"/>
              <a:gd name="connsiteY3" fmla="*/ 364261 h 616506"/>
              <a:gd name="connsiteX4" fmla="*/ 106892 w 110928"/>
              <a:gd name="connsiteY4" fmla="*/ 471179 h 616506"/>
              <a:gd name="connsiteX5" fmla="*/ 110928 w 110928"/>
              <a:gd name="connsiteY5" fmla="*/ 616506 h 616506"/>
              <a:gd name="connsiteX6" fmla="*/ 6468 w 110928"/>
              <a:gd name="connsiteY6" fmla="*/ 435221 h 616506"/>
              <a:gd name="connsiteX7" fmla="*/ 14392 w 110928"/>
              <a:gd name="connsiteY7" fmla="*/ 241550 h 616506"/>
              <a:gd name="connsiteX8" fmla="*/ 3179 w 110928"/>
              <a:gd name="connsiteY8" fmla="*/ 104555 h 616506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6468 w 108536"/>
              <a:gd name="connsiteY6" fmla="*/ 435221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6468 w 108536"/>
              <a:gd name="connsiteY6" fmla="*/ 435221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14392 w 108536"/>
              <a:gd name="connsiteY8" fmla="*/ 24155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21619 w 108536"/>
              <a:gd name="connsiteY6" fmla="*/ 459393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536" h="562984">
                <a:moveTo>
                  <a:pt x="4456" y="79258"/>
                </a:moveTo>
                <a:cubicBezTo>
                  <a:pt x="-7133" y="9603"/>
                  <a:pt x="6998" y="25750"/>
                  <a:pt x="11769" y="0"/>
                </a:cubicBezTo>
                <a:cubicBezTo>
                  <a:pt x="22347" y="47183"/>
                  <a:pt x="46938" y="131488"/>
                  <a:pt x="56719" y="152773"/>
                </a:cubicBezTo>
                <a:cubicBezTo>
                  <a:pt x="65543" y="273346"/>
                  <a:pt x="64993" y="286260"/>
                  <a:pt x="65335" y="364261"/>
                </a:cubicBezTo>
                <a:cubicBezTo>
                  <a:pt x="81272" y="413445"/>
                  <a:pt x="63959" y="475185"/>
                  <a:pt x="106892" y="471179"/>
                </a:cubicBezTo>
                <a:lnTo>
                  <a:pt x="108536" y="562984"/>
                </a:lnTo>
                <a:cubicBezTo>
                  <a:pt x="91799" y="556991"/>
                  <a:pt x="38905" y="539295"/>
                  <a:pt x="21619" y="459393"/>
                </a:cubicBezTo>
                <a:cubicBezTo>
                  <a:pt x="21087" y="432920"/>
                  <a:pt x="3012" y="381412"/>
                  <a:pt x="2480" y="354939"/>
                </a:cubicBezTo>
                <a:lnTo>
                  <a:pt x="8810" y="236370"/>
                </a:lnTo>
                <a:cubicBezTo>
                  <a:pt x="5213" y="162030"/>
                  <a:pt x="6377" y="94296"/>
                  <a:pt x="3179" y="104555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B5CD82BE-9567-400B-ACB9-ECC63739B7AE}"/>
              </a:ext>
            </a:extLst>
          </p:cNvPr>
          <p:cNvSpPr/>
          <p:nvPr/>
        </p:nvSpPr>
        <p:spPr>
          <a:xfrm>
            <a:off x="5748776" y="3257596"/>
            <a:ext cx="244375" cy="643189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54755 h 459249"/>
              <a:gd name="connsiteX1" fmla="*/ 232361 w 235387"/>
              <a:gd name="connsiteY1" fmla="*/ 0 h 459249"/>
              <a:gd name="connsiteX2" fmla="*/ 235387 w 235387"/>
              <a:gd name="connsiteY2" fmla="*/ 141550 h 459249"/>
              <a:gd name="connsiteX3" fmla="*/ 85268 w 235387"/>
              <a:gd name="connsiteY3" fmla="*/ 421672 h 459249"/>
              <a:gd name="connsiteX4" fmla="*/ 7 w 235387"/>
              <a:gd name="connsiteY4" fmla="*/ 402088 h 459249"/>
              <a:gd name="connsiteX0" fmla="*/ 1293 w 232481"/>
              <a:gd name="connsiteY0" fmla="*/ 354755 h 459249"/>
              <a:gd name="connsiteX1" fmla="*/ 232361 w 232481"/>
              <a:gd name="connsiteY1" fmla="*/ 0 h 459249"/>
              <a:gd name="connsiteX2" fmla="*/ 228670 w 232481"/>
              <a:gd name="connsiteY2" fmla="*/ 141550 h 459249"/>
              <a:gd name="connsiteX3" fmla="*/ 85268 w 232481"/>
              <a:gd name="connsiteY3" fmla="*/ 421672 h 459249"/>
              <a:gd name="connsiteX4" fmla="*/ 7 w 232481"/>
              <a:gd name="connsiteY4" fmla="*/ 402088 h 459249"/>
              <a:gd name="connsiteX0" fmla="*/ 1289 w 246809"/>
              <a:gd name="connsiteY0" fmla="*/ 354755 h 440130"/>
              <a:gd name="connsiteX1" fmla="*/ 232357 w 246809"/>
              <a:gd name="connsiteY1" fmla="*/ 0 h 440130"/>
              <a:gd name="connsiteX2" fmla="*/ 228666 w 246809"/>
              <a:gd name="connsiteY2" fmla="*/ 141550 h 440130"/>
              <a:gd name="connsiteX3" fmla="*/ 246477 w 246809"/>
              <a:gd name="connsiteY3" fmla="*/ 344566 h 440130"/>
              <a:gd name="connsiteX4" fmla="*/ 3 w 246809"/>
              <a:gd name="connsiteY4" fmla="*/ 402088 h 440130"/>
              <a:gd name="connsiteX0" fmla="*/ 0 w 245520"/>
              <a:gd name="connsiteY0" fmla="*/ 354755 h 409296"/>
              <a:gd name="connsiteX1" fmla="*/ 231068 w 245520"/>
              <a:gd name="connsiteY1" fmla="*/ 0 h 409296"/>
              <a:gd name="connsiteX2" fmla="*/ 227377 w 245520"/>
              <a:gd name="connsiteY2" fmla="*/ 141550 h 409296"/>
              <a:gd name="connsiteX3" fmla="*/ 245188 w 245520"/>
              <a:gd name="connsiteY3" fmla="*/ 344566 h 409296"/>
              <a:gd name="connsiteX4" fmla="*/ 217695 w 245520"/>
              <a:gd name="connsiteY4" fmla="*/ 363535 h 409296"/>
              <a:gd name="connsiteX0" fmla="*/ 0 w 248199"/>
              <a:gd name="connsiteY0" fmla="*/ 354755 h 401321"/>
              <a:gd name="connsiteX1" fmla="*/ 231068 w 248199"/>
              <a:gd name="connsiteY1" fmla="*/ 0 h 401321"/>
              <a:gd name="connsiteX2" fmla="*/ 227377 w 248199"/>
              <a:gd name="connsiteY2" fmla="*/ 141550 h 401321"/>
              <a:gd name="connsiteX3" fmla="*/ 247875 w 248199"/>
              <a:gd name="connsiteY3" fmla="*/ 304471 h 401321"/>
              <a:gd name="connsiteX4" fmla="*/ 217695 w 248199"/>
              <a:gd name="connsiteY4" fmla="*/ 363535 h 401321"/>
              <a:gd name="connsiteX0" fmla="*/ 0 w 248242"/>
              <a:gd name="connsiteY0" fmla="*/ 354755 h 363535"/>
              <a:gd name="connsiteX1" fmla="*/ 231068 w 248242"/>
              <a:gd name="connsiteY1" fmla="*/ 0 h 363535"/>
              <a:gd name="connsiteX2" fmla="*/ 227377 w 248242"/>
              <a:gd name="connsiteY2" fmla="*/ 141550 h 363535"/>
              <a:gd name="connsiteX3" fmla="*/ 247875 w 248242"/>
              <a:gd name="connsiteY3" fmla="*/ 304471 h 363535"/>
              <a:gd name="connsiteX4" fmla="*/ 217695 w 248242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4829 w 86646"/>
              <a:gd name="connsiteY0" fmla="*/ 166615 h 363535"/>
              <a:gd name="connsiteX1" fmla="*/ 76028 w 86646"/>
              <a:gd name="connsiteY1" fmla="*/ 0 h 363535"/>
              <a:gd name="connsiteX2" fmla="*/ 72337 w 86646"/>
              <a:gd name="connsiteY2" fmla="*/ 141550 h 363535"/>
              <a:gd name="connsiteX3" fmla="*/ 75370 w 86646"/>
              <a:gd name="connsiteY3" fmla="*/ 252038 h 363535"/>
              <a:gd name="connsiteX4" fmla="*/ 62655 w 86646"/>
              <a:gd name="connsiteY4" fmla="*/ 363535 h 363535"/>
              <a:gd name="connsiteX0" fmla="*/ 23387 w 71619"/>
              <a:gd name="connsiteY0" fmla="*/ 370177 h 370177"/>
              <a:gd name="connsiteX1" fmla="*/ 61001 w 71619"/>
              <a:gd name="connsiteY1" fmla="*/ 0 h 370177"/>
              <a:gd name="connsiteX2" fmla="*/ 57310 w 71619"/>
              <a:gd name="connsiteY2" fmla="*/ 141550 h 370177"/>
              <a:gd name="connsiteX3" fmla="*/ 60343 w 71619"/>
              <a:gd name="connsiteY3" fmla="*/ 252038 h 370177"/>
              <a:gd name="connsiteX4" fmla="*/ 47628 w 71619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55877 w 104109"/>
              <a:gd name="connsiteY0" fmla="*/ 370177 h 370177"/>
              <a:gd name="connsiteX1" fmla="*/ 93491 w 104109"/>
              <a:gd name="connsiteY1" fmla="*/ 0 h 370177"/>
              <a:gd name="connsiteX2" fmla="*/ 89800 w 104109"/>
              <a:gd name="connsiteY2" fmla="*/ 141550 h 370177"/>
              <a:gd name="connsiteX3" fmla="*/ 92833 w 104109"/>
              <a:gd name="connsiteY3" fmla="*/ 252038 h 370177"/>
              <a:gd name="connsiteX4" fmla="*/ 80118 w 104109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4537 w 112769"/>
              <a:gd name="connsiteY0" fmla="*/ 365861 h 365861"/>
              <a:gd name="connsiteX1" fmla="*/ 98961 w 112769"/>
              <a:gd name="connsiteY1" fmla="*/ 0 h 365861"/>
              <a:gd name="connsiteX2" fmla="*/ 98460 w 112769"/>
              <a:gd name="connsiteY2" fmla="*/ 137234 h 365861"/>
              <a:gd name="connsiteX3" fmla="*/ 101493 w 112769"/>
              <a:gd name="connsiteY3" fmla="*/ 247722 h 365861"/>
              <a:gd name="connsiteX4" fmla="*/ 88778 w 112769"/>
              <a:gd name="connsiteY4" fmla="*/ 359219 h 365861"/>
              <a:gd name="connsiteX0" fmla="*/ 65234 w 113466"/>
              <a:gd name="connsiteY0" fmla="*/ 365861 h 365861"/>
              <a:gd name="connsiteX1" fmla="*/ 99658 w 113466"/>
              <a:gd name="connsiteY1" fmla="*/ 0 h 365861"/>
              <a:gd name="connsiteX2" fmla="*/ 99157 w 113466"/>
              <a:gd name="connsiteY2" fmla="*/ 137234 h 365861"/>
              <a:gd name="connsiteX3" fmla="*/ 102190 w 113466"/>
              <a:gd name="connsiteY3" fmla="*/ 247722 h 365861"/>
              <a:gd name="connsiteX4" fmla="*/ 89475 w 113466"/>
              <a:gd name="connsiteY4" fmla="*/ 359219 h 365861"/>
              <a:gd name="connsiteX0" fmla="*/ 53878 w 138790"/>
              <a:gd name="connsiteY0" fmla="*/ 373631 h 373631"/>
              <a:gd name="connsiteX1" fmla="*/ 124982 w 138790"/>
              <a:gd name="connsiteY1" fmla="*/ 0 h 373631"/>
              <a:gd name="connsiteX2" fmla="*/ 124481 w 138790"/>
              <a:gd name="connsiteY2" fmla="*/ 137234 h 373631"/>
              <a:gd name="connsiteX3" fmla="*/ 127514 w 138790"/>
              <a:gd name="connsiteY3" fmla="*/ 247722 h 373631"/>
              <a:gd name="connsiteX4" fmla="*/ 114799 w 138790"/>
              <a:gd name="connsiteY4" fmla="*/ 359219 h 373631"/>
              <a:gd name="connsiteX0" fmla="*/ 36162 w 121074"/>
              <a:gd name="connsiteY0" fmla="*/ 373631 h 373631"/>
              <a:gd name="connsiteX1" fmla="*/ 107266 w 121074"/>
              <a:gd name="connsiteY1" fmla="*/ 0 h 373631"/>
              <a:gd name="connsiteX2" fmla="*/ 106765 w 121074"/>
              <a:gd name="connsiteY2" fmla="*/ 137234 h 373631"/>
              <a:gd name="connsiteX3" fmla="*/ 109798 w 121074"/>
              <a:gd name="connsiteY3" fmla="*/ 247722 h 373631"/>
              <a:gd name="connsiteX4" fmla="*/ 97083 w 121074"/>
              <a:gd name="connsiteY4" fmla="*/ 359219 h 373631"/>
              <a:gd name="connsiteX0" fmla="*/ 36162 w 111010"/>
              <a:gd name="connsiteY0" fmla="*/ 373631 h 373631"/>
              <a:gd name="connsiteX1" fmla="*/ 107266 w 111010"/>
              <a:gd name="connsiteY1" fmla="*/ 0 h 373631"/>
              <a:gd name="connsiteX2" fmla="*/ 106765 w 111010"/>
              <a:gd name="connsiteY2" fmla="*/ 137234 h 373631"/>
              <a:gd name="connsiteX3" fmla="*/ 109798 w 111010"/>
              <a:gd name="connsiteY3" fmla="*/ 247722 h 373631"/>
              <a:gd name="connsiteX4" fmla="*/ 55618 w 111010"/>
              <a:gd name="connsiteY4" fmla="*/ 373031 h 373631"/>
              <a:gd name="connsiteX0" fmla="*/ 36162 w 107509"/>
              <a:gd name="connsiteY0" fmla="*/ 373631 h 373631"/>
              <a:gd name="connsiteX1" fmla="*/ 107266 w 107509"/>
              <a:gd name="connsiteY1" fmla="*/ 0 h 373631"/>
              <a:gd name="connsiteX2" fmla="*/ 106765 w 107509"/>
              <a:gd name="connsiteY2" fmla="*/ 137234 h 373631"/>
              <a:gd name="connsiteX3" fmla="*/ 61157 w 107509"/>
              <a:gd name="connsiteY3" fmla="*/ 267577 h 373631"/>
              <a:gd name="connsiteX4" fmla="*/ 55618 w 107509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7885"/>
              <a:gd name="connsiteY0" fmla="*/ 373631 h 373631"/>
              <a:gd name="connsiteX1" fmla="*/ 107266 w 117885"/>
              <a:gd name="connsiteY1" fmla="*/ 0 h 373631"/>
              <a:gd name="connsiteX2" fmla="*/ 107562 w 117885"/>
              <a:gd name="connsiteY2" fmla="*/ 82849 h 373631"/>
              <a:gd name="connsiteX3" fmla="*/ 61157 w 117885"/>
              <a:gd name="connsiteY3" fmla="*/ 267577 h 373631"/>
              <a:gd name="connsiteX4" fmla="*/ 113080 w 117885"/>
              <a:gd name="connsiteY4" fmla="*/ 186303 h 373631"/>
              <a:gd name="connsiteX5" fmla="*/ 55618 w 117885"/>
              <a:gd name="connsiteY5" fmla="*/ 373031 h 373631"/>
              <a:gd name="connsiteX0" fmla="*/ 36162 w 183253"/>
              <a:gd name="connsiteY0" fmla="*/ 373631 h 373631"/>
              <a:gd name="connsiteX1" fmla="*/ 107266 w 183253"/>
              <a:gd name="connsiteY1" fmla="*/ 0 h 373631"/>
              <a:gd name="connsiteX2" fmla="*/ 107562 w 183253"/>
              <a:gd name="connsiteY2" fmla="*/ 82849 h 373631"/>
              <a:gd name="connsiteX3" fmla="*/ 61157 w 183253"/>
              <a:gd name="connsiteY3" fmla="*/ 267577 h 373631"/>
              <a:gd name="connsiteX4" fmla="*/ 113080 w 183253"/>
              <a:gd name="connsiteY4" fmla="*/ 186303 h 373631"/>
              <a:gd name="connsiteX5" fmla="*/ 183202 w 183253"/>
              <a:gd name="connsiteY5" fmla="*/ 61394 h 373631"/>
              <a:gd name="connsiteX0" fmla="*/ 36162 w 117885"/>
              <a:gd name="connsiteY0" fmla="*/ 373631 h 387707"/>
              <a:gd name="connsiteX1" fmla="*/ 107266 w 117885"/>
              <a:gd name="connsiteY1" fmla="*/ 0 h 387707"/>
              <a:gd name="connsiteX2" fmla="*/ 107562 w 117885"/>
              <a:gd name="connsiteY2" fmla="*/ 82849 h 387707"/>
              <a:gd name="connsiteX3" fmla="*/ 61157 w 117885"/>
              <a:gd name="connsiteY3" fmla="*/ 267577 h 387707"/>
              <a:gd name="connsiteX4" fmla="*/ 113080 w 117885"/>
              <a:gd name="connsiteY4" fmla="*/ 186303 h 387707"/>
              <a:gd name="connsiteX5" fmla="*/ 53225 w 117885"/>
              <a:gd name="connsiteY5" fmla="*/ 387707 h 387707"/>
              <a:gd name="connsiteX0" fmla="*/ 36162 w 119715"/>
              <a:gd name="connsiteY0" fmla="*/ 373631 h 387707"/>
              <a:gd name="connsiteX1" fmla="*/ 107266 w 119715"/>
              <a:gd name="connsiteY1" fmla="*/ 0 h 387707"/>
              <a:gd name="connsiteX2" fmla="*/ 107562 w 119715"/>
              <a:gd name="connsiteY2" fmla="*/ 82849 h 387707"/>
              <a:gd name="connsiteX3" fmla="*/ 61157 w 119715"/>
              <a:gd name="connsiteY3" fmla="*/ 267577 h 387707"/>
              <a:gd name="connsiteX4" fmla="*/ 113080 w 119715"/>
              <a:gd name="connsiteY4" fmla="*/ 186303 h 387707"/>
              <a:gd name="connsiteX5" fmla="*/ 115472 w 119715"/>
              <a:gd name="connsiteY5" fmla="*/ 314065 h 387707"/>
              <a:gd name="connsiteX6" fmla="*/ 53225 w 119715"/>
              <a:gd name="connsiteY6" fmla="*/ 387707 h 387707"/>
              <a:gd name="connsiteX0" fmla="*/ 36162 w 119715"/>
              <a:gd name="connsiteY0" fmla="*/ 373631 h 385117"/>
              <a:gd name="connsiteX1" fmla="*/ 107266 w 119715"/>
              <a:gd name="connsiteY1" fmla="*/ 0 h 385117"/>
              <a:gd name="connsiteX2" fmla="*/ 107562 w 119715"/>
              <a:gd name="connsiteY2" fmla="*/ 82849 h 385117"/>
              <a:gd name="connsiteX3" fmla="*/ 61157 w 119715"/>
              <a:gd name="connsiteY3" fmla="*/ 267577 h 385117"/>
              <a:gd name="connsiteX4" fmla="*/ 113080 w 119715"/>
              <a:gd name="connsiteY4" fmla="*/ 186303 h 385117"/>
              <a:gd name="connsiteX5" fmla="*/ 115472 w 119715"/>
              <a:gd name="connsiteY5" fmla="*/ 314065 h 385117"/>
              <a:gd name="connsiteX6" fmla="*/ 75552 w 119715"/>
              <a:gd name="connsiteY6" fmla="*/ 385117 h 385117"/>
              <a:gd name="connsiteX0" fmla="*/ 36162 w 193619"/>
              <a:gd name="connsiteY0" fmla="*/ 373631 h 385117"/>
              <a:gd name="connsiteX1" fmla="*/ 107266 w 193619"/>
              <a:gd name="connsiteY1" fmla="*/ 0 h 385117"/>
              <a:gd name="connsiteX2" fmla="*/ 107562 w 193619"/>
              <a:gd name="connsiteY2" fmla="*/ 82849 h 385117"/>
              <a:gd name="connsiteX3" fmla="*/ 61157 w 193619"/>
              <a:gd name="connsiteY3" fmla="*/ 267577 h 385117"/>
              <a:gd name="connsiteX4" fmla="*/ 113080 w 193619"/>
              <a:gd name="connsiteY4" fmla="*/ 186303 h 385117"/>
              <a:gd name="connsiteX5" fmla="*/ 193618 w 193619"/>
              <a:gd name="connsiteY5" fmla="*/ 62857 h 385117"/>
              <a:gd name="connsiteX6" fmla="*/ 115472 w 193619"/>
              <a:gd name="connsiteY6" fmla="*/ 314065 h 385117"/>
              <a:gd name="connsiteX7" fmla="*/ 75552 w 193619"/>
              <a:gd name="connsiteY7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080 w 194641"/>
              <a:gd name="connsiteY4" fmla="*/ 18630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877 w 194641"/>
              <a:gd name="connsiteY4" fmla="*/ 18112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694"/>
              <a:gd name="connsiteY0" fmla="*/ 373631 h 385117"/>
              <a:gd name="connsiteX1" fmla="*/ 107266 w 182694"/>
              <a:gd name="connsiteY1" fmla="*/ 0 h 385117"/>
              <a:gd name="connsiteX2" fmla="*/ 107562 w 182694"/>
              <a:gd name="connsiteY2" fmla="*/ 82849 h 385117"/>
              <a:gd name="connsiteX3" fmla="*/ 61157 w 182694"/>
              <a:gd name="connsiteY3" fmla="*/ 267577 h 385117"/>
              <a:gd name="connsiteX4" fmla="*/ 109890 w 182694"/>
              <a:gd name="connsiteY4" fmla="*/ 188029 h 385117"/>
              <a:gd name="connsiteX5" fmla="*/ 147368 w 182694"/>
              <a:gd name="connsiteY5" fmla="*/ 89618 h 385117"/>
              <a:gd name="connsiteX6" fmla="*/ 180859 w 182694"/>
              <a:gd name="connsiteY6" fmla="*/ 112926 h 385117"/>
              <a:gd name="connsiteX7" fmla="*/ 115472 w 182694"/>
              <a:gd name="connsiteY7" fmla="*/ 314065 h 385117"/>
              <a:gd name="connsiteX8" fmla="*/ 75552 w 182694"/>
              <a:gd name="connsiteY8" fmla="*/ 385117 h 385117"/>
              <a:gd name="connsiteX0" fmla="*/ 36162 w 183619"/>
              <a:gd name="connsiteY0" fmla="*/ 373631 h 385117"/>
              <a:gd name="connsiteX1" fmla="*/ 107266 w 183619"/>
              <a:gd name="connsiteY1" fmla="*/ 0 h 385117"/>
              <a:gd name="connsiteX2" fmla="*/ 107562 w 183619"/>
              <a:gd name="connsiteY2" fmla="*/ 82849 h 385117"/>
              <a:gd name="connsiteX3" fmla="*/ 61157 w 183619"/>
              <a:gd name="connsiteY3" fmla="*/ 267577 h 385117"/>
              <a:gd name="connsiteX4" fmla="*/ 109890 w 183619"/>
              <a:gd name="connsiteY4" fmla="*/ 188029 h 385117"/>
              <a:gd name="connsiteX5" fmla="*/ 156937 w 183619"/>
              <a:gd name="connsiteY5" fmla="*/ 87028 h 385117"/>
              <a:gd name="connsiteX6" fmla="*/ 180859 w 183619"/>
              <a:gd name="connsiteY6" fmla="*/ 112926 h 385117"/>
              <a:gd name="connsiteX7" fmla="*/ 115472 w 183619"/>
              <a:gd name="connsiteY7" fmla="*/ 314065 h 385117"/>
              <a:gd name="connsiteX8" fmla="*/ 75552 w 183619"/>
              <a:gd name="connsiteY8" fmla="*/ 385117 h 385117"/>
              <a:gd name="connsiteX0" fmla="*/ 36162 w 183413"/>
              <a:gd name="connsiteY0" fmla="*/ 373631 h 385117"/>
              <a:gd name="connsiteX1" fmla="*/ 107266 w 183413"/>
              <a:gd name="connsiteY1" fmla="*/ 0 h 385117"/>
              <a:gd name="connsiteX2" fmla="*/ 107562 w 183413"/>
              <a:gd name="connsiteY2" fmla="*/ 82849 h 385117"/>
              <a:gd name="connsiteX3" fmla="*/ 61157 w 183413"/>
              <a:gd name="connsiteY3" fmla="*/ 267577 h 385117"/>
              <a:gd name="connsiteX4" fmla="*/ 109890 w 183413"/>
              <a:gd name="connsiteY4" fmla="*/ 188029 h 385117"/>
              <a:gd name="connsiteX5" fmla="*/ 155342 w 183413"/>
              <a:gd name="connsiteY5" fmla="*/ 87028 h 385117"/>
              <a:gd name="connsiteX6" fmla="*/ 180859 w 183413"/>
              <a:gd name="connsiteY6" fmla="*/ 112926 h 385117"/>
              <a:gd name="connsiteX7" fmla="*/ 115472 w 183413"/>
              <a:gd name="connsiteY7" fmla="*/ 314065 h 385117"/>
              <a:gd name="connsiteX8" fmla="*/ 75552 w 183413"/>
              <a:gd name="connsiteY8" fmla="*/ 385117 h 385117"/>
              <a:gd name="connsiteX0" fmla="*/ 36162 w 180859"/>
              <a:gd name="connsiteY0" fmla="*/ 373631 h 385117"/>
              <a:gd name="connsiteX1" fmla="*/ 107266 w 180859"/>
              <a:gd name="connsiteY1" fmla="*/ 0 h 385117"/>
              <a:gd name="connsiteX2" fmla="*/ 107562 w 180859"/>
              <a:gd name="connsiteY2" fmla="*/ 82849 h 385117"/>
              <a:gd name="connsiteX3" fmla="*/ 61157 w 180859"/>
              <a:gd name="connsiteY3" fmla="*/ 267577 h 385117"/>
              <a:gd name="connsiteX4" fmla="*/ 109890 w 180859"/>
              <a:gd name="connsiteY4" fmla="*/ 188029 h 385117"/>
              <a:gd name="connsiteX5" fmla="*/ 180859 w 180859"/>
              <a:gd name="connsiteY5" fmla="*/ 112926 h 385117"/>
              <a:gd name="connsiteX6" fmla="*/ 115472 w 180859"/>
              <a:gd name="connsiteY6" fmla="*/ 314065 h 385117"/>
              <a:gd name="connsiteX7" fmla="*/ 75552 w 180859"/>
              <a:gd name="connsiteY7" fmla="*/ 385117 h 385117"/>
              <a:gd name="connsiteX0" fmla="*/ 36162 w 118608"/>
              <a:gd name="connsiteY0" fmla="*/ 373631 h 385117"/>
              <a:gd name="connsiteX1" fmla="*/ 107266 w 118608"/>
              <a:gd name="connsiteY1" fmla="*/ 0 h 385117"/>
              <a:gd name="connsiteX2" fmla="*/ 107562 w 118608"/>
              <a:gd name="connsiteY2" fmla="*/ 82849 h 385117"/>
              <a:gd name="connsiteX3" fmla="*/ 61157 w 118608"/>
              <a:gd name="connsiteY3" fmla="*/ 267577 h 385117"/>
              <a:gd name="connsiteX4" fmla="*/ 109890 w 118608"/>
              <a:gd name="connsiteY4" fmla="*/ 188029 h 385117"/>
              <a:gd name="connsiteX5" fmla="*/ 115472 w 118608"/>
              <a:gd name="connsiteY5" fmla="*/ 314065 h 385117"/>
              <a:gd name="connsiteX6" fmla="*/ 75552 w 118608"/>
              <a:gd name="connsiteY6" fmla="*/ 385117 h 385117"/>
              <a:gd name="connsiteX0" fmla="*/ 36162 w 118608"/>
              <a:gd name="connsiteY0" fmla="*/ 373631 h 389433"/>
              <a:gd name="connsiteX1" fmla="*/ 107266 w 118608"/>
              <a:gd name="connsiteY1" fmla="*/ 0 h 389433"/>
              <a:gd name="connsiteX2" fmla="*/ 107562 w 118608"/>
              <a:gd name="connsiteY2" fmla="*/ 82849 h 389433"/>
              <a:gd name="connsiteX3" fmla="*/ 61157 w 118608"/>
              <a:gd name="connsiteY3" fmla="*/ 267577 h 389433"/>
              <a:gd name="connsiteX4" fmla="*/ 109890 w 118608"/>
              <a:gd name="connsiteY4" fmla="*/ 188029 h 389433"/>
              <a:gd name="connsiteX5" fmla="*/ 115472 w 118608"/>
              <a:gd name="connsiteY5" fmla="*/ 314065 h 389433"/>
              <a:gd name="connsiteX6" fmla="*/ 20531 w 118608"/>
              <a:gd name="connsiteY6" fmla="*/ 389433 h 389433"/>
              <a:gd name="connsiteX0" fmla="*/ 36162 w 111023"/>
              <a:gd name="connsiteY0" fmla="*/ 373631 h 389433"/>
              <a:gd name="connsiteX1" fmla="*/ 107266 w 111023"/>
              <a:gd name="connsiteY1" fmla="*/ 0 h 389433"/>
              <a:gd name="connsiteX2" fmla="*/ 107562 w 111023"/>
              <a:gd name="connsiteY2" fmla="*/ 82849 h 389433"/>
              <a:gd name="connsiteX3" fmla="*/ 61157 w 111023"/>
              <a:gd name="connsiteY3" fmla="*/ 267577 h 389433"/>
              <a:gd name="connsiteX4" fmla="*/ 109890 w 111023"/>
              <a:gd name="connsiteY4" fmla="*/ 188029 h 389433"/>
              <a:gd name="connsiteX5" fmla="*/ 65235 w 111023"/>
              <a:gd name="connsiteY5" fmla="*/ 364134 h 389433"/>
              <a:gd name="connsiteX6" fmla="*/ 20531 w 111023"/>
              <a:gd name="connsiteY6" fmla="*/ 389433 h 389433"/>
              <a:gd name="connsiteX0" fmla="*/ 36162 w 109890"/>
              <a:gd name="connsiteY0" fmla="*/ 373631 h 389433"/>
              <a:gd name="connsiteX1" fmla="*/ 107266 w 109890"/>
              <a:gd name="connsiteY1" fmla="*/ 0 h 389433"/>
              <a:gd name="connsiteX2" fmla="*/ 107562 w 109890"/>
              <a:gd name="connsiteY2" fmla="*/ 82849 h 389433"/>
              <a:gd name="connsiteX3" fmla="*/ 61157 w 109890"/>
              <a:gd name="connsiteY3" fmla="*/ 267577 h 389433"/>
              <a:gd name="connsiteX4" fmla="*/ 109890 w 109890"/>
              <a:gd name="connsiteY4" fmla="*/ 188029 h 389433"/>
              <a:gd name="connsiteX5" fmla="*/ 65235 w 109890"/>
              <a:gd name="connsiteY5" fmla="*/ 364134 h 389433"/>
              <a:gd name="connsiteX6" fmla="*/ 20531 w 109890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5235 w 107596"/>
              <a:gd name="connsiteY5" fmla="*/ 364134 h 389433"/>
              <a:gd name="connsiteX6" fmla="*/ 20531 w 107596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9222 w 107596"/>
              <a:gd name="connsiteY5" fmla="*/ 352048 h 389433"/>
              <a:gd name="connsiteX6" fmla="*/ 20531 w 107596"/>
              <a:gd name="connsiteY6" fmla="*/ 389433 h 389433"/>
              <a:gd name="connsiteX0" fmla="*/ 36162 w 107596"/>
              <a:gd name="connsiteY0" fmla="*/ 373631 h 373894"/>
              <a:gd name="connsiteX1" fmla="*/ 107266 w 107596"/>
              <a:gd name="connsiteY1" fmla="*/ 0 h 373894"/>
              <a:gd name="connsiteX2" fmla="*/ 107562 w 107596"/>
              <a:gd name="connsiteY2" fmla="*/ 82849 h 373894"/>
              <a:gd name="connsiteX3" fmla="*/ 61157 w 107596"/>
              <a:gd name="connsiteY3" fmla="*/ 267577 h 373894"/>
              <a:gd name="connsiteX4" fmla="*/ 73209 w 107596"/>
              <a:gd name="connsiteY4" fmla="*/ 289894 h 373894"/>
              <a:gd name="connsiteX5" fmla="*/ 69222 w 107596"/>
              <a:gd name="connsiteY5" fmla="*/ 352048 h 373894"/>
              <a:gd name="connsiteX6" fmla="*/ 46048 w 107596"/>
              <a:gd name="connsiteY6" fmla="*/ 373894 h 373894"/>
              <a:gd name="connsiteX0" fmla="*/ 36162 w 239931"/>
              <a:gd name="connsiteY0" fmla="*/ 373631 h 373894"/>
              <a:gd name="connsiteX1" fmla="*/ 107266 w 239931"/>
              <a:gd name="connsiteY1" fmla="*/ 0 h 373894"/>
              <a:gd name="connsiteX2" fmla="*/ 239931 w 239931"/>
              <a:gd name="connsiteY2" fmla="*/ 212339 h 373894"/>
              <a:gd name="connsiteX3" fmla="*/ 61157 w 239931"/>
              <a:gd name="connsiteY3" fmla="*/ 267577 h 373894"/>
              <a:gd name="connsiteX4" fmla="*/ 73209 w 239931"/>
              <a:gd name="connsiteY4" fmla="*/ 289894 h 373894"/>
              <a:gd name="connsiteX5" fmla="*/ 69222 w 239931"/>
              <a:gd name="connsiteY5" fmla="*/ 352048 h 373894"/>
              <a:gd name="connsiteX6" fmla="*/ 46048 w 239931"/>
              <a:gd name="connsiteY6" fmla="*/ 373894 h 373894"/>
              <a:gd name="connsiteX0" fmla="*/ 21657 w 225426"/>
              <a:gd name="connsiteY0" fmla="*/ 318382 h 318645"/>
              <a:gd name="connsiteX1" fmla="*/ 176488 w 225426"/>
              <a:gd name="connsiteY1" fmla="*/ 0 h 318645"/>
              <a:gd name="connsiteX2" fmla="*/ 225426 w 225426"/>
              <a:gd name="connsiteY2" fmla="*/ 157090 h 318645"/>
              <a:gd name="connsiteX3" fmla="*/ 46652 w 225426"/>
              <a:gd name="connsiteY3" fmla="*/ 212328 h 318645"/>
              <a:gd name="connsiteX4" fmla="*/ 58704 w 225426"/>
              <a:gd name="connsiteY4" fmla="*/ 234645 h 318645"/>
              <a:gd name="connsiteX5" fmla="*/ 54717 w 225426"/>
              <a:gd name="connsiteY5" fmla="*/ 296799 h 318645"/>
              <a:gd name="connsiteX6" fmla="*/ 31543 w 225426"/>
              <a:gd name="connsiteY6" fmla="*/ 318645 h 318645"/>
              <a:gd name="connsiteX0" fmla="*/ 21657 w 225426"/>
              <a:gd name="connsiteY0" fmla="*/ 318382 h 318645"/>
              <a:gd name="connsiteX1" fmla="*/ 176488 w 225426"/>
              <a:gd name="connsiteY1" fmla="*/ 0 h 318645"/>
              <a:gd name="connsiteX2" fmla="*/ 225426 w 225426"/>
              <a:gd name="connsiteY2" fmla="*/ 157090 h 318645"/>
              <a:gd name="connsiteX3" fmla="*/ 46652 w 225426"/>
              <a:gd name="connsiteY3" fmla="*/ 212328 h 318645"/>
              <a:gd name="connsiteX4" fmla="*/ 58704 w 225426"/>
              <a:gd name="connsiteY4" fmla="*/ 234645 h 318645"/>
              <a:gd name="connsiteX5" fmla="*/ 54717 w 225426"/>
              <a:gd name="connsiteY5" fmla="*/ 296799 h 318645"/>
              <a:gd name="connsiteX6" fmla="*/ 31543 w 225426"/>
              <a:gd name="connsiteY6" fmla="*/ 318645 h 318645"/>
              <a:gd name="connsiteX0" fmla="*/ 21232 w 225001"/>
              <a:gd name="connsiteY0" fmla="*/ 314065 h 314328"/>
              <a:gd name="connsiteX1" fmla="*/ 180051 w 225001"/>
              <a:gd name="connsiteY1" fmla="*/ 0 h 314328"/>
              <a:gd name="connsiteX2" fmla="*/ 225001 w 225001"/>
              <a:gd name="connsiteY2" fmla="*/ 152773 h 314328"/>
              <a:gd name="connsiteX3" fmla="*/ 46227 w 225001"/>
              <a:gd name="connsiteY3" fmla="*/ 208011 h 314328"/>
              <a:gd name="connsiteX4" fmla="*/ 58279 w 225001"/>
              <a:gd name="connsiteY4" fmla="*/ 230328 h 314328"/>
              <a:gd name="connsiteX5" fmla="*/ 54292 w 225001"/>
              <a:gd name="connsiteY5" fmla="*/ 292482 h 314328"/>
              <a:gd name="connsiteX6" fmla="*/ 31118 w 225001"/>
              <a:gd name="connsiteY6" fmla="*/ 314328 h 314328"/>
              <a:gd name="connsiteX0" fmla="*/ 21232 w 225001"/>
              <a:gd name="connsiteY0" fmla="*/ 314065 h 314328"/>
              <a:gd name="connsiteX1" fmla="*/ 180051 w 225001"/>
              <a:gd name="connsiteY1" fmla="*/ 0 h 314328"/>
              <a:gd name="connsiteX2" fmla="*/ 225001 w 225001"/>
              <a:gd name="connsiteY2" fmla="*/ 152773 h 314328"/>
              <a:gd name="connsiteX3" fmla="*/ 46227 w 225001"/>
              <a:gd name="connsiteY3" fmla="*/ 208011 h 314328"/>
              <a:gd name="connsiteX4" fmla="*/ 58279 w 225001"/>
              <a:gd name="connsiteY4" fmla="*/ 230328 h 314328"/>
              <a:gd name="connsiteX5" fmla="*/ 54292 w 225001"/>
              <a:gd name="connsiteY5" fmla="*/ 292482 h 314328"/>
              <a:gd name="connsiteX6" fmla="*/ 31118 w 225001"/>
              <a:gd name="connsiteY6" fmla="*/ 314328 h 314328"/>
              <a:gd name="connsiteX0" fmla="*/ 21232 w 240087"/>
              <a:gd name="connsiteY0" fmla="*/ 314065 h 379477"/>
              <a:gd name="connsiteX1" fmla="*/ 180051 w 240087"/>
              <a:gd name="connsiteY1" fmla="*/ 0 h 379477"/>
              <a:gd name="connsiteX2" fmla="*/ 225001 w 240087"/>
              <a:gd name="connsiteY2" fmla="*/ 152773 h 379477"/>
              <a:gd name="connsiteX3" fmla="*/ 239199 w 240087"/>
              <a:gd name="connsiteY3" fmla="*/ 368578 h 379477"/>
              <a:gd name="connsiteX4" fmla="*/ 58279 w 240087"/>
              <a:gd name="connsiteY4" fmla="*/ 230328 h 379477"/>
              <a:gd name="connsiteX5" fmla="*/ 54292 w 240087"/>
              <a:gd name="connsiteY5" fmla="*/ 292482 h 379477"/>
              <a:gd name="connsiteX6" fmla="*/ 31118 w 240087"/>
              <a:gd name="connsiteY6" fmla="*/ 314328 h 379477"/>
              <a:gd name="connsiteX0" fmla="*/ 21232 w 240456"/>
              <a:gd name="connsiteY0" fmla="*/ 314065 h 379477"/>
              <a:gd name="connsiteX1" fmla="*/ 180051 w 240456"/>
              <a:gd name="connsiteY1" fmla="*/ 0 h 379477"/>
              <a:gd name="connsiteX2" fmla="*/ 225001 w 240456"/>
              <a:gd name="connsiteY2" fmla="*/ 152773 h 379477"/>
              <a:gd name="connsiteX3" fmla="*/ 239199 w 240456"/>
              <a:gd name="connsiteY3" fmla="*/ 368578 h 379477"/>
              <a:gd name="connsiteX4" fmla="*/ 58279 w 240456"/>
              <a:gd name="connsiteY4" fmla="*/ 230328 h 379477"/>
              <a:gd name="connsiteX5" fmla="*/ 54292 w 240456"/>
              <a:gd name="connsiteY5" fmla="*/ 292482 h 379477"/>
              <a:gd name="connsiteX6" fmla="*/ 31118 w 240456"/>
              <a:gd name="connsiteY6" fmla="*/ 314328 h 379477"/>
              <a:gd name="connsiteX0" fmla="*/ 21232 w 235190"/>
              <a:gd name="connsiteY0" fmla="*/ 314065 h 375442"/>
              <a:gd name="connsiteX1" fmla="*/ 180051 w 235190"/>
              <a:gd name="connsiteY1" fmla="*/ 0 h 375442"/>
              <a:gd name="connsiteX2" fmla="*/ 225001 w 235190"/>
              <a:gd name="connsiteY2" fmla="*/ 152773 h 375442"/>
              <a:gd name="connsiteX3" fmla="*/ 233617 w 235190"/>
              <a:gd name="connsiteY3" fmla="*/ 364261 h 375442"/>
              <a:gd name="connsiteX4" fmla="*/ 58279 w 235190"/>
              <a:gd name="connsiteY4" fmla="*/ 230328 h 375442"/>
              <a:gd name="connsiteX5" fmla="*/ 54292 w 235190"/>
              <a:gd name="connsiteY5" fmla="*/ 292482 h 375442"/>
              <a:gd name="connsiteX6" fmla="*/ 31118 w 235190"/>
              <a:gd name="connsiteY6" fmla="*/ 314328 h 375442"/>
              <a:gd name="connsiteX0" fmla="*/ 21232 w 234528"/>
              <a:gd name="connsiteY0" fmla="*/ 314065 h 375442"/>
              <a:gd name="connsiteX1" fmla="*/ 180051 w 234528"/>
              <a:gd name="connsiteY1" fmla="*/ 0 h 375442"/>
              <a:gd name="connsiteX2" fmla="*/ 225001 w 234528"/>
              <a:gd name="connsiteY2" fmla="*/ 152773 h 375442"/>
              <a:gd name="connsiteX3" fmla="*/ 233617 w 234528"/>
              <a:gd name="connsiteY3" fmla="*/ 364261 h 375442"/>
              <a:gd name="connsiteX4" fmla="*/ 58279 w 234528"/>
              <a:gd name="connsiteY4" fmla="*/ 230328 h 375442"/>
              <a:gd name="connsiteX5" fmla="*/ 54292 w 234528"/>
              <a:gd name="connsiteY5" fmla="*/ 292482 h 375442"/>
              <a:gd name="connsiteX6" fmla="*/ 31118 w 234528"/>
              <a:gd name="connsiteY6" fmla="*/ 314328 h 375442"/>
              <a:gd name="connsiteX0" fmla="*/ 21232 w 234528"/>
              <a:gd name="connsiteY0" fmla="*/ 314065 h 375442"/>
              <a:gd name="connsiteX1" fmla="*/ 180051 w 234528"/>
              <a:gd name="connsiteY1" fmla="*/ 0 h 375442"/>
              <a:gd name="connsiteX2" fmla="*/ 225001 w 234528"/>
              <a:gd name="connsiteY2" fmla="*/ 152773 h 375442"/>
              <a:gd name="connsiteX3" fmla="*/ 233617 w 234528"/>
              <a:gd name="connsiteY3" fmla="*/ 364261 h 375442"/>
              <a:gd name="connsiteX4" fmla="*/ 58279 w 234528"/>
              <a:gd name="connsiteY4" fmla="*/ 230328 h 375442"/>
              <a:gd name="connsiteX5" fmla="*/ 54292 w 234528"/>
              <a:gd name="connsiteY5" fmla="*/ 292482 h 375442"/>
              <a:gd name="connsiteX6" fmla="*/ 31118 w 234528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676"/>
              <a:gd name="connsiteY0" fmla="*/ 79258 h 407589"/>
              <a:gd name="connsiteX1" fmla="*/ 148933 w 203676"/>
              <a:gd name="connsiteY1" fmla="*/ 0 h 407589"/>
              <a:gd name="connsiteX2" fmla="*/ 193883 w 203676"/>
              <a:gd name="connsiteY2" fmla="*/ 152773 h 407589"/>
              <a:gd name="connsiteX3" fmla="*/ 202499 w 203676"/>
              <a:gd name="connsiteY3" fmla="*/ 364261 h 407589"/>
              <a:gd name="connsiteX4" fmla="*/ 74208 w 203676"/>
              <a:gd name="connsiteY4" fmla="*/ 370177 h 407589"/>
              <a:gd name="connsiteX5" fmla="*/ 23174 w 203676"/>
              <a:gd name="connsiteY5" fmla="*/ 292482 h 407589"/>
              <a:gd name="connsiteX6" fmla="*/ 0 w 203676"/>
              <a:gd name="connsiteY6" fmla="*/ 314328 h 407589"/>
              <a:gd name="connsiteX0" fmla="*/ 118991 w 181047"/>
              <a:gd name="connsiteY0" fmla="*/ 79258 h 407589"/>
              <a:gd name="connsiteX1" fmla="*/ 126304 w 181047"/>
              <a:gd name="connsiteY1" fmla="*/ 0 h 407589"/>
              <a:gd name="connsiteX2" fmla="*/ 171254 w 181047"/>
              <a:gd name="connsiteY2" fmla="*/ 152773 h 407589"/>
              <a:gd name="connsiteX3" fmla="*/ 179870 w 181047"/>
              <a:gd name="connsiteY3" fmla="*/ 364261 h 407589"/>
              <a:gd name="connsiteX4" fmla="*/ 51579 w 181047"/>
              <a:gd name="connsiteY4" fmla="*/ 370177 h 407589"/>
              <a:gd name="connsiteX5" fmla="*/ 545 w 181047"/>
              <a:gd name="connsiteY5" fmla="*/ 292482 h 407589"/>
              <a:gd name="connsiteX6" fmla="*/ 117714 w 181047"/>
              <a:gd name="connsiteY6" fmla="*/ 104555 h 407589"/>
              <a:gd name="connsiteX0" fmla="*/ 67652 w 129708"/>
              <a:gd name="connsiteY0" fmla="*/ 79258 h 407589"/>
              <a:gd name="connsiteX1" fmla="*/ 74965 w 129708"/>
              <a:gd name="connsiteY1" fmla="*/ 0 h 407589"/>
              <a:gd name="connsiteX2" fmla="*/ 119915 w 129708"/>
              <a:gd name="connsiteY2" fmla="*/ 152773 h 407589"/>
              <a:gd name="connsiteX3" fmla="*/ 128531 w 129708"/>
              <a:gd name="connsiteY3" fmla="*/ 364261 h 407589"/>
              <a:gd name="connsiteX4" fmla="*/ 240 w 129708"/>
              <a:gd name="connsiteY4" fmla="*/ 370177 h 407589"/>
              <a:gd name="connsiteX5" fmla="*/ 77588 w 129708"/>
              <a:gd name="connsiteY5" fmla="*/ 241550 h 407589"/>
              <a:gd name="connsiteX6" fmla="*/ 66375 w 129708"/>
              <a:gd name="connsiteY6" fmla="*/ 104555 h 407589"/>
              <a:gd name="connsiteX0" fmla="*/ 4456 w 106892"/>
              <a:gd name="connsiteY0" fmla="*/ 79258 h 486896"/>
              <a:gd name="connsiteX1" fmla="*/ 11769 w 106892"/>
              <a:gd name="connsiteY1" fmla="*/ 0 h 486896"/>
              <a:gd name="connsiteX2" fmla="*/ 56719 w 106892"/>
              <a:gd name="connsiteY2" fmla="*/ 152773 h 486896"/>
              <a:gd name="connsiteX3" fmla="*/ 65335 w 106892"/>
              <a:gd name="connsiteY3" fmla="*/ 364261 h 486896"/>
              <a:gd name="connsiteX4" fmla="*/ 106892 w 106892"/>
              <a:gd name="connsiteY4" fmla="*/ 471179 h 486896"/>
              <a:gd name="connsiteX5" fmla="*/ 14392 w 106892"/>
              <a:gd name="connsiteY5" fmla="*/ 241550 h 486896"/>
              <a:gd name="connsiteX6" fmla="*/ 3179 w 106892"/>
              <a:gd name="connsiteY6" fmla="*/ 104555 h 486896"/>
              <a:gd name="connsiteX0" fmla="*/ 4456 w 106892"/>
              <a:gd name="connsiteY0" fmla="*/ 79258 h 486896"/>
              <a:gd name="connsiteX1" fmla="*/ 11769 w 106892"/>
              <a:gd name="connsiteY1" fmla="*/ 0 h 486896"/>
              <a:gd name="connsiteX2" fmla="*/ 56719 w 106892"/>
              <a:gd name="connsiteY2" fmla="*/ 152773 h 486896"/>
              <a:gd name="connsiteX3" fmla="*/ 65335 w 106892"/>
              <a:gd name="connsiteY3" fmla="*/ 364261 h 486896"/>
              <a:gd name="connsiteX4" fmla="*/ 106892 w 106892"/>
              <a:gd name="connsiteY4" fmla="*/ 471179 h 486896"/>
              <a:gd name="connsiteX5" fmla="*/ 6468 w 106892"/>
              <a:gd name="connsiteY5" fmla="*/ 435221 h 486896"/>
              <a:gd name="connsiteX6" fmla="*/ 14392 w 106892"/>
              <a:gd name="connsiteY6" fmla="*/ 241550 h 486896"/>
              <a:gd name="connsiteX7" fmla="*/ 3179 w 106892"/>
              <a:gd name="connsiteY7" fmla="*/ 104555 h 486896"/>
              <a:gd name="connsiteX0" fmla="*/ 4456 w 117451"/>
              <a:gd name="connsiteY0" fmla="*/ 79258 h 616697"/>
              <a:gd name="connsiteX1" fmla="*/ 11769 w 117451"/>
              <a:gd name="connsiteY1" fmla="*/ 0 h 616697"/>
              <a:gd name="connsiteX2" fmla="*/ 56719 w 117451"/>
              <a:gd name="connsiteY2" fmla="*/ 152773 h 616697"/>
              <a:gd name="connsiteX3" fmla="*/ 65335 w 117451"/>
              <a:gd name="connsiteY3" fmla="*/ 364261 h 616697"/>
              <a:gd name="connsiteX4" fmla="*/ 106892 w 117451"/>
              <a:gd name="connsiteY4" fmla="*/ 471179 h 616697"/>
              <a:gd name="connsiteX5" fmla="*/ 110928 w 117451"/>
              <a:gd name="connsiteY5" fmla="*/ 616506 h 616697"/>
              <a:gd name="connsiteX6" fmla="*/ 6468 w 117451"/>
              <a:gd name="connsiteY6" fmla="*/ 435221 h 616697"/>
              <a:gd name="connsiteX7" fmla="*/ 14392 w 117451"/>
              <a:gd name="connsiteY7" fmla="*/ 241550 h 616697"/>
              <a:gd name="connsiteX8" fmla="*/ 3179 w 117451"/>
              <a:gd name="connsiteY8" fmla="*/ 104555 h 616697"/>
              <a:gd name="connsiteX0" fmla="*/ 4456 w 110928"/>
              <a:gd name="connsiteY0" fmla="*/ 79258 h 616506"/>
              <a:gd name="connsiteX1" fmla="*/ 11769 w 110928"/>
              <a:gd name="connsiteY1" fmla="*/ 0 h 616506"/>
              <a:gd name="connsiteX2" fmla="*/ 56719 w 110928"/>
              <a:gd name="connsiteY2" fmla="*/ 152773 h 616506"/>
              <a:gd name="connsiteX3" fmla="*/ 65335 w 110928"/>
              <a:gd name="connsiteY3" fmla="*/ 364261 h 616506"/>
              <a:gd name="connsiteX4" fmla="*/ 106892 w 110928"/>
              <a:gd name="connsiteY4" fmla="*/ 471179 h 616506"/>
              <a:gd name="connsiteX5" fmla="*/ 110928 w 110928"/>
              <a:gd name="connsiteY5" fmla="*/ 616506 h 616506"/>
              <a:gd name="connsiteX6" fmla="*/ 6468 w 110928"/>
              <a:gd name="connsiteY6" fmla="*/ 435221 h 616506"/>
              <a:gd name="connsiteX7" fmla="*/ 14392 w 110928"/>
              <a:gd name="connsiteY7" fmla="*/ 241550 h 616506"/>
              <a:gd name="connsiteX8" fmla="*/ 3179 w 110928"/>
              <a:gd name="connsiteY8" fmla="*/ 104555 h 616506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6468 w 108536"/>
              <a:gd name="connsiteY6" fmla="*/ 435221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6468 w 108536"/>
              <a:gd name="connsiteY6" fmla="*/ 435221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14392 w 108536"/>
              <a:gd name="connsiteY8" fmla="*/ 24155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21619 w 108536"/>
              <a:gd name="connsiteY6" fmla="*/ 459393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100421 w 108536"/>
              <a:gd name="connsiteY3" fmla="*/ 385843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21619 w 108536"/>
              <a:gd name="connsiteY6" fmla="*/ 459393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100421 w 108536"/>
              <a:gd name="connsiteY3" fmla="*/ 385843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21619 w 108536"/>
              <a:gd name="connsiteY6" fmla="*/ 459393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15229"/>
              <a:gd name="connsiteY0" fmla="*/ 79258 h 562984"/>
              <a:gd name="connsiteX1" fmla="*/ 11769 w 115229"/>
              <a:gd name="connsiteY1" fmla="*/ 0 h 562984"/>
              <a:gd name="connsiteX2" fmla="*/ 56719 w 115229"/>
              <a:gd name="connsiteY2" fmla="*/ 152773 h 562984"/>
              <a:gd name="connsiteX3" fmla="*/ 111584 w 115229"/>
              <a:gd name="connsiteY3" fmla="*/ 389296 h 562984"/>
              <a:gd name="connsiteX4" fmla="*/ 106892 w 115229"/>
              <a:gd name="connsiteY4" fmla="*/ 471179 h 562984"/>
              <a:gd name="connsiteX5" fmla="*/ 108536 w 115229"/>
              <a:gd name="connsiteY5" fmla="*/ 562984 h 562984"/>
              <a:gd name="connsiteX6" fmla="*/ 21619 w 115229"/>
              <a:gd name="connsiteY6" fmla="*/ 459393 h 562984"/>
              <a:gd name="connsiteX7" fmla="*/ 2480 w 115229"/>
              <a:gd name="connsiteY7" fmla="*/ 354939 h 562984"/>
              <a:gd name="connsiteX8" fmla="*/ 8810 w 115229"/>
              <a:gd name="connsiteY8" fmla="*/ 236370 h 562984"/>
              <a:gd name="connsiteX9" fmla="*/ 3179 w 115229"/>
              <a:gd name="connsiteY9" fmla="*/ 104555 h 562984"/>
              <a:gd name="connsiteX0" fmla="*/ 4456 w 111584"/>
              <a:gd name="connsiteY0" fmla="*/ 79258 h 562984"/>
              <a:gd name="connsiteX1" fmla="*/ 11769 w 111584"/>
              <a:gd name="connsiteY1" fmla="*/ 0 h 562984"/>
              <a:gd name="connsiteX2" fmla="*/ 56719 w 111584"/>
              <a:gd name="connsiteY2" fmla="*/ 152773 h 562984"/>
              <a:gd name="connsiteX3" fmla="*/ 111584 w 111584"/>
              <a:gd name="connsiteY3" fmla="*/ 389296 h 562984"/>
              <a:gd name="connsiteX4" fmla="*/ 106892 w 111584"/>
              <a:gd name="connsiteY4" fmla="*/ 471179 h 562984"/>
              <a:gd name="connsiteX5" fmla="*/ 108536 w 111584"/>
              <a:gd name="connsiteY5" fmla="*/ 562984 h 562984"/>
              <a:gd name="connsiteX6" fmla="*/ 21619 w 111584"/>
              <a:gd name="connsiteY6" fmla="*/ 459393 h 562984"/>
              <a:gd name="connsiteX7" fmla="*/ 2480 w 111584"/>
              <a:gd name="connsiteY7" fmla="*/ 354939 h 562984"/>
              <a:gd name="connsiteX8" fmla="*/ 8810 w 111584"/>
              <a:gd name="connsiteY8" fmla="*/ 236370 h 562984"/>
              <a:gd name="connsiteX9" fmla="*/ 3179 w 111584"/>
              <a:gd name="connsiteY9" fmla="*/ 104555 h 562984"/>
              <a:gd name="connsiteX0" fmla="*/ 4456 w 155801"/>
              <a:gd name="connsiteY0" fmla="*/ 79258 h 562984"/>
              <a:gd name="connsiteX1" fmla="*/ 11769 w 155801"/>
              <a:gd name="connsiteY1" fmla="*/ 0 h 562984"/>
              <a:gd name="connsiteX2" fmla="*/ 154800 w 155801"/>
              <a:gd name="connsiteY2" fmla="*/ 298664 h 562984"/>
              <a:gd name="connsiteX3" fmla="*/ 111584 w 155801"/>
              <a:gd name="connsiteY3" fmla="*/ 389296 h 562984"/>
              <a:gd name="connsiteX4" fmla="*/ 106892 w 155801"/>
              <a:gd name="connsiteY4" fmla="*/ 471179 h 562984"/>
              <a:gd name="connsiteX5" fmla="*/ 108536 w 155801"/>
              <a:gd name="connsiteY5" fmla="*/ 562984 h 562984"/>
              <a:gd name="connsiteX6" fmla="*/ 21619 w 155801"/>
              <a:gd name="connsiteY6" fmla="*/ 459393 h 562984"/>
              <a:gd name="connsiteX7" fmla="*/ 2480 w 155801"/>
              <a:gd name="connsiteY7" fmla="*/ 354939 h 562984"/>
              <a:gd name="connsiteX8" fmla="*/ 8810 w 155801"/>
              <a:gd name="connsiteY8" fmla="*/ 236370 h 562984"/>
              <a:gd name="connsiteX9" fmla="*/ 3179 w 155801"/>
              <a:gd name="connsiteY9" fmla="*/ 104555 h 562984"/>
              <a:gd name="connsiteX0" fmla="*/ 4456 w 155139"/>
              <a:gd name="connsiteY0" fmla="*/ 79258 h 562984"/>
              <a:gd name="connsiteX1" fmla="*/ 11769 w 155139"/>
              <a:gd name="connsiteY1" fmla="*/ 0 h 562984"/>
              <a:gd name="connsiteX2" fmla="*/ 154800 w 155139"/>
              <a:gd name="connsiteY2" fmla="*/ 298664 h 562984"/>
              <a:gd name="connsiteX3" fmla="*/ 111584 w 155139"/>
              <a:gd name="connsiteY3" fmla="*/ 389296 h 562984"/>
              <a:gd name="connsiteX4" fmla="*/ 106892 w 155139"/>
              <a:gd name="connsiteY4" fmla="*/ 471179 h 562984"/>
              <a:gd name="connsiteX5" fmla="*/ 108536 w 155139"/>
              <a:gd name="connsiteY5" fmla="*/ 562984 h 562984"/>
              <a:gd name="connsiteX6" fmla="*/ 21619 w 155139"/>
              <a:gd name="connsiteY6" fmla="*/ 459393 h 562984"/>
              <a:gd name="connsiteX7" fmla="*/ 2480 w 155139"/>
              <a:gd name="connsiteY7" fmla="*/ 354939 h 562984"/>
              <a:gd name="connsiteX8" fmla="*/ 8810 w 155139"/>
              <a:gd name="connsiteY8" fmla="*/ 236370 h 562984"/>
              <a:gd name="connsiteX9" fmla="*/ 3179 w 155139"/>
              <a:gd name="connsiteY9" fmla="*/ 104555 h 562984"/>
              <a:gd name="connsiteX0" fmla="*/ 4456 w 155161"/>
              <a:gd name="connsiteY0" fmla="*/ 79258 h 562984"/>
              <a:gd name="connsiteX1" fmla="*/ 11769 w 155161"/>
              <a:gd name="connsiteY1" fmla="*/ 0 h 562984"/>
              <a:gd name="connsiteX2" fmla="*/ 154800 w 155161"/>
              <a:gd name="connsiteY2" fmla="*/ 298664 h 562984"/>
              <a:gd name="connsiteX3" fmla="*/ 111584 w 155161"/>
              <a:gd name="connsiteY3" fmla="*/ 389296 h 562984"/>
              <a:gd name="connsiteX4" fmla="*/ 106892 w 155161"/>
              <a:gd name="connsiteY4" fmla="*/ 471179 h 562984"/>
              <a:gd name="connsiteX5" fmla="*/ 108536 w 155161"/>
              <a:gd name="connsiteY5" fmla="*/ 562984 h 562984"/>
              <a:gd name="connsiteX6" fmla="*/ 21619 w 155161"/>
              <a:gd name="connsiteY6" fmla="*/ 459393 h 562984"/>
              <a:gd name="connsiteX7" fmla="*/ 2480 w 155161"/>
              <a:gd name="connsiteY7" fmla="*/ 354939 h 562984"/>
              <a:gd name="connsiteX8" fmla="*/ 8810 w 155161"/>
              <a:gd name="connsiteY8" fmla="*/ 236370 h 562984"/>
              <a:gd name="connsiteX9" fmla="*/ 3179 w 155161"/>
              <a:gd name="connsiteY9" fmla="*/ 104555 h 562984"/>
              <a:gd name="connsiteX0" fmla="*/ 1976 w 158038"/>
              <a:gd name="connsiteY0" fmla="*/ 13228 h 496954"/>
              <a:gd name="connsiteX1" fmla="*/ 155214 w 158038"/>
              <a:gd name="connsiteY1" fmla="*/ 147196 h 496954"/>
              <a:gd name="connsiteX2" fmla="*/ 152320 w 158038"/>
              <a:gd name="connsiteY2" fmla="*/ 232634 h 496954"/>
              <a:gd name="connsiteX3" fmla="*/ 109104 w 158038"/>
              <a:gd name="connsiteY3" fmla="*/ 323266 h 496954"/>
              <a:gd name="connsiteX4" fmla="*/ 104412 w 158038"/>
              <a:gd name="connsiteY4" fmla="*/ 405149 h 496954"/>
              <a:gd name="connsiteX5" fmla="*/ 106056 w 158038"/>
              <a:gd name="connsiteY5" fmla="*/ 496954 h 496954"/>
              <a:gd name="connsiteX6" fmla="*/ 19139 w 158038"/>
              <a:gd name="connsiteY6" fmla="*/ 393363 h 496954"/>
              <a:gd name="connsiteX7" fmla="*/ 0 w 158038"/>
              <a:gd name="connsiteY7" fmla="*/ 288909 h 496954"/>
              <a:gd name="connsiteX8" fmla="*/ 6330 w 158038"/>
              <a:gd name="connsiteY8" fmla="*/ 170340 h 496954"/>
              <a:gd name="connsiteX9" fmla="*/ 699 w 158038"/>
              <a:gd name="connsiteY9" fmla="*/ 38525 h 496954"/>
              <a:gd name="connsiteX0" fmla="*/ 1976 w 155214"/>
              <a:gd name="connsiteY0" fmla="*/ 13228 h 496954"/>
              <a:gd name="connsiteX1" fmla="*/ 155214 w 155214"/>
              <a:gd name="connsiteY1" fmla="*/ 147196 h 496954"/>
              <a:gd name="connsiteX2" fmla="*/ 152320 w 155214"/>
              <a:gd name="connsiteY2" fmla="*/ 232634 h 496954"/>
              <a:gd name="connsiteX3" fmla="*/ 109104 w 155214"/>
              <a:gd name="connsiteY3" fmla="*/ 323266 h 496954"/>
              <a:gd name="connsiteX4" fmla="*/ 104412 w 155214"/>
              <a:gd name="connsiteY4" fmla="*/ 405149 h 496954"/>
              <a:gd name="connsiteX5" fmla="*/ 106056 w 155214"/>
              <a:gd name="connsiteY5" fmla="*/ 496954 h 496954"/>
              <a:gd name="connsiteX6" fmla="*/ 19139 w 155214"/>
              <a:gd name="connsiteY6" fmla="*/ 393363 h 496954"/>
              <a:gd name="connsiteX7" fmla="*/ 0 w 155214"/>
              <a:gd name="connsiteY7" fmla="*/ 288909 h 496954"/>
              <a:gd name="connsiteX8" fmla="*/ 6330 w 155214"/>
              <a:gd name="connsiteY8" fmla="*/ 170340 h 496954"/>
              <a:gd name="connsiteX9" fmla="*/ 699 w 155214"/>
              <a:gd name="connsiteY9" fmla="*/ 38525 h 496954"/>
              <a:gd name="connsiteX0" fmla="*/ 1976 w 155214"/>
              <a:gd name="connsiteY0" fmla="*/ 13228 h 496954"/>
              <a:gd name="connsiteX1" fmla="*/ 155214 w 155214"/>
              <a:gd name="connsiteY1" fmla="*/ 147196 h 496954"/>
              <a:gd name="connsiteX2" fmla="*/ 152320 w 155214"/>
              <a:gd name="connsiteY2" fmla="*/ 231770 h 496954"/>
              <a:gd name="connsiteX3" fmla="*/ 109104 w 155214"/>
              <a:gd name="connsiteY3" fmla="*/ 323266 h 496954"/>
              <a:gd name="connsiteX4" fmla="*/ 104412 w 155214"/>
              <a:gd name="connsiteY4" fmla="*/ 405149 h 496954"/>
              <a:gd name="connsiteX5" fmla="*/ 106056 w 155214"/>
              <a:gd name="connsiteY5" fmla="*/ 496954 h 496954"/>
              <a:gd name="connsiteX6" fmla="*/ 19139 w 155214"/>
              <a:gd name="connsiteY6" fmla="*/ 393363 h 496954"/>
              <a:gd name="connsiteX7" fmla="*/ 0 w 155214"/>
              <a:gd name="connsiteY7" fmla="*/ 288909 h 496954"/>
              <a:gd name="connsiteX8" fmla="*/ 6330 w 155214"/>
              <a:gd name="connsiteY8" fmla="*/ 170340 h 496954"/>
              <a:gd name="connsiteX9" fmla="*/ 699 w 155214"/>
              <a:gd name="connsiteY9" fmla="*/ 38525 h 496954"/>
              <a:gd name="connsiteX0" fmla="*/ 76932 w 155214"/>
              <a:gd name="connsiteY0" fmla="*/ 227810 h 459463"/>
              <a:gd name="connsiteX1" fmla="*/ 155214 w 155214"/>
              <a:gd name="connsiteY1" fmla="*/ 109705 h 459463"/>
              <a:gd name="connsiteX2" fmla="*/ 152320 w 155214"/>
              <a:gd name="connsiteY2" fmla="*/ 194279 h 459463"/>
              <a:gd name="connsiteX3" fmla="*/ 109104 w 155214"/>
              <a:gd name="connsiteY3" fmla="*/ 285775 h 459463"/>
              <a:gd name="connsiteX4" fmla="*/ 104412 w 155214"/>
              <a:gd name="connsiteY4" fmla="*/ 367658 h 459463"/>
              <a:gd name="connsiteX5" fmla="*/ 106056 w 155214"/>
              <a:gd name="connsiteY5" fmla="*/ 459463 h 459463"/>
              <a:gd name="connsiteX6" fmla="*/ 19139 w 155214"/>
              <a:gd name="connsiteY6" fmla="*/ 355872 h 459463"/>
              <a:gd name="connsiteX7" fmla="*/ 0 w 155214"/>
              <a:gd name="connsiteY7" fmla="*/ 251418 h 459463"/>
              <a:gd name="connsiteX8" fmla="*/ 6330 w 155214"/>
              <a:gd name="connsiteY8" fmla="*/ 132849 h 459463"/>
              <a:gd name="connsiteX9" fmla="*/ 699 w 155214"/>
              <a:gd name="connsiteY9" fmla="*/ 1034 h 459463"/>
              <a:gd name="connsiteX0" fmla="*/ 76932 w 155214"/>
              <a:gd name="connsiteY0" fmla="*/ 227810 h 459463"/>
              <a:gd name="connsiteX1" fmla="*/ 155214 w 155214"/>
              <a:gd name="connsiteY1" fmla="*/ 109705 h 459463"/>
              <a:gd name="connsiteX2" fmla="*/ 152320 w 155214"/>
              <a:gd name="connsiteY2" fmla="*/ 194279 h 459463"/>
              <a:gd name="connsiteX3" fmla="*/ 109104 w 155214"/>
              <a:gd name="connsiteY3" fmla="*/ 285775 h 459463"/>
              <a:gd name="connsiteX4" fmla="*/ 104412 w 155214"/>
              <a:gd name="connsiteY4" fmla="*/ 367658 h 459463"/>
              <a:gd name="connsiteX5" fmla="*/ 106056 w 155214"/>
              <a:gd name="connsiteY5" fmla="*/ 459463 h 459463"/>
              <a:gd name="connsiteX6" fmla="*/ 19139 w 155214"/>
              <a:gd name="connsiteY6" fmla="*/ 355872 h 459463"/>
              <a:gd name="connsiteX7" fmla="*/ 0 w 155214"/>
              <a:gd name="connsiteY7" fmla="*/ 251418 h 459463"/>
              <a:gd name="connsiteX8" fmla="*/ 6330 w 155214"/>
              <a:gd name="connsiteY8" fmla="*/ 132849 h 459463"/>
              <a:gd name="connsiteX9" fmla="*/ 699 w 155214"/>
              <a:gd name="connsiteY9" fmla="*/ 1034 h 459463"/>
              <a:gd name="connsiteX0" fmla="*/ 76932 w 155214"/>
              <a:gd name="connsiteY0" fmla="*/ 118105 h 349758"/>
              <a:gd name="connsiteX1" fmla="*/ 155214 w 155214"/>
              <a:gd name="connsiteY1" fmla="*/ 0 h 349758"/>
              <a:gd name="connsiteX2" fmla="*/ 152320 w 155214"/>
              <a:gd name="connsiteY2" fmla="*/ 84574 h 349758"/>
              <a:gd name="connsiteX3" fmla="*/ 109104 w 155214"/>
              <a:gd name="connsiteY3" fmla="*/ 176070 h 349758"/>
              <a:gd name="connsiteX4" fmla="*/ 104412 w 155214"/>
              <a:gd name="connsiteY4" fmla="*/ 257953 h 349758"/>
              <a:gd name="connsiteX5" fmla="*/ 106056 w 155214"/>
              <a:gd name="connsiteY5" fmla="*/ 349758 h 349758"/>
              <a:gd name="connsiteX6" fmla="*/ 19139 w 155214"/>
              <a:gd name="connsiteY6" fmla="*/ 246167 h 349758"/>
              <a:gd name="connsiteX7" fmla="*/ 0 w 155214"/>
              <a:gd name="connsiteY7" fmla="*/ 141713 h 349758"/>
              <a:gd name="connsiteX8" fmla="*/ 6330 w 155214"/>
              <a:gd name="connsiteY8" fmla="*/ 23144 h 349758"/>
              <a:gd name="connsiteX0" fmla="*/ 76932 w 155214"/>
              <a:gd name="connsiteY0" fmla="*/ 118105 h 349758"/>
              <a:gd name="connsiteX1" fmla="*/ 155214 w 155214"/>
              <a:gd name="connsiteY1" fmla="*/ 0 h 349758"/>
              <a:gd name="connsiteX2" fmla="*/ 152320 w 155214"/>
              <a:gd name="connsiteY2" fmla="*/ 84574 h 349758"/>
              <a:gd name="connsiteX3" fmla="*/ 109104 w 155214"/>
              <a:gd name="connsiteY3" fmla="*/ 176070 h 349758"/>
              <a:gd name="connsiteX4" fmla="*/ 104412 w 155214"/>
              <a:gd name="connsiteY4" fmla="*/ 257953 h 349758"/>
              <a:gd name="connsiteX5" fmla="*/ 106056 w 155214"/>
              <a:gd name="connsiteY5" fmla="*/ 349758 h 349758"/>
              <a:gd name="connsiteX6" fmla="*/ 19139 w 155214"/>
              <a:gd name="connsiteY6" fmla="*/ 246167 h 349758"/>
              <a:gd name="connsiteX7" fmla="*/ 0 w 155214"/>
              <a:gd name="connsiteY7" fmla="*/ 141713 h 349758"/>
              <a:gd name="connsiteX0" fmla="*/ 57798 w 136080"/>
              <a:gd name="connsiteY0" fmla="*/ 118105 h 349758"/>
              <a:gd name="connsiteX1" fmla="*/ 136080 w 136080"/>
              <a:gd name="connsiteY1" fmla="*/ 0 h 349758"/>
              <a:gd name="connsiteX2" fmla="*/ 133186 w 136080"/>
              <a:gd name="connsiteY2" fmla="*/ 84574 h 349758"/>
              <a:gd name="connsiteX3" fmla="*/ 89970 w 136080"/>
              <a:gd name="connsiteY3" fmla="*/ 176070 h 349758"/>
              <a:gd name="connsiteX4" fmla="*/ 85278 w 136080"/>
              <a:gd name="connsiteY4" fmla="*/ 257953 h 349758"/>
              <a:gd name="connsiteX5" fmla="*/ 86922 w 136080"/>
              <a:gd name="connsiteY5" fmla="*/ 349758 h 349758"/>
              <a:gd name="connsiteX6" fmla="*/ 5 w 136080"/>
              <a:gd name="connsiteY6" fmla="*/ 246167 h 349758"/>
              <a:gd name="connsiteX7" fmla="*/ 48645 w 136080"/>
              <a:gd name="connsiteY7" fmla="*/ 132217 h 349758"/>
              <a:gd name="connsiteX0" fmla="*/ 57799 w 136081"/>
              <a:gd name="connsiteY0" fmla="*/ 118105 h 349758"/>
              <a:gd name="connsiteX1" fmla="*/ 136081 w 136081"/>
              <a:gd name="connsiteY1" fmla="*/ 0 h 349758"/>
              <a:gd name="connsiteX2" fmla="*/ 133187 w 136081"/>
              <a:gd name="connsiteY2" fmla="*/ 84574 h 349758"/>
              <a:gd name="connsiteX3" fmla="*/ 89971 w 136081"/>
              <a:gd name="connsiteY3" fmla="*/ 176070 h 349758"/>
              <a:gd name="connsiteX4" fmla="*/ 85279 w 136081"/>
              <a:gd name="connsiteY4" fmla="*/ 257953 h 349758"/>
              <a:gd name="connsiteX5" fmla="*/ 86923 w 136081"/>
              <a:gd name="connsiteY5" fmla="*/ 349758 h 349758"/>
              <a:gd name="connsiteX6" fmla="*/ 6 w 136081"/>
              <a:gd name="connsiteY6" fmla="*/ 246167 h 349758"/>
              <a:gd name="connsiteX7" fmla="*/ 48646 w 136081"/>
              <a:gd name="connsiteY7" fmla="*/ 132217 h 349758"/>
              <a:gd name="connsiteX0" fmla="*/ 66030 w 144312"/>
              <a:gd name="connsiteY0" fmla="*/ 118105 h 349758"/>
              <a:gd name="connsiteX1" fmla="*/ 144312 w 144312"/>
              <a:gd name="connsiteY1" fmla="*/ 0 h 349758"/>
              <a:gd name="connsiteX2" fmla="*/ 141418 w 144312"/>
              <a:gd name="connsiteY2" fmla="*/ 84574 h 349758"/>
              <a:gd name="connsiteX3" fmla="*/ 98202 w 144312"/>
              <a:gd name="connsiteY3" fmla="*/ 176070 h 349758"/>
              <a:gd name="connsiteX4" fmla="*/ 93510 w 144312"/>
              <a:gd name="connsiteY4" fmla="*/ 257953 h 349758"/>
              <a:gd name="connsiteX5" fmla="*/ 95154 w 144312"/>
              <a:gd name="connsiteY5" fmla="*/ 349758 h 349758"/>
              <a:gd name="connsiteX6" fmla="*/ 8237 w 144312"/>
              <a:gd name="connsiteY6" fmla="*/ 246167 h 349758"/>
              <a:gd name="connsiteX7" fmla="*/ 9104 w 144312"/>
              <a:gd name="connsiteY7" fmla="*/ 229603 h 349758"/>
              <a:gd name="connsiteX8" fmla="*/ 56877 w 144312"/>
              <a:gd name="connsiteY8" fmla="*/ 132217 h 349758"/>
              <a:gd name="connsiteX0" fmla="*/ 60307 w 138589"/>
              <a:gd name="connsiteY0" fmla="*/ 118105 h 349758"/>
              <a:gd name="connsiteX1" fmla="*/ 138589 w 138589"/>
              <a:gd name="connsiteY1" fmla="*/ 0 h 349758"/>
              <a:gd name="connsiteX2" fmla="*/ 135695 w 138589"/>
              <a:gd name="connsiteY2" fmla="*/ 84574 h 349758"/>
              <a:gd name="connsiteX3" fmla="*/ 92479 w 138589"/>
              <a:gd name="connsiteY3" fmla="*/ 176070 h 349758"/>
              <a:gd name="connsiteX4" fmla="*/ 87787 w 138589"/>
              <a:gd name="connsiteY4" fmla="*/ 257953 h 349758"/>
              <a:gd name="connsiteX5" fmla="*/ 89431 w 138589"/>
              <a:gd name="connsiteY5" fmla="*/ 349758 h 349758"/>
              <a:gd name="connsiteX6" fmla="*/ 16867 w 138589"/>
              <a:gd name="connsiteY6" fmla="*/ 279834 h 349758"/>
              <a:gd name="connsiteX7" fmla="*/ 3381 w 138589"/>
              <a:gd name="connsiteY7" fmla="*/ 229603 h 349758"/>
              <a:gd name="connsiteX8" fmla="*/ 51154 w 138589"/>
              <a:gd name="connsiteY8" fmla="*/ 132217 h 349758"/>
              <a:gd name="connsiteX0" fmla="*/ 60307 w 138589"/>
              <a:gd name="connsiteY0" fmla="*/ 118105 h 349758"/>
              <a:gd name="connsiteX1" fmla="*/ 138589 w 138589"/>
              <a:gd name="connsiteY1" fmla="*/ 0 h 349758"/>
              <a:gd name="connsiteX2" fmla="*/ 135695 w 138589"/>
              <a:gd name="connsiteY2" fmla="*/ 84574 h 349758"/>
              <a:gd name="connsiteX3" fmla="*/ 92479 w 138589"/>
              <a:gd name="connsiteY3" fmla="*/ 176070 h 349758"/>
              <a:gd name="connsiteX4" fmla="*/ 87787 w 138589"/>
              <a:gd name="connsiteY4" fmla="*/ 257953 h 349758"/>
              <a:gd name="connsiteX5" fmla="*/ 89431 w 138589"/>
              <a:gd name="connsiteY5" fmla="*/ 349758 h 349758"/>
              <a:gd name="connsiteX6" fmla="*/ 16867 w 138589"/>
              <a:gd name="connsiteY6" fmla="*/ 279834 h 349758"/>
              <a:gd name="connsiteX7" fmla="*/ 3381 w 138589"/>
              <a:gd name="connsiteY7" fmla="*/ 229603 h 349758"/>
              <a:gd name="connsiteX8" fmla="*/ 51154 w 138589"/>
              <a:gd name="connsiteY8" fmla="*/ 132217 h 349758"/>
              <a:gd name="connsiteX0" fmla="*/ 44243 w 122525"/>
              <a:gd name="connsiteY0" fmla="*/ 118105 h 349758"/>
              <a:gd name="connsiteX1" fmla="*/ 122525 w 122525"/>
              <a:gd name="connsiteY1" fmla="*/ 0 h 349758"/>
              <a:gd name="connsiteX2" fmla="*/ 119631 w 122525"/>
              <a:gd name="connsiteY2" fmla="*/ 84574 h 349758"/>
              <a:gd name="connsiteX3" fmla="*/ 76415 w 122525"/>
              <a:gd name="connsiteY3" fmla="*/ 176070 h 349758"/>
              <a:gd name="connsiteX4" fmla="*/ 71723 w 122525"/>
              <a:gd name="connsiteY4" fmla="*/ 257953 h 349758"/>
              <a:gd name="connsiteX5" fmla="*/ 73367 w 122525"/>
              <a:gd name="connsiteY5" fmla="*/ 349758 h 349758"/>
              <a:gd name="connsiteX6" fmla="*/ 803 w 122525"/>
              <a:gd name="connsiteY6" fmla="*/ 279834 h 349758"/>
              <a:gd name="connsiteX7" fmla="*/ 35090 w 122525"/>
              <a:gd name="connsiteY7" fmla="*/ 132217 h 349758"/>
              <a:gd name="connsiteX0" fmla="*/ 44243 w 122525"/>
              <a:gd name="connsiteY0" fmla="*/ 118105 h 349758"/>
              <a:gd name="connsiteX1" fmla="*/ 122525 w 122525"/>
              <a:gd name="connsiteY1" fmla="*/ 0 h 349758"/>
              <a:gd name="connsiteX2" fmla="*/ 119631 w 122525"/>
              <a:gd name="connsiteY2" fmla="*/ 84574 h 349758"/>
              <a:gd name="connsiteX3" fmla="*/ 76415 w 122525"/>
              <a:gd name="connsiteY3" fmla="*/ 176070 h 349758"/>
              <a:gd name="connsiteX4" fmla="*/ 71723 w 122525"/>
              <a:gd name="connsiteY4" fmla="*/ 257953 h 349758"/>
              <a:gd name="connsiteX5" fmla="*/ 73367 w 122525"/>
              <a:gd name="connsiteY5" fmla="*/ 349758 h 349758"/>
              <a:gd name="connsiteX6" fmla="*/ 803 w 122525"/>
              <a:gd name="connsiteY6" fmla="*/ 279834 h 349758"/>
              <a:gd name="connsiteX7" fmla="*/ 35090 w 122525"/>
              <a:gd name="connsiteY7" fmla="*/ 132217 h 349758"/>
              <a:gd name="connsiteX0" fmla="*/ 44468 w 122750"/>
              <a:gd name="connsiteY0" fmla="*/ 118105 h 349758"/>
              <a:gd name="connsiteX1" fmla="*/ 122750 w 122750"/>
              <a:gd name="connsiteY1" fmla="*/ 0 h 349758"/>
              <a:gd name="connsiteX2" fmla="*/ 119856 w 122750"/>
              <a:gd name="connsiteY2" fmla="*/ 84574 h 349758"/>
              <a:gd name="connsiteX3" fmla="*/ 76640 w 122750"/>
              <a:gd name="connsiteY3" fmla="*/ 176070 h 349758"/>
              <a:gd name="connsiteX4" fmla="*/ 71948 w 122750"/>
              <a:gd name="connsiteY4" fmla="*/ 257953 h 349758"/>
              <a:gd name="connsiteX5" fmla="*/ 73592 w 122750"/>
              <a:gd name="connsiteY5" fmla="*/ 349758 h 349758"/>
              <a:gd name="connsiteX6" fmla="*/ 1028 w 122750"/>
              <a:gd name="connsiteY6" fmla="*/ 279834 h 349758"/>
              <a:gd name="connsiteX7" fmla="*/ 35315 w 122750"/>
              <a:gd name="connsiteY7" fmla="*/ 132217 h 349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2750" h="349758">
                <a:moveTo>
                  <a:pt x="44468" y="118105"/>
                </a:moveTo>
                <a:cubicBezTo>
                  <a:pt x="60788" y="68305"/>
                  <a:pt x="117979" y="25750"/>
                  <a:pt x="122750" y="0"/>
                </a:cubicBezTo>
                <a:cubicBezTo>
                  <a:pt x="121785" y="28479"/>
                  <a:pt x="120821" y="56095"/>
                  <a:pt x="119856" y="84574"/>
                </a:cubicBezTo>
                <a:cubicBezTo>
                  <a:pt x="124693" y="124000"/>
                  <a:pt x="79487" y="142095"/>
                  <a:pt x="76640" y="176070"/>
                </a:cubicBezTo>
                <a:cubicBezTo>
                  <a:pt x="67857" y="201083"/>
                  <a:pt x="49748" y="230882"/>
                  <a:pt x="71948" y="257953"/>
                </a:cubicBezTo>
                <a:lnTo>
                  <a:pt x="73592" y="349758"/>
                </a:lnTo>
                <a:cubicBezTo>
                  <a:pt x="56855" y="343765"/>
                  <a:pt x="18314" y="332112"/>
                  <a:pt x="1028" y="279834"/>
                </a:cubicBezTo>
                <a:cubicBezTo>
                  <a:pt x="-5351" y="243577"/>
                  <a:pt x="19401" y="162971"/>
                  <a:pt x="35315" y="132217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9714DF73-9911-4059-BDEB-E9FFBE71DD70}"/>
              </a:ext>
            </a:extLst>
          </p:cNvPr>
          <p:cNvSpPr/>
          <p:nvPr/>
        </p:nvSpPr>
        <p:spPr>
          <a:xfrm flipH="1">
            <a:off x="6064849" y="2757458"/>
            <a:ext cx="175931" cy="546647"/>
          </a:xfrm>
          <a:custGeom>
            <a:avLst/>
            <a:gdLst>
              <a:gd name="connsiteX0" fmla="*/ 0 w 533400"/>
              <a:gd name="connsiteY0" fmla="*/ 419100 h 419100"/>
              <a:gd name="connsiteX1" fmla="*/ 533400 w 533400"/>
              <a:gd name="connsiteY1" fmla="*/ 0 h 419100"/>
              <a:gd name="connsiteX0" fmla="*/ 0 w 1158349"/>
              <a:gd name="connsiteY0" fmla="*/ 925638 h 925638"/>
              <a:gd name="connsiteX1" fmla="*/ 1158349 w 1158349"/>
              <a:gd name="connsiteY1" fmla="*/ 0 h 925638"/>
              <a:gd name="connsiteX0" fmla="*/ 0 w 1158349"/>
              <a:gd name="connsiteY0" fmla="*/ 1313582 h 1313582"/>
              <a:gd name="connsiteX1" fmla="*/ 721753 w 1158349"/>
              <a:gd name="connsiteY1" fmla="*/ 0 h 1313582"/>
              <a:gd name="connsiteX2" fmla="*/ 1158349 w 1158349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1186226"/>
              <a:gd name="connsiteY0" fmla="*/ 1313582 h 1313582"/>
              <a:gd name="connsiteX1" fmla="*/ 749630 w 1186226"/>
              <a:gd name="connsiteY1" fmla="*/ 0 h 1313582"/>
              <a:gd name="connsiteX2" fmla="*/ 1186226 w 1186226"/>
              <a:gd name="connsiteY2" fmla="*/ 387944 h 1313582"/>
              <a:gd name="connsiteX0" fmla="*/ 27877 w 841864"/>
              <a:gd name="connsiteY0" fmla="*/ 1313582 h 1408156"/>
              <a:gd name="connsiteX1" fmla="*/ 749630 w 841864"/>
              <a:gd name="connsiteY1" fmla="*/ 0 h 1408156"/>
              <a:gd name="connsiteX2" fmla="*/ 149477 w 841864"/>
              <a:gd name="connsiteY2" fmla="*/ 1398936 h 1408156"/>
              <a:gd name="connsiteX0" fmla="*/ 27877 w 1173840"/>
              <a:gd name="connsiteY0" fmla="*/ 1334094 h 1419448"/>
              <a:gd name="connsiteX1" fmla="*/ 749630 w 1173840"/>
              <a:gd name="connsiteY1" fmla="*/ 20512 h 1419448"/>
              <a:gd name="connsiteX2" fmla="*/ 1157909 w 1173840"/>
              <a:gd name="connsiteY2" fmla="*/ 622715 h 1419448"/>
              <a:gd name="connsiteX3" fmla="*/ 149477 w 1173840"/>
              <a:gd name="connsiteY3" fmla="*/ 1419448 h 1419448"/>
              <a:gd name="connsiteX0" fmla="*/ 0 w 1148737"/>
              <a:gd name="connsiteY0" fmla="*/ 923465 h 1008819"/>
              <a:gd name="connsiteX1" fmla="*/ 792587 w 1148737"/>
              <a:gd name="connsiteY1" fmla="*/ 73522 h 1008819"/>
              <a:gd name="connsiteX2" fmla="*/ 1130032 w 1148737"/>
              <a:gd name="connsiteY2" fmla="*/ 212086 h 1008819"/>
              <a:gd name="connsiteX3" fmla="*/ 121600 w 1148737"/>
              <a:gd name="connsiteY3" fmla="*/ 1008819 h 1008819"/>
              <a:gd name="connsiteX0" fmla="*/ 0 w 1149666"/>
              <a:gd name="connsiteY0" fmla="*/ 1051276 h 1136630"/>
              <a:gd name="connsiteX1" fmla="*/ 811906 w 1149666"/>
              <a:gd name="connsiteY1" fmla="*/ 40347 h 1136630"/>
              <a:gd name="connsiteX2" fmla="*/ 1130032 w 1149666"/>
              <a:gd name="connsiteY2" fmla="*/ 339897 h 1136630"/>
              <a:gd name="connsiteX3" fmla="*/ 121600 w 1149666"/>
              <a:gd name="connsiteY3" fmla="*/ 1136630 h 1136630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0 w 1149347"/>
              <a:gd name="connsiteY0" fmla="*/ 870722 h 956076"/>
              <a:gd name="connsiteX1" fmla="*/ 805466 w 1149347"/>
              <a:gd name="connsiteY1" fmla="*/ 110931 h 956076"/>
              <a:gd name="connsiteX2" fmla="*/ 1130032 w 1149347"/>
              <a:gd name="connsiteY2" fmla="*/ 159343 h 956076"/>
              <a:gd name="connsiteX3" fmla="*/ 121600 w 1149347"/>
              <a:gd name="connsiteY3" fmla="*/ 956076 h 956076"/>
              <a:gd name="connsiteX0" fmla="*/ 33735 w 1183082"/>
              <a:gd name="connsiteY0" fmla="*/ 870722 h 956076"/>
              <a:gd name="connsiteX1" fmla="*/ 839201 w 1183082"/>
              <a:gd name="connsiteY1" fmla="*/ 110931 h 956076"/>
              <a:gd name="connsiteX2" fmla="*/ 1163767 w 1183082"/>
              <a:gd name="connsiteY2" fmla="*/ 159343 h 956076"/>
              <a:gd name="connsiteX3" fmla="*/ 155335 w 1183082"/>
              <a:gd name="connsiteY3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121600 w 1149347"/>
              <a:gd name="connsiteY4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956076"/>
              <a:gd name="connsiteX1" fmla="*/ 337981 w 1149347"/>
              <a:gd name="connsiteY1" fmla="*/ 481315 h 956076"/>
              <a:gd name="connsiteX2" fmla="*/ 805466 w 1149347"/>
              <a:gd name="connsiteY2" fmla="*/ 110931 h 956076"/>
              <a:gd name="connsiteX3" fmla="*/ 1130032 w 1149347"/>
              <a:gd name="connsiteY3" fmla="*/ 159343 h 956076"/>
              <a:gd name="connsiteX4" fmla="*/ 705029 w 1149347"/>
              <a:gd name="connsiteY4" fmla="*/ 474876 h 956076"/>
              <a:gd name="connsiteX5" fmla="*/ 121600 w 1149347"/>
              <a:gd name="connsiteY5" fmla="*/ 956076 h 956076"/>
              <a:gd name="connsiteX0" fmla="*/ 0 w 1149347"/>
              <a:gd name="connsiteY0" fmla="*/ 870722 h 878803"/>
              <a:gd name="connsiteX1" fmla="*/ 337981 w 1149347"/>
              <a:gd name="connsiteY1" fmla="*/ 481315 h 878803"/>
              <a:gd name="connsiteX2" fmla="*/ 805466 w 1149347"/>
              <a:gd name="connsiteY2" fmla="*/ 110931 h 878803"/>
              <a:gd name="connsiteX3" fmla="*/ 1130032 w 1149347"/>
              <a:gd name="connsiteY3" fmla="*/ 159343 h 878803"/>
              <a:gd name="connsiteX4" fmla="*/ 705029 w 1149347"/>
              <a:gd name="connsiteY4" fmla="*/ 474876 h 878803"/>
              <a:gd name="connsiteX5" fmla="*/ 160236 w 1149347"/>
              <a:gd name="connsiteY5" fmla="*/ 878803 h 878803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88422"/>
              <a:gd name="connsiteX1" fmla="*/ 337981 w 1149347"/>
              <a:gd name="connsiteY1" fmla="*/ 481315 h 888422"/>
              <a:gd name="connsiteX2" fmla="*/ 805466 w 1149347"/>
              <a:gd name="connsiteY2" fmla="*/ 110931 h 888422"/>
              <a:gd name="connsiteX3" fmla="*/ 1130032 w 1149347"/>
              <a:gd name="connsiteY3" fmla="*/ 159343 h 888422"/>
              <a:gd name="connsiteX4" fmla="*/ 705029 w 1149347"/>
              <a:gd name="connsiteY4" fmla="*/ 474876 h 888422"/>
              <a:gd name="connsiteX5" fmla="*/ 160236 w 1149347"/>
              <a:gd name="connsiteY5" fmla="*/ 878803 h 888422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337981 w 1149347"/>
              <a:gd name="connsiteY1" fmla="*/ 481315 h 890603"/>
              <a:gd name="connsiteX2" fmla="*/ 805466 w 1149347"/>
              <a:gd name="connsiteY2" fmla="*/ 110931 h 890603"/>
              <a:gd name="connsiteX3" fmla="*/ 1130032 w 1149347"/>
              <a:gd name="connsiteY3" fmla="*/ 159343 h 890603"/>
              <a:gd name="connsiteX4" fmla="*/ 705029 w 1149347"/>
              <a:gd name="connsiteY4" fmla="*/ 474876 h 890603"/>
              <a:gd name="connsiteX5" fmla="*/ 160236 w 1149347"/>
              <a:gd name="connsiteY5" fmla="*/ 878803 h 890603"/>
              <a:gd name="connsiteX0" fmla="*/ 0 w 1149347"/>
              <a:gd name="connsiteY0" fmla="*/ 870722 h 890603"/>
              <a:gd name="connsiteX1" fmla="*/ 805466 w 1149347"/>
              <a:gd name="connsiteY1" fmla="*/ 110931 h 890603"/>
              <a:gd name="connsiteX2" fmla="*/ 1130032 w 1149347"/>
              <a:gd name="connsiteY2" fmla="*/ 159343 h 890603"/>
              <a:gd name="connsiteX3" fmla="*/ 705029 w 1149347"/>
              <a:gd name="connsiteY3" fmla="*/ 474876 h 890603"/>
              <a:gd name="connsiteX4" fmla="*/ 160236 w 1149347"/>
              <a:gd name="connsiteY4" fmla="*/ 878803 h 890603"/>
              <a:gd name="connsiteX0" fmla="*/ 0 w 1141578"/>
              <a:gd name="connsiteY0" fmla="*/ 796062 h 815943"/>
              <a:gd name="connsiteX1" fmla="*/ 541449 w 1141578"/>
              <a:gd name="connsiteY1" fmla="*/ 287409 h 815943"/>
              <a:gd name="connsiteX2" fmla="*/ 1130032 w 1141578"/>
              <a:gd name="connsiteY2" fmla="*/ 84683 h 815943"/>
              <a:gd name="connsiteX3" fmla="*/ 705029 w 1141578"/>
              <a:gd name="connsiteY3" fmla="*/ 400216 h 815943"/>
              <a:gd name="connsiteX4" fmla="*/ 160236 w 1141578"/>
              <a:gd name="connsiteY4" fmla="*/ 804143 h 815943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32639"/>
              <a:gd name="connsiteX1" fmla="*/ 541449 w 1143805"/>
              <a:gd name="connsiteY1" fmla="*/ 304105 h 832639"/>
              <a:gd name="connsiteX2" fmla="*/ 1130032 w 1143805"/>
              <a:gd name="connsiteY2" fmla="*/ 101379 h 832639"/>
              <a:gd name="connsiteX3" fmla="*/ 705029 w 1143805"/>
              <a:gd name="connsiteY3" fmla="*/ 416912 h 832639"/>
              <a:gd name="connsiteX4" fmla="*/ 160236 w 1143805"/>
              <a:gd name="connsiteY4" fmla="*/ 820839 h 832639"/>
              <a:gd name="connsiteX0" fmla="*/ 0 w 1143805"/>
              <a:gd name="connsiteY0" fmla="*/ 812758 h 841220"/>
              <a:gd name="connsiteX1" fmla="*/ 541449 w 1143805"/>
              <a:gd name="connsiteY1" fmla="*/ 304105 h 841220"/>
              <a:gd name="connsiteX2" fmla="*/ 1130032 w 1143805"/>
              <a:gd name="connsiteY2" fmla="*/ 101379 h 841220"/>
              <a:gd name="connsiteX3" fmla="*/ 705029 w 1143805"/>
              <a:gd name="connsiteY3" fmla="*/ 416912 h 841220"/>
              <a:gd name="connsiteX4" fmla="*/ 160236 w 1143805"/>
              <a:gd name="connsiteY4" fmla="*/ 820839 h 841220"/>
              <a:gd name="connsiteX0" fmla="*/ 0 w 1143805"/>
              <a:gd name="connsiteY0" fmla="*/ 812758 h 837465"/>
              <a:gd name="connsiteX1" fmla="*/ 541449 w 1143805"/>
              <a:gd name="connsiteY1" fmla="*/ 304105 h 837465"/>
              <a:gd name="connsiteX2" fmla="*/ 1130032 w 1143805"/>
              <a:gd name="connsiteY2" fmla="*/ 101379 h 837465"/>
              <a:gd name="connsiteX3" fmla="*/ 705029 w 1143805"/>
              <a:gd name="connsiteY3" fmla="*/ 416912 h 837465"/>
              <a:gd name="connsiteX4" fmla="*/ 160236 w 1143805"/>
              <a:gd name="connsiteY4" fmla="*/ 820839 h 837465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822"/>
              <a:gd name="connsiteY0" fmla="*/ 806639 h 831346"/>
              <a:gd name="connsiteX1" fmla="*/ 579549 w 1144822"/>
              <a:gd name="connsiteY1" fmla="*/ 326561 h 831346"/>
              <a:gd name="connsiteX2" fmla="*/ 1130032 w 1144822"/>
              <a:gd name="connsiteY2" fmla="*/ 95260 h 831346"/>
              <a:gd name="connsiteX3" fmla="*/ 705029 w 1144822"/>
              <a:gd name="connsiteY3" fmla="*/ 410793 h 831346"/>
              <a:gd name="connsiteX4" fmla="*/ 160236 w 1144822"/>
              <a:gd name="connsiteY4" fmla="*/ 814720 h 831346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44035"/>
              <a:gd name="connsiteY0" fmla="*/ 790345 h 815052"/>
              <a:gd name="connsiteX1" fmla="*/ 579549 w 1144035"/>
              <a:gd name="connsiteY1" fmla="*/ 310267 h 815052"/>
              <a:gd name="connsiteX2" fmla="*/ 1130032 w 1144035"/>
              <a:gd name="connsiteY2" fmla="*/ 78966 h 815052"/>
              <a:gd name="connsiteX3" fmla="*/ 705029 w 1144035"/>
              <a:gd name="connsiteY3" fmla="*/ 394499 h 815052"/>
              <a:gd name="connsiteX4" fmla="*/ 160236 w 1144035"/>
              <a:gd name="connsiteY4" fmla="*/ 798426 h 815052"/>
              <a:gd name="connsiteX0" fmla="*/ 0 w 1135883"/>
              <a:gd name="connsiteY0" fmla="*/ 746180 h 770887"/>
              <a:gd name="connsiteX1" fmla="*/ 579549 w 1135883"/>
              <a:gd name="connsiteY1" fmla="*/ 266102 h 770887"/>
              <a:gd name="connsiteX2" fmla="*/ 1130032 w 1135883"/>
              <a:gd name="connsiteY2" fmla="*/ 34801 h 770887"/>
              <a:gd name="connsiteX3" fmla="*/ 705029 w 1135883"/>
              <a:gd name="connsiteY3" fmla="*/ 350334 h 770887"/>
              <a:gd name="connsiteX4" fmla="*/ 160236 w 1135883"/>
              <a:gd name="connsiteY4" fmla="*/ 754261 h 770887"/>
              <a:gd name="connsiteX0" fmla="*/ 0 w 983483"/>
              <a:gd name="connsiteY0" fmla="*/ 662377 h 769634"/>
              <a:gd name="connsiteX1" fmla="*/ 427149 w 983483"/>
              <a:gd name="connsiteY1" fmla="*/ 264849 h 769634"/>
              <a:gd name="connsiteX2" fmla="*/ 977632 w 983483"/>
              <a:gd name="connsiteY2" fmla="*/ 33548 h 769634"/>
              <a:gd name="connsiteX3" fmla="*/ 552629 w 983483"/>
              <a:gd name="connsiteY3" fmla="*/ 349081 h 769634"/>
              <a:gd name="connsiteX4" fmla="*/ 7836 w 983483"/>
              <a:gd name="connsiteY4" fmla="*/ 753008 h 769634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83"/>
              <a:gd name="connsiteY0" fmla="*/ 662377 h 721513"/>
              <a:gd name="connsiteX1" fmla="*/ 427149 w 983483"/>
              <a:gd name="connsiteY1" fmla="*/ 264849 h 721513"/>
              <a:gd name="connsiteX2" fmla="*/ 977632 w 983483"/>
              <a:gd name="connsiteY2" fmla="*/ 33548 h 721513"/>
              <a:gd name="connsiteX3" fmla="*/ 552629 w 983483"/>
              <a:gd name="connsiteY3" fmla="*/ 349081 h 721513"/>
              <a:gd name="connsiteX4" fmla="*/ 60224 w 983483"/>
              <a:gd name="connsiteY4" fmla="*/ 700621 h 721513"/>
              <a:gd name="connsiteX0" fmla="*/ 0 w 983441"/>
              <a:gd name="connsiteY0" fmla="*/ 662377 h 726270"/>
              <a:gd name="connsiteX1" fmla="*/ 427149 w 983441"/>
              <a:gd name="connsiteY1" fmla="*/ 264849 h 726270"/>
              <a:gd name="connsiteX2" fmla="*/ 977632 w 983441"/>
              <a:gd name="connsiteY2" fmla="*/ 33548 h 726270"/>
              <a:gd name="connsiteX3" fmla="*/ 550580 w 983441"/>
              <a:gd name="connsiteY3" fmla="*/ 389504 h 726270"/>
              <a:gd name="connsiteX4" fmla="*/ 60224 w 983441"/>
              <a:gd name="connsiteY4" fmla="*/ 700621 h 726270"/>
              <a:gd name="connsiteX0" fmla="*/ 47388 w 1030829"/>
              <a:gd name="connsiteY0" fmla="*/ 662377 h 875953"/>
              <a:gd name="connsiteX1" fmla="*/ 474537 w 1030829"/>
              <a:gd name="connsiteY1" fmla="*/ 264849 h 875953"/>
              <a:gd name="connsiteX2" fmla="*/ 1025020 w 1030829"/>
              <a:gd name="connsiteY2" fmla="*/ 33548 h 875953"/>
              <a:gd name="connsiteX3" fmla="*/ 597968 w 1030829"/>
              <a:gd name="connsiteY3" fmla="*/ 389504 h 875953"/>
              <a:gd name="connsiteX4" fmla="*/ 0 w 1030829"/>
              <a:gd name="connsiteY4" fmla="*/ 863004 h 875953"/>
              <a:gd name="connsiteX0" fmla="*/ 0 w 1092663"/>
              <a:gd name="connsiteY0" fmla="*/ 799587 h 878046"/>
              <a:gd name="connsiteX1" fmla="*/ 536371 w 1092663"/>
              <a:gd name="connsiteY1" fmla="*/ 266942 h 878046"/>
              <a:gd name="connsiteX2" fmla="*/ 1086854 w 1092663"/>
              <a:gd name="connsiteY2" fmla="*/ 35641 h 878046"/>
              <a:gd name="connsiteX3" fmla="*/ 659802 w 1092663"/>
              <a:gd name="connsiteY3" fmla="*/ 391597 h 878046"/>
              <a:gd name="connsiteX4" fmla="*/ 61834 w 1092663"/>
              <a:gd name="connsiteY4" fmla="*/ 865097 h 878046"/>
              <a:gd name="connsiteX0" fmla="*/ 0 w 1092645"/>
              <a:gd name="connsiteY0" fmla="*/ 799587 h 878894"/>
              <a:gd name="connsiteX1" fmla="*/ 536371 w 1092645"/>
              <a:gd name="connsiteY1" fmla="*/ 266942 h 878894"/>
              <a:gd name="connsiteX2" fmla="*/ 1086854 w 1092645"/>
              <a:gd name="connsiteY2" fmla="*/ 35641 h 878894"/>
              <a:gd name="connsiteX3" fmla="*/ 658897 w 1092645"/>
              <a:gd name="connsiteY3" fmla="*/ 410692 h 878894"/>
              <a:gd name="connsiteX4" fmla="*/ 61834 w 1092645"/>
              <a:gd name="connsiteY4" fmla="*/ 865097 h 878894"/>
              <a:gd name="connsiteX0" fmla="*/ 0 w 1092645"/>
              <a:gd name="connsiteY0" fmla="*/ 797110 h 876417"/>
              <a:gd name="connsiteX1" fmla="*/ 548384 w 1092645"/>
              <a:gd name="connsiteY1" fmla="*/ 289451 h 876417"/>
              <a:gd name="connsiteX2" fmla="*/ 1086854 w 1092645"/>
              <a:gd name="connsiteY2" fmla="*/ 33164 h 876417"/>
              <a:gd name="connsiteX3" fmla="*/ 658897 w 1092645"/>
              <a:gd name="connsiteY3" fmla="*/ 408215 h 876417"/>
              <a:gd name="connsiteX4" fmla="*/ 61834 w 1092645"/>
              <a:gd name="connsiteY4" fmla="*/ 862620 h 876417"/>
              <a:gd name="connsiteX0" fmla="*/ 0 w 1050943"/>
              <a:gd name="connsiteY0" fmla="*/ 808488 h 876578"/>
              <a:gd name="connsiteX1" fmla="*/ 506682 w 1050943"/>
              <a:gd name="connsiteY1" fmla="*/ 289612 h 876578"/>
              <a:gd name="connsiteX2" fmla="*/ 1045152 w 1050943"/>
              <a:gd name="connsiteY2" fmla="*/ 33325 h 876578"/>
              <a:gd name="connsiteX3" fmla="*/ 617195 w 1050943"/>
              <a:gd name="connsiteY3" fmla="*/ 408376 h 876578"/>
              <a:gd name="connsiteX4" fmla="*/ 20132 w 1050943"/>
              <a:gd name="connsiteY4" fmla="*/ 862781 h 876578"/>
              <a:gd name="connsiteX0" fmla="*/ 0 w 1047156"/>
              <a:gd name="connsiteY0" fmla="*/ 538825 h 606915"/>
              <a:gd name="connsiteX1" fmla="*/ 506682 w 1047156"/>
              <a:gd name="connsiteY1" fmla="*/ 19949 h 606915"/>
              <a:gd name="connsiteX2" fmla="*/ 1041287 w 1047156"/>
              <a:gd name="connsiteY2" fmla="*/ 170778 h 606915"/>
              <a:gd name="connsiteX3" fmla="*/ 617195 w 1047156"/>
              <a:gd name="connsiteY3" fmla="*/ 138713 h 606915"/>
              <a:gd name="connsiteX4" fmla="*/ 20132 w 1047156"/>
              <a:gd name="connsiteY4" fmla="*/ 593118 h 606915"/>
              <a:gd name="connsiteX0" fmla="*/ 0 w 1041287"/>
              <a:gd name="connsiteY0" fmla="*/ 538825 h 606915"/>
              <a:gd name="connsiteX1" fmla="*/ 506682 w 1041287"/>
              <a:gd name="connsiteY1" fmla="*/ 19949 h 606915"/>
              <a:gd name="connsiteX2" fmla="*/ 1041287 w 1041287"/>
              <a:gd name="connsiteY2" fmla="*/ 170778 h 606915"/>
              <a:gd name="connsiteX3" fmla="*/ 617195 w 1041287"/>
              <a:gd name="connsiteY3" fmla="*/ 138713 h 606915"/>
              <a:gd name="connsiteX4" fmla="*/ 20132 w 1041287"/>
              <a:gd name="connsiteY4" fmla="*/ 593118 h 606915"/>
              <a:gd name="connsiteX0" fmla="*/ 0 w 1041287"/>
              <a:gd name="connsiteY0" fmla="*/ 531542 h 599632"/>
              <a:gd name="connsiteX1" fmla="*/ 839936 w 1041287"/>
              <a:gd name="connsiteY1" fmla="*/ 21079 h 599632"/>
              <a:gd name="connsiteX2" fmla="*/ 1041287 w 1041287"/>
              <a:gd name="connsiteY2" fmla="*/ 163495 h 599632"/>
              <a:gd name="connsiteX3" fmla="*/ 617195 w 1041287"/>
              <a:gd name="connsiteY3" fmla="*/ 131430 h 599632"/>
              <a:gd name="connsiteX4" fmla="*/ 20132 w 1041287"/>
              <a:gd name="connsiteY4" fmla="*/ 585835 h 59963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4492"/>
              <a:gd name="connsiteX1" fmla="*/ 839936 w 1056863"/>
              <a:gd name="connsiteY1" fmla="*/ 15939 h 594492"/>
              <a:gd name="connsiteX2" fmla="*/ 1041287 w 1056863"/>
              <a:gd name="connsiteY2" fmla="*/ 158355 h 594492"/>
              <a:gd name="connsiteX3" fmla="*/ 617195 w 1056863"/>
              <a:gd name="connsiteY3" fmla="*/ 126290 h 594492"/>
              <a:gd name="connsiteX4" fmla="*/ 20132 w 1056863"/>
              <a:gd name="connsiteY4" fmla="*/ 580695 h 594492"/>
              <a:gd name="connsiteX0" fmla="*/ 0 w 1056863"/>
              <a:gd name="connsiteY0" fmla="*/ 526402 h 597390"/>
              <a:gd name="connsiteX1" fmla="*/ 839936 w 1056863"/>
              <a:gd name="connsiteY1" fmla="*/ 15939 h 597390"/>
              <a:gd name="connsiteX2" fmla="*/ 1041287 w 1056863"/>
              <a:gd name="connsiteY2" fmla="*/ 158355 h 597390"/>
              <a:gd name="connsiteX3" fmla="*/ 740400 w 1056863"/>
              <a:gd name="connsiteY3" fmla="*/ 177799 h 597390"/>
              <a:gd name="connsiteX4" fmla="*/ 20132 w 1056863"/>
              <a:gd name="connsiteY4" fmla="*/ 580695 h 597390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6744 w 1056863"/>
              <a:gd name="connsiteY4" fmla="*/ 327234 h 526402"/>
              <a:gd name="connsiteX0" fmla="*/ 0 w 1056863"/>
              <a:gd name="connsiteY0" fmla="*/ 526402 h 526402"/>
              <a:gd name="connsiteX1" fmla="*/ 839936 w 1056863"/>
              <a:gd name="connsiteY1" fmla="*/ 15939 h 526402"/>
              <a:gd name="connsiteX2" fmla="*/ 1041287 w 1056863"/>
              <a:gd name="connsiteY2" fmla="*/ 158355 h 526402"/>
              <a:gd name="connsiteX3" fmla="*/ 740400 w 1056863"/>
              <a:gd name="connsiteY3" fmla="*/ 177799 h 526402"/>
              <a:gd name="connsiteX4" fmla="*/ 584319 w 1056863"/>
              <a:gd name="connsiteY4" fmla="*/ 339393 h 526402"/>
              <a:gd name="connsiteX0" fmla="*/ 0 w 583046"/>
              <a:gd name="connsiteY0" fmla="*/ 426271 h 426271"/>
              <a:gd name="connsiteX1" fmla="*/ 371531 w 583046"/>
              <a:gd name="connsiteY1" fmla="*/ 10400 h 426271"/>
              <a:gd name="connsiteX2" fmla="*/ 572882 w 583046"/>
              <a:gd name="connsiteY2" fmla="*/ 152816 h 426271"/>
              <a:gd name="connsiteX3" fmla="*/ 271995 w 583046"/>
              <a:gd name="connsiteY3" fmla="*/ 172260 h 426271"/>
              <a:gd name="connsiteX4" fmla="*/ 115914 w 583046"/>
              <a:gd name="connsiteY4" fmla="*/ 333854 h 426271"/>
              <a:gd name="connsiteX0" fmla="*/ 12213 w 595259"/>
              <a:gd name="connsiteY0" fmla="*/ 426271 h 426271"/>
              <a:gd name="connsiteX1" fmla="*/ 383744 w 595259"/>
              <a:gd name="connsiteY1" fmla="*/ 10400 h 426271"/>
              <a:gd name="connsiteX2" fmla="*/ 585095 w 595259"/>
              <a:gd name="connsiteY2" fmla="*/ 152816 h 426271"/>
              <a:gd name="connsiteX3" fmla="*/ 284208 w 595259"/>
              <a:gd name="connsiteY3" fmla="*/ 172260 h 426271"/>
              <a:gd name="connsiteX4" fmla="*/ 128127 w 595259"/>
              <a:gd name="connsiteY4" fmla="*/ 333854 h 426271"/>
              <a:gd name="connsiteX0" fmla="*/ 12675 w 595004"/>
              <a:gd name="connsiteY0" fmla="*/ 429912 h 429912"/>
              <a:gd name="connsiteX1" fmla="*/ 368817 w 595004"/>
              <a:gd name="connsiteY1" fmla="*/ 10144 h 429912"/>
              <a:gd name="connsiteX2" fmla="*/ 585557 w 595004"/>
              <a:gd name="connsiteY2" fmla="*/ 156457 h 429912"/>
              <a:gd name="connsiteX3" fmla="*/ 284670 w 595004"/>
              <a:gd name="connsiteY3" fmla="*/ 175901 h 429912"/>
              <a:gd name="connsiteX4" fmla="*/ 128589 w 595004"/>
              <a:gd name="connsiteY4" fmla="*/ 337495 h 429912"/>
              <a:gd name="connsiteX0" fmla="*/ 12675 w 602925"/>
              <a:gd name="connsiteY0" fmla="*/ 434719 h 434719"/>
              <a:gd name="connsiteX1" fmla="*/ 368817 w 602925"/>
              <a:gd name="connsiteY1" fmla="*/ 14951 h 434719"/>
              <a:gd name="connsiteX2" fmla="*/ 585557 w 602925"/>
              <a:gd name="connsiteY2" fmla="*/ 161264 h 434719"/>
              <a:gd name="connsiteX3" fmla="*/ 284670 w 602925"/>
              <a:gd name="connsiteY3" fmla="*/ 180708 h 434719"/>
              <a:gd name="connsiteX4" fmla="*/ 128589 w 602925"/>
              <a:gd name="connsiteY4" fmla="*/ 342302 h 434719"/>
              <a:gd name="connsiteX0" fmla="*/ 12861 w 596058"/>
              <a:gd name="connsiteY0" fmla="*/ 443947 h 443947"/>
              <a:gd name="connsiteX1" fmla="*/ 362022 w 596058"/>
              <a:gd name="connsiteY1" fmla="*/ 15533 h 443947"/>
              <a:gd name="connsiteX2" fmla="*/ 578762 w 596058"/>
              <a:gd name="connsiteY2" fmla="*/ 161846 h 443947"/>
              <a:gd name="connsiteX3" fmla="*/ 277875 w 596058"/>
              <a:gd name="connsiteY3" fmla="*/ 181290 h 443947"/>
              <a:gd name="connsiteX4" fmla="*/ 121794 w 596058"/>
              <a:gd name="connsiteY4" fmla="*/ 342884 h 443947"/>
              <a:gd name="connsiteX0" fmla="*/ 12799 w 598298"/>
              <a:gd name="connsiteY0" fmla="*/ 432845 h 432845"/>
              <a:gd name="connsiteX1" fmla="*/ 364238 w 598298"/>
              <a:gd name="connsiteY1" fmla="*/ 14834 h 432845"/>
              <a:gd name="connsiteX2" fmla="*/ 580978 w 598298"/>
              <a:gd name="connsiteY2" fmla="*/ 161147 h 432845"/>
              <a:gd name="connsiteX3" fmla="*/ 280091 w 598298"/>
              <a:gd name="connsiteY3" fmla="*/ 180591 h 432845"/>
              <a:gd name="connsiteX4" fmla="*/ 124010 w 598298"/>
              <a:gd name="connsiteY4" fmla="*/ 342185 h 432845"/>
              <a:gd name="connsiteX0" fmla="*/ 12101 w 625575"/>
              <a:gd name="connsiteY0" fmla="*/ 393579 h 393579"/>
              <a:gd name="connsiteX1" fmla="*/ 391226 w 625575"/>
              <a:gd name="connsiteY1" fmla="*/ 12385 h 393579"/>
              <a:gd name="connsiteX2" fmla="*/ 607966 w 625575"/>
              <a:gd name="connsiteY2" fmla="*/ 158698 h 393579"/>
              <a:gd name="connsiteX3" fmla="*/ 307079 w 625575"/>
              <a:gd name="connsiteY3" fmla="*/ 178142 h 393579"/>
              <a:gd name="connsiteX4" fmla="*/ 150998 w 625575"/>
              <a:gd name="connsiteY4" fmla="*/ 339736 h 393579"/>
              <a:gd name="connsiteX0" fmla="*/ 6629 w 620103"/>
              <a:gd name="connsiteY0" fmla="*/ 393579 h 393579"/>
              <a:gd name="connsiteX1" fmla="*/ 385754 w 620103"/>
              <a:gd name="connsiteY1" fmla="*/ 12385 h 393579"/>
              <a:gd name="connsiteX2" fmla="*/ 602494 w 620103"/>
              <a:gd name="connsiteY2" fmla="*/ 158698 h 393579"/>
              <a:gd name="connsiteX3" fmla="*/ 301607 w 620103"/>
              <a:gd name="connsiteY3" fmla="*/ 178142 h 393579"/>
              <a:gd name="connsiteX4" fmla="*/ 145526 w 620103"/>
              <a:gd name="connsiteY4" fmla="*/ 339736 h 393579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42296 w 620103"/>
              <a:gd name="connsiteY4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629 w 620103"/>
              <a:gd name="connsiteY0" fmla="*/ 393579 h 429208"/>
              <a:gd name="connsiteX1" fmla="*/ 385754 w 620103"/>
              <a:gd name="connsiteY1" fmla="*/ 12385 h 429208"/>
              <a:gd name="connsiteX2" fmla="*/ 602494 w 620103"/>
              <a:gd name="connsiteY2" fmla="*/ 158698 h 429208"/>
              <a:gd name="connsiteX3" fmla="*/ 301607 w 620103"/>
              <a:gd name="connsiteY3" fmla="*/ 178142 h 429208"/>
              <a:gd name="connsiteX4" fmla="*/ 139419 w 620103"/>
              <a:gd name="connsiteY4" fmla="*/ 350412 h 429208"/>
              <a:gd name="connsiteX5" fmla="*/ 42296 w 620103"/>
              <a:gd name="connsiteY5" fmla="*/ 429208 h 429208"/>
              <a:gd name="connsiteX0" fmla="*/ 6917 w 601141"/>
              <a:gd name="connsiteY0" fmla="*/ 383712 h 428600"/>
              <a:gd name="connsiteX1" fmla="*/ 366992 w 601141"/>
              <a:gd name="connsiteY1" fmla="*/ 11777 h 428600"/>
              <a:gd name="connsiteX2" fmla="*/ 583732 w 601141"/>
              <a:gd name="connsiteY2" fmla="*/ 158090 h 428600"/>
              <a:gd name="connsiteX3" fmla="*/ 282845 w 601141"/>
              <a:gd name="connsiteY3" fmla="*/ 177534 h 428600"/>
              <a:gd name="connsiteX4" fmla="*/ 120657 w 601141"/>
              <a:gd name="connsiteY4" fmla="*/ 349804 h 428600"/>
              <a:gd name="connsiteX5" fmla="*/ 23534 w 601141"/>
              <a:gd name="connsiteY5" fmla="*/ 428600 h 428600"/>
              <a:gd name="connsiteX0" fmla="*/ 6917 w 587017"/>
              <a:gd name="connsiteY0" fmla="*/ 377505 h 422393"/>
              <a:gd name="connsiteX1" fmla="*/ 366992 w 587017"/>
              <a:gd name="connsiteY1" fmla="*/ 5570 h 422393"/>
              <a:gd name="connsiteX2" fmla="*/ 583732 w 587017"/>
              <a:gd name="connsiteY2" fmla="*/ 151883 h 422393"/>
              <a:gd name="connsiteX3" fmla="*/ 482874 w 587017"/>
              <a:gd name="connsiteY3" fmla="*/ 122545 h 422393"/>
              <a:gd name="connsiteX4" fmla="*/ 282845 w 587017"/>
              <a:gd name="connsiteY4" fmla="*/ 171327 h 422393"/>
              <a:gd name="connsiteX5" fmla="*/ 120657 w 587017"/>
              <a:gd name="connsiteY5" fmla="*/ 343597 h 422393"/>
              <a:gd name="connsiteX6" fmla="*/ 23534 w 587017"/>
              <a:gd name="connsiteY6" fmla="*/ 422393 h 422393"/>
              <a:gd name="connsiteX0" fmla="*/ 6917 w 586034"/>
              <a:gd name="connsiteY0" fmla="*/ 377505 h 422393"/>
              <a:gd name="connsiteX1" fmla="*/ 366992 w 586034"/>
              <a:gd name="connsiteY1" fmla="*/ 5570 h 422393"/>
              <a:gd name="connsiteX2" fmla="*/ 583732 w 586034"/>
              <a:gd name="connsiteY2" fmla="*/ 151883 h 422393"/>
              <a:gd name="connsiteX3" fmla="*/ 482874 w 586034"/>
              <a:gd name="connsiteY3" fmla="*/ 122545 h 422393"/>
              <a:gd name="connsiteX4" fmla="*/ 282845 w 586034"/>
              <a:gd name="connsiteY4" fmla="*/ 171327 h 422393"/>
              <a:gd name="connsiteX5" fmla="*/ 120657 w 586034"/>
              <a:gd name="connsiteY5" fmla="*/ 343597 h 422393"/>
              <a:gd name="connsiteX6" fmla="*/ 23534 w 586034"/>
              <a:gd name="connsiteY6" fmla="*/ 422393 h 422393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82874 w 593570"/>
              <a:gd name="connsiteY3" fmla="*/ 132132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282845 w 593570"/>
              <a:gd name="connsiteY4" fmla="*/ 180914 h 431980"/>
              <a:gd name="connsiteX5" fmla="*/ 120657 w 593570"/>
              <a:gd name="connsiteY5" fmla="*/ 353184 h 431980"/>
              <a:gd name="connsiteX6" fmla="*/ 23534 w 593570"/>
              <a:gd name="connsiteY6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917 w 593570"/>
              <a:gd name="connsiteY0" fmla="*/ 387092 h 431980"/>
              <a:gd name="connsiteX1" fmla="*/ 366992 w 593570"/>
              <a:gd name="connsiteY1" fmla="*/ 15157 h 431980"/>
              <a:gd name="connsiteX2" fmla="*/ 583732 w 593570"/>
              <a:gd name="connsiteY2" fmla="*/ 161470 h 431980"/>
              <a:gd name="connsiteX3" fmla="*/ 474228 w 593570"/>
              <a:gd name="connsiteY3" fmla="*/ 139113 h 431980"/>
              <a:gd name="connsiteX4" fmla="*/ 341893 w 593570"/>
              <a:gd name="connsiteY4" fmla="*/ 152106 h 431980"/>
              <a:gd name="connsiteX5" fmla="*/ 282845 w 593570"/>
              <a:gd name="connsiteY5" fmla="*/ 180914 h 431980"/>
              <a:gd name="connsiteX6" fmla="*/ 120657 w 593570"/>
              <a:gd name="connsiteY6" fmla="*/ 353184 h 431980"/>
              <a:gd name="connsiteX7" fmla="*/ 23534 w 593570"/>
              <a:gd name="connsiteY7" fmla="*/ 431980 h 431980"/>
              <a:gd name="connsiteX0" fmla="*/ 6356 w 594705"/>
              <a:gd name="connsiteY0" fmla="*/ 520304 h 565192"/>
              <a:gd name="connsiteX1" fmla="*/ 398821 w 594705"/>
              <a:gd name="connsiteY1" fmla="*/ 5296 h 565192"/>
              <a:gd name="connsiteX2" fmla="*/ 583171 w 594705"/>
              <a:gd name="connsiteY2" fmla="*/ 294682 h 565192"/>
              <a:gd name="connsiteX3" fmla="*/ 473667 w 594705"/>
              <a:gd name="connsiteY3" fmla="*/ 272325 h 565192"/>
              <a:gd name="connsiteX4" fmla="*/ 341332 w 594705"/>
              <a:gd name="connsiteY4" fmla="*/ 285318 h 565192"/>
              <a:gd name="connsiteX5" fmla="*/ 282284 w 594705"/>
              <a:gd name="connsiteY5" fmla="*/ 314126 h 565192"/>
              <a:gd name="connsiteX6" fmla="*/ 120096 w 594705"/>
              <a:gd name="connsiteY6" fmla="*/ 486396 h 565192"/>
              <a:gd name="connsiteX7" fmla="*/ 22973 w 594705"/>
              <a:gd name="connsiteY7" fmla="*/ 565192 h 565192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0096 w 594704"/>
              <a:gd name="connsiteY6" fmla="*/ 486396 h 568381"/>
              <a:gd name="connsiteX7" fmla="*/ 25448 w 594704"/>
              <a:gd name="connsiteY7" fmla="*/ 568381 h 568381"/>
              <a:gd name="connsiteX0" fmla="*/ 6356 w 594704"/>
              <a:gd name="connsiteY0" fmla="*/ 520304 h 568381"/>
              <a:gd name="connsiteX1" fmla="*/ 398821 w 594704"/>
              <a:gd name="connsiteY1" fmla="*/ 5296 h 568381"/>
              <a:gd name="connsiteX2" fmla="*/ 583171 w 594704"/>
              <a:gd name="connsiteY2" fmla="*/ 294682 h 568381"/>
              <a:gd name="connsiteX3" fmla="*/ 473667 w 594704"/>
              <a:gd name="connsiteY3" fmla="*/ 272325 h 568381"/>
              <a:gd name="connsiteX4" fmla="*/ 341332 w 594704"/>
              <a:gd name="connsiteY4" fmla="*/ 285318 h 568381"/>
              <a:gd name="connsiteX5" fmla="*/ 282284 w 594704"/>
              <a:gd name="connsiteY5" fmla="*/ 314126 h 568381"/>
              <a:gd name="connsiteX6" fmla="*/ 128661 w 594704"/>
              <a:gd name="connsiteY6" fmla="*/ 475690 h 568381"/>
              <a:gd name="connsiteX7" fmla="*/ 25448 w 594704"/>
              <a:gd name="connsiteY7" fmla="*/ 568381 h 568381"/>
              <a:gd name="connsiteX0" fmla="*/ 6356 w 594704"/>
              <a:gd name="connsiteY0" fmla="*/ 520304 h 566255"/>
              <a:gd name="connsiteX1" fmla="*/ 398821 w 594704"/>
              <a:gd name="connsiteY1" fmla="*/ 5296 h 566255"/>
              <a:gd name="connsiteX2" fmla="*/ 583171 w 594704"/>
              <a:gd name="connsiteY2" fmla="*/ 294682 h 566255"/>
              <a:gd name="connsiteX3" fmla="*/ 473667 w 594704"/>
              <a:gd name="connsiteY3" fmla="*/ 272325 h 566255"/>
              <a:gd name="connsiteX4" fmla="*/ 341332 w 594704"/>
              <a:gd name="connsiteY4" fmla="*/ 285318 h 566255"/>
              <a:gd name="connsiteX5" fmla="*/ 282284 w 594704"/>
              <a:gd name="connsiteY5" fmla="*/ 314126 h 566255"/>
              <a:gd name="connsiteX6" fmla="*/ 128661 w 594704"/>
              <a:gd name="connsiteY6" fmla="*/ 475690 h 566255"/>
              <a:gd name="connsiteX7" fmla="*/ 23798 w 594704"/>
              <a:gd name="connsiteY7" fmla="*/ 566255 h 566255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286896 w 599361"/>
              <a:gd name="connsiteY5" fmla="*/ 314489 h 566618"/>
              <a:gd name="connsiteX6" fmla="*/ 133273 w 599361"/>
              <a:gd name="connsiteY6" fmla="*/ 476053 h 566618"/>
              <a:gd name="connsiteX7" fmla="*/ 28410 w 599361"/>
              <a:gd name="connsiteY7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345944 w 599361"/>
              <a:gd name="connsiteY4" fmla="*/ 285681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8279 w 599361"/>
              <a:gd name="connsiteY3" fmla="*/ 272688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293 w 599361"/>
              <a:gd name="connsiteY0" fmla="*/ 529860 h 566618"/>
              <a:gd name="connsiteX1" fmla="*/ 403433 w 599361"/>
              <a:gd name="connsiteY1" fmla="*/ 5659 h 566618"/>
              <a:gd name="connsiteX2" fmla="*/ 587783 w 599361"/>
              <a:gd name="connsiteY2" fmla="*/ 295045 h 566618"/>
              <a:gd name="connsiteX3" fmla="*/ 474700 w 599361"/>
              <a:gd name="connsiteY3" fmla="*/ 298515 h 566618"/>
              <a:gd name="connsiteX4" fmla="*/ 290740 w 599361"/>
              <a:gd name="connsiteY4" fmla="*/ 368920 h 566618"/>
              <a:gd name="connsiteX5" fmla="*/ 133273 w 599361"/>
              <a:gd name="connsiteY5" fmla="*/ 476053 h 566618"/>
              <a:gd name="connsiteX6" fmla="*/ 28410 w 599361"/>
              <a:gd name="connsiteY6" fmla="*/ 566618 h 566618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25059"/>
              <a:gd name="connsiteY0" fmla="*/ 533483 h 570241"/>
              <a:gd name="connsiteX1" fmla="*/ 403502 w 625059"/>
              <a:gd name="connsiteY1" fmla="*/ 9282 h 570241"/>
              <a:gd name="connsiteX2" fmla="*/ 614727 w 625059"/>
              <a:gd name="connsiteY2" fmla="*/ 255025 h 570241"/>
              <a:gd name="connsiteX3" fmla="*/ 474769 w 625059"/>
              <a:gd name="connsiteY3" fmla="*/ 302138 h 570241"/>
              <a:gd name="connsiteX4" fmla="*/ 290809 w 625059"/>
              <a:gd name="connsiteY4" fmla="*/ 372543 h 570241"/>
              <a:gd name="connsiteX5" fmla="*/ 133342 w 625059"/>
              <a:gd name="connsiteY5" fmla="*/ 479676 h 570241"/>
              <a:gd name="connsiteX6" fmla="*/ 28479 w 625059"/>
              <a:gd name="connsiteY6" fmla="*/ 570241 h 570241"/>
              <a:gd name="connsiteX0" fmla="*/ 6362 w 656382"/>
              <a:gd name="connsiteY0" fmla="*/ 531494 h 568252"/>
              <a:gd name="connsiteX1" fmla="*/ 403502 w 656382"/>
              <a:gd name="connsiteY1" fmla="*/ 7293 h 568252"/>
              <a:gd name="connsiteX2" fmla="*/ 614727 w 656382"/>
              <a:gd name="connsiteY2" fmla="*/ 253036 h 568252"/>
              <a:gd name="connsiteX3" fmla="*/ 474769 w 656382"/>
              <a:gd name="connsiteY3" fmla="*/ 300149 h 568252"/>
              <a:gd name="connsiteX4" fmla="*/ 290809 w 656382"/>
              <a:gd name="connsiteY4" fmla="*/ 370554 h 568252"/>
              <a:gd name="connsiteX5" fmla="*/ 133342 w 656382"/>
              <a:gd name="connsiteY5" fmla="*/ 477687 h 568252"/>
              <a:gd name="connsiteX6" fmla="*/ 28479 w 656382"/>
              <a:gd name="connsiteY6" fmla="*/ 568252 h 568252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96648"/>
              <a:gd name="connsiteY0" fmla="*/ 534917 h 571675"/>
              <a:gd name="connsiteX1" fmla="*/ 403696 w 696648"/>
              <a:gd name="connsiteY1" fmla="*/ 10716 h 571675"/>
              <a:gd name="connsiteX2" fmla="*/ 687646 w 696648"/>
              <a:gd name="connsiteY2" fmla="*/ 187480 h 571675"/>
              <a:gd name="connsiteX3" fmla="*/ 614921 w 696648"/>
              <a:gd name="connsiteY3" fmla="*/ 256459 h 571675"/>
              <a:gd name="connsiteX4" fmla="*/ 474963 w 696648"/>
              <a:gd name="connsiteY4" fmla="*/ 303572 h 571675"/>
              <a:gd name="connsiteX5" fmla="*/ 291003 w 696648"/>
              <a:gd name="connsiteY5" fmla="*/ 373977 h 571675"/>
              <a:gd name="connsiteX6" fmla="*/ 133536 w 696648"/>
              <a:gd name="connsiteY6" fmla="*/ 481110 h 571675"/>
              <a:gd name="connsiteX7" fmla="*/ 28673 w 696648"/>
              <a:gd name="connsiteY7" fmla="*/ 571675 h 571675"/>
              <a:gd name="connsiteX0" fmla="*/ 6556 w 687646"/>
              <a:gd name="connsiteY0" fmla="*/ 534917 h 571675"/>
              <a:gd name="connsiteX1" fmla="*/ 403696 w 687646"/>
              <a:gd name="connsiteY1" fmla="*/ 10716 h 571675"/>
              <a:gd name="connsiteX2" fmla="*/ 687646 w 687646"/>
              <a:gd name="connsiteY2" fmla="*/ 187480 h 571675"/>
              <a:gd name="connsiteX3" fmla="*/ 614921 w 687646"/>
              <a:gd name="connsiteY3" fmla="*/ 256459 h 571675"/>
              <a:gd name="connsiteX4" fmla="*/ 474963 w 687646"/>
              <a:gd name="connsiteY4" fmla="*/ 303572 h 571675"/>
              <a:gd name="connsiteX5" fmla="*/ 291003 w 687646"/>
              <a:gd name="connsiteY5" fmla="*/ 373977 h 571675"/>
              <a:gd name="connsiteX6" fmla="*/ 133536 w 687646"/>
              <a:gd name="connsiteY6" fmla="*/ 481110 h 571675"/>
              <a:gd name="connsiteX7" fmla="*/ 28673 w 687646"/>
              <a:gd name="connsiteY7" fmla="*/ 571675 h 571675"/>
              <a:gd name="connsiteX0" fmla="*/ 6812 w 687902"/>
              <a:gd name="connsiteY0" fmla="*/ 364243 h 401001"/>
              <a:gd name="connsiteX1" fmla="*/ 389382 w 687902"/>
              <a:gd name="connsiteY1" fmla="*/ 73478 h 401001"/>
              <a:gd name="connsiteX2" fmla="*/ 687902 w 687902"/>
              <a:gd name="connsiteY2" fmla="*/ 16806 h 401001"/>
              <a:gd name="connsiteX3" fmla="*/ 615177 w 687902"/>
              <a:gd name="connsiteY3" fmla="*/ 85785 h 401001"/>
              <a:gd name="connsiteX4" fmla="*/ 475219 w 687902"/>
              <a:gd name="connsiteY4" fmla="*/ 132898 h 401001"/>
              <a:gd name="connsiteX5" fmla="*/ 291259 w 687902"/>
              <a:gd name="connsiteY5" fmla="*/ 203303 h 401001"/>
              <a:gd name="connsiteX6" fmla="*/ 133792 w 687902"/>
              <a:gd name="connsiteY6" fmla="*/ 310436 h 401001"/>
              <a:gd name="connsiteX7" fmla="*/ 28929 w 687902"/>
              <a:gd name="connsiteY7" fmla="*/ 401001 h 401001"/>
              <a:gd name="connsiteX0" fmla="*/ 7478 w 688568"/>
              <a:gd name="connsiteY0" fmla="*/ 364998 h 401756"/>
              <a:gd name="connsiteX1" fmla="*/ 356816 w 688568"/>
              <a:gd name="connsiteY1" fmla="*/ 70549 h 401756"/>
              <a:gd name="connsiteX2" fmla="*/ 688568 w 688568"/>
              <a:gd name="connsiteY2" fmla="*/ 17561 h 401756"/>
              <a:gd name="connsiteX3" fmla="*/ 615843 w 688568"/>
              <a:gd name="connsiteY3" fmla="*/ 86540 h 401756"/>
              <a:gd name="connsiteX4" fmla="*/ 475885 w 688568"/>
              <a:gd name="connsiteY4" fmla="*/ 133653 h 401756"/>
              <a:gd name="connsiteX5" fmla="*/ 291925 w 688568"/>
              <a:gd name="connsiteY5" fmla="*/ 204058 h 401756"/>
              <a:gd name="connsiteX6" fmla="*/ 134458 w 688568"/>
              <a:gd name="connsiteY6" fmla="*/ 311191 h 401756"/>
              <a:gd name="connsiteX7" fmla="*/ 29595 w 688568"/>
              <a:gd name="connsiteY7" fmla="*/ 401756 h 401756"/>
              <a:gd name="connsiteX0" fmla="*/ 7720 w 688810"/>
              <a:gd name="connsiteY0" fmla="*/ 366137 h 402895"/>
              <a:gd name="connsiteX1" fmla="*/ 346374 w 688810"/>
              <a:gd name="connsiteY1" fmla="*/ 66618 h 402895"/>
              <a:gd name="connsiteX2" fmla="*/ 688810 w 688810"/>
              <a:gd name="connsiteY2" fmla="*/ 18700 h 402895"/>
              <a:gd name="connsiteX3" fmla="*/ 616085 w 688810"/>
              <a:gd name="connsiteY3" fmla="*/ 87679 h 402895"/>
              <a:gd name="connsiteX4" fmla="*/ 476127 w 688810"/>
              <a:gd name="connsiteY4" fmla="*/ 134792 h 402895"/>
              <a:gd name="connsiteX5" fmla="*/ 292167 w 688810"/>
              <a:gd name="connsiteY5" fmla="*/ 205197 h 402895"/>
              <a:gd name="connsiteX6" fmla="*/ 134700 w 688810"/>
              <a:gd name="connsiteY6" fmla="*/ 312330 h 402895"/>
              <a:gd name="connsiteX7" fmla="*/ 29837 w 688810"/>
              <a:gd name="connsiteY7" fmla="*/ 402895 h 402895"/>
              <a:gd name="connsiteX0" fmla="*/ 2197 w 683287"/>
              <a:gd name="connsiteY0" fmla="*/ 366137 h 402895"/>
              <a:gd name="connsiteX1" fmla="*/ 340851 w 683287"/>
              <a:gd name="connsiteY1" fmla="*/ 66618 h 402895"/>
              <a:gd name="connsiteX2" fmla="*/ 683287 w 683287"/>
              <a:gd name="connsiteY2" fmla="*/ 18700 h 402895"/>
              <a:gd name="connsiteX3" fmla="*/ 610562 w 683287"/>
              <a:gd name="connsiteY3" fmla="*/ 87679 h 402895"/>
              <a:gd name="connsiteX4" fmla="*/ 470604 w 683287"/>
              <a:gd name="connsiteY4" fmla="*/ 134792 h 402895"/>
              <a:gd name="connsiteX5" fmla="*/ 286644 w 683287"/>
              <a:gd name="connsiteY5" fmla="*/ 205197 h 402895"/>
              <a:gd name="connsiteX6" fmla="*/ 129177 w 683287"/>
              <a:gd name="connsiteY6" fmla="*/ 312330 h 402895"/>
              <a:gd name="connsiteX7" fmla="*/ 24314 w 683287"/>
              <a:gd name="connsiteY7" fmla="*/ 402895 h 402895"/>
              <a:gd name="connsiteX0" fmla="*/ 2190 w 677507"/>
              <a:gd name="connsiteY0" fmla="*/ 372168 h 408926"/>
              <a:gd name="connsiteX1" fmla="*/ 340844 w 677507"/>
              <a:gd name="connsiteY1" fmla="*/ 72649 h 408926"/>
              <a:gd name="connsiteX2" fmla="*/ 677507 w 677507"/>
              <a:gd name="connsiteY2" fmla="*/ 17292 h 408926"/>
              <a:gd name="connsiteX3" fmla="*/ 610555 w 677507"/>
              <a:gd name="connsiteY3" fmla="*/ 93710 h 408926"/>
              <a:gd name="connsiteX4" fmla="*/ 470597 w 677507"/>
              <a:gd name="connsiteY4" fmla="*/ 140823 h 408926"/>
              <a:gd name="connsiteX5" fmla="*/ 286637 w 677507"/>
              <a:gd name="connsiteY5" fmla="*/ 211228 h 408926"/>
              <a:gd name="connsiteX6" fmla="*/ 129170 w 677507"/>
              <a:gd name="connsiteY6" fmla="*/ 318361 h 408926"/>
              <a:gd name="connsiteX7" fmla="*/ 24307 w 677507"/>
              <a:gd name="connsiteY7" fmla="*/ 408926 h 408926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299 h 394057"/>
              <a:gd name="connsiteX1" fmla="*/ 340844 w 677507"/>
              <a:gd name="connsiteY1" fmla="*/ 57780 h 394057"/>
              <a:gd name="connsiteX2" fmla="*/ 677507 w 677507"/>
              <a:gd name="connsiteY2" fmla="*/ 2423 h 394057"/>
              <a:gd name="connsiteX3" fmla="*/ 610555 w 677507"/>
              <a:gd name="connsiteY3" fmla="*/ 78841 h 394057"/>
              <a:gd name="connsiteX4" fmla="*/ 470597 w 677507"/>
              <a:gd name="connsiteY4" fmla="*/ 125954 h 394057"/>
              <a:gd name="connsiteX5" fmla="*/ 286637 w 677507"/>
              <a:gd name="connsiteY5" fmla="*/ 196359 h 394057"/>
              <a:gd name="connsiteX6" fmla="*/ 129170 w 677507"/>
              <a:gd name="connsiteY6" fmla="*/ 303492 h 394057"/>
              <a:gd name="connsiteX7" fmla="*/ 24307 w 677507"/>
              <a:gd name="connsiteY7" fmla="*/ 394057 h 394057"/>
              <a:gd name="connsiteX0" fmla="*/ 2190 w 677507"/>
              <a:gd name="connsiteY0" fmla="*/ 357914 h 394672"/>
              <a:gd name="connsiteX1" fmla="*/ 340844 w 677507"/>
              <a:gd name="connsiteY1" fmla="*/ 58395 h 394672"/>
              <a:gd name="connsiteX2" fmla="*/ 677507 w 677507"/>
              <a:gd name="connsiteY2" fmla="*/ 3038 h 394672"/>
              <a:gd name="connsiteX3" fmla="*/ 610555 w 677507"/>
              <a:gd name="connsiteY3" fmla="*/ 79456 h 394672"/>
              <a:gd name="connsiteX4" fmla="*/ 470597 w 677507"/>
              <a:gd name="connsiteY4" fmla="*/ 126569 h 394672"/>
              <a:gd name="connsiteX5" fmla="*/ 286637 w 677507"/>
              <a:gd name="connsiteY5" fmla="*/ 196974 h 394672"/>
              <a:gd name="connsiteX6" fmla="*/ 129170 w 677507"/>
              <a:gd name="connsiteY6" fmla="*/ 304107 h 394672"/>
              <a:gd name="connsiteX7" fmla="*/ 24307 w 677507"/>
              <a:gd name="connsiteY7" fmla="*/ 394672 h 394672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29151 w 677488"/>
              <a:gd name="connsiteY6" fmla="*/ 303713 h 394278"/>
              <a:gd name="connsiteX7" fmla="*/ 24288 w 677488"/>
              <a:gd name="connsiteY7" fmla="*/ 394278 h 394278"/>
              <a:gd name="connsiteX0" fmla="*/ 2171 w 677488"/>
              <a:gd name="connsiteY0" fmla="*/ 357520 h 394278"/>
              <a:gd name="connsiteX1" fmla="*/ 343298 w 677488"/>
              <a:gd name="connsiteY1" fmla="*/ 61188 h 394278"/>
              <a:gd name="connsiteX2" fmla="*/ 677488 w 677488"/>
              <a:gd name="connsiteY2" fmla="*/ 2644 h 394278"/>
              <a:gd name="connsiteX3" fmla="*/ 610536 w 677488"/>
              <a:gd name="connsiteY3" fmla="*/ 79062 h 394278"/>
              <a:gd name="connsiteX4" fmla="*/ 470578 w 677488"/>
              <a:gd name="connsiteY4" fmla="*/ 126175 h 394278"/>
              <a:gd name="connsiteX5" fmla="*/ 286618 w 677488"/>
              <a:gd name="connsiteY5" fmla="*/ 196580 h 394278"/>
              <a:gd name="connsiteX6" fmla="*/ 117642 w 677488"/>
              <a:gd name="connsiteY6" fmla="*/ 297582 h 394278"/>
              <a:gd name="connsiteX7" fmla="*/ 24288 w 677488"/>
              <a:gd name="connsiteY7" fmla="*/ 394278 h 394278"/>
              <a:gd name="connsiteX0" fmla="*/ 2134 w 683104"/>
              <a:gd name="connsiteY0" fmla="*/ 330260 h 393868"/>
              <a:gd name="connsiteX1" fmla="*/ 348914 w 683104"/>
              <a:gd name="connsiteY1" fmla="*/ 60778 h 393868"/>
              <a:gd name="connsiteX2" fmla="*/ 683104 w 683104"/>
              <a:gd name="connsiteY2" fmla="*/ 2234 h 393868"/>
              <a:gd name="connsiteX3" fmla="*/ 616152 w 683104"/>
              <a:gd name="connsiteY3" fmla="*/ 78652 h 393868"/>
              <a:gd name="connsiteX4" fmla="*/ 476194 w 683104"/>
              <a:gd name="connsiteY4" fmla="*/ 125765 h 393868"/>
              <a:gd name="connsiteX5" fmla="*/ 292234 w 683104"/>
              <a:gd name="connsiteY5" fmla="*/ 196170 h 393868"/>
              <a:gd name="connsiteX6" fmla="*/ 123258 w 683104"/>
              <a:gd name="connsiteY6" fmla="*/ 297172 h 393868"/>
              <a:gd name="connsiteX7" fmla="*/ 29904 w 683104"/>
              <a:gd name="connsiteY7" fmla="*/ 393868 h 393868"/>
              <a:gd name="connsiteX0" fmla="*/ 0 w 680970"/>
              <a:gd name="connsiteY0" fmla="*/ 330260 h 393868"/>
              <a:gd name="connsiteX1" fmla="*/ 346780 w 680970"/>
              <a:gd name="connsiteY1" fmla="*/ 60778 h 393868"/>
              <a:gd name="connsiteX2" fmla="*/ 680970 w 680970"/>
              <a:gd name="connsiteY2" fmla="*/ 2234 h 393868"/>
              <a:gd name="connsiteX3" fmla="*/ 614018 w 680970"/>
              <a:gd name="connsiteY3" fmla="*/ 78652 h 393868"/>
              <a:gd name="connsiteX4" fmla="*/ 474060 w 680970"/>
              <a:gd name="connsiteY4" fmla="*/ 125765 h 393868"/>
              <a:gd name="connsiteX5" fmla="*/ 290100 w 680970"/>
              <a:gd name="connsiteY5" fmla="*/ 196170 h 393868"/>
              <a:gd name="connsiteX6" fmla="*/ 121124 w 680970"/>
              <a:gd name="connsiteY6" fmla="*/ 297172 h 393868"/>
              <a:gd name="connsiteX7" fmla="*/ 27770 w 680970"/>
              <a:gd name="connsiteY7" fmla="*/ 393868 h 393868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21124 w 680970"/>
              <a:gd name="connsiteY6" fmla="*/ 297172 h 374700"/>
              <a:gd name="connsiteX7" fmla="*/ 21330 w 680970"/>
              <a:gd name="connsiteY7" fmla="*/ 374700 h 374700"/>
              <a:gd name="connsiteX0" fmla="*/ 0 w 680970"/>
              <a:gd name="connsiteY0" fmla="*/ 330260 h 374700"/>
              <a:gd name="connsiteX1" fmla="*/ 346780 w 680970"/>
              <a:gd name="connsiteY1" fmla="*/ 60778 h 374700"/>
              <a:gd name="connsiteX2" fmla="*/ 680970 w 680970"/>
              <a:gd name="connsiteY2" fmla="*/ 2234 h 374700"/>
              <a:gd name="connsiteX3" fmla="*/ 614018 w 680970"/>
              <a:gd name="connsiteY3" fmla="*/ 78652 h 374700"/>
              <a:gd name="connsiteX4" fmla="*/ 474060 w 680970"/>
              <a:gd name="connsiteY4" fmla="*/ 125765 h 374700"/>
              <a:gd name="connsiteX5" fmla="*/ 290100 w 680970"/>
              <a:gd name="connsiteY5" fmla="*/ 196170 h 374700"/>
              <a:gd name="connsiteX6" fmla="*/ 109221 w 680970"/>
              <a:gd name="connsiteY6" fmla="*/ 294880 h 374700"/>
              <a:gd name="connsiteX7" fmla="*/ 21330 w 680970"/>
              <a:gd name="connsiteY7" fmla="*/ 374700 h 374700"/>
              <a:gd name="connsiteX0" fmla="*/ 0 w 680970"/>
              <a:gd name="connsiteY0" fmla="*/ 457015 h 501455"/>
              <a:gd name="connsiteX1" fmla="*/ 448124 w 680970"/>
              <a:gd name="connsiteY1" fmla="*/ 11101 h 501455"/>
              <a:gd name="connsiteX2" fmla="*/ 680970 w 680970"/>
              <a:gd name="connsiteY2" fmla="*/ 128989 h 501455"/>
              <a:gd name="connsiteX3" fmla="*/ 614018 w 680970"/>
              <a:gd name="connsiteY3" fmla="*/ 205407 h 501455"/>
              <a:gd name="connsiteX4" fmla="*/ 474060 w 680970"/>
              <a:gd name="connsiteY4" fmla="*/ 252520 h 501455"/>
              <a:gd name="connsiteX5" fmla="*/ 290100 w 680970"/>
              <a:gd name="connsiteY5" fmla="*/ 322925 h 501455"/>
              <a:gd name="connsiteX6" fmla="*/ 109221 w 680970"/>
              <a:gd name="connsiteY6" fmla="*/ 421635 h 501455"/>
              <a:gd name="connsiteX7" fmla="*/ 21330 w 680970"/>
              <a:gd name="connsiteY7" fmla="*/ 501455 h 501455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292151 w 683021"/>
              <a:gd name="connsiteY6" fmla="*/ 311883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111272 w 683021"/>
              <a:gd name="connsiteY7" fmla="*/ 410593 h 490413"/>
              <a:gd name="connsiteX8" fmla="*/ 23381 w 683021"/>
              <a:gd name="connsiteY8" fmla="*/ 490413 h 490413"/>
              <a:gd name="connsiteX0" fmla="*/ 2051 w 683021"/>
              <a:gd name="connsiteY0" fmla="*/ 445973 h 490413"/>
              <a:gd name="connsiteX1" fmla="*/ 37063 w 683021"/>
              <a:gd name="connsiteY1" fmla="*/ 136082 h 490413"/>
              <a:gd name="connsiteX2" fmla="*/ 450175 w 683021"/>
              <a:gd name="connsiteY2" fmla="*/ 59 h 490413"/>
              <a:gd name="connsiteX3" fmla="*/ 683021 w 683021"/>
              <a:gd name="connsiteY3" fmla="*/ 117947 h 490413"/>
              <a:gd name="connsiteX4" fmla="*/ 616069 w 683021"/>
              <a:gd name="connsiteY4" fmla="*/ 194365 h 490413"/>
              <a:gd name="connsiteX5" fmla="*/ 476111 w 683021"/>
              <a:gd name="connsiteY5" fmla="*/ 241478 h 490413"/>
              <a:gd name="connsiteX6" fmla="*/ 316428 w 683021"/>
              <a:gd name="connsiteY6" fmla="*/ 240371 h 490413"/>
              <a:gd name="connsiteX7" fmla="*/ 240766 w 683021"/>
              <a:gd name="connsiteY7" fmla="*/ 297768 h 490413"/>
              <a:gd name="connsiteX8" fmla="*/ 23381 w 683021"/>
              <a:gd name="connsiteY8" fmla="*/ 490413 h 490413"/>
              <a:gd name="connsiteX0" fmla="*/ 2051 w 681401"/>
              <a:gd name="connsiteY0" fmla="*/ 447088 h 491528"/>
              <a:gd name="connsiteX1" fmla="*/ 37063 w 681401"/>
              <a:gd name="connsiteY1" fmla="*/ 137197 h 491528"/>
              <a:gd name="connsiteX2" fmla="*/ 450175 w 681401"/>
              <a:gd name="connsiteY2" fmla="*/ 1174 h 491528"/>
              <a:gd name="connsiteX3" fmla="*/ 681400 w 681401"/>
              <a:gd name="connsiteY3" fmla="*/ 70114 h 491528"/>
              <a:gd name="connsiteX4" fmla="*/ 616069 w 681401"/>
              <a:gd name="connsiteY4" fmla="*/ 195480 h 491528"/>
              <a:gd name="connsiteX5" fmla="*/ 476111 w 681401"/>
              <a:gd name="connsiteY5" fmla="*/ 242593 h 491528"/>
              <a:gd name="connsiteX6" fmla="*/ 316428 w 681401"/>
              <a:gd name="connsiteY6" fmla="*/ 241486 h 491528"/>
              <a:gd name="connsiteX7" fmla="*/ 240766 w 681401"/>
              <a:gd name="connsiteY7" fmla="*/ 298883 h 491528"/>
              <a:gd name="connsiteX8" fmla="*/ 23381 w 681401"/>
              <a:gd name="connsiteY8" fmla="*/ 491528 h 491528"/>
              <a:gd name="connsiteX0" fmla="*/ 2053 w 681401"/>
              <a:gd name="connsiteY0" fmla="*/ 447088 h 491528"/>
              <a:gd name="connsiteX1" fmla="*/ 37064 w 681401"/>
              <a:gd name="connsiteY1" fmla="*/ 137197 h 491528"/>
              <a:gd name="connsiteX2" fmla="*/ 450177 w 681401"/>
              <a:gd name="connsiteY2" fmla="*/ 1174 h 491528"/>
              <a:gd name="connsiteX3" fmla="*/ 681402 w 681401"/>
              <a:gd name="connsiteY3" fmla="*/ 70114 h 491528"/>
              <a:gd name="connsiteX4" fmla="*/ 616071 w 681401"/>
              <a:gd name="connsiteY4" fmla="*/ 195480 h 491528"/>
              <a:gd name="connsiteX5" fmla="*/ 476113 w 681401"/>
              <a:gd name="connsiteY5" fmla="*/ 242593 h 491528"/>
              <a:gd name="connsiteX6" fmla="*/ 316430 w 681401"/>
              <a:gd name="connsiteY6" fmla="*/ 241486 h 491528"/>
              <a:gd name="connsiteX7" fmla="*/ 240768 w 681401"/>
              <a:gd name="connsiteY7" fmla="*/ 298883 h 491528"/>
              <a:gd name="connsiteX8" fmla="*/ 23383 w 681401"/>
              <a:gd name="connsiteY8" fmla="*/ 491528 h 491528"/>
              <a:gd name="connsiteX0" fmla="*/ 2053 w 681403"/>
              <a:gd name="connsiteY0" fmla="*/ 447088 h 491528"/>
              <a:gd name="connsiteX1" fmla="*/ 37064 w 681403"/>
              <a:gd name="connsiteY1" fmla="*/ 137197 h 491528"/>
              <a:gd name="connsiteX2" fmla="*/ 450177 w 681403"/>
              <a:gd name="connsiteY2" fmla="*/ 1174 h 491528"/>
              <a:gd name="connsiteX3" fmla="*/ 681402 w 681403"/>
              <a:gd name="connsiteY3" fmla="*/ 70114 h 491528"/>
              <a:gd name="connsiteX4" fmla="*/ 616071 w 681403"/>
              <a:gd name="connsiteY4" fmla="*/ 195480 h 491528"/>
              <a:gd name="connsiteX5" fmla="*/ 476113 w 681403"/>
              <a:gd name="connsiteY5" fmla="*/ 242593 h 491528"/>
              <a:gd name="connsiteX6" fmla="*/ 316430 w 681403"/>
              <a:gd name="connsiteY6" fmla="*/ 241486 h 491528"/>
              <a:gd name="connsiteX7" fmla="*/ 240768 w 681403"/>
              <a:gd name="connsiteY7" fmla="*/ 298883 h 491528"/>
              <a:gd name="connsiteX8" fmla="*/ 23383 w 681403"/>
              <a:gd name="connsiteY8" fmla="*/ 491528 h 491528"/>
              <a:gd name="connsiteX0" fmla="*/ 16445 w 695793"/>
              <a:gd name="connsiteY0" fmla="*/ 447088 h 491528"/>
              <a:gd name="connsiteX1" fmla="*/ 51456 w 695793"/>
              <a:gd name="connsiteY1" fmla="*/ 137197 h 491528"/>
              <a:gd name="connsiteX2" fmla="*/ 464569 w 695793"/>
              <a:gd name="connsiteY2" fmla="*/ 1174 h 491528"/>
              <a:gd name="connsiteX3" fmla="*/ 695794 w 695793"/>
              <a:gd name="connsiteY3" fmla="*/ 70114 h 491528"/>
              <a:gd name="connsiteX4" fmla="*/ 630463 w 695793"/>
              <a:gd name="connsiteY4" fmla="*/ 195480 h 491528"/>
              <a:gd name="connsiteX5" fmla="*/ 490505 w 695793"/>
              <a:gd name="connsiteY5" fmla="*/ 242593 h 491528"/>
              <a:gd name="connsiteX6" fmla="*/ 330822 w 695793"/>
              <a:gd name="connsiteY6" fmla="*/ 241486 h 491528"/>
              <a:gd name="connsiteX7" fmla="*/ 255160 w 695793"/>
              <a:gd name="connsiteY7" fmla="*/ 298883 h 491528"/>
              <a:gd name="connsiteX8" fmla="*/ 37775 w 695793"/>
              <a:gd name="connsiteY8" fmla="*/ 491528 h 491528"/>
              <a:gd name="connsiteX0" fmla="*/ 16445 w 666912"/>
              <a:gd name="connsiteY0" fmla="*/ 447779 h 492219"/>
              <a:gd name="connsiteX1" fmla="*/ 51456 w 666912"/>
              <a:gd name="connsiteY1" fmla="*/ 137888 h 492219"/>
              <a:gd name="connsiteX2" fmla="*/ 464569 w 666912"/>
              <a:gd name="connsiteY2" fmla="*/ 1865 h 492219"/>
              <a:gd name="connsiteX3" fmla="*/ 666912 w 666912"/>
              <a:gd name="connsiteY3" fmla="*/ 58195 h 492219"/>
              <a:gd name="connsiteX4" fmla="*/ 630463 w 666912"/>
              <a:gd name="connsiteY4" fmla="*/ 196171 h 492219"/>
              <a:gd name="connsiteX5" fmla="*/ 490505 w 666912"/>
              <a:gd name="connsiteY5" fmla="*/ 243284 h 492219"/>
              <a:gd name="connsiteX6" fmla="*/ 330822 w 666912"/>
              <a:gd name="connsiteY6" fmla="*/ 242177 h 492219"/>
              <a:gd name="connsiteX7" fmla="*/ 255160 w 666912"/>
              <a:gd name="connsiteY7" fmla="*/ 299574 h 492219"/>
              <a:gd name="connsiteX8" fmla="*/ 37775 w 666912"/>
              <a:gd name="connsiteY8" fmla="*/ 492219 h 492219"/>
              <a:gd name="connsiteX0" fmla="*/ 16445 w 673397"/>
              <a:gd name="connsiteY0" fmla="*/ 447779 h 492219"/>
              <a:gd name="connsiteX1" fmla="*/ 51456 w 673397"/>
              <a:gd name="connsiteY1" fmla="*/ 137888 h 492219"/>
              <a:gd name="connsiteX2" fmla="*/ 464569 w 673397"/>
              <a:gd name="connsiteY2" fmla="*/ 1865 h 492219"/>
              <a:gd name="connsiteX3" fmla="*/ 666912 w 673397"/>
              <a:gd name="connsiteY3" fmla="*/ 58195 h 492219"/>
              <a:gd name="connsiteX4" fmla="*/ 630463 w 673397"/>
              <a:gd name="connsiteY4" fmla="*/ 196171 h 492219"/>
              <a:gd name="connsiteX5" fmla="*/ 490505 w 673397"/>
              <a:gd name="connsiteY5" fmla="*/ 243284 h 492219"/>
              <a:gd name="connsiteX6" fmla="*/ 330822 w 673397"/>
              <a:gd name="connsiteY6" fmla="*/ 242177 h 492219"/>
              <a:gd name="connsiteX7" fmla="*/ 255160 w 673397"/>
              <a:gd name="connsiteY7" fmla="*/ 299574 h 492219"/>
              <a:gd name="connsiteX8" fmla="*/ 37775 w 673397"/>
              <a:gd name="connsiteY8" fmla="*/ 492219 h 492219"/>
              <a:gd name="connsiteX0" fmla="*/ 16445 w 673397"/>
              <a:gd name="connsiteY0" fmla="*/ 449519 h 493959"/>
              <a:gd name="connsiteX1" fmla="*/ 51456 w 673397"/>
              <a:gd name="connsiteY1" fmla="*/ 139628 h 493959"/>
              <a:gd name="connsiteX2" fmla="*/ 464569 w 673397"/>
              <a:gd name="connsiteY2" fmla="*/ 3605 h 493959"/>
              <a:gd name="connsiteX3" fmla="*/ 666912 w 673397"/>
              <a:gd name="connsiteY3" fmla="*/ 59935 h 493959"/>
              <a:gd name="connsiteX4" fmla="*/ 630463 w 673397"/>
              <a:gd name="connsiteY4" fmla="*/ 197911 h 493959"/>
              <a:gd name="connsiteX5" fmla="*/ 490505 w 673397"/>
              <a:gd name="connsiteY5" fmla="*/ 245024 h 493959"/>
              <a:gd name="connsiteX6" fmla="*/ 330822 w 673397"/>
              <a:gd name="connsiteY6" fmla="*/ 243917 h 493959"/>
              <a:gd name="connsiteX7" fmla="*/ 255160 w 673397"/>
              <a:gd name="connsiteY7" fmla="*/ 301314 h 493959"/>
              <a:gd name="connsiteX8" fmla="*/ 37775 w 673397"/>
              <a:gd name="connsiteY8" fmla="*/ 493959 h 493959"/>
              <a:gd name="connsiteX0" fmla="*/ 16445 w 663851"/>
              <a:gd name="connsiteY0" fmla="*/ 448246 h 492686"/>
              <a:gd name="connsiteX1" fmla="*/ 51456 w 663851"/>
              <a:gd name="connsiteY1" fmla="*/ 138355 h 492686"/>
              <a:gd name="connsiteX2" fmla="*/ 464569 w 663851"/>
              <a:gd name="connsiteY2" fmla="*/ 2332 h 492686"/>
              <a:gd name="connsiteX3" fmla="*/ 655139 w 663851"/>
              <a:gd name="connsiteY3" fmla="*/ 68918 h 492686"/>
              <a:gd name="connsiteX4" fmla="*/ 630463 w 663851"/>
              <a:gd name="connsiteY4" fmla="*/ 196638 h 492686"/>
              <a:gd name="connsiteX5" fmla="*/ 490505 w 663851"/>
              <a:gd name="connsiteY5" fmla="*/ 243751 h 492686"/>
              <a:gd name="connsiteX6" fmla="*/ 330822 w 663851"/>
              <a:gd name="connsiteY6" fmla="*/ 242644 h 492686"/>
              <a:gd name="connsiteX7" fmla="*/ 255160 w 663851"/>
              <a:gd name="connsiteY7" fmla="*/ 300041 h 492686"/>
              <a:gd name="connsiteX8" fmla="*/ 37775 w 663851"/>
              <a:gd name="connsiteY8" fmla="*/ 492686 h 492686"/>
              <a:gd name="connsiteX0" fmla="*/ 16445 w 663849"/>
              <a:gd name="connsiteY0" fmla="*/ 448246 h 492686"/>
              <a:gd name="connsiteX1" fmla="*/ 51456 w 663849"/>
              <a:gd name="connsiteY1" fmla="*/ 138355 h 492686"/>
              <a:gd name="connsiteX2" fmla="*/ 464569 w 663849"/>
              <a:gd name="connsiteY2" fmla="*/ 2332 h 492686"/>
              <a:gd name="connsiteX3" fmla="*/ 655139 w 663849"/>
              <a:gd name="connsiteY3" fmla="*/ 68918 h 492686"/>
              <a:gd name="connsiteX4" fmla="*/ 630463 w 663849"/>
              <a:gd name="connsiteY4" fmla="*/ 196638 h 492686"/>
              <a:gd name="connsiteX5" fmla="*/ 490505 w 663849"/>
              <a:gd name="connsiteY5" fmla="*/ 243751 h 492686"/>
              <a:gd name="connsiteX6" fmla="*/ 330822 w 663849"/>
              <a:gd name="connsiteY6" fmla="*/ 242644 h 492686"/>
              <a:gd name="connsiteX7" fmla="*/ 226538 w 663849"/>
              <a:gd name="connsiteY7" fmla="*/ 324658 h 492686"/>
              <a:gd name="connsiteX8" fmla="*/ 37775 w 663849"/>
              <a:gd name="connsiteY8" fmla="*/ 492686 h 492686"/>
              <a:gd name="connsiteX0" fmla="*/ 0 w 699789"/>
              <a:gd name="connsiteY0" fmla="*/ 514284 h 514284"/>
              <a:gd name="connsiteX1" fmla="*/ 87394 w 699789"/>
              <a:gd name="connsiteY1" fmla="*/ 138355 h 514284"/>
              <a:gd name="connsiteX2" fmla="*/ 500507 w 699789"/>
              <a:gd name="connsiteY2" fmla="*/ 2332 h 514284"/>
              <a:gd name="connsiteX3" fmla="*/ 691077 w 699789"/>
              <a:gd name="connsiteY3" fmla="*/ 68918 h 514284"/>
              <a:gd name="connsiteX4" fmla="*/ 666401 w 699789"/>
              <a:gd name="connsiteY4" fmla="*/ 196638 h 514284"/>
              <a:gd name="connsiteX5" fmla="*/ 526443 w 699789"/>
              <a:gd name="connsiteY5" fmla="*/ 243751 h 514284"/>
              <a:gd name="connsiteX6" fmla="*/ 366760 w 699789"/>
              <a:gd name="connsiteY6" fmla="*/ 242644 h 514284"/>
              <a:gd name="connsiteX7" fmla="*/ 262476 w 699789"/>
              <a:gd name="connsiteY7" fmla="*/ 324658 h 514284"/>
              <a:gd name="connsiteX8" fmla="*/ 73713 w 699789"/>
              <a:gd name="connsiteY8" fmla="*/ 492686 h 514284"/>
              <a:gd name="connsiteX0" fmla="*/ 42758 w 742545"/>
              <a:gd name="connsiteY0" fmla="*/ 514284 h 515868"/>
              <a:gd name="connsiteX1" fmla="*/ 130152 w 742545"/>
              <a:gd name="connsiteY1" fmla="*/ 138355 h 515868"/>
              <a:gd name="connsiteX2" fmla="*/ 543265 w 742545"/>
              <a:gd name="connsiteY2" fmla="*/ 2332 h 515868"/>
              <a:gd name="connsiteX3" fmla="*/ 733835 w 742545"/>
              <a:gd name="connsiteY3" fmla="*/ 68918 h 515868"/>
              <a:gd name="connsiteX4" fmla="*/ 709159 w 742545"/>
              <a:gd name="connsiteY4" fmla="*/ 196638 h 515868"/>
              <a:gd name="connsiteX5" fmla="*/ 569201 w 742545"/>
              <a:gd name="connsiteY5" fmla="*/ 243751 h 515868"/>
              <a:gd name="connsiteX6" fmla="*/ 409518 w 742545"/>
              <a:gd name="connsiteY6" fmla="*/ 242644 h 515868"/>
              <a:gd name="connsiteX7" fmla="*/ 305234 w 742545"/>
              <a:gd name="connsiteY7" fmla="*/ 324658 h 515868"/>
              <a:gd name="connsiteX8" fmla="*/ 116471 w 742545"/>
              <a:gd name="connsiteY8" fmla="*/ 492686 h 515868"/>
              <a:gd name="connsiteX0" fmla="*/ 81604 w 781393"/>
              <a:gd name="connsiteY0" fmla="*/ 519778 h 522082"/>
              <a:gd name="connsiteX1" fmla="*/ 70291 w 781393"/>
              <a:gd name="connsiteY1" fmla="*/ 237137 h 522082"/>
              <a:gd name="connsiteX2" fmla="*/ 582111 w 781393"/>
              <a:gd name="connsiteY2" fmla="*/ 7826 h 522082"/>
              <a:gd name="connsiteX3" fmla="*/ 772681 w 781393"/>
              <a:gd name="connsiteY3" fmla="*/ 74412 h 522082"/>
              <a:gd name="connsiteX4" fmla="*/ 748005 w 781393"/>
              <a:gd name="connsiteY4" fmla="*/ 202132 h 522082"/>
              <a:gd name="connsiteX5" fmla="*/ 608047 w 781393"/>
              <a:gd name="connsiteY5" fmla="*/ 249245 h 522082"/>
              <a:gd name="connsiteX6" fmla="*/ 448364 w 781393"/>
              <a:gd name="connsiteY6" fmla="*/ 248138 h 522082"/>
              <a:gd name="connsiteX7" fmla="*/ 344080 w 781393"/>
              <a:gd name="connsiteY7" fmla="*/ 330152 h 522082"/>
              <a:gd name="connsiteX8" fmla="*/ 155317 w 781393"/>
              <a:gd name="connsiteY8" fmla="*/ 498180 h 522082"/>
              <a:gd name="connsiteX0" fmla="*/ 81604 w 781391"/>
              <a:gd name="connsiteY0" fmla="*/ 661181 h 663485"/>
              <a:gd name="connsiteX1" fmla="*/ 70291 w 781391"/>
              <a:gd name="connsiteY1" fmla="*/ 378540 h 663485"/>
              <a:gd name="connsiteX2" fmla="*/ 537921 w 781391"/>
              <a:gd name="connsiteY2" fmla="*/ 2573 h 663485"/>
              <a:gd name="connsiteX3" fmla="*/ 772681 w 781391"/>
              <a:gd name="connsiteY3" fmla="*/ 215815 h 663485"/>
              <a:gd name="connsiteX4" fmla="*/ 748005 w 781391"/>
              <a:gd name="connsiteY4" fmla="*/ 343535 h 663485"/>
              <a:gd name="connsiteX5" fmla="*/ 608047 w 781391"/>
              <a:gd name="connsiteY5" fmla="*/ 390648 h 663485"/>
              <a:gd name="connsiteX6" fmla="*/ 448364 w 781391"/>
              <a:gd name="connsiteY6" fmla="*/ 389541 h 663485"/>
              <a:gd name="connsiteX7" fmla="*/ 344080 w 781391"/>
              <a:gd name="connsiteY7" fmla="*/ 471555 h 663485"/>
              <a:gd name="connsiteX8" fmla="*/ 155317 w 781391"/>
              <a:gd name="connsiteY8" fmla="*/ 639583 h 663485"/>
              <a:gd name="connsiteX0" fmla="*/ 81604 w 855265"/>
              <a:gd name="connsiteY0" fmla="*/ 862709 h 865013"/>
              <a:gd name="connsiteX1" fmla="*/ 70291 w 855265"/>
              <a:gd name="connsiteY1" fmla="*/ 580068 h 865013"/>
              <a:gd name="connsiteX2" fmla="*/ 537921 w 855265"/>
              <a:gd name="connsiteY2" fmla="*/ 204101 h 865013"/>
              <a:gd name="connsiteX3" fmla="*/ 852814 w 855265"/>
              <a:gd name="connsiteY3" fmla="*/ 8475 h 865013"/>
              <a:gd name="connsiteX4" fmla="*/ 748005 w 855265"/>
              <a:gd name="connsiteY4" fmla="*/ 545063 h 865013"/>
              <a:gd name="connsiteX5" fmla="*/ 608047 w 855265"/>
              <a:gd name="connsiteY5" fmla="*/ 592176 h 865013"/>
              <a:gd name="connsiteX6" fmla="*/ 448364 w 855265"/>
              <a:gd name="connsiteY6" fmla="*/ 591069 h 865013"/>
              <a:gd name="connsiteX7" fmla="*/ 344080 w 855265"/>
              <a:gd name="connsiteY7" fmla="*/ 673083 h 865013"/>
              <a:gd name="connsiteX8" fmla="*/ 155317 w 855265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608047 w 923147"/>
              <a:gd name="connsiteY5" fmla="*/ 592176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23147"/>
              <a:gd name="connsiteY0" fmla="*/ 862709 h 865013"/>
              <a:gd name="connsiteX1" fmla="*/ 70291 w 923147"/>
              <a:gd name="connsiteY1" fmla="*/ 580068 h 865013"/>
              <a:gd name="connsiteX2" fmla="*/ 537921 w 923147"/>
              <a:gd name="connsiteY2" fmla="*/ 204101 h 865013"/>
              <a:gd name="connsiteX3" fmla="*/ 852814 w 923147"/>
              <a:gd name="connsiteY3" fmla="*/ 8475 h 865013"/>
              <a:gd name="connsiteX4" fmla="*/ 915893 w 923147"/>
              <a:gd name="connsiteY4" fmla="*/ 283154 h 865013"/>
              <a:gd name="connsiteX5" fmla="*/ 705479 w 923147"/>
              <a:gd name="connsiteY5" fmla="*/ 424437 h 865013"/>
              <a:gd name="connsiteX6" fmla="*/ 448364 w 923147"/>
              <a:gd name="connsiteY6" fmla="*/ 591069 h 865013"/>
              <a:gd name="connsiteX7" fmla="*/ 344080 w 923147"/>
              <a:gd name="connsiteY7" fmla="*/ 673083 h 865013"/>
              <a:gd name="connsiteX8" fmla="*/ 155317 w 923147"/>
              <a:gd name="connsiteY8" fmla="*/ 841111 h 865013"/>
              <a:gd name="connsiteX0" fmla="*/ 81604 w 923149"/>
              <a:gd name="connsiteY0" fmla="*/ 862709 h 865013"/>
              <a:gd name="connsiteX1" fmla="*/ 70291 w 923149"/>
              <a:gd name="connsiteY1" fmla="*/ 580068 h 865013"/>
              <a:gd name="connsiteX2" fmla="*/ 537921 w 923149"/>
              <a:gd name="connsiteY2" fmla="*/ 204101 h 865013"/>
              <a:gd name="connsiteX3" fmla="*/ 852814 w 923149"/>
              <a:gd name="connsiteY3" fmla="*/ 8475 h 865013"/>
              <a:gd name="connsiteX4" fmla="*/ 915893 w 923149"/>
              <a:gd name="connsiteY4" fmla="*/ 283154 h 865013"/>
              <a:gd name="connsiteX5" fmla="*/ 705479 w 923149"/>
              <a:gd name="connsiteY5" fmla="*/ 424437 h 865013"/>
              <a:gd name="connsiteX6" fmla="*/ 448364 w 923149"/>
              <a:gd name="connsiteY6" fmla="*/ 591069 h 865013"/>
              <a:gd name="connsiteX7" fmla="*/ 344080 w 923149"/>
              <a:gd name="connsiteY7" fmla="*/ 673083 h 865013"/>
              <a:gd name="connsiteX8" fmla="*/ 155317 w 923149"/>
              <a:gd name="connsiteY8" fmla="*/ 841111 h 865013"/>
              <a:gd name="connsiteX0" fmla="*/ 81604 w 968659"/>
              <a:gd name="connsiteY0" fmla="*/ 862709 h 865013"/>
              <a:gd name="connsiteX1" fmla="*/ 70291 w 968659"/>
              <a:gd name="connsiteY1" fmla="*/ 580068 h 865013"/>
              <a:gd name="connsiteX2" fmla="*/ 537921 w 968659"/>
              <a:gd name="connsiteY2" fmla="*/ 204101 h 865013"/>
              <a:gd name="connsiteX3" fmla="*/ 852814 w 968659"/>
              <a:gd name="connsiteY3" fmla="*/ 8475 h 865013"/>
              <a:gd name="connsiteX4" fmla="*/ 963785 w 968659"/>
              <a:gd name="connsiteY4" fmla="*/ 174813 h 865013"/>
              <a:gd name="connsiteX5" fmla="*/ 705479 w 968659"/>
              <a:gd name="connsiteY5" fmla="*/ 424437 h 865013"/>
              <a:gd name="connsiteX6" fmla="*/ 448364 w 968659"/>
              <a:gd name="connsiteY6" fmla="*/ 591069 h 865013"/>
              <a:gd name="connsiteX7" fmla="*/ 344080 w 968659"/>
              <a:gd name="connsiteY7" fmla="*/ 673083 h 865013"/>
              <a:gd name="connsiteX8" fmla="*/ 155317 w 968659"/>
              <a:gd name="connsiteY8" fmla="*/ 841111 h 865013"/>
              <a:gd name="connsiteX0" fmla="*/ 81604 w 966270"/>
              <a:gd name="connsiteY0" fmla="*/ 862709 h 865013"/>
              <a:gd name="connsiteX1" fmla="*/ 70291 w 966270"/>
              <a:gd name="connsiteY1" fmla="*/ 580068 h 865013"/>
              <a:gd name="connsiteX2" fmla="*/ 537921 w 966270"/>
              <a:gd name="connsiteY2" fmla="*/ 204101 h 865013"/>
              <a:gd name="connsiteX3" fmla="*/ 852814 w 966270"/>
              <a:gd name="connsiteY3" fmla="*/ 8475 h 865013"/>
              <a:gd name="connsiteX4" fmla="*/ 963785 w 966270"/>
              <a:gd name="connsiteY4" fmla="*/ 174813 h 865013"/>
              <a:gd name="connsiteX5" fmla="*/ 705479 w 966270"/>
              <a:gd name="connsiteY5" fmla="*/ 424437 h 865013"/>
              <a:gd name="connsiteX6" fmla="*/ 448364 w 966270"/>
              <a:gd name="connsiteY6" fmla="*/ 591069 h 865013"/>
              <a:gd name="connsiteX7" fmla="*/ 344080 w 966270"/>
              <a:gd name="connsiteY7" fmla="*/ 673083 h 865013"/>
              <a:gd name="connsiteX8" fmla="*/ 155317 w 966270"/>
              <a:gd name="connsiteY8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448364 w 857335"/>
              <a:gd name="connsiteY5" fmla="*/ 591069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57335"/>
              <a:gd name="connsiteY0" fmla="*/ 862709 h 865013"/>
              <a:gd name="connsiteX1" fmla="*/ 70291 w 857335"/>
              <a:gd name="connsiteY1" fmla="*/ 580068 h 865013"/>
              <a:gd name="connsiteX2" fmla="*/ 537921 w 857335"/>
              <a:gd name="connsiteY2" fmla="*/ 204101 h 865013"/>
              <a:gd name="connsiteX3" fmla="*/ 852814 w 857335"/>
              <a:gd name="connsiteY3" fmla="*/ 8475 h 865013"/>
              <a:gd name="connsiteX4" fmla="*/ 705479 w 857335"/>
              <a:gd name="connsiteY4" fmla="*/ 424437 h 865013"/>
              <a:gd name="connsiteX5" fmla="*/ 574860 w 857335"/>
              <a:gd name="connsiteY5" fmla="*/ 503258 h 865013"/>
              <a:gd name="connsiteX6" fmla="*/ 344080 w 857335"/>
              <a:gd name="connsiteY6" fmla="*/ 673083 h 865013"/>
              <a:gd name="connsiteX7" fmla="*/ 155317 w 857335"/>
              <a:gd name="connsiteY7" fmla="*/ 841111 h 865013"/>
              <a:gd name="connsiteX0" fmla="*/ 81604 w 860320"/>
              <a:gd name="connsiteY0" fmla="*/ 862709 h 865013"/>
              <a:gd name="connsiteX1" fmla="*/ 70291 w 860320"/>
              <a:gd name="connsiteY1" fmla="*/ 580068 h 865013"/>
              <a:gd name="connsiteX2" fmla="*/ 537921 w 860320"/>
              <a:gd name="connsiteY2" fmla="*/ 204101 h 865013"/>
              <a:gd name="connsiteX3" fmla="*/ 852814 w 860320"/>
              <a:gd name="connsiteY3" fmla="*/ 8475 h 865013"/>
              <a:gd name="connsiteX4" fmla="*/ 759167 w 860320"/>
              <a:gd name="connsiteY4" fmla="*/ 214581 h 865013"/>
              <a:gd name="connsiteX5" fmla="*/ 574860 w 860320"/>
              <a:gd name="connsiteY5" fmla="*/ 503258 h 865013"/>
              <a:gd name="connsiteX6" fmla="*/ 344080 w 860320"/>
              <a:gd name="connsiteY6" fmla="*/ 673083 h 865013"/>
              <a:gd name="connsiteX7" fmla="*/ 155317 w 860320"/>
              <a:gd name="connsiteY7" fmla="*/ 841111 h 865013"/>
              <a:gd name="connsiteX0" fmla="*/ 81604 w 759373"/>
              <a:gd name="connsiteY0" fmla="*/ 695755 h 698059"/>
              <a:gd name="connsiteX1" fmla="*/ 70291 w 759373"/>
              <a:gd name="connsiteY1" fmla="*/ 413114 h 698059"/>
              <a:gd name="connsiteX2" fmla="*/ 537921 w 759373"/>
              <a:gd name="connsiteY2" fmla="*/ 37147 h 698059"/>
              <a:gd name="connsiteX3" fmla="*/ 759167 w 759373"/>
              <a:gd name="connsiteY3" fmla="*/ 47627 h 698059"/>
              <a:gd name="connsiteX4" fmla="*/ 574860 w 759373"/>
              <a:gd name="connsiteY4" fmla="*/ 336304 h 698059"/>
              <a:gd name="connsiteX5" fmla="*/ 344080 w 759373"/>
              <a:gd name="connsiteY5" fmla="*/ 506129 h 698059"/>
              <a:gd name="connsiteX6" fmla="*/ 155317 w 759373"/>
              <a:gd name="connsiteY6" fmla="*/ 674157 h 698059"/>
              <a:gd name="connsiteX0" fmla="*/ 81604 w 769231"/>
              <a:gd name="connsiteY0" fmla="*/ 695755 h 698059"/>
              <a:gd name="connsiteX1" fmla="*/ 70291 w 769231"/>
              <a:gd name="connsiteY1" fmla="*/ 413114 h 698059"/>
              <a:gd name="connsiteX2" fmla="*/ 537921 w 769231"/>
              <a:gd name="connsiteY2" fmla="*/ 37147 h 698059"/>
              <a:gd name="connsiteX3" fmla="*/ 759167 w 769231"/>
              <a:gd name="connsiteY3" fmla="*/ 47627 h 698059"/>
              <a:gd name="connsiteX4" fmla="*/ 574860 w 769231"/>
              <a:gd name="connsiteY4" fmla="*/ 336304 h 698059"/>
              <a:gd name="connsiteX5" fmla="*/ 344080 w 769231"/>
              <a:gd name="connsiteY5" fmla="*/ 506129 h 698059"/>
              <a:gd name="connsiteX6" fmla="*/ 155317 w 769231"/>
              <a:gd name="connsiteY6" fmla="*/ 674157 h 698059"/>
              <a:gd name="connsiteX0" fmla="*/ 81604 w 769229"/>
              <a:gd name="connsiteY0" fmla="*/ 703296 h 705600"/>
              <a:gd name="connsiteX1" fmla="*/ 70291 w 769229"/>
              <a:gd name="connsiteY1" fmla="*/ 420655 h 705600"/>
              <a:gd name="connsiteX2" fmla="*/ 537921 w 769229"/>
              <a:gd name="connsiteY2" fmla="*/ 44688 h 705600"/>
              <a:gd name="connsiteX3" fmla="*/ 759167 w 769229"/>
              <a:gd name="connsiteY3" fmla="*/ 55168 h 705600"/>
              <a:gd name="connsiteX4" fmla="*/ 574860 w 769229"/>
              <a:gd name="connsiteY4" fmla="*/ 343845 h 705600"/>
              <a:gd name="connsiteX5" fmla="*/ 344080 w 769229"/>
              <a:gd name="connsiteY5" fmla="*/ 513670 h 705600"/>
              <a:gd name="connsiteX6" fmla="*/ 155317 w 769229"/>
              <a:gd name="connsiteY6" fmla="*/ 681698 h 705600"/>
              <a:gd name="connsiteX0" fmla="*/ 81604 w 771627"/>
              <a:gd name="connsiteY0" fmla="*/ 703296 h 705600"/>
              <a:gd name="connsiteX1" fmla="*/ 70291 w 771627"/>
              <a:gd name="connsiteY1" fmla="*/ 420655 h 705600"/>
              <a:gd name="connsiteX2" fmla="*/ 537921 w 771627"/>
              <a:gd name="connsiteY2" fmla="*/ 44688 h 705600"/>
              <a:gd name="connsiteX3" fmla="*/ 759167 w 771627"/>
              <a:gd name="connsiteY3" fmla="*/ 55168 h 705600"/>
              <a:gd name="connsiteX4" fmla="*/ 618161 w 771627"/>
              <a:gd name="connsiteY4" fmla="*/ 281419 h 705600"/>
              <a:gd name="connsiteX5" fmla="*/ 344080 w 771627"/>
              <a:gd name="connsiteY5" fmla="*/ 513670 h 705600"/>
              <a:gd name="connsiteX6" fmla="*/ 155317 w 771627"/>
              <a:gd name="connsiteY6" fmla="*/ 68169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344080 w 771628"/>
              <a:gd name="connsiteY5" fmla="*/ 513670 h 705600"/>
              <a:gd name="connsiteX6" fmla="*/ 60252 w 771628"/>
              <a:gd name="connsiteY6" fmla="*/ 675628 h 705600"/>
              <a:gd name="connsiteX0" fmla="*/ 81604 w 771628"/>
              <a:gd name="connsiteY0" fmla="*/ 703296 h 705600"/>
              <a:gd name="connsiteX1" fmla="*/ 70291 w 771628"/>
              <a:gd name="connsiteY1" fmla="*/ 420655 h 705600"/>
              <a:gd name="connsiteX2" fmla="*/ 537921 w 771628"/>
              <a:gd name="connsiteY2" fmla="*/ 44688 h 705600"/>
              <a:gd name="connsiteX3" fmla="*/ 759167 w 771628"/>
              <a:gd name="connsiteY3" fmla="*/ 55168 h 705600"/>
              <a:gd name="connsiteX4" fmla="*/ 618161 w 771628"/>
              <a:gd name="connsiteY4" fmla="*/ 281419 h 705600"/>
              <a:gd name="connsiteX5" fmla="*/ 165598 w 771628"/>
              <a:gd name="connsiteY5" fmla="*/ 598203 h 705600"/>
              <a:gd name="connsiteX6" fmla="*/ 60252 w 771628"/>
              <a:gd name="connsiteY6" fmla="*/ 675628 h 705600"/>
              <a:gd name="connsiteX0" fmla="*/ 59087 w 795854"/>
              <a:gd name="connsiteY0" fmla="*/ 652898 h 675628"/>
              <a:gd name="connsiteX1" fmla="*/ 94517 w 795854"/>
              <a:gd name="connsiteY1" fmla="*/ 420655 h 675628"/>
              <a:gd name="connsiteX2" fmla="*/ 562147 w 795854"/>
              <a:gd name="connsiteY2" fmla="*/ 44688 h 675628"/>
              <a:gd name="connsiteX3" fmla="*/ 783393 w 795854"/>
              <a:gd name="connsiteY3" fmla="*/ 55168 h 675628"/>
              <a:gd name="connsiteX4" fmla="*/ 642387 w 795854"/>
              <a:gd name="connsiteY4" fmla="*/ 281419 h 675628"/>
              <a:gd name="connsiteX5" fmla="*/ 189824 w 795854"/>
              <a:gd name="connsiteY5" fmla="*/ 598203 h 675628"/>
              <a:gd name="connsiteX6" fmla="*/ 84478 w 795854"/>
              <a:gd name="connsiteY6" fmla="*/ 675628 h 675628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89824 w 795854"/>
              <a:gd name="connsiteY5" fmla="*/ 598203 h 694666"/>
              <a:gd name="connsiteX6" fmla="*/ 97339 w 795854"/>
              <a:gd name="connsiteY6" fmla="*/ 694666 h 694666"/>
              <a:gd name="connsiteX0" fmla="*/ 59087 w 795854"/>
              <a:gd name="connsiteY0" fmla="*/ 652898 h 694666"/>
              <a:gd name="connsiteX1" fmla="*/ 94517 w 795854"/>
              <a:gd name="connsiteY1" fmla="*/ 420655 h 694666"/>
              <a:gd name="connsiteX2" fmla="*/ 562147 w 795854"/>
              <a:gd name="connsiteY2" fmla="*/ 44688 h 694666"/>
              <a:gd name="connsiteX3" fmla="*/ 783393 w 795854"/>
              <a:gd name="connsiteY3" fmla="*/ 55168 h 694666"/>
              <a:gd name="connsiteX4" fmla="*/ 642387 w 795854"/>
              <a:gd name="connsiteY4" fmla="*/ 281419 h 694666"/>
              <a:gd name="connsiteX5" fmla="*/ 178248 w 795854"/>
              <a:gd name="connsiteY5" fmla="*/ 587268 h 694666"/>
              <a:gd name="connsiteX6" fmla="*/ 97339 w 795854"/>
              <a:gd name="connsiteY6" fmla="*/ 694666 h 694666"/>
              <a:gd name="connsiteX0" fmla="*/ 59087 w 795854"/>
              <a:gd name="connsiteY0" fmla="*/ 652898 h 693275"/>
              <a:gd name="connsiteX1" fmla="*/ 94517 w 795854"/>
              <a:gd name="connsiteY1" fmla="*/ 420655 h 693275"/>
              <a:gd name="connsiteX2" fmla="*/ 562147 w 795854"/>
              <a:gd name="connsiteY2" fmla="*/ 44688 h 693275"/>
              <a:gd name="connsiteX3" fmla="*/ 783393 w 795854"/>
              <a:gd name="connsiteY3" fmla="*/ 55168 h 693275"/>
              <a:gd name="connsiteX4" fmla="*/ 642387 w 795854"/>
              <a:gd name="connsiteY4" fmla="*/ 281419 h 693275"/>
              <a:gd name="connsiteX5" fmla="*/ 178248 w 795854"/>
              <a:gd name="connsiteY5" fmla="*/ 587268 h 693275"/>
              <a:gd name="connsiteX6" fmla="*/ 87893 w 795854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178248 w 795338"/>
              <a:gd name="connsiteY5" fmla="*/ 587268 h 693275"/>
              <a:gd name="connsiteX6" fmla="*/ 87893 w 795338"/>
              <a:gd name="connsiteY6" fmla="*/ 693275 h 693275"/>
              <a:gd name="connsiteX0" fmla="*/ 59087 w 795338"/>
              <a:gd name="connsiteY0" fmla="*/ 652898 h 693275"/>
              <a:gd name="connsiteX1" fmla="*/ 94517 w 795338"/>
              <a:gd name="connsiteY1" fmla="*/ 420655 h 693275"/>
              <a:gd name="connsiteX2" fmla="*/ 562147 w 795338"/>
              <a:gd name="connsiteY2" fmla="*/ 44688 h 693275"/>
              <a:gd name="connsiteX3" fmla="*/ 783393 w 795338"/>
              <a:gd name="connsiteY3" fmla="*/ 55168 h 693275"/>
              <a:gd name="connsiteX4" fmla="*/ 634513 w 795338"/>
              <a:gd name="connsiteY4" fmla="*/ 247290 h 693275"/>
              <a:gd name="connsiteX5" fmla="*/ 390705 w 795338"/>
              <a:gd name="connsiteY5" fmla="*/ 390772 h 693275"/>
              <a:gd name="connsiteX6" fmla="*/ 178248 w 795338"/>
              <a:gd name="connsiteY6" fmla="*/ 587268 h 693275"/>
              <a:gd name="connsiteX7" fmla="*/ 87893 w 795338"/>
              <a:gd name="connsiteY7" fmla="*/ 693275 h 693275"/>
              <a:gd name="connsiteX0" fmla="*/ 59087 w 795978"/>
              <a:gd name="connsiteY0" fmla="*/ 644962 h 685339"/>
              <a:gd name="connsiteX1" fmla="*/ 94517 w 795978"/>
              <a:gd name="connsiteY1" fmla="*/ 412719 h 685339"/>
              <a:gd name="connsiteX2" fmla="*/ 562147 w 795978"/>
              <a:gd name="connsiteY2" fmla="*/ 36752 h 685339"/>
              <a:gd name="connsiteX3" fmla="*/ 784075 w 795978"/>
              <a:gd name="connsiteY3" fmla="*/ 63159 h 685339"/>
              <a:gd name="connsiteX4" fmla="*/ 634513 w 795978"/>
              <a:gd name="connsiteY4" fmla="*/ 239354 h 685339"/>
              <a:gd name="connsiteX5" fmla="*/ 390705 w 795978"/>
              <a:gd name="connsiteY5" fmla="*/ 382836 h 685339"/>
              <a:gd name="connsiteX6" fmla="*/ 178248 w 795978"/>
              <a:gd name="connsiteY6" fmla="*/ 579332 h 685339"/>
              <a:gd name="connsiteX7" fmla="*/ 87893 w 795978"/>
              <a:gd name="connsiteY7" fmla="*/ 685339 h 685339"/>
              <a:gd name="connsiteX0" fmla="*/ 59087 w 795978"/>
              <a:gd name="connsiteY0" fmla="*/ 606142 h 646519"/>
              <a:gd name="connsiteX1" fmla="*/ 94517 w 795978"/>
              <a:gd name="connsiteY1" fmla="*/ 373899 h 646519"/>
              <a:gd name="connsiteX2" fmla="*/ 520570 w 795978"/>
              <a:gd name="connsiteY2" fmla="*/ 115791 h 646519"/>
              <a:gd name="connsiteX3" fmla="*/ 784075 w 795978"/>
              <a:gd name="connsiteY3" fmla="*/ 24339 h 646519"/>
              <a:gd name="connsiteX4" fmla="*/ 634513 w 795978"/>
              <a:gd name="connsiteY4" fmla="*/ 200534 h 646519"/>
              <a:gd name="connsiteX5" fmla="*/ 390705 w 795978"/>
              <a:gd name="connsiteY5" fmla="*/ 344016 h 646519"/>
              <a:gd name="connsiteX6" fmla="*/ 178248 w 795978"/>
              <a:gd name="connsiteY6" fmla="*/ 540512 h 646519"/>
              <a:gd name="connsiteX7" fmla="*/ 87893 w 795978"/>
              <a:gd name="connsiteY7" fmla="*/ 646519 h 646519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33923 w 770814"/>
              <a:gd name="connsiteY0" fmla="*/ 605681 h 646058"/>
              <a:gd name="connsiteX1" fmla="*/ 165586 w 770814"/>
              <a:gd name="connsiteY1" fmla="*/ 351985 h 646058"/>
              <a:gd name="connsiteX2" fmla="*/ 495406 w 770814"/>
              <a:gd name="connsiteY2" fmla="*/ 115330 h 646058"/>
              <a:gd name="connsiteX3" fmla="*/ 758911 w 770814"/>
              <a:gd name="connsiteY3" fmla="*/ 23878 h 646058"/>
              <a:gd name="connsiteX4" fmla="*/ 609349 w 770814"/>
              <a:gd name="connsiteY4" fmla="*/ 200073 h 646058"/>
              <a:gd name="connsiteX5" fmla="*/ 365541 w 770814"/>
              <a:gd name="connsiteY5" fmla="*/ 343555 h 646058"/>
              <a:gd name="connsiteX6" fmla="*/ 153084 w 770814"/>
              <a:gd name="connsiteY6" fmla="*/ 540051 h 646058"/>
              <a:gd name="connsiteX7" fmla="*/ 62729 w 770814"/>
              <a:gd name="connsiteY7" fmla="*/ 646058 h 646058"/>
              <a:gd name="connsiteX0" fmla="*/ 28739 w 765630"/>
              <a:gd name="connsiteY0" fmla="*/ 605681 h 646058"/>
              <a:gd name="connsiteX1" fmla="*/ 160402 w 765630"/>
              <a:gd name="connsiteY1" fmla="*/ 351985 h 646058"/>
              <a:gd name="connsiteX2" fmla="*/ 490222 w 765630"/>
              <a:gd name="connsiteY2" fmla="*/ 115330 h 646058"/>
              <a:gd name="connsiteX3" fmla="*/ 753727 w 765630"/>
              <a:gd name="connsiteY3" fmla="*/ 23878 h 646058"/>
              <a:gd name="connsiteX4" fmla="*/ 604165 w 765630"/>
              <a:gd name="connsiteY4" fmla="*/ 200073 h 646058"/>
              <a:gd name="connsiteX5" fmla="*/ 360357 w 765630"/>
              <a:gd name="connsiteY5" fmla="*/ 343555 h 646058"/>
              <a:gd name="connsiteX6" fmla="*/ 147900 w 765630"/>
              <a:gd name="connsiteY6" fmla="*/ 540051 h 646058"/>
              <a:gd name="connsiteX7" fmla="*/ 57545 w 765630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42801"/>
              <a:gd name="connsiteY0" fmla="*/ 605681 h 646058"/>
              <a:gd name="connsiteX1" fmla="*/ 137573 w 742801"/>
              <a:gd name="connsiteY1" fmla="*/ 351985 h 646058"/>
              <a:gd name="connsiteX2" fmla="*/ 467393 w 742801"/>
              <a:gd name="connsiteY2" fmla="*/ 115330 h 646058"/>
              <a:gd name="connsiteX3" fmla="*/ 730898 w 742801"/>
              <a:gd name="connsiteY3" fmla="*/ 23878 h 646058"/>
              <a:gd name="connsiteX4" fmla="*/ 581336 w 742801"/>
              <a:gd name="connsiteY4" fmla="*/ 200073 h 646058"/>
              <a:gd name="connsiteX5" fmla="*/ 337528 w 742801"/>
              <a:gd name="connsiteY5" fmla="*/ 343555 h 646058"/>
              <a:gd name="connsiteX6" fmla="*/ 125071 w 742801"/>
              <a:gd name="connsiteY6" fmla="*/ 540051 h 646058"/>
              <a:gd name="connsiteX7" fmla="*/ 34716 w 742801"/>
              <a:gd name="connsiteY7" fmla="*/ 646058 h 646058"/>
              <a:gd name="connsiteX0" fmla="*/ 5910 w 763138"/>
              <a:gd name="connsiteY0" fmla="*/ 622840 h 663217"/>
              <a:gd name="connsiteX1" fmla="*/ 137573 w 763138"/>
              <a:gd name="connsiteY1" fmla="*/ 369144 h 663217"/>
              <a:gd name="connsiteX2" fmla="*/ 467393 w 763138"/>
              <a:gd name="connsiteY2" fmla="*/ 132489 h 663217"/>
              <a:gd name="connsiteX3" fmla="*/ 752446 w 763138"/>
              <a:gd name="connsiteY3" fmla="*/ 21786 h 663217"/>
              <a:gd name="connsiteX4" fmla="*/ 581336 w 763138"/>
              <a:gd name="connsiteY4" fmla="*/ 217232 h 663217"/>
              <a:gd name="connsiteX5" fmla="*/ 337528 w 763138"/>
              <a:gd name="connsiteY5" fmla="*/ 360714 h 663217"/>
              <a:gd name="connsiteX6" fmla="*/ 125071 w 763138"/>
              <a:gd name="connsiteY6" fmla="*/ 557210 h 663217"/>
              <a:gd name="connsiteX7" fmla="*/ 34716 w 763138"/>
              <a:gd name="connsiteY7" fmla="*/ 663217 h 663217"/>
              <a:gd name="connsiteX0" fmla="*/ 5910 w 763138"/>
              <a:gd name="connsiteY0" fmla="*/ 601055 h 641432"/>
              <a:gd name="connsiteX1" fmla="*/ 137573 w 763138"/>
              <a:gd name="connsiteY1" fmla="*/ 347359 h 641432"/>
              <a:gd name="connsiteX2" fmla="*/ 467393 w 763138"/>
              <a:gd name="connsiteY2" fmla="*/ 110704 h 641432"/>
              <a:gd name="connsiteX3" fmla="*/ 752446 w 763138"/>
              <a:gd name="connsiteY3" fmla="*/ 1 h 641432"/>
              <a:gd name="connsiteX4" fmla="*/ 581336 w 763138"/>
              <a:gd name="connsiteY4" fmla="*/ 195447 h 641432"/>
              <a:gd name="connsiteX5" fmla="*/ 337528 w 763138"/>
              <a:gd name="connsiteY5" fmla="*/ 338929 h 641432"/>
              <a:gd name="connsiteX6" fmla="*/ 125071 w 763138"/>
              <a:gd name="connsiteY6" fmla="*/ 535425 h 641432"/>
              <a:gd name="connsiteX7" fmla="*/ 34716 w 763138"/>
              <a:gd name="connsiteY7" fmla="*/ 641432 h 641432"/>
              <a:gd name="connsiteX0" fmla="*/ 4580 w 761808"/>
              <a:gd name="connsiteY0" fmla="*/ 601054 h 641431"/>
              <a:gd name="connsiteX1" fmla="*/ 171710 w 761808"/>
              <a:gd name="connsiteY1" fmla="*/ 222006 h 641431"/>
              <a:gd name="connsiteX2" fmla="*/ 466063 w 761808"/>
              <a:gd name="connsiteY2" fmla="*/ 110703 h 641431"/>
              <a:gd name="connsiteX3" fmla="*/ 751116 w 761808"/>
              <a:gd name="connsiteY3" fmla="*/ 0 h 641431"/>
              <a:gd name="connsiteX4" fmla="*/ 580006 w 761808"/>
              <a:gd name="connsiteY4" fmla="*/ 195446 h 641431"/>
              <a:gd name="connsiteX5" fmla="*/ 336198 w 761808"/>
              <a:gd name="connsiteY5" fmla="*/ 338928 h 641431"/>
              <a:gd name="connsiteX6" fmla="*/ 123741 w 761808"/>
              <a:gd name="connsiteY6" fmla="*/ 535424 h 641431"/>
              <a:gd name="connsiteX7" fmla="*/ 33386 w 761808"/>
              <a:gd name="connsiteY7" fmla="*/ 641431 h 641431"/>
              <a:gd name="connsiteX0" fmla="*/ 4580 w 761808"/>
              <a:gd name="connsiteY0" fmla="*/ 821037 h 861414"/>
              <a:gd name="connsiteX1" fmla="*/ 171710 w 761808"/>
              <a:gd name="connsiteY1" fmla="*/ 441989 h 861414"/>
              <a:gd name="connsiteX2" fmla="*/ 519964 w 761808"/>
              <a:gd name="connsiteY2" fmla="*/ 3617 h 861414"/>
              <a:gd name="connsiteX3" fmla="*/ 751116 w 761808"/>
              <a:gd name="connsiteY3" fmla="*/ 219983 h 861414"/>
              <a:gd name="connsiteX4" fmla="*/ 580006 w 761808"/>
              <a:gd name="connsiteY4" fmla="*/ 415429 h 861414"/>
              <a:gd name="connsiteX5" fmla="*/ 336198 w 761808"/>
              <a:gd name="connsiteY5" fmla="*/ 558911 h 861414"/>
              <a:gd name="connsiteX6" fmla="*/ 123741 w 761808"/>
              <a:gd name="connsiteY6" fmla="*/ 755407 h 861414"/>
              <a:gd name="connsiteX7" fmla="*/ 33386 w 761808"/>
              <a:gd name="connsiteY7" fmla="*/ 861414 h 86141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761808"/>
              <a:gd name="connsiteY0" fmla="*/ 827927 h 868304"/>
              <a:gd name="connsiteX1" fmla="*/ 171710 w 761808"/>
              <a:gd name="connsiteY1" fmla="*/ 448879 h 868304"/>
              <a:gd name="connsiteX2" fmla="*/ 519964 w 761808"/>
              <a:gd name="connsiteY2" fmla="*/ 10507 h 868304"/>
              <a:gd name="connsiteX3" fmla="*/ 751116 w 761808"/>
              <a:gd name="connsiteY3" fmla="*/ 226873 h 868304"/>
              <a:gd name="connsiteX4" fmla="*/ 580006 w 761808"/>
              <a:gd name="connsiteY4" fmla="*/ 422319 h 868304"/>
              <a:gd name="connsiteX5" fmla="*/ 336198 w 761808"/>
              <a:gd name="connsiteY5" fmla="*/ 565801 h 868304"/>
              <a:gd name="connsiteX6" fmla="*/ 123741 w 761808"/>
              <a:gd name="connsiteY6" fmla="*/ 762297 h 868304"/>
              <a:gd name="connsiteX7" fmla="*/ 33386 w 761808"/>
              <a:gd name="connsiteY7" fmla="*/ 868304 h 868304"/>
              <a:gd name="connsiteX0" fmla="*/ 4580 w 850918"/>
              <a:gd name="connsiteY0" fmla="*/ 968627 h 1009004"/>
              <a:gd name="connsiteX1" fmla="*/ 171710 w 850918"/>
              <a:gd name="connsiteY1" fmla="*/ 589579 h 1009004"/>
              <a:gd name="connsiteX2" fmla="*/ 519964 w 850918"/>
              <a:gd name="connsiteY2" fmla="*/ 151207 h 1009004"/>
              <a:gd name="connsiteX3" fmla="*/ 843491 w 850918"/>
              <a:gd name="connsiteY3" fmla="*/ 1 h 1009004"/>
              <a:gd name="connsiteX4" fmla="*/ 580006 w 850918"/>
              <a:gd name="connsiteY4" fmla="*/ 563019 h 1009004"/>
              <a:gd name="connsiteX5" fmla="*/ 336198 w 850918"/>
              <a:gd name="connsiteY5" fmla="*/ 706501 h 1009004"/>
              <a:gd name="connsiteX6" fmla="*/ 123741 w 850918"/>
              <a:gd name="connsiteY6" fmla="*/ 902997 h 1009004"/>
              <a:gd name="connsiteX7" fmla="*/ 33386 w 850918"/>
              <a:gd name="connsiteY7" fmla="*/ 1009004 h 1009004"/>
              <a:gd name="connsiteX0" fmla="*/ 4580 w 850918"/>
              <a:gd name="connsiteY0" fmla="*/ 1016045 h 1056422"/>
              <a:gd name="connsiteX1" fmla="*/ 171710 w 850918"/>
              <a:gd name="connsiteY1" fmla="*/ 636997 h 1056422"/>
              <a:gd name="connsiteX2" fmla="*/ 519964 w 850918"/>
              <a:gd name="connsiteY2" fmla="*/ 198625 h 1056422"/>
              <a:gd name="connsiteX3" fmla="*/ 843491 w 850918"/>
              <a:gd name="connsiteY3" fmla="*/ 47419 h 1056422"/>
              <a:gd name="connsiteX4" fmla="*/ 580006 w 850918"/>
              <a:gd name="connsiteY4" fmla="*/ 610437 h 1056422"/>
              <a:gd name="connsiteX5" fmla="*/ 336198 w 850918"/>
              <a:gd name="connsiteY5" fmla="*/ 753919 h 1056422"/>
              <a:gd name="connsiteX6" fmla="*/ 123741 w 850918"/>
              <a:gd name="connsiteY6" fmla="*/ 950415 h 1056422"/>
              <a:gd name="connsiteX7" fmla="*/ 33386 w 850918"/>
              <a:gd name="connsiteY7" fmla="*/ 1056422 h 1056422"/>
              <a:gd name="connsiteX0" fmla="*/ 4580 w 852640"/>
              <a:gd name="connsiteY0" fmla="*/ 1016045 h 1056422"/>
              <a:gd name="connsiteX1" fmla="*/ 171710 w 852640"/>
              <a:gd name="connsiteY1" fmla="*/ 636997 h 1056422"/>
              <a:gd name="connsiteX2" fmla="*/ 519964 w 852640"/>
              <a:gd name="connsiteY2" fmla="*/ 198625 h 1056422"/>
              <a:gd name="connsiteX3" fmla="*/ 843491 w 852640"/>
              <a:gd name="connsiteY3" fmla="*/ 47419 h 1056422"/>
              <a:gd name="connsiteX4" fmla="*/ 636841 w 852640"/>
              <a:gd name="connsiteY4" fmla="*/ 282481 h 1056422"/>
              <a:gd name="connsiteX5" fmla="*/ 336198 w 852640"/>
              <a:gd name="connsiteY5" fmla="*/ 753919 h 1056422"/>
              <a:gd name="connsiteX6" fmla="*/ 123741 w 852640"/>
              <a:gd name="connsiteY6" fmla="*/ 950415 h 1056422"/>
              <a:gd name="connsiteX7" fmla="*/ 33386 w 852640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636841 w 843491"/>
              <a:gd name="connsiteY4" fmla="*/ 282481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43491"/>
              <a:gd name="connsiteY0" fmla="*/ 1016045 h 1056422"/>
              <a:gd name="connsiteX1" fmla="*/ 171710 w 843491"/>
              <a:gd name="connsiteY1" fmla="*/ 636997 h 1056422"/>
              <a:gd name="connsiteX2" fmla="*/ 519964 w 843491"/>
              <a:gd name="connsiteY2" fmla="*/ 198625 h 1056422"/>
              <a:gd name="connsiteX3" fmla="*/ 843491 w 843491"/>
              <a:gd name="connsiteY3" fmla="*/ 47419 h 1056422"/>
              <a:gd name="connsiteX4" fmla="*/ 728420 w 843491"/>
              <a:gd name="connsiteY4" fmla="*/ 185164 h 1056422"/>
              <a:gd name="connsiteX5" fmla="*/ 336198 w 843491"/>
              <a:gd name="connsiteY5" fmla="*/ 753919 h 1056422"/>
              <a:gd name="connsiteX6" fmla="*/ 123741 w 843491"/>
              <a:gd name="connsiteY6" fmla="*/ 950415 h 1056422"/>
              <a:gd name="connsiteX7" fmla="*/ 33386 w 843491"/>
              <a:gd name="connsiteY7" fmla="*/ 1056422 h 1056422"/>
              <a:gd name="connsiteX0" fmla="*/ 4580 w 834727"/>
              <a:gd name="connsiteY0" fmla="*/ 1003499 h 1043876"/>
              <a:gd name="connsiteX1" fmla="*/ 171710 w 834727"/>
              <a:gd name="connsiteY1" fmla="*/ 624451 h 1043876"/>
              <a:gd name="connsiteX2" fmla="*/ 519964 w 834727"/>
              <a:gd name="connsiteY2" fmla="*/ 186079 h 1043876"/>
              <a:gd name="connsiteX3" fmla="*/ 834727 w 834727"/>
              <a:gd name="connsiteY3" fmla="*/ 49411 h 1043876"/>
              <a:gd name="connsiteX4" fmla="*/ 728420 w 834727"/>
              <a:gd name="connsiteY4" fmla="*/ 172618 h 1043876"/>
              <a:gd name="connsiteX5" fmla="*/ 336198 w 834727"/>
              <a:gd name="connsiteY5" fmla="*/ 741373 h 1043876"/>
              <a:gd name="connsiteX6" fmla="*/ 123741 w 834727"/>
              <a:gd name="connsiteY6" fmla="*/ 937869 h 1043876"/>
              <a:gd name="connsiteX7" fmla="*/ 33386 w 834727"/>
              <a:gd name="connsiteY7" fmla="*/ 1043876 h 1043876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487502 w 834727"/>
              <a:gd name="connsiteY5" fmla="*/ 365324 h 1043875"/>
              <a:gd name="connsiteX6" fmla="*/ 123741 w 834727"/>
              <a:gd name="connsiteY6" fmla="*/ 937868 h 1043875"/>
              <a:gd name="connsiteX7" fmla="*/ 33386 w 834727"/>
              <a:gd name="connsiteY7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7502 w 834727"/>
              <a:gd name="connsiteY6" fmla="*/ 365324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3741 w 834727"/>
              <a:gd name="connsiteY7" fmla="*/ 937868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128805 w 834727"/>
              <a:gd name="connsiteY7" fmla="*/ 946526 h 1043875"/>
              <a:gd name="connsiteX8" fmla="*/ 33386 w 834727"/>
              <a:gd name="connsiteY8" fmla="*/ 1043875 h 1043875"/>
              <a:gd name="connsiteX0" fmla="*/ 4580 w 834727"/>
              <a:gd name="connsiteY0" fmla="*/ 1003498 h 1043875"/>
              <a:gd name="connsiteX1" fmla="*/ 171710 w 834727"/>
              <a:gd name="connsiteY1" fmla="*/ 624450 h 1043875"/>
              <a:gd name="connsiteX2" fmla="*/ 519964 w 834727"/>
              <a:gd name="connsiteY2" fmla="*/ 186078 h 1043875"/>
              <a:gd name="connsiteX3" fmla="*/ 834727 w 834727"/>
              <a:gd name="connsiteY3" fmla="*/ 49410 h 1043875"/>
              <a:gd name="connsiteX4" fmla="*/ 728420 w 834727"/>
              <a:gd name="connsiteY4" fmla="*/ 172617 h 1043875"/>
              <a:gd name="connsiteX5" fmla="*/ 604055 w 834727"/>
              <a:gd name="connsiteY5" fmla="*/ 239851 h 1043875"/>
              <a:gd name="connsiteX6" fmla="*/ 484095 w 834727"/>
              <a:gd name="connsiteY6" fmla="*/ 285689 h 1043875"/>
              <a:gd name="connsiteX7" fmla="*/ 33386 w 834727"/>
              <a:gd name="connsiteY7" fmla="*/ 1043875 h 1043875"/>
              <a:gd name="connsiteX0" fmla="*/ 4580 w 834727"/>
              <a:gd name="connsiteY0" fmla="*/ 1003498 h 1003498"/>
              <a:gd name="connsiteX1" fmla="*/ 171710 w 834727"/>
              <a:gd name="connsiteY1" fmla="*/ 624450 h 1003498"/>
              <a:gd name="connsiteX2" fmla="*/ 519964 w 834727"/>
              <a:gd name="connsiteY2" fmla="*/ 186078 h 1003498"/>
              <a:gd name="connsiteX3" fmla="*/ 834727 w 834727"/>
              <a:gd name="connsiteY3" fmla="*/ 49410 h 1003498"/>
              <a:gd name="connsiteX4" fmla="*/ 728420 w 834727"/>
              <a:gd name="connsiteY4" fmla="*/ 172617 h 1003498"/>
              <a:gd name="connsiteX5" fmla="*/ 604055 w 834727"/>
              <a:gd name="connsiteY5" fmla="*/ 239851 h 1003498"/>
              <a:gd name="connsiteX6" fmla="*/ 484095 w 834727"/>
              <a:gd name="connsiteY6" fmla="*/ 285689 h 1003498"/>
              <a:gd name="connsiteX0" fmla="*/ 0 w 663017"/>
              <a:gd name="connsiteY0" fmla="*/ 624450 h 624450"/>
              <a:gd name="connsiteX1" fmla="*/ 348254 w 663017"/>
              <a:gd name="connsiteY1" fmla="*/ 186078 h 624450"/>
              <a:gd name="connsiteX2" fmla="*/ 663017 w 663017"/>
              <a:gd name="connsiteY2" fmla="*/ 49410 h 624450"/>
              <a:gd name="connsiteX3" fmla="*/ 556710 w 663017"/>
              <a:gd name="connsiteY3" fmla="*/ 172617 h 624450"/>
              <a:gd name="connsiteX4" fmla="*/ 432345 w 663017"/>
              <a:gd name="connsiteY4" fmla="*/ 239851 h 624450"/>
              <a:gd name="connsiteX5" fmla="*/ 312385 w 663017"/>
              <a:gd name="connsiteY5" fmla="*/ 285689 h 624450"/>
              <a:gd name="connsiteX0" fmla="*/ 35869 w 350632"/>
              <a:gd name="connsiteY0" fmla="*/ 186078 h 285689"/>
              <a:gd name="connsiteX1" fmla="*/ 350632 w 350632"/>
              <a:gd name="connsiteY1" fmla="*/ 49410 h 285689"/>
              <a:gd name="connsiteX2" fmla="*/ 244325 w 350632"/>
              <a:gd name="connsiteY2" fmla="*/ 172617 h 285689"/>
              <a:gd name="connsiteX3" fmla="*/ 119960 w 350632"/>
              <a:gd name="connsiteY3" fmla="*/ 239851 h 285689"/>
              <a:gd name="connsiteX4" fmla="*/ 0 w 350632"/>
              <a:gd name="connsiteY4" fmla="*/ 285689 h 285689"/>
              <a:gd name="connsiteX0" fmla="*/ 42575 w 357338"/>
              <a:gd name="connsiteY0" fmla="*/ 186078 h 245766"/>
              <a:gd name="connsiteX1" fmla="*/ 357338 w 357338"/>
              <a:gd name="connsiteY1" fmla="*/ 49410 h 245766"/>
              <a:gd name="connsiteX2" fmla="*/ 251031 w 357338"/>
              <a:gd name="connsiteY2" fmla="*/ 172617 h 245766"/>
              <a:gd name="connsiteX3" fmla="*/ 126666 w 357338"/>
              <a:gd name="connsiteY3" fmla="*/ 239851 h 245766"/>
              <a:gd name="connsiteX4" fmla="*/ 0 w 357338"/>
              <a:gd name="connsiteY4" fmla="*/ 224034 h 245766"/>
              <a:gd name="connsiteX0" fmla="*/ 42575 w 357338"/>
              <a:gd name="connsiteY0" fmla="*/ 186078 h 288036"/>
              <a:gd name="connsiteX1" fmla="*/ 357338 w 357338"/>
              <a:gd name="connsiteY1" fmla="*/ 49410 h 288036"/>
              <a:gd name="connsiteX2" fmla="*/ 251031 w 357338"/>
              <a:gd name="connsiteY2" fmla="*/ 172617 h 288036"/>
              <a:gd name="connsiteX3" fmla="*/ 126666 w 357338"/>
              <a:gd name="connsiteY3" fmla="*/ 239851 h 288036"/>
              <a:gd name="connsiteX4" fmla="*/ 0 w 357338"/>
              <a:gd name="connsiteY4" fmla="*/ 224034 h 288036"/>
              <a:gd name="connsiteX0" fmla="*/ 44387 w 357338"/>
              <a:gd name="connsiteY0" fmla="*/ 166843 h 292275"/>
              <a:gd name="connsiteX1" fmla="*/ 357338 w 357338"/>
              <a:gd name="connsiteY1" fmla="*/ 53649 h 292275"/>
              <a:gd name="connsiteX2" fmla="*/ 251031 w 357338"/>
              <a:gd name="connsiteY2" fmla="*/ 176856 h 292275"/>
              <a:gd name="connsiteX3" fmla="*/ 126666 w 357338"/>
              <a:gd name="connsiteY3" fmla="*/ 244090 h 292275"/>
              <a:gd name="connsiteX4" fmla="*/ 0 w 357338"/>
              <a:gd name="connsiteY4" fmla="*/ 228273 h 292275"/>
              <a:gd name="connsiteX0" fmla="*/ 51882 w 364833"/>
              <a:gd name="connsiteY0" fmla="*/ 166843 h 288740"/>
              <a:gd name="connsiteX1" fmla="*/ 364833 w 364833"/>
              <a:gd name="connsiteY1" fmla="*/ 53649 h 288740"/>
              <a:gd name="connsiteX2" fmla="*/ 258526 w 364833"/>
              <a:gd name="connsiteY2" fmla="*/ 176856 h 288740"/>
              <a:gd name="connsiteX3" fmla="*/ 134161 w 364833"/>
              <a:gd name="connsiteY3" fmla="*/ 244090 h 288740"/>
              <a:gd name="connsiteX4" fmla="*/ 7495 w 364833"/>
              <a:gd name="connsiteY4" fmla="*/ 228273 h 288740"/>
              <a:gd name="connsiteX0" fmla="*/ 50976 w 363927"/>
              <a:gd name="connsiteY0" fmla="*/ 166843 h 429012"/>
              <a:gd name="connsiteX1" fmla="*/ 363927 w 363927"/>
              <a:gd name="connsiteY1" fmla="*/ 53649 h 429012"/>
              <a:gd name="connsiteX2" fmla="*/ 257620 w 363927"/>
              <a:gd name="connsiteY2" fmla="*/ 176856 h 429012"/>
              <a:gd name="connsiteX3" fmla="*/ 155865 w 363927"/>
              <a:gd name="connsiteY3" fmla="*/ 421509 h 429012"/>
              <a:gd name="connsiteX4" fmla="*/ 6589 w 363927"/>
              <a:gd name="connsiteY4" fmla="*/ 228273 h 429012"/>
              <a:gd name="connsiteX0" fmla="*/ 0 w 312951"/>
              <a:gd name="connsiteY0" fmla="*/ 166843 h 472117"/>
              <a:gd name="connsiteX1" fmla="*/ 312951 w 312951"/>
              <a:gd name="connsiteY1" fmla="*/ 53649 h 472117"/>
              <a:gd name="connsiteX2" fmla="*/ 206644 w 312951"/>
              <a:gd name="connsiteY2" fmla="*/ 176856 h 472117"/>
              <a:gd name="connsiteX3" fmla="*/ 104889 w 312951"/>
              <a:gd name="connsiteY3" fmla="*/ 421509 h 472117"/>
              <a:gd name="connsiteX4" fmla="*/ 29032 w 312951"/>
              <a:gd name="connsiteY4" fmla="*/ 415805 h 472117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0 w 312951"/>
              <a:gd name="connsiteY0" fmla="*/ 166843 h 475693"/>
              <a:gd name="connsiteX1" fmla="*/ 312951 w 312951"/>
              <a:gd name="connsiteY1" fmla="*/ 53649 h 475693"/>
              <a:gd name="connsiteX2" fmla="*/ 206644 w 312951"/>
              <a:gd name="connsiteY2" fmla="*/ 176856 h 475693"/>
              <a:gd name="connsiteX3" fmla="*/ 104889 w 312951"/>
              <a:gd name="connsiteY3" fmla="*/ 421509 h 475693"/>
              <a:gd name="connsiteX4" fmla="*/ 29032 w 312951"/>
              <a:gd name="connsiteY4" fmla="*/ 415805 h 475693"/>
              <a:gd name="connsiteX0" fmla="*/ 5328 w 283931"/>
              <a:gd name="connsiteY0" fmla="*/ 319557 h 454537"/>
              <a:gd name="connsiteX1" fmla="*/ 283931 w 283931"/>
              <a:gd name="connsiteY1" fmla="*/ 32493 h 454537"/>
              <a:gd name="connsiteX2" fmla="*/ 177624 w 283931"/>
              <a:gd name="connsiteY2" fmla="*/ 155700 h 454537"/>
              <a:gd name="connsiteX3" fmla="*/ 75869 w 283931"/>
              <a:gd name="connsiteY3" fmla="*/ 400353 h 454537"/>
              <a:gd name="connsiteX4" fmla="*/ 12 w 283931"/>
              <a:gd name="connsiteY4" fmla="*/ 394649 h 454537"/>
              <a:gd name="connsiteX0" fmla="*/ 5328 w 283931"/>
              <a:gd name="connsiteY0" fmla="*/ 326508 h 461488"/>
              <a:gd name="connsiteX1" fmla="*/ 283931 w 283931"/>
              <a:gd name="connsiteY1" fmla="*/ 39444 h 461488"/>
              <a:gd name="connsiteX2" fmla="*/ 177624 w 283931"/>
              <a:gd name="connsiteY2" fmla="*/ 162651 h 461488"/>
              <a:gd name="connsiteX3" fmla="*/ 75869 w 283931"/>
              <a:gd name="connsiteY3" fmla="*/ 407304 h 461488"/>
              <a:gd name="connsiteX4" fmla="*/ 12 w 283931"/>
              <a:gd name="connsiteY4" fmla="*/ 401600 h 461488"/>
              <a:gd name="connsiteX0" fmla="*/ 5328 w 279386"/>
              <a:gd name="connsiteY0" fmla="*/ 307217 h 442197"/>
              <a:gd name="connsiteX1" fmla="*/ 279386 w 279386"/>
              <a:gd name="connsiteY1" fmla="*/ 41906 h 442197"/>
              <a:gd name="connsiteX2" fmla="*/ 177624 w 279386"/>
              <a:gd name="connsiteY2" fmla="*/ 143360 h 442197"/>
              <a:gd name="connsiteX3" fmla="*/ 75869 w 279386"/>
              <a:gd name="connsiteY3" fmla="*/ 388013 h 442197"/>
              <a:gd name="connsiteX4" fmla="*/ 12 w 279386"/>
              <a:gd name="connsiteY4" fmla="*/ 382309 h 442197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177624 w 279386"/>
              <a:gd name="connsiteY2" fmla="*/ 166248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79386"/>
              <a:gd name="connsiteY0" fmla="*/ 330105 h 465085"/>
              <a:gd name="connsiteX1" fmla="*/ 279386 w 279386"/>
              <a:gd name="connsiteY1" fmla="*/ 64794 h 465085"/>
              <a:gd name="connsiteX2" fmla="*/ 225988 w 279386"/>
              <a:gd name="connsiteY2" fmla="*/ 130779 h 465085"/>
              <a:gd name="connsiteX3" fmla="*/ 75869 w 279386"/>
              <a:gd name="connsiteY3" fmla="*/ 410901 h 465085"/>
              <a:gd name="connsiteX4" fmla="*/ 12 w 279386"/>
              <a:gd name="connsiteY4" fmla="*/ 405197 h 465085"/>
              <a:gd name="connsiteX0" fmla="*/ 5328 w 225988"/>
              <a:gd name="connsiteY0" fmla="*/ 403191 h 538171"/>
              <a:gd name="connsiteX1" fmla="*/ 216244 w 225988"/>
              <a:gd name="connsiteY1" fmla="*/ 54605 h 538171"/>
              <a:gd name="connsiteX2" fmla="*/ 225988 w 225988"/>
              <a:gd name="connsiteY2" fmla="*/ 203865 h 538171"/>
              <a:gd name="connsiteX3" fmla="*/ 75869 w 225988"/>
              <a:gd name="connsiteY3" fmla="*/ 483987 h 538171"/>
              <a:gd name="connsiteX4" fmla="*/ 12 w 225988"/>
              <a:gd name="connsiteY4" fmla="*/ 478283 h 538171"/>
              <a:gd name="connsiteX0" fmla="*/ 5328 w 225988"/>
              <a:gd name="connsiteY0" fmla="*/ 348586 h 483566"/>
              <a:gd name="connsiteX1" fmla="*/ 216244 w 225988"/>
              <a:gd name="connsiteY1" fmla="*/ 0 h 483566"/>
              <a:gd name="connsiteX2" fmla="*/ 225988 w 225988"/>
              <a:gd name="connsiteY2" fmla="*/ 149260 h 483566"/>
              <a:gd name="connsiteX3" fmla="*/ 75869 w 225988"/>
              <a:gd name="connsiteY3" fmla="*/ 429382 h 483566"/>
              <a:gd name="connsiteX4" fmla="*/ 12 w 225988"/>
              <a:gd name="connsiteY4" fmla="*/ 423678 h 483566"/>
              <a:gd name="connsiteX0" fmla="*/ 0 w 234094"/>
              <a:gd name="connsiteY0" fmla="*/ 362465 h 483566"/>
              <a:gd name="connsiteX1" fmla="*/ 224350 w 234094"/>
              <a:gd name="connsiteY1" fmla="*/ 0 h 483566"/>
              <a:gd name="connsiteX2" fmla="*/ 234094 w 234094"/>
              <a:gd name="connsiteY2" fmla="*/ 149260 h 483566"/>
              <a:gd name="connsiteX3" fmla="*/ 83975 w 234094"/>
              <a:gd name="connsiteY3" fmla="*/ 429382 h 483566"/>
              <a:gd name="connsiteX4" fmla="*/ 8118 w 234094"/>
              <a:gd name="connsiteY4" fmla="*/ 423678 h 483566"/>
              <a:gd name="connsiteX0" fmla="*/ 1295 w 235389"/>
              <a:gd name="connsiteY0" fmla="*/ 362465 h 475320"/>
              <a:gd name="connsiteX1" fmla="*/ 225645 w 235389"/>
              <a:gd name="connsiteY1" fmla="*/ 0 h 475320"/>
              <a:gd name="connsiteX2" fmla="*/ 235389 w 235389"/>
              <a:gd name="connsiteY2" fmla="*/ 149260 h 475320"/>
              <a:gd name="connsiteX3" fmla="*/ 85270 w 235389"/>
              <a:gd name="connsiteY3" fmla="*/ 429382 h 475320"/>
              <a:gd name="connsiteX4" fmla="*/ 9 w 235389"/>
              <a:gd name="connsiteY4" fmla="*/ 409798 h 475320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62465 h 466959"/>
              <a:gd name="connsiteX1" fmla="*/ 225643 w 235387"/>
              <a:gd name="connsiteY1" fmla="*/ 0 h 466959"/>
              <a:gd name="connsiteX2" fmla="*/ 235387 w 235387"/>
              <a:gd name="connsiteY2" fmla="*/ 149260 h 466959"/>
              <a:gd name="connsiteX3" fmla="*/ 85268 w 235387"/>
              <a:gd name="connsiteY3" fmla="*/ 429382 h 466959"/>
              <a:gd name="connsiteX4" fmla="*/ 7 w 235387"/>
              <a:gd name="connsiteY4" fmla="*/ 409798 h 466959"/>
              <a:gd name="connsiteX0" fmla="*/ 1293 w 235387"/>
              <a:gd name="connsiteY0" fmla="*/ 354755 h 459249"/>
              <a:gd name="connsiteX1" fmla="*/ 232361 w 235387"/>
              <a:gd name="connsiteY1" fmla="*/ 0 h 459249"/>
              <a:gd name="connsiteX2" fmla="*/ 235387 w 235387"/>
              <a:gd name="connsiteY2" fmla="*/ 141550 h 459249"/>
              <a:gd name="connsiteX3" fmla="*/ 85268 w 235387"/>
              <a:gd name="connsiteY3" fmla="*/ 421672 h 459249"/>
              <a:gd name="connsiteX4" fmla="*/ 7 w 235387"/>
              <a:gd name="connsiteY4" fmla="*/ 402088 h 459249"/>
              <a:gd name="connsiteX0" fmla="*/ 1293 w 232481"/>
              <a:gd name="connsiteY0" fmla="*/ 354755 h 459249"/>
              <a:gd name="connsiteX1" fmla="*/ 232361 w 232481"/>
              <a:gd name="connsiteY1" fmla="*/ 0 h 459249"/>
              <a:gd name="connsiteX2" fmla="*/ 228670 w 232481"/>
              <a:gd name="connsiteY2" fmla="*/ 141550 h 459249"/>
              <a:gd name="connsiteX3" fmla="*/ 85268 w 232481"/>
              <a:gd name="connsiteY3" fmla="*/ 421672 h 459249"/>
              <a:gd name="connsiteX4" fmla="*/ 7 w 232481"/>
              <a:gd name="connsiteY4" fmla="*/ 402088 h 459249"/>
              <a:gd name="connsiteX0" fmla="*/ 1289 w 246809"/>
              <a:gd name="connsiteY0" fmla="*/ 354755 h 440130"/>
              <a:gd name="connsiteX1" fmla="*/ 232357 w 246809"/>
              <a:gd name="connsiteY1" fmla="*/ 0 h 440130"/>
              <a:gd name="connsiteX2" fmla="*/ 228666 w 246809"/>
              <a:gd name="connsiteY2" fmla="*/ 141550 h 440130"/>
              <a:gd name="connsiteX3" fmla="*/ 246477 w 246809"/>
              <a:gd name="connsiteY3" fmla="*/ 344566 h 440130"/>
              <a:gd name="connsiteX4" fmla="*/ 3 w 246809"/>
              <a:gd name="connsiteY4" fmla="*/ 402088 h 440130"/>
              <a:gd name="connsiteX0" fmla="*/ 0 w 245520"/>
              <a:gd name="connsiteY0" fmla="*/ 354755 h 409296"/>
              <a:gd name="connsiteX1" fmla="*/ 231068 w 245520"/>
              <a:gd name="connsiteY1" fmla="*/ 0 h 409296"/>
              <a:gd name="connsiteX2" fmla="*/ 227377 w 245520"/>
              <a:gd name="connsiteY2" fmla="*/ 141550 h 409296"/>
              <a:gd name="connsiteX3" fmla="*/ 245188 w 245520"/>
              <a:gd name="connsiteY3" fmla="*/ 344566 h 409296"/>
              <a:gd name="connsiteX4" fmla="*/ 217695 w 245520"/>
              <a:gd name="connsiteY4" fmla="*/ 363535 h 409296"/>
              <a:gd name="connsiteX0" fmla="*/ 0 w 248199"/>
              <a:gd name="connsiteY0" fmla="*/ 354755 h 401321"/>
              <a:gd name="connsiteX1" fmla="*/ 231068 w 248199"/>
              <a:gd name="connsiteY1" fmla="*/ 0 h 401321"/>
              <a:gd name="connsiteX2" fmla="*/ 227377 w 248199"/>
              <a:gd name="connsiteY2" fmla="*/ 141550 h 401321"/>
              <a:gd name="connsiteX3" fmla="*/ 247875 w 248199"/>
              <a:gd name="connsiteY3" fmla="*/ 304471 h 401321"/>
              <a:gd name="connsiteX4" fmla="*/ 217695 w 248199"/>
              <a:gd name="connsiteY4" fmla="*/ 363535 h 401321"/>
              <a:gd name="connsiteX0" fmla="*/ 0 w 248242"/>
              <a:gd name="connsiteY0" fmla="*/ 354755 h 363535"/>
              <a:gd name="connsiteX1" fmla="*/ 231068 w 248242"/>
              <a:gd name="connsiteY1" fmla="*/ 0 h 363535"/>
              <a:gd name="connsiteX2" fmla="*/ 227377 w 248242"/>
              <a:gd name="connsiteY2" fmla="*/ 141550 h 363535"/>
              <a:gd name="connsiteX3" fmla="*/ 247875 w 248242"/>
              <a:gd name="connsiteY3" fmla="*/ 304471 h 363535"/>
              <a:gd name="connsiteX4" fmla="*/ 217695 w 248242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0 w 241686"/>
              <a:gd name="connsiteY0" fmla="*/ 354755 h 363535"/>
              <a:gd name="connsiteX1" fmla="*/ 231068 w 241686"/>
              <a:gd name="connsiteY1" fmla="*/ 0 h 363535"/>
              <a:gd name="connsiteX2" fmla="*/ 227377 w 241686"/>
              <a:gd name="connsiteY2" fmla="*/ 141550 h 363535"/>
              <a:gd name="connsiteX3" fmla="*/ 230410 w 241686"/>
              <a:gd name="connsiteY3" fmla="*/ 252038 h 363535"/>
              <a:gd name="connsiteX4" fmla="*/ 217695 w 241686"/>
              <a:gd name="connsiteY4" fmla="*/ 363535 h 363535"/>
              <a:gd name="connsiteX0" fmla="*/ 4829 w 86646"/>
              <a:gd name="connsiteY0" fmla="*/ 166615 h 363535"/>
              <a:gd name="connsiteX1" fmla="*/ 76028 w 86646"/>
              <a:gd name="connsiteY1" fmla="*/ 0 h 363535"/>
              <a:gd name="connsiteX2" fmla="*/ 72337 w 86646"/>
              <a:gd name="connsiteY2" fmla="*/ 141550 h 363535"/>
              <a:gd name="connsiteX3" fmla="*/ 75370 w 86646"/>
              <a:gd name="connsiteY3" fmla="*/ 252038 h 363535"/>
              <a:gd name="connsiteX4" fmla="*/ 62655 w 86646"/>
              <a:gd name="connsiteY4" fmla="*/ 363535 h 363535"/>
              <a:gd name="connsiteX0" fmla="*/ 23387 w 71619"/>
              <a:gd name="connsiteY0" fmla="*/ 370177 h 370177"/>
              <a:gd name="connsiteX1" fmla="*/ 61001 w 71619"/>
              <a:gd name="connsiteY1" fmla="*/ 0 h 370177"/>
              <a:gd name="connsiteX2" fmla="*/ 57310 w 71619"/>
              <a:gd name="connsiteY2" fmla="*/ 141550 h 370177"/>
              <a:gd name="connsiteX3" fmla="*/ 60343 w 71619"/>
              <a:gd name="connsiteY3" fmla="*/ 252038 h 370177"/>
              <a:gd name="connsiteX4" fmla="*/ 47628 w 71619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62493 w 110725"/>
              <a:gd name="connsiteY0" fmla="*/ 370177 h 370177"/>
              <a:gd name="connsiteX1" fmla="*/ 100107 w 110725"/>
              <a:gd name="connsiteY1" fmla="*/ 0 h 370177"/>
              <a:gd name="connsiteX2" fmla="*/ 96416 w 110725"/>
              <a:gd name="connsiteY2" fmla="*/ 141550 h 370177"/>
              <a:gd name="connsiteX3" fmla="*/ 99449 w 110725"/>
              <a:gd name="connsiteY3" fmla="*/ 252038 h 370177"/>
              <a:gd name="connsiteX4" fmla="*/ 86734 w 110725"/>
              <a:gd name="connsiteY4" fmla="*/ 363535 h 370177"/>
              <a:gd name="connsiteX0" fmla="*/ 55877 w 104109"/>
              <a:gd name="connsiteY0" fmla="*/ 370177 h 370177"/>
              <a:gd name="connsiteX1" fmla="*/ 93491 w 104109"/>
              <a:gd name="connsiteY1" fmla="*/ 0 h 370177"/>
              <a:gd name="connsiteX2" fmla="*/ 89800 w 104109"/>
              <a:gd name="connsiteY2" fmla="*/ 141550 h 370177"/>
              <a:gd name="connsiteX3" fmla="*/ 92833 w 104109"/>
              <a:gd name="connsiteY3" fmla="*/ 252038 h 370177"/>
              <a:gd name="connsiteX4" fmla="*/ 80118 w 104109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3421 w 111653"/>
              <a:gd name="connsiteY0" fmla="*/ 370177 h 370177"/>
              <a:gd name="connsiteX1" fmla="*/ 101035 w 111653"/>
              <a:gd name="connsiteY1" fmla="*/ 0 h 370177"/>
              <a:gd name="connsiteX2" fmla="*/ 97344 w 111653"/>
              <a:gd name="connsiteY2" fmla="*/ 141550 h 370177"/>
              <a:gd name="connsiteX3" fmla="*/ 100377 w 111653"/>
              <a:gd name="connsiteY3" fmla="*/ 252038 h 370177"/>
              <a:gd name="connsiteX4" fmla="*/ 87662 w 111653"/>
              <a:gd name="connsiteY4" fmla="*/ 363535 h 370177"/>
              <a:gd name="connsiteX0" fmla="*/ 64537 w 112769"/>
              <a:gd name="connsiteY0" fmla="*/ 365861 h 365861"/>
              <a:gd name="connsiteX1" fmla="*/ 98961 w 112769"/>
              <a:gd name="connsiteY1" fmla="*/ 0 h 365861"/>
              <a:gd name="connsiteX2" fmla="*/ 98460 w 112769"/>
              <a:gd name="connsiteY2" fmla="*/ 137234 h 365861"/>
              <a:gd name="connsiteX3" fmla="*/ 101493 w 112769"/>
              <a:gd name="connsiteY3" fmla="*/ 247722 h 365861"/>
              <a:gd name="connsiteX4" fmla="*/ 88778 w 112769"/>
              <a:gd name="connsiteY4" fmla="*/ 359219 h 365861"/>
              <a:gd name="connsiteX0" fmla="*/ 65234 w 113466"/>
              <a:gd name="connsiteY0" fmla="*/ 365861 h 365861"/>
              <a:gd name="connsiteX1" fmla="*/ 99658 w 113466"/>
              <a:gd name="connsiteY1" fmla="*/ 0 h 365861"/>
              <a:gd name="connsiteX2" fmla="*/ 99157 w 113466"/>
              <a:gd name="connsiteY2" fmla="*/ 137234 h 365861"/>
              <a:gd name="connsiteX3" fmla="*/ 102190 w 113466"/>
              <a:gd name="connsiteY3" fmla="*/ 247722 h 365861"/>
              <a:gd name="connsiteX4" fmla="*/ 89475 w 113466"/>
              <a:gd name="connsiteY4" fmla="*/ 359219 h 365861"/>
              <a:gd name="connsiteX0" fmla="*/ 53878 w 138790"/>
              <a:gd name="connsiteY0" fmla="*/ 373631 h 373631"/>
              <a:gd name="connsiteX1" fmla="*/ 124982 w 138790"/>
              <a:gd name="connsiteY1" fmla="*/ 0 h 373631"/>
              <a:gd name="connsiteX2" fmla="*/ 124481 w 138790"/>
              <a:gd name="connsiteY2" fmla="*/ 137234 h 373631"/>
              <a:gd name="connsiteX3" fmla="*/ 127514 w 138790"/>
              <a:gd name="connsiteY3" fmla="*/ 247722 h 373631"/>
              <a:gd name="connsiteX4" fmla="*/ 114799 w 138790"/>
              <a:gd name="connsiteY4" fmla="*/ 359219 h 373631"/>
              <a:gd name="connsiteX0" fmla="*/ 36162 w 121074"/>
              <a:gd name="connsiteY0" fmla="*/ 373631 h 373631"/>
              <a:gd name="connsiteX1" fmla="*/ 107266 w 121074"/>
              <a:gd name="connsiteY1" fmla="*/ 0 h 373631"/>
              <a:gd name="connsiteX2" fmla="*/ 106765 w 121074"/>
              <a:gd name="connsiteY2" fmla="*/ 137234 h 373631"/>
              <a:gd name="connsiteX3" fmla="*/ 109798 w 121074"/>
              <a:gd name="connsiteY3" fmla="*/ 247722 h 373631"/>
              <a:gd name="connsiteX4" fmla="*/ 97083 w 121074"/>
              <a:gd name="connsiteY4" fmla="*/ 359219 h 373631"/>
              <a:gd name="connsiteX0" fmla="*/ 36162 w 111010"/>
              <a:gd name="connsiteY0" fmla="*/ 373631 h 373631"/>
              <a:gd name="connsiteX1" fmla="*/ 107266 w 111010"/>
              <a:gd name="connsiteY1" fmla="*/ 0 h 373631"/>
              <a:gd name="connsiteX2" fmla="*/ 106765 w 111010"/>
              <a:gd name="connsiteY2" fmla="*/ 137234 h 373631"/>
              <a:gd name="connsiteX3" fmla="*/ 109798 w 111010"/>
              <a:gd name="connsiteY3" fmla="*/ 247722 h 373631"/>
              <a:gd name="connsiteX4" fmla="*/ 55618 w 111010"/>
              <a:gd name="connsiteY4" fmla="*/ 373031 h 373631"/>
              <a:gd name="connsiteX0" fmla="*/ 36162 w 107509"/>
              <a:gd name="connsiteY0" fmla="*/ 373631 h 373631"/>
              <a:gd name="connsiteX1" fmla="*/ 107266 w 107509"/>
              <a:gd name="connsiteY1" fmla="*/ 0 h 373631"/>
              <a:gd name="connsiteX2" fmla="*/ 106765 w 107509"/>
              <a:gd name="connsiteY2" fmla="*/ 137234 h 373631"/>
              <a:gd name="connsiteX3" fmla="*/ 61157 w 107509"/>
              <a:gd name="connsiteY3" fmla="*/ 267577 h 373631"/>
              <a:gd name="connsiteX4" fmla="*/ 55618 w 107509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07596"/>
              <a:gd name="connsiteY0" fmla="*/ 373631 h 373631"/>
              <a:gd name="connsiteX1" fmla="*/ 107266 w 107596"/>
              <a:gd name="connsiteY1" fmla="*/ 0 h 373631"/>
              <a:gd name="connsiteX2" fmla="*/ 107562 w 107596"/>
              <a:gd name="connsiteY2" fmla="*/ 82849 h 373631"/>
              <a:gd name="connsiteX3" fmla="*/ 61157 w 107596"/>
              <a:gd name="connsiteY3" fmla="*/ 267577 h 373631"/>
              <a:gd name="connsiteX4" fmla="*/ 55618 w 107596"/>
              <a:gd name="connsiteY4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0"/>
              <a:gd name="connsiteY0" fmla="*/ 373631 h 373631"/>
              <a:gd name="connsiteX1" fmla="*/ 107266 w 113090"/>
              <a:gd name="connsiteY1" fmla="*/ 0 h 373631"/>
              <a:gd name="connsiteX2" fmla="*/ 107562 w 113090"/>
              <a:gd name="connsiteY2" fmla="*/ 82849 h 373631"/>
              <a:gd name="connsiteX3" fmla="*/ 61157 w 113090"/>
              <a:gd name="connsiteY3" fmla="*/ 267577 h 373631"/>
              <a:gd name="connsiteX4" fmla="*/ 113080 w 113090"/>
              <a:gd name="connsiteY4" fmla="*/ 186303 h 373631"/>
              <a:gd name="connsiteX5" fmla="*/ 55618 w 113090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3096"/>
              <a:gd name="connsiteY0" fmla="*/ 373631 h 373631"/>
              <a:gd name="connsiteX1" fmla="*/ 107266 w 113096"/>
              <a:gd name="connsiteY1" fmla="*/ 0 h 373631"/>
              <a:gd name="connsiteX2" fmla="*/ 107562 w 113096"/>
              <a:gd name="connsiteY2" fmla="*/ 82849 h 373631"/>
              <a:gd name="connsiteX3" fmla="*/ 61157 w 113096"/>
              <a:gd name="connsiteY3" fmla="*/ 267577 h 373631"/>
              <a:gd name="connsiteX4" fmla="*/ 113080 w 113096"/>
              <a:gd name="connsiteY4" fmla="*/ 186303 h 373631"/>
              <a:gd name="connsiteX5" fmla="*/ 55618 w 113096"/>
              <a:gd name="connsiteY5" fmla="*/ 373031 h 373631"/>
              <a:gd name="connsiteX0" fmla="*/ 36162 w 117885"/>
              <a:gd name="connsiteY0" fmla="*/ 373631 h 373631"/>
              <a:gd name="connsiteX1" fmla="*/ 107266 w 117885"/>
              <a:gd name="connsiteY1" fmla="*/ 0 h 373631"/>
              <a:gd name="connsiteX2" fmla="*/ 107562 w 117885"/>
              <a:gd name="connsiteY2" fmla="*/ 82849 h 373631"/>
              <a:gd name="connsiteX3" fmla="*/ 61157 w 117885"/>
              <a:gd name="connsiteY3" fmla="*/ 267577 h 373631"/>
              <a:gd name="connsiteX4" fmla="*/ 113080 w 117885"/>
              <a:gd name="connsiteY4" fmla="*/ 186303 h 373631"/>
              <a:gd name="connsiteX5" fmla="*/ 55618 w 117885"/>
              <a:gd name="connsiteY5" fmla="*/ 373031 h 373631"/>
              <a:gd name="connsiteX0" fmla="*/ 36162 w 183253"/>
              <a:gd name="connsiteY0" fmla="*/ 373631 h 373631"/>
              <a:gd name="connsiteX1" fmla="*/ 107266 w 183253"/>
              <a:gd name="connsiteY1" fmla="*/ 0 h 373631"/>
              <a:gd name="connsiteX2" fmla="*/ 107562 w 183253"/>
              <a:gd name="connsiteY2" fmla="*/ 82849 h 373631"/>
              <a:gd name="connsiteX3" fmla="*/ 61157 w 183253"/>
              <a:gd name="connsiteY3" fmla="*/ 267577 h 373631"/>
              <a:gd name="connsiteX4" fmla="*/ 113080 w 183253"/>
              <a:gd name="connsiteY4" fmla="*/ 186303 h 373631"/>
              <a:gd name="connsiteX5" fmla="*/ 183202 w 183253"/>
              <a:gd name="connsiteY5" fmla="*/ 61394 h 373631"/>
              <a:gd name="connsiteX0" fmla="*/ 36162 w 117885"/>
              <a:gd name="connsiteY0" fmla="*/ 373631 h 387707"/>
              <a:gd name="connsiteX1" fmla="*/ 107266 w 117885"/>
              <a:gd name="connsiteY1" fmla="*/ 0 h 387707"/>
              <a:gd name="connsiteX2" fmla="*/ 107562 w 117885"/>
              <a:gd name="connsiteY2" fmla="*/ 82849 h 387707"/>
              <a:gd name="connsiteX3" fmla="*/ 61157 w 117885"/>
              <a:gd name="connsiteY3" fmla="*/ 267577 h 387707"/>
              <a:gd name="connsiteX4" fmla="*/ 113080 w 117885"/>
              <a:gd name="connsiteY4" fmla="*/ 186303 h 387707"/>
              <a:gd name="connsiteX5" fmla="*/ 53225 w 117885"/>
              <a:gd name="connsiteY5" fmla="*/ 387707 h 387707"/>
              <a:gd name="connsiteX0" fmla="*/ 36162 w 119715"/>
              <a:gd name="connsiteY0" fmla="*/ 373631 h 387707"/>
              <a:gd name="connsiteX1" fmla="*/ 107266 w 119715"/>
              <a:gd name="connsiteY1" fmla="*/ 0 h 387707"/>
              <a:gd name="connsiteX2" fmla="*/ 107562 w 119715"/>
              <a:gd name="connsiteY2" fmla="*/ 82849 h 387707"/>
              <a:gd name="connsiteX3" fmla="*/ 61157 w 119715"/>
              <a:gd name="connsiteY3" fmla="*/ 267577 h 387707"/>
              <a:gd name="connsiteX4" fmla="*/ 113080 w 119715"/>
              <a:gd name="connsiteY4" fmla="*/ 186303 h 387707"/>
              <a:gd name="connsiteX5" fmla="*/ 115472 w 119715"/>
              <a:gd name="connsiteY5" fmla="*/ 314065 h 387707"/>
              <a:gd name="connsiteX6" fmla="*/ 53225 w 119715"/>
              <a:gd name="connsiteY6" fmla="*/ 387707 h 387707"/>
              <a:gd name="connsiteX0" fmla="*/ 36162 w 119715"/>
              <a:gd name="connsiteY0" fmla="*/ 373631 h 385117"/>
              <a:gd name="connsiteX1" fmla="*/ 107266 w 119715"/>
              <a:gd name="connsiteY1" fmla="*/ 0 h 385117"/>
              <a:gd name="connsiteX2" fmla="*/ 107562 w 119715"/>
              <a:gd name="connsiteY2" fmla="*/ 82849 h 385117"/>
              <a:gd name="connsiteX3" fmla="*/ 61157 w 119715"/>
              <a:gd name="connsiteY3" fmla="*/ 267577 h 385117"/>
              <a:gd name="connsiteX4" fmla="*/ 113080 w 119715"/>
              <a:gd name="connsiteY4" fmla="*/ 186303 h 385117"/>
              <a:gd name="connsiteX5" fmla="*/ 115472 w 119715"/>
              <a:gd name="connsiteY5" fmla="*/ 314065 h 385117"/>
              <a:gd name="connsiteX6" fmla="*/ 75552 w 119715"/>
              <a:gd name="connsiteY6" fmla="*/ 385117 h 385117"/>
              <a:gd name="connsiteX0" fmla="*/ 36162 w 193619"/>
              <a:gd name="connsiteY0" fmla="*/ 373631 h 385117"/>
              <a:gd name="connsiteX1" fmla="*/ 107266 w 193619"/>
              <a:gd name="connsiteY1" fmla="*/ 0 h 385117"/>
              <a:gd name="connsiteX2" fmla="*/ 107562 w 193619"/>
              <a:gd name="connsiteY2" fmla="*/ 82849 h 385117"/>
              <a:gd name="connsiteX3" fmla="*/ 61157 w 193619"/>
              <a:gd name="connsiteY3" fmla="*/ 267577 h 385117"/>
              <a:gd name="connsiteX4" fmla="*/ 113080 w 193619"/>
              <a:gd name="connsiteY4" fmla="*/ 186303 h 385117"/>
              <a:gd name="connsiteX5" fmla="*/ 193618 w 193619"/>
              <a:gd name="connsiteY5" fmla="*/ 62857 h 385117"/>
              <a:gd name="connsiteX6" fmla="*/ 115472 w 193619"/>
              <a:gd name="connsiteY6" fmla="*/ 314065 h 385117"/>
              <a:gd name="connsiteX7" fmla="*/ 75552 w 193619"/>
              <a:gd name="connsiteY7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080 w 194641"/>
              <a:gd name="connsiteY4" fmla="*/ 18630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13877 w 194641"/>
              <a:gd name="connsiteY4" fmla="*/ 181123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94641"/>
              <a:gd name="connsiteY0" fmla="*/ 373631 h 385117"/>
              <a:gd name="connsiteX1" fmla="*/ 107266 w 194641"/>
              <a:gd name="connsiteY1" fmla="*/ 0 h 385117"/>
              <a:gd name="connsiteX2" fmla="*/ 107562 w 194641"/>
              <a:gd name="connsiteY2" fmla="*/ 82849 h 385117"/>
              <a:gd name="connsiteX3" fmla="*/ 61157 w 194641"/>
              <a:gd name="connsiteY3" fmla="*/ 267577 h 385117"/>
              <a:gd name="connsiteX4" fmla="*/ 109890 w 194641"/>
              <a:gd name="connsiteY4" fmla="*/ 188029 h 385117"/>
              <a:gd name="connsiteX5" fmla="*/ 147368 w 194641"/>
              <a:gd name="connsiteY5" fmla="*/ 89618 h 385117"/>
              <a:gd name="connsiteX6" fmla="*/ 193618 w 194641"/>
              <a:gd name="connsiteY6" fmla="*/ 62857 h 385117"/>
              <a:gd name="connsiteX7" fmla="*/ 115472 w 194641"/>
              <a:gd name="connsiteY7" fmla="*/ 314065 h 385117"/>
              <a:gd name="connsiteX8" fmla="*/ 75552 w 19464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261"/>
              <a:gd name="connsiteY0" fmla="*/ 373631 h 385117"/>
              <a:gd name="connsiteX1" fmla="*/ 107266 w 182261"/>
              <a:gd name="connsiteY1" fmla="*/ 0 h 385117"/>
              <a:gd name="connsiteX2" fmla="*/ 107562 w 182261"/>
              <a:gd name="connsiteY2" fmla="*/ 82849 h 385117"/>
              <a:gd name="connsiteX3" fmla="*/ 61157 w 182261"/>
              <a:gd name="connsiteY3" fmla="*/ 267577 h 385117"/>
              <a:gd name="connsiteX4" fmla="*/ 109890 w 182261"/>
              <a:gd name="connsiteY4" fmla="*/ 188029 h 385117"/>
              <a:gd name="connsiteX5" fmla="*/ 147368 w 182261"/>
              <a:gd name="connsiteY5" fmla="*/ 89618 h 385117"/>
              <a:gd name="connsiteX6" fmla="*/ 180859 w 182261"/>
              <a:gd name="connsiteY6" fmla="*/ 112926 h 385117"/>
              <a:gd name="connsiteX7" fmla="*/ 115472 w 182261"/>
              <a:gd name="connsiteY7" fmla="*/ 314065 h 385117"/>
              <a:gd name="connsiteX8" fmla="*/ 75552 w 182261"/>
              <a:gd name="connsiteY8" fmla="*/ 385117 h 385117"/>
              <a:gd name="connsiteX0" fmla="*/ 36162 w 182694"/>
              <a:gd name="connsiteY0" fmla="*/ 373631 h 385117"/>
              <a:gd name="connsiteX1" fmla="*/ 107266 w 182694"/>
              <a:gd name="connsiteY1" fmla="*/ 0 h 385117"/>
              <a:gd name="connsiteX2" fmla="*/ 107562 w 182694"/>
              <a:gd name="connsiteY2" fmla="*/ 82849 h 385117"/>
              <a:gd name="connsiteX3" fmla="*/ 61157 w 182694"/>
              <a:gd name="connsiteY3" fmla="*/ 267577 h 385117"/>
              <a:gd name="connsiteX4" fmla="*/ 109890 w 182694"/>
              <a:gd name="connsiteY4" fmla="*/ 188029 h 385117"/>
              <a:gd name="connsiteX5" fmla="*/ 147368 w 182694"/>
              <a:gd name="connsiteY5" fmla="*/ 89618 h 385117"/>
              <a:gd name="connsiteX6" fmla="*/ 180859 w 182694"/>
              <a:gd name="connsiteY6" fmla="*/ 112926 h 385117"/>
              <a:gd name="connsiteX7" fmla="*/ 115472 w 182694"/>
              <a:gd name="connsiteY7" fmla="*/ 314065 h 385117"/>
              <a:gd name="connsiteX8" fmla="*/ 75552 w 182694"/>
              <a:gd name="connsiteY8" fmla="*/ 385117 h 385117"/>
              <a:gd name="connsiteX0" fmla="*/ 36162 w 183619"/>
              <a:gd name="connsiteY0" fmla="*/ 373631 h 385117"/>
              <a:gd name="connsiteX1" fmla="*/ 107266 w 183619"/>
              <a:gd name="connsiteY1" fmla="*/ 0 h 385117"/>
              <a:gd name="connsiteX2" fmla="*/ 107562 w 183619"/>
              <a:gd name="connsiteY2" fmla="*/ 82849 h 385117"/>
              <a:gd name="connsiteX3" fmla="*/ 61157 w 183619"/>
              <a:gd name="connsiteY3" fmla="*/ 267577 h 385117"/>
              <a:gd name="connsiteX4" fmla="*/ 109890 w 183619"/>
              <a:gd name="connsiteY4" fmla="*/ 188029 h 385117"/>
              <a:gd name="connsiteX5" fmla="*/ 156937 w 183619"/>
              <a:gd name="connsiteY5" fmla="*/ 87028 h 385117"/>
              <a:gd name="connsiteX6" fmla="*/ 180859 w 183619"/>
              <a:gd name="connsiteY6" fmla="*/ 112926 h 385117"/>
              <a:gd name="connsiteX7" fmla="*/ 115472 w 183619"/>
              <a:gd name="connsiteY7" fmla="*/ 314065 h 385117"/>
              <a:gd name="connsiteX8" fmla="*/ 75552 w 183619"/>
              <a:gd name="connsiteY8" fmla="*/ 385117 h 385117"/>
              <a:gd name="connsiteX0" fmla="*/ 36162 w 183413"/>
              <a:gd name="connsiteY0" fmla="*/ 373631 h 385117"/>
              <a:gd name="connsiteX1" fmla="*/ 107266 w 183413"/>
              <a:gd name="connsiteY1" fmla="*/ 0 h 385117"/>
              <a:gd name="connsiteX2" fmla="*/ 107562 w 183413"/>
              <a:gd name="connsiteY2" fmla="*/ 82849 h 385117"/>
              <a:gd name="connsiteX3" fmla="*/ 61157 w 183413"/>
              <a:gd name="connsiteY3" fmla="*/ 267577 h 385117"/>
              <a:gd name="connsiteX4" fmla="*/ 109890 w 183413"/>
              <a:gd name="connsiteY4" fmla="*/ 188029 h 385117"/>
              <a:gd name="connsiteX5" fmla="*/ 155342 w 183413"/>
              <a:gd name="connsiteY5" fmla="*/ 87028 h 385117"/>
              <a:gd name="connsiteX6" fmla="*/ 180859 w 183413"/>
              <a:gd name="connsiteY6" fmla="*/ 112926 h 385117"/>
              <a:gd name="connsiteX7" fmla="*/ 115472 w 183413"/>
              <a:gd name="connsiteY7" fmla="*/ 314065 h 385117"/>
              <a:gd name="connsiteX8" fmla="*/ 75552 w 183413"/>
              <a:gd name="connsiteY8" fmla="*/ 385117 h 385117"/>
              <a:gd name="connsiteX0" fmla="*/ 36162 w 180859"/>
              <a:gd name="connsiteY0" fmla="*/ 373631 h 385117"/>
              <a:gd name="connsiteX1" fmla="*/ 107266 w 180859"/>
              <a:gd name="connsiteY1" fmla="*/ 0 h 385117"/>
              <a:gd name="connsiteX2" fmla="*/ 107562 w 180859"/>
              <a:gd name="connsiteY2" fmla="*/ 82849 h 385117"/>
              <a:gd name="connsiteX3" fmla="*/ 61157 w 180859"/>
              <a:gd name="connsiteY3" fmla="*/ 267577 h 385117"/>
              <a:gd name="connsiteX4" fmla="*/ 109890 w 180859"/>
              <a:gd name="connsiteY4" fmla="*/ 188029 h 385117"/>
              <a:gd name="connsiteX5" fmla="*/ 180859 w 180859"/>
              <a:gd name="connsiteY5" fmla="*/ 112926 h 385117"/>
              <a:gd name="connsiteX6" fmla="*/ 115472 w 180859"/>
              <a:gd name="connsiteY6" fmla="*/ 314065 h 385117"/>
              <a:gd name="connsiteX7" fmla="*/ 75552 w 180859"/>
              <a:gd name="connsiteY7" fmla="*/ 385117 h 385117"/>
              <a:gd name="connsiteX0" fmla="*/ 36162 w 118608"/>
              <a:gd name="connsiteY0" fmla="*/ 373631 h 385117"/>
              <a:gd name="connsiteX1" fmla="*/ 107266 w 118608"/>
              <a:gd name="connsiteY1" fmla="*/ 0 h 385117"/>
              <a:gd name="connsiteX2" fmla="*/ 107562 w 118608"/>
              <a:gd name="connsiteY2" fmla="*/ 82849 h 385117"/>
              <a:gd name="connsiteX3" fmla="*/ 61157 w 118608"/>
              <a:gd name="connsiteY3" fmla="*/ 267577 h 385117"/>
              <a:gd name="connsiteX4" fmla="*/ 109890 w 118608"/>
              <a:gd name="connsiteY4" fmla="*/ 188029 h 385117"/>
              <a:gd name="connsiteX5" fmla="*/ 115472 w 118608"/>
              <a:gd name="connsiteY5" fmla="*/ 314065 h 385117"/>
              <a:gd name="connsiteX6" fmla="*/ 75552 w 118608"/>
              <a:gd name="connsiteY6" fmla="*/ 385117 h 385117"/>
              <a:gd name="connsiteX0" fmla="*/ 36162 w 118608"/>
              <a:gd name="connsiteY0" fmla="*/ 373631 h 389433"/>
              <a:gd name="connsiteX1" fmla="*/ 107266 w 118608"/>
              <a:gd name="connsiteY1" fmla="*/ 0 h 389433"/>
              <a:gd name="connsiteX2" fmla="*/ 107562 w 118608"/>
              <a:gd name="connsiteY2" fmla="*/ 82849 h 389433"/>
              <a:gd name="connsiteX3" fmla="*/ 61157 w 118608"/>
              <a:gd name="connsiteY3" fmla="*/ 267577 h 389433"/>
              <a:gd name="connsiteX4" fmla="*/ 109890 w 118608"/>
              <a:gd name="connsiteY4" fmla="*/ 188029 h 389433"/>
              <a:gd name="connsiteX5" fmla="*/ 115472 w 118608"/>
              <a:gd name="connsiteY5" fmla="*/ 314065 h 389433"/>
              <a:gd name="connsiteX6" fmla="*/ 20531 w 118608"/>
              <a:gd name="connsiteY6" fmla="*/ 389433 h 389433"/>
              <a:gd name="connsiteX0" fmla="*/ 36162 w 111023"/>
              <a:gd name="connsiteY0" fmla="*/ 373631 h 389433"/>
              <a:gd name="connsiteX1" fmla="*/ 107266 w 111023"/>
              <a:gd name="connsiteY1" fmla="*/ 0 h 389433"/>
              <a:gd name="connsiteX2" fmla="*/ 107562 w 111023"/>
              <a:gd name="connsiteY2" fmla="*/ 82849 h 389433"/>
              <a:gd name="connsiteX3" fmla="*/ 61157 w 111023"/>
              <a:gd name="connsiteY3" fmla="*/ 267577 h 389433"/>
              <a:gd name="connsiteX4" fmla="*/ 109890 w 111023"/>
              <a:gd name="connsiteY4" fmla="*/ 188029 h 389433"/>
              <a:gd name="connsiteX5" fmla="*/ 65235 w 111023"/>
              <a:gd name="connsiteY5" fmla="*/ 364134 h 389433"/>
              <a:gd name="connsiteX6" fmla="*/ 20531 w 111023"/>
              <a:gd name="connsiteY6" fmla="*/ 389433 h 389433"/>
              <a:gd name="connsiteX0" fmla="*/ 36162 w 109890"/>
              <a:gd name="connsiteY0" fmla="*/ 373631 h 389433"/>
              <a:gd name="connsiteX1" fmla="*/ 107266 w 109890"/>
              <a:gd name="connsiteY1" fmla="*/ 0 h 389433"/>
              <a:gd name="connsiteX2" fmla="*/ 107562 w 109890"/>
              <a:gd name="connsiteY2" fmla="*/ 82849 h 389433"/>
              <a:gd name="connsiteX3" fmla="*/ 61157 w 109890"/>
              <a:gd name="connsiteY3" fmla="*/ 267577 h 389433"/>
              <a:gd name="connsiteX4" fmla="*/ 109890 w 109890"/>
              <a:gd name="connsiteY4" fmla="*/ 188029 h 389433"/>
              <a:gd name="connsiteX5" fmla="*/ 65235 w 109890"/>
              <a:gd name="connsiteY5" fmla="*/ 364134 h 389433"/>
              <a:gd name="connsiteX6" fmla="*/ 20531 w 109890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5235 w 107596"/>
              <a:gd name="connsiteY5" fmla="*/ 364134 h 389433"/>
              <a:gd name="connsiteX6" fmla="*/ 20531 w 107596"/>
              <a:gd name="connsiteY6" fmla="*/ 389433 h 389433"/>
              <a:gd name="connsiteX0" fmla="*/ 36162 w 107596"/>
              <a:gd name="connsiteY0" fmla="*/ 373631 h 389433"/>
              <a:gd name="connsiteX1" fmla="*/ 107266 w 107596"/>
              <a:gd name="connsiteY1" fmla="*/ 0 h 389433"/>
              <a:gd name="connsiteX2" fmla="*/ 107562 w 107596"/>
              <a:gd name="connsiteY2" fmla="*/ 82849 h 389433"/>
              <a:gd name="connsiteX3" fmla="*/ 61157 w 107596"/>
              <a:gd name="connsiteY3" fmla="*/ 267577 h 389433"/>
              <a:gd name="connsiteX4" fmla="*/ 73209 w 107596"/>
              <a:gd name="connsiteY4" fmla="*/ 289894 h 389433"/>
              <a:gd name="connsiteX5" fmla="*/ 69222 w 107596"/>
              <a:gd name="connsiteY5" fmla="*/ 352048 h 389433"/>
              <a:gd name="connsiteX6" fmla="*/ 20531 w 107596"/>
              <a:gd name="connsiteY6" fmla="*/ 389433 h 389433"/>
              <a:gd name="connsiteX0" fmla="*/ 36162 w 107596"/>
              <a:gd name="connsiteY0" fmla="*/ 373631 h 373894"/>
              <a:gd name="connsiteX1" fmla="*/ 107266 w 107596"/>
              <a:gd name="connsiteY1" fmla="*/ 0 h 373894"/>
              <a:gd name="connsiteX2" fmla="*/ 107562 w 107596"/>
              <a:gd name="connsiteY2" fmla="*/ 82849 h 373894"/>
              <a:gd name="connsiteX3" fmla="*/ 61157 w 107596"/>
              <a:gd name="connsiteY3" fmla="*/ 267577 h 373894"/>
              <a:gd name="connsiteX4" fmla="*/ 73209 w 107596"/>
              <a:gd name="connsiteY4" fmla="*/ 289894 h 373894"/>
              <a:gd name="connsiteX5" fmla="*/ 69222 w 107596"/>
              <a:gd name="connsiteY5" fmla="*/ 352048 h 373894"/>
              <a:gd name="connsiteX6" fmla="*/ 46048 w 107596"/>
              <a:gd name="connsiteY6" fmla="*/ 373894 h 373894"/>
              <a:gd name="connsiteX0" fmla="*/ 36162 w 239931"/>
              <a:gd name="connsiteY0" fmla="*/ 373631 h 373894"/>
              <a:gd name="connsiteX1" fmla="*/ 107266 w 239931"/>
              <a:gd name="connsiteY1" fmla="*/ 0 h 373894"/>
              <a:gd name="connsiteX2" fmla="*/ 239931 w 239931"/>
              <a:gd name="connsiteY2" fmla="*/ 212339 h 373894"/>
              <a:gd name="connsiteX3" fmla="*/ 61157 w 239931"/>
              <a:gd name="connsiteY3" fmla="*/ 267577 h 373894"/>
              <a:gd name="connsiteX4" fmla="*/ 73209 w 239931"/>
              <a:gd name="connsiteY4" fmla="*/ 289894 h 373894"/>
              <a:gd name="connsiteX5" fmla="*/ 69222 w 239931"/>
              <a:gd name="connsiteY5" fmla="*/ 352048 h 373894"/>
              <a:gd name="connsiteX6" fmla="*/ 46048 w 239931"/>
              <a:gd name="connsiteY6" fmla="*/ 373894 h 373894"/>
              <a:gd name="connsiteX0" fmla="*/ 21657 w 225426"/>
              <a:gd name="connsiteY0" fmla="*/ 318382 h 318645"/>
              <a:gd name="connsiteX1" fmla="*/ 176488 w 225426"/>
              <a:gd name="connsiteY1" fmla="*/ 0 h 318645"/>
              <a:gd name="connsiteX2" fmla="*/ 225426 w 225426"/>
              <a:gd name="connsiteY2" fmla="*/ 157090 h 318645"/>
              <a:gd name="connsiteX3" fmla="*/ 46652 w 225426"/>
              <a:gd name="connsiteY3" fmla="*/ 212328 h 318645"/>
              <a:gd name="connsiteX4" fmla="*/ 58704 w 225426"/>
              <a:gd name="connsiteY4" fmla="*/ 234645 h 318645"/>
              <a:gd name="connsiteX5" fmla="*/ 54717 w 225426"/>
              <a:gd name="connsiteY5" fmla="*/ 296799 h 318645"/>
              <a:gd name="connsiteX6" fmla="*/ 31543 w 225426"/>
              <a:gd name="connsiteY6" fmla="*/ 318645 h 318645"/>
              <a:gd name="connsiteX0" fmla="*/ 21657 w 225426"/>
              <a:gd name="connsiteY0" fmla="*/ 318382 h 318645"/>
              <a:gd name="connsiteX1" fmla="*/ 176488 w 225426"/>
              <a:gd name="connsiteY1" fmla="*/ 0 h 318645"/>
              <a:gd name="connsiteX2" fmla="*/ 225426 w 225426"/>
              <a:gd name="connsiteY2" fmla="*/ 157090 h 318645"/>
              <a:gd name="connsiteX3" fmla="*/ 46652 w 225426"/>
              <a:gd name="connsiteY3" fmla="*/ 212328 h 318645"/>
              <a:gd name="connsiteX4" fmla="*/ 58704 w 225426"/>
              <a:gd name="connsiteY4" fmla="*/ 234645 h 318645"/>
              <a:gd name="connsiteX5" fmla="*/ 54717 w 225426"/>
              <a:gd name="connsiteY5" fmla="*/ 296799 h 318645"/>
              <a:gd name="connsiteX6" fmla="*/ 31543 w 225426"/>
              <a:gd name="connsiteY6" fmla="*/ 318645 h 318645"/>
              <a:gd name="connsiteX0" fmla="*/ 21232 w 225001"/>
              <a:gd name="connsiteY0" fmla="*/ 314065 h 314328"/>
              <a:gd name="connsiteX1" fmla="*/ 180051 w 225001"/>
              <a:gd name="connsiteY1" fmla="*/ 0 h 314328"/>
              <a:gd name="connsiteX2" fmla="*/ 225001 w 225001"/>
              <a:gd name="connsiteY2" fmla="*/ 152773 h 314328"/>
              <a:gd name="connsiteX3" fmla="*/ 46227 w 225001"/>
              <a:gd name="connsiteY3" fmla="*/ 208011 h 314328"/>
              <a:gd name="connsiteX4" fmla="*/ 58279 w 225001"/>
              <a:gd name="connsiteY4" fmla="*/ 230328 h 314328"/>
              <a:gd name="connsiteX5" fmla="*/ 54292 w 225001"/>
              <a:gd name="connsiteY5" fmla="*/ 292482 h 314328"/>
              <a:gd name="connsiteX6" fmla="*/ 31118 w 225001"/>
              <a:gd name="connsiteY6" fmla="*/ 314328 h 314328"/>
              <a:gd name="connsiteX0" fmla="*/ 21232 w 225001"/>
              <a:gd name="connsiteY0" fmla="*/ 314065 h 314328"/>
              <a:gd name="connsiteX1" fmla="*/ 180051 w 225001"/>
              <a:gd name="connsiteY1" fmla="*/ 0 h 314328"/>
              <a:gd name="connsiteX2" fmla="*/ 225001 w 225001"/>
              <a:gd name="connsiteY2" fmla="*/ 152773 h 314328"/>
              <a:gd name="connsiteX3" fmla="*/ 46227 w 225001"/>
              <a:gd name="connsiteY3" fmla="*/ 208011 h 314328"/>
              <a:gd name="connsiteX4" fmla="*/ 58279 w 225001"/>
              <a:gd name="connsiteY4" fmla="*/ 230328 h 314328"/>
              <a:gd name="connsiteX5" fmla="*/ 54292 w 225001"/>
              <a:gd name="connsiteY5" fmla="*/ 292482 h 314328"/>
              <a:gd name="connsiteX6" fmla="*/ 31118 w 225001"/>
              <a:gd name="connsiteY6" fmla="*/ 314328 h 314328"/>
              <a:gd name="connsiteX0" fmla="*/ 21232 w 240087"/>
              <a:gd name="connsiteY0" fmla="*/ 314065 h 379477"/>
              <a:gd name="connsiteX1" fmla="*/ 180051 w 240087"/>
              <a:gd name="connsiteY1" fmla="*/ 0 h 379477"/>
              <a:gd name="connsiteX2" fmla="*/ 225001 w 240087"/>
              <a:gd name="connsiteY2" fmla="*/ 152773 h 379477"/>
              <a:gd name="connsiteX3" fmla="*/ 239199 w 240087"/>
              <a:gd name="connsiteY3" fmla="*/ 368578 h 379477"/>
              <a:gd name="connsiteX4" fmla="*/ 58279 w 240087"/>
              <a:gd name="connsiteY4" fmla="*/ 230328 h 379477"/>
              <a:gd name="connsiteX5" fmla="*/ 54292 w 240087"/>
              <a:gd name="connsiteY5" fmla="*/ 292482 h 379477"/>
              <a:gd name="connsiteX6" fmla="*/ 31118 w 240087"/>
              <a:gd name="connsiteY6" fmla="*/ 314328 h 379477"/>
              <a:gd name="connsiteX0" fmla="*/ 21232 w 240456"/>
              <a:gd name="connsiteY0" fmla="*/ 314065 h 379477"/>
              <a:gd name="connsiteX1" fmla="*/ 180051 w 240456"/>
              <a:gd name="connsiteY1" fmla="*/ 0 h 379477"/>
              <a:gd name="connsiteX2" fmla="*/ 225001 w 240456"/>
              <a:gd name="connsiteY2" fmla="*/ 152773 h 379477"/>
              <a:gd name="connsiteX3" fmla="*/ 239199 w 240456"/>
              <a:gd name="connsiteY3" fmla="*/ 368578 h 379477"/>
              <a:gd name="connsiteX4" fmla="*/ 58279 w 240456"/>
              <a:gd name="connsiteY4" fmla="*/ 230328 h 379477"/>
              <a:gd name="connsiteX5" fmla="*/ 54292 w 240456"/>
              <a:gd name="connsiteY5" fmla="*/ 292482 h 379477"/>
              <a:gd name="connsiteX6" fmla="*/ 31118 w 240456"/>
              <a:gd name="connsiteY6" fmla="*/ 314328 h 379477"/>
              <a:gd name="connsiteX0" fmla="*/ 21232 w 235190"/>
              <a:gd name="connsiteY0" fmla="*/ 314065 h 375442"/>
              <a:gd name="connsiteX1" fmla="*/ 180051 w 235190"/>
              <a:gd name="connsiteY1" fmla="*/ 0 h 375442"/>
              <a:gd name="connsiteX2" fmla="*/ 225001 w 235190"/>
              <a:gd name="connsiteY2" fmla="*/ 152773 h 375442"/>
              <a:gd name="connsiteX3" fmla="*/ 233617 w 235190"/>
              <a:gd name="connsiteY3" fmla="*/ 364261 h 375442"/>
              <a:gd name="connsiteX4" fmla="*/ 58279 w 235190"/>
              <a:gd name="connsiteY4" fmla="*/ 230328 h 375442"/>
              <a:gd name="connsiteX5" fmla="*/ 54292 w 235190"/>
              <a:gd name="connsiteY5" fmla="*/ 292482 h 375442"/>
              <a:gd name="connsiteX6" fmla="*/ 31118 w 235190"/>
              <a:gd name="connsiteY6" fmla="*/ 314328 h 375442"/>
              <a:gd name="connsiteX0" fmla="*/ 21232 w 234528"/>
              <a:gd name="connsiteY0" fmla="*/ 314065 h 375442"/>
              <a:gd name="connsiteX1" fmla="*/ 180051 w 234528"/>
              <a:gd name="connsiteY1" fmla="*/ 0 h 375442"/>
              <a:gd name="connsiteX2" fmla="*/ 225001 w 234528"/>
              <a:gd name="connsiteY2" fmla="*/ 152773 h 375442"/>
              <a:gd name="connsiteX3" fmla="*/ 233617 w 234528"/>
              <a:gd name="connsiteY3" fmla="*/ 364261 h 375442"/>
              <a:gd name="connsiteX4" fmla="*/ 58279 w 234528"/>
              <a:gd name="connsiteY4" fmla="*/ 230328 h 375442"/>
              <a:gd name="connsiteX5" fmla="*/ 54292 w 234528"/>
              <a:gd name="connsiteY5" fmla="*/ 292482 h 375442"/>
              <a:gd name="connsiteX6" fmla="*/ 31118 w 234528"/>
              <a:gd name="connsiteY6" fmla="*/ 314328 h 375442"/>
              <a:gd name="connsiteX0" fmla="*/ 21232 w 234528"/>
              <a:gd name="connsiteY0" fmla="*/ 314065 h 375442"/>
              <a:gd name="connsiteX1" fmla="*/ 180051 w 234528"/>
              <a:gd name="connsiteY1" fmla="*/ 0 h 375442"/>
              <a:gd name="connsiteX2" fmla="*/ 225001 w 234528"/>
              <a:gd name="connsiteY2" fmla="*/ 152773 h 375442"/>
              <a:gd name="connsiteX3" fmla="*/ 233617 w 234528"/>
              <a:gd name="connsiteY3" fmla="*/ 364261 h 375442"/>
              <a:gd name="connsiteX4" fmla="*/ 58279 w 234528"/>
              <a:gd name="connsiteY4" fmla="*/ 230328 h 375442"/>
              <a:gd name="connsiteX5" fmla="*/ 54292 w 234528"/>
              <a:gd name="connsiteY5" fmla="*/ 292482 h 375442"/>
              <a:gd name="connsiteX6" fmla="*/ 31118 w 234528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410"/>
              <a:gd name="connsiteY0" fmla="*/ 79258 h 375442"/>
              <a:gd name="connsiteX1" fmla="*/ 148933 w 203410"/>
              <a:gd name="connsiteY1" fmla="*/ 0 h 375442"/>
              <a:gd name="connsiteX2" fmla="*/ 193883 w 203410"/>
              <a:gd name="connsiteY2" fmla="*/ 152773 h 375442"/>
              <a:gd name="connsiteX3" fmla="*/ 202499 w 203410"/>
              <a:gd name="connsiteY3" fmla="*/ 364261 h 375442"/>
              <a:gd name="connsiteX4" fmla="*/ 27161 w 203410"/>
              <a:gd name="connsiteY4" fmla="*/ 230328 h 375442"/>
              <a:gd name="connsiteX5" fmla="*/ 23174 w 203410"/>
              <a:gd name="connsiteY5" fmla="*/ 292482 h 375442"/>
              <a:gd name="connsiteX6" fmla="*/ 0 w 203410"/>
              <a:gd name="connsiteY6" fmla="*/ 314328 h 375442"/>
              <a:gd name="connsiteX0" fmla="*/ 141620 w 203676"/>
              <a:gd name="connsiteY0" fmla="*/ 79258 h 407589"/>
              <a:gd name="connsiteX1" fmla="*/ 148933 w 203676"/>
              <a:gd name="connsiteY1" fmla="*/ 0 h 407589"/>
              <a:gd name="connsiteX2" fmla="*/ 193883 w 203676"/>
              <a:gd name="connsiteY2" fmla="*/ 152773 h 407589"/>
              <a:gd name="connsiteX3" fmla="*/ 202499 w 203676"/>
              <a:gd name="connsiteY3" fmla="*/ 364261 h 407589"/>
              <a:gd name="connsiteX4" fmla="*/ 74208 w 203676"/>
              <a:gd name="connsiteY4" fmla="*/ 370177 h 407589"/>
              <a:gd name="connsiteX5" fmla="*/ 23174 w 203676"/>
              <a:gd name="connsiteY5" fmla="*/ 292482 h 407589"/>
              <a:gd name="connsiteX6" fmla="*/ 0 w 203676"/>
              <a:gd name="connsiteY6" fmla="*/ 314328 h 407589"/>
              <a:gd name="connsiteX0" fmla="*/ 118991 w 181047"/>
              <a:gd name="connsiteY0" fmla="*/ 79258 h 407589"/>
              <a:gd name="connsiteX1" fmla="*/ 126304 w 181047"/>
              <a:gd name="connsiteY1" fmla="*/ 0 h 407589"/>
              <a:gd name="connsiteX2" fmla="*/ 171254 w 181047"/>
              <a:gd name="connsiteY2" fmla="*/ 152773 h 407589"/>
              <a:gd name="connsiteX3" fmla="*/ 179870 w 181047"/>
              <a:gd name="connsiteY3" fmla="*/ 364261 h 407589"/>
              <a:gd name="connsiteX4" fmla="*/ 51579 w 181047"/>
              <a:gd name="connsiteY4" fmla="*/ 370177 h 407589"/>
              <a:gd name="connsiteX5" fmla="*/ 545 w 181047"/>
              <a:gd name="connsiteY5" fmla="*/ 292482 h 407589"/>
              <a:gd name="connsiteX6" fmla="*/ 117714 w 181047"/>
              <a:gd name="connsiteY6" fmla="*/ 104555 h 407589"/>
              <a:gd name="connsiteX0" fmla="*/ 67652 w 129708"/>
              <a:gd name="connsiteY0" fmla="*/ 79258 h 407589"/>
              <a:gd name="connsiteX1" fmla="*/ 74965 w 129708"/>
              <a:gd name="connsiteY1" fmla="*/ 0 h 407589"/>
              <a:gd name="connsiteX2" fmla="*/ 119915 w 129708"/>
              <a:gd name="connsiteY2" fmla="*/ 152773 h 407589"/>
              <a:gd name="connsiteX3" fmla="*/ 128531 w 129708"/>
              <a:gd name="connsiteY3" fmla="*/ 364261 h 407589"/>
              <a:gd name="connsiteX4" fmla="*/ 240 w 129708"/>
              <a:gd name="connsiteY4" fmla="*/ 370177 h 407589"/>
              <a:gd name="connsiteX5" fmla="*/ 77588 w 129708"/>
              <a:gd name="connsiteY5" fmla="*/ 241550 h 407589"/>
              <a:gd name="connsiteX6" fmla="*/ 66375 w 129708"/>
              <a:gd name="connsiteY6" fmla="*/ 104555 h 407589"/>
              <a:gd name="connsiteX0" fmla="*/ 4456 w 106892"/>
              <a:gd name="connsiteY0" fmla="*/ 79258 h 486896"/>
              <a:gd name="connsiteX1" fmla="*/ 11769 w 106892"/>
              <a:gd name="connsiteY1" fmla="*/ 0 h 486896"/>
              <a:gd name="connsiteX2" fmla="*/ 56719 w 106892"/>
              <a:gd name="connsiteY2" fmla="*/ 152773 h 486896"/>
              <a:gd name="connsiteX3" fmla="*/ 65335 w 106892"/>
              <a:gd name="connsiteY3" fmla="*/ 364261 h 486896"/>
              <a:gd name="connsiteX4" fmla="*/ 106892 w 106892"/>
              <a:gd name="connsiteY4" fmla="*/ 471179 h 486896"/>
              <a:gd name="connsiteX5" fmla="*/ 14392 w 106892"/>
              <a:gd name="connsiteY5" fmla="*/ 241550 h 486896"/>
              <a:gd name="connsiteX6" fmla="*/ 3179 w 106892"/>
              <a:gd name="connsiteY6" fmla="*/ 104555 h 486896"/>
              <a:gd name="connsiteX0" fmla="*/ 4456 w 106892"/>
              <a:gd name="connsiteY0" fmla="*/ 79258 h 486896"/>
              <a:gd name="connsiteX1" fmla="*/ 11769 w 106892"/>
              <a:gd name="connsiteY1" fmla="*/ 0 h 486896"/>
              <a:gd name="connsiteX2" fmla="*/ 56719 w 106892"/>
              <a:gd name="connsiteY2" fmla="*/ 152773 h 486896"/>
              <a:gd name="connsiteX3" fmla="*/ 65335 w 106892"/>
              <a:gd name="connsiteY3" fmla="*/ 364261 h 486896"/>
              <a:gd name="connsiteX4" fmla="*/ 106892 w 106892"/>
              <a:gd name="connsiteY4" fmla="*/ 471179 h 486896"/>
              <a:gd name="connsiteX5" fmla="*/ 6468 w 106892"/>
              <a:gd name="connsiteY5" fmla="*/ 435221 h 486896"/>
              <a:gd name="connsiteX6" fmla="*/ 14392 w 106892"/>
              <a:gd name="connsiteY6" fmla="*/ 241550 h 486896"/>
              <a:gd name="connsiteX7" fmla="*/ 3179 w 106892"/>
              <a:gd name="connsiteY7" fmla="*/ 104555 h 486896"/>
              <a:gd name="connsiteX0" fmla="*/ 4456 w 117451"/>
              <a:gd name="connsiteY0" fmla="*/ 79258 h 616697"/>
              <a:gd name="connsiteX1" fmla="*/ 11769 w 117451"/>
              <a:gd name="connsiteY1" fmla="*/ 0 h 616697"/>
              <a:gd name="connsiteX2" fmla="*/ 56719 w 117451"/>
              <a:gd name="connsiteY2" fmla="*/ 152773 h 616697"/>
              <a:gd name="connsiteX3" fmla="*/ 65335 w 117451"/>
              <a:gd name="connsiteY3" fmla="*/ 364261 h 616697"/>
              <a:gd name="connsiteX4" fmla="*/ 106892 w 117451"/>
              <a:gd name="connsiteY4" fmla="*/ 471179 h 616697"/>
              <a:gd name="connsiteX5" fmla="*/ 110928 w 117451"/>
              <a:gd name="connsiteY5" fmla="*/ 616506 h 616697"/>
              <a:gd name="connsiteX6" fmla="*/ 6468 w 117451"/>
              <a:gd name="connsiteY6" fmla="*/ 435221 h 616697"/>
              <a:gd name="connsiteX7" fmla="*/ 14392 w 117451"/>
              <a:gd name="connsiteY7" fmla="*/ 241550 h 616697"/>
              <a:gd name="connsiteX8" fmla="*/ 3179 w 117451"/>
              <a:gd name="connsiteY8" fmla="*/ 104555 h 616697"/>
              <a:gd name="connsiteX0" fmla="*/ 4456 w 110928"/>
              <a:gd name="connsiteY0" fmla="*/ 79258 h 616506"/>
              <a:gd name="connsiteX1" fmla="*/ 11769 w 110928"/>
              <a:gd name="connsiteY1" fmla="*/ 0 h 616506"/>
              <a:gd name="connsiteX2" fmla="*/ 56719 w 110928"/>
              <a:gd name="connsiteY2" fmla="*/ 152773 h 616506"/>
              <a:gd name="connsiteX3" fmla="*/ 65335 w 110928"/>
              <a:gd name="connsiteY3" fmla="*/ 364261 h 616506"/>
              <a:gd name="connsiteX4" fmla="*/ 106892 w 110928"/>
              <a:gd name="connsiteY4" fmla="*/ 471179 h 616506"/>
              <a:gd name="connsiteX5" fmla="*/ 110928 w 110928"/>
              <a:gd name="connsiteY5" fmla="*/ 616506 h 616506"/>
              <a:gd name="connsiteX6" fmla="*/ 6468 w 110928"/>
              <a:gd name="connsiteY6" fmla="*/ 435221 h 616506"/>
              <a:gd name="connsiteX7" fmla="*/ 14392 w 110928"/>
              <a:gd name="connsiteY7" fmla="*/ 241550 h 616506"/>
              <a:gd name="connsiteX8" fmla="*/ 3179 w 110928"/>
              <a:gd name="connsiteY8" fmla="*/ 104555 h 616506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6468 w 108536"/>
              <a:gd name="connsiteY6" fmla="*/ 435221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6468 w 108536"/>
              <a:gd name="connsiteY6" fmla="*/ 435221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14392 w 108536"/>
              <a:gd name="connsiteY7" fmla="*/ 241550 h 562984"/>
              <a:gd name="connsiteX8" fmla="*/ 3179 w 108536"/>
              <a:gd name="connsiteY8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14392 w 108536"/>
              <a:gd name="connsiteY8" fmla="*/ 24155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19227 w 108536"/>
              <a:gd name="connsiteY6" fmla="*/ 443854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65335 w 108536"/>
              <a:gd name="connsiteY3" fmla="*/ 364261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21619 w 108536"/>
              <a:gd name="connsiteY6" fmla="*/ 459393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100421 w 108536"/>
              <a:gd name="connsiteY3" fmla="*/ 385843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21619 w 108536"/>
              <a:gd name="connsiteY6" fmla="*/ 459393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08536"/>
              <a:gd name="connsiteY0" fmla="*/ 79258 h 562984"/>
              <a:gd name="connsiteX1" fmla="*/ 11769 w 108536"/>
              <a:gd name="connsiteY1" fmla="*/ 0 h 562984"/>
              <a:gd name="connsiteX2" fmla="*/ 56719 w 108536"/>
              <a:gd name="connsiteY2" fmla="*/ 152773 h 562984"/>
              <a:gd name="connsiteX3" fmla="*/ 100421 w 108536"/>
              <a:gd name="connsiteY3" fmla="*/ 385843 h 562984"/>
              <a:gd name="connsiteX4" fmla="*/ 106892 w 108536"/>
              <a:gd name="connsiteY4" fmla="*/ 471179 h 562984"/>
              <a:gd name="connsiteX5" fmla="*/ 108536 w 108536"/>
              <a:gd name="connsiteY5" fmla="*/ 562984 h 562984"/>
              <a:gd name="connsiteX6" fmla="*/ 21619 w 108536"/>
              <a:gd name="connsiteY6" fmla="*/ 459393 h 562984"/>
              <a:gd name="connsiteX7" fmla="*/ 2480 w 108536"/>
              <a:gd name="connsiteY7" fmla="*/ 354939 h 562984"/>
              <a:gd name="connsiteX8" fmla="*/ 8810 w 108536"/>
              <a:gd name="connsiteY8" fmla="*/ 236370 h 562984"/>
              <a:gd name="connsiteX9" fmla="*/ 3179 w 108536"/>
              <a:gd name="connsiteY9" fmla="*/ 104555 h 562984"/>
              <a:gd name="connsiteX0" fmla="*/ 4456 w 115229"/>
              <a:gd name="connsiteY0" fmla="*/ 79258 h 562984"/>
              <a:gd name="connsiteX1" fmla="*/ 11769 w 115229"/>
              <a:gd name="connsiteY1" fmla="*/ 0 h 562984"/>
              <a:gd name="connsiteX2" fmla="*/ 56719 w 115229"/>
              <a:gd name="connsiteY2" fmla="*/ 152773 h 562984"/>
              <a:gd name="connsiteX3" fmla="*/ 111584 w 115229"/>
              <a:gd name="connsiteY3" fmla="*/ 389296 h 562984"/>
              <a:gd name="connsiteX4" fmla="*/ 106892 w 115229"/>
              <a:gd name="connsiteY4" fmla="*/ 471179 h 562984"/>
              <a:gd name="connsiteX5" fmla="*/ 108536 w 115229"/>
              <a:gd name="connsiteY5" fmla="*/ 562984 h 562984"/>
              <a:gd name="connsiteX6" fmla="*/ 21619 w 115229"/>
              <a:gd name="connsiteY6" fmla="*/ 459393 h 562984"/>
              <a:gd name="connsiteX7" fmla="*/ 2480 w 115229"/>
              <a:gd name="connsiteY7" fmla="*/ 354939 h 562984"/>
              <a:gd name="connsiteX8" fmla="*/ 8810 w 115229"/>
              <a:gd name="connsiteY8" fmla="*/ 236370 h 562984"/>
              <a:gd name="connsiteX9" fmla="*/ 3179 w 115229"/>
              <a:gd name="connsiteY9" fmla="*/ 104555 h 562984"/>
              <a:gd name="connsiteX0" fmla="*/ 4456 w 111584"/>
              <a:gd name="connsiteY0" fmla="*/ 79258 h 562984"/>
              <a:gd name="connsiteX1" fmla="*/ 11769 w 111584"/>
              <a:gd name="connsiteY1" fmla="*/ 0 h 562984"/>
              <a:gd name="connsiteX2" fmla="*/ 56719 w 111584"/>
              <a:gd name="connsiteY2" fmla="*/ 152773 h 562984"/>
              <a:gd name="connsiteX3" fmla="*/ 111584 w 111584"/>
              <a:gd name="connsiteY3" fmla="*/ 389296 h 562984"/>
              <a:gd name="connsiteX4" fmla="*/ 106892 w 111584"/>
              <a:gd name="connsiteY4" fmla="*/ 471179 h 562984"/>
              <a:gd name="connsiteX5" fmla="*/ 108536 w 111584"/>
              <a:gd name="connsiteY5" fmla="*/ 562984 h 562984"/>
              <a:gd name="connsiteX6" fmla="*/ 21619 w 111584"/>
              <a:gd name="connsiteY6" fmla="*/ 459393 h 562984"/>
              <a:gd name="connsiteX7" fmla="*/ 2480 w 111584"/>
              <a:gd name="connsiteY7" fmla="*/ 354939 h 562984"/>
              <a:gd name="connsiteX8" fmla="*/ 8810 w 111584"/>
              <a:gd name="connsiteY8" fmla="*/ 236370 h 562984"/>
              <a:gd name="connsiteX9" fmla="*/ 3179 w 111584"/>
              <a:gd name="connsiteY9" fmla="*/ 104555 h 562984"/>
              <a:gd name="connsiteX0" fmla="*/ 4456 w 155801"/>
              <a:gd name="connsiteY0" fmla="*/ 79258 h 562984"/>
              <a:gd name="connsiteX1" fmla="*/ 11769 w 155801"/>
              <a:gd name="connsiteY1" fmla="*/ 0 h 562984"/>
              <a:gd name="connsiteX2" fmla="*/ 154800 w 155801"/>
              <a:gd name="connsiteY2" fmla="*/ 298664 h 562984"/>
              <a:gd name="connsiteX3" fmla="*/ 111584 w 155801"/>
              <a:gd name="connsiteY3" fmla="*/ 389296 h 562984"/>
              <a:gd name="connsiteX4" fmla="*/ 106892 w 155801"/>
              <a:gd name="connsiteY4" fmla="*/ 471179 h 562984"/>
              <a:gd name="connsiteX5" fmla="*/ 108536 w 155801"/>
              <a:gd name="connsiteY5" fmla="*/ 562984 h 562984"/>
              <a:gd name="connsiteX6" fmla="*/ 21619 w 155801"/>
              <a:gd name="connsiteY6" fmla="*/ 459393 h 562984"/>
              <a:gd name="connsiteX7" fmla="*/ 2480 w 155801"/>
              <a:gd name="connsiteY7" fmla="*/ 354939 h 562984"/>
              <a:gd name="connsiteX8" fmla="*/ 8810 w 155801"/>
              <a:gd name="connsiteY8" fmla="*/ 236370 h 562984"/>
              <a:gd name="connsiteX9" fmla="*/ 3179 w 155801"/>
              <a:gd name="connsiteY9" fmla="*/ 104555 h 562984"/>
              <a:gd name="connsiteX0" fmla="*/ 4456 w 155139"/>
              <a:gd name="connsiteY0" fmla="*/ 79258 h 562984"/>
              <a:gd name="connsiteX1" fmla="*/ 11769 w 155139"/>
              <a:gd name="connsiteY1" fmla="*/ 0 h 562984"/>
              <a:gd name="connsiteX2" fmla="*/ 154800 w 155139"/>
              <a:gd name="connsiteY2" fmla="*/ 298664 h 562984"/>
              <a:gd name="connsiteX3" fmla="*/ 111584 w 155139"/>
              <a:gd name="connsiteY3" fmla="*/ 389296 h 562984"/>
              <a:gd name="connsiteX4" fmla="*/ 106892 w 155139"/>
              <a:gd name="connsiteY4" fmla="*/ 471179 h 562984"/>
              <a:gd name="connsiteX5" fmla="*/ 108536 w 155139"/>
              <a:gd name="connsiteY5" fmla="*/ 562984 h 562984"/>
              <a:gd name="connsiteX6" fmla="*/ 21619 w 155139"/>
              <a:gd name="connsiteY6" fmla="*/ 459393 h 562984"/>
              <a:gd name="connsiteX7" fmla="*/ 2480 w 155139"/>
              <a:gd name="connsiteY7" fmla="*/ 354939 h 562984"/>
              <a:gd name="connsiteX8" fmla="*/ 8810 w 155139"/>
              <a:gd name="connsiteY8" fmla="*/ 236370 h 562984"/>
              <a:gd name="connsiteX9" fmla="*/ 3179 w 155139"/>
              <a:gd name="connsiteY9" fmla="*/ 104555 h 562984"/>
              <a:gd name="connsiteX0" fmla="*/ 4456 w 155161"/>
              <a:gd name="connsiteY0" fmla="*/ 79258 h 562984"/>
              <a:gd name="connsiteX1" fmla="*/ 11769 w 155161"/>
              <a:gd name="connsiteY1" fmla="*/ 0 h 562984"/>
              <a:gd name="connsiteX2" fmla="*/ 154800 w 155161"/>
              <a:gd name="connsiteY2" fmla="*/ 298664 h 562984"/>
              <a:gd name="connsiteX3" fmla="*/ 111584 w 155161"/>
              <a:gd name="connsiteY3" fmla="*/ 389296 h 562984"/>
              <a:gd name="connsiteX4" fmla="*/ 106892 w 155161"/>
              <a:gd name="connsiteY4" fmla="*/ 471179 h 562984"/>
              <a:gd name="connsiteX5" fmla="*/ 108536 w 155161"/>
              <a:gd name="connsiteY5" fmla="*/ 562984 h 562984"/>
              <a:gd name="connsiteX6" fmla="*/ 21619 w 155161"/>
              <a:gd name="connsiteY6" fmla="*/ 459393 h 562984"/>
              <a:gd name="connsiteX7" fmla="*/ 2480 w 155161"/>
              <a:gd name="connsiteY7" fmla="*/ 354939 h 562984"/>
              <a:gd name="connsiteX8" fmla="*/ 8810 w 155161"/>
              <a:gd name="connsiteY8" fmla="*/ 236370 h 562984"/>
              <a:gd name="connsiteX9" fmla="*/ 3179 w 155161"/>
              <a:gd name="connsiteY9" fmla="*/ 104555 h 562984"/>
              <a:gd name="connsiteX0" fmla="*/ 1976 w 158038"/>
              <a:gd name="connsiteY0" fmla="*/ 13228 h 496954"/>
              <a:gd name="connsiteX1" fmla="*/ 155214 w 158038"/>
              <a:gd name="connsiteY1" fmla="*/ 147196 h 496954"/>
              <a:gd name="connsiteX2" fmla="*/ 152320 w 158038"/>
              <a:gd name="connsiteY2" fmla="*/ 232634 h 496954"/>
              <a:gd name="connsiteX3" fmla="*/ 109104 w 158038"/>
              <a:gd name="connsiteY3" fmla="*/ 323266 h 496954"/>
              <a:gd name="connsiteX4" fmla="*/ 104412 w 158038"/>
              <a:gd name="connsiteY4" fmla="*/ 405149 h 496954"/>
              <a:gd name="connsiteX5" fmla="*/ 106056 w 158038"/>
              <a:gd name="connsiteY5" fmla="*/ 496954 h 496954"/>
              <a:gd name="connsiteX6" fmla="*/ 19139 w 158038"/>
              <a:gd name="connsiteY6" fmla="*/ 393363 h 496954"/>
              <a:gd name="connsiteX7" fmla="*/ 0 w 158038"/>
              <a:gd name="connsiteY7" fmla="*/ 288909 h 496954"/>
              <a:gd name="connsiteX8" fmla="*/ 6330 w 158038"/>
              <a:gd name="connsiteY8" fmla="*/ 170340 h 496954"/>
              <a:gd name="connsiteX9" fmla="*/ 699 w 158038"/>
              <a:gd name="connsiteY9" fmla="*/ 38525 h 496954"/>
              <a:gd name="connsiteX0" fmla="*/ 1976 w 155214"/>
              <a:gd name="connsiteY0" fmla="*/ 13228 h 496954"/>
              <a:gd name="connsiteX1" fmla="*/ 155214 w 155214"/>
              <a:gd name="connsiteY1" fmla="*/ 147196 h 496954"/>
              <a:gd name="connsiteX2" fmla="*/ 152320 w 155214"/>
              <a:gd name="connsiteY2" fmla="*/ 232634 h 496954"/>
              <a:gd name="connsiteX3" fmla="*/ 109104 w 155214"/>
              <a:gd name="connsiteY3" fmla="*/ 323266 h 496954"/>
              <a:gd name="connsiteX4" fmla="*/ 104412 w 155214"/>
              <a:gd name="connsiteY4" fmla="*/ 405149 h 496954"/>
              <a:gd name="connsiteX5" fmla="*/ 106056 w 155214"/>
              <a:gd name="connsiteY5" fmla="*/ 496954 h 496954"/>
              <a:gd name="connsiteX6" fmla="*/ 19139 w 155214"/>
              <a:gd name="connsiteY6" fmla="*/ 393363 h 496954"/>
              <a:gd name="connsiteX7" fmla="*/ 0 w 155214"/>
              <a:gd name="connsiteY7" fmla="*/ 288909 h 496954"/>
              <a:gd name="connsiteX8" fmla="*/ 6330 w 155214"/>
              <a:gd name="connsiteY8" fmla="*/ 170340 h 496954"/>
              <a:gd name="connsiteX9" fmla="*/ 699 w 155214"/>
              <a:gd name="connsiteY9" fmla="*/ 38525 h 496954"/>
              <a:gd name="connsiteX0" fmla="*/ 1976 w 155214"/>
              <a:gd name="connsiteY0" fmla="*/ 13228 h 496954"/>
              <a:gd name="connsiteX1" fmla="*/ 155214 w 155214"/>
              <a:gd name="connsiteY1" fmla="*/ 147196 h 496954"/>
              <a:gd name="connsiteX2" fmla="*/ 152320 w 155214"/>
              <a:gd name="connsiteY2" fmla="*/ 231770 h 496954"/>
              <a:gd name="connsiteX3" fmla="*/ 109104 w 155214"/>
              <a:gd name="connsiteY3" fmla="*/ 323266 h 496954"/>
              <a:gd name="connsiteX4" fmla="*/ 104412 w 155214"/>
              <a:gd name="connsiteY4" fmla="*/ 405149 h 496954"/>
              <a:gd name="connsiteX5" fmla="*/ 106056 w 155214"/>
              <a:gd name="connsiteY5" fmla="*/ 496954 h 496954"/>
              <a:gd name="connsiteX6" fmla="*/ 19139 w 155214"/>
              <a:gd name="connsiteY6" fmla="*/ 393363 h 496954"/>
              <a:gd name="connsiteX7" fmla="*/ 0 w 155214"/>
              <a:gd name="connsiteY7" fmla="*/ 288909 h 496954"/>
              <a:gd name="connsiteX8" fmla="*/ 6330 w 155214"/>
              <a:gd name="connsiteY8" fmla="*/ 170340 h 496954"/>
              <a:gd name="connsiteX9" fmla="*/ 699 w 155214"/>
              <a:gd name="connsiteY9" fmla="*/ 38525 h 496954"/>
              <a:gd name="connsiteX0" fmla="*/ 76932 w 155214"/>
              <a:gd name="connsiteY0" fmla="*/ 227810 h 459463"/>
              <a:gd name="connsiteX1" fmla="*/ 155214 w 155214"/>
              <a:gd name="connsiteY1" fmla="*/ 109705 h 459463"/>
              <a:gd name="connsiteX2" fmla="*/ 152320 w 155214"/>
              <a:gd name="connsiteY2" fmla="*/ 194279 h 459463"/>
              <a:gd name="connsiteX3" fmla="*/ 109104 w 155214"/>
              <a:gd name="connsiteY3" fmla="*/ 285775 h 459463"/>
              <a:gd name="connsiteX4" fmla="*/ 104412 w 155214"/>
              <a:gd name="connsiteY4" fmla="*/ 367658 h 459463"/>
              <a:gd name="connsiteX5" fmla="*/ 106056 w 155214"/>
              <a:gd name="connsiteY5" fmla="*/ 459463 h 459463"/>
              <a:gd name="connsiteX6" fmla="*/ 19139 w 155214"/>
              <a:gd name="connsiteY6" fmla="*/ 355872 h 459463"/>
              <a:gd name="connsiteX7" fmla="*/ 0 w 155214"/>
              <a:gd name="connsiteY7" fmla="*/ 251418 h 459463"/>
              <a:gd name="connsiteX8" fmla="*/ 6330 w 155214"/>
              <a:gd name="connsiteY8" fmla="*/ 132849 h 459463"/>
              <a:gd name="connsiteX9" fmla="*/ 699 w 155214"/>
              <a:gd name="connsiteY9" fmla="*/ 1034 h 459463"/>
              <a:gd name="connsiteX0" fmla="*/ 76932 w 155214"/>
              <a:gd name="connsiteY0" fmla="*/ 227810 h 459463"/>
              <a:gd name="connsiteX1" fmla="*/ 155214 w 155214"/>
              <a:gd name="connsiteY1" fmla="*/ 109705 h 459463"/>
              <a:gd name="connsiteX2" fmla="*/ 152320 w 155214"/>
              <a:gd name="connsiteY2" fmla="*/ 194279 h 459463"/>
              <a:gd name="connsiteX3" fmla="*/ 109104 w 155214"/>
              <a:gd name="connsiteY3" fmla="*/ 285775 h 459463"/>
              <a:gd name="connsiteX4" fmla="*/ 104412 w 155214"/>
              <a:gd name="connsiteY4" fmla="*/ 367658 h 459463"/>
              <a:gd name="connsiteX5" fmla="*/ 106056 w 155214"/>
              <a:gd name="connsiteY5" fmla="*/ 459463 h 459463"/>
              <a:gd name="connsiteX6" fmla="*/ 19139 w 155214"/>
              <a:gd name="connsiteY6" fmla="*/ 355872 h 459463"/>
              <a:gd name="connsiteX7" fmla="*/ 0 w 155214"/>
              <a:gd name="connsiteY7" fmla="*/ 251418 h 459463"/>
              <a:gd name="connsiteX8" fmla="*/ 6330 w 155214"/>
              <a:gd name="connsiteY8" fmla="*/ 132849 h 459463"/>
              <a:gd name="connsiteX9" fmla="*/ 699 w 155214"/>
              <a:gd name="connsiteY9" fmla="*/ 1034 h 459463"/>
              <a:gd name="connsiteX0" fmla="*/ 76932 w 155214"/>
              <a:gd name="connsiteY0" fmla="*/ 118105 h 349758"/>
              <a:gd name="connsiteX1" fmla="*/ 155214 w 155214"/>
              <a:gd name="connsiteY1" fmla="*/ 0 h 349758"/>
              <a:gd name="connsiteX2" fmla="*/ 152320 w 155214"/>
              <a:gd name="connsiteY2" fmla="*/ 84574 h 349758"/>
              <a:gd name="connsiteX3" fmla="*/ 109104 w 155214"/>
              <a:gd name="connsiteY3" fmla="*/ 176070 h 349758"/>
              <a:gd name="connsiteX4" fmla="*/ 104412 w 155214"/>
              <a:gd name="connsiteY4" fmla="*/ 257953 h 349758"/>
              <a:gd name="connsiteX5" fmla="*/ 106056 w 155214"/>
              <a:gd name="connsiteY5" fmla="*/ 349758 h 349758"/>
              <a:gd name="connsiteX6" fmla="*/ 19139 w 155214"/>
              <a:gd name="connsiteY6" fmla="*/ 246167 h 349758"/>
              <a:gd name="connsiteX7" fmla="*/ 0 w 155214"/>
              <a:gd name="connsiteY7" fmla="*/ 141713 h 349758"/>
              <a:gd name="connsiteX8" fmla="*/ 6330 w 155214"/>
              <a:gd name="connsiteY8" fmla="*/ 23144 h 349758"/>
              <a:gd name="connsiteX0" fmla="*/ 76932 w 155214"/>
              <a:gd name="connsiteY0" fmla="*/ 118105 h 349758"/>
              <a:gd name="connsiteX1" fmla="*/ 155214 w 155214"/>
              <a:gd name="connsiteY1" fmla="*/ 0 h 349758"/>
              <a:gd name="connsiteX2" fmla="*/ 152320 w 155214"/>
              <a:gd name="connsiteY2" fmla="*/ 84574 h 349758"/>
              <a:gd name="connsiteX3" fmla="*/ 109104 w 155214"/>
              <a:gd name="connsiteY3" fmla="*/ 176070 h 349758"/>
              <a:gd name="connsiteX4" fmla="*/ 104412 w 155214"/>
              <a:gd name="connsiteY4" fmla="*/ 257953 h 349758"/>
              <a:gd name="connsiteX5" fmla="*/ 106056 w 155214"/>
              <a:gd name="connsiteY5" fmla="*/ 349758 h 349758"/>
              <a:gd name="connsiteX6" fmla="*/ 19139 w 155214"/>
              <a:gd name="connsiteY6" fmla="*/ 246167 h 349758"/>
              <a:gd name="connsiteX7" fmla="*/ 0 w 155214"/>
              <a:gd name="connsiteY7" fmla="*/ 141713 h 349758"/>
              <a:gd name="connsiteX0" fmla="*/ 57798 w 136080"/>
              <a:gd name="connsiteY0" fmla="*/ 118105 h 349758"/>
              <a:gd name="connsiteX1" fmla="*/ 136080 w 136080"/>
              <a:gd name="connsiteY1" fmla="*/ 0 h 349758"/>
              <a:gd name="connsiteX2" fmla="*/ 133186 w 136080"/>
              <a:gd name="connsiteY2" fmla="*/ 84574 h 349758"/>
              <a:gd name="connsiteX3" fmla="*/ 89970 w 136080"/>
              <a:gd name="connsiteY3" fmla="*/ 176070 h 349758"/>
              <a:gd name="connsiteX4" fmla="*/ 85278 w 136080"/>
              <a:gd name="connsiteY4" fmla="*/ 257953 h 349758"/>
              <a:gd name="connsiteX5" fmla="*/ 86922 w 136080"/>
              <a:gd name="connsiteY5" fmla="*/ 349758 h 349758"/>
              <a:gd name="connsiteX6" fmla="*/ 5 w 136080"/>
              <a:gd name="connsiteY6" fmla="*/ 246167 h 349758"/>
              <a:gd name="connsiteX7" fmla="*/ 48645 w 136080"/>
              <a:gd name="connsiteY7" fmla="*/ 132217 h 349758"/>
              <a:gd name="connsiteX0" fmla="*/ 57799 w 136081"/>
              <a:gd name="connsiteY0" fmla="*/ 118105 h 349758"/>
              <a:gd name="connsiteX1" fmla="*/ 136081 w 136081"/>
              <a:gd name="connsiteY1" fmla="*/ 0 h 349758"/>
              <a:gd name="connsiteX2" fmla="*/ 133187 w 136081"/>
              <a:gd name="connsiteY2" fmla="*/ 84574 h 349758"/>
              <a:gd name="connsiteX3" fmla="*/ 89971 w 136081"/>
              <a:gd name="connsiteY3" fmla="*/ 176070 h 349758"/>
              <a:gd name="connsiteX4" fmla="*/ 85279 w 136081"/>
              <a:gd name="connsiteY4" fmla="*/ 257953 h 349758"/>
              <a:gd name="connsiteX5" fmla="*/ 86923 w 136081"/>
              <a:gd name="connsiteY5" fmla="*/ 349758 h 349758"/>
              <a:gd name="connsiteX6" fmla="*/ 6 w 136081"/>
              <a:gd name="connsiteY6" fmla="*/ 246167 h 349758"/>
              <a:gd name="connsiteX7" fmla="*/ 48646 w 136081"/>
              <a:gd name="connsiteY7" fmla="*/ 132217 h 349758"/>
              <a:gd name="connsiteX0" fmla="*/ 66030 w 144312"/>
              <a:gd name="connsiteY0" fmla="*/ 118105 h 349758"/>
              <a:gd name="connsiteX1" fmla="*/ 144312 w 144312"/>
              <a:gd name="connsiteY1" fmla="*/ 0 h 349758"/>
              <a:gd name="connsiteX2" fmla="*/ 141418 w 144312"/>
              <a:gd name="connsiteY2" fmla="*/ 84574 h 349758"/>
              <a:gd name="connsiteX3" fmla="*/ 98202 w 144312"/>
              <a:gd name="connsiteY3" fmla="*/ 176070 h 349758"/>
              <a:gd name="connsiteX4" fmla="*/ 93510 w 144312"/>
              <a:gd name="connsiteY4" fmla="*/ 257953 h 349758"/>
              <a:gd name="connsiteX5" fmla="*/ 95154 w 144312"/>
              <a:gd name="connsiteY5" fmla="*/ 349758 h 349758"/>
              <a:gd name="connsiteX6" fmla="*/ 8237 w 144312"/>
              <a:gd name="connsiteY6" fmla="*/ 246167 h 349758"/>
              <a:gd name="connsiteX7" fmla="*/ 9104 w 144312"/>
              <a:gd name="connsiteY7" fmla="*/ 229603 h 349758"/>
              <a:gd name="connsiteX8" fmla="*/ 56877 w 144312"/>
              <a:gd name="connsiteY8" fmla="*/ 132217 h 349758"/>
              <a:gd name="connsiteX0" fmla="*/ 60307 w 138589"/>
              <a:gd name="connsiteY0" fmla="*/ 118105 h 349758"/>
              <a:gd name="connsiteX1" fmla="*/ 138589 w 138589"/>
              <a:gd name="connsiteY1" fmla="*/ 0 h 349758"/>
              <a:gd name="connsiteX2" fmla="*/ 135695 w 138589"/>
              <a:gd name="connsiteY2" fmla="*/ 84574 h 349758"/>
              <a:gd name="connsiteX3" fmla="*/ 92479 w 138589"/>
              <a:gd name="connsiteY3" fmla="*/ 176070 h 349758"/>
              <a:gd name="connsiteX4" fmla="*/ 87787 w 138589"/>
              <a:gd name="connsiteY4" fmla="*/ 257953 h 349758"/>
              <a:gd name="connsiteX5" fmla="*/ 89431 w 138589"/>
              <a:gd name="connsiteY5" fmla="*/ 349758 h 349758"/>
              <a:gd name="connsiteX6" fmla="*/ 16867 w 138589"/>
              <a:gd name="connsiteY6" fmla="*/ 279834 h 349758"/>
              <a:gd name="connsiteX7" fmla="*/ 3381 w 138589"/>
              <a:gd name="connsiteY7" fmla="*/ 229603 h 349758"/>
              <a:gd name="connsiteX8" fmla="*/ 51154 w 138589"/>
              <a:gd name="connsiteY8" fmla="*/ 132217 h 349758"/>
              <a:gd name="connsiteX0" fmla="*/ 60307 w 138589"/>
              <a:gd name="connsiteY0" fmla="*/ 118105 h 349758"/>
              <a:gd name="connsiteX1" fmla="*/ 138589 w 138589"/>
              <a:gd name="connsiteY1" fmla="*/ 0 h 349758"/>
              <a:gd name="connsiteX2" fmla="*/ 135695 w 138589"/>
              <a:gd name="connsiteY2" fmla="*/ 84574 h 349758"/>
              <a:gd name="connsiteX3" fmla="*/ 92479 w 138589"/>
              <a:gd name="connsiteY3" fmla="*/ 176070 h 349758"/>
              <a:gd name="connsiteX4" fmla="*/ 87787 w 138589"/>
              <a:gd name="connsiteY4" fmla="*/ 257953 h 349758"/>
              <a:gd name="connsiteX5" fmla="*/ 89431 w 138589"/>
              <a:gd name="connsiteY5" fmla="*/ 349758 h 349758"/>
              <a:gd name="connsiteX6" fmla="*/ 16867 w 138589"/>
              <a:gd name="connsiteY6" fmla="*/ 279834 h 349758"/>
              <a:gd name="connsiteX7" fmla="*/ 3381 w 138589"/>
              <a:gd name="connsiteY7" fmla="*/ 229603 h 349758"/>
              <a:gd name="connsiteX8" fmla="*/ 51154 w 138589"/>
              <a:gd name="connsiteY8" fmla="*/ 132217 h 349758"/>
              <a:gd name="connsiteX0" fmla="*/ 44243 w 122525"/>
              <a:gd name="connsiteY0" fmla="*/ 118105 h 349758"/>
              <a:gd name="connsiteX1" fmla="*/ 122525 w 122525"/>
              <a:gd name="connsiteY1" fmla="*/ 0 h 349758"/>
              <a:gd name="connsiteX2" fmla="*/ 119631 w 122525"/>
              <a:gd name="connsiteY2" fmla="*/ 84574 h 349758"/>
              <a:gd name="connsiteX3" fmla="*/ 76415 w 122525"/>
              <a:gd name="connsiteY3" fmla="*/ 176070 h 349758"/>
              <a:gd name="connsiteX4" fmla="*/ 71723 w 122525"/>
              <a:gd name="connsiteY4" fmla="*/ 257953 h 349758"/>
              <a:gd name="connsiteX5" fmla="*/ 73367 w 122525"/>
              <a:gd name="connsiteY5" fmla="*/ 349758 h 349758"/>
              <a:gd name="connsiteX6" fmla="*/ 803 w 122525"/>
              <a:gd name="connsiteY6" fmla="*/ 279834 h 349758"/>
              <a:gd name="connsiteX7" fmla="*/ 35090 w 122525"/>
              <a:gd name="connsiteY7" fmla="*/ 132217 h 349758"/>
              <a:gd name="connsiteX0" fmla="*/ 44243 w 122525"/>
              <a:gd name="connsiteY0" fmla="*/ 118105 h 349758"/>
              <a:gd name="connsiteX1" fmla="*/ 122525 w 122525"/>
              <a:gd name="connsiteY1" fmla="*/ 0 h 349758"/>
              <a:gd name="connsiteX2" fmla="*/ 119631 w 122525"/>
              <a:gd name="connsiteY2" fmla="*/ 84574 h 349758"/>
              <a:gd name="connsiteX3" fmla="*/ 76415 w 122525"/>
              <a:gd name="connsiteY3" fmla="*/ 176070 h 349758"/>
              <a:gd name="connsiteX4" fmla="*/ 71723 w 122525"/>
              <a:gd name="connsiteY4" fmla="*/ 257953 h 349758"/>
              <a:gd name="connsiteX5" fmla="*/ 73367 w 122525"/>
              <a:gd name="connsiteY5" fmla="*/ 349758 h 349758"/>
              <a:gd name="connsiteX6" fmla="*/ 803 w 122525"/>
              <a:gd name="connsiteY6" fmla="*/ 279834 h 349758"/>
              <a:gd name="connsiteX7" fmla="*/ 35090 w 122525"/>
              <a:gd name="connsiteY7" fmla="*/ 132217 h 349758"/>
              <a:gd name="connsiteX0" fmla="*/ 44468 w 122750"/>
              <a:gd name="connsiteY0" fmla="*/ 118105 h 349758"/>
              <a:gd name="connsiteX1" fmla="*/ 122750 w 122750"/>
              <a:gd name="connsiteY1" fmla="*/ 0 h 349758"/>
              <a:gd name="connsiteX2" fmla="*/ 119856 w 122750"/>
              <a:gd name="connsiteY2" fmla="*/ 84574 h 349758"/>
              <a:gd name="connsiteX3" fmla="*/ 76640 w 122750"/>
              <a:gd name="connsiteY3" fmla="*/ 176070 h 349758"/>
              <a:gd name="connsiteX4" fmla="*/ 71948 w 122750"/>
              <a:gd name="connsiteY4" fmla="*/ 257953 h 349758"/>
              <a:gd name="connsiteX5" fmla="*/ 73592 w 122750"/>
              <a:gd name="connsiteY5" fmla="*/ 349758 h 349758"/>
              <a:gd name="connsiteX6" fmla="*/ 1028 w 122750"/>
              <a:gd name="connsiteY6" fmla="*/ 279834 h 349758"/>
              <a:gd name="connsiteX7" fmla="*/ 35315 w 122750"/>
              <a:gd name="connsiteY7" fmla="*/ 132217 h 349758"/>
              <a:gd name="connsiteX0" fmla="*/ 61152 w 139434"/>
              <a:gd name="connsiteY0" fmla="*/ 118105 h 349758"/>
              <a:gd name="connsiteX1" fmla="*/ 139434 w 139434"/>
              <a:gd name="connsiteY1" fmla="*/ 0 h 349758"/>
              <a:gd name="connsiteX2" fmla="*/ 136540 w 139434"/>
              <a:gd name="connsiteY2" fmla="*/ 84574 h 349758"/>
              <a:gd name="connsiteX3" fmla="*/ 93324 w 139434"/>
              <a:gd name="connsiteY3" fmla="*/ 176070 h 349758"/>
              <a:gd name="connsiteX4" fmla="*/ 88632 w 139434"/>
              <a:gd name="connsiteY4" fmla="*/ 257953 h 349758"/>
              <a:gd name="connsiteX5" fmla="*/ 90276 w 139434"/>
              <a:gd name="connsiteY5" fmla="*/ 349758 h 349758"/>
              <a:gd name="connsiteX6" fmla="*/ 17712 w 139434"/>
              <a:gd name="connsiteY6" fmla="*/ 279834 h 349758"/>
              <a:gd name="connsiteX7" fmla="*/ 5749 w 139434"/>
              <a:gd name="connsiteY7" fmla="*/ 57113 h 349758"/>
              <a:gd name="connsiteX0" fmla="*/ 59247 w 137529"/>
              <a:gd name="connsiteY0" fmla="*/ 118105 h 349758"/>
              <a:gd name="connsiteX1" fmla="*/ 137529 w 137529"/>
              <a:gd name="connsiteY1" fmla="*/ 0 h 349758"/>
              <a:gd name="connsiteX2" fmla="*/ 134635 w 137529"/>
              <a:gd name="connsiteY2" fmla="*/ 84574 h 349758"/>
              <a:gd name="connsiteX3" fmla="*/ 91419 w 137529"/>
              <a:gd name="connsiteY3" fmla="*/ 176070 h 349758"/>
              <a:gd name="connsiteX4" fmla="*/ 86727 w 137529"/>
              <a:gd name="connsiteY4" fmla="*/ 257953 h 349758"/>
              <a:gd name="connsiteX5" fmla="*/ 88371 w 137529"/>
              <a:gd name="connsiteY5" fmla="*/ 349758 h 349758"/>
              <a:gd name="connsiteX6" fmla="*/ 32553 w 137529"/>
              <a:gd name="connsiteY6" fmla="*/ 264295 h 349758"/>
              <a:gd name="connsiteX7" fmla="*/ 3844 w 137529"/>
              <a:gd name="connsiteY7" fmla="*/ 57113 h 349758"/>
              <a:gd name="connsiteX0" fmla="*/ 0 w 211448"/>
              <a:gd name="connsiteY0" fmla="*/ 11467 h 415772"/>
              <a:gd name="connsiteX1" fmla="*/ 211448 w 211448"/>
              <a:gd name="connsiteY1" fmla="*/ 66014 h 415772"/>
              <a:gd name="connsiteX2" fmla="*/ 208554 w 211448"/>
              <a:gd name="connsiteY2" fmla="*/ 150588 h 415772"/>
              <a:gd name="connsiteX3" fmla="*/ 165338 w 211448"/>
              <a:gd name="connsiteY3" fmla="*/ 242084 h 415772"/>
              <a:gd name="connsiteX4" fmla="*/ 160646 w 211448"/>
              <a:gd name="connsiteY4" fmla="*/ 323967 h 415772"/>
              <a:gd name="connsiteX5" fmla="*/ 162290 w 211448"/>
              <a:gd name="connsiteY5" fmla="*/ 415772 h 415772"/>
              <a:gd name="connsiteX6" fmla="*/ 106472 w 211448"/>
              <a:gd name="connsiteY6" fmla="*/ 330309 h 415772"/>
              <a:gd name="connsiteX7" fmla="*/ 77763 w 211448"/>
              <a:gd name="connsiteY7" fmla="*/ 123127 h 415772"/>
              <a:gd name="connsiteX0" fmla="*/ 0 w 208915"/>
              <a:gd name="connsiteY0" fmla="*/ 17096 h 421401"/>
              <a:gd name="connsiteX1" fmla="*/ 59144 w 208915"/>
              <a:gd name="connsiteY1" fmla="*/ 18984 h 421401"/>
              <a:gd name="connsiteX2" fmla="*/ 208554 w 208915"/>
              <a:gd name="connsiteY2" fmla="*/ 156217 h 421401"/>
              <a:gd name="connsiteX3" fmla="*/ 165338 w 208915"/>
              <a:gd name="connsiteY3" fmla="*/ 247713 h 421401"/>
              <a:gd name="connsiteX4" fmla="*/ 160646 w 208915"/>
              <a:gd name="connsiteY4" fmla="*/ 329596 h 421401"/>
              <a:gd name="connsiteX5" fmla="*/ 162290 w 208915"/>
              <a:gd name="connsiteY5" fmla="*/ 421401 h 421401"/>
              <a:gd name="connsiteX6" fmla="*/ 106472 w 208915"/>
              <a:gd name="connsiteY6" fmla="*/ 335938 h 421401"/>
              <a:gd name="connsiteX7" fmla="*/ 77763 w 208915"/>
              <a:gd name="connsiteY7" fmla="*/ 128756 h 421401"/>
              <a:gd name="connsiteX0" fmla="*/ 0 w 165467"/>
              <a:gd name="connsiteY0" fmla="*/ 17096 h 421401"/>
              <a:gd name="connsiteX1" fmla="*/ 59144 w 165467"/>
              <a:gd name="connsiteY1" fmla="*/ 18984 h 421401"/>
              <a:gd name="connsiteX2" fmla="*/ 118447 w 165467"/>
              <a:gd name="connsiteY2" fmla="*/ 147584 h 421401"/>
              <a:gd name="connsiteX3" fmla="*/ 165338 w 165467"/>
              <a:gd name="connsiteY3" fmla="*/ 247713 h 421401"/>
              <a:gd name="connsiteX4" fmla="*/ 160646 w 165467"/>
              <a:gd name="connsiteY4" fmla="*/ 329596 h 421401"/>
              <a:gd name="connsiteX5" fmla="*/ 162290 w 165467"/>
              <a:gd name="connsiteY5" fmla="*/ 421401 h 421401"/>
              <a:gd name="connsiteX6" fmla="*/ 106472 w 165467"/>
              <a:gd name="connsiteY6" fmla="*/ 335938 h 421401"/>
              <a:gd name="connsiteX7" fmla="*/ 77763 w 165467"/>
              <a:gd name="connsiteY7" fmla="*/ 128756 h 421401"/>
              <a:gd name="connsiteX0" fmla="*/ 0 w 162290"/>
              <a:gd name="connsiteY0" fmla="*/ 17096 h 421401"/>
              <a:gd name="connsiteX1" fmla="*/ 59144 w 162290"/>
              <a:gd name="connsiteY1" fmla="*/ 18984 h 421401"/>
              <a:gd name="connsiteX2" fmla="*/ 118447 w 162290"/>
              <a:gd name="connsiteY2" fmla="*/ 147584 h 421401"/>
              <a:gd name="connsiteX3" fmla="*/ 146998 w 162290"/>
              <a:gd name="connsiteY3" fmla="*/ 244260 h 421401"/>
              <a:gd name="connsiteX4" fmla="*/ 160646 w 162290"/>
              <a:gd name="connsiteY4" fmla="*/ 329596 h 421401"/>
              <a:gd name="connsiteX5" fmla="*/ 162290 w 162290"/>
              <a:gd name="connsiteY5" fmla="*/ 421401 h 421401"/>
              <a:gd name="connsiteX6" fmla="*/ 106472 w 162290"/>
              <a:gd name="connsiteY6" fmla="*/ 335938 h 421401"/>
              <a:gd name="connsiteX7" fmla="*/ 77763 w 162290"/>
              <a:gd name="connsiteY7" fmla="*/ 128756 h 421401"/>
              <a:gd name="connsiteX0" fmla="*/ 0 w 162290"/>
              <a:gd name="connsiteY0" fmla="*/ 17096 h 421401"/>
              <a:gd name="connsiteX1" fmla="*/ 59144 w 162290"/>
              <a:gd name="connsiteY1" fmla="*/ 18984 h 421401"/>
              <a:gd name="connsiteX2" fmla="*/ 118447 w 162290"/>
              <a:gd name="connsiteY2" fmla="*/ 147584 h 421401"/>
              <a:gd name="connsiteX3" fmla="*/ 146998 w 162290"/>
              <a:gd name="connsiteY3" fmla="*/ 244260 h 421401"/>
              <a:gd name="connsiteX4" fmla="*/ 160646 w 162290"/>
              <a:gd name="connsiteY4" fmla="*/ 329596 h 421401"/>
              <a:gd name="connsiteX5" fmla="*/ 162290 w 162290"/>
              <a:gd name="connsiteY5" fmla="*/ 421401 h 421401"/>
              <a:gd name="connsiteX6" fmla="*/ 106472 w 162290"/>
              <a:gd name="connsiteY6" fmla="*/ 335938 h 421401"/>
              <a:gd name="connsiteX7" fmla="*/ 77763 w 162290"/>
              <a:gd name="connsiteY7" fmla="*/ 128756 h 421401"/>
              <a:gd name="connsiteX0" fmla="*/ 0 w 162290"/>
              <a:gd name="connsiteY0" fmla="*/ 17096 h 421401"/>
              <a:gd name="connsiteX1" fmla="*/ 59144 w 162290"/>
              <a:gd name="connsiteY1" fmla="*/ 18984 h 421401"/>
              <a:gd name="connsiteX2" fmla="*/ 121637 w 162290"/>
              <a:gd name="connsiteY2" fmla="*/ 149310 h 421401"/>
              <a:gd name="connsiteX3" fmla="*/ 146998 w 162290"/>
              <a:gd name="connsiteY3" fmla="*/ 244260 h 421401"/>
              <a:gd name="connsiteX4" fmla="*/ 160646 w 162290"/>
              <a:gd name="connsiteY4" fmla="*/ 329596 h 421401"/>
              <a:gd name="connsiteX5" fmla="*/ 162290 w 162290"/>
              <a:gd name="connsiteY5" fmla="*/ 421401 h 421401"/>
              <a:gd name="connsiteX6" fmla="*/ 106472 w 162290"/>
              <a:gd name="connsiteY6" fmla="*/ 335938 h 421401"/>
              <a:gd name="connsiteX7" fmla="*/ 77763 w 162290"/>
              <a:gd name="connsiteY7" fmla="*/ 128756 h 421401"/>
              <a:gd name="connsiteX0" fmla="*/ 0 w 162290"/>
              <a:gd name="connsiteY0" fmla="*/ 17096 h 421401"/>
              <a:gd name="connsiteX1" fmla="*/ 59144 w 162290"/>
              <a:gd name="connsiteY1" fmla="*/ 18984 h 421401"/>
              <a:gd name="connsiteX2" fmla="*/ 121637 w 162290"/>
              <a:gd name="connsiteY2" fmla="*/ 149310 h 421401"/>
              <a:gd name="connsiteX3" fmla="*/ 146998 w 162290"/>
              <a:gd name="connsiteY3" fmla="*/ 244260 h 421401"/>
              <a:gd name="connsiteX4" fmla="*/ 160646 w 162290"/>
              <a:gd name="connsiteY4" fmla="*/ 329596 h 421401"/>
              <a:gd name="connsiteX5" fmla="*/ 162290 w 162290"/>
              <a:gd name="connsiteY5" fmla="*/ 421401 h 421401"/>
              <a:gd name="connsiteX6" fmla="*/ 106472 w 162290"/>
              <a:gd name="connsiteY6" fmla="*/ 335938 h 421401"/>
              <a:gd name="connsiteX7" fmla="*/ 77763 w 162290"/>
              <a:gd name="connsiteY7" fmla="*/ 128756 h 421401"/>
              <a:gd name="connsiteX0" fmla="*/ 0 w 162290"/>
              <a:gd name="connsiteY0" fmla="*/ 0 h 404305"/>
              <a:gd name="connsiteX1" fmla="*/ 121637 w 162290"/>
              <a:gd name="connsiteY1" fmla="*/ 132214 h 404305"/>
              <a:gd name="connsiteX2" fmla="*/ 146998 w 162290"/>
              <a:gd name="connsiteY2" fmla="*/ 227164 h 404305"/>
              <a:gd name="connsiteX3" fmla="*/ 160646 w 162290"/>
              <a:gd name="connsiteY3" fmla="*/ 312500 h 404305"/>
              <a:gd name="connsiteX4" fmla="*/ 162290 w 162290"/>
              <a:gd name="connsiteY4" fmla="*/ 404305 h 404305"/>
              <a:gd name="connsiteX5" fmla="*/ 106472 w 162290"/>
              <a:gd name="connsiteY5" fmla="*/ 318842 h 404305"/>
              <a:gd name="connsiteX6" fmla="*/ 77763 w 162290"/>
              <a:gd name="connsiteY6" fmla="*/ 111660 h 404305"/>
              <a:gd name="connsiteX0" fmla="*/ 27352 w 88371"/>
              <a:gd name="connsiteY0" fmla="*/ 0 h 297260"/>
              <a:gd name="connsiteX1" fmla="*/ 47718 w 88371"/>
              <a:gd name="connsiteY1" fmla="*/ 25169 h 297260"/>
              <a:gd name="connsiteX2" fmla="*/ 73079 w 88371"/>
              <a:gd name="connsiteY2" fmla="*/ 120119 h 297260"/>
              <a:gd name="connsiteX3" fmla="*/ 86727 w 88371"/>
              <a:gd name="connsiteY3" fmla="*/ 205455 h 297260"/>
              <a:gd name="connsiteX4" fmla="*/ 88371 w 88371"/>
              <a:gd name="connsiteY4" fmla="*/ 297260 h 297260"/>
              <a:gd name="connsiteX5" fmla="*/ 32553 w 88371"/>
              <a:gd name="connsiteY5" fmla="*/ 211797 h 297260"/>
              <a:gd name="connsiteX6" fmla="*/ 3844 w 88371"/>
              <a:gd name="connsiteY6" fmla="*/ 4615 h 29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371" h="297260">
                <a:moveTo>
                  <a:pt x="27352" y="0"/>
                </a:moveTo>
                <a:cubicBezTo>
                  <a:pt x="52693" y="27545"/>
                  <a:pt x="23218" y="-12692"/>
                  <a:pt x="47718" y="25169"/>
                </a:cubicBezTo>
                <a:cubicBezTo>
                  <a:pt x="60529" y="116391"/>
                  <a:pt x="75926" y="86144"/>
                  <a:pt x="73079" y="120119"/>
                </a:cubicBezTo>
                <a:cubicBezTo>
                  <a:pt x="80244" y="143406"/>
                  <a:pt x="64527" y="178384"/>
                  <a:pt x="86727" y="205455"/>
                </a:cubicBezTo>
                <a:lnTo>
                  <a:pt x="88371" y="297260"/>
                </a:lnTo>
                <a:cubicBezTo>
                  <a:pt x="71634" y="291267"/>
                  <a:pt x="49839" y="264075"/>
                  <a:pt x="32553" y="211797"/>
                </a:cubicBezTo>
                <a:cubicBezTo>
                  <a:pt x="26174" y="175540"/>
                  <a:pt x="-12070" y="35369"/>
                  <a:pt x="3844" y="4615"/>
                </a:cubicBezTo>
              </a:path>
            </a:pathLst>
          </a:custGeom>
          <a:solidFill>
            <a:schemeClr val="tx2"/>
          </a:solidFill>
          <a:ln w="3175"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0535A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pic>
        <p:nvPicPr>
          <p:cNvPr id="5" name="12706_SDO_X8_Flare_171-304_Compatible">
            <a:hlinkClick r:id="" action="ppaction://media"/>
            <a:extLst>
              <a:ext uri="{FF2B5EF4-FFF2-40B4-BE49-F238E27FC236}">
                <a16:creationId xmlns:a16="http://schemas.microsoft.com/office/drawing/2014/main" id="{D24F3241-829B-4171-922B-2FDB3E9C33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" b="26929"/>
          <a:stretch/>
        </p:blipFill>
        <p:spPr>
          <a:xfrm rot="16200000">
            <a:off x="4593662" y="2032422"/>
            <a:ext cx="7139356" cy="26901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C4C0549-6967-4C11-B16D-FD9AE7B5005E}"/>
              </a:ext>
            </a:extLst>
          </p:cNvPr>
          <p:cNvSpPr/>
          <p:nvPr/>
        </p:nvSpPr>
        <p:spPr>
          <a:xfrm>
            <a:off x="6665622" y="-36802"/>
            <a:ext cx="693735" cy="6984000"/>
          </a:xfrm>
          <a:prstGeom prst="rect">
            <a:avLst/>
          </a:prstGeom>
          <a:gradFill flip="none" rotWithShape="1">
            <a:gsLst>
              <a:gs pos="0">
                <a:schemeClr val="tx2"/>
              </a:gs>
              <a:gs pos="100000">
                <a:srgbClr val="000000">
                  <a:alpha val="0"/>
                </a:srgbClr>
              </a:gs>
            </a:gsLst>
            <a:lin ang="0" scaled="1"/>
            <a:tileRect/>
          </a:gradFill>
          <a:ln w="38100">
            <a:noFill/>
          </a:ln>
        </p:spPr>
        <p:txBody>
          <a:bodyPr wrap="square" rtlCol="0" anchor="ctr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Effra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8FBB0D-E392-FD14-7D00-125E8ABF98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801" y="4562648"/>
            <a:ext cx="2211267" cy="22112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6FF5FFF-E8F7-2AE8-55E3-BD272BF5903B}"/>
              </a:ext>
            </a:extLst>
          </p:cNvPr>
          <p:cNvSpPr txBox="1"/>
          <p:nvPr/>
        </p:nvSpPr>
        <p:spPr>
          <a:xfrm>
            <a:off x="66104" y="6432209"/>
            <a:ext cx="4450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Neutraface Text Demi" panose="02000600040000020004" pitchFamily="50" charset="0"/>
              </a:rPr>
              <a:t>QR code for pdfs of all ML’s publications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F22461E5-0014-F7CF-82B7-3731CF9A501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92093" r="54977" b="607"/>
          <a:stretch>
            <a:fillRect/>
          </a:stretch>
        </p:blipFill>
        <p:spPr bwMode="auto">
          <a:xfrm>
            <a:off x="1" y="6305383"/>
            <a:ext cx="4170006" cy="507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211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"/>
                            </p:stCondLst>
                            <p:childTnLst>
                              <p:par>
                                <p:cTn id="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"/>
                            </p:stCondLst>
                            <p:childTnLst>
                              <p:par>
                                <p:cTn id="13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" dur="1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"/>
                            </p:stCondLst>
                            <p:childTnLst>
                              <p:par>
                                <p:cTn id="17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"/>
                            </p:stCondLst>
                            <p:childTnLst>
                              <p:par>
                                <p:cTn id="21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2" dur="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"/>
                            </p:stCondLst>
                            <p:childTnLst>
                              <p:par>
                                <p:cTn id="2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0" dur="1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"/>
                            </p:stCondLst>
                            <p:childTnLst>
                              <p:par>
                                <p:cTn id="33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"/>
                            </p:stCondLst>
                            <p:childTnLst>
                              <p:par>
                                <p:cTn id="37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" dur="1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"/>
                            </p:stCondLst>
                            <p:childTnLst>
                              <p:par>
                                <p:cTn id="41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1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"/>
                            </p:stCondLst>
                            <p:childTnLst>
                              <p:par>
                                <p:cTn id="4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0" dur="1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"/>
                            </p:stCondLst>
                            <p:childTnLst>
                              <p:par>
                                <p:cTn id="53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"/>
                            </p:stCondLst>
                            <p:childTnLst>
                              <p:par>
                                <p:cTn id="57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8" dur="1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"/>
                            </p:stCondLst>
                            <p:childTnLst>
                              <p:par>
                                <p:cTn id="61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1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6" dur="1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"/>
                            </p:stCondLst>
                            <p:childTnLst>
                              <p:par>
                                <p:cTn id="69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" dur="1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00"/>
                            </p:stCondLst>
                            <p:childTnLst>
                              <p:par>
                                <p:cTn id="73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4" dur="1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"/>
                            </p:stCondLst>
                            <p:childTnLst>
                              <p:par>
                                <p:cTn id="77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1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900"/>
                            </p:stCondLst>
                            <p:childTnLst>
                              <p:par>
                                <p:cTn id="81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2" dur="1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"/>
                            </p:stCondLst>
                            <p:childTnLst>
                              <p:par>
                                <p:cTn id="89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0" dur="1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200"/>
                            </p:stCondLst>
                            <p:childTnLst>
                              <p:par>
                                <p:cTn id="93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4" dur="1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00"/>
                            </p:stCondLst>
                            <p:childTnLst>
                              <p:par>
                                <p:cTn id="97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8" dur="1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"/>
                            </p:stCondLst>
                            <p:childTnLst>
                              <p:par>
                                <p:cTn id="101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2" dur="1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500"/>
                            </p:stCondLst>
                            <p:childTnLst>
                              <p:par>
                                <p:cTn id="10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600"/>
                            </p:stCondLst>
                            <p:childTnLst>
                              <p:par>
                                <p:cTn id="10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0" dur="1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13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1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17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8" dur="1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900"/>
                            </p:stCondLst>
                            <p:childTnLst>
                              <p:par>
                                <p:cTn id="121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" dur="1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000"/>
                            </p:stCondLst>
                            <p:childTnLst>
                              <p:par>
                                <p:cTn id="12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6" dur="1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100"/>
                            </p:stCondLst>
                            <p:childTnLst>
                              <p:par>
                                <p:cTn id="129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0" dur="1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3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4" dur="1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300"/>
                            </p:stCondLst>
                            <p:childTnLst>
                              <p:par>
                                <p:cTn id="137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8" dur="1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400"/>
                            </p:stCondLst>
                            <p:childTnLst>
                              <p:par>
                                <p:cTn id="141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2" dur="1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500"/>
                            </p:stCondLst>
                            <p:childTnLst>
                              <p:par>
                                <p:cTn id="14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1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600"/>
                            </p:stCondLst>
                            <p:childTnLst>
                              <p:par>
                                <p:cTn id="14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0" dur="1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700"/>
                            </p:stCondLst>
                            <p:childTnLst>
                              <p:par>
                                <p:cTn id="153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" dur="1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800"/>
                            </p:stCondLst>
                            <p:childTnLst>
                              <p:par>
                                <p:cTn id="157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58" dur="1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900"/>
                            </p:stCondLst>
                            <p:childTnLst>
                              <p:par>
                                <p:cTn id="161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2" dur="1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4000"/>
                            </p:stCondLst>
                            <p:childTnLst>
                              <p:par>
                                <p:cTn id="16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4100"/>
                            </p:stCondLst>
                            <p:childTnLst>
                              <p:par>
                                <p:cTn id="16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0" dur="1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4200"/>
                            </p:stCondLst>
                            <p:childTnLst>
                              <p:par>
                                <p:cTn id="173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1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300"/>
                            </p:stCondLst>
                            <p:childTnLst>
                              <p:par>
                                <p:cTn id="177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8" dur="1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4400"/>
                            </p:stCondLst>
                            <p:childTnLst>
                              <p:par>
                                <p:cTn id="181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2" dur="1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4500"/>
                            </p:stCondLst>
                            <p:childTnLst>
                              <p:par>
                                <p:cTn id="18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6" dur="1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4600"/>
                            </p:stCondLst>
                            <p:childTnLst>
                              <p:par>
                                <p:cTn id="189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" dur="1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700"/>
                            </p:stCondLst>
                            <p:childTnLst>
                              <p:par>
                                <p:cTn id="193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4" dur="1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800"/>
                            </p:stCondLst>
                            <p:childTnLst>
                              <p:par>
                                <p:cTn id="197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" dur="1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900"/>
                            </p:stCondLst>
                            <p:childTnLst>
                              <p:par>
                                <p:cTn id="201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02" dur="1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5000"/>
                            </p:stCondLst>
                            <p:childTnLst>
                              <p:par>
                                <p:cTn id="20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6" dur="1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5100"/>
                            </p:stCondLst>
                            <p:childTnLst>
                              <p:par>
                                <p:cTn id="20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0" dur="1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5200"/>
                            </p:stCondLst>
                            <p:childTnLst>
                              <p:par>
                                <p:cTn id="213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4" dur="1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5300"/>
                            </p:stCondLst>
                            <p:childTnLst>
                              <p:par>
                                <p:cTn id="217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8" dur="1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5400"/>
                            </p:stCondLst>
                            <p:childTnLst>
                              <p:par>
                                <p:cTn id="221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2" dur="1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25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6" dur="1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9" dur="414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0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4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5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4" grpId="0" animBg="1"/>
      <p:bldP spid="85" grpId="0" animBg="1"/>
      <p:bldP spid="86" grpId="0" animBg="1"/>
      <p:bldP spid="87" grpId="0" animBg="1"/>
      <p:bldP spid="88" grpId="0" animBg="1"/>
    </p:bld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UoR-PP-Template-STANDARD-WIDTH-v-24">
  <a:themeElements>
    <a:clrScheme name="LIMITLESS - Red">
      <a:dk1>
        <a:srgbClr val="50535A"/>
      </a:dk1>
      <a:lt1>
        <a:srgbClr val="FFFFFF"/>
      </a:lt1>
      <a:dk2>
        <a:srgbClr val="000000"/>
      </a:dk2>
      <a:lt2>
        <a:srgbClr val="E0E0E1"/>
      </a:lt2>
      <a:accent1>
        <a:srgbClr val="D2002E"/>
      </a:accent1>
      <a:accent2>
        <a:srgbClr val="EF7945"/>
      </a:accent2>
      <a:accent3>
        <a:srgbClr val="009A84"/>
      </a:accent3>
      <a:accent4>
        <a:srgbClr val="8ABD24"/>
      </a:accent4>
      <a:accent5>
        <a:srgbClr val="00AEEF"/>
      </a:accent5>
      <a:accent6>
        <a:srgbClr val="79679C"/>
      </a:accent6>
      <a:hlink>
        <a:srgbClr val="D2002E"/>
      </a:hlink>
      <a:folHlink>
        <a:srgbClr val="747478"/>
      </a:folHlink>
    </a:clrScheme>
    <a:fontScheme name="Custom 1">
      <a:majorFont>
        <a:latin typeface="Effra Bold"/>
        <a:ea typeface=""/>
        <a:cs typeface=""/>
      </a:majorFont>
      <a:minorFont>
        <a:latin typeface="Eff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8100">
          <a:solidFill>
            <a:schemeClr val="accent1"/>
          </a:solidFill>
        </a:ln>
      </a:spPr>
      <a:bodyPr wrap="none">
        <a:spAutoFit/>
      </a:bodyPr>
      <a:lstStyle>
        <a:defPPr>
          <a:defRPr dirty="0">
            <a:solidFill>
              <a:schemeClr val="tx2"/>
            </a:solidFill>
            <a:latin typeface="+mn-lt"/>
          </a:defRPr>
        </a:defPPr>
      </a:lstStyle>
    </a:spDef>
    <a:lnDef>
      <a:spPr bwMode="auto">
        <a:noFill/>
        <a:ln w="38100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/>
      <a:lstStyle/>
    </a:lnDef>
    <a:txDef>
      <a:spPr>
        <a:noFill/>
      </a:spPr>
      <a:bodyPr wrap="square" rtlCol="0">
        <a:spAutoFit/>
      </a:bodyPr>
      <a:lstStyle>
        <a:defPPr>
          <a:defRPr dirty="0" smtClean="0">
            <a:solidFill>
              <a:schemeClr val="tx2"/>
            </a:solidFill>
            <a:latin typeface="+mn-lt"/>
          </a:defRPr>
        </a:defPPr>
      </a:lstStyle>
    </a:txDef>
  </a:objectDefaults>
  <a:extraClrSchemeLst>
    <a:extraClrScheme>
      <a:clrScheme name="UoR - Red">
        <a:dk1>
          <a:srgbClr val="50535A"/>
        </a:dk1>
        <a:lt1>
          <a:srgbClr val="FFFFFF"/>
        </a:lt1>
        <a:dk2>
          <a:srgbClr val="000000"/>
        </a:dk2>
        <a:lt2>
          <a:srgbClr val="E0E0E1"/>
        </a:lt2>
        <a:accent1>
          <a:srgbClr val="D2002E"/>
        </a:accent1>
        <a:accent2>
          <a:srgbClr val="EF7945"/>
        </a:accent2>
        <a:accent3>
          <a:srgbClr val="009A84"/>
        </a:accent3>
        <a:accent4>
          <a:srgbClr val="8ABD24"/>
        </a:accent4>
        <a:accent5>
          <a:srgbClr val="00AEEF"/>
        </a:accent5>
        <a:accent6>
          <a:srgbClr val="79679C"/>
        </a:accent6>
        <a:hlink>
          <a:srgbClr val="D2002E"/>
        </a:hlink>
        <a:folHlink>
          <a:srgbClr val="50535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oR - Orange">
        <a:dk1>
          <a:srgbClr val="50535A"/>
        </a:dk1>
        <a:lt1>
          <a:srgbClr val="FFFFFF"/>
        </a:lt1>
        <a:dk2>
          <a:srgbClr val="000000"/>
        </a:dk2>
        <a:lt2>
          <a:srgbClr val="E0E0E1"/>
        </a:lt2>
        <a:accent1>
          <a:srgbClr val="EF7945"/>
        </a:accent1>
        <a:accent2>
          <a:srgbClr val="D2002E"/>
        </a:accent2>
        <a:accent3>
          <a:srgbClr val="009A84"/>
        </a:accent3>
        <a:accent4>
          <a:srgbClr val="8ABD24"/>
        </a:accent4>
        <a:accent5>
          <a:srgbClr val="00AEEF"/>
        </a:accent5>
        <a:accent6>
          <a:srgbClr val="79679C"/>
        </a:accent6>
        <a:hlink>
          <a:srgbClr val="D2002E"/>
        </a:hlink>
        <a:folHlink>
          <a:srgbClr val="50535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oR - Jade">
        <a:dk1>
          <a:srgbClr val="50535A"/>
        </a:dk1>
        <a:lt1>
          <a:srgbClr val="FFFFFF"/>
        </a:lt1>
        <a:dk2>
          <a:srgbClr val="000000"/>
        </a:dk2>
        <a:lt2>
          <a:srgbClr val="E0E0E1"/>
        </a:lt2>
        <a:accent1>
          <a:srgbClr val="009A84"/>
        </a:accent1>
        <a:accent2>
          <a:srgbClr val="EF7945"/>
        </a:accent2>
        <a:accent3>
          <a:srgbClr val="D2002E"/>
        </a:accent3>
        <a:accent4>
          <a:srgbClr val="8ABD24"/>
        </a:accent4>
        <a:accent5>
          <a:srgbClr val="00AEEF"/>
        </a:accent5>
        <a:accent6>
          <a:srgbClr val="79679C"/>
        </a:accent6>
        <a:hlink>
          <a:srgbClr val="D2002E"/>
        </a:hlink>
        <a:folHlink>
          <a:srgbClr val="50535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oR - Green">
        <a:dk1>
          <a:srgbClr val="50535A"/>
        </a:dk1>
        <a:lt1>
          <a:srgbClr val="FFFFFF"/>
        </a:lt1>
        <a:dk2>
          <a:srgbClr val="000000"/>
        </a:dk2>
        <a:lt2>
          <a:srgbClr val="E0E0E1"/>
        </a:lt2>
        <a:accent1>
          <a:srgbClr val="8ABD24"/>
        </a:accent1>
        <a:accent2>
          <a:srgbClr val="EF7945"/>
        </a:accent2>
        <a:accent3>
          <a:srgbClr val="009A84"/>
        </a:accent3>
        <a:accent4>
          <a:srgbClr val="D2002E"/>
        </a:accent4>
        <a:accent5>
          <a:srgbClr val="00AEEF"/>
        </a:accent5>
        <a:accent6>
          <a:srgbClr val="79679C"/>
        </a:accent6>
        <a:hlink>
          <a:srgbClr val="D2002E"/>
        </a:hlink>
        <a:folHlink>
          <a:srgbClr val="50535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oR - Cyan">
        <a:dk1>
          <a:srgbClr val="50535A"/>
        </a:dk1>
        <a:lt1>
          <a:srgbClr val="FFFFFF"/>
        </a:lt1>
        <a:dk2>
          <a:srgbClr val="000000"/>
        </a:dk2>
        <a:lt2>
          <a:srgbClr val="E0E0E1"/>
        </a:lt2>
        <a:accent1>
          <a:srgbClr val="00AEEF"/>
        </a:accent1>
        <a:accent2>
          <a:srgbClr val="EF7945"/>
        </a:accent2>
        <a:accent3>
          <a:srgbClr val="009A84"/>
        </a:accent3>
        <a:accent4>
          <a:srgbClr val="8ABD24"/>
        </a:accent4>
        <a:accent5>
          <a:srgbClr val="D2002E"/>
        </a:accent5>
        <a:accent6>
          <a:srgbClr val="79679C"/>
        </a:accent6>
        <a:hlink>
          <a:srgbClr val="D2002E"/>
        </a:hlink>
        <a:folHlink>
          <a:srgbClr val="50535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oR - Purple">
        <a:dk1>
          <a:srgbClr val="50535A"/>
        </a:dk1>
        <a:lt1>
          <a:srgbClr val="FFFFFF"/>
        </a:lt1>
        <a:dk2>
          <a:srgbClr val="000000"/>
        </a:dk2>
        <a:lt2>
          <a:srgbClr val="E0E0E1"/>
        </a:lt2>
        <a:accent1>
          <a:srgbClr val="79679C"/>
        </a:accent1>
        <a:accent2>
          <a:srgbClr val="EF7945"/>
        </a:accent2>
        <a:accent3>
          <a:srgbClr val="009A84"/>
        </a:accent3>
        <a:accent4>
          <a:srgbClr val="8ABD24"/>
        </a:accent4>
        <a:accent5>
          <a:srgbClr val="00AEEF"/>
        </a:accent5>
        <a:accent6>
          <a:srgbClr val="D2002E"/>
        </a:accent6>
        <a:hlink>
          <a:srgbClr val="D2002E"/>
        </a:hlink>
        <a:folHlink>
          <a:srgbClr val="50535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oR - Pink">
        <a:dk1>
          <a:srgbClr val="50535A"/>
        </a:dk1>
        <a:lt1>
          <a:srgbClr val="FFFFFF"/>
        </a:lt1>
        <a:dk2>
          <a:srgbClr val="000000"/>
        </a:dk2>
        <a:lt2>
          <a:srgbClr val="E0E0E1"/>
        </a:lt2>
        <a:accent1>
          <a:srgbClr val="E6007E"/>
        </a:accent1>
        <a:accent2>
          <a:srgbClr val="EF7945"/>
        </a:accent2>
        <a:accent3>
          <a:srgbClr val="009A84"/>
        </a:accent3>
        <a:accent4>
          <a:srgbClr val="8ABD24"/>
        </a:accent4>
        <a:accent5>
          <a:srgbClr val="00AEEF"/>
        </a:accent5>
        <a:accent6>
          <a:srgbClr val="D2002E"/>
        </a:accent6>
        <a:hlink>
          <a:srgbClr val="D2002E"/>
        </a:hlink>
        <a:folHlink>
          <a:srgbClr val="50535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433</Words>
  <Application>Microsoft Office PowerPoint</Application>
  <PresentationFormat>On-screen Show (4:3)</PresentationFormat>
  <Paragraphs>91</Paragraphs>
  <Slides>38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56" baseType="lpstr">
      <vt:lpstr>Aptos</vt:lpstr>
      <vt:lpstr>Aptos Display</vt:lpstr>
      <vt:lpstr>Arial</vt:lpstr>
      <vt:lpstr>Calibri</vt:lpstr>
      <vt:lpstr>Effra</vt:lpstr>
      <vt:lpstr>Effra Bold</vt:lpstr>
      <vt:lpstr>Effra Heavy</vt:lpstr>
      <vt:lpstr>Effra Light</vt:lpstr>
      <vt:lpstr>Freestyle Script</vt:lpstr>
      <vt:lpstr>Neutraface Text Bold</vt:lpstr>
      <vt:lpstr>Neutraface Text Demi</vt:lpstr>
      <vt:lpstr>Neutraface Text Light</vt:lpstr>
      <vt:lpstr>Symbol</vt:lpstr>
      <vt:lpstr>Times New Roman</vt:lpstr>
      <vt:lpstr>Wingdings</vt:lpstr>
      <vt:lpstr>1_Office Theme</vt:lpstr>
      <vt:lpstr>2_Office Theme</vt:lpstr>
      <vt:lpstr>UoR-PP-Template-STANDARD-WIDTH-v-24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Lockwood</dc:creator>
  <cp:lastModifiedBy>Mike Lockwood</cp:lastModifiedBy>
  <cp:revision>181</cp:revision>
  <dcterms:created xsi:type="dcterms:W3CDTF">2025-10-23T11:46:12Z</dcterms:created>
  <dcterms:modified xsi:type="dcterms:W3CDTF">2026-06-07T16:15:27Z</dcterms:modified>
</cp:coreProperties>
</file>